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1.xml" ContentType="application/vnd.openxmlformats-officedocument.drawingml.char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61" r:id="rId1"/>
    <p:sldMasterId id="2147483648" r:id="rId2"/>
    <p:sldMasterId id="2147483692" r:id="rId3"/>
    <p:sldMasterId id="2147483658" r:id="rId4"/>
  </p:sldMasterIdLst>
  <p:notesMasterIdLst>
    <p:notesMasterId r:id="rId51"/>
  </p:notesMasterIdLst>
  <p:handoutMasterIdLst>
    <p:handoutMasterId r:id="rId52"/>
  </p:handoutMasterIdLst>
  <p:sldIdLst>
    <p:sldId id="299" r:id="rId5"/>
    <p:sldId id="257" r:id="rId6"/>
    <p:sldId id="259" r:id="rId7"/>
    <p:sldId id="258" r:id="rId8"/>
    <p:sldId id="260" r:id="rId9"/>
    <p:sldId id="261" r:id="rId10"/>
    <p:sldId id="262" r:id="rId11"/>
    <p:sldId id="263" r:id="rId12"/>
    <p:sldId id="290" r:id="rId13"/>
    <p:sldId id="264" r:id="rId14"/>
    <p:sldId id="284" r:id="rId15"/>
    <p:sldId id="267" r:id="rId16"/>
    <p:sldId id="285" r:id="rId17"/>
    <p:sldId id="287" r:id="rId18"/>
    <p:sldId id="270" r:id="rId19"/>
    <p:sldId id="286" r:id="rId20"/>
    <p:sldId id="272" r:id="rId21"/>
    <p:sldId id="283" r:id="rId22"/>
    <p:sldId id="282" r:id="rId23"/>
    <p:sldId id="271" r:id="rId24"/>
    <p:sldId id="265" r:id="rId25"/>
    <p:sldId id="274" r:id="rId26"/>
    <p:sldId id="281" r:id="rId27"/>
    <p:sldId id="268" r:id="rId28"/>
    <p:sldId id="276" r:id="rId29"/>
    <p:sldId id="277" r:id="rId30"/>
    <p:sldId id="289" r:id="rId31"/>
    <p:sldId id="279" r:id="rId32"/>
    <p:sldId id="278" r:id="rId33"/>
    <p:sldId id="301" r:id="rId34"/>
    <p:sldId id="323" r:id="rId35"/>
    <p:sldId id="436" r:id="rId36"/>
    <p:sldId id="437" r:id="rId37"/>
    <p:sldId id="292" r:id="rId38"/>
    <p:sldId id="1080" r:id="rId39"/>
    <p:sldId id="288" r:id="rId40"/>
    <p:sldId id="294" r:id="rId41"/>
    <p:sldId id="295" r:id="rId42"/>
    <p:sldId id="296" r:id="rId43"/>
    <p:sldId id="297" r:id="rId44"/>
    <p:sldId id="1744" r:id="rId45"/>
    <p:sldId id="298" r:id="rId46"/>
    <p:sldId id="1745" r:id="rId47"/>
    <p:sldId id="1746" r:id="rId48"/>
    <p:sldId id="305" r:id="rId49"/>
    <p:sldId id="306" r:id="rId50"/>
  </p:sldIdLst>
  <p:sldSz cx="9144000" cy="5143500" type="screen16x9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EB800"/>
    <a:srgbClr val="00B0F0"/>
    <a:srgbClr val="E54632"/>
    <a:srgbClr val="787878"/>
    <a:srgbClr val="7AB62B"/>
    <a:srgbClr val="1B9DD9"/>
    <a:srgbClr val="5E9DD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1260" autoAdjust="0"/>
  </p:normalViewPr>
  <p:slideViewPr>
    <p:cSldViewPr showGuides="1">
      <p:cViewPr varScale="1">
        <p:scale>
          <a:sx n="105" d="100"/>
          <a:sy n="105" d="100"/>
        </p:scale>
        <p:origin x="312" y="96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3852"/>
    </p:cViewPr>
  </p:sorterViewPr>
  <p:notesViewPr>
    <p:cSldViewPr showGuides="1">
      <p:cViewPr varScale="1">
        <p:scale>
          <a:sx n="83" d="100"/>
          <a:sy n="83" d="100"/>
        </p:scale>
        <p:origin x="-319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50" Type="http://schemas.openxmlformats.org/officeDocument/2006/relationships/slide" Target="slides/slide46.xml"/><Relationship Id="rId55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openxmlformats.org/officeDocument/2006/relationships/presProps" Target="presProps.xml"/><Relationship Id="rId5" Type="http://schemas.openxmlformats.org/officeDocument/2006/relationships/slide" Target="slides/slid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handoutMaster" Target="handoutMasters/handout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56" Type="http://schemas.openxmlformats.org/officeDocument/2006/relationships/tableStyles" Target="tableStyles.xml"/><Relationship Id="rId8" Type="http://schemas.openxmlformats.org/officeDocument/2006/relationships/slide" Target="slides/slide4.xml"/><Relationship Id="rId51" Type="http://schemas.openxmlformats.org/officeDocument/2006/relationships/notesMaster" Target="notesMasters/notesMaster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slide" Target="slides/slide42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percentStacked"/>
        <c:varyColors val="0"/>
        <c:ser>
          <c:idx val="0"/>
          <c:order val="0"/>
          <c:spPr>
            <a:solidFill>
              <a:srgbClr val="E54632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2-0D6C-4120-AFBB-333C09A4BDF1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3-0D6C-4120-AFBB-333C09A4BDF1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4-0D6C-4120-AFBB-333C09A4BDF1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5-0D6C-4120-AFBB-333C09A4BDF1}"/>
              </c:ext>
            </c:extLst>
          </c:dPt>
          <c:val>
            <c:numRef>
              <c:f>Sheet1!$B$2:$B$5</c:f>
              <c:numCache>
                <c:formatCode>General</c:formatCode>
                <c:ptCount val="4"/>
                <c:pt idx="0">
                  <c:v>35</c:v>
                </c:pt>
                <c:pt idx="1">
                  <c:v>80</c:v>
                </c:pt>
                <c:pt idx="2">
                  <c:v>60</c:v>
                </c:pt>
                <c:pt idx="3">
                  <c:v>20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Series 1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0D6C-4120-AFBB-333C09A4BDF1}"/>
            </c:ext>
          </c:extLst>
        </c:ser>
        <c:ser>
          <c:idx val="1"/>
          <c:order val="1"/>
          <c:spPr>
            <a:solidFill>
              <a:schemeClr val="bg1">
                <a:lumMod val="95000"/>
              </a:schemeClr>
            </a:solidFill>
          </c:spPr>
          <c:invertIfNegative val="0"/>
          <c:val>
            <c:numRef>
              <c:f>Sheet1!$C$2:$C$5</c:f>
              <c:numCache>
                <c:formatCode>General</c:formatCode>
                <c:ptCount val="4"/>
                <c:pt idx="0">
                  <c:v>65</c:v>
                </c:pt>
                <c:pt idx="1">
                  <c:v>20</c:v>
                </c:pt>
                <c:pt idx="2">
                  <c:v>40</c:v>
                </c:pt>
                <c:pt idx="3">
                  <c:v>80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Sheet1!$A$2:$A$5</c15:sqref>
                        </c15:formulaRef>
                      </c:ext>
                    </c:extLst>
                    <c:strCache>
                      <c:ptCount val="4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0D6C-4120-AFBB-333C09A4BDF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450"/>
        <c:overlap val="100"/>
        <c:axId val="185595008"/>
        <c:axId val="185596544"/>
      </c:barChart>
      <c:catAx>
        <c:axId val="185595008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185596544"/>
        <c:crosses val="autoZero"/>
        <c:auto val="1"/>
        <c:lblAlgn val="ctr"/>
        <c:lblOffset val="100"/>
        <c:noMultiLvlLbl val="0"/>
      </c:catAx>
      <c:valAx>
        <c:axId val="18559654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0%" sourceLinked="1"/>
        <c:majorTickMark val="out"/>
        <c:minorTickMark val="none"/>
        <c:tickLblPos val="nextTo"/>
        <c:crossAx val="1855950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3C59-4107-B342-54B14AFC4453}"/>
              </c:ext>
            </c:extLst>
          </c:dPt>
          <c:dPt>
            <c:idx val="1"/>
            <c:bubble3D val="0"/>
            <c:spPr>
              <a:solidFill>
                <a:schemeClr val="accent1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3C59-4107-B342-54B14AFC4453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3C59-4107-B342-54B14AFC44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CB08-4EED-9B69-92D8CDA8F4BD}"/>
              </c:ext>
            </c:extLst>
          </c:dPt>
          <c:dPt>
            <c:idx val="1"/>
            <c:bubble3D val="0"/>
            <c:spPr>
              <a:solidFill>
                <a:schemeClr val="tx1">
                  <a:lumMod val="75000"/>
                  <a:lumOff val="25000"/>
                  <a:alpha val="2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CB08-4EED-9B69-92D8CDA8F4BD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CB08-4EED-9B69-92D8CDA8F4B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AA63-405A-89A3-2209CEF1566E}"/>
              </c:ext>
            </c:extLst>
          </c:dPt>
          <c:dPt>
            <c:idx val="1"/>
            <c:bubble3D val="0"/>
            <c:spPr>
              <a:solidFill>
                <a:schemeClr val="accent1">
                  <a:alpha val="4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AA63-405A-89A3-2209CEF1566E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45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A63-405A-89A3-2209CEF1566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dPt>
            <c:idx val="0"/>
            <c:bubble3D val="0"/>
            <c:spPr>
              <a:solidFill>
                <a:schemeClr val="tx1">
                  <a:lumMod val="75000"/>
                  <a:lumOff val="2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1-F70E-4FE3-8703-7AB4886944BE}"/>
              </c:ext>
            </c:extLst>
          </c:dPt>
          <c:dPt>
            <c:idx val="1"/>
            <c:bubble3D val="0"/>
            <c:spPr>
              <a:solidFill>
                <a:schemeClr val="tx1">
                  <a:lumMod val="75000"/>
                  <a:lumOff val="25000"/>
                  <a:alpha val="20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F70E-4FE3-8703-7AB4886944BE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F70E-4FE3-8703-7AB4886944B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3_4">
  <dgm:title val=""/>
  <dgm:desc val=""/>
  <dgm:catLst>
    <dgm:cat type="accent3" pri="11400"/>
  </dgm:catLst>
  <dgm:styleLbl name="node0">
    <dgm:fillClrLst meth="cycle">
      <a:schemeClr val="accent3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3">
        <a:shade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3">
        <a:shade val="50000"/>
      </a:schemeClr>
      <a:schemeClr val="accent3">
        <a:tint val="55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/>
    <dgm:txEffectClrLst/>
  </dgm:styleLbl>
  <dgm:styleLbl name="lnNode1">
    <dgm:fillClrLst meth="cycle">
      <a:schemeClr val="accent3">
        <a:shade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3">
        <a:shade val="80000"/>
        <a:alpha val="50000"/>
      </a:schemeClr>
      <a:schemeClr val="accent3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3">
        <a:tint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3">
        <a:tint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3">
        <a:tint val="50000"/>
      </a:schemeClr>
      <a:schemeClr val="accent3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3">
        <a:shade val="90000"/>
      </a:schemeClr>
      <a:schemeClr val="accent3">
        <a:tint val="50000"/>
      </a:schemeClr>
    </dgm:fillClrLst>
    <dgm:linClrLst meth="cycle"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3">
        <a:shade val="90000"/>
      </a:schemeClr>
      <a:schemeClr val="accent3">
        <a:tint val="50000"/>
      </a:schemeClr>
    </dgm:fillClrLst>
    <dgm:linClrLst meth="cycle"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3">
        <a:shade val="90000"/>
      </a:schemeClr>
      <a:schemeClr val="accent3">
        <a:tint val="50000"/>
      </a:schemeClr>
    </dgm:fillClrLst>
    <dgm:linClrLst meth="cycle">
      <a:schemeClr val="accent3">
        <a:shade val="90000"/>
      </a:schemeClr>
      <a:schemeClr val="accent3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3">
        <a:shade val="90000"/>
      </a:schemeClr>
      <a:schemeClr val="accent3">
        <a:tint val="50000"/>
      </a:schemeClr>
    </dgm:fillClrLst>
    <dgm:linClrLst meth="cycle">
      <a:schemeClr val="accent3">
        <a:shade val="90000"/>
      </a:schemeClr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3"/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3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3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3">
        <a:tint val="60000"/>
      </a:schemeClr>
    </dgm:fillClrLst>
    <dgm:linClrLst meth="repeat">
      <a:schemeClr val="accent3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3">
        <a:shade val="8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3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3">
        <a:tint val="7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3">
        <a:tint val="5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3">
        <a:shade val="50000"/>
      </a:schemeClr>
      <a:schemeClr val="accent3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3">
        <a:alpha val="90000"/>
        <a:tint val="55000"/>
      </a:schemeClr>
    </dgm:fillClrLst>
    <dgm:linClrLst meth="repeat">
      <a:schemeClr val="accent3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3">
        <a:alpha val="90000"/>
        <a:tint val="55000"/>
      </a:schemeClr>
    </dgm:fillClrLst>
    <dgm:linClrLst meth="repeat">
      <a:schemeClr val="accent3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3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3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3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3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3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3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3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3">
        <a:tint val="50000"/>
        <a:alpha val="55000"/>
      </a:schemeClr>
    </dgm:fillClrLst>
    <dgm:linClrLst meth="repeat">
      <a:schemeClr val="accent3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3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DCB95300-522A-4ECC-AC71-CC3278368F4F}" type="doc">
      <dgm:prSet loTypeId="urn:microsoft.com/office/officeart/2005/8/layout/default" loCatId="list" qsTypeId="urn:microsoft.com/office/officeart/2005/8/quickstyle/simple1" qsCatId="simple" csTypeId="urn:microsoft.com/office/officeart/2005/8/colors/accent3_4" csCatId="accent3" phldr="1"/>
      <dgm:spPr/>
      <dgm:t>
        <a:bodyPr/>
        <a:lstStyle/>
        <a:p>
          <a:endParaRPr lang="es-PE"/>
        </a:p>
      </dgm:t>
    </dgm:pt>
    <dgm:pt modelId="{7E00F66F-01C6-4833-BDB0-34B367E2EE19}">
      <dgm:prSet phldrT="[Texto]"/>
      <dgm:spPr/>
      <dgm:t>
        <a:bodyPr/>
        <a:lstStyle/>
        <a:p>
          <a:r>
            <a:rPr lang="fa-IR" dirty="0"/>
            <a:t>عنوان</a:t>
          </a:r>
          <a:endParaRPr lang="es-PE" dirty="0"/>
        </a:p>
      </dgm:t>
    </dgm:pt>
    <dgm:pt modelId="{9D006D03-35F1-4611-B7B7-52822C431BAA}" type="parTrans" cxnId="{562D28BD-C69F-45BD-84CF-3B5E6B6B8FB2}">
      <dgm:prSet/>
      <dgm:spPr/>
      <dgm:t>
        <a:bodyPr/>
        <a:lstStyle/>
        <a:p>
          <a:endParaRPr lang="es-PE"/>
        </a:p>
      </dgm:t>
    </dgm:pt>
    <dgm:pt modelId="{91FB52B9-A541-4675-9768-4CF21F7FD770}" type="sibTrans" cxnId="{562D28BD-C69F-45BD-84CF-3B5E6B6B8FB2}">
      <dgm:prSet/>
      <dgm:spPr/>
      <dgm:t>
        <a:bodyPr/>
        <a:lstStyle/>
        <a:p>
          <a:endParaRPr lang="es-PE"/>
        </a:p>
      </dgm:t>
    </dgm:pt>
    <dgm:pt modelId="{A2CB4B70-042E-4C1E-9B80-1A2DE180DBEC}">
      <dgm:prSet phldrT="[Texto]"/>
      <dgm:spPr/>
      <dgm:t>
        <a:bodyPr/>
        <a:lstStyle/>
        <a:p>
          <a:r>
            <a:rPr lang="fa-IR" dirty="0"/>
            <a:t>عنوان</a:t>
          </a:r>
          <a:endParaRPr lang="es-PE" dirty="0"/>
        </a:p>
      </dgm:t>
    </dgm:pt>
    <dgm:pt modelId="{703C48D5-8EBC-48C6-B489-384FB996F970}" type="parTrans" cxnId="{D6BDC3DD-18D3-4022-9305-EA2473081133}">
      <dgm:prSet/>
      <dgm:spPr/>
      <dgm:t>
        <a:bodyPr/>
        <a:lstStyle/>
        <a:p>
          <a:endParaRPr lang="es-PE"/>
        </a:p>
      </dgm:t>
    </dgm:pt>
    <dgm:pt modelId="{70BAF846-FB29-48F6-B99A-580D042B1AB7}" type="sibTrans" cxnId="{D6BDC3DD-18D3-4022-9305-EA2473081133}">
      <dgm:prSet/>
      <dgm:spPr/>
      <dgm:t>
        <a:bodyPr/>
        <a:lstStyle/>
        <a:p>
          <a:endParaRPr lang="es-PE"/>
        </a:p>
      </dgm:t>
    </dgm:pt>
    <dgm:pt modelId="{CF086A10-2398-492E-A910-80792EC169B6}">
      <dgm:prSet phldrT="[Texto]"/>
      <dgm:spPr/>
      <dgm:t>
        <a:bodyPr/>
        <a:lstStyle/>
        <a:p>
          <a:r>
            <a:rPr lang="fa-IR" dirty="0"/>
            <a:t>عنوان</a:t>
          </a:r>
          <a:endParaRPr lang="es-PE" dirty="0"/>
        </a:p>
      </dgm:t>
    </dgm:pt>
    <dgm:pt modelId="{21DC641F-6F37-496B-8315-5E33FC7DC97C}" type="parTrans" cxnId="{978C6032-7F82-4E36-846F-E334EF663BFA}">
      <dgm:prSet/>
      <dgm:spPr/>
      <dgm:t>
        <a:bodyPr/>
        <a:lstStyle/>
        <a:p>
          <a:endParaRPr lang="es-PE"/>
        </a:p>
      </dgm:t>
    </dgm:pt>
    <dgm:pt modelId="{7CD9600B-773E-4EAD-A400-30AA59FF48F4}" type="sibTrans" cxnId="{978C6032-7F82-4E36-846F-E334EF663BFA}">
      <dgm:prSet/>
      <dgm:spPr/>
      <dgm:t>
        <a:bodyPr/>
        <a:lstStyle/>
        <a:p>
          <a:endParaRPr lang="es-PE"/>
        </a:p>
      </dgm:t>
    </dgm:pt>
    <dgm:pt modelId="{3E10912C-9D93-411E-BB7C-D58618354FD7}">
      <dgm:prSet phldrT="[Texto]"/>
      <dgm:spPr/>
      <dgm:t>
        <a:bodyPr/>
        <a:lstStyle/>
        <a:p>
          <a:r>
            <a:rPr lang="fa-IR" dirty="0"/>
            <a:t>عنوان</a:t>
          </a:r>
          <a:endParaRPr lang="es-PE" dirty="0"/>
        </a:p>
      </dgm:t>
    </dgm:pt>
    <dgm:pt modelId="{4BAE0FB0-3FBE-4DFF-A5F6-30FDB6692097}" type="parTrans" cxnId="{DB17887F-C68F-4B71-83D6-22C67434EF1A}">
      <dgm:prSet/>
      <dgm:spPr/>
      <dgm:t>
        <a:bodyPr/>
        <a:lstStyle/>
        <a:p>
          <a:endParaRPr lang="es-PE"/>
        </a:p>
      </dgm:t>
    </dgm:pt>
    <dgm:pt modelId="{BB2A5579-8075-41E3-965E-0BCC52ED4642}" type="sibTrans" cxnId="{DB17887F-C68F-4B71-83D6-22C67434EF1A}">
      <dgm:prSet/>
      <dgm:spPr/>
      <dgm:t>
        <a:bodyPr/>
        <a:lstStyle/>
        <a:p>
          <a:endParaRPr lang="es-PE"/>
        </a:p>
      </dgm:t>
    </dgm:pt>
    <dgm:pt modelId="{2AED2763-277F-4DC4-82F1-9C973D5EBE0D}">
      <dgm:prSet phldrT="[Texto]"/>
      <dgm:spPr/>
      <dgm:t>
        <a:bodyPr/>
        <a:lstStyle/>
        <a:p>
          <a:r>
            <a:rPr lang="fa-IR" dirty="0"/>
            <a:t>عنوان</a:t>
          </a:r>
          <a:endParaRPr lang="es-PE" dirty="0"/>
        </a:p>
      </dgm:t>
    </dgm:pt>
    <dgm:pt modelId="{2D4FE5C3-9D3B-44C7-896F-7990523C2227}" type="parTrans" cxnId="{32963865-D7E0-49CF-BAF0-6963860DEA72}">
      <dgm:prSet/>
      <dgm:spPr/>
      <dgm:t>
        <a:bodyPr/>
        <a:lstStyle/>
        <a:p>
          <a:endParaRPr lang="es-PE"/>
        </a:p>
      </dgm:t>
    </dgm:pt>
    <dgm:pt modelId="{782F3424-4B5E-43CC-AD80-8D3E1877F405}" type="sibTrans" cxnId="{32963865-D7E0-49CF-BAF0-6963860DEA72}">
      <dgm:prSet/>
      <dgm:spPr/>
      <dgm:t>
        <a:bodyPr/>
        <a:lstStyle/>
        <a:p>
          <a:endParaRPr lang="es-PE"/>
        </a:p>
      </dgm:t>
    </dgm:pt>
    <dgm:pt modelId="{D7CAB80A-9B4B-4A9C-A062-057AC7B4BBB3}" type="pres">
      <dgm:prSet presAssocID="{DCB95300-522A-4ECC-AC71-CC3278368F4F}" presName="diagram" presStyleCnt="0">
        <dgm:presLayoutVars>
          <dgm:dir/>
          <dgm:resizeHandles val="exact"/>
        </dgm:presLayoutVars>
      </dgm:prSet>
      <dgm:spPr/>
    </dgm:pt>
    <dgm:pt modelId="{2F21F8B0-B58A-4AEF-82AF-3602766408CA}" type="pres">
      <dgm:prSet presAssocID="{7E00F66F-01C6-4833-BDB0-34B367E2EE19}" presName="node" presStyleLbl="node1" presStyleIdx="0" presStyleCnt="5">
        <dgm:presLayoutVars>
          <dgm:bulletEnabled val="1"/>
        </dgm:presLayoutVars>
      </dgm:prSet>
      <dgm:spPr/>
    </dgm:pt>
    <dgm:pt modelId="{5AAC31F3-60A5-49F2-B8FE-F23220AE8B10}" type="pres">
      <dgm:prSet presAssocID="{91FB52B9-A541-4675-9768-4CF21F7FD770}" presName="sibTrans" presStyleCnt="0"/>
      <dgm:spPr/>
    </dgm:pt>
    <dgm:pt modelId="{9796FB1E-6886-4986-A224-49B33B30FCC9}" type="pres">
      <dgm:prSet presAssocID="{A2CB4B70-042E-4C1E-9B80-1A2DE180DBEC}" presName="node" presStyleLbl="node1" presStyleIdx="1" presStyleCnt="5">
        <dgm:presLayoutVars>
          <dgm:bulletEnabled val="1"/>
        </dgm:presLayoutVars>
      </dgm:prSet>
      <dgm:spPr/>
    </dgm:pt>
    <dgm:pt modelId="{96BB5E5C-B0B8-41F3-9A00-AECB9374F182}" type="pres">
      <dgm:prSet presAssocID="{70BAF846-FB29-48F6-B99A-580D042B1AB7}" presName="sibTrans" presStyleCnt="0"/>
      <dgm:spPr/>
    </dgm:pt>
    <dgm:pt modelId="{74CACE32-3554-4E12-A269-148B90DB68FD}" type="pres">
      <dgm:prSet presAssocID="{CF086A10-2398-492E-A910-80792EC169B6}" presName="node" presStyleLbl="node1" presStyleIdx="2" presStyleCnt="5">
        <dgm:presLayoutVars>
          <dgm:bulletEnabled val="1"/>
        </dgm:presLayoutVars>
      </dgm:prSet>
      <dgm:spPr/>
    </dgm:pt>
    <dgm:pt modelId="{DACFE60D-7228-475B-94FE-B75EAEEE763A}" type="pres">
      <dgm:prSet presAssocID="{7CD9600B-773E-4EAD-A400-30AA59FF48F4}" presName="sibTrans" presStyleCnt="0"/>
      <dgm:spPr/>
    </dgm:pt>
    <dgm:pt modelId="{62088066-72EE-4DE2-B657-129AF80ED66B}" type="pres">
      <dgm:prSet presAssocID="{3E10912C-9D93-411E-BB7C-D58618354FD7}" presName="node" presStyleLbl="node1" presStyleIdx="3" presStyleCnt="5">
        <dgm:presLayoutVars>
          <dgm:bulletEnabled val="1"/>
        </dgm:presLayoutVars>
      </dgm:prSet>
      <dgm:spPr/>
    </dgm:pt>
    <dgm:pt modelId="{D0919592-2877-41DA-B578-4637AF0179A2}" type="pres">
      <dgm:prSet presAssocID="{BB2A5579-8075-41E3-965E-0BCC52ED4642}" presName="sibTrans" presStyleCnt="0"/>
      <dgm:spPr/>
    </dgm:pt>
    <dgm:pt modelId="{3C67440A-C295-4A5A-8FA1-D4F9348EC1CA}" type="pres">
      <dgm:prSet presAssocID="{2AED2763-277F-4DC4-82F1-9C973D5EBE0D}" presName="node" presStyleLbl="node1" presStyleIdx="4" presStyleCnt="5">
        <dgm:presLayoutVars>
          <dgm:bulletEnabled val="1"/>
        </dgm:presLayoutVars>
      </dgm:prSet>
      <dgm:spPr/>
    </dgm:pt>
  </dgm:ptLst>
  <dgm:cxnLst>
    <dgm:cxn modelId="{ED456B18-9195-403F-B979-AB6886862F8F}" type="presOf" srcId="{A2CB4B70-042E-4C1E-9B80-1A2DE180DBEC}" destId="{9796FB1E-6886-4986-A224-49B33B30FCC9}" srcOrd="0" destOrd="0" presId="urn:microsoft.com/office/officeart/2005/8/layout/default"/>
    <dgm:cxn modelId="{978C6032-7F82-4E36-846F-E334EF663BFA}" srcId="{DCB95300-522A-4ECC-AC71-CC3278368F4F}" destId="{CF086A10-2398-492E-A910-80792EC169B6}" srcOrd="2" destOrd="0" parTransId="{21DC641F-6F37-496B-8315-5E33FC7DC97C}" sibTransId="{7CD9600B-773E-4EAD-A400-30AA59FF48F4}"/>
    <dgm:cxn modelId="{9F573860-BDFB-4A77-9379-6C23D382FEBF}" type="presOf" srcId="{7E00F66F-01C6-4833-BDB0-34B367E2EE19}" destId="{2F21F8B0-B58A-4AEF-82AF-3602766408CA}" srcOrd="0" destOrd="0" presId="urn:microsoft.com/office/officeart/2005/8/layout/default"/>
    <dgm:cxn modelId="{32963865-D7E0-49CF-BAF0-6963860DEA72}" srcId="{DCB95300-522A-4ECC-AC71-CC3278368F4F}" destId="{2AED2763-277F-4DC4-82F1-9C973D5EBE0D}" srcOrd="4" destOrd="0" parTransId="{2D4FE5C3-9D3B-44C7-896F-7990523C2227}" sibTransId="{782F3424-4B5E-43CC-AD80-8D3E1877F405}"/>
    <dgm:cxn modelId="{AABF744F-F25D-42B7-A120-9A4F15250B63}" type="presOf" srcId="{DCB95300-522A-4ECC-AC71-CC3278368F4F}" destId="{D7CAB80A-9B4B-4A9C-A062-057AC7B4BBB3}" srcOrd="0" destOrd="0" presId="urn:microsoft.com/office/officeart/2005/8/layout/default"/>
    <dgm:cxn modelId="{DB17887F-C68F-4B71-83D6-22C67434EF1A}" srcId="{DCB95300-522A-4ECC-AC71-CC3278368F4F}" destId="{3E10912C-9D93-411E-BB7C-D58618354FD7}" srcOrd="3" destOrd="0" parTransId="{4BAE0FB0-3FBE-4DFF-A5F6-30FDB6692097}" sibTransId="{BB2A5579-8075-41E3-965E-0BCC52ED4642}"/>
    <dgm:cxn modelId="{24ED2185-BA3C-4452-9C00-7F9D352C2325}" type="presOf" srcId="{CF086A10-2398-492E-A910-80792EC169B6}" destId="{74CACE32-3554-4E12-A269-148B90DB68FD}" srcOrd="0" destOrd="0" presId="urn:microsoft.com/office/officeart/2005/8/layout/default"/>
    <dgm:cxn modelId="{CA5594A7-6DDC-41B4-89FC-9D1EDCEC5A14}" type="presOf" srcId="{2AED2763-277F-4DC4-82F1-9C973D5EBE0D}" destId="{3C67440A-C295-4A5A-8FA1-D4F9348EC1CA}" srcOrd="0" destOrd="0" presId="urn:microsoft.com/office/officeart/2005/8/layout/default"/>
    <dgm:cxn modelId="{562D28BD-C69F-45BD-84CF-3B5E6B6B8FB2}" srcId="{DCB95300-522A-4ECC-AC71-CC3278368F4F}" destId="{7E00F66F-01C6-4833-BDB0-34B367E2EE19}" srcOrd="0" destOrd="0" parTransId="{9D006D03-35F1-4611-B7B7-52822C431BAA}" sibTransId="{91FB52B9-A541-4675-9768-4CF21F7FD770}"/>
    <dgm:cxn modelId="{8D057CCC-E142-47D8-B7AF-B8D527F22C32}" type="presOf" srcId="{3E10912C-9D93-411E-BB7C-D58618354FD7}" destId="{62088066-72EE-4DE2-B657-129AF80ED66B}" srcOrd="0" destOrd="0" presId="urn:microsoft.com/office/officeart/2005/8/layout/default"/>
    <dgm:cxn modelId="{D6BDC3DD-18D3-4022-9305-EA2473081133}" srcId="{DCB95300-522A-4ECC-AC71-CC3278368F4F}" destId="{A2CB4B70-042E-4C1E-9B80-1A2DE180DBEC}" srcOrd="1" destOrd="0" parTransId="{703C48D5-8EBC-48C6-B489-384FB996F970}" sibTransId="{70BAF846-FB29-48F6-B99A-580D042B1AB7}"/>
    <dgm:cxn modelId="{6DD7AFC6-92DF-4FAF-B424-B0D2206446B7}" type="presParOf" srcId="{D7CAB80A-9B4B-4A9C-A062-057AC7B4BBB3}" destId="{2F21F8B0-B58A-4AEF-82AF-3602766408CA}" srcOrd="0" destOrd="0" presId="urn:microsoft.com/office/officeart/2005/8/layout/default"/>
    <dgm:cxn modelId="{07D6C63B-20FB-4FA6-99AC-8648F03B18E0}" type="presParOf" srcId="{D7CAB80A-9B4B-4A9C-A062-057AC7B4BBB3}" destId="{5AAC31F3-60A5-49F2-B8FE-F23220AE8B10}" srcOrd="1" destOrd="0" presId="urn:microsoft.com/office/officeart/2005/8/layout/default"/>
    <dgm:cxn modelId="{927052D5-5ECC-44A1-BDB1-C30ECE40011D}" type="presParOf" srcId="{D7CAB80A-9B4B-4A9C-A062-057AC7B4BBB3}" destId="{9796FB1E-6886-4986-A224-49B33B30FCC9}" srcOrd="2" destOrd="0" presId="urn:microsoft.com/office/officeart/2005/8/layout/default"/>
    <dgm:cxn modelId="{77C4DD65-3026-444F-A417-D780EFF68830}" type="presParOf" srcId="{D7CAB80A-9B4B-4A9C-A062-057AC7B4BBB3}" destId="{96BB5E5C-B0B8-41F3-9A00-AECB9374F182}" srcOrd="3" destOrd="0" presId="urn:microsoft.com/office/officeart/2005/8/layout/default"/>
    <dgm:cxn modelId="{677292B3-CC46-4CDF-ABF0-79180B0D4133}" type="presParOf" srcId="{D7CAB80A-9B4B-4A9C-A062-057AC7B4BBB3}" destId="{74CACE32-3554-4E12-A269-148B90DB68FD}" srcOrd="4" destOrd="0" presId="urn:microsoft.com/office/officeart/2005/8/layout/default"/>
    <dgm:cxn modelId="{A1169F4C-F307-4FD4-A48F-41CF01E0F01A}" type="presParOf" srcId="{D7CAB80A-9B4B-4A9C-A062-057AC7B4BBB3}" destId="{DACFE60D-7228-475B-94FE-B75EAEEE763A}" srcOrd="5" destOrd="0" presId="urn:microsoft.com/office/officeart/2005/8/layout/default"/>
    <dgm:cxn modelId="{26668102-E3A8-41ED-B462-3865131DD6BD}" type="presParOf" srcId="{D7CAB80A-9B4B-4A9C-A062-057AC7B4BBB3}" destId="{62088066-72EE-4DE2-B657-129AF80ED66B}" srcOrd="6" destOrd="0" presId="urn:microsoft.com/office/officeart/2005/8/layout/default"/>
    <dgm:cxn modelId="{6ECB1B19-D514-43BE-A71A-71D44E47392D}" type="presParOf" srcId="{D7CAB80A-9B4B-4A9C-A062-057AC7B4BBB3}" destId="{D0919592-2877-41DA-B578-4637AF0179A2}" srcOrd="7" destOrd="0" presId="urn:microsoft.com/office/officeart/2005/8/layout/default"/>
    <dgm:cxn modelId="{127E3D15-AC0E-4590-B5BB-FA30F0725A24}" type="presParOf" srcId="{D7CAB80A-9B4B-4A9C-A062-057AC7B4BBB3}" destId="{3C67440A-C295-4A5A-8FA1-D4F9348EC1CA}" srcOrd="8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2F21F8B0-B58A-4AEF-82AF-3602766408CA}">
      <dsp:nvSpPr>
        <dsp:cNvPr id="0" name=""/>
        <dsp:cNvSpPr/>
      </dsp:nvSpPr>
      <dsp:spPr>
        <a:xfrm>
          <a:off x="557140" y="1205"/>
          <a:ext cx="1234069" cy="740441"/>
        </a:xfrm>
        <a:prstGeom prst="rect">
          <a:avLst/>
        </a:prstGeom>
        <a:solidFill>
          <a:schemeClr val="accent3">
            <a:shade val="5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a-IR" sz="3400" kern="1200" dirty="0"/>
            <a:t>عنوان</a:t>
          </a:r>
          <a:endParaRPr lang="es-PE" sz="3400" kern="1200" dirty="0"/>
        </a:p>
      </dsp:txBody>
      <dsp:txXfrm>
        <a:off x="557140" y="1205"/>
        <a:ext cx="1234069" cy="740441"/>
      </dsp:txXfrm>
    </dsp:sp>
    <dsp:sp modelId="{9796FB1E-6886-4986-A224-49B33B30FCC9}">
      <dsp:nvSpPr>
        <dsp:cNvPr id="0" name=""/>
        <dsp:cNvSpPr/>
      </dsp:nvSpPr>
      <dsp:spPr>
        <a:xfrm>
          <a:off x="1914616" y="1205"/>
          <a:ext cx="1234069" cy="740441"/>
        </a:xfrm>
        <a:prstGeom prst="rect">
          <a:avLst/>
        </a:prstGeom>
        <a:solidFill>
          <a:schemeClr val="accent3">
            <a:shade val="50000"/>
            <a:hueOff val="0"/>
            <a:satOff val="0"/>
            <a:lumOff val="1438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a-IR" sz="3400" kern="1200" dirty="0"/>
            <a:t>عنوان</a:t>
          </a:r>
          <a:endParaRPr lang="es-PE" sz="3400" kern="1200" dirty="0"/>
        </a:p>
      </dsp:txBody>
      <dsp:txXfrm>
        <a:off x="1914616" y="1205"/>
        <a:ext cx="1234069" cy="740441"/>
      </dsp:txXfrm>
    </dsp:sp>
    <dsp:sp modelId="{74CACE32-3554-4E12-A269-148B90DB68FD}">
      <dsp:nvSpPr>
        <dsp:cNvPr id="0" name=""/>
        <dsp:cNvSpPr/>
      </dsp:nvSpPr>
      <dsp:spPr>
        <a:xfrm>
          <a:off x="557140" y="865054"/>
          <a:ext cx="1234069" cy="740441"/>
        </a:xfrm>
        <a:prstGeom prst="rect">
          <a:avLst/>
        </a:prstGeom>
        <a:solidFill>
          <a:schemeClr val="accent3">
            <a:shade val="50000"/>
            <a:hueOff val="0"/>
            <a:satOff val="0"/>
            <a:lumOff val="2877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a-IR" sz="3400" kern="1200" dirty="0"/>
            <a:t>عنوان</a:t>
          </a:r>
          <a:endParaRPr lang="es-PE" sz="3400" kern="1200" dirty="0"/>
        </a:p>
      </dsp:txBody>
      <dsp:txXfrm>
        <a:off x="557140" y="865054"/>
        <a:ext cx="1234069" cy="740441"/>
      </dsp:txXfrm>
    </dsp:sp>
    <dsp:sp modelId="{62088066-72EE-4DE2-B657-129AF80ED66B}">
      <dsp:nvSpPr>
        <dsp:cNvPr id="0" name=""/>
        <dsp:cNvSpPr/>
      </dsp:nvSpPr>
      <dsp:spPr>
        <a:xfrm>
          <a:off x="1914616" y="865054"/>
          <a:ext cx="1234069" cy="740441"/>
        </a:xfrm>
        <a:prstGeom prst="rect">
          <a:avLst/>
        </a:prstGeom>
        <a:solidFill>
          <a:schemeClr val="accent3">
            <a:shade val="50000"/>
            <a:hueOff val="0"/>
            <a:satOff val="0"/>
            <a:lumOff val="2877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a-IR" sz="3400" kern="1200" dirty="0"/>
            <a:t>عنوان</a:t>
          </a:r>
          <a:endParaRPr lang="es-PE" sz="3400" kern="1200" dirty="0"/>
        </a:p>
      </dsp:txBody>
      <dsp:txXfrm>
        <a:off x="1914616" y="865054"/>
        <a:ext cx="1234069" cy="740441"/>
      </dsp:txXfrm>
    </dsp:sp>
    <dsp:sp modelId="{3C67440A-C295-4A5A-8FA1-D4F9348EC1CA}">
      <dsp:nvSpPr>
        <dsp:cNvPr id="0" name=""/>
        <dsp:cNvSpPr/>
      </dsp:nvSpPr>
      <dsp:spPr>
        <a:xfrm>
          <a:off x="1235878" y="1728902"/>
          <a:ext cx="1234069" cy="740441"/>
        </a:xfrm>
        <a:prstGeom prst="rect">
          <a:avLst/>
        </a:prstGeom>
        <a:solidFill>
          <a:schemeClr val="accent3">
            <a:shade val="50000"/>
            <a:hueOff val="0"/>
            <a:satOff val="0"/>
            <a:lumOff val="1438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9540" tIns="129540" rIns="129540" bIns="129540" numCol="1" spcCol="1270" anchor="ctr" anchorCtr="0">
          <a:noAutofit/>
        </a:bodyPr>
        <a:lstStyle/>
        <a:p>
          <a:pPr marL="0" lvl="0" indent="0" algn="ctr" defTabSz="1511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fa-IR" sz="3400" kern="1200" dirty="0"/>
            <a:t>عنوان</a:t>
          </a:r>
          <a:endParaRPr lang="es-PE" sz="3400" kern="1200" dirty="0"/>
        </a:p>
      </dsp:txBody>
      <dsp:txXfrm>
        <a:off x="1235878" y="1728902"/>
        <a:ext cx="1234069" cy="740441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C6207E-9F80-47E6-9D9F-8EC0BA78C7CB}" type="datetimeFigureOut">
              <a:rPr lang="ko-KR" altLang="en-US" smtClean="0"/>
              <a:t>2023-11-15</a:t>
            </a:fld>
            <a:endParaRPr lang="ko-KR" alt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504DD82-1994-47EE-ADA5-627A24E117C3}" type="slidenum">
              <a:rPr lang="ko-KR" altLang="en-US" smtClean="0"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4416490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encabezado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3" name="Marcador de fech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6F64514-3C85-4B11-AEA4-AB3BFBB6AF4F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4" name="Marcador de imagen d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s-PE"/>
          </a:p>
        </p:txBody>
      </p:sp>
      <p:sp>
        <p:nvSpPr>
          <p:cNvPr id="5" name="Marcador de nota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s-PE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393FD49-AD84-4ED4-B60B-F5580263D550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549828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ko-KR" altLang="en-US" sz="12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1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0977497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19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3042986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20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10111934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21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00038979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23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597019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24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2312819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25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21692876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27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92672948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29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92168162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C86476D3-4409-4859-9F3C-9276BE6813F2}" type="slidenum">
              <a:rPr lang="es-ES" smtClean="0"/>
              <a:pPr/>
              <a:t>31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77993909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86940C13-4458-439A-B49C-8C0231ABA990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514344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3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30077273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>
            <a:defPPr/>
          </a:lstStyle>
          <a:p>
            <a:endParaRPr lang="es-ES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>
            <a:defPPr/>
          </a:lstStyle>
          <a:p>
            <a:fld id="{C86476D3-4409-4859-9F3C-9276BE6813F2}" type="slidenum">
              <a:rPr lang="es-ES" smtClean="0"/>
              <a:pPr/>
              <a:t>33</a:t>
            </a:fld>
            <a:endParaRPr lang="es-ES" dirty="0"/>
          </a:p>
        </p:txBody>
      </p:sp>
    </p:spTree>
    <p:extLst>
      <p:ext uri="{BB962C8B-B14F-4D97-AF65-F5344CB8AC3E}">
        <p14:creationId xmlns:p14="http://schemas.microsoft.com/office/powerpoint/2010/main" val="173190380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ภาพนิ่ง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ภาพนิ่ง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6B8CD501-6BB7-45B6-B183-6435F0E3813A}" type="slidenum">
              <a:rPr lang="th-TH" smtClean="0"/>
              <a:t>41</a:t>
            </a:fld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154591282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5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432541625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3" name="Google Shape;12403;ge25dcd4bc2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04" name="Google Shape;12404;ge25dcd4bc2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77" name="Google Shape;12777;ge25dcd4bc2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78" name="Google Shape;12778;ge25dcd4bc2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7" name="Google Shape;13547;ge25dcd4bc2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48" name="Google Shape;13548;ge25dcd4bc2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1" name="Google Shape;13881;ge25dcd4bc2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82" name="Google Shape;13882;ge25dcd4bc2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7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2024830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9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95340158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11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30225604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13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98097717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15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45914231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imagen d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Marcador de nota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x-none" dirty="0"/>
          </a:p>
        </p:txBody>
      </p:sp>
      <p:sp>
        <p:nvSpPr>
          <p:cNvPr id="4" name="Marcador de número de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393FD49-AD84-4ED4-B60B-F5580263D550}" type="slidenum">
              <a:rPr lang="es-PE" smtClean="0"/>
              <a:t>17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6414767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2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 Same Side Corner Rectangle 2"/>
          <p:cNvSpPr/>
          <p:nvPr userDrawn="1"/>
        </p:nvSpPr>
        <p:spPr>
          <a:xfrm rot="5400000">
            <a:off x="1614457" y="838343"/>
            <a:ext cx="1847142" cy="5076056"/>
          </a:xfrm>
          <a:prstGeom prst="round2Same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2" name="Text Placeholder 3"/>
          <p:cNvSpPr>
            <a:spLocks noGrp="1"/>
          </p:cNvSpPr>
          <p:nvPr>
            <p:ph type="body" sz="quarter" idx="12" hasCustomPrompt="1"/>
          </p:nvPr>
        </p:nvSpPr>
        <p:spPr>
          <a:xfrm>
            <a:off x="467544" y="3795437"/>
            <a:ext cx="4320480" cy="288032"/>
          </a:xfrm>
          <a:prstGeom prst="rect">
            <a:avLst/>
          </a:prstGeom>
        </p:spPr>
        <p:txBody>
          <a:bodyPr/>
          <a:lstStyle>
            <a:lvl1pPr marL="0" indent="0" algn="l">
              <a:buFontTx/>
              <a:buNone/>
              <a:defRPr sz="120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89F8A4B7-E6C8-4208-8AC6-ED1D61D10B7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467544" y="2715766"/>
            <a:ext cx="4320480" cy="1080120"/>
          </a:xfrm>
          <a:prstGeom prst="rect">
            <a:avLst/>
          </a:prstGeom>
        </p:spPr>
        <p:txBody>
          <a:bodyPr anchor="ctr"/>
          <a:lstStyle>
            <a:lvl1pPr marL="0" indent="0" algn="l">
              <a:lnSpc>
                <a:spcPct val="100000"/>
              </a:lnSpc>
              <a:buNone/>
              <a:defRPr sz="3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FREE</a:t>
            </a:r>
          </a:p>
          <a:p>
            <a:pPr lvl="0"/>
            <a:r>
              <a:rPr lang="en-US" altLang="ko-KR" dirty="0"/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93626841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25760" y="151587"/>
            <a:ext cx="8892480" cy="48403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143118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839099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5"/>
          <p:cNvSpPr>
            <a:spLocks/>
          </p:cNvSpPr>
          <p:nvPr userDrawn="1"/>
        </p:nvSpPr>
        <p:spPr bwMode="auto">
          <a:xfrm>
            <a:off x="35496" y="123478"/>
            <a:ext cx="9107488" cy="768350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6"/>
          <p:cNvSpPr>
            <a:spLocks/>
          </p:cNvSpPr>
          <p:nvPr userDrawn="1"/>
        </p:nvSpPr>
        <p:spPr bwMode="auto">
          <a:xfrm>
            <a:off x="345059" y="350490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7"/>
          <p:cNvSpPr>
            <a:spLocks/>
          </p:cNvSpPr>
          <p:nvPr userDrawn="1"/>
        </p:nvSpPr>
        <p:spPr bwMode="auto">
          <a:xfrm>
            <a:off x="738759" y="350490"/>
            <a:ext cx="268288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8"/>
          <p:cNvSpPr>
            <a:spLocks/>
          </p:cNvSpPr>
          <p:nvPr userDrawn="1"/>
        </p:nvSpPr>
        <p:spPr bwMode="auto">
          <a:xfrm>
            <a:off x="1127696" y="350490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706F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Rectangle 12"/>
          <p:cNvSpPr/>
          <p:nvPr userDrawn="1"/>
        </p:nvSpPr>
        <p:spPr>
          <a:xfrm>
            <a:off x="552185" y="1280248"/>
            <a:ext cx="1944000" cy="21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11901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 sz="3600" b="1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sp>
        <p:nvSpPr>
          <p:cNvPr id="18" name="Rectangle 17"/>
          <p:cNvSpPr/>
          <p:nvPr userDrawn="1"/>
        </p:nvSpPr>
        <p:spPr>
          <a:xfrm>
            <a:off x="2582135" y="1280248"/>
            <a:ext cx="1944000" cy="2196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4612085" y="1280248"/>
            <a:ext cx="1944000" cy="219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2" name="Rectangle 21"/>
          <p:cNvSpPr/>
          <p:nvPr userDrawn="1"/>
        </p:nvSpPr>
        <p:spPr>
          <a:xfrm>
            <a:off x="6642034" y="1280248"/>
            <a:ext cx="1944000" cy="219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25" name="그림 개체 틀 24">
            <a:extLst>
              <a:ext uri="{FF2B5EF4-FFF2-40B4-BE49-F238E27FC236}">
                <a16:creationId xmlns:a16="http://schemas.microsoft.com/office/drawing/2014/main" id="{BB44E593-372B-413A-8040-FDB1E70931B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748652" y="1422652"/>
            <a:ext cx="1730767" cy="1909596"/>
          </a:xfrm>
          <a:custGeom>
            <a:avLst/>
            <a:gdLst>
              <a:gd name="connsiteX0" fmla="*/ 304075 w 1730767"/>
              <a:gd name="connsiteY0" fmla="*/ 0 h 1909596"/>
              <a:gd name="connsiteX1" fmla="*/ 1730767 w 1730767"/>
              <a:gd name="connsiteY1" fmla="*/ 1596 h 1909596"/>
              <a:gd name="connsiteX2" fmla="*/ 1730767 w 1730767"/>
              <a:gd name="connsiteY2" fmla="*/ 1579897 h 1909596"/>
              <a:gd name="connsiteX3" fmla="*/ 1401355 w 1730767"/>
              <a:gd name="connsiteY3" fmla="*/ 1906073 h 1909596"/>
              <a:gd name="connsiteX4" fmla="*/ 2576 w 1730767"/>
              <a:gd name="connsiteY4" fmla="*/ 1909596 h 1909596"/>
              <a:gd name="connsiteX5" fmla="*/ 0 w 1730767"/>
              <a:gd name="connsiteY5" fmla="*/ 308113 h 190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0767" h="1909596">
                <a:moveTo>
                  <a:pt x="304075" y="0"/>
                </a:moveTo>
                <a:lnTo>
                  <a:pt x="1730767" y="1596"/>
                </a:lnTo>
                <a:lnTo>
                  <a:pt x="1730767" y="1579897"/>
                </a:lnTo>
                <a:lnTo>
                  <a:pt x="1401355" y="1906073"/>
                </a:lnTo>
                <a:lnTo>
                  <a:pt x="2576" y="1909596"/>
                </a:lnTo>
                <a:cubicBezTo>
                  <a:pt x="1717" y="1375768"/>
                  <a:pt x="859" y="841941"/>
                  <a:pt x="0" y="3081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6" name="그림 개체 틀 25">
            <a:extLst>
              <a:ext uri="{FF2B5EF4-FFF2-40B4-BE49-F238E27FC236}">
                <a16:creationId xmlns:a16="http://schemas.microsoft.com/office/drawing/2014/main" id="{1D2964A4-4427-44D0-BD50-F1BFC9524811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718273" y="1422652"/>
            <a:ext cx="1730767" cy="1909596"/>
          </a:xfrm>
          <a:custGeom>
            <a:avLst/>
            <a:gdLst>
              <a:gd name="connsiteX0" fmla="*/ 304075 w 1730767"/>
              <a:gd name="connsiteY0" fmla="*/ 0 h 1909596"/>
              <a:gd name="connsiteX1" fmla="*/ 1730767 w 1730767"/>
              <a:gd name="connsiteY1" fmla="*/ 1596 h 1909596"/>
              <a:gd name="connsiteX2" fmla="*/ 1730767 w 1730767"/>
              <a:gd name="connsiteY2" fmla="*/ 1579897 h 1909596"/>
              <a:gd name="connsiteX3" fmla="*/ 1401355 w 1730767"/>
              <a:gd name="connsiteY3" fmla="*/ 1906073 h 1909596"/>
              <a:gd name="connsiteX4" fmla="*/ 2576 w 1730767"/>
              <a:gd name="connsiteY4" fmla="*/ 1909596 h 1909596"/>
              <a:gd name="connsiteX5" fmla="*/ 0 w 1730767"/>
              <a:gd name="connsiteY5" fmla="*/ 308113 h 190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0767" h="1909596">
                <a:moveTo>
                  <a:pt x="304075" y="0"/>
                </a:moveTo>
                <a:lnTo>
                  <a:pt x="1730767" y="1596"/>
                </a:lnTo>
                <a:lnTo>
                  <a:pt x="1730767" y="1579897"/>
                </a:lnTo>
                <a:lnTo>
                  <a:pt x="1401355" y="1906073"/>
                </a:lnTo>
                <a:lnTo>
                  <a:pt x="2576" y="1909596"/>
                </a:lnTo>
                <a:cubicBezTo>
                  <a:pt x="1717" y="1375768"/>
                  <a:pt x="859" y="841941"/>
                  <a:pt x="0" y="3081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7" name="그림 개체 틀 26">
            <a:extLst>
              <a:ext uri="{FF2B5EF4-FFF2-40B4-BE49-F238E27FC236}">
                <a16:creationId xmlns:a16="http://schemas.microsoft.com/office/drawing/2014/main" id="{57B5A4E7-0D2A-4557-B263-5CA93A4351A6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687894" y="1422652"/>
            <a:ext cx="1730767" cy="1909596"/>
          </a:xfrm>
          <a:custGeom>
            <a:avLst/>
            <a:gdLst>
              <a:gd name="connsiteX0" fmla="*/ 304075 w 1730767"/>
              <a:gd name="connsiteY0" fmla="*/ 0 h 1909596"/>
              <a:gd name="connsiteX1" fmla="*/ 1730767 w 1730767"/>
              <a:gd name="connsiteY1" fmla="*/ 1596 h 1909596"/>
              <a:gd name="connsiteX2" fmla="*/ 1730767 w 1730767"/>
              <a:gd name="connsiteY2" fmla="*/ 1579897 h 1909596"/>
              <a:gd name="connsiteX3" fmla="*/ 1401355 w 1730767"/>
              <a:gd name="connsiteY3" fmla="*/ 1906073 h 1909596"/>
              <a:gd name="connsiteX4" fmla="*/ 2576 w 1730767"/>
              <a:gd name="connsiteY4" fmla="*/ 1909596 h 1909596"/>
              <a:gd name="connsiteX5" fmla="*/ 0 w 1730767"/>
              <a:gd name="connsiteY5" fmla="*/ 308113 h 190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0767" h="1909596">
                <a:moveTo>
                  <a:pt x="304075" y="0"/>
                </a:moveTo>
                <a:lnTo>
                  <a:pt x="1730767" y="1596"/>
                </a:lnTo>
                <a:lnTo>
                  <a:pt x="1730767" y="1579897"/>
                </a:lnTo>
                <a:lnTo>
                  <a:pt x="1401355" y="1906073"/>
                </a:lnTo>
                <a:lnTo>
                  <a:pt x="2576" y="1909596"/>
                </a:lnTo>
                <a:cubicBezTo>
                  <a:pt x="1717" y="1375768"/>
                  <a:pt x="859" y="841941"/>
                  <a:pt x="0" y="3081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8" name="그림 개체 틀 27">
            <a:extLst>
              <a:ext uri="{FF2B5EF4-FFF2-40B4-BE49-F238E27FC236}">
                <a16:creationId xmlns:a16="http://schemas.microsoft.com/office/drawing/2014/main" id="{B132F25B-77D1-4C5A-B77A-647542047EA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57515" y="1422652"/>
            <a:ext cx="1730767" cy="1909596"/>
          </a:xfrm>
          <a:custGeom>
            <a:avLst/>
            <a:gdLst>
              <a:gd name="connsiteX0" fmla="*/ 304075 w 1730767"/>
              <a:gd name="connsiteY0" fmla="*/ 0 h 1909596"/>
              <a:gd name="connsiteX1" fmla="*/ 1730767 w 1730767"/>
              <a:gd name="connsiteY1" fmla="*/ 1596 h 1909596"/>
              <a:gd name="connsiteX2" fmla="*/ 1730767 w 1730767"/>
              <a:gd name="connsiteY2" fmla="*/ 1579897 h 1909596"/>
              <a:gd name="connsiteX3" fmla="*/ 1401355 w 1730767"/>
              <a:gd name="connsiteY3" fmla="*/ 1906073 h 1909596"/>
              <a:gd name="connsiteX4" fmla="*/ 2576 w 1730767"/>
              <a:gd name="connsiteY4" fmla="*/ 1909596 h 1909596"/>
              <a:gd name="connsiteX5" fmla="*/ 0 w 1730767"/>
              <a:gd name="connsiteY5" fmla="*/ 308113 h 190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0767" h="1909596">
                <a:moveTo>
                  <a:pt x="304075" y="0"/>
                </a:moveTo>
                <a:lnTo>
                  <a:pt x="1730767" y="1596"/>
                </a:lnTo>
                <a:lnTo>
                  <a:pt x="1730767" y="1579897"/>
                </a:lnTo>
                <a:lnTo>
                  <a:pt x="1401355" y="1906073"/>
                </a:lnTo>
                <a:lnTo>
                  <a:pt x="2576" y="1909596"/>
                </a:lnTo>
                <a:cubicBezTo>
                  <a:pt x="1717" y="1375768"/>
                  <a:pt x="859" y="841941"/>
                  <a:pt x="0" y="3081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1904597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4603500"/>
            <a:ext cx="9144000" cy="540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11901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grpSp>
        <p:nvGrpSpPr>
          <p:cNvPr id="6" name="Group 5"/>
          <p:cNvGrpSpPr/>
          <p:nvPr userDrawn="1"/>
        </p:nvGrpSpPr>
        <p:grpSpPr>
          <a:xfrm>
            <a:off x="0" y="0"/>
            <a:ext cx="9144000" cy="248304"/>
            <a:chOff x="0" y="0"/>
            <a:chExt cx="9144000" cy="248304"/>
          </a:xfrm>
          <a:solidFill>
            <a:srgbClr val="FFC000"/>
          </a:solidFill>
        </p:grpSpPr>
        <p:sp>
          <p:nvSpPr>
            <p:cNvPr id="4" name="Rectangle 3"/>
            <p:cNvSpPr/>
            <p:nvPr userDrawn="1"/>
          </p:nvSpPr>
          <p:spPr>
            <a:xfrm>
              <a:off x="0" y="0"/>
              <a:ext cx="9144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5" name="Isosceles Triangle 4"/>
            <p:cNvSpPr/>
            <p:nvPr userDrawn="1"/>
          </p:nvSpPr>
          <p:spPr>
            <a:xfrm rot="10800000">
              <a:off x="4427984" y="1"/>
              <a:ext cx="288032" cy="248303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12" name="Rectangle 11"/>
          <p:cNvSpPr/>
          <p:nvPr userDrawn="1"/>
        </p:nvSpPr>
        <p:spPr>
          <a:xfrm>
            <a:off x="527931" y="1248643"/>
            <a:ext cx="1008000" cy="100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535931" y="1248643"/>
            <a:ext cx="2880000" cy="10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540032" y="2725713"/>
            <a:ext cx="1008000" cy="100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1548032" y="2725713"/>
            <a:ext cx="2880000" cy="10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6" name="Rectangle 15"/>
          <p:cNvSpPr/>
          <p:nvPr userDrawn="1"/>
        </p:nvSpPr>
        <p:spPr>
          <a:xfrm>
            <a:off x="4703947" y="1248643"/>
            <a:ext cx="1008000" cy="1008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5711947" y="1248643"/>
            <a:ext cx="2880000" cy="10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8" name="Rectangle 17"/>
          <p:cNvSpPr/>
          <p:nvPr userDrawn="1"/>
        </p:nvSpPr>
        <p:spPr>
          <a:xfrm>
            <a:off x="4718450" y="2725713"/>
            <a:ext cx="1008000" cy="1008000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726450" y="2725713"/>
            <a:ext cx="2880000" cy="100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1452381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771550"/>
          </a:xfrm>
          <a:prstGeom prst="rect">
            <a:avLst/>
          </a:prstGeom>
        </p:spPr>
        <p:txBody>
          <a:bodyPr anchor="ctr"/>
          <a:lstStyle>
            <a:lvl1pPr algn="ctr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33116" y="843558"/>
            <a:ext cx="8077768" cy="216024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342468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39552" y="1448650"/>
            <a:ext cx="4680520" cy="324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539552" y="476651"/>
            <a:ext cx="4680072" cy="972000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5219624" y="475565"/>
            <a:ext cx="3384000" cy="97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5680065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39552" y="1082651"/>
            <a:ext cx="1944216" cy="360793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2549263" y="1089965"/>
            <a:ext cx="1944216" cy="240558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558974" y="1089965"/>
            <a:ext cx="1944216" cy="154647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6568685" y="1089965"/>
            <a:ext cx="1944216" cy="360062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2549263" y="3547872"/>
            <a:ext cx="1944000" cy="1142716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4" name="Rectangle 13"/>
          <p:cNvSpPr/>
          <p:nvPr userDrawn="1"/>
        </p:nvSpPr>
        <p:spPr>
          <a:xfrm>
            <a:off x="4558974" y="2677363"/>
            <a:ext cx="1944000" cy="2013225"/>
          </a:xfrm>
          <a:prstGeom prst="rect">
            <a:avLst/>
          </a:prstGeom>
          <a:solidFill>
            <a:srgbClr val="1B9D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1019412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pic>
        <p:nvPicPr>
          <p:cNvPr id="9" name="Picture 2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-180528" y="2458791"/>
            <a:ext cx="4752528" cy="2417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1119211" y="2765639"/>
            <a:ext cx="2255849" cy="16834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pic>
        <p:nvPicPr>
          <p:cNvPr id="12" name="Picture 2" descr="D:\KBM-정애\014-Fullppt\PNG이미지\노트북.png"/>
          <p:cNvPicPr>
            <a:picLocks noChangeAspect="1" noChangeArrowheads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4573704" y="1036588"/>
            <a:ext cx="4752528" cy="24172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5873443" y="1335136"/>
            <a:ext cx="2255849" cy="169173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14967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10">
            <a:extLst>
              <a:ext uri="{FF2B5EF4-FFF2-40B4-BE49-F238E27FC236}">
                <a16:creationId xmlns:a16="http://schemas.microsoft.com/office/drawing/2014/main" id="{081DBF75-458C-441B-A489-6D6FCA166165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898085" y="0"/>
            <a:ext cx="4245915" cy="1995686"/>
          </a:xfrm>
          <a:custGeom>
            <a:avLst/>
            <a:gdLst>
              <a:gd name="connsiteX0" fmla="*/ 970059 w 4245915"/>
              <a:gd name="connsiteY0" fmla="*/ 0 h 1995686"/>
              <a:gd name="connsiteX1" fmla="*/ 4245915 w 4245915"/>
              <a:gd name="connsiteY1" fmla="*/ 0 h 1995686"/>
              <a:gd name="connsiteX2" fmla="*/ 4245915 w 4245915"/>
              <a:gd name="connsiteY2" fmla="*/ 1995686 h 1995686"/>
              <a:gd name="connsiteX3" fmla="*/ 0 w 4245915"/>
              <a:gd name="connsiteY3" fmla="*/ 1987734 h 1995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245915" h="1995686">
                <a:moveTo>
                  <a:pt x="970059" y="0"/>
                </a:moveTo>
                <a:lnTo>
                  <a:pt x="4245915" y="0"/>
                </a:lnTo>
                <a:lnTo>
                  <a:pt x="4245915" y="1995686"/>
                </a:lnTo>
                <a:lnTo>
                  <a:pt x="0" y="198773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그림 개체 틀 11">
            <a:extLst>
              <a:ext uri="{FF2B5EF4-FFF2-40B4-BE49-F238E27FC236}">
                <a16:creationId xmlns:a16="http://schemas.microsoft.com/office/drawing/2014/main" id="{0659651E-89BE-4ED6-8279-2A076B50460A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0"/>
            <a:ext cx="5737154" cy="5143500"/>
          </a:xfrm>
          <a:custGeom>
            <a:avLst/>
            <a:gdLst>
              <a:gd name="connsiteX0" fmla="*/ 0 w 5737154"/>
              <a:gd name="connsiteY0" fmla="*/ 0 h 5143500"/>
              <a:gd name="connsiteX1" fmla="*/ 5737154 w 5737154"/>
              <a:gd name="connsiteY1" fmla="*/ 0 h 5143500"/>
              <a:gd name="connsiteX2" fmla="*/ 3168882 w 5737154"/>
              <a:gd name="connsiteY2" fmla="*/ 5143500 h 5143500"/>
              <a:gd name="connsiteX3" fmla="*/ 0 w 5737154"/>
              <a:gd name="connsiteY3" fmla="*/ 5143500 h 514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37154" h="5143500">
                <a:moveTo>
                  <a:pt x="0" y="0"/>
                </a:moveTo>
                <a:lnTo>
                  <a:pt x="5737154" y="0"/>
                </a:lnTo>
                <a:lnTo>
                  <a:pt x="3168882" y="5143500"/>
                </a:lnTo>
                <a:lnTo>
                  <a:pt x="0" y="51435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3323646" y="2091193"/>
            <a:ext cx="5820354" cy="3052307"/>
          </a:xfrm>
          <a:custGeom>
            <a:avLst/>
            <a:gdLst>
              <a:gd name="connsiteX0" fmla="*/ 0 w 4261899"/>
              <a:gd name="connsiteY0" fmla="*/ 0 h 3052307"/>
              <a:gd name="connsiteX1" fmla="*/ 4261899 w 4261899"/>
              <a:gd name="connsiteY1" fmla="*/ 0 h 3052307"/>
              <a:gd name="connsiteX2" fmla="*/ 4261899 w 4261899"/>
              <a:gd name="connsiteY2" fmla="*/ 3052307 h 3052307"/>
              <a:gd name="connsiteX3" fmla="*/ 0 w 4261899"/>
              <a:gd name="connsiteY3" fmla="*/ 3052307 h 3052307"/>
              <a:gd name="connsiteX4" fmla="*/ 0 w 4261899"/>
              <a:gd name="connsiteY4" fmla="*/ 0 h 3052307"/>
              <a:gd name="connsiteX0" fmla="*/ 1558455 w 5820354"/>
              <a:gd name="connsiteY0" fmla="*/ 0 h 3052307"/>
              <a:gd name="connsiteX1" fmla="*/ 5820354 w 5820354"/>
              <a:gd name="connsiteY1" fmla="*/ 0 h 3052307"/>
              <a:gd name="connsiteX2" fmla="*/ 5820354 w 5820354"/>
              <a:gd name="connsiteY2" fmla="*/ 3052307 h 3052307"/>
              <a:gd name="connsiteX3" fmla="*/ 0 w 5820354"/>
              <a:gd name="connsiteY3" fmla="*/ 3052307 h 3052307"/>
              <a:gd name="connsiteX4" fmla="*/ 1558455 w 5820354"/>
              <a:gd name="connsiteY4" fmla="*/ 0 h 3052307"/>
              <a:gd name="connsiteX0" fmla="*/ 1518698 w 5820354"/>
              <a:gd name="connsiteY0" fmla="*/ 7952 h 3052307"/>
              <a:gd name="connsiteX1" fmla="*/ 5820354 w 5820354"/>
              <a:gd name="connsiteY1" fmla="*/ 0 h 3052307"/>
              <a:gd name="connsiteX2" fmla="*/ 5820354 w 5820354"/>
              <a:gd name="connsiteY2" fmla="*/ 3052307 h 3052307"/>
              <a:gd name="connsiteX3" fmla="*/ 0 w 5820354"/>
              <a:gd name="connsiteY3" fmla="*/ 3052307 h 3052307"/>
              <a:gd name="connsiteX4" fmla="*/ 1518698 w 5820354"/>
              <a:gd name="connsiteY4" fmla="*/ 7952 h 305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820354" h="3052307">
                <a:moveTo>
                  <a:pt x="1518698" y="7952"/>
                </a:moveTo>
                <a:lnTo>
                  <a:pt x="5820354" y="0"/>
                </a:lnTo>
                <a:lnTo>
                  <a:pt x="5820354" y="3052307"/>
                </a:lnTo>
                <a:lnTo>
                  <a:pt x="0" y="3052307"/>
                </a:lnTo>
                <a:lnTo>
                  <a:pt x="1518698" y="7952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0171801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8244000" y="0"/>
            <a:ext cx="900000" cy="5143500"/>
          </a:xfrm>
          <a:prstGeom prst="rect">
            <a:avLst/>
          </a:prstGeom>
          <a:solidFill>
            <a:srgbClr val="1B9D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811908" y="0"/>
            <a:ext cx="2448000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2477595" y="0"/>
            <a:ext cx="2448000" cy="51435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2483768" cy="35798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3" name="Rectangle 12"/>
          <p:cNvSpPr/>
          <p:nvPr userDrawn="1"/>
        </p:nvSpPr>
        <p:spPr>
          <a:xfrm>
            <a:off x="4916268" y="0"/>
            <a:ext cx="900000" cy="514350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7062951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39999" y="2849094"/>
            <a:ext cx="4680520" cy="181932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539999" y="468000"/>
            <a:ext cx="4680520" cy="23286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740419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 hasCustomPrompt="1"/>
          </p:nvPr>
        </p:nvSpPr>
        <p:spPr>
          <a:xfrm>
            <a:off x="2001657" y="3407728"/>
            <a:ext cx="5148064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FontTx/>
              <a:buNone/>
              <a:defRPr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altLang="ko-KR" dirty="0"/>
              <a:t>Thank you</a:t>
            </a:r>
            <a:endParaRPr lang="ko-KR" alt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 hasCustomPrompt="1"/>
          </p:nvPr>
        </p:nvSpPr>
        <p:spPr>
          <a:xfrm>
            <a:off x="2001657" y="3939902"/>
            <a:ext cx="5148064" cy="288032"/>
          </a:xfrm>
          <a:prstGeom prst="rect">
            <a:avLst/>
          </a:prstGeom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330795799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540000" y="2570956"/>
            <a:ext cx="8064000" cy="720874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40000" y="1167542"/>
            <a:ext cx="4032000" cy="1404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572000" y="3291830"/>
            <a:ext cx="4032000" cy="140420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2445615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23478"/>
            <a:ext cx="9144000" cy="57606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000" b="0" strike="noStrike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12" name="Rounded Rectangle 11"/>
          <p:cNvSpPr/>
          <p:nvPr userDrawn="1"/>
        </p:nvSpPr>
        <p:spPr>
          <a:xfrm>
            <a:off x="354008" y="1131589"/>
            <a:ext cx="2849840" cy="364917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latin typeface="+mn-lt"/>
            </a:endParaRPr>
          </a:p>
        </p:txBody>
      </p:sp>
      <p:sp>
        <p:nvSpPr>
          <p:cNvPr id="15" name="Rounded Rectangle 14"/>
          <p:cNvSpPr/>
          <p:nvPr userDrawn="1"/>
        </p:nvSpPr>
        <p:spPr>
          <a:xfrm>
            <a:off x="531932" y="1347500"/>
            <a:ext cx="108520" cy="3240473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6" name="Half Frame 15"/>
          <p:cNvSpPr/>
          <p:nvPr userDrawn="1"/>
        </p:nvSpPr>
        <p:spPr>
          <a:xfrm rot="5400000">
            <a:off x="2592642" y="1238201"/>
            <a:ext cx="502331" cy="502331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solidFill>
                <a:schemeClr val="tx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9449633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42648" y="92614"/>
            <a:ext cx="8679898" cy="543185"/>
          </a:xfrm>
          <a:prstGeom prst="rect">
            <a:avLst/>
          </a:prstGeom>
        </p:spPr>
        <p:txBody>
          <a:bodyPr anchor="ctr"/>
          <a:lstStyle>
            <a:defPPr/>
            <a:lvl1pPr marL="0" indent="0" algn="ctr">
              <a:buNone/>
              <a:defRPr sz="4050" b="0" baseline="0">
                <a:solidFill>
                  <a:srgbClr val="000000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265512" y="848698"/>
            <a:ext cx="2670575" cy="4051921"/>
          </a:xfrm>
          <a:prstGeom prst="roundRect">
            <a:avLst>
              <a:gd name="adj" fmla="val 3968"/>
            </a:avLst>
          </a:prstGeom>
          <a:solidFill>
            <a:srgbClr val="0096C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13">
              <a:solidFill>
                <a:srgbClr val="5E4028"/>
              </a:solidFill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342360" y="972506"/>
            <a:ext cx="98156" cy="3199323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13">
              <a:solidFill>
                <a:schemeClr val="bg1"/>
              </a:solidFill>
            </a:endParaRPr>
          </a:p>
        </p:txBody>
      </p:sp>
      <p:grpSp>
        <p:nvGrpSpPr>
          <p:cNvPr id="6" name="Grupo 5"/>
          <p:cNvGrpSpPr/>
          <p:nvPr userDrawn="1"/>
        </p:nvGrpSpPr>
        <p:grpSpPr>
          <a:xfrm>
            <a:off x="1047037" y="1366634"/>
            <a:ext cx="1674186" cy="1419105"/>
            <a:chOff x="1476865" y="1865996"/>
            <a:chExt cx="2232248" cy="1337880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5644E8BB-F13A-4AE0-889E-633DE4143787}"/>
                </a:ext>
              </a:extLst>
            </p:cNvPr>
            <p:cNvSpPr txBox="1"/>
            <p:nvPr userDrawn="1"/>
          </p:nvSpPr>
          <p:spPr>
            <a:xfrm>
              <a:off x="1476865" y="1865996"/>
              <a:ext cx="2232248" cy="73990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/>
              <a:r>
                <a:rPr lang="en-US" altLang="ko-KR" sz="1500" b="1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 Resize without losing quality</a:t>
              </a:r>
              <a:endParaRPr lang="ko-KR" altLang="en-US" sz="15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F2CE2B8B-ED32-491A-95B2-D28904BC432C}"/>
                </a:ext>
              </a:extLst>
            </p:cNvPr>
            <p:cNvSpPr txBox="1"/>
            <p:nvPr userDrawn="1"/>
          </p:nvSpPr>
          <p:spPr>
            <a:xfrm>
              <a:off x="1476865" y="2463967"/>
              <a:ext cx="2232248" cy="73990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>
              <a:defPPr/>
            </a:lstStyle>
            <a:p>
              <a:pPr algn="r"/>
              <a:r>
                <a:rPr lang="en-US" altLang="ko-KR" sz="1500" b="1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 can Change Fill Color &amp;</a:t>
              </a:r>
            </a:p>
            <a:p>
              <a:pPr algn="r"/>
              <a:r>
                <a:rPr lang="en-US" altLang="ko-KR" sz="1500" b="1" dirty="0">
                  <a:solidFill>
                    <a:srgbClr val="FFFFFF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Line Color</a:t>
              </a:r>
              <a:endParaRPr lang="ko-KR" altLang="en-US" sz="1500" b="1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683251" y="3016437"/>
            <a:ext cx="2037972" cy="147732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defPPr/>
          </a:lstStyle>
          <a:p>
            <a:pPr algn="r"/>
            <a:r>
              <a:rPr lang="en-US" altLang="ko-KR" sz="1800" b="1" dirty="0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GOOGLE </a:t>
            </a:r>
            <a:r>
              <a:rPr lang="en-US" altLang="ko-KR" sz="1800" b="1" baseline="0" dirty="0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SLIDES AND </a:t>
            </a:r>
            <a:r>
              <a:rPr lang="en-US" altLang="ko-KR" sz="1800" b="1" dirty="0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</a:p>
          <a:p>
            <a:pPr algn="r"/>
            <a:r>
              <a:rPr lang="en-US" altLang="ko-KR" sz="1800" b="1" dirty="0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PPT </a:t>
            </a:r>
          </a:p>
          <a:p>
            <a:pPr algn="r"/>
            <a:r>
              <a:rPr lang="en-US" altLang="ko-KR" sz="1800" b="1" dirty="0">
                <a:solidFill>
                  <a:srgbClr val="FFFFFF"/>
                </a:solidFill>
                <a:latin typeface="+mn-lt"/>
                <a:ea typeface="+mn-ea"/>
                <a:cs typeface="Arial" panose="020B0604020202020204" pitchFamily="34" charset="0"/>
              </a:rPr>
              <a:t>TEMPLATES  </a:t>
            </a:r>
          </a:p>
        </p:txBody>
      </p:sp>
      <p:grpSp>
        <p:nvGrpSpPr>
          <p:cNvPr id="7" name="Grupo 6"/>
          <p:cNvGrpSpPr/>
          <p:nvPr userDrawn="1"/>
        </p:nvGrpSpPr>
        <p:grpSpPr>
          <a:xfrm>
            <a:off x="425373" y="4052573"/>
            <a:ext cx="732341" cy="732341"/>
            <a:chOff x="732029" y="4897834"/>
            <a:chExt cx="1307592" cy="1307592"/>
          </a:xfrm>
        </p:grpSpPr>
        <p:sp>
          <p:nvSpPr>
            <p:cNvPr id="16" name="Lágrima 15"/>
            <p:cNvSpPr/>
            <p:nvPr userDrawn="1"/>
          </p:nvSpPr>
          <p:spPr>
            <a:xfrm rot="10800000">
              <a:off x="732029" y="4897834"/>
              <a:ext cx="1307592" cy="1307592"/>
            </a:xfrm>
            <a:prstGeom prst="teardrop">
              <a:avLst/>
            </a:pr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/>
            </a:lstStyle>
            <a:p>
              <a:pPr algn="ctr"/>
              <a:endParaRPr lang="en-US" sz="1050" dirty="0"/>
            </a:p>
          </p:txBody>
        </p:sp>
        <p:grpSp>
          <p:nvGrpSpPr>
            <p:cNvPr id="17" name="Grupo 16"/>
            <p:cNvGrpSpPr/>
            <p:nvPr userDrawn="1"/>
          </p:nvGrpSpPr>
          <p:grpSpPr>
            <a:xfrm>
              <a:off x="958579" y="5110772"/>
              <a:ext cx="887548" cy="859140"/>
              <a:chOff x="5915025" y="2417763"/>
              <a:chExt cx="3471863" cy="3360738"/>
            </a:xfrm>
          </p:grpSpPr>
          <p:sp>
            <p:nvSpPr>
              <p:cNvPr id="19" name="Freeform 14"/>
              <p:cNvSpPr/>
              <p:nvPr userDrawn="1"/>
            </p:nvSpPr>
            <p:spPr bwMode="auto">
              <a:xfrm>
                <a:off x="5915025" y="2417763"/>
                <a:ext cx="2009775" cy="3360738"/>
              </a:xfrm>
              <a:custGeom>
                <a:avLst/>
                <a:gdLst>
                  <a:gd name="T0" fmla="*/ 0 w 669"/>
                  <a:gd name="T1" fmla="*/ 112 h 1118"/>
                  <a:gd name="T2" fmla="*/ 0 w 669"/>
                  <a:gd name="T3" fmla="*/ 1005 h 1118"/>
                  <a:gd name="T4" fmla="*/ 669 w 669"/>
                  <a:gd name="T5" fmla="*/ 1118 h 1118"/>
                  <a:gd name="T6" fmla="*/ 669 w 669"/>
                  <a:gd name="T7" fmla="*/ 0 h 1118"/>
                  <a:gd name="T8" fmla="*/ 0 w 669"/>
                  <a:gd name="T9" fmla="*/ 112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9" h="1118">
                    <a:moveTo>
                      <a:pt x="0" y="112"/>
                    </a:moveTo>
                    <a:cubicBezTo>
                      <a:pt x="0" y="410"/>
                      <a:pt x="0" y="707"/>
                      <a:pt x="0" y="1005"/>
                    </a:cubicBezTo>
                    <a:cubicBezTo>
                      <a:pt x="223" y="1043"/>
                      <a:pt x="446" y="1080"/>
                      <a:pt x="669" y="1118"/>
                    </a:cubicBezTo>
                    <a:cubicBezTo>
                      <a:pt x="669" y="745"/>
                      <a:pt x="669" y="372"/>
                      <a:pt x="669" y="0"/>
                    </a:cubicBezTo>
                    <a:cubicBezTo>
                      <a:pt x="446" y="37"/>
                      <a:pt x="223" y="74"/>
                      <a:pt x="0" y="11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en-US" sz="1050" dirty="0"/>
              </a:p>
            </p:txBody>
          </p:sp>
          <p:sp>
            <p:nvSpPr>
              <p:cNvPr id="20" name="Freeform 15"/>
              <p:cNvSpPr/>
              <p:nvPr userDrawn="1"/>
            </p:nvSpPr>
            <p:spPr bwMode="auto">
              <a:xfrm>
                <a:off x="8004175" y="3059113"/>
                <a:ext cx="1382713" cy="1671638"/>
              </a:xfrm>
              <a:custGeom>
                <a:avLst/>
                <a:gdLst>
                  <a:gd name="T0" fmla="*/ 0 w 460"/>
                  <a:gd name="T1" fmla="*/ 0 h 556"/>
                  <a:gd name="T2" fmla="*/ 0 w 460"/>
                  <a:gd name="T3" fmla="*/ 53 h 556"/>
                  <a:gd name="T4" fmla="*/ 406 w 460"/>
                  <a:gd name="T5" fmla="*/ 53 h 556"/>
                  <a:gd name="T6" fmla="*/ 406 w 460"/>
                  <a:gd name="T7" fmla="*/ 556 h 556"/>
                  <a:gd name="T8" fmla="*/ 460 w 460"/>
                  <a:gd name="T9" fmla="*/ 556 h 556"/>
                  <a:gd name="T10" fmla="*/ 460 w 460"/>
                  <a:gd name="T11" fmla="*/ 0 h 556"/>
                  <a:gd name="T12" fmla="*/ 0 w 460"/>
                  <a:gd name="T13" fmla="*/ 0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0" h="556">
                    <a:moveTo>
                      <a:pt x="0" y="0"/>
                    </a:moveTo>
                    <a:cubicBezTo>
                      <a:pt x="0" y="17"/>
                      <a:pt x="0" y="35"/>
                      <a:pt x="0" y="53"/>
                    </a:cubicBezTo>
                    <a:cubicBezTo>
                      <a:pt x="135" y="53"/>
                      <a:pt x="270" y="53"/>
                      <a:pt x="406" y="53"/>
                    </a:cubicBezTo>
                    <a:cubicBezTo>
                      <a:pt x="406" y="221"/>
                      <a:pt x="406" y="388"/>
                      <a:pt x="406" y="556"/>
                    </a:cubicBezTo>
                    <a:cubicBezTo>
                      <a:pt x="424" y="556"/>
                      <a:pt x="442" y="556"/>
                      <a:pt x="460" y="556"/>
                    </a:cubicBezTo>
                    <a:cubicBezTo>
                      <a:pt x="460" y="370"/>
                      <a:pt x="460" y="185"/>
                      <a:pt x="460" y="0"/>
                    </a:cubicBezTo>
                    <a:cubicBezTo>
                      <a:pt x="307" y="0"/>
                      <a:pt x="153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en-US" sz="1050" dirty="0"/>
              </a:p>
            </p:txBody>
          </p:sp>
          <p:sp>
            <p:nvSpPr>
              <p:cNvPr id="21" name="Freeform 16"/>
              <p:cNvSpPr/>
              <p:nvPr userDrawn="1"/>
            </p:nvSpPr>
            <p:spPr bwMode="auto">
              <a:xfrm>
                <a:off x="8004175" y="3298826"/>
                <a:ext cx="1135063" cy="1822450"/>
              </a:xfrm>
              <a:custGeom>
                <a:avLst/>
                <a:gdLst>
                  <a:gd name="T0" fmla="*/ 0 w 378"/>
                  <a:gd name="T1" fmla="*/ 0 h 606"/>
                  <a:gd name="T2" fmla="*/ 0 w 378"/>
                  <a:gd name="T3" fmla="*/ 70 h 606"/>
                  <a:gd name="T4" fmla="*/ 26 w 378"/>
                  <a:gd name="T5" fmla="*/ 67 h 606"/>
                  <a:gd name="T6" fmla="*/ 51 w 378"/>
                  <a:gd name="T7" fmla="*/ 65 h 606"/>
                  <a:gd name="T8" fmla="*/ 51 w 378"/>
                  <a:gd name="T9" fmla="*/ 208 h 606"/>
                  <a:gd name="T10" fmla="*/ 198 w 378"/>
                  <a:gd name="T11" fmla="*/ 208 h 606"/>
                  <a:gd name="T12" fmla="*/ 173 w 378"/>
                  <a:gd name="T13" fmla="*/ 289 h 606"/>
                  <a:gd name="T14" fmla="*/ 101 w 378"/>
                  <a:gd name="T15" fmla="*/ 340 h 606"/>
                  <a:gd name="T16" fmla="*/ 41 w 378"/>
                  <a:gd name="T17" fmla="*/ 347 h 606"/>
                  <a:gd name="T18" fmla="*/ 0 w 378"/>
                  <a:gd name="T19" fmla="*/ 342 h 606"/>
                  <a:gd name="T20" fmla="*/ 0 w 378"/>
                  <a:gd name="T21" fmla="*/ 395 h 606"/>
                  <a:gd name="T22" fmla="*/ 262 w 378"/>
                  <a:gd name="T23" fmla="*/ 395 h 606"/>
                  <a:gd name="T24" fmla="*/ 262 w 378"/>
                  <a:gd name="T25" fmla="*/ 445 h 606"/>
                  <a:gd name="T26" fmla="*/ 0 w 378"/>
                  <a:gd name="T27" fmla="*/ 445 h 606"/>
                  <a:gd name="T28" fmla="*/ 0 w 378"/>
                  <a:gd name="T29" fmla="*/ 492 h 606"/>
                  <a:gd name="T30" fmla="*/ 261 w 378"/>
                  <a:gd name="T31" fmla="*/ 492 h 606"/>
                  <a:gd name="T32" fmla="*/ 261 w 378"/>
                  <a:gd name="T33" fmla="*/ 545 h 606"/>
                  <a:gd name="T34" fmla="*/ 0 w 378"/>
                  <a:gd name="T35" fmla="*/ 545 h 606"/>
                  <a:gd name="T36" fmla="*/ 0 w 378"/>
                  <a:gd name="T37" fmla="*/ 606 h 606"/>
                  <a:gd name="T38" fmla="*/ 378 w 378"/>
                  <a:gd name="T39" fmla="*/ 606 h 606"/>
                  <a:gd name="T40" fmla="*/ 378 w 378"/>
                  <a:gd name="T41" fmla="*/ 0 h 606"/>
                  <a:gd name="T42" fmla="*/ 0 w 378"/>
                  <a:gd name="T43" fmla="*/ 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78" h="606">
                    <a:moveTo>
                      <a:pt x="0" y="0"/>
                    </a:moveTo>
                    <a:cubicBezTo>
                      <a:pt x="0" y="23"/>
                      <a:pt x="0" y="47"/>
                      <a:pt x="0" y="70"/>
                    </a:cubicBezTo>
                    <a:cubicBezTo>
                      <a:pt x="4" y="69"/>
                      <a:pt x="16" y="68"/>
                      <a:pt x="26" y="67"/>
                    </a:cubicBezTo>
                    <a:cubicBezTo>
                      <a:pt x="37" y="66"/>
                      <a:pt x="47" y="65"/>
                      <a:pt x="51" y="65"/>
                    </a:cubicBezTo>
                    <a:cubicBezTo>
                      <a:pt x="51" y="113"/>
                      <a:pt x="51" y="160"/>
                      <a:pt x="51" y="208"/>
                    </a:cubicBezTo>
                    <a:cubicBezTo>
                      <a:pt x="100" y="208"/>
                      <a:pt x="149" y="208"/>
                      <a:pt x="198" y="208"/>
                    </a:cubicBezTo>
                    <a:cubicBezTo>
                      <a:pt x="198" y="221"/>
                      <a:pt x="197" y="255"/>
                      <a:pt x="173" y="289"/>
                    </a:cubicBezTo>
                    <a:cubicBezTo>
                      <a:pt x="170" y="293"/>
                      <a:pt x="146" y="326"/>
                      <a:pt x="101" y="340"/>
                    </a:cubicBezTo>
                    <a:cubicBezTo>
                      <a:pt x="78" y="347"/>
                      <a:pt x="57" y="347"/>
                      <a:pt x="41" y="347"/>
                    </a:cubicBezTo>
                    <a:cubicBezTo>
                      <a:pt x="24" y="346"/>
                      <a:pt x="10" y="344"/>
                      <a:pt x="0" y="342"/>
                    </a:cubicBezTo>
                    <a:cubicBezTo>
                      <a:pt x="0" y="360"/>
                      <a:pt x="0" y="377"/>
                      <a:pt x="0" y="395"/>
                    </a:cubicBezTo>
                    <a:cubicBezTo>
                      <a:pt x="87" y="395"/>
                      <a:pt x="175" y="395"/>
                      <a:pt x="262" y="395"/>
                    </a:cubicBezTo>
                    <a:cubicBezTo>
                      <a:pt x="262" y="412"/>
                      <a:pt x="262" y="428"/>
                      <a:pt x="262" y="445"/>
                    </a:cubicBezTo>
                    <a:cubicBezTo>
                      <a:pt x="175" y="445"/>
                      <a:pt x="87" y="445"/>
                      <a:pt x="0" y="445"/>
                    </a:cubicBezTo>
                    <a:cubicBezTo>
                      <a:pt x="0" y="461"/>
                      <a:pt x="0" y="476"/>
                      <a:pt x="0" y="492"/>
                    </a:cubicBezTo>
                    <a:cubicBezTo>
                      <a:pt x="87" y="492"/>
                      <a:pt x="174" y="492"/>
                      <a:pt x="261" y="492"/>
                    </a:cubicBezTo>
                    <a:cubicBezTo>
                      <a:pt x="261" y="509"/>
                      <a:pt x="261" y="527"/>
                      <a:pt x="261" y="545"/>
                    </a:cubicBezTo>
                    <a:cubicBezTo>
                      <a:pt x="174" y="545"/>
                      <a:pt x="87" y="545"/>
                      <a:pt x="0" y="545"/>
                    </a:cubicBezTo>
                    <a:cubicBezTo>
                      <a:pt x="0" y="565"/>
                      <a:pt x="0" y="586"/>
                      <a:pt x="0" y="606"/>
                    </a:cubicBezTo>
                    <a:cubicBezTo>
                      <a:pt x="126" y="606"/>
                      <a:pt x="252" y="606"/>
                      <a:pt x="378" y="606"/>
                    </a:cubicBezTo>
                    <a:cubicBezTo>
                      <a:pt x="378" y="404"/>
                      <a:pt x="378" y="202"/>
                      <a:pt x="378" y="0"/>
                    </a:cubicBezTo>
                    <a:cubicBezTo>
                      <a:pt x="252" y="0"/>
                      <a:pt x="126" y="0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/>
              </a:lstStyle>
              <a:p>
                <a:endParaRPr lang="en-US" sz="1050" dirty="0"/>
              </a:p>
            </p:txBody>
          </p:sp>
        </p:grpSp>
      </p:grpSp>
      <p:sp>
        <p:nvSpPr>
          <p:cNvPr id="25" name="Rounded Rectangle 3"/>
          <p:cNvSpPr/>
          <p:nvPr userDrawn="1"/>
        </p:nvSpPr>
        <p:spPr>
          <a:xfrm rot="5400000">
            <a:off x="1948934" y="3912562"/>
            <a:ext cx="76235" cy="1668469"/>
          </a:xfrm>
          <a:prstGeom prst="roundRect">
            <a:avLst>
              <a:gd name="adj" fmla="val 50000"/>
            </a:avLst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13">
              <a:solidFill>
                <a:schemeClr val="bg1"/>
              </a:solidFill>
            </a:endParaRPr>
          </a:p>
        </p:txBody>
      </p:sp>
      <p:grpSp>
        <p:nvGrpSpPr>
          <p:cNvPr id="15" name="Grupo 14">
            <a:extLst>
              <a:ext uri="{FF2B5EF4-FFF2-40B4-BE49-F238E27FC236}">
                <a16:creationId xmlns:a16="http://schemas.microsoft.com/office/drawing/2014/main" id="{7EDC76E3-3725-C0E3-A193-518C5F245457}"/>
              </a:ext>
            </a:extLst>
          </p:cNvPr>
          <p:cNvGrpSpPr/>
          <p:nvPr userDrawn="1"/>
        </p:nvGrpSpPr>
        <p:grpSpPr>
          <a:xfrm>
            <a:off x="2141954" y="972509"/>
            <a:ext cx="679333" cy="682777"/>
            <a:chOff x="2844390" y="1337313"/>
            <a:chExt cx="905777" cy="910369"/>
          </a:xfrm>
          <a:solidFill>
            <a:srgbClr val="FFFFFF"/>
          </a:solidFill>
        </p:grpSpPr>
        <p:sp>
          <p:nvSpPr>
            <p:cNvPr id="34" name="Rounded Rectangle 3"/>
            <p:cNvSpPr/>
            <p:nvPr userDrawn="1"/>
          </p:nvSpPr>
          <p:spPr>
            <a:xfrm rot="10800000">
              <a:off x="3620828" y="1341905"/>
              <a:ext cx="129339" cy="90577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 sz="1013">
                <a:solidFill>
                  <a:schemeClr val="bg1"/>
                </a:solidFill>
              </a:endParaRPr>
            </a:p>
          </p:txBody>
        </p:sp>
        <p:sp>
          <p:nvSpPr>
            <p:cNvPr id="35" name="Rounded Rectangle 3"/>
            <p:cNvSpPr/>
            <p:nvPr userDrawn="1"/>
          </p:nvSpPr>
          <p:spPr>
            <a:xfrm rot="5400000">
              <a:off x="3232609" y="949094"/>
              <a:ext cx="129339" cy="905777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 sz="1013">
                <a:solidFill>
                  <a:schemeClr val="bg1"/>
                </a:solidFill>
              </a:endParaRPr>
            </a:p>
          </p:txBody>
        </p:sp>
      </p:grpSp>
      <p:grpSp>
        <p:nvGrpSpPr>
          <p:cNvPr id="30" name="Gráfico 10">
            <a:extLst>
              <a:ext uri="{FF2B5EF4-FFF2-40B4-BE49-F238E27FC236}">
                <a16:creationId xmlns:a16="http://schemas.microsoft.com/office/drawing/2014/main" id="{82FAC501-FB66-3E3F-60D9-EA0A65847E86}"/>
              </a:ext>
            </a:extLst>
          </p:cNvPr>
          <p:cNvGrpSpPr/>
          <p:nvPr userDrawn="1"/>
        </p:nvGrpSpPr>
        <p:grpSpPr>
          <a:xfrm>
            <a:off x="470432" y="4093530"/>
            <a:ext cx="637025" cy="637025"/>
            <a:chOff x="627235" y="5458033"/>
            <a:chExt cx="849367" cy="849367"/>
          </a:xfrm>
          <a:solidFill>
            <a:srgbClr val="00BFF3"/>
          </a:solidFill>
        </p:grpSpPr>
        <p:sp>
          <p:nvSpPr>
            <p:cNvPr id="31" name="Forma libre: forma 30">
              <a:extLst>
                <a:ext uri="{FF2B5EF4-FFF2-40B4-BE49-F238E27FC236}">
                  <a16:creationId xmlns:a16="http://schemas.microsoft.com/office/drawing/2014/main" id="{7022B209-1E5D-0665-E040-D2BA4E84999B}"/>
                </a:ext>
              </a:extLst>
            </p:cNvPr>
            <p:cNvSpPr/>
            <p:nvPr userDrawn="1"/>
          </p:nvSpPr>
          <p:spPr>
            <a:xfrm>
              <a:off x="627235" y="5458033"/>
              <a:ext cx="849367" cy="849367"/>
            </a:xfrm>
            <a:custGeom>
              <a:avLst/>
              <a:gdLst>
                <a:gd name="connsiteX0" fmla="*/ 849367 w 849367"/>
                <a:gd name="connsiteY0" fmla="*/ 424684 h 849367"/>
                <a:gd name="connsiteX1" fmla="*/ 424684 w 849367"/>
                <a:gd name="connsiteY1" fmla="*/ 849367 h 849367"/>
                <a:gd name="connsiteX2" fmla="*/ 0 w 849367"/>
                <a:gd name="connsiteY2" fmla="*/ 424684 h 849367"/>
                <a:gd name="connsiteX3" fmla="*/ 424684 w 849367"/>
                <a:gd name="connsiteY3" fmla="*/ 0 h 849367"/>
                <a:gd name="connsiteX4" fmla="*/ 849367 w 849367"/>
                <a:gd name="connsiteY4" fmla="*/ 424684 h 849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9367" h="849367">
                  <a:moveTo>
                    <a:pt x="849367" y="424684"/>
                  </a:moveTo>
                  <a:cubicBezTo>
                    <a:pt x="849367" y="659230"/>
                    <a:pt x="659230" y="849367"/>
                    <a:pt x="424684" y="849367"/>
                  </a:cubicBezTo>
                  <a:cubicBezTo>
                    <a:pt x="190137" y="849367"/>
                    <a:pt x="0" y="659230"/>
                    <a:pt x="0" y="424684"/>
                  </a:cubicBezTo>
                  <a:cubicBezTo>
                    <a:pt x="0" y="190137"/>
                    <a:pt x="190137" y="0"/>
                    <a:pt x="424684" y="0"/>
                  </a:cubicBezTo>
                  <a:cubicBezTo>
                    <a:pt x="659230" y="0"/>
                    <a:pt x="849367" y="190137"/>
                    <a:pt x="849367" y="424684"/>
                  </a:cubicBezTo>
                  <a:close/>
                </a:path>
              </a:pathLst>
            </a:custGeom>
            <a:solidFill>
              <a:srgbClr val="0096C7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PE" sz="1050" dirty="0"/>
            </a:p>
          </p:txBody>
        </p:sp>
        <p:sp>
          <p:nvSpPr>
            <p:cNvPr id="32" name="Forma libre: forma 31">
              <a:extLst>
                <a:ext uri="{FF2B5EF4-FFF2-40B4-BE49-F238E27FC236}">
                  <a16:creationId xmlns:a16="http://schemas.microsoft.com/office/drawing/2014/main" id="{8B0D07CF-E8E0-010A-8592-7A5C1AEE458B}"/>
                </a:ext>
              </a:extLst>
            </p:cNvPr>
            <p:cNvSpPr/>
            <p:nvPr/>
          </p:nvSpPr>
          <p:spPr>
            <a:xfrm>
              <a:off x="736500" y="5562370"/>
              <a:ext cx="662009" cy="640647"/>
            </a:xfrm>
            <a:custGeom>
              <a:avLst/>
              <a:gdLst>
                <a:gd name="connsiteX0" fmla="*/ 398577 w 662009"/>
                <a:gd name="connsiteY0" fmla="*/ 121941 h 640647"/>
                <a:gd name="connsiteX1" fmla="*/ 398577 w 662009"/>
                <a:gd name="connsiteY1" fmla="*/ 121941 h 640647"/>
                <a:gd name="connsiteX2" fmla="*/ 383196 w 662009"/>
                <a:gd name="connsiteY2" fmla="*/ 121941 h 640647"/>
                <a:gd name="connsiteX3" fmla="*/ 383219 w 662009"/>
                <a:gd name="connsiteY3" fmla="*/ 0 h 640647"/>
                <a:gd name="connsiteX4" fmla="*/ 0 w 662009"/>
                <a:gd name="connsiteY4" fmla="*/ 64133 h 640647"/>
                <a:gd name="connsiteX5" fmla="*/ 0 w 662009"/>
                <a:gd name="connsiteY5" fmla="*/ 576124 h 640647"/>
                <a:gd name="connsiteX6" fmla="*/ 383128 w 662009"/>
                <a:gd name="connsiteY6" fmla="*/ 640647 h 640647"/>
                <a:gd name="connsiteX7" fmla="*/ 383219 w 662009"/>
                <a:gd name="connsiteY7" fmla="*/ 122514 h 640647"/>
                <a:gd name="connsiteX8" fmla="*/ 398072 w 662009"/>
                <a:gd name="connsiteY8" fmla="*/ 122514 h 640647"/>
                <a:gd name="connsiteX9" fmla="*/ 398049 w 662009"/>
                <a:gd name="connsiteY9" fmla="*/ 152655 h 640647"/>
                <a:gd name="connsiteX10" fmla="*/ 630608 w 662009"/>
                <a:gd name="connsiteY10" fmla="*/ 152655 h 640647"/>
                <a:gd name="connsiteX11" fmla="*/ 630608 w 662009"/>
                <a:gd name="connsiteY11" fmla="*/ 440087 h 640647"/>
                <a:gd name="connsiteX12" fmla="*/ 614907 w 662009"/>
                <a:gd name="connsiteY12" fmla="*/ 440087 h 640647"/>
                <a:gd name="connsiteX13" fmla="*/ 614907 w 662009"/>
                <a:gd name="connsiteY13" fmla="*/ 168264 h 640647"/>
                <a:gd name="connsiteX14" fmla="*/ 397958 w 662009"/>
                <a:gd name="connsiteY14" fmla="*/ 168242 h 640647"/>
                <a:gd name="connsiteX15" fmla="*/ 397958 w 662009"/>
                <a:gd name="connsiteY15" fmla="*/ 208010 h 640647"/>
                <a:gd name="connsiteX16" fmla="*/ 413177 w 662009"/>
                <a:gd name="connsiteY16" fmla="*/ 206337 h 640647"/>
                <a:gd name="connsiteX17" fmla="*/ 427457 w 662009"/>
                <a:gd name="connsiteY17" fmla="*/ 205236 h 640647"/>
                <a:gd name="connsiteX18" fmla="*/ 427457 w 662009"/>
                <a:gd name="connsiteY18" fmla="*/ 287340 h 640647"/>
                <a:gd name="connsiteX19" fmla="*/ 511509 w 662009"/>
                <a:gd name="connsiteY19" fmla="*/ 287340 h 640647"/>
                <a:gd name="connsiteX20" fmla="*/ 497298 w 662009"/>
                <a:gd name="connsiteY20" fmla="*/ 333435 h 640647"/>
                <a:gd name="connsiteX21" fmla="*/ 455879 w 662009"/>
                <a:gd name="connsiteY21" fmla="*/ 363003 h 640647"/>
                <a:gd name="connsiteX22" fmla="*/ 421933 w 662009"/>
                <a:gd name="connsiteY22" fmla="*/ 366624 h 640647"/>
                <a:gd name="connsiteX23" fmla="*/ 397958 w 662009"/>
                <a:gd name="connsiteY23" fmla="*/ 363988 h 640647"/>
                <a:gd name="connsiteX24" fmla="*/ 397958 w 662009"/>
                <a:gd name="connsiteY24" fmla="*/ 394428 h 640647"/>
                <a:gd name="connsiteX25" fmla="*/ 548412 w 662009"/>
                <a:gd name="connsiteY25" fmla="*/ 394428 h 640647"/>
                <a:gd name="connsiteX26" fmla="*/ 548412 w 662009"/>
                <a:gd name="connsiteY26" fmla="*/ 423079 h 640647"/>
                <a:gd name="connsiteX27" fmla="*/ 397935 w 662009"/>
                <a:gd name="connsiteY27" fmla="*/ 423079 h 640647"/>
                <a:gd name="connsiteX28" fmla="*/ 397935 w 662009"/>
                <a:gd name="connsiteY28" fmla="*/ 449851 h 640647"/>
                <a:gd name="connsiteX29" fmla="*/ 547518 w 662009"/>
                <a:gd name="connsiteY29" fmla="*/ 449851 h 640647"/>
                <a:gd name="connsiteX30" fmla="*/ 547518 w 662009"/>
                <a:gd name="connsiteY30" fmla="*/ 480313 h 640647"/>
                <a:gd name="connsiteX31" fmla="*/ 397912 w 662009"/>
                <a:gd name="connsiteY31" fmla="*/ 480313 h 640647"/>
                <a:gd name="connsiteX32" fmla="*/ 397912 w 662009"/>
                <a:gd name="connsiteY32" fmla="*/ 515406 h 640647"/>
                <a:gd name="connsiteX33" fmla="*/ 614907 w 662009"/>
                <a:gd name="connsiteY33" fmla="*/ 515406 h 640647"/>
                <a:gd name="connsiteX34" fmla="*/ 614907 w 662009"/>
                <a:gd name="connsiteY34" fmla="*/ 440591 h 640647"/>
                <a:gd name="connsiteX35" fmla="*/ 630608 w 662009"/>
                <a:gd name="connsiteY35" fmla="*/ 440591 h 640647"/>
                <a:gd name="connsiteX36" fmla="*/ 630608 w 662009"/>
                <a:gd name="connsiteY36" fmla="*/ 440591 h 640647"/>
                <a:gd name="connsiteX37" fmla="*/ 662010 w 662009"/>
                <a:gd name="connsiteY37" fmla="*/ 440591 h 640647"/>
                <a:gd name="connsiteX38" fmla="*/ 662010 w 662009"/>
                <a:gd name="connsiteY38" fmla="*/ 122101 h 640647"/>
                <a:gd name="connsiteX39" fmla="*/ 398577 w 662009"/>
                <a:gd name="connsiteY39" fmla="*/ 121941 h 640647"/>
                <a:gd name="connsiteX40" fmla="*/ 267834 w 662009"/>
                <a:gd name="connsiteY40" fmla="*/ 452946 h 640647"/>
                <a:gd name="connsiteX41" fmla="*/ 177387 w 662009"/>
                <a:gd name="connsiteY41" fmla="*/ 482743 h 640647"/>
                <a:gd name="connsiteX42" fmla="*/ 90470 w 662009"/>
                <a:gd name="connsiteY42" fmla="*/ 460808 h 640647"/>
                <a:gd name="connsiteX43" fmla="*/ 86230 w 662009"/>
                <a:gd name="connsiteY43" fmla="*/ 457988 h 640647"/>
                <a:gd name="connsiteX44" fmla="*/ 100899 w 662009"/>
                <a:gd name="connsiteY44" fmla="*/ 409281 h 640647"/>
                <a:gd name="connsiteX45" fmla="*/ 108509 w 662009"/>
                <a:gd name="connsiteY45" fmla="*/ 413957 h 640647"/>
                <a:gd name="connsiteX46" fmla="*/ 180275 w 662009"/>
                <a:gd name="connsiteY46" fmla="*/ 434196 h 640647"/>
                <a:gd name="connsiteX47" fmla="*/ 241521 w 662009"/>
                <a:gd name="connsiteY47" fmla="*/ 385511 h 640647"/>
                <a:gd name="connsiteX48" fmla="*/ 184561 w 662009"/>
                <a:gd name="connsiteY48" fmla="*/ 327177 h 640647"/>
                <a:gd name="connsiteX49" fmla="*/ 94160 w 662009"/>
                <a:gd name="connsiteY49" fmla="*/ 228478 h 640647"/>
                <a:gd name="connsiteX50" fmla="*/ 206359 w 662009"/>
                <a:gd name="connsiteY50" fmla="*/ 133195 h 640647"/>
                <a:gd name="connsiteX51" fmla="*/ 281747 w 662009"/>
                <a:gd name="connsiteY51" fmla="*/ 150042 h 640647"/>
                <a:gd name="connsiteX52" fmla="*/ 286698 w 662009"/>
                <a:gd name="connsiteY52" fmla="*/ 152838 h 640647"/>
                <a:gd name="connsiteX53" fmla="*/ 270653 w 662009"/>
                <a:gd name="connsiteY53" fmla="*/ 200285 h 640647"/>
                <a:gd name="connsiteX54" fmla="*/ 263479 w 662009"/>
                <a:gd name="connsiteY54" fmla="*/ 196366 h 640647"/>
                <a:gd name="connsiteX55" fmla="*/ 204938 w 662009"/>
                <a:gd name="connsiteY55" fmla="*/ 181742 h 640647"/>
                <a:gd name="connsiteX56" fmla="*/ 150455 w 662009"/>
                <a:gd name="connsiteY56" fmla="*/ 223665 h 640647"/>
                <a:gd name="connsiteX57" fmla="*/ 210806 w 662009"/>
                <a:gd name="connsiteY57" fmla="*/ 280051 h 640647"/>
                <a:gd name="connsiteX58" fmla="*/ 298296 w 662009"/>
                <a:gd name="connsiteY58" fmla="*/ 382119 h 640647"/>
                <a:gd name="connsiteX59" fmla="*/ 267834 w 662009"/>
                <a:gd name="connsiteY59" fmla="*/ 452946 h 64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662009" h="640647">
                  <a:moveTo>
                    <a:pt x="398577" y="121941"/>
                  </a:moveTo>
                  <a:lnTo>
                    <a:pt x="398577" y="121941"/>
                  </a:lnTo>
                  <a:lnTo>
                    <a:pt x="383196" y="121941"/>
                  </a:lnTo>
                  <a:cubicBezTo>
                    <a:pt x="383196" y="81301"/>
                    <a:pt x="383219" y="40662"/>
                    <a:pt x="383219" y="0"/>
                  </a:cubicBezTo>
                  <a:cubicBezTo>
                    <a:pt x="255480" y="21385"/>
                    <a:pt x="127740" y="42748"/>
                    <a:pt x="0" y="64133"/>
                  </a:cubicBezTo>
                  <a:cubicBezTo>
                    <a:pt x="0" y="234805"/>
                    <a:pt x="0" y="405476"/>
                    <a:pt x="0" y="576124"/>
                  </a:cubicBezTo>
                  <a:cubicBezTo>
                    <a:pt x="127717" y="597624"/>
                    <a:pt x="255411" y="619147"/>
                    <a:pt x="383128" y="640647"/>
                  </a:cubicBezTo>
                  <a:cubicBezTo>
                    <a:pt x="383151" y="467982"/>
                    <a:pt x="383196" y="295179"/>
                    <a:pt x="383219" y="122514"/>
                  </a:cubicBezTo>
                  <a:lnTo>
                    <a:pt x="398072" y="122514"/>
                  </a:lnTo>
                  <a:cubicBezTo>
                    <a:pt x="398072" y="132530"/>
                    <a:pt x="398049" y="142639"/>
                    <a:pt x="398049" y="152655"/>
                  </a:cubicBezTo>
                  <a:cubicBezTo>
                    <a:pt x="475569" y="152655"/>
                    <a:pt x="553088" y="152655"/>
                    <a:pt x="630608" y="152655"/>
                  </a:cubicBezTo>
                  <a:cubicBezTo>
                    <a:pt x="630608" y="248397"/>
                    <a:pt x="630608" y="344322"/>
                    <a:pt x="630608" y="440087"/>
                  </a:cubicBezTo>
                  <a:lnTo>
                    <a:pt x="614907" y="440087"/>
                  </a:lnTo>
                  <a:cubicBezTo>
                    <a:pt x="614907" y="349548"/>
                    <a:pt x="614907" y="258803"/>
                    <a:pt x="614907" y="168264"/>
                  </a:cubicBezTo>
                  <a:cubicBezTo>
                    <a:pt x="542590" y="168264"/>
                    <a:pt x="470274" y="168242"/>
                    <a:pt x="397958" y="168242"/>
                  </a:cubicBezTo>
                  <a:cubicBezTo>
                    <a:pt x="397958" y="181490"/>
                    <a:pt x="397958" y="194761"/>
                    <a:pt x="397958" y="208010"/>
                  </a:cubicBezTo>
                  <a:cubicBezTo>
                    <a:pt x="400296" y="207781"/>
                    <a:pt x="407149" y="206910"/>
                    <a:pt x="413177" y="206337"/>
                  </a:cubicBezTo>
                  <a:cubicBezTo>
                    <a:pt x="419435" y="205741"/>
                    <a:pt x="424890" y="205488"/>
                    <a:pt x="427457" y="205236"/>
                  </a:cubicBezTo>
                  <a:cubicBezTo>
                    <a:pt x="427457" y="232604"/>
                    <a:pt x="427457" y="259972"/>
                    <a:pt x="427457" y="287340"/>
                  </a:cubicBezTo>
                  <a:cubicBezTo>
                    <a:pt x="455467" y="287340"/>
                    <a:pt x="483499" y="287340"/>
                    <a:pt x="511509" y="287340"/>
                  </a:cubicBezTo>
                  <a:cubicBezTo>
                    <a:pt x="511601" y="294491"/>
                    <a:pt x="510867" y="314272"/>
                    <a:pt x="497298" y="333435"/>
                  </a:cubicBezTo>
                  <a:cubicBezTo>
                    <a:pt x="495648" y="335772"/>
                    <a:pt x="481551" y="355118"/>
                    <a:pt x="455879" y="363003"/>
                  </a:cubicBezTo>
                  <a:cubicBezTo>
                    <a:pt x="442677" y="367060"/>
                    <a:pt x="430597" y="366808"/>
                    <a:pt x="421933" y="366624"/>
                  </a:cubicBezTo>
                  <a:cubicBezTo>
                    <a:pt x="412100" y="366418"/>
                    <a:pt x="403894" y="365180"/>
                    <a:pt x="397958" y="363988"/>
                  </a:cubicBezTo>
                  <a:cubicBezTo>
                    <a:pt x="397958" y="374143"/>
                    <a:pt x="397958" y="384274"/>
                    <a:pt x="397958" y="394428"/>
                  </a:cubicBezTo>
                  <a:cubicBezTo>
                    <a:pt x="448109" y="394428"/>
                    <a:pt x="498261" y="394428"/>
                    <a:pt x="548412" y="394428"/>
                  </a:cubicBezTo>
                  <a:cubicBezTo>
                    <a:pt x="548412" y="403986"/>
                    <a:pt x="548412" y="413521"/>
                    <a:pt x="548412" y="423079"/>
                  </a:cubicBezTo>
                  <a:cubicBezTo>
                    <a:pt x="498261" y="423079"/>
                    <a:pt x="448086" y="423079"/>
                    <a:pt x="397935" y="423079"/>
                  </a:cubicBezTo>
                  <a:cubicBezTo>
                    <a:pt x="397935" y="431996"/>
                    <a:pt x="397935" y="440935"/>
                    <a:pt x="397935" y="449851"/>
                  </a:cubicBezTo>
                  <a:cubicBezTo>
                    <a:pt x="447788" y="449851"/>
                    <a:pt x="497665" y="449851"/>
                    <a:pt x="547518" y="449851"/>
                  </a:cubicBezTo>
                  <a:cubicBezTo>
                    <a:pt x="547518" y="460005"/>
                    <a:pt x="547518" y="470159"/>
                    <a:pt x="547518" y="480313"/>
                  </a:cubicBezTo>
                  <a:cubicBezTo>
                    <a:pt x="497642" y="480313"/>
                    <a:pt x="447765" y="480313"/>
                    <a:pt x="397912" y="480313"/>
                  </a:cubicBezTo>
                  <a:cubicBezTo>
                    <a:pt x="397912" y="492003"/>
                    <a:pt x="397912" y="503693"/>
                    <a:pt x="397912" y="515406"/>
                  </a:cubicBezTo>
                  <a:cubicBezTo>
                    <a:pt x="470251" y="515406"/>
                    <a:pt x="542567" y="515406"/>
                    <a:pt x="614907" y="515406"/>
                  </a:cubicBezTo>
                  <a:cubicBezTo>
                    <a:pt x="614907" y="490468"/>
                    <a:pt x="614907" y="465529"/>
                    <a:pt x="614907" y="440591"/>
                  </a:cubicBezTo>
                  <a:lnTo>
                    <a:pt x="630608" y="440591"/>
                  </a:lnTo>
                  <a:cubicBezTo>
                    <a:pt x="630608" y="440591"/>
                    <a:pt x="630608" y="440591"/>
                    <a:pt x="630608" y="440591"/>
                  </a:cubicBezTo>
                  <a:cubicBezTo>
                    <a:pt x="641083" y="440591"/>
                    <a:pt x="651535" y="440591"/>
                    <a:pt x="662010" y="440591"/>
                  </a:cubicBezTo>
                  <a:cubicBezTo>
                    <a:pt x="662010" y="334420"/>
                    <a:pt x="662010" y="228249"/>
                    <a:pt x="662010" y="122101"/>
                  </a:cubicBezTo>
                  <a:cubicBezTo>
                    <a:pt x="574199" y="122032"/>
                    <a:pt x="486388" y="121987"/>
                    <a:pt x="398577" y="121941"/>
                  </a:cubicBezTo>
                  <a:close/>
                  <a:moveTo>
                    <a:pt x="267834" y="452946"/>
                  </a:moveTo>
                  <a:cubicBezTo>
                    <a:pt x="246334" y="472451"/>
                    <a:pt x="215070" y="482743"/>
                    <a:pt x="177387" y="482743"/>
                  </a:cubicBezTo>
                  <a:cubicBezTo>
                    <a:pt x="145572" y="482743"/>
                    <a:pt x="109838" y="473735"/>
                    <a:pt x="90470" y="460808"/>
                  </a:cubicBezTo>
                  <a:lnTo>
                    <a:pt x="86230" y="457988"/>
                  </a:lnTo>
                  <a:lnTo>
                    <a:pt x="100899" y="409281"/>
                  </a:lnTo>
                  <a:lnTo>
                    <a:pt x="108509" y="413957"/>
                  </a:lnTo>
                  <a:cubicBezTo>
                    <a:pt x="129092" y="426632"/>
                    <a:pt x="155933" y="434196"/>
                    <a:pt x="180275" y="434196"/>
                  </a:cubicBezTo>
                  <a:cubicBezTo>
                    <a:pt x="218049" y="434196"/>
                    <a:pt x="241521" y="415538"/>
                    <a:pt x="241521" y="385511"/>
                  </a:cubicBezTo>
                  <a:cubicBezTo>
                    <a:pt x="241521" y="358625"/>
                    <a:pt x="226622" y="343359"/>
                    <a:pt x="184561" y="327177"/>
                  </a:cubicBezTo>
                  <a:cubicBezTo>
                    <a:pt x="122926" y="305333"/>
                    <a:pt x="94160" y="273954"/>
                    <a:pt x="94160" y="228478"/>
                  </a:cubicBezTo>
                  <a:cubicBezTo>
                    <a:pt x="94160" y="172367"/>
                    <a:pt x="140301" y="133195"/>
                    <a:pt x="206359" y="133195"/>
                  </a:cubicBezTo>
                  <a:cubicBezTo>
                    <a:pt x="246082" y="133195"/>
                    <a:pt x="270630" y="143739"/>
                    <a:pt x="281747" y="150042"/>
                  </a:cubicBezTo>
                  <a:lnTo>
                    <a:pt x="286698" y="152838"/>
                  </a:lnTo>
                  <a:lnTo>
                    <a:pt x="270653" y="200285"/>
                  </a:lnTo>
                  <a:lnTo>
                    <a:pt x="263479" y="196366"/>
                  </a:lnTo>
                  <a:cubicBezTo>
                    <a:pt x="251262" y="189696"/>
                    <a:pt x="231160" y="181742"/>
                    <a:pt x="204938" y="181742"/>
                  </a:cubicBezTo>
                  <a:cubicBezTo>
                    <a:pt x="167302" y="181742"/>
                    <a:pt x="150455" y="202807"/>
                    <a:pt x="150455" y="223665"/>
                  </a:cubicBezTo>
                  <a:cubicBezTo>
                    <a:pt x="150455" y="248672"/>
                    <a:pt x="165124" y="262379"/>
                    <a:pt x="210806" y="280051"/>
                  </a:cubicBezTo>
                  <a:cubicBezTo>
                    <a:pt x="272143" y="303729"/>
                    <a:pt x="298296" y="334260"/>
                    <a:pt x="298296" y="382119"/>
                  </a:cubicBezTo>
                  <a:cubicBezTo>
                    <a:pt x="298296" y="409968"/>
                    <a:pt x="287478" y="435113"/>
                    <a:pt x="267834" y="452946"/>
                  </a:cubicBezTo>
                  <a:close/>
                </a:path>
              </a:pathLst>
            </a:custGeom>
            <a:solidFill>
              <a:srgbClr val="FFFFFF"/>
            </a:solidFill>
            <a:ln w="2285" cap="flat">
              <a:noFill/>
              <a:prstDash val="solid"/>
              <a:miter/>
            </a:ln>
          </p:spPr>
          <p:txBody>
            <a:bodyPr rtlCol="0" anchor="ctr"/>
            <a:lstStyle>
              <a:defPPr/>
            </a:lstStyle>
            <a:p>
              <a:endParaRPr lang="es-PE" sz="1050" dirty="0"/>
            </a:p>
          </p:txBody>
        </p:sp>
      </p:grpSp>
    </p:spTree>
    <p:extLst>
      <p:ext uri="{BB962C8B-B14F-4D97-AF65-F5344CB8AC3E}">
        <p14:creationId xmlns:p14="http://schemas.microsoft.com/office/powerpoint/2010/main" val="1369019469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33810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053441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ภาพนิ่งชื่อเรื่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490452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5"/>
          <p:cNvSpPr>
            <a:spLocks/>
          </p:cNvSpPr>
          <p:nvPr userDrawn="1"/>
        </p:nvSpPr>
        <p:spPr bwMode="auto">
          <a:xfrm rot="5400000">
            <a:off x="7196666" y="1315236"/>
            <a:ext cx="3024337" cy="640821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5"/>
          <p:cNvSpPr>
            <a:spLocks/>
          </p:cNvSpPr>
          <p:nvPr userDrawn="1"/>
        </p:nvSpPr>
        <p:spPr bwMode="auto">
          <a:xfrm rot="5400000">
            <a:off x="-120998" y="4047290"/>
            <a:ext cx="1256343" cy="640821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AutoShape 3"/>
          <p:cNvSpPr>
            <a:spLocks noChangeAspect="1" noChangeArrowheads="1" noTextEdit="1"/>
          </p:cNvSpPr>
          <p:nvPr userDrawn="1"/>
        </p:nvSpPr>
        <p:spPr bwMode="auto">
          <a:xfrm>
            <a:off x="4233863" y="1779588"/>
            <a:ext cx="4910137" cy="321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3" name="Freeform 5"/>
          <p:cNvSpPr>
            <a:spLocks/>
          </p:cNvSpPr>
          <p:nvPr userDrawn="1"/>
        </p:nvSpPr>
        <p:spPr bwMode="auto">
          <a:xfrm>
            <a:off x="5716588" y="1779588"/>
            <a:ext cx="728662" cy="725488"/>
          </a:xfrm>
          <a:custGeom>
            <a:avLst/>
            <a:gdLst>
              <a:gd name="T0" fmla="*/ 425 w 429"/>
              <a:gd name="T1" fmla="*/ 214 h 427"/>
              <a:gd name="T2" fmla="*/ 208 w 429"/>
              <a:gd name="T3" fmla="*/ 423 h 427"/>
              <a:gd name="T4" fmla="*/ 3 w 429"/>
              <a:gd name="T5" fmla="*/ 204 h 427"/>
              <a:gd name="T6" fmla="*/ 220 w 429"/>
              <a:gd name="T7" fmla="*/ 1 h 427"/>
              <a:gd name="T8" fmla="*/ 425 w 429"/>
              <a:gd name="T9" fmla="*/ 214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9" h="427">
                <a:moveTo>
                  <a:pt x="425" y="214"/>
                </a:moveTo>
                <a:cubicBezTo>
                  <a:pt x="429" y="324"/>
                  <a:pt x="331" y="427"/>
                  <a:pt x="208" y="423"/>
                </a:cubicBezTo>
                <a:cubicBezTo>
                  <a:pt x="99" y="420"/>
                  <a:pt x="0" y="327"/>
                  <a:pt x="3" y="204"/>
                </a:cubicBezTo>
                <a:cubicBezTo>
                  <a:pt x="6" y="91"/>
                  <a:pt x="101" y="0"/>
                  <a:pt x="220" y="1"/>
                </a:cubicBezTo>
                <a:cubicBezTo>
                  <a:pt x="335" y="2"/>
                  <a:pt x="426" y="97"/>
                  <a:pt x="425" y="214"/>
                </a:cubicBezTo>
                <a:close/>
              </a:path>
            </a:pathLst>
          </a:custGeom>
          <a:solidFill>
            <a:srgbClr val="1B9D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4" name="Freeform 6"/>
          <p:cNvSpPr>
            <a:spLocks/>
          </p:cNvSpPr>
          <p:nvPr userDrawn="1"/>
        </p:nvSpPr>
        <p:spPr bwMode="auto">
          <a:xfrm>
            <a:off x="4486275" y="2090738"/>
            <a:ext cx="515937" cy="517525"/>
          </a:xfrm>
          <a:custGeom>
            <a:avLst/>
            <a:gdLst>
              <a:gd name="T0" fmla="*/ 301 w 303"/>
              <a:gd name="T1" fmla="*/ 186 h 305"/>
              <a:gd name="T2" fmla="*/ 293 w 303"/>
              <a:gd name="T3" fmla="*/ 207 h 305"/>
              <a:gd name="T4" fmla="*/ 151 w 303"/>
              <a:gd name="T5" fmla="*/ 301 h 305"/>
              <a:gd name="T6" fmla="*/ 19 w 303"/>
              <a:gd name="T7" fmla="*/ 190 h 305"/>
              <a:gd name="T8" fmla="*/ 130 w 303"/>
              <a:gd name="T9" fmla="*/ 17 h 305"/>
              <a:gd name="T10" fmla="*/ 299 w 303"/>
              <a:gd name="T11" fmla="*/ 126 h 305"/>
              <a:gd name="T12" fmla="*/ 301 w 303"/>
              <a:gd name="T13" fmla="*/ 186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03" h="305">
                <a:moveTo>
                  <a:pt x="301" y="186"/>
                </a:moveTo>
                <a:cubicBezTo>
                  <a:pt x="295" y="192"/>
                  <a:pt x="296" y="200"/>
                  <a:pt x="293" y="207"/>
                </a:cubicBezTo>
                <a:cubicBezTo>
                  <a:pt x="267" y="280"/>
                  <a:pt x="199" y="305"/>
                  <a:pt x="151" y="301"/>
                </a:cubicBezTo>
                <a:cubicBezTo>
                  <a:pt x="84" y="296"/>
                  <a:pt x="34" y="253"/>
                  <a:pt x="19" y="190"/>
                </a:cubicBezTo>
                <a:cubicBezTo>
                  <a:pt x="0" y="112"/>
                  <a:pt x="49" y="36"/>
                  <a:pt x="130" y="17"/>
                </a:cubicBezTo>
                <a:cubicBezTo>
                  <a:pt x="203" y="0"/>
                  <a:pt x="282" y="50"/>
                  <a:pt x="299" y="126"/>
                </a:cubicBezTo>
                <a:cubicBezTo>
                  <a:pt x="303" y="146"/>
                  <a:pt x="300" y="166"/>
                  <a:pt x="301" y="186"/>
                </a:cubicBezTo>
                <a:close/>
              </a:path>
            </a:pathLst>
          </a:custGeom>
          <a:solidFill>
            <a:srgbClr val="0F38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5" name="Freeform 7"/>
          <p:cNvSpPr>
            <a:spLocks/>
          </p:cNvSpPr>
          <p:nvPr userDrawn="1"/>
        </p:nvSpPr>
        <p:spPr bwMode="auto">
          <a:xfrm>
            <a:off x="7108825" y="2243138"/>
            <a:ext cx="374650" cy="376238"/>
          </a:xfrm>
          <a:custGeom>
            <a:avLst/>
            <a:gdLst>
              <a:gd name="T0" fmla="*/ 220 w 221"/>
              <a:gd name="T1" fmla="*/ 113 h 221"/>
              <a:gd name="T2" fmla="*/ 109 w 221"/>
              <a:gd name="T3" fmla="*/ 220 h 221"/>
              <a:gd name="T4" fmla="*/ 1 w 221"/>
              <a:gd name="T5" fmla="*/ 108 h 221"/>
              <a:gd name="T6" fmla="*/ 113 w 221"/>
              <a:gd name="T7" fmla="*/ 1 h 221"/>
              <a:gd name="T8" fmla="*/ 220 w 221"/>
              <a:gd name="T9" fmla="*/ 113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1" h="221">
                <a:moveTo>
                  <a:pt x="220" y="113"/>
                </a:moveTo>
                <a:cubicBezTo>
                  <a:pt x="219" y="173"/>
                  <a:pt x="169" y="221"/>
                  <a:pt x="109" y="220"/>
                </a:cubicBezTo>
                <a:cubicBezTo>
                  <a:pt x="48" y="218"/>
                  <a:pt x="0" y="168"/>
                  <a:pt x="1" y="108"/>
                </a:cubicBezTo>
                <a:cubicBezTo>
                  <a:pt x="3" y="47"/>
                  <a:pt x="52" y="0"/>
                  <a:pt x="113" y="1"/>
                </a:cubicBezTo>
                <a:cubicBezTo>
                  <a:pt x="173" y="2"/>
                  <a:pt x="221" y="52"/>
                  <a:pt x="220" y="113"/>
                </a:cubicBezTo>
                <a:close/>
              </a:path>
            </a:pathLst>
          </a:custGeom>
          <a:solidFill>
            <a:srgbClr val="E527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6" name="Freeform 8"/>
          <p:cNvSpPr>
            <a:spLocks/>
          </p:cNvSpPr>
          <p:nvPr userDrawn="1"/>
        </p:nvSpPr>
        <p:spPr bwMode="auto">
          <a:xfrm>
            <a:off x="5180013" y="1808163"/>
            <a:ext cx="336550" cy="336550"/>
          </a:xfrm>
          <a:custGeom>
            <a:avLst/>
            <a:gdLst>
              <a:gd name="T0" fmla="*/ 98 w 198"/>
              <a:gd name="T1" fmla="*/ 197 h 198"/>
              <a:gd name="T2" fmla="*/ 1 w 198"/>
              <a:gd name="T3" fmla="*/ 97 h 198"/>
              <a:gd name="T4" fmla="*/ 101 w 198"/>
              <a:gd name="T5" fmla="*/ 1 h 198"/>
              <a:gd name="T6" fmla="*/ 197 w 198"/>
              <a:gd name="T7" fmla="*/ 104 h 198"/>
              <a:gd name="T8" fmla="*/ 98 w 198"/>
              <a:gd name="T9" fmla="*/ 197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8" h="198">
                <a:moveTo>
                  <a:pt x="98" y="197"/>
                </a:moveTo>
                <a:cubicBezTo>
                  <a:pt x="43" y="196"/>
                  <a:pt x="0" y="152"/>
                  <a:pt x="1" y="97"/>
                </a:cubicBezTo>
                <a:cubicBezTo>
                  <a:pt x="2" y="43"/>
                  <a:pt x="46" y="0"/>
                  <a:pt x="101" y="1"/>
                </a:cubicBezTo>
                <a:cubicBezTo>
                  <a:pt x="157" y="2"/>
                  <a:pt x="198" y="46"/>
                  <a:pt x="197" y="104"/>
                </a:cubicBezTo>
                <a:cubicBezTo>
                  <a:pt x="196" y="156"/>
                  <a:pt x="152" y="198"/>
                  <a:pt x="98" y="197"/>
                </a:cubicBezTo>
                <a:close/>
              </a:path>
            </a:pathLst>
          </a:custGeom>
          <a:solidFill>
            <a:srgbClr val="5CAE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7" name="Freeform 9"/>
          <p:cNvSpPr>
            <a:spLocks/>
          </p:cNvSpPr>
          <p:nvPr userDrawn="1"/>
        </p:nvSpPr>
        <p:spPr bwMode="auto">
          <a:xfrm>
            <a:off x="6648450" y="1939926"/>
            <a:ext cx="246062" cy="250825"/>
          </a:xfrm>
          <a:custGeom>
            <a:avLst/>
            <a:gdLst>
              <a:gd name="T0" fmla="*/ 145 w 145"/>
              <a:gd name="T1" fmla="*/ 74 h 148"/>
              <a:gd name="T2" fmla="*/ 73 w 145"/>
              <a:gd name="T3" fmla="*/ 147 h 148"/>
              <a:gd name="T4" fmla="*/ 0 w 145"/>
              <a:gd name="T5" fmla="*/ 75 h 148"/>
              <a:gd name="T6" fmla="*/ 74 w 145"/>
              <a:gd name="T7" fmla="*/ 1 h 148"/>
              <a:gd name="T8" fmla="*/ 145 w 145"/>
              <a:gd name="T9" fmla="*/ 74 h 1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5" h="148">
                <a:moveTo>
                  <a:pt x="145" y="74"/>
                </a:moveTo>
                <a:cubicBezTo>
                  <a:pt x="144" y="115"/>
                  <a:pt x="112" y="148"/>
                  <a:pt x="73" y="147"/>
                </a:cubicBezTo>
                <a:cubicBezTo>
                  <a:pt x="33" y="146"/>
                  <a:pt x="0" y="113"/>
                  <a:pt x="0" y="75"/>
                </a:cubicBezTo>
                <a:cubicBezTo>
                  <a:pt x="1" y="32"/>
                  <a:pt x="33" y="0"/>
                  <a:pt x="74" y="1"/>
                </a:cubicBezTo>
                <a:cubicBezTo>
                  <a:pt x="115" y="1"/>
                  <a:pt x="145" y="33"/>
                  <a:pt x="145" y="74"/>
                </a:cubicBezTo>
                <a:close/>
              </a:path>
            </a:pathLst>
          </a:custGeom>
          <a:solidFill>
            <a:srgbClr val="F091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8" name="Freeform 10"/>
          <p:cNvSpPr>
            <a:spLocks/>
          </p:cNvSpPr>
          <p:nvPr userDrawn="1"/>
        </p:nvSpPr>
        <p:spPr bwMode="auto">
          <a:xfrm>
            <a:off x="7032625" y="2647951"/>
            <a:ext cx="496887" cy="46038"/>
          </a:xfrm>
          <a:custGeom>
            <a:avLst/>
            <a:gdLst>
              <a:gd name="T0" fmla="*/ 130 w 293"/>
              <a:gd name="T1" fmla="*/ 22 h 27"/>
              <a:gd name="T2" fmla="*/ 88 w 293"/>
              <a:gd name="T3" fmla="*/ 7 h 27"/>
              <a:gd name="T4" fmla="*/ 0 w 293"/>
              <a:gd name="T5" fmla="*/ 27 h 27"/>
              <a:gd name="T6" fmla="*/ 53 w 293"/>
              <a:gd name="T7" fmla="*/ 2 h 27"/>
              <a:gd name="T8" fmla="*/ 262 w 293"/>
              <a:gd name="T9" fmla="*/ 2 h 27"/>
              <a:gd name="T10" fmla="*/ 293 w 293"/>
              <a:gd name="T11" fmla="*/ 8 h 27"/>
              <a:gd name="T12" fmla="*/ 195 w 293"/>
              <a:gd name="T13" fmla="*/ 7 h 27"/>
              <a:gd name="T14" fmla="*/ 172 w 293"/>
              <a:gd name="T15" fmla="*/ 12 h 27"/>
              <a:gd name="T16" fmla="*/ 130 w 293"/>
              <a:gd name="T17" fmla="*/ 22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93" h="27">
                <a:moveTo>
                  <a:pt x="130" y="22"/>
                </a:moveTo>
                <a:cubicBezTo>
                  <a:pt x="122" y="0"/>
                  <a:pt x="103" y="9"/>
                  <a:pt x="88" y="7"/>
                </a:cubicBezTo>
                <a:cubicBezTo>
                  <a:pt x="56" y="3"/>
                  <a:pt x="27" y="12"/>
                  <a:pt x="0" y="27"/>
                </a:cubicBezTo>
                <a:cubicBezTo>
                  <a:pt x="13" y="9"/>
                  <a:pt x="32" y="2"/>
                  <a:pt x="53" y="2"/>
                </a:cubicBezTo>
                <a:cubicBezTo>
                  <a:pt x="123" y="1"/>
                  <a:pt x="193" y="2"/>
                  <a:pt x="262" y="2"/>
                </a:cubicBezTo>
                <a:cubicBezTo>
                  <a:pt x="273" y="2"/>
                  <a:pt x="284" y="2"/>
                  <a:pt x="293" y="8"/>
                </a:cubicBezTo>
                <a:cubicBezTo>
                  <a:pt x="260" y="8"/>
                  <a:pt x="228" y="8"/>
                  <a:pt x="195" y="7"/>
                </a:cubicBezTo>
                <a:cubicBezTo>
                  <a:pt x="187" y="7"/>
                  <a:pt x="179" y="7"/>
                  <a:pt x="172" y="12"/>
                </a:cubicBezTo>
                <a:cubicBezTo>
                  <a:pt x="159" y="19"/>
                  <a:pt x="143" y="15"/>
                  <a:pt x="130" y="22"/>
                </a:cubicBezTo>
                <a:close/>
              </a:path>
            </a:pathLst>
          </a:custGeom>
          <a:solidFill>
            <a:srgbClr val="B0302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9" name="Freeform 11"/>
          <p:cNvSpPr>
            <a:spLocks noEditPoints="1"/>
          </p:cNvSpPr>
          <p:nvPr userDrawn="1"/>
        </p:nvSpPr>
        <p:spPr bwMode="auto">
          <a:xfrm>
            <a:off x="5305425" y="2557463"/>
            <a:ext cx="1563687" cy="1052513"/>
          </a:xfrm>
          <a:custGeom>
            <a:avLst/>
            <a:gdLst>
              <a:gd name="T0" fmla="*/ 905 w 921"/>
              <a:gd name="T1" fmla="*/ 288 h 619"/>
              <a:gd name="T2" fmla="*/ 830 w 921"/>
              <a:gd name="T3" fmla="*/ 141 h 619"/>
              <a:gd name="T4" fmla="*/ 780 w 921"/>
              <a:gd name="T5" fmla="*/ 61 h 619"/>
              <a:gd name="T6" fmla="*/ 664 w 921"/>
              <a:gd name="T7" fmla="*/ 3 h 619"/>
              <a:gd name="T8" fmla="*/ 462 w 921"/>
              <a:gd name="T9" fmla="*/ 3 h 619"/>
              <a:gd name="T10" fmla="*/ 272 w 921"/>
              <a:gd name="T11" fmla="*/ 2 h 619"/>
              <a:gd name="T12" fmla="*/ 136 w 921"/>
              <a:gd name="T13" fmla="*/ 71 h 619"/>
              <a:gd name="T14" fmla="*/ 63 w 921"/>
              <a:gd name="T15" fmla="*/ 202 h 619"/>
              <a:gd name="T16" fmla="*/ 9 w 921"/>
              <a:gd name="T17" fmla="*/ 319 h 619"/>
              <a:gd name="T18" fmla="*/ 35 w 921"/>
              <a:gd name="T19" fmla="*/ 423 h 619"/>
              <a:gd name="T20" fmla="*/ 280 w 921"/>
              <a:gd name="T21" fmla="*/ 595 h 619"/>
              <a:gd name="T22" fmla="*/ 287 w 921"/>
              <a:gd name="T23" fmla="*/ 600 h 619"/>
              <a:gd name="T24" fmla="*/ 310 w 921"/>
              <a:gd name="T25" fmla="*/ 613 h 619"/>
              <a:gd name="T26" fmla="*/ 616 w 921"/>
              <a:gd name="T27" fmla="*/ 613 h 619"/>
              <a:gd name="T28" fmla="*/ 648 w 921"/>
              <a:gd name="T29" fmla="*/ 595 h 619"/>
              <a:gd name="T30" fmla="*/ 652 w 921"/>
              <a:gd name="T31" fmla="*/ 592 h 619"/>
              <a:gd name="T32" fmla="*/ 751 w 921"/>
              <a:gd name="T33" fmla="*/ 525 h 619"/>
              <a:gd name="T34" fmla="*/ 882 w 921"/>
              <a:gd name="T35" fmla="*/ 430 h 619"/>
              <a:gd name="T36" fmla="*/ 919 w 921"/>
              <a:gd name="T37" fmla="*/ 366 h 619"/>
              <a:gd name="T38" fmla="*/ 905 w 921"/>
              <a:gd name="T39" fmla="*/ 288 h 619"/>
              <a:gd name="T40" fmla="*/ 255 w 921"/>
              <a:gd name="T41" fmla="*/ 350 h 619"/>
              <a:gd name="T42" fmla="*/ 243 w 921"/>
              <a:gd name="T43" fmla="*/ 344 h 619"/>
              <a:gd name="T44" fmla="*/ 226 w 921"/>
              <a:gd name="T45" fmla="*/ 282 h 619"/>
              <a:gd name="T46" fmla="*/ 248 w 921"/>
              <a:gd name="T47" fmla="*/ 241 h 619"/>
              <a:gd name="T48" fmla="*/ 258 w 921"/>
              <a:gd name="T49" fmla="*/ 337 h 619"/>
              <a:gd name="T50" fmla="*/ 255 w 921"/>
              <a:gd name="T51" fmla="*/ 350 h 619"/>
              <a:gd name="T52" fmla="*/ 512 w 921"/>
              <a:gd name="T53" fmla="*/ 369 h 619"/>
              <a:gd name="T54" fmla="*/ 461 w 921"/>
              <a:gd name="T55" fmla="*/ 435 h 619"/>
              <a:gd name="T56" fmla="*/ 450 w 921"/>
              <a:gd name="T57" fmla="*/ 433 h 619"/>
              <a:gd name="T58" fmla="*/ 403 w 921"/>
              <a:gd name="T59" fmla="*/ 373 h 619"/>
              <a:gd name="T60" fmla="*/ 400 w 921"/>
              <a:gd name="T61" fmla="*/ 358 h 619"/>
              <a:gd name="T62" fmla="*/ 429 w 921"/>
              <a:gd name="T63" fmla="*/ 88 h 619"/>
              <a:gd name="T64" fmla="*/ 423 w 921"/>
              <a:gd name="T65" fmla="*/ 62 h 619"/>
              <a:gd name="T66" fmla="*/ 437 w 921"/>
              <a:gd name="T67" fmla="*/ 22 h 619"/>
              <a:gd name="T68" fmla="*/ 454 w 921"/>
              <a:gd name="T69" fmla="*/ 20 h 619"/>
              <a:gd name="T70" fmla="*/ 480 w 921"/>
              <a:gd name="T71" fmla="*/ 24 h 619"/>
              <a:gd name="T72" fmla="*/ 490 w 921"/>
              <a:gd name="T73" fmla="*/ 56 h 619"/>
              <a:gd name="T74" fmla="*/ 481 w 921"/>
              <a:gd name="T75" fmla="*/ 96 h 619"/>
              <a:gd name="T76" fmla="*/ 513 w 921"/>
              <a:gd name="T77" fmla="*/ 354 h 619"/>
              <a:gd name="T78" fmla="*/ 512 w 921"/>
              <a:gd name="T79" fmla="*/ 369 h 619"/>
              <a:gd name="T80" fmla="*/ 706 w 921"/>
              <a:gd name="T81" fmla="*/ 326 h 619"/>
              <a:gd name="T82" fmla="*/ 678 w 921"/>
              <a:gd name="T83" fmla="*/ 346 h 619"/>
              <a:gd name="T84" fmla="*/ 668 w 921"/>
              <a:gd name="T85" fmla="*/ 349 h 619"/>
              <a:gd name="T86" fmla="*/ 666 w 921"/>
              <a:gd name="T87" fmla="*/ 338 h 619"/>
              <a:gd name="T88" fmla="*/ 672 w 921"/>
              <a:gd name="T89" fmla="*/ 243 h 619"/>
              <a:gd name="T90" fmla="*/ 676 w 921"/>
              <a:gd name="T91" fmla="*/ 241 h 619"/>
              <a:gd name="T92" fmla="*/ 712 w 921"/>
              <a:gd name="T93" fmla="*/ 309 h 619"/>
              <a:gd name="T94" fmla="*/ 706 w 921"/>
              <a:gd name="T95" fmla="*/ 32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921" h="619">
                <a:moveTo>
                  <a:pt x="905" y="288"/>
                </a:moveTo>
                <a:cubicBezTo>
                  <a:pt x="880" y="239"/>
                  <a:pt x="855" y="190"/>
                  <a:pt x="830" y="141"/>
                </a:cubicBezTo>
                <a:cubicBezTo>
                  <a:pt x="816" y="113"/>
                  <a:pt x="801" y="85"/>
                  <a:pt x="780" y="61"/>
                </a:cubicBezTo>
                <a:cubicBezTo>
                  <a:pt x="750" y="26"/>
                  <a:pt x="714" y="2"/>
                  <a:pt x="664" y="3"/>
                </a:cubicBezTo>
                <a:cubicBezTo>
                  <a:pt x="596" y="4"/>
                  <a:pt x="529" y="3"/>
                  <a:pt x="462" y="3"/>
                </a:cubicBezTo>
                <a:cubicBezTo>
                  <a:pt x="398" y="3"/>
                  <a:pt x="335" y="5"/>
                  <a:pt x="272" y="2"/>
                </a:cubicBezTo>
                <a:cubicBezTo>
                  <a:pt x="212" y="0"/>
                  <a:pt x="170" y="26"/>
                  <a:pt x="136" y="71"/>
                </a:cubicBezTo>
                <a:cubicBezTo>
                  <a:pt x="105" y="111"/>
                  <a:pt x="86" y="158"/>
                  <a:pt x="63" y="202"/>
                </a:cubicBezTo>
                <a:cubicBezTo>
                  <a:pt x="43" y="240"/>
                  <a:pt x="18" y="276"/>
                  <a:pt x="9" y="319"/>
                </a:cubicBezTo>
                <a:cubicBezTo>
                  <a:pt x="0" y="358"/>
                  <a:pt x="0" y="397"/>
                  <a:pt x="35" y="423"/>
                </a:cubicBezTo>
                <a:cubicBezTo>
                  <a:pt x="114" y="484"/>
                  <a:pt x="193" y="545"/>
                  <a:pt x="280" y="595"/>
                </a:cubicBezTo>
                <a:cubicBezTo>
                  <a:pt x="283" y="596"/>
                  <a:pt x="287" y="598"/>
                  <a:pt x="287" y="600"/>
                </a:cubicBezTo>
                <a:cubicBezTo>
                  <a:pt x="289" y="615"/>
                  <a:pt x="300" y="613"/>
                  <a:pt x="310" y="613"/>
                </a:cubicBezTo>
                <a:cubicBezTo>
                  <a:pt x="412" y="613"/>
                  <a:pt x="514" y="613"/>
                  <a:pt x="616" y="613"/>
                </a:cubicBezTo>
                <a:cubicBezTo>
                  <a:pt x="629" y="613"/>
                  <a:pt x="647" y="619"/>
                  <a:pt x="648" y="595"/>
                </a:cubicBezTo>
                <a:cubicBezTo>
                  <a:pt x="648" y="594"/>
                  <a:pt x="650" y="592"/>
                  <a:pt x="652" y="592"/>
                </a:cubicBezTo>
                <a:cubicBezTo>
                  <a:pt x="688" y="573"/>
                  <a:pt x="719" y="548"/>
                  <a:pt x="751" y="525"/>
                </a:cubicBezTo>
                <a:cubicBezTo>
                  <a:pt x="795" y="494"/>
                  <a:pt x="839" y="462"/>
                  <a:pt x="882" y="430"/>
                </a:cubicBezTo>
                <a:cubicBezTo>
                  <a:pt x="903" y="414"/>
                  <a:pt x="917" y="393"/>
                  <a:pt x="919" y="366"/>
                </a:cubicBezTo>
                <a:cubicBezTo>
                  <a:pt x="921" y="339"/>
                  <a:pt x="917" y="313"/>
                  <a:pt x="905" y="288"/>
                </a:cubicBezTo>
                <a:close/>
                <a:moveTo>
                  <a:pt x="255" y="350"/>
                </a:moveTo>
                <a:cubicBezTo>
                  <a:pt x="250" y="352"/>
                  <a:pt x="247" y="347"/>
                  <a:pt x="243" y="344"/>
                </a:cubicBezTo>
                <a:cubicBezTo>
                  <a:pt x="206" y="320"/>
                  <a:pt x="206" y="320"/>
                  <a:pt x="226" y="282"/>
                </a:cubicBezTo>
                <a:cubicBezTo>
                  <a:pt x="232" y="270"/>
                  <a:pt x="239" y="258"/>
                  <a:pt x="248" y="241"/>
                </a:cubicBezTo>
                <a:cubicBezTo>
                  <a:pt x="252" y="277"/>
                  <a:pt x="255" y="307"/>
                  <a:pt x="258" y="337"/>
                </a:cubicBezTo>
                <a:cubicBezTo>
                  <a:pt x="258" y="341"/>
                  <a:pt x="261" y="347"/>
                  <a:pt x="255" y="350"/>
                </a:cubicBezTo>
                <a:close/>
                <a:moveTo>
                  <a:pt x="512" y="369"/>
                </a:moveTo>
                <a:cubicBezTo>
                  <a:pt x="495" y="392"/>
                  <a:pt x="478" y="413"/>
                  <a:pt x="461" y="435"/>
                </a:cubicBezTo>
                <a:cubicBezTo>
                  <a:pt x="456" y="441"/>
                  <a:pt x="452" y="436"/>
                  <a:pt x="450" y="433"/>
                </a:cubicBezTo>
                <a:cubicBezTo>
                  <a:pt x="434" y="413"/>
                  <a:pt x="419" y="393"/>
                  <a:pt x="403" y="373"/>
                </a:cubicBezTo>
                <a:cubicBezTo>
                  <a:pt x="400" y="368"/>
                  <a:pt x="399" y="363"/>
                  <a:pt x="400" y="358"/>
                </a:cubicBezTo>
                <a:cubicBezTo>
                  <a:pt x="410" y="268"/>
                  <a:pt x="419" y="178"/>
                  <a:pt x="429" y="88"/>
                </a:cubicBezTo>
                <a:cubicBezTo>
                  <a:pt x="430" y="79"/>
                  <a:pt x="430" y="70"/>
                  <a:pt x="423" y="62"/>
                </a:cubicBezTo>
                <a:cubicBezTo>
                  <a:pt x="403" y="40"/>
                  <a:pt x="407" y="28"/>
                  <a:pt x="437" y="22"/>
                </a:cubicBezTo>
                <a:cubicBezTo>
                  <a:pt x="442" y="21"/>
                  <a:pt x="448" y="21"/>
                  <a:pt x="454" y="20"/>
                </a:cubicBezTo>
                <a:cubicBezTo>
                  <a:pt x="463" y="20"/>
                  <a:pt x="472" y="21"/>
                  <a:pt x="480" y="24"/>
                </a:cubicBezTo>
                <a:cubicBezTo>
                  <a:pt x="499" y="31"/>
                  <a:pt x="504" y="42"/>
                  <a:pt x="490" y="56"/>
                </a:cubicBezTo>
                <a:cubicBezTo>
                  <a:pt x="478" y="69"/>
                  <a:pt x="479" y="81"/>
                  <a:pt x="481" y="96"/>
                </a:cubicBezTo>
                <a:cubicBezTo>
                  <a:pt x="492" y="182"/>
                  <a:pt x="502" y="268"/>
                  <a:pt x="513" y="354"/>
                </a:cubicBezTo>
                <a:cubicBezTo>
                  <a:pt x="513" y="359"/>
                  <a:pt x="515" y="366"/>
                  <a:pt x="512" y="369"/>
                </a:cubicBezTo>
                <a:close/>
                <a:moveTo>
                  <a:pt x="706" y="326"/>
                </a:moveTo>
                <a:cubicBezTo>
                  <a:pt x="697" y="333"/>
                  <a:pt x="688" y="340"/>
                  <a:pt x="678" y="346"/>
                </a:cubicBezTo>
                <a:cubicBezTo>
                  <a:pt x="675" y="348"/>
                  <a:pt x="672" y="353"/>
                  <a:pt x="668" y="349"/>
                </a:cubicBezTo>
                <a:cubicBezTo>
                  <a:pt x="666" y="347"/>
                  <a:pt x="665" y="342"/>
                  <a:pt x="666" y="338"/>
                </a:cubicBezTo>
                <a:cubicBezTo>
                  <a:pt x="668" y="307"/>
                  <a:pt x="670" y="275"/>
                  <a:pt x="672" y="243"/>
                </a:cubicBezTo>
                <a:cubicBezTo>
                  <a:pt x="673" y="242"/>
                  <a:pt x="675" y="242"/>
                  <a:pt x="676" y="241"/>
                </a:cubicBezTo>
                <a:cubicBezTo>
                  <a:pt x="688" y="264"/>
                  <a:pt x="699" y="287"/>
                  <a:pt x="712" y="309"/>
                </a:cubicBezTo>
                <a:cubicBezTo>
                  <a:pt x="716" y="318"/>
                  <a:pt x="711" y="322"/>
                  <a:pt x="706" y="326"/>
                </a:cubicBezTo>
                <a:close/>
              </a:path>
            </a:pathLst>
          </a:custGeom>
          <a:solidFill>
            <a:srgbClr val="1B9DD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0" name="Freeform 12"/>
          <p:cNvSpPr>
            <a:spLocks noEditPoints="1"/>
          </p:cNvSpPr>
          <p:nvPr userDrawn="1"/>
        </p:nvSpPr>
        <p:spPr bwMode="auto">
          <a:xfrm>
            <a:off x="4217988" y="2641601"/>
            <a:ext cx="1090612" cy="714375"/>
          </a:xfrm>
          <a:custGeom>
            <a:avLst/>
            <a:gdLst>
              <a:gd name="T0" fmla="*/ 626 w 642"/>
              <a:gd name="T1" fmla="*/ 210 h 421"/>
              <a:gd name="T2" fmla="*/ 542 w 642"/>
              <a:gd name="T3" fmla="*/ 50 h 421"/>
              <a:gd name="T4" fmla="*/ 448 w 642"/>
              <a:gd name="T5" fmla="*/ 3 h 421"/>
              <a:gd name="T6" fmla="*/ 320 w 642"/>
              <a:gd name="T7" fmla="*/ 3 h 421"/>
              <a:gd name="T8" fmla="*/ 196 w 642"/>
              <a:gd name="T9" fmla="*/ 3 h 421"/>
              <a:gd name="T10" fmla="*/ 94 w 642"/>
              <a:gd name="T11" fmla="*/ 56 h 421"/>
              <a:gd name="T12" fmla="*/ 17 w 642"/>
              <a:gd name="T13" fmla="*/ 204 h 421"/>
              <a:gd name="T14" fmla="*/ 35 w 642"/>
              <a:gd name="T15" fmla="*/ 294 h 421"/>
              <a:gd name="T16" fmla="*/ 178 w 642"/>
              <a:gd name="T17" fmla="*/ 397 h 421"/>
              <a:gd name="T18" fmla="*/ 254 w 642"/>
              <a:gd name="T19" fmla="*/ 419 h 421"/>
              <a:gd name="T20" fmla="*/ 396 w 642"/>
              <a:gd name="T21" fmla="*/ 418 h 421"/>
              <a:gd name="T22" fmla="*/ 454 w 642"/>
              <a:gd name="T23" fmla="*/ 404 h 421"/>
              <a:gd name="T24" fmla="*/ 599 w 642"/>
              <a:gd name="T25" fmla="*/ 299 h 421"/>
              <a:gd name="T26" fmla="*/ 626 w 642"/>
              <a:gd name="T27" fmla="*/ 210 h 421"/>
              <a:gd name="T28" fmla="*/ 179 w 642"/>
              <a:gd name="T29" fmla="*/ 241 h 421"/>
              <a:gd name="T30" fmla="*/ 175 w 642"/>
              <a:gd name="T31" fmla="*/ 167 h 421"/>
              <a:gd name="T32" fmla="*/ 183 w 642"/>
              <a:gd name="T33" fmla="*/ 241 h 421"/>
              <a:gd name="T34" fmla="*/ 179 w 642"/>
              <a:gd name="T35" fmla="*/ 241 h 421"/>
              <a:gd name="T36" fmla="*/ 339 w 642"/>
              <a:gd name="T37" fmla="*/ 276 h 421"/>
              <a:gd name="T38" fmla="*/ 316 w 642"/>
              <a:gd name="T39" fmla="*/ 303 h 421"/>
              <a:gd name="T40" fmla="*/ 283 w 642"/>
              <a:gd name="T41" fmla="*/ 260 h 421"/>
              <a:gd name="T42" fmla="*/ 278 w 642"/>
              <a:gd name="T43" fmla="*/ 239 h 421"/>
              <a:gd name="T44" fmla="*/ 296 w 642"/>
              <a:gd name="T45" fmla="*/ 70 h 421"/>
              <a:gd name="T46" fmla="*/ 289 w 642"/>
              <a:gd name="T47" fmla="*/ 39 h 421"/>
              <a:gd name="T48" fmla="*/ 295 w 642"/>
              <a:gd name="T49" fmla="*/ 18 h 421"/>
              <a:gd name="T50" fmla="*/ 326 w 642"/>
              <a:gd name="T51" fmla="*/ 15 h 421"/>
              <a:gd name="T52" fmla="*/ 338 w 642"/>
              <a:gd name="T53" fmla="*/ 43 h 421"/>
              <a:gd name="T54" fmla="*/ 333 w 642"/>
              <a:gd name="T55" fmla="*/ 63 h 421"/>
              <a:gd name="T56" fmla="*/ 353 w 642"/>
              <a:gd name="T57" fmla="*/ 221 h 421"/>
              <a:gd name="T58" fmla="*/ 339 w 642"/>
              <a:gd name="T59" fmla="*/ 276 h 421"/>
              <a:gd name="T60" fmla="*/ 488 w 642"/>
              <a:gd name="T61" fmla="*/ 223 h 421"/>
              <a:gd name="T62" fmla="*/ 457 w 642"/>
              <a:gd name="T63" fmla="*/ 245 h 421"/>
              <a:gd name="T64" fmla="*/ 464 w 642"/>
              <a:gd name="T65" fmla="*/ 160 h 421"/>
              <a:gd name="T66" fmla="*/ 491 w 642"/>
              <a:gd name="T67" fmla="*/ 212 h 421"/>
              <a:gd name="T68" fmla="*/ 488 w 642"/>
              <a:gd name="T69" fmla="*/ 223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642" h="421">
                <a:moveTo>
                  <a:pt x="626" y="210"/>
                </a:moveTo>
                <a:cubicBezTo>
                  <a:pt x="602" y="154"/>
                  <a:pt x="576" y="100"/>
                  <a:pt x="542" y="50"/>
                </a:cubicBezTo>
                <a:cubicBezTo>
                  <a:pt x="520" y="18"/>
                  <a:pt x="489" y="1"/>
                  <a:pt x="448" y="3"/>
                </a:cubicBezTo>
                <a:cubicBezTo>
                  <a:pt x="405" y="4"/>
                  <a:pt x="363" y="3"/>
                  <a:pt x="320" y="3"/>
                </a:cubicBezTo>
                <a:cubicBezTo>
                  <a:pt x="279" y="3"/>
                  <a:pt x="238" y="5"/>
                  <a:pt x="196" y="3"/>
                </a:cubicBezTo>
                <a:cubicBezTo>
                  <a:pt x="151" y="0"/>
                  <a:pt x="118" y="19"/>
                  <a:pt x="94" y="56"/>
                </a:cubicBezTo>
                <a:cubicBezTo>
                  <a:pt x="64" y="103"/>
                  <a:pt x="40" y="154"/>
                  <a:pt x="17" y="204"/>
                </a:cubicBezTo>
                <a:cubicBezTo>
                  <a:pt x="0" y="241"/>
                  <a:pt x="8" y="274"/>
                  <a:pt x="35" y="294"/>
                </a:cubicBezTo>
                <a:cubicBezTo>
                  <a:pt x="82" y="329"/>
                  <a:pt x="131" y="362"/>
                  <a:pt x="178" y="397"/>
                </a:cubicBezTo>
                <a:cubicBezTo>
                  <a:pt x="201" y="414"/>
                  <a:pt x="225" y="421"/>
                  <a:pt x="254" y="419"/>
                </a:cubicBezTo>
                <a:cubicBezTo>
                  <a:pt x="301" y="417"/>
                  <a:pt x="349" y="419"/>
                  <a:pt x="396" y="418"/>
                </a:cubicBezTo>
                <a:cubicBezTo>
                  <a:pt x="416" y="418"/>
                  <a:pt x="433" y="420"/>
                  <a:pt x="454" y="404"/>
                </a:cubicBezTo>
                <a:cubicBezTo>
                  <a:pt x="500" y="367"/>
                  <a:pt x="551" y="335"/>
                  <a:pt x="599" y="299"/>
                </a:cubicBezTo>
                <a:cubicBezTo>
                  <a:pt x="632" y="274"/>
                  <a:pt x="642" y="248"/>
                  <a:pt x="626" y="210"/>
                </a:cubicBezTo>
                <a:close/>
                <a:moveTo>
                  <a:pt x="179" y="241"/>
                </a:moveTo>
                <a:cubicBezTo>
                  <a:pt x="142" y="219"/>
                  <a:pt x="142" y="217"/>
                  <a:pt x="175" y="167"/>
                </a:cubicBezTo>
                <a:cubicBezTo>
                  <a:pt x="178" y="194"/>
                  <a:pt x="180" y="218"/>
                  <a:pt x="183" y="241"/>
                </a:cubicBezTo>
                <a:cubicBezTo>
                  <a:pt x="180" y="241"/>
                  <a:pt x="179" y="242"/>
                  <a:pt x="179" y="241"/>
                </a:cubicBezTo>
                <a:close/>
                <a:moveTo>
                  <a:pt x="339" y="276"/>
                </a:moveTo>
                <a:cubicBezTo>
                  <a:pt x="331" y="283"/>
                  <a:pt x="324" y="293"/>
                  <a:pt x="316" y="303"/>
                </a:cubicBezTo>
                <a:cubicBezTo>
                  <a:pt x="305" y="288"/>
                  <a:pt x="294" y="273"/>
                  <a:pt x="283" y="260"/>
                </a:cubicBezTo>
                <a:cubicBezTo>
                  <a:pt x="277" y="253"/>
                  <a:pt x="277" y="246"/>
                  <a:pt x="278" y="239"/>
                </a:cubicBezTo>
                <a:cubicBezTo>
                  <a:pt x="284" y="183"/>
                  <a:pt x="290" y="126"/>
                  <a:pt x="296" y="70"/>
                </a:cubicBezTo>
                <a:cubicBezTo>
                  <a:pt x="298" y="58"/>
                  <a:pt x="298" y="48"/>
                  <a:pt x="289" y="39"/>
                </a:cubicBezTo>
                <a:cubicBezTo>
                  <a:pt x="280" y="30"/>
                  <a:pt x="284" y="23"/>
                  <a:pt x="295" y="18"/>
                </a:cubicBezTo>
                <a:cubicBezTo>
                  <a:pt x="305" y="14"/>
                  <a:pt x="316" y="14"/>
                  <a:pt x="326" y="15"/>
                </a:cubicBezTo>
                <a:cubicBezTo>
                  <a:pt x="346" y="18"/>
                  <a:pt x="350" y="28"/>
                  <a:pt x="338" y="43"/>
                </a:cubicBezTo>
                <a:cubicBezTo>
                  <a:pt x="332" y="50"/>
                  <a:pt x="332" y="55"/>
                  <a:pt x="333" y="63"/>
                </a:cubicBezTo>
                <a:cubicBezTo>
                  <a:pt x="340" y="116"/>
                  <a:pt x="346" y="169"/>
                  <a:pt x="353" y="221"/>
                </a:cubicBezTo>
                <a:cubicBezTo>
                  <a:pt x="356" y="242"/>
                  <a:pt x="355" y="260"/>
                  <a:pt x="339" y="276"/>
                </a:cubicBezTo>
                <a:close/>
                <a:moveTo>
                  <a:pt x="488" y="223"/>
                </a:moveTo>
                <a:cubicBezTo>
                  <a:pt x="479" y="229"/>
                  <a:pt x="470" y="236"/>
                  <a:pt x="457" y="245"/>
                </a:cubicBezTo>
                <a:cubicBezTo>
                  <a:pt x="460" y="216"/>
                  <a:pt x="461" y="191"/>
                  <a:pt x="464" y="160"/>
                </a:cubicBezTo>
                <a:cubicBezTo>
                  <a:pt x="475" y="181"/>
                  <a:pt x="483" y="196"/>
                  <a:pt x="491" y="212"/>
                </a:cubicBezTo>
                <a:cubicBezTo>
                  <a:pt x="494" y="217"/>
                  <a:pt x="492" y="220"/>
                  <a:pt x="488" y="223"/>
                </a:cubicBezTo>
                <a:close/>
              </a:path>
            </a:pathLst>
          </a:custGeom>
          <a:solidFill>
            <a:srgbClr val="0F385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1" name="Freeform 13"/>
          <p:cNvSpPr>
            <a:spLocks noEditPoints="1"/>
          </p:cNvSpPr>
          <p:nvPr userDrawn="1"/>
        </p:nvSpPr>
        <p:spPr bwMode="auto">
          <a:xfrm>
            <a:off x="6888163" y="2638426"/>
            <a:ext cx="830262" cy="554038"/>
          </a:xfrm>
          <a:custGeom>
            <a:avLst/>
            <a:gdLst>
              <a:gd name="T0" fmla="*/ 471 w 489"/>
              <a:gd name="T1" fmla="*/ 152 h 326"/>
              <a:gd name="T2" fmla="*/ 423 w 489"/>
              <a:gd name="T3" fmla="*/ 60 h 326"/>
              <a:gd name="T4" fmla="*/ 378 w 489"/>
              <a:gd name="T5" fmla="*/ 14 h 326"/>
              <a:gd name="T6" fmla="*/ 285 w 489"/>
              <a:gd name="T7" fmla="*/ 11 h 326"/>
              <a:gd name="T8" fmla="*/ 258 w 489"/>
              <a:gd name="T9" fmla="*/ 14 h 326"/>
              <a:gd name="T10" fmla="*/ 257 w 489"/>
              <a:gd name="T11" fmla="*/ 18 h 326"/>
              <a:gd name="T12" fmla="*/ 260 w 489"/>
              <a:gd name="T13" fmla="*/ 32 h 326"/>
              <a:gd name="T14" fmla="*/ 256 w 489"/>
              <a:gd name="T15" fmla="*/ 74 h 326"/>
              <a:gd name="T16" fmla="*/ 270 w 489"/>
              <a:gd name="T17" fmla="*/ 178 h 326"/>
              <a:gd name="T18" fmla="*/ 245 w 489"/>
              <a:gd name="T19" fmla="*/ 230 h 326"/>
              <a:gd name="T20" fmla="*/ 238 w 489"/>
              <a:gd name="T21" fmla="*/ 231 h 326"/>
              <a:gd name="T22" fmla="*/ 211 w 489"/>
              <a:gd name="T23" fmla="*/ 183 h 326"/>
              <a:gd name="T24" fmla="*/ 224 w 489"/>
              <a:gd name="T25" fmla="*/ 64 h 326"/>
              <a:gd name="T26" fmla="*/ 215 w 489"/>
              <a:gd name="T27" fmla="*/ 28 h 326"/>
              <a:gd name="T28" fmla="*/ 216 w 489"/>
              <a:gd name="T29" fmla="*/ 26 h 326"/>
              <a:gd name="T30" fmla="*/ 207 w 489"/>
              <a:gd name="T31" fmla="*/ 11 h 326"/>
              <a:gd name="T32" fmla="*/ 85 w 489"/>
              <a:gd name="T33" fmla="*/ 33 h 326"/>
              <a:gd name="T34" fmla="*/ 10 w 489"/>
              <a:gd name="T35" fmla="*/ 170 h 326"/>
              <a:gd name="T36" fmla="*/ 31 w 489"/>
              <a:gd name="T37" fmla="*/ 233 h 326"/>
              <a:gd name="T38" fmla="*/ 132 w 489"/>
              <a:gd name="T39" fmla="*/ 305 h 326"/>
              <a:gd name="T40" fmla="*/ 194 w 489"/>
              <a:gd name="T41" fmla="*/ 324 h 326"/>
              <a:gd name="T42" fmla="*/ 301 w 489"/>
              <a:gd name="T43" fmla="*/ 323 h 326"/>
              <a:gd name="T44" fmla="*/ 348 w 489"/>
              <a:gd name="T45" fmla="*/ 310 h 326"/>
              <a:gd name="T46" fmla="*/ 450 w 489"/>
              <a:gd name="T47" fmla="*/ 237 h 326"/>
              <a:gd name="T48" fmla="*/ 471 w 489"/>
              <a:gd name="T49" fmla="*/ 152 h 326"/>
              <a:gd name="T50" fmla="*/ 138 w 489"/>
              <a:gd name="T51" fmla="*/ 187 h 326"/>
              <a:gd name="T52" fmla="*/ 133 w 489"/>
              <a:gd name="T53" fmla="*/ 134 h 326"/>
              <a:gd name="T54" fmla="*/ 138 w 489"/>
              <a:gd name="T55" fmla="*/ 187 h 326"/>
              <a:gd name="T56" fmla="*/ 350 w 489"/>
              <a:gd name="T57" fmla="*/ 188 h 326"/>
              <a:gd name="T58" fmla="*/ 352 w 489"/>
              <a:gd name="T59" fmla="*/ 133 h 326"/>
              <a:gd name="T60" fmla="*/ 350 w 489"/>
              <a:gd name="T61" fmla="*/ 188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489" h="326">
                <a:moveTo>
                  <a:pt x="471" y="152"/>
                </a:moveTo>
                <a:cubicBezTo>
                  <a:pt x="456" y="121"/>
                  <a:pt x="440" y="90"/>
                  <a:pt x="423" y="60"/>
                </a:cubicBezTo>
                <a:cubicBezTo>
                  <a:pt x="413" y="41"/>
                  <a:pt x="400" y="22"/>
                  <a:pt x="378" y="14"/>
                </a:cubicBezTo>
                <a:cubicBezTo>
                  <a:pt x="347" y="8"/>
                  <a:pt x="316" y="12"/>
                  <a:pt x="285" y="11"/>
                </a:cubicBezTo>
                <a:cubicBezTo>
                  <a:pt x="276" y="11"/>
                  <a:pt x="267" y="8"/>
                  <a:pt x="258" y="14"/>
                </a:cubicBezTo>
                <a:cubicBezTo>
                  <a:pt x="258" y="15"/>
                  <a:pt x="258" y="17"/>
                  <a:pt x="257" y="18"/>
                </a:cubicBezTo>
                <a:cubicBezTo>
                  <a:pt x="260" y="22"/>
                  <a:pt x="264" y="27"/>
                  <a:pt x="260" y="32"/>
                </a:cubicBezTo>
                <a:cubicBezTo>
                  <a:pt x="249" y="45"/>
                  <a:pt x="254" y="60"/>
                  <a:pt x="256" y="74"/>
                </a:cubicBezTo>
                <a:cubicBezTo>
                  <a:pt x="260" y="109"/>
                  <a:pt x="264" y="144"/>
                  <a:pt x="270" y="178"/>
                </a:cubicBezTo>
                <a:cubicBezTo>
                  <a:pt x="273" y="202"/>
                  <a:pt x="256" y="214"/>
                  <a:pt x="245" y="230"/>
                </a:cubicBezTo>
                <a:cubicBezTo>
                  <a:pt x="243" y="232"/>
                  <a:pt x="241" y="233"/>
                  <a:pt x="238" y="231"/>
                </a:cubicBezTo>
                <a:cubicBezTo>
                  <a:pt x="229" y="227"/>
                  <a:pt x="210" y="194"/>
                  <a:pt x="211" y="183"/>
                </a:cubicBezTo>
                <a:cubicBezTo>
                  <a:pt x="216" y="143"/>
                  <a:pt x="219" y="103"/>
                  <a:pt x="224" y="64"/>
                </a:cubicBezTo>
                <a:cubicBezTo>
                  <a:pt x="226" y="50"/>
                  <a:pt x="224" y="38"/>
                  <a:pt x="215" y="28"/>
                </a:cubicBezTo>
                <a:cubicBezTo>
                  <a:pt x="215" y="27"/>
                  <a:pt x="215" y="27"/>
                  <a:pt x="216" y="26"/>
                </a:cubicBezTo>
                <a:cubicBezTo>
                  <a:pt x="213" y="21"/>
                  <a:pt x="219" y="10"/>
                  <a:pt x="207" y="11"/>
                </a:cubicBezTo>
                <a:cubicBezTo>
                  <a:pt x="166" y="13"/>
                  <a:pt x="121" y="0"/>
                  <a:pt x="85" y="33"/>
                </a:cubicBezTo>
                <a:cubicBezTo>
                  <a:pt x="50" y="73"/>
                  <a:pt x="30" y="122"/>
                  <a:pt x="10" y="170"/>
                </a:cubicBezTo>
                <a:cubicBezTo>
                  <a:pt x="0" y="195"/>
                  <a:pt x="9" y="217"/>
                  <a:pt x="31" y="233"/>
                </a:cubicBezTo>
                <a:cubicBezTo>
                  <a:pt x="65" y="256"/>
                  <a:pt x="98" y="281"/>
                  <a:pt x="132" y="305"/>
                </a:cubicBezTo>
                <a:cubicBezTo>
                  <a:pt x="150" y="317"/>
                  <a:pt x="169" y="326"/>
                  <a:pt x="194" y="324"/>
                </a:cubicBezTo>
                <a:cubicBezTo>
                  <a:pt x="229" y="321"/>
                  <a:pt x="265" y="323"/>
                  <a:pt x="301" y="323"/>
                </a:cubicBezTo>
                <a:cubicBezTo>
                  <a:pt x="318" y="323"/>
                  <a:pt x="333" y="323"/>
                  <a:pt x="348" y="310"/>
                </a:cubicBezTo>
                <a:cubicBezTo>
                  <a:pt x="380" y="283"/>
                  <a:pt x="415" y="260"/>
                  <a:pt x="450" y="237"/>
                </a:cubicBezTo>
                <a:cubicBezTo>
                  <a:pt x="489" y="211"/>
                  <a:pt x="484" y="180"/>
                  <a:pt x="471" y="152"/>
                </a:cubicBezTo>
                <a:close/>
                <a:moveTo>
                  <a:pt x="138" y="187"/>
                </a:moveTo>
                <a:cubicBezTo>
                  <a:pt x="107" y="175"/>
                  <a:pt x="106" y="168"/>
                  <a:pt x="133" y="134"/>
                </a:cubicBezTo>
                <a:cubicBezTo>
                  <a:pt x="136" y="153"/>
                  <a:pt x="140" y="170"/>
                  <a:pt x="138" y="187"/>
                </a:cubicBezTo>
                <a:close/>
                <a:moveTo>
                  <a:pt x="350" y="188"/>
                </a:moveTo>
                <a:cubicBezTo>
                  <a:pt x="348" y="169"/>
                  <a:pt x="350" y="152"/>
                  <a:pt x="352" y="133"/>
                </a:cubicBezTo>
                <a:cubicBezTo>
                  <a:pt x="380" y="163"/>
                  <a:pt x="380" y="171"/>
                  <a:pt x="350" y="188"/>
                </a:cubicBezTo>
                <a:close/>
              </a:path>
            </a:pathLst>
          </a:custGeom>
          <a:solidFill>
            <a:srgbClr val="E5272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2" name="Freeform 14"/>
          <p:cNvSpPr>
            <a:spLocks noEditPoints="1"/>
          </p:cNvSpPr>
          <p:nvPr userDrawn="1"/>
        </p:nvSpPr>
        <p:spPr bwMode="auto">
          <a:xfrm>
            <a:off x="4978400" y="2166938"/>
            <a:ext cx="749300" cy="490538"/>
          </a:xfrm>
          <a:custGeom>
            <a:avLst/>
            <a:gdLst>
              <a:gd name="T0" fmla="*/ 425 w 442"/>
              <a:gd name="T1" fmla="*/ 133 h 289"/>
              <a:gd name="T2" fmla="*/ 384 w 442"/>
              <a:gd name="T3" fmla="*/ 53 h 289"/>
              <a:gd name="T4" fmla="*/ 295 w 442"/>
              <a:gd name="T5" fmla="*/ 2 h 289"/>
              <a:gd name="T6" fmla="*/ 145 w 442"/>
              <a:gd name="T7" fmla="*/ 2 h 289"/>
              <a:gd name="T8" fmla="*/ 56 w 442"/>
              <a:gd name="T9" fmla="*/ 56 h 289"/>
              <a:gd name="T10" fmla="*/ 12 w 442"/>
              <a:gd name="T11" fmla="*/ 141 h 289"/>
              <a:gd name="T12" fmla="*/ 4 w 442"/>
              <a:gd name="T13" fmla="*/ 162 h 289"/>
              <a:gd name="T14" fmla="*/ 45 w 442"/>
              <a:gd name="T15" fmla="*/ 217 h 289"/>
              <a:gd name="T16" fmla="*/ 117 w 442"/>
              <a:gd name="T17" fmla="*/ 268 h 289"/>
              <a:gd name="T18" fmla="*/ 177 w 442"/>
              <a:gd name="T19" fmla="*/ 287 h 289"/>
              <a:gd name="T20" fmla="*/ 289 w 442"/>
              <a:gd name="T21" fmla="*/ 287 h 289"/>
              <a:gd name="T22" fmla="*/ 306 w 442"/>
              <a:gd name="T23" fmla="*/ 284 h 289"/>
              <a:gd name="T24" fmla="*/ 402 w 442"/>
              <a:gd name="T25" fmla="*/ 213 h 289"/>
              <a:gd name="T26" fmla="*/ 425 w 442"/>
              <a:gd name="T27" fmla="*/ 133 h 289"/>
              <a:gd name="T28" fmla="*/ 105 w 442"/>
              <a:gd name="T29" fmla="*/ 149 h 289"/>
              <a:gd name="T30" fmla="*/ 122 w 442"/>
              <a:gd name="T31" fmla="*/ 119 h 289"/>
              <a:gd name="T32" fmla="*/ 127 w 442"/>
              <a:gd name="T33" fmla="*/ 166 h 289"/>
              <a:gd name="T34" fmla="*/ 105 w 442"/>
              <a:gd name="T35" fmla="*/ 149 h 289"/>
              <a:gd name="T36" fmla="*/ 222 w 442"/>
              <a:gd name="T37" fmla="*/ 202 h 289"/>
              <a:gd name="T38" fmla="*/ 212 w 442"/>
              <a:gd name="T39" fmla="*/ 201 h 289"/>
              <a:gd name="T40" fmla="*/ 192 w 442"/>
              <a:gd name="T41" fmla="*/ 150 h 289"/>
              <a:gd name="T42" fmla="*/ 204 w 442"/>
              <a:gd name="T43" fmla="*/ 50 h 289"/>
              <a:gd name="T44" fmla="*/ 202 w 442"/>
              <a:gd name="T45" fmla="*/ 32 h 289"/>
              <a:gd name="T46" fmla="*/ 216 w 442"/>
              <a:gd name="T47" fmla="*/ 11 h 289"/>
              <a:gd name="T48" fmla="*/ 232 w 442"/>
              <a:gd name="T49" fmla="*/ 32 h 289"/>
              <a:gd name="T50" fmla="*/ 233 w 442"/>
              <a:gd name="T51" fmla="*/ 71 h 289"/>
              <a:gd name="T52" fmla="*/ 244 w 442"/>
              <a:gd name="T53" fmla="*/ 162 h 289"/>
              <a:gd name="T54" fmla="*/ 222 w 442"/>
              <a:gd name="T55" fmla="*/ 202 h 289"/>
              <a:gd name="T56" fmla="*/ 321 w 442"/>
              <a:gd name="T57" fmla="*/ 163 h 289"/>
              <a:gd name="T58" fmla="*/ 315 w 442"/>
              <a:gd name="T59" fmla="*/ 156 h 289"/>
              <a:gd name="T60" fmla="*/ 320 w 442"/>
              <a:gd name="T61" fmla="*/ 114 h 289"/>
              <a:gd name="T62" fmla="*/ 335 w 442"/>
              <a:gd name="T63" fmla="*/ 141 h 289"/>
              <a:gd name="T64" fmla="*/ 321 w 442"/>
              <a:gd name="T65" fmla="*/ 163 h 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442" h="289">
                <a:moveTo>
                  <a:pt x="425" y="133"/>
                </a:moveTo>
                <a:cubicBezTo>
                  <a:pt x="412" y="106"/>
                  <a:pt x="398" y="79"/>
                  <a:pt x="384" y="53"/>
                </a:cubicBezTo>
                <a:cubicBezTo>
                  <a:pt x="365" y="17"/>
                  <a:pt x="337" y="0"/>
                  <a:pt x="295" y="2"/>
                </a:cubicBezTo>
                <a:cubicBezTo>
                  <a:pt x="245" y="5"/>
                  <a:pt x="195" y="4"/>
                  <a:pt x="145" y="2"/>
                </a:cubicBezTo>
                <a:cubicBezTo>
                  <a:pt x="102" y="0"/>
                  <a:pt x="74" y="20"/>
                  <a:pt x="56" y="56"/>
                </a:cubicBezTo>
                <a:cubicBezTo>
                  <a:pt x="41" y="84"/>
                  <a:pt x="26" y="113"/>
                  <a:pt x="12" y="141"/>
                </a:cubicBezTo>
                <a:cubicBezTo>
                  <a:pt x="0" y="145"/>
                  <a:pt x="0" y="153"/>
                  <a:pt x="4" y="162"/>
                </a:cubicBezTo>
                <a:cubicBezTo>
                  <a:pt x="9" y="188"/>
                  <a:pt x="24" y="204"/>
                  <a:pt x="45" y="217"/>
                </a:cubicBezTo>
                <a:cubicBezTo>
                  <a:pt x="70" y="233"/>
                  <a:pt x="93" y="251"/>
                  <a:pt x="117" y="268"/>
                </a:cubicBezTo>
                <a:cubicBezTo>
                  <a:pt x="135" y="281"/>
                  <a:pt x="153" y="289"/>
                  <a:pt x="177" y="287"/>
                </a:cubicBezTo>
                <a:cubicBezTo>
                  <a:pt x="214" y="286"/>
                  <a:pt x="251" y="287"/>
                  <a:pt x="289" y="287"/>
                </a:cubicBezTo>
                <a:cubicBezTo>
                  <a:pt x="294" y="287"/>
                  <a:pt x="300" y="288"/>
                  <a:pt x="306" y="284"/>
                </a:cubicBezTo>
                <a:cubicBezTo>
                  <a:pt x="337" y="260"/>
                  <a:pt x="369" y="236"/>
                  <a:pt x="402" y="213"/>
                </a:cubicBezTo>
                <a:cubicBezTo>
                  <a:pt x="434" y="190"/>
                  <a:pt x="442" y="169"/>
                  <a:pt x="425" y="133"/>
                </a:cubicBezTo>
                <a:close/>
                <a:moveTo>
                  <a:pt x="105" y="149"/>
                </a:moveTo>
                <a:cubicBezTo>
                  <a:pt x="105" y="138"/>
                  <a:pt x="112" y="128"/>
                  <a:pt x="122" y="119"/>
                </a:cubicBezTo>
                <a:cubicBezTo>
                  <a:pt x="124" y="136"/>
                  <a:pt x="125" y="150"/>
                  <a:pt x="127" y="166"/>
                </a:cubicBezTo>
                <a:cubicBezTo>
                  <a:pt x="116" y="162"/>
                  <a:pt x="105" y="158"/>
                  <a:pt x="105" y="149"/>
                </a:cubicBezTo>
                <a:close/>
                <a:moveTo>
                  <a:pt x="222" y="202"/>
                </a:moveTo>
                <a:cubicBezTo>
                  <a:pt x="220" y="207"/>
                  <a:pt x="215" y="204"/>
                  <a:pt x="212" y="201"/>
                </a:cubicBezTo>
                <a:cubicBezTo>
                  <a:pt x="200" y="187"/>
                  <a:pt x="188" y="173"/>
                  <a:pt x="192" y="150"/>
                </a:cubicBezTo>
                <a:cubicBezTo>
                  <a:pt x="198" y="117"/>
                  <a:pt x="200" y="83"/>
                  <a:pt x="204" y="50"/>
                </a:cubicBezTo>
                <a:cubicBezTo>
                  <a:pt x="204" y="44"/>
                  <a:pt x="205" y="38"/>
                  <a:pt x="202" y="32"/>
                </a:cubicBezTo>
                <a:cubicBezTo>
                  <a:pt x="196" y="17"/>
                  <a:pt x="201" y="11"/>
                  <a:pt x="216" y="11"/>
                </a:cubicBezTo>
                <a:cubicBezTo>
                  <a:pt x="233" y="11"/>
                  <a:pt x="237" y="17"/>
                  <a:pt x="232" y="32"/>
                </a:cubicBezTo>
                <a:cubicBezTo>
                  <a:pt x="227" y="45"/>
                  <a:pt x="231" y="58"/>
                  <a:pt x="233" y="71"/>
                </a:cubicBezTo>
                <a:cubicBezTo>
                  <a:pt x="236" y="101"/>
                  <a:pt x="239" y="132"/>
                  <a:pt x="244" y="162"/>
                </a:cubicBezTo>
                <a:cubicBezTo>
                  <a:pt x="246" y="181"/>
                  <a:pt x="231" y="190"/>
                  <a:pt x="222" y="202"/>
                </a:cubicBezTo>
                <a:close/>
                <a:moveTo>
                  <a:pt x="321" y="163"/>
                </a:moveTo>
                <a:cubicBezTo>
                  <a:pt x="315" y="167"/>
                  <a:pt x="315" y="160"/>
                  <a:pt x="315" y="156"/>
                </a:cubicBezTo>
                <a:cubicBezTo>
                  <a:pt x="316" y="143"/>
                  <a:pt x="314" y="130"/>
                  <a:pt x="320" y="114"/>
                </a:cubicBezTo>
                <a:cubicBezTo>
                  <a:pt x="326" y="125"/>
                  <a:pt x="330" y="133"/>
                  <a:pt x="335" y="141"/>
                </a:cubicBezTo>
                <a:cubicBezTo>
                  <a:pt x="342" y="156"/>
                  <a:pt x="328" y="158"/>
                  <a:pt x="321" y="163"/>
                </a:cubicBezTo>
                <a:close/>
              </a:path>
            </a:pathLst>
          </a:custGeom>
          <a:solidFill>
            <a:srgbClr val="5CAD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3" name="Freeform 15"/>
          <p:cNvSpPr>
            <a:spLocks/>
          </p:cNvSpPr>
          <p:nvPr userDrawn="1"/>
        </p:nvSpPr>
        <p:spPr bwMode="auto">
          <a:xfrm>
            <a:off x="6856413" y="2359026"/>
            <a:ext cx="47625" cy="57150"/>
          </a:xfrm>
          <a:custGeom>
            <a:avLst/>
            <a:gdLst>
              <a:gd name="T0" fmla="*/ 21 w 28"/>
              <a:gd name="T1" fmla="*/ 32 h 34"/>
              <a:gd name="T2" fmla="*/ 1 w 28"/>
              <a:gd name="T3" fmla="*/ 17 h 34"/>
              <a:gd name="T4" fmla="*/ 20 w 28"/>
              <a:gd name="T5" fmla="*/ 1 h 34"/>
              <a:gd name="T6" fmla="*/ 21 w 28"/>
              <a:gd name="T7" fmla="*/ 3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34">
                <a:moveTo>
                  <a:pt x="21" y="32"/>
                </a:moveTo>
                <a:cubicBezTo>
                  <a:pt x="9" y="34"/>
                  <a:pt x="1" y="29"/>
                  <a:pt x="1" y="17"/>
                </a:cubicBezTo>
                <a:cubicBezTo>
                  <a:pt x="0" y="5"/>
                  <a:pt x="9" y="0"/>
                  <a:pt x="20" y="1"/>
                </a:cubicBezTo>
                <a:cubicBezTo>
                  <a:pt x="28" y="11"/>
                  <a:pt x="27" y="22"/>
                  <a:pt x="21" y="32"/>
                </a:cubicBezTo>
                <a:close/>
              </a:path>
            </a:pathLst>
          </a:custGeom>
          <a:solidFill>
            <a:srgbClr val="F2A53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4" name="Freeform 16"/>
          <p:cNvSpPr>
            <a:spLocks/>
          </p:cNvSpPr>
          <p:nvPr userDrawn="1"/>
        </p:nvSpPr>
        <p:spPr bwMode="auto">
          <a:xfrm>
            <a:off x="6715125" y="2435226"/>
            <a:ext cx="26987" cy="33338"/>
          </a:xfrm>
          <a:custGeom>
            <a:avLst/>
            <a:gdLst>
              <a:gd name="T0" fmla="*/ 12 w 16"/>
              <a:gd name="T1" fmla="*/ 0 h 19"/>
              <a:gd name="T2" fmla="*/ 16 w 16"/>
              <a:gd name="T3" fmla="*/ 4 h 19"/>
              <a:gd name="T4" fmla="*/ 9 w 16"/>
              <a:gd name="T5" fmla="*/ 18 h 19"/>
              <a:gd name="T6" fmla="*/ 0 w 16"/>
              <a:gd name="T7" fmla="*/ 9 h 19"/>
              <a:gd name="T8" fmla="*/ 12 w 16"/>
              <a:gd name="T9" fmla="*/ 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9">
                <a:moveTo>
                  <a:pt x="12" y="0"/>
                </a:moveTo>
                <a:cubicBezTo>
                  <a:pt x="13" y="1"/>
                  <a:pt x="15" y="3"/>
                  <a:pt x="16" y="4"/>
                </a:cubicBezTo>
                <a:cubicBezTo>
                  <a:pt x="16" y="10"/>
                  <a:pt x="16" y="17"/>
                  <a:pt x="9" y="18"/>
                </a:cubicBezTo>
                <a:cubicBezTo>
                  <a:pt x="3" y="19"/>
                  <a:pt x="1" y="14"/>
                  <a:pt x="0" y="9"/>
                </a:cubicBezTo>
                <a:cubicBezTo>
                  <a:pt x="0" y="0"/>
                  <a:pt x="6" y="0"/>
                  <a:pt x="12" y="0"/>
                </a:cubicBezTo>
                <a:close/>
              </a:path>
            </a:pathLst>
          </a:custGeom>
          <a:solidFill>
            <a:srgbClr val="F192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5" name="Freeform 17"/>
          <p:cNvSpPr>
            <a:spLocks/>
          </p:cNvSpPr>
          <p:nvPr userDrawn="1"/>
        </p:nvSpPr>
        <p:spPr bwMode="auto">
          <a:xfrm>
            <a:off x="6726238" y="2497138"/>
            <a:ext cx="55562" cy="53975"/>
          </a:xfrm>
          <a:custGeom>
            <a:avLst/>
            <a:gdLst>
              <a:gd name="T0" fmla="*/ 33 w 33"/>
              <a:gd name="T1" fmla="*/ 16 h 32"/>
              <a:gd name="T2" fmla="*/ 17 w 33"/>
              <a:gd name="T3" fmla="*/ 32 h 32"/>
              <a:gd name="T4" fmla="*/ 1 w 33"/>
              <a:gd name="T5" fmla="*/ 16 h 32"/>
              <a:gd name="T6" fmla="*/ 16 w 33"/>
              <a:gd name="T7" fmla="*/ 0 h 32"/>
              <a:gd name="T8" fmla="*/ 33 w 33"/>
              <a:gd name="T9" fmla="*/ 16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32">
                <a:moveTo>
                  <a:pt x="33" y="16"/>
                </a:moveTo>
                <a:cubicBezTo>
                  <a:pt x="32" y="24"/>
                  <a:pt x="30" y="32"/>
                  <a:pt x="17" y="32"/>
                </a:cubicBezTo>
                <a:cubicBezTo>
                  <a:pt x="6" y="32"/>
                  <a:pt x="2" y="25"/>
                  <a:pt x="1" y="16"/>
                </a:cubicBezTo>
                <a:cubicBezTo>
                  <a:pt x="0" y="5"/>
                  <a:pt x="5" y="0"/>
                  <a:pt x="16" y="0"/>
                </a:cubicBezTo>
                <a:cubicBezTo>
                  <a:pt x="26" y="0"/>
                  <a:pt x="33" y="2"/>
                  <a:pt x="33" y="16"/>
                </a:cubicBezTo>
                <a:close/>
              </a:path>
            </a:pathLst>
          </a:custGeom>
          <a:solidFill>
            <a:srgbClr val="F1920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6" name="Freeform 18"/>
          <p:cNvSpPr>
            <a:spLocks/>
          </p:cNvSpPr>
          <p:nvPr userDrawn="1"/>
        </p:nvSpPr>
        <p:spPr bwMode="auto">
          <a:xfrm>
            <a:off x="4237038" y="3160713"/>
            <a:ext cx="4908550" cy="1843088"/>
          </a:xfrm>
          <a:custGeom>
            <a:avLst/>
            <a:gdLst>
              <a:gd name="T0" fmla="*/ 2891 w 2891"/>
              <a:gd name="T1" fmla="*/ 237 h 1085"/>
              <a:gd name="T2" fmla="*/ 2856 w 2891"/>
              <a:gd name="T3" fmla="*/ 200 h 1085"/>
              <a:gd name="T4" fmla="*/ 2851 w 2891"/>
              <a:gd name="T5" fmla="*/ 199 h 1085"/>
              <a:gd name="T6" fmla="*/ 2795 w 2891"/>
              <a:gd name="T7" fmla="*/ 192 h 1085"/>
              <a:gd name="T8" fmla="*/ 2795 w 2891"/>
              <a:gd name="T9" fmla="*/ 192 h 1085"/>
              <a:gd name="T10" fmla="*/ 2795 w 2891"/>
              <a:gd name="T11" fmla="*/ 192 h 1085"/>
              <a:gd name="T12" fmla="*/ 2695 w 2891"/>
              <a:gd name="T13" fmla="*/ 176 h 1085"/>
              <a:gd name="T14" fmla="*/ 2598 w 2891"/>
              <a:gd name="T15" fmla="*/ 155 h 1085"/>
              <a:gd name="T16" fmla="*/ 2348 w 2891"/>
              <a:gd name="T17" fmla="*/ 42 h 1085"/>
              <a:gd name="T18" fmla="*/ 2108 w 2891"/>
              <a:gd name="T19" fmla="*/ 10 h 1085"/>
              <a:gd name="T20" fmla="*/ 1772 w 2891"/>
              <a:gd name="T21" fmla="*/ 132 h 1085"/>
              <a:gd name="T22" fmla="*/ 1514 w 2891"/>
              <a:gd name="T23" fmla="*/ 245 h 1085"/>
              <a:gd name="T24" fmla="*/ 1221 w 2891"/>
              <a:gd name="T25" fmla="*/ 309 h 1085"/>
              <a:gd name="T26" fmla="*/ 954 w 2891"/>
              <a:gd name="T27" fmla="*/ 351 h 1085"/>
              <a:gd name="T28" fmla="*/ 839 w 2891"/>
              <a:gd name="T29" fmla="*/ 366 h 1085"/>
              <a:gd name="T30" fmla="*/ 790 w 2891"/>
              <a:gd name="T31" fmla="*/ 488 h 1085"/>
              <a:gd name="T32" fmla="*/ 941 w 2891"/>
              <a:gd name="T33" fmla="*/ 578 h 1085"/>
              <a:gd name="T34" fmla="*/ 1402 w 2891"/>
              <a:gd name="T35" fmla="*/ 554 h 1085"/>
              <a:gd name="T36" fmla="*/ 1825 w 2891"/>
              <a:gd name="T37" fmla="*/ 618 h 1085"/>
              <a:gd name="T38" fmla="*/ 1848 w 2891"/>
              <a:gd name="T39" fmla="*/ 630 h 1085"/>
              <a:gd name="T40" fmla="*/ 1843 w 2891"/>
              <a:gd name="T41" fmla="*/ 650 h 1085"/>
              <a:gd name="T42" fmla="*/ 1825 w 2891"/>
              <a:gd name="T43" fmla="*/ 650 h 1085"/>
              <a:gd name="T44" fmla="*/ 1747 w 2891"/>
              <a:gd name="T45" fmla="*/ 634 h 1085"/>
              <a:gd name="T46" fmla="*/ 1521 w 2891"/>
              <a:gd name="T47" fmla="*/ 593 h 1085"/>
              <a:gd name="T48" fmla="*/ 947 w 2891"/>
              <a:gd name="T49" fmla="*/ 614 h 1085"/>
              <a:gd name="T50" fmla="*/ 742 w 2891"/>
              <a:gd name="T51" fmla="*/ 504 h 1085"/>
              <a:gd name="T52" fmla="*/ 796 w 2891"/>
              <a:gd name="T53" fmla="*/ 351 h 1085"/>
              <a:gd name="T54" fmla="*/ 845 w 2891"/>
              <a:gd name="T55" fmla="*/ 333 h 1085"/>
              <a:gd name="T56" fmla="*/ 859 w 2891"/>
              <a:gd name="T57" fmla="*/ 326 h 1085"/>
              <a:gd name="T58" fmla="*/ 764 w 2891"/>
              <a:gd name="T59" fmla="*/ 268 h 1085"/>
              <a:gd name="T60" fmla="*/ 751 w 2891"/>
              <a:gd name="T61" fmla="*/ 261 h 1085"/>
              <a:gd name="T62" fmla="*/ 724 w 2891"/>
              <a:gd name="T63" fmla="*/ 244 h 1085"/>
              <a:gd name="T64" fmla="*/ 715 w 2891"/>
              <a:gd name="T65" fmla="*/ 237 h 1085"/>
              <a:gd name="T66" fmla="*/ 587 w 2891"/>
              <a:gd name="T67" fmla="*/ 159 h 1085"/>
              <a:gd name="T68" fmla="*/ 407 w 2891"/>
              <a:gd name="T69" fmla="*/ 147 h 1085"/>
              <a:gd name="T70" fmla="*/ 329 w 2891"/>
              <a:gd name="T71" fmla="*/ 210 h 1085"/>
              <a:gd name="T72" fmla="*/ 310 w 2891"/>
              <a:gd name="T73" fmla="*/ 221 h 1085"/>
              <a:gd name="T74" fmla="*/ 229 w 2891"/>
              <a:gd name="T75" fmla="*/ 217 h 1085"/>
              <a:gd name="T76" fmla="*/ 52 w 2891"/>
              <a:gd name="T77" fmla="*/ 273 h 1085"/>
              <a:gd name="T78" fmla="*/ 44 w 2891"/>
              <a:gd name="T79" fmla="*/ 377 h 1085"/>
              <a:gd name="T80" fmla="*/ 204 w 2891"/>
              <a:gd name="T81" fmla="*/ 493 h 1085"/>
              <a:gd name="T82" fmla="*/ 869 w 2891"/>
              <a:gd name="T83" fmla="*/ 836 h 1085"/>
              <a:gd name="T84" fmla="*/ 1410 w 2891"/>
              <a:gd name="T85" fmla="*/ 1063 h 1085"/>
              <a:gd name="T86" fmla="*/ 1575 w 2891"/>
              <a:gd name="T87" fmla="*/ 1062 h 1085"/>
              <a:gd name="T88" fmla="*/ 1961 w 2891"/>
              <a:gd name="T89" fmla="*/ 911 h 1085"/>
              <a:gd name="T90" fmla="*/ 2500 w 2891"/>
              <a:gd name="T91" fmla="*/ 703 h 1085"/>
              <a:gd name="T92" fmla="*/ 2701 w 2891"/>
              <a:gd name="T93" fmla="*/ 704 h 1085"/>
              <a:gd name="T94" fmla="*/ 2833 w 2891"/>
              <a:gd name="T95" fmla="*/ 766 h 1085"/>
              <a:gd name="T96" fmla="*/ 2891 w 2891"/>
              <a:gd name="T97" fmla="*/ 801 h 1085"/>
              <a:gd name="T98" fmla="*/ 2891 w 2891"/>
              <a:gd name="T99" fmla="*/ 237 h 10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891" h="1085">
                <a:moveTo>
                  <a:pt x="2891" y="237"/>
                </a:moveTo>
                <a:cubicBezTo>
                  <a:pt x="2891" y="202"/>
                  <a:pt x="2891" y="202"/>
                  <a:pt x="2856" y="200"/>
                </a:cubicBezTo>
                <a:cubicBezTo>
                  <a:pt x="2854" y="199"/>
                  <a:pt x="2852" y="199"/>
                  <a:pt x="2851" y="199"/>
                </a:cubicBezTo>
                <a:cubicBezTo>
                  <a:pt x="2833" y="195"/>
                  <a:pt x="2814" y="192"/>
                  <a:pt x="2795" y="192"/>
                </a:cubicBezTo>
                <a:cubicBezTo>
                  <a:pt x="2795" y="192"/>
                  <a:pt x="2795" y="192"/>
                  <a:pt x="2795" y="192"/>
                </a:cubicBezTo>
                <a:cubicBezTo>
                  <a:pt x="2795" y="192"/>
                  <a:pt x="2795" y="192"/>
                  <a:pt x="2795" y="192"/>
                </a:cubicBezTo>
                <a:cubicBezTo>
                  <a:pt x="2762" y="184"/>
                  <a:pt x="2728" y="183"/>
                  <a:pt x="2695" y="176"/>
                </a:cubicBezTo>
                <a:cubicBezTo>
                  <a:pt x="2663" y="170"/>
                  <a:pt x="2629" y="173"/>
                  <a:pt x="2598" y="155"/>
                </a:cubicBezTo>
                <a:cubicBezTo>
                  <a:pt x="2519" y="109"/>
                  <a:pt x="2435" y="71"/>
                  <a:pt x="2348" y="42"/>
                </a:cubicBezTo>
                <a:cubicBezTo>
                  <a:pt x="2270" y="17"/>
                  <a:pt x="2191" y="0"/>
                  <a:pt x="2108" y="10"/>
                </a:cubicBezTo>
                <a:cubicBezTo>
                  <a:pt x="1987" y="25"/>
                  <a:pt x="1875" y="66"/>
                  <a:pt x="1772" y="132"/>
                </a:cubicBezTo>
                <a:cubicBezTo>
                  <a:pt x="1692" y="183"/>
                  <a:pt x="1607" y="223"/>
                  <a:pt x="1514" y="245"/>
                </a:cubicBezTo>
                <a:cubicBezTo>
                  <a:pt x="1417" y="268"/>
                  <a:pt x="1319" y="290"/>
                  <a:pt x="1221" y="309"/>
                </a:cubicBezTo>
                <a:cubicBezTo>
                  <a:pt x="1133" y="325"/>
                  <a:pt x="1044" y="345"/>
                  <a:pt x="954" y="351"/>
                </a:cubicBezTo>
                <a:cubicBezTo>
                  <a:pt x="915" y="353"/>
                  <a:pt x="876" y="354"/>
                  <a:pt x="839" y="366"/>
                </a:cubicBezTo>
                <a:cubicBezTo>
                  <a:pt x="788" y="383"/>
                  <a:pt x="751" y="423"/>
                  <a:pt x="790" y="488"/>
                </a:cubicBezTo>
                <a:cubicBezTo>
                  <a:pt x="824" y="546"/>
                  <a:pt x="871" y="580"/>
                  <a:pt x="941" y="578"/>
                </a:cubicBezTo>
                <a:cubicBezTo>
                  <a:pt x="1095" y="572"/>
                  <a:pt x="1248" y="560"/>
                  <a:pt x="1402" y="554"/>
                </a:cubicBezTo>
                <a:cubicBezTo>
                  <a:pt x="1548" y="548"/>
                  <a:pt x="1688" y="570"/>
                  <a:pt x="1825" y="618"/>
                </a:cubicBezTo>
                <a:cubicBezTo>
                  <a:pt x="1834" y="620"/>
                  <a:pt x="1842" y="624"/>
                  <a:pt x="1848" y="630"/>
                </a:cubicBezTo>
                <a:cubicBezTo>
                  <a:pt x="1856" y="639"/>
                  <a:pt x="1857" y="647"/>
                  <a:pt x="1843" y="650"/>
                </a:cubicBezTo>
                <a:cubicBezTo>
                  <a:pt x="1837" y="651"/>
                  <a:pt x="1831" y="651"/>
                  <a:pt x="1825" y="650"/>
                </a:cubicBezTo>
                <a:cubicBezTo>
                  <a:pt x="1799" y="645"/>
                  <a:pt x="1773" y="640"/>
                  <a:pt x="1747" y="634"/>
                </a:cubicBezTo>
                <a:cubicBezTo>
                  <a:pt x="1672" y="618"/>
                  <a:pt x="1598" y="597"/>
                  <a:pt x="1521" y="593"/>
                </a:cubicBezTo>
                <a:cubicBezTo>
                  <a:pt x="1329" y="582"/>
                  <a:pt x="1138" y="595"/>
                  <a:pt x="947" y="614"/>
                </a:cubicBezTo>
                <a:cubicBezTo>
                  <a:pt x="856" y="623"/>
                  <a:pt x="783" y="585"/>
                  <a:pt x="742" y="504"/>
                </a:cubicBezTo>
                <a:cubicBezTo>
                  <a:pt x="705" y="431"/>
                  <a:pt x="722" y="384"/>
                  <a:pt x="796" y="351"/>
                </a:cubicBezTo>
                <a:cubicBezTo>
                  <a:pt x="812" y="344"/>
                  <a:pt x="829" y="339"/>
                  <a:pt x="845" y="333"/>
                </a:cubicBezTo>
                <a:cubicBezTo>
                  <a:pt x="850" y="332"/>
                  <a:pt x="856" y="334"/>
                  <a:pt x="859" y="326"/>
                </a:cubicBezTo>
                <a:cubicBezTo>
                  <a:pt x="827" y="307"/>
                  <a:pt x="796" y="288"/>
                  <a:pt x="764" y="268"/>
                </a:cubicBezTo>
                <a:cubicBezTo>
                  <a:pt x="761" y="264"/>
                  <a:pt x="756" y="261"/>
                  <a:pt x="751" y="261"/>
                </a:cubicBezTo>
                <a:cubicBezTo>
                  <a:pt x="743" y="254"/>
                  <a:pt x="735" y="247"/>
                  <a:pt x="724" y="244"/>
                </a:cubicBezTo>
                <a:cubicBezTo>
                  <a:pt x="721" y="242"/>
                  <a:pt x="718" y="240"/>
                  <a:pt x="715" y="237"/>
                </a:cubicBezTo>
                <a:cubicBezTo>
                  <a:pt x="672" y="211"/>
                  <a:pt x="629" y="186"/>
                  <a:pt x="587" y="159"/>
                </a:cubicBezTo>
                <a:cubicBezTo>
                  <a:pt x="529" y="120"/>
                  <a:pt x="468" y="123"/>
                  <a:pt x="407" y="147"/>
                </a:cubicBezTo>
                <a:cubicBezTo>
                  <a:pt x="375" y="160"/>
                  <a:pt x="345" y="177"/>
                  <a:pt x="329" y="210"/>
                </a:cubicBezTo>
                <a:cubicBezTo>
                  <a:pt x="325" y="220"/>
                  <a:pt x="320" y="223"/>
                  <a:pt x="310" y="221"/>
                </a:cubicBezTo>
                <a:cubicBezTo>
                  <a:pt x="283" y="215"/>
                  <a:pt x="256" y="215"/>
                  <a:pt x="229" y="217"/>
                </a:cubicBezTo>
                <a:cubicBezTo>
                  <a:pt x="166" y="222"/>
                  <a:pt x="105" y="237"/>
                  <a:pt x="52" y="273"/>
                </a:cubicBezTo>
                <a:cubicBezTo>
                  <a:pt x="2" y="307"/>
                  <a:pt x="0" y="335"/>
                  <a:pt x="44" y="377"/>
                </a:cubicBezTo>
                <a:cubicBezTo>
                  <a:pt x="91" y="423"/>
                  <a:pt x="147" y="458"/>
                  <a:pt x="204" y="493"/>
                </a:cubicBezTo>
                <a:cubicBezTo>
                  <a:pt x="418" y="622"/>
                  <a:pt x="642" y="732"/>
                  <a:pt x="869" y="836"/>
                </a:cubicBezTo>
                <a:cubicBezTo>
                  <a:pt x="1047" y="918"/>
                  <a:pt x="1226" y="997"/>
                  <a:pt x="1410" y="1063"/>
                </a:cubicBezTo>
                <a:cubicBezTo>
                  <a:pt x="1466" y="1083"/>
                  <a:pt x="1518" y="1085"/>
                  <a:pt x="1575" y="1062"/>
                </a:cubicBezTo>
                <a:cubicBezTo>
                  <a:pt x="1704" y="1012"/>
                  <a:pt x="1833" y="962"/>
                  <a:pt x="1961" y="911"/>
                </a:cubicBezTo>
                <a:cubicBezTo>
                  <a:pt x="2140" y="840"/>
                  <a:pt x="2318" y="766"/>
                  <a:pt x="2500" y="703"/>
                </a:cubicBezTo>
                <a:cubicBezTo>
                  <a:pt x="2568" y="679"/>
                  <a:pt x="2634" y="679"/>
                  <a:pt x="2701" y="704"/>
                </a:cubicBezTo>
                <a:cubicBezTo>
                  <a:pt x="2747" y="720"/>
                  <a:pt x="2791" y="741"/>
                  <a:pt x="2833" y="766"/>
                </a:cubicBezTo>
                <a:cubicBezTo>
                  <a:pt x="2852" y="777"/>
                  <a:pt x="2871" y="789"/>
                  <a:pt x="2891" y="801"/>
                </a:cubicBezTo>
                <a:cubicBezTo>
                  <a:pt x="2891" y="611"/>
                  <a:pt x="2891" y="424"/>
                  <a:pt x="2891" y="237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7" name="Freeform 19"/>
          <p:cNvSpPr>
            <a:spLocks noEditPoints="1"/>
          </p:cNvSpPr>
          <p:nvPr userDrawn="1"/>
        </p:nvSpPr>
        <p:spPr bwMode="auto">
          <a:xfrm>
            <a:off x="6500813" y="2208213"/>
            <a:ext cx="549275" cy="368300"/>
          </a:xfrm>
          <a:custGeom>
            <a:avLst/>
            <a:gdLst>
              <a:gd name="T0" fmla="*/ 314 w 324"/>
              <a:gd name="T1" fmla="*/ 100 h 217"/>
              <a:gd name="T2" fmla="*/ 278 w 324"/>
              <a:gd name="T3" fmla="*/ 29 h 217"/>
              <a:gd name="T4" fmla="*/ 231 w 324"/>
              <a:gd name="T5" fmla="*/ 0 h 217"/>
              <a:gd name="T6" fmla="*/ 93 w 324"/>
              <a:gd name="T7" fmla="*/ 1 h 217"/>
              <a:gd name="T8" fmla="*/ 57 w 324"/>
              <a:gd name="T9" fmla="*/ 16 h 217"/>
              <a:gd name="T10" fmla="*/ 7 w 324"/>
              <a:gd name="T11" fmla="*/ 108 h 217"/>
              <a:gd name="T12" fmla="*/ 22 w 324"/>
              <a:gd name="T13" fmla="*/ 152 h 217"/>
              <a:gd name="T14" fmla="*/ 89 w 324"/>
              <a:gd name="T15" fmla="*/ 198 h 217"/>
              <a:gd name="T16" fmla="*/ 89 w 324"/>
              <a:gd name="T17" fmla="*/ 198 h 217"/>
              <a:gd name="T18" fmla="*/ 127 w 324"/>
              <a:gd name="T19" fmla="*/ 211 h 217"/>
              <a:gd name="T20" fmla="*/ 174 w 324"/>
              <a:gd name="T21" fmla="*/ 211 h 217"/>
              <a:gd name="T22" fmla="*/ 262 w 324"/>
              <a:gd name="T23" fmla="*/ 178 h 217"/>
              <a:gd name="T24" fmla="*/ 301 w 324"/>
              <a:gd name="T25" fmla="*/ 151 h 217"/>
              <a:gd name="T26" fmla="*/ 314 w 324"/>
              <a:gd name="T27" fmla="*/ 100 h 217"/>
              <a:gd name="T28" fmla="*/ 89 w 324"/>
              <a:gd name="T29" fmla="*/ 87 h 217"/>
              <a:gd name="T30" fmla="*/ 93 w 324"/>
              <a:gd name="T31" fmla="*/ 120 h 217"/>
              <a:gd name="T32" fmla="*/ 89 w 324"/>
              <a:gd name="T33" fmla="*/ 87 h 217"/>
              <a:gd name="T34" fmla="*/ 134 w 324"/>
              <a:gd name="T35" fmla="*/ 142 h 217"/>
              <a:gd name="T36" fmla="*/ 139 w 324"/>
              <a:gd name="T37" fmla="*/ 135 h 217"/>
              <a:gd name="T38" fmla="*/ 141 w 324"/>
              <a:gd name="T39" fmla="*/ 138 h 217"/>
              <a:gd name="T40" fmla="*/ 134 w 324"/>
              <a:gd name="T41" fmla="*/ 142 h 217"/>
              <a:gd name="T42" fmla="*/ 160 w 324"/>
              <a:gd name="T43" fmla="*/ 146 h 217"/>
              <a:gd name="T44" fmla="*/ 142 w 324"/>
              <a:gd name="T45" fmla="*/ 120 h 217"/>
              <a:gd name="T46" fmla="*/ 142 w 324"/>
              <a:gd name="T47" fmla="*/ 90 h 217"/>
              <a:gd name="T48" fmla="*/ 147 w 324"/>
              <a:gd name="T49" fmla="*/ 20 h 217"/>
              <a:gd name="T50" fmla="*/ 151 w 324"/>
              <a:gd name="T51" fmla="*/ 8 h 217"/>
              <a:gd name="T52" fmla="*/ 168 w 324"/>
              <a:gd name="T53" fmla="*/ 8 h 217"/>
              <a:gd name="T54" fmla="*/ 171 w 324"/>
              <a:gd name="T55" fmla="*/ 19 h 217"/>
              <a:gd name="T56" fmla="*/ 174 w 324"/>
              <a:gd name="T57" fmla="*/ 66 h 217"/>
              <a:gd name="T58" fmla="*/ 176 w 324"/>
              <a:gd name="T59" fmla="*/ 102 h 217"/>
              <a:gd name="T60" fmla="*/ 178 w 324"/>
              <a:gd name="T61" fmla="*/ 119 h 217"/>
              <a:gd name="T62" fmla="*/ 160 w 324"/>
              <a:gd name="T63" fmla="*/ 146 h 217"/>
              <a:gd name="T64" fmla="*/ 231 w 324"/>
              <a:gd name="T65" fmla="*/ 121 h 217"/>
              <a:gd name="T66" fmla="*/ 230 w 324"/>
              <a:gd name="T67" fmla="*/ 90 h 217"/>
              <a:gd name="T68" fmla="*/ 247 w 324"/>
              <a:gd name="T69" fmla="*/ 104 h 217"/>
              <a:gd name="T70" fmla="*/ 231 w 324"/>
              <a:gd name="T71" fmla="*/ 121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4" h="217">
                <a:moveTo>
                  <a:pt x="314" y="100"/>
                </a:moveTo>
                <a:cubicBezTo>
                  <a:pt x="303" y="76"/>
                  <a:pt x="291" y="52"/>
                  <a:pt x="278" y="29"/>
                </a:cubicBezTo>
                <a:cubicBezTo>
                  <a:pt x="268" y="12"/>
                  <a:pt x="253" y="0"/>
                  <a:pt x="231" y="0"/>
                </a:cubicBezTo>
                <a:cubicBezTo>
                  <a:pt x="185" y="1"/>
                  <a:pt x="139" y="1"/>
                  <a:pt x="93" y="1"/>
                </a:cubicBezTo>
                <a:cubicBezTo>
                  <a:pt x="79" y="1"/>
                  <a:pt x="67" y="5"/>
                  <a:pt x="57" y="16"/>
                </a:cubicBezTo>
                <a:cubicBezTo>
                  <a:pt x="33" y="42"/>
                  <a:pt x="20" y="75"/>
                  <a:pt x="7" y="108"/>
                </a:cubicBezTo>
                <a:cubicBezTo>
                  <a:pt x="0" y="125"/>
                  <a:pt x="7" y="141"/>
                  <a:pt x="22" y="152"/>
                </a:cubicBezTo>
                <a:cubicBezTo>
                  <a:pt x="45" y="167"/>
                  <a:pt x="67" y="183"/>
                  <a:pt x="89" y="198"/>
                </a:cubicBezTo>
                <a:cubicBezTo>
                  <a:pt x="89" y="198"/>
                  <a:pt x="89" y="198"/>
                  <a:pt x="89" y="198"/>
                </a:cubicBezTo>
                <a:cubicBezTo>
                  <a:pt x="100" y="209"/>
                  <a:pt x="113" y="211"/>
                  <a:pt x="127" y="211"/>
                </a:cubicBezTo>
                <a:cubicBezTo>
                  <a:pt x="143" y="210"/>
                  <a:pt x="159" y="209"/>
                  <a:pt x="174" y="211"/>
                </a:cubicBezTo>
                <a:cubicBezTo>
                  <a:pt x="210" y="217"/>
                  <a:pt x="238" y="203"/>
                  <a:pt x="262" y="178"/>
                </a:cubicBezTo>
                <a:cubicBezTo>
                  <a:pt x="277" y="172"/>
                  <a:pt x="289" y="160"/>
                  <a:pt x="301" y="151"/>
                </a:cubicBezTo>
                <a:cubicBezTo>
                  <a:pt x="321" y="137"/>
                  <a:pt x="324" y="122"/>
                  <a:pt x="314" y="100"/>
                </a:cubicBezTo>
                <a:close/>
                <a:moveTo>
                  <a:pt x="89" y="87"/>
                </a:moveTo>
                <a:cubicBezTo>
                  <a:pt x="91" y="100"/>
                  <a:pt x="92" y="110"/>
                  <a:pt x="93" y="120"/>
                </a:cubicBezTo>
                <a:cubicBezTo>
                  <a:pt x="73" y="110"/>
                  <a:pt x="73" y="108"/>
                  <a:pt x="89" y="87"/>
                </a:cubicBezTo>
                <a:close/>
                <a:moveTo>
                  <a:pt x="134" y="142"/>
                </a:moveTo>
                <a:cubicBezTo>
                  <a:pt x="135" y="139"/>
                  <a:pt x="137" y="137"/>
                  <a:pt x="139" y="135"/>
                </a:cubicBezTo>
                <a:cubicBezTo>
                  <a:pt x="139" y="136"/>
                  <a:pt x="140" y="137"/>
                  <a:pt x="141" y="138"/>
                </a:cubicBezTo>
                <a:cubicBezTo>
                  <a:pt x="139" y="139"/>
                  <a:pt x="138" y="142"/>
                  <a:pt x="134" y="142"/>
                </a:cubicBezTo>
                <a:close/>
                <a:moveTo>
                  <a:pt x="160" y="146"/>
                </a:moveTo>
                <a:cubicBezTo>
                  <a:pt x="151" y="146"/>
                  <a:pt x="142" y="133"/>
                  <a:pt x="142" y="120"/>
                </a:cubicBezTo>
                <a:cubicBezTo>
                  <a:pt x="142" y="110"/>
                  <a:pt x="142" y="100"/>
                  <a:pt x="142" y="90"/>
                </a:cubicBezTo>
                <a:cubicBezTo>
                  <a:pt x="146" y="67"/>
                  <a:pt x="152" y="44"/>
                  <a:pt x="147" y="20"/>
                </a:cubicBezTo>
                <a:cubicBezTo>
                  <a:pt x="146" y="15"/>
                  <a:pt x="146" y="11"/>
                  <a:pt x="151" y="8"/>
                </a:cubicBezTo>
                <a:cubicBezTo>
                  <a:pt x="156" y="5"/>
                  <a:pt x="162" y="5"/>
                  <a:pt x="168" y="8"/>
                </a:cubicBezTo>
                <a:cubicBezTo>
                  <a:pt x="173" y="10"/>
                  <a:pt x="173" y="14"/>
                  <a:pt x="171" y="19"/>
                </a:cubicBezTo>
                <a:cubicBezTo>
                  <a:pt x="166" y="35"/>
                  <a:pt x="170" y="50"/>
                  <a:pt x="174" y="66"/>
                </a:cubicBezTo>
                <a:cubicBezTo>
                  <a:pt x="174" y="78"/>
                  <a:pt x="175" y="90"/>
                  <a:pt x="176" y="102"/>
                </a:cubicBezTo>
                <a:cubicBezTo>
                  <a:pt x="177" y="108"/>
                  <a:pt x="178" y="113"/>
                  <a:pt x="178" y="119"/>
                </a:cubicBezTo>
                <a:cubicBezTo>
                  <a:pt x="180" y="134"/>
                  <a:pt x="170" y="145"/>
                  <a:pt x="160" y="146"/>
                </a:cubicBezTo>
                <a:close/>
                <a:moveTo>
                  <a:pt x="231" y="121"/>
                </a:moveTo>
                <a:cubicBezTo>
                  <a:pt x="231" y="111"/>
                  <a:pt x="230" y="100"/>
                  <a:pt x="230" y="90"/>
                </a:cubicBezTo>
                <a:cubicBezTo>
                  <a:pt x="245" y="83"/>
                  <a:pt x="246" y="99"/>
                  <a:pt x="247" y="104"/>
                </a:cubicBezTo>
                <a:cubicBezTo>
                  <a:pt x="250" y="114"/>
                  <a:pt x="241" y="119"/>
                  <a:pt x="231" y="121"/>
                </a:cubicBezTo>
                <a:close/>
              </a:path>
            </a:pathLst>
          </a:custGeom>
          <a:solidFill>
            <a:srgbClr val="EF931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8" name="Freeform 5"/>
          <p:cNvSpPr>
            <a:spLocks/>
          </p:cNvSpPr>
          <p:nvPr userDrawn="1"/>
        </p:nvSpPr>
        <p:spPr bwMode="auto">
          <a:xfrm>
            <a:off x="987475" y="4355042"/>
            <a:ext cx="3800549" cy="640821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29" name="Freeform 5"/>
          <p:cNvSpPr>
            <a:spLocks/>
          </p:cNvSpPr>
          <p:nvPr userDrawn="1"/>
        </p:nvSpPr>
        <p:spPr bwMode="auto">
          <a:xfrm>
            <a:off x="5220072" y="136527"/>
            <a:ext cx="3024337" cy="640821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2007252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AutoShape 3"/>
          <p:cNvSpPr>
            <a:spLocks noChangeAspect="1" noChangeArrowheads="1" noTextEdit="1"/>
          </p:cNvSpPr>
          <p:nvPr userDrawn="1"/>
        </p:nvSpPr>
        <p:spPr bwMode="auto">
          <a:xfrm>
            <a:off x="4233863" y="1779588"/>
            <a:ext cx="4910137" cy="321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8743004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4949655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23888" y="1282700"/>
            <a:ext cx="7886700" cy="2139950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23888" y="3441700"/>
            <a:ext cx="7886700" cy="1125538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2912670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4603500"/>
            <a:ext cx="9144000" cy="5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11901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grpSp>
        <p:nvGrpSpPr>
          <p:cNvPr id="6" name="Group 5"/>
          <p:cNvGrpSpPr/>
          <p:nvPr userDrawn="1"/>
        </p:nvGrpSpPr>
        <p:grpSpPr>
          <a:xfrm>
            <a:off x="0" y="0"/>
            <a:ext cx="9144000" cy="248304"/>
            <a:chOff x="0" y="0"/>
            <a:chExt cx="9144000" cy="248304"/>
          </a:xfrm>
          <a:solidFill>
            <a:schemeClr val="accent1"/>
          </a:solidFill>
        </p:grpSpPr>
        <p:sp>
          <p:nvSpPr>
            <p:cNvPr id="4" name="Rectangle 3"/>
            <p:cNvSpPr/>
            <p:nvPr userDrawn="1"/>
          </p:nvSpPr>
          <p:spPr>
            <a:xfrm>
              <a:off x="0" y="0"/>
              <a:ext cx="9144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5" name="Isosceles Triangle 4"/>
            <p:cNvSpPr/>
            <p:nvPr userDrawn="1"/>
          </p:nvSpPr>
          <p:spPr>
            <a:xfrm rot="10800000">
              <a:off x="4427984" y="1"/>
              <a:ext cx="288032" cy="248303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492404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contenido 2"/>
          <p:cNvSpPr>
            <a:spLocks noGrp="1"/>
          </p:cNvSpPr>
          <p:nvPr>
            <p:ph sz="half" idx="1"/>
          </p:nvPr>
        </p:nvSpPr>
        <p:spPr>
          <a:xfrm>
            <a:off x="628650" y="1370013"/>
            <a:ext cx="3867150" cy="3262312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4648200" y="1370013"/>
            <a:ext cx="3867150" cy="3262312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65796139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30238" y="274638"/>
            <a:ext cx="7886700" cy="993775"/>
          </a:xfrm>
        </p:spPr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30238" y="1260475"/>
            <a:ext cx="3868737" cy="6191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4" name="Marcador de contenido 3"/>
          <p:cNvSpPr>
            <a:spLocks noGrp="1"/>
          </p:cNvSpPr>
          <p:nvPr>
            <p:ph sz="half" idx="2"/>
          </p:nvPr>
        </p:nvSpPr>
        <p:spPr>
          <a:xfrm>
            <a:off x="630238" y="1879600"/>
            <a:ext cx="3868737" cy="2762250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5" name="Marcador de texto 4"/>
          <p:cNvSpPr>
            <a:spLocks noGrp="1"/>
          </p:cNvSpPr>
          <p:nvPr>
            <p:ph type="body" sz="quarter" idx="3"/>
          </p:nvPr>
        </p:nvSpPr>
        <p:spPr>
          <a:xfrm>
            <a:off x="4629150" y="1260475"/>
            <a:ext cx="3887788" cy="619125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6" name="Marcador de contenido 5"/>
          <p:cNvSpPr>
            <a:spLocks noGrp="1"/>
          </p:cNvSpPr>
          <p:nvPr>
            <p:ph sz="quarter" idx="4"/>
          </p:nvPr>
        </p:nvSpPr>
        <p:spPr>
          <a:xfrm>
            <a:off x="4629150" y="1879600"/>
            <a:ext cx="3887788" cy="2762250"/>
          </a:xfrm>
        </p:spPr>
        <p:txBody>
          <a:bodyPr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7" name="Marcador de fecha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8" name="Marcador de pie de página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9" name="Marcador de número de diapositiva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154004623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fecha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4" name="Marcador de pie de página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5" name="Marcador de número de diapositiva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22182698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66675" y="123825"/>
            <a:ext cx="9113838" cy="77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5"/>
          <p:cNvSpPr>
            <a:spLocks/>
          </p:cNvSpPr>
          <p:nvPr userDrawn="1"/>
        </p:nvSpPr>
        <p:spPr bwMode="auto">
          <a:xfrm>
            <a:off x="69850" y="128588"/>
            <a:ext cx="9107488" cy="768350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6"/>
          <p:cNvSpPr>
            <a:spLocks/>
          </p:cNvSpPr>
          <p:nvPr userDrawn="1"/>
        </p:nvSpPr>
        <p:spPr bwMode="auto">
          <a:xfrm>
            <a:off x="379413" y="355600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7"/>
          <p:cNvSpPr>
            <a:spLocks/>
          </p:cNvSpPr>
          <p:nvPr userDrawn="1"/>
        </p:nvSpPr>
        <p:spPr bwMode="auto">
          <a:xfrm>
            <a:off x="773113" y="355600"/>
            <a:ext cx="268288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8"/>
          <p:cNvSpPr>
            <a:spLocks/>
          </p:cNvSpPr>
          <p:nvPr userDrawn="1"/>
        </p:nvSpPr>
        <p:spPr bwMode="auto">
          <a:xfrm>
            <a:off x="1162050" y="355600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706F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6319921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66675" y="123825"/>
            <a:ext cx="9113838" cy="77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5"/>
          <p:cNvSpPr>
            <a:spLocks/>
          </p:cNvSpPr>
          <p:nvPr userDrawn="1"/>
        </p:nvSpPr>
        <p:spPr bwMode="auto">
          <a:xfrm>
            <a:off x="69850" y="128588"/>
            <a:ext cx="9107488" cy="768350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6"/>
          <p:cNvSpPr>
            <a:spLocks/>
          </p:cNvSpPr>
          <p:nvPr userDrawn="1"/>
        </p:nvSpPr>
        <p:spPr bwMode="auto">
          <a:xfrm>
            <a:off x="379413" y="355600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7"/>
          <p:cNvSpPr>
            <a:spLocks/>
          </p:cNvSpPr>
          <p:nvPr userDrawn="1"/>
        </p:nvSpPr>
        <p:spPr bwMode="auto">
          <a:xfrm>
            <a:off x="773113" y="355600"/>
            <a:ext cx="268288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8"/>
          <p:cNvSpPr>
            <a:spLocks/>
          </p:cNvSpPr>
          <p:nvPr userDrawn="1"/>
        </p:nvSpPr>
        <p:spPr bwMode="auto">
          <a:xfrm>
            <a:off x="1162050" y="355600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706F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08014444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3"/>
          <p:cNvSpPr>
            <a:spLocks noChangeAspect="1" noChangeArrowheads="1" noTextEdit="1"/>
          </p:cNvSpPr>
          <p:nvPr userDrawn="1"/>
        </p:nvSpPr>
        <p:spPr bwMode="auto">
          <a:xfrm>
            <a:off x="66675" y="123825"/>
            <a:ext cx="9113838" cy="776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9" name="Freeform 5"/>
          <p:cNvSpPr>
            <a:spLocks/>
          </p:cNvSpPr>
          <p:nvPr userDrawn="1"/>
        </p:nvSpPr>
        <p:spPr bwMode="auto">
          <a:xfrm>
            <a:off x="69850" y="128588"/>
            <a:ext cx="9107488" cy="768350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0" name="Freeform 6"/>
          <p:cNvSpPr>
            <a:spLocks/>
          </p:cNvSpPr>
          <p:nvPr userDrawn="1"/>
        </p:nvSpPr>
        <p:spPr bwMode="auto">
          <a:xfrm>
            <a:off x="379413" y="355600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1" name="Freeform 7"/>
          <p:cNvSpPr>
            <a:spLocks/>
          </p:cNvSpPr>
          <p:nvPr userDrawn="1"/>
        </p:nvSpPr>
        <p:spPr bwMode="auto">
          <a:xfrm>
            <a:off x="773113" y="355600"/>
            <a:ext cx="268288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  <p:sp>
        <p:nvSpPr>
          <p:cNvPr id="12" name="Freeform 8"/>
          <p:cNvSpPr>
            <a:spLocks/>
          </p:cNvSpPr>
          <p:nvPr userDrawn="1"/>
        </p:nvSpPr>
        <p:spPr bwMode="auto">
          <a:xfrm>
            <a:off x="1162050" y="355600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706F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52341689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887788" y="741363"/>
            <a:ext cx="4629150" cy="36544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90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416468319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630238" y="342900"/>
            <a:ext cx="2949575" cy="120015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posición de imagen 2"/>
          <p:cNvSpPr>
            <a:spLocks noGrp="1"/>
          </p:cNvSpPr>
          <p:nvPr>
            <p:ph type="pic" idx="1"/>
          </p:nvPr>
        </p:nvSpPr>
        <p:spPr>
          <a:xfrm>
            <a:off x="3887788" y="741363"/>
            <a:ext cx="4629150" cy="36544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s-PE"/>
          </a:p>
        </p:txBody>
      </p:sp>
      <p:sp>
        <p:nvSpPr>
          <p:cNvPr id="4" name="Marcador de texto 3"/>
          <p:cNvSpPr>
            <a:spLocks noGrp="1"/>
          </p:cNvSpPr>
          <p:nvPr>
            <p:ph type="body" sz="half" idx="2"/>
          </p:nvPr>
        </p:nvSpPr>
        <p:spPr>
          <a:xfrm>
            <a:off x="630238" y="1543050"/>
            <a:ext cx="2949575" cy="28590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s-ES"/>
              <a:t>Haga clic para modificar el estilo de texto del patrón</a:t>
            </a:r>
          </a:p>
        </p:txBody>
      </p:sp>
      <p:sp>
        <p:nvSpPr>
          <p:cNvPr id="5" name="Marcador de fecha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6" name="Marcador de pie de página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7" name="Marcador de número de diapositiva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823784164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4777533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vertical 1"/>
          <p:cNvSpPr>
            <a:spLocks noGrp="1"/>
          </p:cNvSpPr>
          <p:nvPr>
            <p:ph type="title" orient="vert"/>
          </p:nvPr>
        </p:nvSpPr>
        <p:spPr>
          <a:xfrm>
            <a:off x="6543675" y="274638"/>
            <a:ext cx="1971675" cy="4357687"/>
          </a:xfrm>
        </p:spPr>
        <p:txBody>
          <a:bodyPr vert="eaVert"/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texto vertical 2"/>
          <p:cNvSpPr>
            <a:spLocks noGrp="1"/>
          </p:cNvSpPr>
          <p:nvPr>
            <p:ph type="body" orient="vert" idx="1"/>
          </p:nvPr>
        </p:nvSpPr>
        <p:spPr>
          <a:xfrm>
            <a:off x="628650" y="274638"/>
            <a:ext cx="5762625" cy="4357687"/>
          </a:xfrm>
        </p:spPr>
        <p:txBody>
          <a:bodyPr vert="eaVert"/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s-PE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1475245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blipFill dpi="0" rotWithShape="1">
          <a:blip r:embed="rId2" cstate="email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4603500"/>
            <a:ext cx="9144000" cy="5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553999"/>
            <a:ext cx="9144000" cy="884466"/>
          </a:xfrm>
          <a:prstGeom prst="rect">
            <a:avLst/>
          </a:prstGeom>
        </p:spPr>
        <p:txBody>
          <a:bodyPr anchor="ctr"/>
          <a:lstStyle>
            <a:lvl1pPr algn="l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sp>
        <p:nvSpPr>
          <p:cNvPr id="4" name="Rectangle 3"/>
          <p:cNvSpPr/>
          <p:nvPr userDrawn="1"/>
        </p:nvSpPr>
        <p:spPr>
          <a:xfrm>
            <a:off x="0" y="0"/>
            <a:ext cx="9144000" cy="5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</p:spTree>
    <p:extLst>
      <p:ext uri="{BB962C8B-B14F-4D97-AF65-F5344CB8AC3E}">
        <p14:creationId xmlns:p14="http://schemas.microsoft.com/office/powerpoint/2010/main" val="266800317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9144000" cy="51434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4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3" name="Text Placeholder 9"/>
          <p:cNvSpPr txBox="1">
            <a:spLocks/>
          </p:cNvSpPr>
          <p:nvPr userDrawn="1"/>
        </p:nvSpPr>
        <p:spPr>
          <a:xfrm>
            <a:off x="3995936" y="3291830"/>
            <a:ext cx="5148064" cy="576064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3200" b="0" kern="1200" baseline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rPr>
              <a:t>SECTION BREAK</a:t>
            </a:r>
          </a:p>
        </p:txBody>
      </p:sp>
      <p:sp>
        <p:nvSpPr>
          <p:cNvPr id="4" name="Text Placeholder 9"/>
          <p:cNvSpPr txBox="1">
            <a:spLocks/>
          </p:cNvSpPr>
          <p:nvPr userDrawn="1"/>
        </p:nvSpPr>
        <p:spPr>
          <a:xfrm>
            <a:off x="3995936" y="3867894"/>
            <a:ext cx="5148064" cy="288032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b="0" kern="1200" baseline="0">
                <a:solidFill>
                  <a:schemeClr val="bg1"/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rPr>
              <a:t>Insert the title of your subtitle Here</a:t>
            </a:r>
          </a:p>
        </p:txBody>
      </p:sp>
    </p:spTree>
    <p:extLst>
      <p:ext uri="{BB962C8B-B14F-4D97-AF65-F5344CB8AC3E}">
        <p14:creationId xmlns:p14="http://schemas.microsoft.com/office/powerpoint/2010/main" val="74631421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4603500"/>
            <a:ext cx="9144000" cy="5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251520" y="0"/>
            <a:ext cx="8892480" cy="884466"/>
          </a:xfrm>
          <a:prstGeom prst="rect">
            <a:avLst/>
          </a:prstGeom>
        </p:spPr>
        <p:txBody>
          <a:bodyPr anchor="ctr"/>
          <a:lstStyle>
            <a:lvl1pPr algn="l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sp>
        <p:nvSpPr>
          <p:cNvPr id="5" name="Rectangle 4"/>
          <p:cNvSpPr/>
          <p:nvPr userDrawn="1"/>
        </p:nvSpPr>
        <p:spPr>
          <a:xfrm>
            <a:off x="0" y="879574"/>
            <a:ext cx="9144000" cy="10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</p:spTree>
    <p:extLst>
      <p:ext uri="{BB962C8B-B14F-4D97-AF65-F5344CB8AC3E}">
        <p14:creationId xmlns:p14="http://schemas.microsoft.com/office/powerpoint/2010/main" val="163622742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3435846"/>
            <a:ext cx="9144000" cy="170765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0" y="0"/>
            <a:ext cx="9144000" cy="884466"/>
          </a:xfrm>
          <a:prstGeom prst="rect">
            <a:avLst/>
          </a:prstGeom>
        </p:spPr>
        <p:txBody>
          <a:bodyPr anchor="ctr"/>
          <a:lstStyle>
            <a:lvl1pPr algn="ctr">
              <a:defRPr sz="3600" b="1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r>
              <a:rPr lang="en-US" dirty="0"/>
              <a:t> </a:t>
            </a:r>
            <a:r>
              <a:rPr lang="en-US" altLang="ko-KR" dirty="0"/>
              <a:t>Free PPT _ Click to add title</a:t>
            </a:r>
            <a:endParaRPr lang="en-US" dirty="0"/>
          </a:p>
        </p:txBody>
      </p:sp>
      <p:grpSp>
        <p:nvGrpSpPr>
          <p:cNvPr id="6" name="Group 5"/>
          <p:cNvGrpSpPr/>
          <p:nvPr userDrawn="1"/>
        </p:nvGrpSpPr>
        <p:grpSpPr>
          <a:xfrm>
            <a:off x="0" y="0"/>
            <a:ext cx="9144000" cy="248304"/>
            <a:chOff x="0" y="0"/>
            <a:chExt cx="9144000" cy="248304"/>
          </a:xfrm>
          <a:solidFill>
            <a:schemeClr val="accent1"/>
          </a:solidFill>
        </p:grpSpPr>
        <p:sp>
          <p:nvSpPr>
            <p:cNvPr id="7" name="Rectangle 6"/>
            <p:cNvSpPr/>
            <p:nvPr userDrawn="1"/>
          </p:nvSpPr>
          <p:spPr>
            <a:xfrm>
              <a:off x="0" y="0"/>
              <a:ext cx="9144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  <p:sp>
          <p:nvSpPr>
            <p:cNvPr id="8" name="Isosceles Triangle 7"/>
            <p:cNvSpPr/>
            <p:nvPr userDrawn="1"/>
          </p:nvSpPr>
          <p:spPr>
            <a:xfrm rot="10800000">
              <a:off x="4427984" y="1"/>
              <a:ext cx="288032" cy="248303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2030778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0" y="-1"/>
            <a:ext cx="9144000" cy="51434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540000" anchor="t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622194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Imagen 1"/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40552" y="915566"/>
            <a:ext cx="4318334" cy="33756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69330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0105093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theme" Target="../theme/theme2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.xml"/><Relationship Id="rId13" Type="http://schemas.openxmlformats.org/officeDocument/2006/relationships/slideLayout" Target="../slideLayouts/slideLayout38.xml"/><Relationship Id="rId3" Type="http://schemas.openxmlformats.org/officeDocument/2006/relationships/slideLayout" Target="../slideLayouts/slideLayout28.xml"/><Relationship Id="rId7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37.xml"/><Relationship Id="rId2" Type="http://schemas.openxmlformats.org/officeDocument/2006/relationships/slideLayout" Target="../slideLayouts/slideLayout27.xml"/><Relationship Id="rId1" Type="http://schemas.openxmlformats.org/officeDocument/2006/relationships/slideLayout" Target="../slideLayouts/slideLayout26.xml"/><Relationship Id="rId6" Type="http://schemas.openxmlformats.org/officeDocument/2006/relationships/slideLayout" Target="../slideLayouts/slideLayout31.xml"/><Relationship Id="rId11" Type="http://schemas.openxmlformats.org/officeDocument/2006/relationships/slideLayout" Target="../slideLayouts/slideLayout36.xml"/><Relationship Id="rId5" Type="http://schemas.openxmlformats.org/officeDocument/2006/relationships/slideLayout" Target="../slideLayouts/slideLayout30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5.xml"/><Relationship Id="rId4" Type="http://schemas.openxmlformats.org/officeDocument/2006/relationships/slideLayout" Target="../slideLayouts/slideLayout29.xml"/><Relationship Id="rId9" Type="http://schemas.openxmlformats.org/officeDocument/2006/relationships/slideLayout" Target="../slideLayouts/slideLayout34.xml"/><Relationship Id="rId14" Type="http://schemas.openxmlformats.org/officeDocument/2006/relationships/slideLayout" Target="../slideLayouts/slideLayout39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4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297495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9" r:id="rId2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16344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81" r:id="rId2"/>
    <p:sldLayoutId id="2147483665" r:id="rId3"/>
    <p:sldLayoutId id="2147483687" r:id="rId4"/>
    <p:sldLayoutId id="2147483668" r:id="rId5"/>
    <p:sldLayoutId id="2147483691" r:id="rId6"/>
    <p:sldLayoutId id="2147483704" r:id="rId7"/>
    <p:sldLayoutId id="2147483688" r:id="rId8"/>
    <p:sldLayoutId id="2147483684" r:id="rId9"/>
    <p:sldLayoutId id="2147483686" r:id="rId10"/>
    <p:sldLayoutId id="2147483683" r:id="rId11"/>
    <p:sldLayoutId id="2147483670" r:id="rId12"/>
    <p:sldLayoutId id="2147483673" r:id="rId13"/>
    <p:sldLayoutId id="2147483674" r:id="rId14"/>
    <p:sldLayoutId id="2147483675" r:id="rId15"/>
    <p:sldLayoutId id="2147483679" r:id="rId16"/>
    <p:sldLayoutId id="2147483676" r:id="rId17"/>
    <p:sldLayoutId id="2147483677" r:id="rId18"/>
    <p:sldLayoutId id="2147483690" r:id="rId19"/>
    <p:sldLayoutId id="2147483710" r:id="rId20"/>
    <p:sldLayoutId id="2147483712" r:id="rId21"/>
    <p:sldLayoutId id="2147483713" r:id="rId22"/>
    <p:sldLayoutId id="2147483714" r:id="rId23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Marcador de título 1"/>
          <p:cNvSpPr>
            <a:spLocks noGrp="1"/>
          </p:cNvSpPr>
          <p:nvPr>
            <p:ph type="title"/>
          </p:nvPr>
        </p:nvSpPr>
        <p:spPr>
          <a:xfrm>
            <a:off x="628650" y="274638"/>
            <a:ext cx="7886700" cy="99377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s-ES"/>
              <a:t>Haga clic para modificar el estilo de título del patrón</a:t>
            </a:r>
            <a:endParaRPr lang="es-PE"/>
          </a:p>
        </p:txBody>
      </p:sp>
      <p:sp>
        <p:nvSpPr>
          <p:cNvPr id="3" name="Marcador de texto 2"/>
          <p:cNvSpPr>
            <a:spLocks noGrp="1"/>
          </p:cNvSpPr>
          <p:nvPr>
            <p:ph type="body" idx="1"/>
          </p:nvPr>
        </p:nvSpPr>
        <p:spPr>
          <a:xfrm>
            <a:off x="628650" y="1370013"/>
            <a:ext cx="7886700" cy="32623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s-ES"/>
              <a:t>Haga clic para modificar el estilo de texto del patrón</a:t>
            </a:r>
          </a:p>
          <a:p>
            <a:pPr lvl="1"/>
            <a:r>
              <a:rPr lang="es-ES"/>
              <a:t>Segundo nivel</a:t>
            </a:r>
          </a:p>
          <a:p>
            <a:pPr lvl="2"/>
            <a:r>
              <a:rPr lang="es-ES"/>
              <a:t>Tercer nivel</a:t>
            </a:r>
          </a:p>
          <a:p>
            <a:pPr lvl="3"/>
            <a:r>
              <a:rPr lang="es-ES"/>
              <a:t>Cuarto nivel</a:t>
            </a:r>
          </a:p>
          <a:p>
            <a:pPr lvl="4"/>
            <a:r>
              <a:rPr lang="es-ES"/>
              <a:t>Quinto nivel</a:t>
            </a:r>
            <a:endParaRPr lang="es-PE"/>
          </a:p>
        </p:txBody>
      </p:sp>
      <p:sp>
        <p:nvSpPr>
          <p:cNvPr id="4" name="Marcador de fecha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5506261-6176-41B4-9C02-CDC7A9568EF2}" type="datetimeFigureOut">
              <a:rPr lang="es-PE" smtClean="0"/>
              <a:t>15/11/2023</a:t>
            </a:fld>
            <a:endParaRPr lang="es-PE"/>
          </a:p>
        </p:txBody>
      </p:sp>
      <p:sp>
        <p:nvSpPr>
          <p:cNvPr id="5" name="Marcador de pie de página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s-PE"/>
          </a:p>
        </p:txBody>
      </p:sp>
      <p:sp>
        <p:nvSpPr>
          <p:cNvPr id="6" name="Marcador de número de diapositiva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463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7C83767-37C8-49B2-B412-0E94E2AB71A8}" type="slidenum">
              <a:rPr lang="es-PE" smtClean="0"/>
              <a:t>‹#›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0987351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3" r:id="rId1"/>
    <p:sldLayoutId id="2147483707" r:id="rId2"/>
    <p:sldLayoutId id="2147483694" r:id="rId3"/>
    <p:sldLayoutId id="2147483695" r:id="rId4"/>
    <p:sldLayoutId id="2147483696" r:id="rId5"/>
    <p:sldLayoutId id="2147483697" r:id="rId6"/>
    <p:sldLayoutId id="2147483698" r:id="rId7"/>
    <p:sldLayoutId id="2147483699" r:id="rId8"/>
    <p:sldLayoutId id="2147483705" r:id="rId9"/>
    <p:sldLayoutId id="2147483706" r:id="rId10"/>
    <p:sldLayoutId id="2147483700" r:id="rId11"/>
    <p:sldLayoutId id="2147483701" r:id="rId12"/>
    <p:sldLayoutId id="2147483702" r:id="rId13"/>
    <p:sldLayoutId id="2147483703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s-P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303055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</p:sldLayoutIdLst>
  <p:txStyles>
    <p:titleStyle>
      <a:lvl1pPr algn="ctr" defTabSz="914400" rtl="0" eaLnBrk="1" latinLnBrk="1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1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5.xml"/><Relationship Id="rId6" Type="http://schemas.openxmlformats.org/officeDocument/2006/relationships/chart" Target="../charts/char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4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3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4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7" Type="http://schemas.openxmlformats.org/officeDocument/2006/relationships/image" Target="../media/image33.emf"/><Relationship Id="rId2" Type="http://schemas.openxmlformats.org/officeDocument/2006/relationships/image" Target="../media/image28.emf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32.emf"/><Relationship Id="rId5" Type="http://schemas.openxmlformats.org/officeDocument/2006/relationships/image" Target="../media/image31.emf"/><Relationship Id="rId4" Type="http://schemas.openxmlformats.org/officeDocument/2006/relationships/image" Target="../media/image30.emf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emf"/><Relationship Id="rId13" Type="http://schemas.openxmlformats.org/officeDocument/2006/relationships/image" Target="../media/image20.png"/><Relationship Id="rId18" Type="http://schemas.openxmlformats.org/officeDocument/2006/relationships/image" Target="../media/image25.png"/><Relationship Id="rId3" Type="http://schemas.openxmlformats.org/officeDocument/2006/relationships/image" Target="../media/image10.png"/><Relationship Id="rId7" Type="http://schemas.openxmlformats.org/officeDocument/2006/relationships/image" Target="../media/image14.emf"/><Relationship Id="rId12" Type="http://schemas.openxmlformats.org/officeDocument/2006/relationships/image" Target="../media/image19.png"/><Relationship Id="rId17" Type="http://schemas.openxmlformats.org/officeDocument/2006/relationships/image" Target="../media/image24.png"/><Relationship Id="rId2" Type="http://schemas.openxmlformats.org/officeDocument/2006/relationships/image" Target="../media/image9.png"/><Relationship Id="rId16" Type="http://schemas.openxmlformats.org/officeDocument/2006/relationships/image" Target="../media/image23.png"/><Relationship Id="rId1" Type="http://schemas.openxmlformats.org/officeDocument/2006/relationships/slideLayout" Target="../slideLayouts/slideLayout34.xml"/><Relationship Id="rId6" Type="http://schemas.openxmlformats.org/officeDocument/2006/relationships/image" Target="../media/image13.emf"/><Relationship Id="rId11" Type="http://schemas.openxmlformats.org/officeDocument/2006/relationships/image" Target="../media/image18.png"/><Relationship Id="rId5" Type="http://schemas.openxmlformats.org/officeDocument/2006/relationships/image" Target="../media/image12.emf"/><Relationship Id="rId15" Type="http://schemas.openxmlformats.org/officeDocument/2006/relationships/image" Target="../media/image22.png"/><Relationship Id="rId10" Type="http://schemas.openxmlformats.org/officeDocument/2006/relationships/image" Target="../media/image17.png"/><Relationship Id="rId4" Type="http://schemas.openxmlformats.org/officeDocument/2006/relationships/image" Target="../media/image11.png"/><Relationship Id="rId9" Type="http://schemas.openxmlformats.org/officeDocument/2006/relationships/image" Target="../media/image16.emf"/><Relationship Id="rId1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rapecio 5">
            <a:extLst>
              <a:ext uri="{FF2B5EF4-FFF2-40B4-BE49-F238E27FC236}">
                <a16:creationId xmlns:a16="http://schemas.microsoft.com/office/drawing/2014/main" id="{7100A8F3-2FBC-4A9E-93E6-A3138EE5F8A5}"/>
              </a:ext>
            </a:extLst>
          </p:cNvPr>
          <p:cNvSpPr/>
          <p:nvPr/>
        </p:nvSpPr>
        <p:spPr>
          <a:xfrm>
            <a:off x="5580112" y="4841599"/>
            <a:ext cx="1872208" cy="298670"/>
          </a:xfrm>
          <a:prstGeom prst="trapezoid">
            <a:avLst/>
          </a:prstGeom>
          <a:solidFill>
            <a:srgbClr val="FEB8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x-none">
              <a:cs typeface="B Nazanin" panose="00000400000000000000" pitchFamily="2" charset="-78"/>
            </a:endParaRPr>
          </a:p>
        </p:txBody>
      </p:sp>
      <p:pic>
        <p:nvPicPr>
          <p:cNvPr id="3" name="Imagen 2">
            <a:extLst>
              <a:ext uri="{FF2B5EF4-FFF2-40B4-BE49-F238E27FC236}">
                <a16:creationId xmlns:a16="http://schemas.microsoft.com/office/drawing/2014/main" id="{2B3CE354-F536-4A32-BD15-13FC6478F051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205163" y="-331596"/>
            <a:ext cx="6938837" cy="5475096"/>
          </a:xfrm>
          <a:prstGeom prst="rect">
            <a:avLst/>
          </a:prstGeom>
        </p:spPr>
      </p:pic>
      <p:sp>
        <p:nvSpPr>
          <p:cNvPr id="16" name="Freeform 8"/>
          <p:cNvSpPr>
            <a:spLocks/>
          </p:cNvSpPr>
          <p:nvPr/>
        </p:nvSpPr>
        <p:spPr bwMode="auto">
          <a:xfrm>
            <a:off x="8420725" y="455761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413693" y="4436629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0" name="Medio marco 9"/>
          <p:cNvSpPr/>
          <p:nvPr/>
        </p:nvSpPr>
        <p:spPr>
          <a:xfrm rot="16200000">
            <a:off x="-264801" y="3926843"/>
            <a:ext cx="1476672" cy="956642"/>
          </a:xfrm>
          <a:prstGeom prst="halfFram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Medio marco 20"/>
          <p:cNvSpPr/>
          <p:nvPr/>
        </p:nvSpPr>
        <p:spPr>
          <a:xfrm rot="5400000">
            <a:off x="7927343" y="260015"/>
            <a:ext cx="1476672" cy="956642"/>
          </a:xfrm>
          <a:prstGeom prst="halfFram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pic>
        <p:nvPicPr>
          <p:cNvPr id="5" name="Imagen 4">
            <a:extLst>
              <a:ext uri="{FF2B5EF4-FFF2-40B4-BE49-F238E27FC236}">
                <a16:creationId xmlns:a16="http://schemas.microsoft.com/office/drawing/2014/main" id="{B215FE1A-3A98-4863-BD98-41F1A125F91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20545" y="535093"/>
            <a:ext cx="3924866" cy="4605176"/>
          </a:xfrm>
          <a:prstGeom prst="rect">
            <a:avLst/>
          </a:prstGeom>
        </p:spPr>
      </p:pic>
      <p:sp>
        <p:nvSpPr>
          <p:cNvPr id="22" name="TextBox 25">
            <a:extLst>
              <a:ext uri="{FF2B5EF4-FFF2-40B4-BE49-F238E27FC236}">
                <a16:creationId xmlns:a16="http://schemas.microsoft.com/office/drawing/2014/main" id="{12C214EE-0706-46F4-8821-F9F657064E12}"/>
              </a:ext>
            </a:extLst>
          </p:cNvPr>
          <p:cNvSpPr txBox="1"/>
          <p:nvPr/>
        </p:nvSpPr>
        <p:spPr>
          <a:xfrm>
            <a:off x="3167547" y="4483103"/>
            <a:ext cx="222637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9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9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BDD309B-5CC2-5739-7B29-2B9225A617E5}"/>
              </a:ext>
            </a:extLst>
          </p:cNvPr>
          <p:cNvSpPr/>
          <p:nvPr/>
        </p:nvSpPr>
        <p:spPr>
          <a:xfrm>
            <a:off x="683568" y="152005"/>
            <a:ext cx="7073514" cy="707886"/>
          </a:xfrm>
          <a:prstGeom prst="rect">
            <a:avLst/>
          </a:prstGeom>
          <a:solidFill>
            <a:schemeClr val="accent1">
              <a:alpha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" name="CuadroTexto 11">
            <a:extLst>
              <a:ext uri="{FF2B5EF4-FFF2-40B4-BE49-F238E27FC236}">
                <a16:creationId xmlns:a16="http://schemas.microsoft.com/office/drawing/2014/main" id="{52FE09A9-B022-3A22-C0E7-7AE35A3E0B1F}"/>
              </a:ext>
            </a:extLst>
          </p:cNvPr>
          <p:cNvSpPr txBox="1"/>
          <p:nvPr/>
        </p:nvSpPr>
        <p:spPr>
          <a:xfrm>
            <a:off x="413693" y="114398"/>
            <a:ext cx="742733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sz="4000" b="1" dirty="0">
                <a:solidFill>
                  <a:srgbClr val="FF0000"/>
                </a:solidFill>
                <a:cs typeface="B Nazanin" panose="00000400000000000000" pitchFamily="2" charset="-78"/>
              </a:rPr>
              <a:t>قالب پاورپوینت مدیریت – منابع انسانی</a:t>
            </a:r>
            <a:endParaRPr lang="es-PE" sz="4000" b="1" dirty="0">
              <a:solidFill>
                <a:srgbClr val="FF0000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455674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29671" y="62025"/>
            <a:ext cx="8893175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چیدمان اینفوگرافیک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2596100" y="1643148"/>
            <a:ext cx="1080000" cy="108000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036260" y="1643148"/>
            <a:ext cx="1080000" cy="108000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476420" y="1643148"/>
            <a:ext cx="1080000" cy="108000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596100" y="2973882"/>
            <a:ext cx="1080000" cy="108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4036260" y="2973882"/>
            <a:ext cx="1080000" cy="1080000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5476420" y="2973882"/>
            <a:ext cx="1080000" cy="1080000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596100" y="2830515"/>
            <a:ext cx="3960320" cy="36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1" name="Rectangle 10"/>
          <p:cNvSpPr/>
          <p:nvPr/>
        </p:nvSpPr>
        <p:spPr>
          <a:xfrm rot="5400000">
            <a:off x="2632180" y="2841197"/>
            <a:ext cx="2448000" cy="36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2" name="Rectangle 11"/>
          <p:cNvSpPr/>
          <p:nvPr/>
        </p:nvSpPr>
        <p:spPr>
          <a:xfrm rot="5400000">
            <a:off x="4072340" y="2830515"/>
            <a:ext cx="2448000" cy="360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467545" y="1419622"/>
            <a:ext cx="1931191" cy="1002182"/>
            <a:chOff x="2113659" y="4283314"/>
            <a:chExt cx="3647458" cy="1002182"/>
          </a:xfrm>
        </p:grpSpPr>
        <p:sp>
          <p:nvSpPr>
            <p:cNvPr id="35" name="TextBox 34"/>
            <p:cNvSpPr txBox="1"/>
            <p:nvPr/>
          </p:nvSpPr>
          <p:spPr>
            <a:xfrm>
              <a:off x="2312347" y="4639165"/>
              <a:ext cx="3434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113659" y="4283314"/>
              <a:ext cx="364745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rgbClr val="FF0000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2000" b="1" dirty="0">
                <a:solidFill>
                  <a:srgbClr val="FF000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3" name="Group 33"/>
          <p:cNvGrpSpPr/>
          <p:nvPr/>
        </p:nvGrpSpPr>
        <p:grpSpPr>
          <a:xfrm>
            <a:off x="410663" y="2465022"/>
            <a:ext cx="1931191" cy="1002182"/>
            <a:chOff x="2113659" y="4283314"/>
            <a:chExt cx="3647458" cy="1002182"/>
          </a:xfrm>
        </p:grpSpPr>
        <p:sp>
          <p:nvSpPr>
            <p:cNvPr id="44" name="TextBox 34"/>
            <p:cNvSpPr txBox="1"/>
            <p:nvPr/>
          </p:nvSpPr>
          <p:spPr>
            <a:xfrm>
              <a:off x="2312347" y="4639165"/>
              <a:ext cx="3434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TextBox 35"/>
            <p:cNvSpPr txBox="1"/>
            <p:nvPr/>
          </p:nvSpPr>
          <p:spPr>
            <a:xfrm>
              <a:off x="2113659" y="4283314"/>
              <a:ext cx="364745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rgbClr val="FF0000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2000" b="1" dirty="0">
                <a:solidFill>
                  <a:srgbClr val="FF000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6" name="Group 33"/>
          <p:cNvGrpSpPr/>
          <p:nvPr/>
        </p:nvGrpSpPr>
        <p:grpSpPr>
          <a:xfrm>
            <a:off x="403126" y="3473134"/>
            <a:ext cx="1931191" cy="1002182"/>
            <a:chOff x="2113659" y="4283314"/>
            <a:chExt cx="3647458" cy="1002182"/>
          </a:xfrm>
        </p:grpSpPr>
        <p:sp>
          <p:nvSpPr>
            <p:cNvPr id="47" name="TextBox 34"/>
            <p:cNvSpPr txBox="1"/>
            <p:nvPr/>
          </p:nvSpPr>
          <p:spPr>
            <a:xfrm>
              <a:off x="2312347" y="4639165"/>
              <a:ext cx="3434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TextBox 35"/>
            <p:cNvSpPr txBox="1"/>
            <p:nvPr/>
          </p:nvSpPr>
          <p:spPr>
            <a:xfrm>
              <a:off x="2113659" y="4283314"/>
              <a:ext cx="364745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rgbClr val="FF0000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2000" b="1" dirty="0">
                <a:solidFill>
                  <a:srgbClr val="FF000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9" name="Group 33"/>
          <p:cNvGrpSpPr/>
          <p:nvPr/>
        </p:nvGrpSpPr>
        <p:grpSpPr>
          <a:xfrm>
            <a:off x="6595965" y="1419973"/>
            <a:ext cx="1931191" cy="1002182"/>
            <a:chOff x="2113659" y="4283314"/>
            <a:chExt cx="3647458" cy="1002182"/>
          </a:xfrm>
        </p:grpSpPr>
        <p:sp>
          <p:nvSpPr>
            <p:cNvPr id="50" name="TextBox 34"/>
            <p:cNvSpPr txBox="1"/>
            <p:nvPr/>
          </p:nvSpPr>
          <p:spPr>
            <a:xfrm>
              <a:off x="2312347" y="4639165"/>
              <a:ext cx="3434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TextBox 35"/>
            <p:cNvSpPr txBox="1"/>
            <p:nvPr/>
          </p:nvSpPr>
          <p:spPr>
            <a:xfrm>
              <a:off x="2113659" y="4283314"/>
              <a:ext cx="364745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rgbClr val="FF0000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2000" b="1" dirty="0">
                <a:solidFill>
                  <a:srgbClr val="FF000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2" name="Group 33"/>
          <p:cNvGrpSpPr/>
          <p:nvPr/>
        </p:nvGrpSpPr>
        <p:grpSpPr>
          <a:xfrm>
            <a:off x="6616799" y="2465022"/>
            <a:ext cx="1931191" cy="1002182"/>
            <a:chOff x="2113659" y="4283314"/>
            <a:chExt cx="3647458" cy="1002182"/>
          </a:xfrm>
        </p:grpSpPr>
        <p:sp>
          <p:nvSpPr>
            <p:cNvPr id="53" name="TextBox 34"/>
            <p:cNvSpPr txBox="1"/>
            <p:nvPr/>
          </p:nvSpPr>
          <p:spPr>
            <a:xfrm>
              <a:off x="2312347" y="4639165"/>
              <a:ext cx="3434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4" name="TextBox 35"/>
            <p:cNvSpPr txBox="1"/>
            <p:nvPr/>
          </p:nvSpPr>
          <p:spPr>
            <a:xfrm>
              <a:off x="2113659" y="4283314"/>
              <a:ext cx="364745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rgbClr val="FF0000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2000" b="1" dirty="0">
                <a:solidFill>
                  <a:srgbClr val="FF000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55" name="Group 33"/>
          <p:cNvGrpSpPr/>
          <p:nvPr/>
        </p:nvGrpSpPr>
        <p:grpSpPr>
          <a:xfrm>
            <a:off x="6701163" y="3473134"/>
            <a:ext cx="1931191" cy="1002182"/>
            <a:chOff x="2113659" y="4283314"/>
            <a:chExt cx="3647458" cy="1002182"/>
          </a:xfrm>
        </p:grpSpPr>
        <p:sp>
          <p:nvSpPr>
            <p:cNvPr id="56" name="TextBox 34"/>
            <p:cNvSpPr txBox="1"/>
            <p:nvPr/>
          </p:nvSpPr>
          <p:spPr>
            <a:xfrm>
              <a:off x="2312347" y="4639165"/>
              <a:ext cx="34345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7" name="TextBox 35"/>
            <p:cNvSpPr txBox="1"/>
            <p:nvPr/>
          </p:nvSpPr>
          <p:spPr>
            <a:xfrm>
              <a:off x="2113659" y="4283314"/>
              <a:ext cx="3647458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2000" b="1" dirty="0">
                  <a:solidFill>
                    <a:srgbClr val="FF0000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2000" b="1" dirty="0">
                <a:solidFill>
                  <a:srgbClr val="FF000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2" name="Medio marco 41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14" name="Group 4">
            <a:extLst>
              <a:ext uri="{FF2B5EF4-FFF2-40B4-BE49-F238E27FC236}">
                <a16:creationId xmlns:a16="http://schemas.microsoft.com/office/drawing/2014/main" id="{E2726392-B0FC-706C-24BC-A0B8C0E483F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825749" y="1831975"/>
            <a:ext cx="679449" cy="790575"/>
            <a:chOff x="1780" y="1154"/>
            <a:chExt cx="428" cy="498"/>
          </a:xfrm>
        </p:grpSpPr>
        <p:sp>
          <p:nvSpPr>
            <p:cNvPr id="16" name="Freeform 5">
              <a:extLst>
                <a:ext uri="{FF2B5EF4-FFF2-40B4-BE49-F238E27FC236}">
                  <a16:creationId xmlns:a16="http://schemas.microsoft.com/office/drawing/2014/main" id="{48F94D4A-D80C-30B7-998B-F2C21CEB6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0" y="1312"/>
              <a:ext cx="428" cy="316"/>
            </a:xfrm>
            <a:custGeom>
              <a:avLst/>
              <a:gdLst>
                <a:gd name="T0" fmla="*/ 1 w 51"/>
                <a:gd name="T1" fmla="*/ 28 h 38"/>
                <a:gd name="T2" fmla="*/ 4 w 51"/>
                <a:gd name="T3" fmla="*/ 17 h 38"/>
                <a:gd name="T4" fmla="*/ 11 w 51"/>
                <a:gd name="T5" fmla="*/ 10 h 38"/>
                <a:gd name="T6" fmla="*/ 10 w 51"/>
                <a:gd name="T7" fmla="*/ 4 h 38"/>
                <a:gd name="T8" fmla="*/ 10 w 51"/>
                <a:gd name="T9" fmla="*/ 3 h 38"/>
                <a:gd name="T10" fmla="*/ 8 w 51"/>
                <a:gd name="T11" fmla="*/ 1 h 38"/>
                <a:gd name="T12" fmla="*/ 10 w 51"/>
                <a:gd name="T13" fmla="*/ 0 h 38"/>
                <a:gd name="T14" fmla="*/ 11 w 51"/>
                <a:gd name="T15" fmla="*/ 1 h 38"/>
                <a:gd name="T16" fmla="*/ 12 w 51"/>
                <a:gd name="T17" fmla="*/ 3 h 38"/>
                <a:gd name="T18" fmla="*/ 23 w 51"/>
                <a:gd name="T19" fmla="*/ 5 h 38"/>
                <a:gd name="T20" fmla="*/ 27 w 51"/>
                <a:gd name="T21" fmla="*/ 5 h 38"/>
                <a:gd name="T22" fmla="*/ 33 w 51"/>
                <a:gd name="T23" fmla="*/ 5 h 38"/>
                <a:gd name="T24" fmla="*/ 38 w 51"/>
                <a:gd name="T25" fmla="*/ 3 h 38"/>
                <a:gd name="T26" fmla="*/ 41 w 51"/>
                <a:gd name="T27" fmla="*/ 3 h 38"/>
                <a:gd name="T28" fmla="*/ 38 w 51"/>
                <a:gd name="T29" fmla="*/ 7 h 38"/>
                <a:gd name="T30" fmla="*/ 33 w 51"/>
                <a:gd name="T31" fmla="*/ 8 h 38"/>
                <a:gd name="T32" fmla="*/ 27 w 51"/>
                <a:gd name="T33" fmla="*/ 9 h 38"/>
                <a:gd name="T34" fmla="*/ 19 w 51"/>
                <a:gd name="T35" fmla="*/ 9 h 38"/>
                <a:gd name="T36" fmla="*/ 29 w 51"/>
                <a:gd name="T37" fmla="*/ 9 h 38"/>
                <a:gd name="T38" fmla="*/ 33 w 51"/>
                <a:gd name="T39" fmla="*/ 8 h 38"/>
                <a:gd name="T40" fmla="*/ 38 w 51"/>
                <a:gd name="T41" fmla="*/ 7 h 38"/>
                <a:gd name="T42" fmla="*/ 43 w 51"/>
                <a:gd name="T43" fmla="*/ 13 h 38"/>
                <a:gd name="T44" fmla="*/ 51 w 51"/>
                <a:gd name="T45" fmla="*/ 25 h 38"/>
                <a:gd name="T46" fmla="*/ 49 w 51"/>
                <a:gd name="T47" fmla="*/ 33 h 38"/>
                <a:gd name="T48" fmla="*/ 33 w 51"/>
                <a:gd name="T49" fmla="*/ 38 h 38"/>
                <a:gd name="T50" fmla="*/ 9 w 51"/>
                <a:gd name="T51" fmla="*/ 34 h 38"/>
                <a:gd name="T52" fmla="*/ 1 w 51"/>
                <a:gd name="T53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1" h="38">
                  <a:moveTo>
                    <a:pt x="1" y="28"/>
                  </a:moveTo>
                  <a:cubicBezTo>
                    <a:pt x="0" y="24"/>
                    <a:pt x="2" y="20"/>
                    <a:pt x="4" y="17"/>
                  </a:cubicBezTo>
                  <a:cubicBezTo>
                    <a:pt x="6" y="15"/>
                    <a:pt x="9" y="13"/>
                    <a:pt x="11" y="10"/>
                  </a:cubicBezTo>
                  <a:cubicBezTo>
                    <a:pt x="14" y="8"/>
                    <a:pt x="13" y="6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9" y="3"/>
                    <a:pt x="7" y="2"/>
                    <a:pt x="8" y="1"/>
                  </a:cubicBezTo>
                  <a:cubicBezTo>
                    <a:pt x="8" y="0"/>
                    <a:pt x="9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0" y="2"/>
                    <a:pt x="11" y="2"/>
                    <a:pt x="12" y="3"/>
                  </a:cubicBezTo>
                  <a:cubicBezTo>
                    <a:pt x="15" y="4"/>
                    <a:pt x="19" y="7"/>
                    <a:pt x="23" y="5"/>
                  </a:cubicBezTo>
                  <a:cubicBezTo>
                    <a:pt x="24" y="4"/>
                    <a:pt x="25" y="5"/>
                    <a:pt x="27" y="5"/>
                  </a:cubicBezTo>
                  <a:cubicBezTo>
                    <a:pt x="29" y="7"/>
                    <a:pt x="31" y="7"/>
                    <a:pt x="33" y="5"/>
                  </a:cubicBezTo>
                  <a:cubicBezTo>
                    <a:pt x="34" y="4"/>
                    <a:pt x="36" y="4"/>
                    <a:pt x="38" y="3"/>
                  </a:cubicBezTo>
                  <a:cubicBezTo>
                    <a:pt x="39" y="3"/>
                    <a:pt x="40" y="2"/>
                    <a:pt x="41" y="3"/>
                  </a:cubicBezTo>
                  <a:cubicBezTo>
                    <a:pt x="40" y="4"/>
                    <a:pt x="39" y="5"/>
                    <a:pt x="38" y="7"/>
                  </a:cubicBezTo>
                  <a:cubicBezTo>
                    <a:pt x="37" y="6"/>
                    <a:pt x="35" y="7"/>
                    <a:pt x="33" y="8"/>
                  </a:cubicBezTo>
                  <a:cubicBezTo>
                    <a:pt x="31" y="9"/>
                    <a:pt x="29" y="9"/>
                    <a:pt x="27" y="9"/>
                  </a:cubicBezTo>
                  <a:cubicBezTo>
                    <a:pt x="24" y="8"/>
                    <a:pt x="21" y="8"/>
                    <a:pt x="19" y="9"/>
                  </a:cubicBezTo>
                  <a:cubicBezTo>
                    <a:pt x="22" y="8"/>
                    <a:pt x="25" y="9"/>
                    <a:pt x="29" y="9"/>
                  </a:cubicBezTo>
                  <a:cubicBezTo>
                    <a:pt x="30" y="9"/>
                    <a:pt x="32" y="8"/>
                    <a:pt x="33" y="8"/>
                  </a:cubicBezTo>
                  <a:cubicBezTo>
                    <a:pt x="35" y="7"/>
                    <a:pt x="36" y="6"/>
                    <a:pt x="38" y="7"/>
                  </a:cubicBezTo>
                  <a:cubicBezTo>
                    <a:pt x="39" y="10"/>
                    <a:pt x="41" y="11"/>
                    <a:pt x="43" y="13"/>
                  </a:cubicBezTo>
                  <a:cubicBezTo>
                    <a:pt x="47" y="16"/>
                    <a:pt x="50" y="20"/>
                    <a:pt x="51" y="25"/>
                  </a:cubicBezTo>
                  <a:cubicBezTo>
                    <a:pt x="51" y="28"/>
                    <a:pt x="51" y="30"/>
                    <a:pt x="49" y="33"/>
                  </a:cubicBezTo>
                  <a:cubicBezTo>
                    <a:pt x="44" y="37"/>
                    <a:pt x="39" y="37"/>
                    <a:pt x="33" y="38"/>
                  </a:cubicBezTo>
                  <a:cubicBezTo>
                    <a:pt x="25" y="38"/>
                    <a:pt x="17" y="37"/>
                    <a:pt x="9" y="34"/>
                  </a:cubicBezTo>
                  <a:cubicBezTo>
                    <a:pt x="6" y="32"/>
                    <a:pt x="3" y="31"/>
                    <a:pt x="1" y="28"/>
                  </a:cubicBezTo>
                  <a:close/>
                </a:path>
              </a:pathLst>
            </a:custGeom>
            <a:solidFill>
              <a:srgbClr val="8DB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57DAA0BC-019C-EA0C-09D8-3E5AA19A6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9" y="1545"/>
              <a:ext cx="403" cy="107"/>
            </a:xfrm>
            <a:custGeom>
              <a:avLst/>
              <a:gdLst>
                <a:gd name="T0" fmla="*/ 0 w 48"/>
                <a:gd name="T1" fmla="*/ 0 h 13"/>
                <a:gd name="T2" fmla="*/ 35 w 48"/>
                <a:gd name="T3" fmla="*/ 8 h 13"/>
                <a:gd name="T4" fmla="*/ 48 w 48"/>
                <a:gd name="T5" fmla="*/ 5 h 13"/>
                <a:gd name="T6" fmla="*/ 39 w 48"/>
                <a:gd name="T7" fmla="*/ 11 h 13"/>
                <a:gd name="T8" fmla="*/ 9 w 48"/>
                <a:gd name="T9" fmla="*/ 11 h 13"/>
                <a:gd name="T10" fmla="*/ 0 w 48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" h="13">
                  <a:moveTo>
                    <a:pt x="0" y="0"/>
                  </a:moveTo>
                  <a:cubicBezTo>
                    <a:pt x="10" y="8"/>
                    <a:pt x="22" y="10"/>
                    <a:pt x="35" y="8"/>
                  </a:cubicBezTo>
                  <a:cubicBezTo>
                    <a:pt x="40" y="8"/>
                    <a:pt x="44" y="6"/>
                    <a:pt x="48" y="5"/>
                  </a:cubicBezTo>
                  <a:cubicBezTo>
                    <a:pt x="46" y="9"/>
                    <a:pt x="43" y="10"/>
                    <a:pt x="39" y="11"/>
                  </a:cubicBezTo>
                  <a:cubicBezTo>
                    <a:pt x="29" y="13"/>
                    <a:pt x="19" y="13"/>
                    <a:pt x="9" y="11"/>
                  </a:cubicBezTo>
                  <a:cubicBezTo>
                    <a:pt x="4" y="9"/>
                    <a:pt x="0" y="5"/>
                    <a:pt x="0" y="0"/>
                  </a:cubicBezTo>
                  <a:close/>
                </a:path>
              </a:pathLst>
            </a:custGeom>
            <a:solidFill>
              <a:srgbClr val="59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049A219F-D062-00A5-C538-DF072282C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5" y="1154"/>
              <a:ext cx="209" cy="191"/>
            </a:xfrm>
            <a:custGeom>
              <a:avLst/>
              <a:gdLst>
                <a:gd name="T0" fmla="*/ 0 w 25"/>
                <a:gd name="T1" fmla="*/ 10 h 23"/>
                <a:gd name="T2" fmla="*/ 5 w 25"/>
                <a:gd name="T3" fmla="*/ 6 h 23"/>
                <a:gd name="T4" fmla="*/ 10 w 25"/>
                <a:gd name="T5" fmla="*/ 10 h 23"/>
                <a:gd name="T6" fmla="*/ 12 w 25"/>
                <a:gd name="T7" fmla="*/ 11 h 23"/>
                <a:gd name="T8" fmla="*/ 11 w 25"/>
                <a:gd name="T9" fmla="*/ 2 h 23"/>
                <a:gd name="T10" fmla="*/ 18 w 25"/>
                <a:gd name="T11" fmla="*/ 3 h 23"/>
                <a:gd name="T12" fmla="*/ 16 w 25"/>
                <a:gd name="T13" fmla="*/ 11 h 23"/>
                <a:gd name="T14" fmla="*/ 23 w 25"/>
                <a:gd name="T15" fmla="*/ 12 h 23"/>
                <a:gd name="T16" fmla="*/ 23 w 25"/>
                <a:gd name="T17" fmla="*/ 19 h 23"/>
                <a:gd name="T18" fmla="*/ 22 w 25"/>
                <a:gd name="T19" fmla="*/ 23 h 23"/>
                <a:gd name="T20" fmla="*/ 21 w 25"/>
                <a:gd name="T21" fmla="*/ 22 h 23"/>
                <a:gd name="T22" fmla="*/ 18 w 25"/>
                <a:gd name="T23" fmla="*/ 15 h 23"/>
                <a:gd name="T24" fmla="*/ 19 w 25"/>
                <a:gd name="T25" fmla="*/ 13 h 23"/>
                <a:gd name="T26" fmla="*/ 21 w 25"/>
                <a:gd name="T27" fmla="*/ 15 h 23"/>
                <a:gd name="T28" fmla="*/ 21 w 25"/>
                <a:gd name="T29" fmla="*/ 18 h 23"/>
                <a:gd name="T30" fmla="*/ 22 w 25"/>
                <a:gd name="T31" fmla="*/ 14 h 23"/>
                <a:gd name="T32" fmla="*/ 19 w 25"/>
                <a:gd name="T33" fmla="*/ 12 h 23"/>
                <a:gd name="T34" fmla="*/ 17 w 25"/>
                <a:gd name="T35" fmla="*/ 15 h 23"/>
                <a:gd name="T36" fmla="*/ 16 w 25"/>
                <a:gd name="T37" fmla="*/ 16 h 23"/>
                <a:gd name="T38" fmla="*/ 15 w 25"/>
                <a:gd name="T39" fmla="*/ 18 h 23"/>
                <a:gd name="T40" fmla="*/ 14 w 25"/>
                <a:gd name="T41" fmla="*/ 17 h 23"/>
                <a:gd name="T42" fmla="*/ 9 w 25"/>
                <a:gd name="T43" fmla="*/ 14 h 23"/>
                <a:gd name="T44" fmla="*/ 8 w 25"/>
                <a:gd name="T45" fmla="*/ 14 h 23"/>
                <a:gd name="T46" fmla="*/ 8 w 25"/>
                <a:gd name="T47" fmla="*/ 13 h 23"/>
                <a:gd name="T48" fmla="*/ 6 w 25"/>
                <a:gd name="T49" fmla="*/ 8 h 23"/>
                <a:gd name="T50" fmla="*/ 2 w 25"/>
                <a:gd name="T51" fmla="*/ 10 h 23"/>
                <a:gd name="T52" fmla="*/ 1 w 25"/>
                <a:gd name="T53" fmla="*/ 10 h 23"/>
                <a:gd name="T54" fmla="*/ 0 w 25"/>
                <a:gd name="T55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" h="23">
                  <a:moveTo>
                    <a:pt x="0" y="10"/>
                  </a:moveTo>
                  <a:cubicBezTo>
                    <a:pt x="1" y="7"/>
                    <a:pt x="3" y="6"/>
                    <a:pt x="5" y="6"/>
                  </a:cubicBezTo>
                  <a:cubicBezTo>
                    <a:pt x="8" y="6"/>
                    <a:pt x="9" y="8"/>
                    <a:pt x="10" y="10"/>
                  </a:cubicBezTo>
                  <a:cubicBezTo>
                    <a:pt x="10" y="11"/>
                    <a:pt x="11" y="12"/>
                    <a:pt x="12" y="11"/>
                  </a:cubicBezTo>
                  <a:cubicBezTo>
                    <a:pt x="9" y="8"/>
                    <a:pt x="9" y="5"/>
                    <a:pt x="11" y="2"/>
                  </a:cubicBezTo>
                  <a:cubicBezTo>
                    <a:pt x="13" y="0"/>
                    <a:pt x="16" y="0"/>
                    <a:pt x="18" y="3"/>
                  </a:cubicBezTo>
                  <a:cubicBezTo>
                    <a:pt x="21" y="5"/>
                    <a:pt x="20" y="8"/>
                    <a:pt x="16" y="11"/>
                  </a:cubicBezTo>
                  <a:cubicBezTo>
                    <a:pt x="19" y="11"/>
                    <a:pt x="21" y="10"/>
                    <a:pt x="23" y="12"/>
                  </a:cubicBezTo>
                  <a:cubicBezTo>
                    <a:pt x="25" y="15"/>
                    <a:pt x="25" y="17"/>
                    <a:pt x="23" y="19"/>
                  </a:cubicBezTo>
                  <a:cubicBezTo>
                    <a:pt x="23" y="20"/>
                    <a:pt x="23" y="22"/>
                    <a:pt x="22" y="23"/>
                  </a:cubicBezTo>
                  <a:cubicBezTo>
                    <a:pt x="22" y="23"/>
                    <a:pt x="21" y="23"/>
                    <a:pt x="21" y="22"/>
                  </a:cubicBezTo>
                  <a:cubicBezTo>
                    <a:pt x="19" y="20"/>
                    <a:pt x="17" y="18"/>
                    <a:pt x="18" y="15"/>
                  </a:cubicBezTo>
                  <a:cubicBezTo>
                    <a:pt x="18" y="14"/>
                    <a:pt x="18" y="13"/>
                    <a:pt x="19" y="13"/>
                  </a:cubicBezTo>
                  <a:cubicBezTo>
                    <a:pt x="21" y="13"/>
                    <a:pt x="21" y="14"/>
                    <a:pt x="21" y="15"/>
                  </a:cubicBezTo>
                  <a:cubicBezTo>
                    <a:pt x="21" y="16"/>
                    <a:pt x="21" y="17"/>
                    <a:pt x="21" y="18"/>
                  </a:cubicBezTo>
                  <a:cubicBezTo>
                    <a:pt x="23" y="17"/>
                    <a:pt x="23" y="16"/>
                    <a:pt x="22" y="14"/>
                  </a:cubicBezTo>
                  <a:cubicBezTo>
                    <a:pt x="22" y="13"/>
                    <a:pt x="21" y="12"/>
                    <a:pt x="19" y="12"/>
                  </a:cubicBezTo>
                  <a:cubicBezTo>
                    <a:pt x="18" y="13"/>
                    <a:pt x="17" y="13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8"/>
                    <a:pt x="15" y="18"/>
                  </a:cubicBezTo>
                  <a:cubicBezTo>
                    <a:pt x="15" y="18"/>
                    <a:pt x="14" y="17"/>
                    <a:pt x="14" y="17"/>
                  </a:cubicBezTo>
                  <a:cubicBezTo>
                    <a:pt x="13" y="13"/>
                    <a:pt x="13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9" y="11"/>
                    <a:pt x="8" y="9"/>
                    <a:pt x="6" y="8"/>
                  </a:cubicBezTo>
                  <a:cubicBezTo>
                    <a:pt x="5" y="7"/>
                    <a:pt x="3" y="8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lose/>
                </a:path>
              </a:pathLst>
            </a:custGeom>
            <a:solidFill>
              <a:srgbClr val="F8B8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8">
              <a:extLst>
                <a:ext uri="{FF2B5EF4-FFF2-40B4-BE49-F238E27FC236}">
                  <a16:creationId xmlns:a16="http://schemas.microsoft.com/office/drawing/2014/main" id="{013958CC-9F26-B8CD-9698-C7995200F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4" y="1237"/>
              <a:ext cx="135" cy="125"/>
            </a:xfrm>
            <a:custGeom>
              <a:avLst/>
              <a:gdLst>
                <a:gd name="T0" fmla="*/ 6 w 16"/>
                <a:gd name="T1" fmla="*/ 0 h 15"/>
                <a:gd name="T2" fmla="*/ 7 w 16"/>
                <a:gd name="T3" fmla="*/ 0 h 15"/>
                <a:gd name="T4" fmla="*/ 14 w 16"/>
                <a:gd name="T5" fmla="*/ 4 h 15"/>
                <a:gd name="T6" fmla="*/ 15 w 16"/>
                <a:gd name="T7" fmla="*/ 4 h 15"/>
                <a:gd name="T8" fmla="*/ 15 w 16"/>
                <a:gd name="T9" fmla="*/ 7 h 15"/>
                <a:gd name="T10" fmla="*/ 13 w 16"/>
                <a:gd name="T11" fmla="*/ 7 h 15"/>
                <a:gd name="T12" fmla="*/ 7 w 16"/>
                <a:gd name="T13" fmla="*/ 5 h 15"/>
                <a:gd name="T14" fmla="*/ 3 w 16"/>
                <a:gd name="T15" fmla="*/ 5 h 15"/>
                <a:gd name="T16" fmla="*/ 3 w 16"/>
                <a:gd name="T17" fmla="*/ 9 h 15"/>
                <a:gd name="T18" fmla="*/ 5 w 16"/>
                <a:gd name="T19" fmla="*/ 10 h 15"/>
                <a:gd name="T20" fmla="*/ 4 w 16"/>
                <a:gd name="T21" fmla="*/ 6 h 15"/>
                <a:gd name="T22" fmla="*/ 6 w 16"/>
                <a:gd name="T23" fmla="*/ 5 h 15"/>
                <a:gd name="T24" fmla="*/ 8 w 16"/>
                <a:gd name="T25" fmla="*/ 7 h 15"/>
                <a:gd name="T26" fmla="*/ 12 w 16"/>
                <a:gd name="T27" fmla="*/ 14 h 15"/>
                <a:gd name="T28" fmla="*/ 1 w 16"/>
                <a:gd name="T29" fmla="*/ 10 h 15"/>
                <a:gd name="T30" fmla="*/ 0 w 16"/>
                <a:gd name="T31" fmla="*/ 9 h 15"/>
                <a:gd name="T32" fmla="*/ 5 w 16"/>
                <a:gd name="T33" fmla="*/ 2 h 15"/>
                <a:gd name="T34" fmla="*/ 6 w 16"/>
                <a:gd name="T3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" h="15">
                  <a:moveTo>
                    <a:pt x="6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8" y="4"/>
                    <a:pt x="11" y="4"/>
                    <a:pt x="14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5"/>
                    <a:pt x="16" y="6"/>
                    <a:pt x="15" y="7"/>
                  </a:cubicBezTo>
                  <a:cubicBezTo>
                    <a:pt x="14" y="8"/>
                    <a:pt x="14" y="7"/>
                    <a:pt x="13" y="7"/>
                  </a:cubicBezTo>
                  <a:cubicBezTo>
                    <a:pt x="11" y="6"/>
                    <a:pt x="8" y="6"/>
                    <a:pt x="7" y="5"/>
                  </a:cubicBezTo>
                  <a:cubicBezTo>
                    <a:pt x="5" y="4"/>
                    <a:pt x="4" y="5"/>
                    <a:pt x="3" y="5"/>
                  </a:cubicBezTo>
                  <a:cubicBezTo>
                    <a:pt x="2" y="6"/>
                    <a:pt x="2" y="8"/>
                    <a:pt x="3" y="9"/>
                  </a:cubicBezTo>
                  <a:cubicBezTo>
                    <a:pt x="3" y="10"/>
                    <a:pt x="4" y="10"/>
                    <a:pt x="5" y="10"/>
                  </a:cubicBezTo>
                  <a:cubicBezTo>
                    <a:pt x="4" y="9"/>
                    <a:pt x="4" y="8"/>
                    <a:pt x="4" y="6"/>
                  </a:cubicBezTo>
                  <a:cubicBezTo>
                    <a:pt x="4" y="6"/>
                    <a:pt x="5" y="5"/>
                    <a:pt x="6" y="5"/>
                  </a:cubicBezTo>
                  <a:cubicBezTo>
                    <a:pt x="7" y="5"/>
                    <a:pt x="8" y="7"/>
                    <a:pt x="8" y="7"/>
                  </a:cubicBezTo>
                  <a:cubicBezTo>
                    <a:pt x="8" y="11"/>
                    <a:pt x="10" y="12"/>
                    <a:pt x="12" y="14"/>
                  </a:cubicBezTo>
                  <a:cubicBezTo>
                    <a:pt x="9" y="15"/>
                    <a:pt x="2" y="13"/>
                    <a:pt x="1" y="10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6"/>
                    <a:pt x="2" y="3"/>
                    <a:pt x="5" y="2"/>
                  </a:cubicBezTo>
                  <a:cubicBezTo>
                    <a:pt x="7" y="2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F9C6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9">
              <a:extLst>
                <a:ext uri="{FF2B5EF4-FFF2-40B4-BE49-F238E27FC236}">
                  <a16:creationId xmlns:a16="http://schemas.microsoft.com/office/drawing/2014/main" id="{7A34F5BE-324D-0BE9-0606-6530F2FEC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354"/>
              <a:ext cx="185" cy="41"/>
            </a:xfrm>
            <a:custGeom>
              <a:avLst/>
              <a:gdLst>
                <a:gd name="T0" fmla="*/ 21 w 22"/>
                <a:gd name="T1" fmla="*/ 2 h 5"/>
                <a:gd name="T2" fmla="*/ 15 w 22"/>
                <a:gd name="T3" fmla="*/ 4 h 5"/>
                <a:gd name="T4" fmla="*/ 10 w 22"/>
                <a:gd name="T5" fmla="*/ 5 h 5"/>
                <a:gd name="T6" fmla="*/ 4 w 22"/>
                <a:gd name="T7" fmla="*/ 4 h 5"/>
                <a:gd name="T8" fmla="*/ 0 w 22"/>
                <a:gd name="T9" fmla="*/ 3 h 5"/>
                <a:gd name="T10" fmla="*/ 15 w 22"/>
                <a:gd name="T11" fmla="*/ 3 h 5"/>
                <a:gd name="T12" fmla="*/ 20 w 22"/>
                <a:gd name="T13" fmla="*/ 1 h 5"/>
                <a:gd name="T14" fmla="*/ 21 w 22"/>
                <a:gd name="T15" fmla="*/ 2 h 5"/>
                <a:gd name="T16" fmla="*/ 21 w 22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">
                  <a:moveTo>
                    <a:pt x="21" y="2"/>
                  </a:moveTo>
                  <a:cubicBezTo>
                    <a:pt x="19" y="2"/>
                    <a:pt x="17" y="3"/>
                    <a:pt x="15" y="4"/>
                  </a:cubicBezTo>
                  <a:cubicBezTo>
                    <a:pt x="14" y="5"/>
                    <a:pt x="12" y="5"/>
                    <a:pt x="10" y="5"/>
                  </a:cubicBezTo>
                  <a:cubicBezTo>
                    <a:pt x="8" y="4"/>
                    <a:pt x="6" y="3"/>
                    <a:pt x="4" y="4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5" y="2"/>
                    <a:pt x="10" y="4"/>
                    <a:pt x="15" y="3"/>
                  </a:cubicBezTo>
                  <a:cubicBezTo>
                    <a:pt x="16" y="2"/>
                    <a:pt x="18" y="2"/>
                    <a:pt x="20" y="1"/>
                  </a:cubicBezTo>
                  <a:cubicBezTo>
                    <a:pt x="20" y="1"/>
                    <a:pt x="21" y="0"/>
                    <a:pt x="21" y="2"/>
                  </a:cubicBezTo>
                  <a:cubicBezTo>
                    <a:pt x="22" y="2"/>
                    <a:pt x="22" y="2"/>
                    <a:pt x="21" y="2"/>
                  </a:cubicBezTo>
                  <a:close/>
                </a:path>
              </a:pathLst>
            </a:custGeom>
            <a:solidFill>
              <a:srgbClr val="609F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10">
              <a:extLst>
                <a:ext uri="{FF2B5EF4-FFF2-40B4-BE49-F238E27FC236}">
                  <a16:creationId xmlns:a16="http://schemas.microsoft.com/office/drawing/2014/main" id="{9AAC2412-B027-776C-0F4F-B1C832074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1" y="1312"/>
              <a:ext cx="59" cy="33"/>
            </a:xfrm>
            <a:custGeom>
              <a:avLst/>
              <a:gdLst>
                <a:gd name="T0" fmla="*/ 1 w 7"/>
                <a:gd name="T1" fmla="*/ 3 h 4"/>
                <a:gd name="T2" fmla="*/ 2 w 7"/>
                <a:gd name="T3" fmla="*/ 0 h 4"/>
                <a:gd name="T4" fmla="*/ 4 w 7"/>
                <a:gd name="T5" fmla="*/ 0 h 4"/>
                <a:gd name="T6" fmla="*/ 7 w 7"/>
                <a:gd name="T7" fmla="*/ 1 h 4"/>
                <a:gd name="T8" fmla="*/ 4 w 7"/>
                <a:gd name="T9" fmla="*/ 3 h 4"/>
                <a:gd name="T10" fmla="*/ 1 w 7"/>
                <a:gd name="T11" fmla="*/ 4 h 4"/>
                <a:gd name="T12" fmla="*/ 1 w 7"/>
                <a:gd name="T13" fmla="*/ 4 h 4"/>
                <a:gd name="T14" fmla="*/ 1 w 7"/>
                <a:gd name="T1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" h="4">
                  <a:moveTo>
                    <a:pt x="1" y="3"/>
                  </a:move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5" y="0"/>
                    <a:pt x="6" y="0"/>
                    <a:pt x="7" y="1"/>
                  </a:cubicBezTo>
                  <a:cubicBezTo>
                    <a:pt x="7" y="2"/>
                    <a:pt x="6" y="3"/>
                    <a:pt x="4" y="3"/>
                  </a:cubicBez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77A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" name="Freeform 11">
              <a:extLst>
                <a:ext uri="{FF2B5EF4-FFF2-40B4-BE49-F238E27FC236}">
                  <a16:creationId xmlns:a16="http://schemas.microsoft.com/office/drawing/2014/main" id="{670D3EFC-56D9-EEDB-D588-64A2787D6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7" y="1437"/>
              <a:ext cx="92" cy="132"/>
            </a:xfrm>
            <a:custGeom>
              <a:avLst/>
              <a:gdLst>
                <a:gd name="T0" fmla="*/ 7 w 11"/>
                <a:gd name="T1" fmla="*/ 4 h 16"/>
                <a:gd name="T2" fmla="*/ 5 w 11"/>
                <a:gd name="T3" fmla="*/ 4 h 16"/>
                <a:gd name="T4" fmla="*/ 4 w 11"/>
                <a:gd name="T5" fmla="*/ 5 h 16"/>
                <a:gd name="T6" fmla="*/ 5 w 11"/>
                <a:gd name="T7" fmla="*/ 6 h 16"/>
                <a:gd name="T8" fmla="*/ 6 w 11"/>
                <a:gd name="T9" fmla="*/ 7 h 16"/>
                <a:gd name="T10" fmla="*/ 7 w 11"/>
                <a:gd name="T11" fmla="*/ 14 h 16"/>
                <a:gd name="T12" fmla="*/ 6 w 11"/>
                <a:gd name="T13" fmla="*/ 15 h 16"/>
                <a:gd name="T14" fmla="*/ 6 w 11"/>
                <a:gd name="T15" fmla="*/ 15 h 16"/>
                <a:gd name="T16" fmla="*/ 4 w 11"/>
                <a:gd name="T17" fmla="*/ 16 h 16"/>
                <a:gd name="T18" fmla="*/ 0 w 11"/>
                <a:gd name="T19" fmla="*/ 12 h 16"/>
                <a:gd name="T20" fmla="*/ 2 w 11"/>
                <a:gd name="T21" fmla="*/ 11 h 16"/>
                <a:gd name="T22" fmla="*/ 4 w 11"/>
                <a:gd name="T23" fmla="*/ 12 h 16"/>
                <a:gd name="T24" fmla="*/ 6 w 11"/>
                <a:gd name="T25" fmla="*/ 11 h 16"/>
                <a:gd name="T26" fmla="*/ 4 w 11"/>
                <a:gd name="T27" fmla="*/ 9 h 16"/>
                <a:gd name="T28" fmla="*/ 1 w 11"/>
                <a:gd name="T29" fmla="*/ 7 h 16"/>
                <a:gd name="T30" fmla="*/ 1 w 11"/>
                <a:gd name="T31" fmla="*/ 3 h 16"/>
                <a:gd name="T32" fmla="*/ 4 w 11"/>
                <a:gd name="T33" fmla="*/ 0 h 16"/>
                <a:gd name="T34" fmla="*/ 6 w 11"/>
                <a:gd name="T35" fmla="*/ 0 h 16"/>
                <a:gd name="T36" fmla="*/ 9 w 11"/>
                <a:gd name="T37" fmla="*/ 2 h 16"/>
                <a:gd name="T38" fmla="*/ 9 w 11"/>
                <a:gd name="T39" fmla="*/ 4 h 16"/>
                <a:gd name="T40" fmla="*/ 7 w 11"/>
                <a:gd name="T41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6">
                  <a:moveTo>
                    <a:pt x="7" y="4"/>
                  </a:moveTo>
                  <a:cubicBezTo>
                    <a:pt x="7" y="4"/>
                    <a:pt x="6" y="4"/>
                    <a:pt x="5" y="4"/>
                  </a:cubicBez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6" y="6"/>
                    <a:pt x="6" y="7"/>
                  </a:cubicBezTo>
                  <a:cubicBezTo>
                    <a:pt x="10" y="9"/>
                    <a:pt x="11" y="11"/>
                    <a:pt x="7" y="14"/>
                  </a:cubicBezTo>
                  <a:cubicBezTo>
                    <a:pt x="7" y="14"/>
                    <a:pt x="6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3"/>
                    <a:pt x="0" y="15"/>
                    <a:pt x="0" y="12"/>
                  </a:cubicBezTo>
                  <a:cubicBezTo>
                    <a:pt x="0" y="12"/>
                    <a:pt x="1" y="11"/>
                    <a:pt x="2" y="11"/>
                  </a:cubicBezTo>
                  <a:cubicBezTo>
                    <a:pt x="2" y="11"/>
                    <a:pt x="3" y="12"/>
                    <a:pt x="4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7" y="9"/>
                    <a:pt x="5" y="9"/>
                    <a:pt x="4" y="9"/>
                  </a:cubicBezTo>
                  <a:cubicBezTo>
                    <a:pt x="3" y="8"/>
                    <a:pt x="2" y="8"/>
                    <a:pt x="1" y="7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2" y="2"/>
                    <a:pt x="4" y="2"/>
                    <a:pt x="4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6" y="1"/>
                    <a:pt x="7" y="2"/>
                    <a:pt x="9" y="2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8" y="4"/>
                    <a:pt x="8" y="5"/>
                    <a:pt x="7" y="4"/>
                  </a:cubicBezTo>
                  <a:close/>
                </a:path>
              </a:pathLst>
            </a:custGeom>
            <a:solidFill>
              <a:srgbClr val="FBFB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" name="Freeform 12">
              <a:extLst>
                <a:ext uri="{FF2B5EF4-FFF2-40B4-BE49-F238E27FC236}">
                  <a16:creationId xmlns:a16="http://schemas.microsoft.com/office/drawing/2014/main" id="{275B8367-8C22-F4CB-1827-BE5AFD0A8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47" y="1320"/>
              <a:ext cx="252" cy="59"/>
            </a:xfrm>
            <a:custGeom>
              <a:avLst/>
              <a:gdLst>
                <a:gd name="T0" fmla="*/ 30 w 30"/>
                <a:gd name="T1" fmla="*/ 2 h 7"/>
                <a:gd name="T2" fmla="*/ 30 w 30"/>
                <a:gd name="T3" fmla="*/ 3 h 7"/>
                <a:gd name="T4" fmla="*/ 24 w 30"/>
                <a:gd name="T5" fmla="*/ 6 h 7"/>
                <a:gd name="T6" fmla="*/ 18 w 30"/>
                <a:gd name="T7" fmla="*/ 5 h 7"/>
                <a:gd name="T8" fmla="*/ 14 w 30"/>
                <a:gd name="T9" fmla="*/ 4 h 7"/>
                <a:gd name="T10" fmla="*/ 2 w 30"/>
                <a:gd name="T11" fmla="*/ 1 h 7"/>
                <a:gd name="T12" fmla="*/ 3 w 30"/>
                <a:gd name="T13" fmla="*/ 0 h 7"/>
                <a:gd name="T14" fmla="*/ 8 w 30"/>
                <a:gd name="T15" fmla="*/ 2 h 7"/>
                <a:gd name="T16" fmla="*/ 10 w 30"/>
                <a:gd name="T17" fmla="*/ 3 h 7"/>
                <a:gd name="T18" fmla="*/ 14 w 30"/>
                <a:gd name="T19" fmla="*/ 3 h 7"/>
                <a:gd name="T20" fmla="*/ 18 w 30"/>
                <a:gd name="T21" fmla="*/ 3 h 7"/>
                <a:gd name="T22" fmla="*/ 25 w 30"/>
                <a:gd name="T23" fmla="*/ 3 h 7"/>
                <a:gd name="T24" fmla="*/ 29 w 30"/>
                <a:gd name="T25" fmla="*/ 2 h 7"/>
                <a:gd name="T26" fmla="*/ 30 w 30"/>
                <a:gd name="T2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7">
                  <a:moveTo>
                    <a:pt x="30" y="2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28" y="3"/>
                    <a:pt x="26" y="4"/>
                    <a:pt x="24" y="6"/>
                  </a:cubicBezTo>
                  <a:cubicBezTo>
                    <a:pt x="22" y="7"/>
                    <a:pt x="20" y="6"/>
                    <a:pt x="18" y="5"/>
                  </a:cubicBezTo>
                  <a:cubicBezTo>
                    <a:pt x="17" y="4"/>
                    <a:pt x="16" y="4"/>
                    <a:pt x="14" y="4"/>
                  </a:cubicBezTo>
                  <a:cubicBezTo>
                    <a:pt x="9" y="6"/>
                    <a:pt x="5" y="3"/>
                    <a:pt x="2" y="1"/>
                  </a:cubicBezTo>
                  <a:cubicBezTo>
                    <a:pt x="0" y="0"/>
                    <a:pt x="2" y="0"/>
                    <a:pt x="3" y="0"/>
                  </a:cubicBezTo>
                  <a:cubicBezTo>
                    <a:pt x="4" y="1"/>
                    <a:pt x="6" y="3"/>
                    <a:pt x="8" y="2"/>
                  </a:cubicBezTo>
                  <a:cubicBezTo>
                    <a:pt x="9" y="2"/>
                    <a:pt x="10" y="3"/>
                    <a:pt x="10" y="3"/>
                  </a:cubicBezTo>
                  <a:cubicBezTo>
                    <a:pt x="11" y="4"/>
                    <a:pt x="13" y="4"/>
                    <a:pt x="14" y="3"/>
                  </a:cubicBezTo>
                  <a:cubicBezTo>
                    <a:pt x="15" y="2"/>
                    <a:pt x="17" y="3"/>
                    <a:pt x="18" y="3"/>
                  </a:cubicBezTo>
                  <a:cubicBezTo>
                    <a:pt x="21" y="5"/>
                    <a:pt x="23" y="4"/>
                    <a:pt x="25" y="3"/>
                  </a:cubicBezTo>
                  <a:cubicBezTo>
                    <a:pt x="27" y="2"/>
                    <a:pt x="28" y="1"/>
                    <a:pt x="29" y="2"/>
                  </a:cubicBezTo>
                  <a:cubicBezTo>
                    <a:pt x="29" y="2"/>
                    <a:pt x="30" y="2"/>
                    <a:pt x="30" y="2"/>
                  </a:cubicBezTo>
                  <a:close/>
                </a:path>
              </a:pathLst>
            </a:custGeom>
            <a:solidFill>
              <a:srgbClr val="809F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" name="Freeform 13">
              <a:extLst>
                <a:ext uri="{FF2B5EF4-FFF2-40B4-BE49-F238E27FC236}">
                  <a16:creationId xmlns:a16="http://schemas.microsoft.com/office/drawing/2014/main" id="{A84EFEEA-4775-0FA1-6D3D-1167BE9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3" y="1254"/>
              <a:ext cx="243" cy="116"/>
            </a:xfrm>
            <a:custGeom>
              <a:avLst/>
              <a:gdLst>
                <a:gd name="T0" fmla="*/ 26 w 29"/>
                <a:gd name="T1" fmla="*/ 10 h 14"/>
                <a:gd name="T2" fmla="*/ 22 w 29"/>
                <a:gd name="T3" fmla="*/ 12 h 14"/>
                <a:gd name="T4" fmla="*/ 16 w 29"/>
                <a:gd name="T5" fmla="*/ 12 h 14"/>
                <a:gd name="T6" fmla="*/ 11 w 29"/>
                <a:gd name="T7" fmla="*/ 11 h 14"/>
                <a:gd name="T8" fmla="*/ 7 w 29"/>
                <a:gd name="T9" fmla="*/ 6 h 14"/>
                <a:gd name="T10" fmla="*/ 5 w 29"/>
                <a:gd name="T11" fmla="*/ 4 h 14"/>
                <a:gd name="T12" fmla="*/ 4 w 29"/>
                <a:gd name="T13" fmla="*/ 4 h 14"/>
                <a:gd name="T14" fmla="*/ 3 w 29"/>
                <a:gd name="T15" fmla="*/ 5 h 14"/>
                <a:gd name="T16" fmla="*/ 6 w 29"/>
                <a:gd name="T17" fmla="*/ 9 h 14"/>
                <a:gd name="T18" fmla="*/ 1 w 29"/>
                <a:gd name="T19" fmla="*/ 8 h 14"/>
                <a:gd name="T20" fmla="*/ 1 w 29"/>
                <a:gd name="T21" fmla="*/ 3 h 14"/>
                <a:gd name="T22" fmla="*/ 5 w 29"/>
                <a:gd name="T23" fmla="*/ 1 h 14"/>
                <a:gd name="T24" fmla="*/ 6 w 29"/>
                <a:gd name="T25" fmla="*/ 2 h 14"/>
                <a:gd name="T26" fmla="*/ 10 w 29"/>
                <a:gd name="T27" fmla="*/ 4 h 14"/>
                <a:gd name="T28" fmla="*/ 14 w 29"/>
                <a:gd name="T29" fmla="*/ 5 h 14"/>
                <a:gd name="T30" fmla="*/ 14 w 29"/>
                <a:gd name="T31" fmla="*/ 2 h 14"/>
                <a:gd name="T32" fmla="*/ 15 w 29"/>
                <a:gd name="T33" fmla="*/ 1 h 14"/>
                <a:gd name="T34" fmla="*/ 20 w 29"/>
                <a:gd name="T35" fmla="*/ 3 h 14"/>
                <a:gd name="T36" fmla="*/ 20 w 29"/>
                <a:gd name="T37" fmla="*/ 5 h 14"/>
                <a:gd name="T38" fmla="*/ 21 w 29"/>
                <a:gd name="T39" fmla="*/ 3 h 14"/>
                <a:gd name="T40" fmla="*/ 23 w 29"/>
                <a:gd name="T41" fmla="*/ 0 h 14"/>
                <a:gd name="T42" fmla="*/ 28 w 29"/>
                <a:gd name="T43" fmla="*/ 2 h 14"/>
                <a:gd name="T44" fmla="*/ 27 w 29"/>
                <a:gd name="T45" fmla="*/ 6 h 14"/>
                <a:gd name="T46" fmla="*/ 25 w 29"/>
                <a:gd name="T47" fmla="*/ 7 h 14"/>
                <a:gd name="T48" fmla="*/ 26 w 29"/>
                <a:gd name="T49" fmla="*/ 5 h 14"/>
                <a:gd name="T50" fmla="*/ 25 w 29"/>
                <a:gd name="T51" fmla="*/ 2 h 14"/>
                <a:gd name="T52" fmla="*/ 24 w 29"/>
                <a:gd name="T53" fmla="*/ 1 h 14"/>
                <a:gd name="T54" fmla="*/ 23 w 29"/>
                <a:gd name="T55" fmla="*/ 3 h 14"/>
                <a:gd name="T56" fmla="*/ 24 w 29"/>
                <a:gd name="T57" fmla="*/ 6 h 14"/>
                <a:gd name="T58" fmla="*/ 25 w 29"/>
                <a:gd name="T59" fmla="*/ 8 h 14"/>
                <a:gd name="T60" fmla="*/ 26 w 29"/>
                <a:gd name="T61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9" h="14">
                  <a:moveTo>
                    <a:pt x="26" y="10"/>
                  </a:moveTo>
                  <a:cubicBezTo>
                    <a:pt x="25" y="11"/>
                    <a:pt x="23" y="11"/>
                    <a:pt x="22" y="12"/>
                  </a:cubicBezTo>
                  <a:cubicBezTo>
                    <a:pt x="20" y="13"/>
                    <a:pt x="18" y="14"/>
                    <a:pt x="16" y="12"/>
                  </a:cubicBezTo>
                  <a:cubicBezTo>
                    <a:pt x="14" y="11"/>
                    <a:pt x="13" y="11"/>
                    <a:pt x="11" y="11"/>
                  </a:cubicBezTo>
                  <a:cubicBezTo>
                    <a:pt x="8" y="11"/>
                    <a:pt x="6" y="9"/>
                    <a:pt x="7" y="6"/>
                  </a:cubicBezTo>
                  <a:cubicBezTo>
                    <a:pt x="7" y="5"/>
                    <a:pt x="5" y="5"/>
                    <a:pt x="5" y="4"/>
                  </a:cubicBezTo>
                  <a:cubicBezTo>
                    <a:pt x="5" y="3"/>
                    <a:pt x="4" y="3"/>
                    <a:pt x="4" y="4"/>
                  </a:cubicBezTo>
                  <a:cubicBezTo>
                    <a:pt x="4" y="4"/>
                    <a:pt x="3" y="5"/>
                    <a:pt x="3" y="5"/>
                  </a:cubicBezTo>
                  <a:cubicBezTo>
                    <a:pt x="4" y="6"/>
                    <a:pt x="3" y="8"/>
                    <a:pt x="6" y="9"/>
                  </a:cubicBezTo>
                  <a:cubicBezTo>
                    <a:pt x="4" y="10"/>
                    <a:pt x="3" y="9"/>
                    <a:pt x="1" y="8"/>
                  </a:cubicBezTo>
                  <a:cubicBezTo>
                    <a:pt x="0" y="6"/>
                    <a:pt x="0" y="5"/>
                    <a:pt x="1" y="3"/>
                  </a:cubicBezTo>
                  <a:cubicBezTo>
                    <a:pt x="2" y="2"/>
                    <a:pt x="4" y="2"/>
                    <a:pt x="5" y="1"/>
                  </a:cubicBezTo>
                  <a:cubicBezTo>
                    <a:pt x="6" y="1"/>
                    <a:pt x="6" y="2"/>
                    <a:pt x="6" y="2"/>
                  </a:cubicBezTo>
                  <a:cubicBezTo>
                    <a:pt x="7" y="4"/>
                    <a:pt x="9" y="4"/>
                    <a:pt x="10" y="4"/>
                  </a:cubicBezTo>
                  <a:cubicBezTo>
                    <a:pt x="12" y="4"/>
                    <a:pt x="13" y="4"/>
                    <a:pt x="14" y="5"/>
                  </a:cubicBezTo>
                  <a:cubicBezTo>
                    <a:pt x="14" y="4"/>
                    <a:pt x="13" y="3"/>
                    <a:pt x="14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7" y="0"/>
                    <a:pt x="19" y="1"/>
                    <a:pt x="20" y="3"/>
                  </a:cubicBezTo>
                  <a:cubicBezTo>
                    <a:pt x="20" y="4"/>
                    <a:pt x="19" y="5"/>
                    <a:pt x="20" y="5"/>
                  </a:cubicBezTo>
                  <a:cubicBezTo>
                    <a:pt x="21" y="5"/>
                    <a:pt x="21" y="4"/>
                    <a:pt x="21" y="3"/>
                  </a:cubicBezTo>
                  <a:cubicBezTo>
                    <a:pt x="21" y="1"/>
                    <a:pt x="22" y="0"/>
                    <a:pt x="23" y="0"/>
                  </a:cubicBezTo>
                  <a:cubicBezTo>
                    <a:pt x="25" y="0"/>
                    <a:pt x="27" y="0"/>
                    <a:pt x="28" y="2"/>
                  </a:cubicBezTo>
                  <a:cubicBezTo>
                    <a:pt x="29" y="3"/>
                    <a:pt x="29" y="5"/>
                    <a:pt x="27" y="6"/>
                  </a:cubicBezTo>
                  <a:cubicBezTo>
                    <a:pt x="27" y="7"/>
                    <a:pt x="26" y="7"/>
                    <a:pt x="25" y="7"/>
                  </a:cubicBezTo>
                  <a:cubicBezTo>
                    <a:pt x="24" y="6"/>
                    <a:pt x="25" y="6"/>
                    <a:pt x="26" y="5"/>
                  </a:cubicBezTo>
                  <a:cubicBezTo>
                    <a:pt x="26" y="4"/>
                    <a:pt x="25" y="3"/>
                    <a:pt x="25" y="2"/>
                  </a:cubicBezTo>
                  <a:cubicBezTo>
                    <a:pt x="25" y="1"/>
                    <a:pt x="25" y="1"/>
                    <a:pt x="24" y="1"/>
                  </a:cubicBezTo>
                  <a:cubicBezTo>
                    <a:pt x="24" y="2"/>
                    <a:pt x="23" y="2"/>
                    <a:pt x="23" y="3"/>
                  </a:cubicBezTo>
                  <a:cubicBezTo>
                    <a:pt x="24" y="4"/>
                    <a:pt x="24" y="4"/>
                    <a:pt x="24" y="6"/>
                  </a:cubicBezTo>
                  <a:cubicBezTo>
                    <a:pt x="23" y="6"/>
                    <a:pt x="23" y="8"/>
                    <a:pt x="25" y="8"/>
                  </a:cubicBezTo>
                  <a:cubicBezTo>
                    <a:pt x="26" y="8"/>
                    <a:pt x="26" y="9"/>
                    <a:pt x="26" y="10"/>
                  </a:cubicBezTo>
                  <a:close/>
                </a:path>
              </a:pathLst>
            </a:custGeom>
            <a:solidFill>
              <a:srgbClr val="F7A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Freeform 14">
              <a:extLst>
                <a:ext uri="{FF2B5EF4-FFF2-40B4-BE49-F238E27FC236}">
                  <a16:creationId xmlns:a16="http://schemas.microsoft.com/office/drawing/2014/main" id="{B7443389-11B8-933C-8848-62465245D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3" y="1204"/>
              <a:ext cx="76" cy="83"/>
            </a:xfrm>
            <a:custGeom>
              <a:avLst/>
              <a:gdLst>
                <a:gd name="T0" fmla="*/ 7 w 9"/>
                <a:gd name="T1" fmla="*/ 8 h 10"/>
                <a:gd name="T2" fmla="*/ 0 w 9"/>
                <a:gd name="T3" fmla="*/ 4 h 10"/>
                <a:gd name="T4" fmla="*/ 5 w 9"/>
                <a:gd name="T5" fmla="*/ 2 h 10"/>
                <a:gd name="T6" fmla="*/ 7 w 9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7" y="8"/>
                  </a:moveTo>
                  <a:cubicBezTo>
                    <a:pt x="3" y="10"/>
                    <a:pt x="1" y="8"/>
                    <a:pt x="0" y="4"/>
                  </a:cubicBezTo>
                  <a:cubicBezTo>
                    <a:pt x="1" y="1"/>
                    <a:pt x="3" y="0"/>
                    <a:pt x="5" y="2"/>
                  </a:cubicBezTo>
                  <a:cubicBezTo>
                    <a:pt x="8" y="3"/>
                    <a:pt x="9" y="5"/>
                    <a:pt x="7" y="8"/>
                  </a:cubicBezTo>
                  <a:close/>
                </a:path>
              </a:pathLst>
            </a:custGeom>
            <a:solidFill>
              <a:srgbClr val="F7A9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17">
            <a:extLst>
              <a:ext uri="{FF2B5EF4-FFF2-40B4-BE49-F238E27FC236}">
                <a16:creationId xmlns:a16="http://schemas.microsoft.com/office/drawing/2014/main" id="{DBF3F44F-C9D6-45E2-BC48-72A829ED928B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268788" y="1873250"/>
            <a:ext cx="744537" cy="781050"/>
            <a:chOff x="2689" y="1180"/>
            <a:chExt cx="469" cy="492"/>
          </a:xfrm>
        </p:grpSpPr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C9451A34-C3BB-3452-CDDC-33C46D81A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450"/>
              <a:ext cx="437" cy="222"/>
            </a:xfrm>
            <a:custGeom>
              <a:avLst/>
              <a:gdLst>
                <a:gd name="T0" fmla="*/ 54 w 55"/>
                <a:gd name="T1" fmla="*/ 13 h 28"/>
                <a:gd name="T2" fmla="*/ 49 w 55"/>
                <a:gd name="T3" fmla="*/ 21 h 28"/>
                <a:gd name="T4" fmla="*/ 23 w 55"/>
                <a:gd name="T5" fmla="*/ 21 h 28"/>
                <a:gd name="T6" fmla="*/ 20 w 55"/>
                <a:gd name="T7" fmla="*/ 21 h 28"/>
                <a:gd name="T8" fmla="*/ 8 w 55"/>
                <a:gd name="T9" fmla="*/ 27 h 28"/>
                <a:gd name="T10" fmla="*/ 0 w 55"/>
                <a:gd name="T11" fmla="*/ 25 h 28"/>
                <a:gd name="T12" fmla="*/ 3 w 55"/>
                <a:gd name="T13" fmla="*/ 24 h 28"/>
                <a:gd name="T14" fmla="*/ 8 w 55"/>
                <a:gd name="T15" fmla="*/ 23 h 28"/>
                <a:gd name="T16" fmla="*/ 17 w 55"/>
                <a:gd name="T17" fmla="*/ 18 h 28"/>
                <a:gd name="T18" fmla="*/ 25 w 55"/>
                <a:gd name="T19" fmla="*/ 2 h 28"/>
                <a:gd name="T20" fmla="*/ 25 w 55"/>
                <a:gd name="T21" fmla="*/ 1 h 28"/>
                <a:gd name="T22" fmla="*/ 28 w 55"/>
                <a:gd name="T23" fmla="*/ 2 h 28"/>
                <a:gd name="T24" fmla="*/ 29 w 55"/>
                <a:gd name="T25" fmla="*/ 5 h 28"/>
                <a:gd name="T26" fmla="*/ 32 w 55"/>
                <a:gd name="T27" fmla="*/ 9 h 28"/>
                <a:gd name="T28" fmla="*/ 47 w 55"/>
                <a:gd name="T29" fmla="*/ 7 h 28"/>
                <a:gd name="T30" fmla="*/ 52 w 55"/>
                <a:gd name="T31" fmla="*/ 3 h 28"/>
                <a:gd name="T32" fmla="*/ 54 w 55"/>
                <a:gd name="T33" fmla="*/ 2 h 28"/>
                <a:gd name="T34" fmla="*/ 54 w 55"/>
                <a:gd name="T35" fmla="*/ 5 h 28"/>
                <a:gd name="T36" fmla="*/ 48 w 55"/>
                <a:gd name="T37" fmla="*/ 12 h 28"/>
                <a:gd name="T38" fmla="*/ 29 w 55"/>
                <a:gd name="T39" fmla="*/ 13 h 28"/>
                <a:gd name="T40" fmla="*/ 50 w 55"/>
                <a:gd name="T41" fmla="*/ 11 h 28"/>
                <a:gd name="T42" fmla="*/ 54 w 55"/>
                <a:gd name="T43" fmla="*/ 7 h 28"/>
                <a:gd name="T44" fmla="*/ 54 w 55"/>
                <a:gd name="T45" fmla="*/ 10 h 28"/>
                <a:gd name="T46" fmla="*/ 48 w 55"/>
                <a:gd name="T47" fmla="*/ 17 h 28"/>
                <a:gd name="T48" fmla="*/ 30 w 55"/>
                <a:gd name="T49" fmla="*/ 19 h 28"/>
                <a:gd name="T50" fmla="*/ 49 w 55"/>
                <a:gd name="T51" fmla="*/ 16 h 28"/>
                <a:gd name="T52" fmla="*/ 52 w 55"/>
                <a:gd name="T53" fmla="*/ 14 h 28"/>
                <a:gd name="T54" fmla="*/ 54 w 55"/>
                <a:gd name="T55" fmla="*/ 1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5" h="28">
                  <a:moveTo>
                    <a:pt x="54" y="13"/>
                  </a:moveTo>
                  <a:cubicBezTo>
                    <a:pt x="55" y="17"/>
                    <a:pt x="53" y="19"/>
                    <a:pt x="49" y="21"/>
                  </a:cubicBezTo>
                  <a:cubicBezTo>
                    <a:pt x="40" y="25"/>
                    <a:pt x="32" y="25"/>
                    <a:pt x="23" y="21"/>
                  </a:cubicBezTo>
                  <a:cubicBezTo>
                    <a:pt x="22" y="20"/>
                    <a:pt x="21" y="20"/>
                    <a:pt x="20" y="21"/>
                  </a:cubicBezTo>
                  <a:cubicBezTo>
                    <a:pt x="17" y="24"/>
                    <a:pt x="13" y="26"/>
                    <a:pt x="8" y="27"/>
                  </a:cubicBezTo>
                  <a:cubicBezTo>
                    <a:pt x="5" y="28"/>
                    <a:pt x="2" y="28"/>
                    <a:pt x="0" y="25"/>
                  </a:cubicBezTo>
                  <a:cubicBezTo>
                    <a:pt x="1" y="23"/>
                    <a:pt x="2" y="24"/>
                    <a:pt x="3" y="24"/>
                  </a:cubicBezTo>
                  <a:cubicBezTo>
                    <a:pt x="5" y="24"/>
                    <a:pt x="6" y="24"/>
                    <a:pt x="8" y="23"/>
                  </a:cubicBezTo>
                  <a:cubicBezTo>
                    <a:pt x="11" y="22"/>
                    <a:pt x="14" y="20"/>
                    <a:pt x="17" y="18"/>
                  </a:cubicBezTo>
                  <a:cubicBezTo>
                    <a:pt x="21" y="13"/>
                    <a:pt x="25" y="9"/>
                    <a:pt x="25" y="2"/>
                  </a:cubicBezTo>
                  <a:cubicBezTo>
                    <a:pt x="25" y="2"/>
                    <a:pt x="25" y="1"/>
                    <a:pt x="25" y="1"/>
                  </a:cubicBezTo>
                  <a:cubicBezTo>
                    <a:pt x="27" y="0"/>
                    <a:pt x="27" y="1"/>
                    <a:pt x="28" y="2"/>
                  </a:cubicBezTo>
                  <a:cubicBezTo>
                    <a:pt x="29" y="3"/>
                    <a:pt x="29" y="4"/>
                    <a:pt x="29" y="5"/>
                  </a:cubicBezTo>
                  <a:cubicBezTo>
                    <a:pt x="29" y="7"/>
                    <a:pt x="30" y="8"/>
                    <a:pt x="32" y="9"/>
                  </a:cubicBezTo>
                  <a:cubicBezTo>
                    <a:pt x="37" y="9"/>
                    <a:pt x="43" y="9"/>
                    <a:pt x="47" y="7"/>
                  </a:cubicBezTo>
                  <a:cubicBezTo>
                    <a:pt x="49" y="6"/>
                    <a:pt x="51" y="5"/>
                    <a:pt x="52" y="3"/>
                  </a:cubicBezTo>
                  <a:cubicBezTo>
                    <a:pt x="53" y="3"/>
                    <a:pt x="53" y="1"/>
                    <a:pt x="54" y="2"/>
                  </a:cubicBezTo>
                  <a:cubicBezTo>
                    <a:pt x="54" y="3"/>
                    <a:pt x="54" y="4"/>
                    <a:pt x="54" y="5"/>
                  </a:cubicBezTo>
                  <a:cubicBezTo>
                    <a:pt x="54" y="9"/>
                    <a:pt x="51" y="11"/>
                    <a:pt x="48" y="12"/>
                  </a:cubicBezTo>
                  <a:cubicBezTo>
                    <a:pt x="42" y="15"/>
                    <a:pt x="36" y="15"/>
                    <a:pt x="29" y="13"/>
                  </a:cubicBezTo>
                  <a:cubicBezTo>
                    <a:pt x="37" y="15"/>
                    <a:pt x="44" y="15"/>
                    <a:pt x="50" y="11"/>
                  </a:cubicBezTo>
                  <a:cubicBezTo>
                    <a:pt x="52" y="10"/>
                    <a:pt x="53" y="8"/>
                    <a:pt x="54" y="7"/>
                  </a:cubicBezTo>
                  <a:cubicBezTo>
                    <a:pt x="54" y="8"/>
                    <a:pt x="54" y="9"/>
                    <a:pt x="54" y="10"/>
                  </a:cubicBezTo>
                  <a:cubicBezTo>
                    <a:pt x="54" y="14"/>
                    <a:pt x="51" y="16"/>
                    <a:pt x="48" y="17"/>
                  </a:cubicBezTo>
                  <a:cubicBezTo>
                    <a:pt x="41" y="20"/>
                    <a:pt x="34" y="20"/>
                    <a:pt x="30" y="19"/>
                  </a:cubicBezTo>
                  <a:cubicBezTo>
                    <a:pt x="34" y="20"/>
                    <a:pt x="42" y="20"/>
                    <a:pt x="49" y="16"/>
                  </a:cubicBezTo>
                  <a:cubicBezTo>
                    <a:pt x="50" y="16"/>
                    <a:pt x="51" y="15"/>
                    <a:pt x="52" y="14"/>
                  </a:cubicBezTo>
                  <a:cubicBezTo>
                    <a:pt x="53" y="14"/>
                    <a:pt x="53" y="13"/>
                    <a:pt x="54" y="13"/>
                  </a:cubicBezTo>
                  <a:close/>
                </a:path>
              </a:pathLst>
            </a:custGeom>
            <a:solidFill>
              <a:srgbClr val="F18B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id="{596AF1E6-AD09-71C8-38B1-393173591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180"/>
              <a:ext cx="294" cy="175"/>
            </a:xfrm>
            <a:custGeom>
              <a:avLst/>
              <a:gdLst>
                <a:gd name="T0" fmla="*/ 1 w 37"/>
                <a:gd name="T1" fmla="*/ 13 h 22"/>
                <a:gd name="T2" fmla="*/ 5 w 37"/>
                <a:gd name="T3" fmla="*/ 5 h 22"/>
                <a:gd name="T4" fmla="*/ 32 w 37"/>
                <a:gd name="T5" fmla="*/ 6 h 22"/>
                <a:gd name="T6" fmla="*/ 36 w 37"/>
                <a:gd name="T7" fmla="*/ 14 h 22"/>
                <a:gd name="T8" fmla="*/ 26 w 37"/>
                <a:gd name="T9" fmla="*/ 21 h 22"/>
                <a:gd name="T10" fmla="*/ 16 w 37"/>
                <a:gd name="T11" fmla="*/ 22 h 22"/>
                <a:gd name="T12" fmla="*/ 14 w 37"/>
                <a:gd name="T13" fmla="*/ 21 h 22"/>
                <a:gd name="T14" fmla="*/ 15 w 37"/>
                <a:gd name="T15" fmla="*/ 20 h 22"/>
                <a:gd name="T16" fmla="*/ 20 w 37"/>
                <a:gd name="T17" fmla="*/ 18 h 22"/>
                <a:gd name="T18" fmla="*/ 23 w 37"/>
                <a:gd name="T19" fmla="*/ 17 h 22"/>
                <a:gd name="T20" fmla="*/ 30 w 37"/>
                <a:gd name="T21" fmla="*/ 15 h 22"/>
                <a:gd name="T22" fmla="*/ 30 w 37"/>
                <a:gd name="T23" fmla="*/ 9 h 22"/>
                <a:gd name="T24" fmla="*/ 23 w 37"/>
                <a:gd name="T25" fmla="*/ 6 h 22"/>
                <a:gd name="T26" fmla="*/ 10 w 37"/>
                <a:gd name="T27" fmla="*/ 7 h 22"/>
                <a:gd name="T28" fmla="*/ 7 w 37"/>
                <a:gd name="T29" fmla="*/ 15 h 22"/>
                <a:gd name="T30" fmla="*/ 5 w 37"/>
                <a:gd name="T31" fmla="*/ 18 h 22"/>
                <a:gd name="T32" fmla="*/ 2 w 37"/>
                <a:gd name="T33" fmla="*/ 16 h 22"/>
                <a:gd name="T34" fmla="*/ 1 w 37"/>
                <a:gd name="T35" fmla="*/ 1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7" h="22">
                  <a:moveTo>
                    <a:pt x="1" y="13"/>
                  </a:moveTo>
                  <a:cubicBezTo>
                    <a:pt x="0" y="9"/>
                    <a:pt x="2" y="7"/>
                    <a:pt x="5" y="5"/>
                  </a:cubicBezTo>
                  <a:cubicBezTo>
                    <a:pt x="14" y="1"/>
                    <a:pt x="23" y="0"/>
                    <a:pt x="32" y="6"/>
                  </a:cubicBezTo>
                  <a:cubicBezTo>
                    <a:pt x="36" y="7"/>
                    <a:pt x="37" y="10"/>
                    <a:pt x="36" y="14"/>
                  </a:cubicBezTo>
                  <a:cubicBezTo>
                    <a:pt x="35" y="19"/>
                    <a:pt x="31" y="20"/>
                    <a:pt x="26" y="21"/>
                  </a:cubicBezTo>
                  <a:cubicBezTo>
                    <a:pt x="23" y="22"/>
                    <a:pt x="19" y="22"/>
                    <a:pt x="16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7" y="20"/>
                    <a:pt x="19" y="19"/>
                    <a:pt x="20" y="18"/>
                  </a:cubicBezTo>
                  <a:cubicBezTo>
                    <a:pt x="20" y="17"/>
                    <a:pt x="22" y="17"/>
                    <a:pt x="23" y="17"/>
                  </a:cubicBezTo>
                  <a:cubicBezTo>
                    <a:pt x="25" y="17"/>
                    <a:pt x="28" y="16"/>
                    <a:pt x="30" y="15"/>
                  </a:cubicBezTo>
                  <a:cubicBezTo>
                    <a:pt x="33" y="13"/>
                    <a:pt x="33" y="10"/>
                    <a:pt x="30" y="9"/>
                  </a:cubicBezTo>
                  <a:cubicBezTo>
                    <a:pt x="28" y="7"/>
                    <a:pt x="25" y="6"/>
                    <a:pt x="23" y="6"/>
                  </a:cubicBezTo>
                  <a:cubicBezTo>
                    <a:pt x="18" y="5"/>
                    <a:pt x="14" y="5"/>
                    <a:pt x="10" y="7"/>
                  </a:cubicBezTo>
                  <a:cubicBezTo>
                    <a:pt x="5" y="9"/>
                    <a:pt x="4" y="11"/>
                    <a:pt x="7" y="15"/>
                  </a:cubicBezTo>
                  <a:cubicBezTo>
                    <a:pt x="7" y="16"/>
                    <a:pt x="6" y="17"/>
                    <a:pt x="5" y="18"/>
                  </a:cubicBezTo>
                  <a:cubicBezTo>
                    <a:pt x="4" y="19"/>
                    <a:pt x="3" y="17"/>
                    <a:pt x="2" y="16"/>
                  </a:cubicBezTo>
                  <a:cubicBezTo>
                    <a:pt x="2" y="15"/>
                    <a:pt x="2" y="14"/>
                    <a:pt x="1" y="13"/>
                  </a:cubicBezTo>
                  <a:close/>
                </a:path>
              </a:pathLst>
            </a:custGeom>
            <a:solidFill>
              <a:srgbClr val="FCC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20">
              <a:extLst>
                <a:ext uri="{FF2B5EF4-FFF2-40B4-BE49-F238E27FC236}">
                  <a16:creationId xmlns:a16="http://schemas.microsoft.com/office/drawing/2014/main" id="{0A7814D5-6EB6-4D2C-1481-97D02D5D0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291"/>
              <a:ext cx="286" cy="103"/>
            </a:xfrm>
            <a:custGeom>
              <a:avLst/>
              <a:gdLst>
                <a:gd name="T0" fmla="*/ 3 w 36"/>
                <a:gd name="T1" fmla="*/ 2 h 13"/>
                <a:gd name="T2" fmla="*/ 5 w 36"/>
                <a:gd name="T3" fmla="*/ 4 h 13"/>
                <a:gd name="T4" fmla="*/ 14 w 36"/>
                <a:gd name="T5" fmla="*/ 7 h 13"/>
                <a:gd name="T6" fmla="*/ 36 w 36"/>
                <a:gd name="T7" fmla="*/ 0 h 13"/>
                <a:gd name="T8" fmla="*/ 36 w 36"/>
                <a:gd name="T9" fmla="*/ 3 h 13"/>
                <a:gd name="T10" fmla="*/ 30 w 36"/>
                <a:gd name="T11" fmla="*/ 10 h 13"/>
                <a:gd name="T12" fmla="*/ 5 w 36"/>
                <a:gd name="T13" fmla="*/ 9 h 13"/>
                <a:gd name="T14" fmla="*/ 1 w 36"/>
                <a:gd name="T15" fmla="*/ 0 h 13"/>
                <a:gd name="T16" fmla="*/ 3 w 36"/>
                <a:gd name="T17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3">
                  <a:moveTo>
                    <a:pt x="3" y="2"/>
                  </a:moveTo>
                  <a:cubicBezTo>
                    <a:pt x="3" y="3"/>
                    <a:pt x="4" y="4"/>
                    <a:pt x="5" y="4"/>
                  </a:cubicBezTo>
                  <a:cubicBezTo>
                    <a:pt x="8" y="5"/>
                    <a:pt x="11" y="6"/>
                    <a:pt x="14" y="7"/>
                  </a:cubicBezTo>
                  <a:cubicBezTo>
                    <a:pt x="20" y="8"/>
                    <a:pt x="31" y="7"/>
                    <a:pt x="36" y="0"/>
                  </a:cubicBezTo>
                  <a:cubicBezTo>
                    <a:pt x="36" y="1"/>
                    <a:pt x="36" y="2"/>
                    <a:pt x="36" y="3"/>
                  </a:cubicBezTo>
                  <a:cubicBezTo>
                    <a:pt x="36" y="7"/>
                    <a:pt x="33" y="9"/>
                    <a:pt x="30" y="10"/>
                  </a:cubicBezTo>
                  <a:cubicBezTo>
                    <a:pt x="22" y="13"/>
                    <a:pt x="14" y="13"/>
                    <a:pt x="5" y="9"/>
                  </a:cubicBezTo>
                  <a:cubicBezTo>
                    <a:pt x="2" y="7"/>
                    <a:pt x="0" y="5"/>
                    <a:pt x="1" y="0"/>
                  </a:cubicBezTo>
                  <a:cubicBezTo>
                    <a:pt x="2" y="0"/>
                    <a:pt x="2" y="1"/>
                    <a:pt x="3" y="2"/>
                  </a:cubicBezTo>
                  <a:close/>
                </a:path>
              </a:pathLst>
            </a:custGeom>
            <a:solidFill>
              <a:srgbClr val="F18B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21">
              <a:extLst>
                <a:ext uri="{FF2B5EF4-FFF2-40B4-BE49-F238E27FC236}">
                  <a16:creationId xmlns:a16="http://schemas.microsoft.com/office/drawing/2014/main" id="{2D61B54D-0E73-BAD2-F3D1-E028DC9C6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8" y="1363"/>
              <a:ext cx="175" cy="230"/>
            </a:xfrm>
            <a:custGeom>
              <a:avLst/>
              <a:gdLst>
                <a:gd name="T0" fmla="*/ 10 w 22"/>
                <a:gd name="T1" fmla="*/ 12 h 29"/>
                <a:gd name="T2" fmla="*/ 1 w 22"/>
                <a:gd name="T3" fmla="*/ 29 h 29"/>
                <a:gd name="T4" fmla="*/ 0 w 22"/>
                <a:gd name="T5" fmla="*/ 25 h 29"/>
                <a:gd name="T6" fmla="*/ 2 w 22"/>
                <a:gd name="T7" fmla="*/ 22 h 29"/>
                <a:gd name="T8" fmla="*/ 5 w 22"/>
                <a:gd name="T9" fmla="*/ 18 h 29"/>
                <a:gd name="T10" fmla="*/ 1 w 22"/>
                <a:gd name="T11" fmla="*/ 10 h 29"/>
                <a:gd name="T12" fmla="*/ 0 w 22"/>
                <a:gd name="T13" fmla="*/ 8 h 29"/>
                <a:gd name="T14" fmla="*/ 0 w 22"/>
                <a:gd name="T15" fmla="*/ 7 h 29"/>
                <a:gd name="T16" fmla="*/ 7 w 22"/>
                <a:gd name="T17" fmla="*/ 4 h 29"/>
                <a:gd name="T18" fmla="*/ 10 w 22"/>
                <a:gd name="T19" fmla="*/ 2 h 29"/>
                <a:gd name="T20" fmla="*/ 16 w 22"/>
                <a:gd name="T21" fmla="*/ 0 h 29"/>
                <a:gd name="T22" fmla="*/ 18 w 22"/>
                <a:gd name="T23" fmla="*/ 1 h 29"/>
                <a:gd name="T24" fmla="*/ 21 w 22"/>
                <a:gd name="T25" fmla="*/ 1 h 29"/>
                <a:gd name="T26" fmla="*/ 21 w 22"/>
                <a:gd name="T27" fmla="*/ 4 h 29"/>
                <a:gd name="T28" fmla="*/ 16 w 22"/>
                <a:gd name="T29" fmla="*/ 5 h 29"/>
                <a:gd name="T30" fmla="*/ 11 w 22"/>
                <a:gd name="T31" fmla="*/ 7 h 29"/>
                <a:gd name="T32" fmla="*/ 9 w 22"/>
                <a:gd name="T33" fmla="*/ 10 h 29"/>
                <a:gd name="T34" fmla="*/ 10 w 22"/>
                <a:gd name="T35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29">
                  <a:moveTo>
                    <a:pt x="10" y="12"/>
                  </a:moveTo>
                  <a:cubicBezTo>
                    <a:pt x="10" y="19"/>
                    <a:pt x="6" y="25"/>
                    <a:pt x="1" y="29"/>
                  </a:cubicBezTo>
                  <a:cubicBezTo>
                    <a:pt x="0" y="28"/>
                    <a:pt x="1" y="27"/>
                    <a:pt x="0" y="25"/>
                  </a:cubicBezTo>
                  <a:cubicBezTo>
                    <a:pt x="0" y="24"/>
                    <a:pt x="1" y="23"/>
                    <a:pt x="2" y="22"/>
                  </a:cubicBezTo>
                  <a:cubicBezTo>
                    <a:pt x="3" y="21"/>
                    <a:pt x="4" y="19"/>
                    <a:pt x="5" y="18"/>
                  </a:cubicBezTo>
                  <a:cubicBezTo>
                    <a:pt x="7" y="13"/>
                    <a:pt x="6" y="12"/>
                    <a:pt x="1" y="10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3" y="7"/>
                    <a:pt x="5" y="5"/>
                    <a:pt x="7" y="4"/>
                  </a:cubicBezTo>
                  <a:cubicBezTo>
                    <a:pt x="8" y="3"/>
                    <a:pt x="9" y="3"/>
                    <a:pt x="10" y="2"/>
                  </a:cubicBezTo>
                  <a:cubicBezTo>
                    <a:pt x="12" y="2"/>
                    <a:pt x="14" y="1"/>
                    <a:pt x="16" y="0"/>
                  </a:cubicBezTo>
                  <a:cubicBezTo>
                    <a:pt x="16" y="1"/>
                    <a:pt x="17" y="1"/>
                    <a:pt x="18" y="1"/>
                  </a:cubicBezTo>
                  <a:cubicBezTo>
                    <a:pt x="19" y="1"/>
                    <a:pt x="20" y="1"/>
                    <a:pt x="21" y="1"/>
                  </a:cubicBezTo>
                  <a:cubicBezTo>
                    <a:pt x="22" y="2"/>
                    <a:pt x="22" y="3"/>
                    <a:pt x="21" y="4"/>
                  </a:cubicBezTo>
                  <a:cubicBezTo>
                    <a:pt x="19" y="5"/>
                    <a:pt x="17" y="4"/>
                    <a:pt x="16" y="5"/>
                  </a:cubicBezTo>
                  <a:cubicBezTo>
                    <a:pt x="14" y="6"/>
                    <a:pt x="12" y="6"/>
                    <a:pt x="11" y="7"/>
                  </a:cubicBezTo>
                  <a:cubicBezTo>
                    <a:pt x="9" y="7"/>
                    <a:pt x="8" y="8"/>
                    <a:pt x="9" y="10"/>
                  </a:cubicBezTo>
                  <a:cubicBezTo>
                    <a:pt x="10" y="11"/>
                    <a:pt x="9" y="12"/>
                    <a:pt x="10" y="12"/>
                  </a:cubicBezTo>
                  <a:close/>
                </a:path>
              </a:pathLst>
            </a:custGeom>
            <a:solidFill>
              <a:srgbClr val="FCC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22">
              <a:extLst>
                <a:ext uri="{FF2B5EF4-FFF2-40B4-BE49-F238E27FC236}">
                  <a16:creationId xmlns:a16="http://schemas.microsoft.com/office/drawing/2014/main" id="{B7634025-28A6-6021-7B3F-BDC2D84DFA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9" y="1283"/>
              <a:ext cx="103" cy="365"/>
            </a:xfrm>
            <a:custGeom>
              <a:avLst/>
              <a:gdLst>
                <a:gd name="T0" fmla="*/ 3 w 13"/>
                <a:gd name="T1" fmla="*/ 3 h 46"/>
                <a:gd name="T2" fmla="*/ 1 w 13"/>
                <a:gd name="T3" fmla="*/ 2 h 46"/>
                <a:gd name="T4" fmla="*/ 6 w 13"/>
                <a:gd name="T5" fmla="*/ 10 h 46"/>
                <a:gd name="T6" fmla="*/ 5 w 13"/>
                <a:gd name="T7" fmla="*/ 10 h 46"/>
                <a:gd name="T8" fmla="*/ 3 w 13"/>
                <a:gd name="T9" fmla="*/ 10 h 46"/>
                <a:gd name="T10" fmla="*/ 2 w 13"/>
                <a:gd name="T11" fmla="*/ 9 h 46"/>
                <a:gd name="T12" fmla="*/ 2 w 13"/>
                <a:gd name="T13" fmla="*/ 19 h 46"/>
                <a:gd name="T14" fmla="*/ 5 w 13"/>
                <a:gd name="T15" fmla="*/ 23 h 46"/>
                <a:gd name="T16" fmla="*/ 9 w 13"/>
                <a:gd name="T17" fmla="*/ 23 h 46"/>
                <a:gd name="T18" fmla="*/ 10 w 13"/>
                <a:gd name="T19" fmla="*/ 23 h 46"/>
                <a:gd name="T20" fmla="*/ 11 w 13"/>
                <a:gd name="T21" fmla="*/ 26 h 46"/>
                <a:gd name="T22" fmla="*/ 9 w 13"/>
                <a:gd name="T23" fmla="*/ 29 h 46"/>
                <a:gd name="T24" fmla="*/ 5 w 13"/>
                <a:gd name="T25" fmla="*/ 36 h 46"/>
                <a:gd name="T26" fmla="*/ 8 w 13"/>
                <a:gd name="T27" fmla="*/ 41 h 46"/>
                <a:gd name="T28" fmla="*/ 9 w 13"/>
                <a:gd name="T29" fmla="*/ 42 h 46"/>
                <a:gd name="T30" fmla="*/ 13 w 13"/>
                <a:gd name="T31" fmla="*/ 44 h 46"/>
                <a:gd name="T32" fmla="*/ 7 w 13"/>
                <a:gd name="T33" fmla="*/ 45 h 46"/>
                <a:gd name="T34" fmla="*/ 4 w 13"/>
                <a:gd name="T35" fmla="*/ 46 h 46"/>
                <a:gd name="T36" fmla="*/ 1 w 13"/>
                <a:gd name="T37" fmla="*/ 35 h 46"/>
                <a:gd name="T38" fmla="*/ 2 w 13"/>
                <a:gd name="T39" fmla="*/ 32 h 46"/>
                <a:gd name="T40" fmla="*/ 4 w 13"/>
                <a:gd name="T41" fmla="*/ 27 h 46"/>
                <a:gd name="T42" fmla="*/ 4 w 13"/>
                <a:gd name="T43" fmla="*/ 26 h 46"/>
                <a:gd name="T44" fmla="*/ 2 w 13"/>
                <a:gd name="T45" fmla="*/ 24 h 46"/>
                <a:gd name="T46" fmla="*/ 1 w 13"/>
                <a:gd name="T47" fmla="*/ 30 h 46"/>
                <a:gd name="T48" fmla="*/ 1 w 13"/>
                <a:gd name="T49" fmla="*/ 29 h 46"/>
                <a:gd name="T50" fmla="*/ 1 w 13"/>
                <a:gd name="T51" fmla="*/ 0 h 46"/>
                <a:gd name="T52" fmla="*/ 3 w 13"/>
                <a:gd name="T53" fmla="*/ 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" h="46">
                  <a:moveTo>
                    <a:pt x="3" y="3"/>
                  </a:moveTo>
                  <a:cubicBezTo>
                    <a:pt x="2" y="3"/>
                    <a:pt x="2" y="2"/>
                    <a:pt x="1" y="2"/>
                  </a:cubicBezTo>
                  <a:cubicBezTo>
                    <a:pt x="0" y="6"/>
                    <a:pt x="3" y="8"/>
                    <a:pt x="6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12"/>
                    <a:pt x="2" y="16"/>
                    <a:pt x="2" y="19"/>
                  </a:cubicBezTo>
                  <a:cubicBezTo>
                    <a:pt x="2" y="21"/>
                    <a:pt x="4" y="22"/>
                    <a:pt x="5" y="23"/>
                  </a:cubicBezTo>
                  <a:cubicBezTo>
                    <a:pt x="6" y="25"/>
                    <a:pt x="8" y="24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1" y="24"/>
                    <a:pt x="11" y="25"/>
                    <a:pt x="11" y="26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7" y="31"/>
                    <a:pt x="6" y="33"/>
                    <a:pt x="5" y="36"/>
                  </a:cubicBezTo>
                  <a:cubicBezTo>
                    <a:pt x="4" y="40"/>
                    <a:pt x="5" y="41"/>
                    <a:pt x="8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4"/>
                    <a:pt x="12" y="43"/>
                    <a:pt x="13" y="44"/>
                  </a:cubicBezTo>
                  <a:cubicBezTo>
                    <a:pt x="11" y="45"/>
                    <a:pt x="9" y="45"/>
                    <a:pt x="7" y="45"/>
                  </a:cubicBezTo>
                  <a:cubicBezTo>
                    <a:pt x="6" y="45"/>
                    <a:pt x="5" y="45"/>
                    <a:pt x="4" y="46"/>
                  </a:cubicBezTo>
                  <a:cubicBezTo>
                    <a:pt x="0" y="43"/>
                    <a:pt x="0" y="40"/>
                    <a:pt x="1" y="35"/>
                  </a:cubicBezTo>
                  <a:cubicBezTo>
                    <a:pt x="2" y="34"/>
                    <a:pt x="2" y="33"/>
                    <a:pt x="2" y="32"/>
                  </a:cubicBezTo>
                  <a:cubicBezTo>
                    <a:pt x="3" y="30"/>
                    <a:pt x="2" y="28"/>
                    <a:pt x="4" y="27"/>
                  </a:cubicBezTo>
                  <a:cubicBezTo>
                    <a:pt x="5" y="27"/>
                    <a:pt x="5" y="26"/>
                    <a:pt x="4" y="26"/>
                  </a:cubicBezTo>
                  <a:cubicBezTo>
                    <a:pt x="3" y="25"/>
                    <a:pt x="3" y="25"/>
                    <a:pt x="2" y="24"/>
                  </a:cubicBezTo>
                  <a:cubicBezTo>
                    <a:pt x="1" y="26"/>
                    <a:pt x="3" y="28"/>
                    <a:pt x="1" y="30"/>
                  </a:cubicBezTo>
                  <a:cubicBezTo>
                    <a:pt x="1" y="30"/>
                    <a:pt x="1" y="29"/>
                    <a:pt x="1" y="29"/>
                  </a:cubicBezTo>
                  <a:cubicBezTo>
                    <a:pt x="1" y="19"/>
                    <a:pt x="1" y="10"/>
                    <a:pt x="1" y="0"/>
                  </a:cubicBezTo>
                  <a:cubicBezTo>
                    <a:pt x="3" y="0"/>
                    <a:pt x="3" y="2"/>
                    <a:pt x="3" y="3"/>
                  </a:cubicBezTo>
                  <a:close/>
                </a:path>
              </a:pathLst>
            </a:custGeom>
            <a:solidFill>
              <a:srgbClr val="FCC6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23">
              <a:extLst>
                <a:ext uri="{FF2B5EF4-FFF2-40B4-BE49-F238E27FC236}">
                  <a16:creationId xmlns:a16="http://schemas.microsoft.com/office/drawing/2014/main" id="{C8E752FC-C5C9-5824-D24F-26B877842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402"/>
              <a:ext cx="215" cy="127"/>
            </a:xfrm>
            <a:custGeom>
              <a:avLst/>
              <a:gdLst>
                <a:gd name="T0" fmla="*/ 26 w 27"/>
                <a:gd name="T1" fmla="*/ 8 h 16"/>
                <a:gd name="T2" fmla="*/ 3 w 27"/>
                <a:gd name="T3" fmla="*/ 15 h 16"/>
                <a:gd name="T4" fmla="*/ 0 w 27"/>
                <a:gd name="T5" fmla="*/ 11 h 16"/>
                <a:gd name="T6" fmla="*/ 5 w 27"/>
                <a:gd name="T7" fmla="*/ 11 h 16"/>
                <a:gd name="T8" fmla="*/ 17 w 27"/>
                <a:gd name="T9" fmla="*/ 10 h 16"/>
                <a:gd name="T10" fmla="*/ 21 w 27"/>
                <a:gd name="T11" fmla="*/ 2 h 16"/>
                <a:gd name="T12" fmla="*/ 24 w 27"/>
                <a:gd name="T13" fmla="*/ 1 h 16"/>
                <a:gd name="T14" fmla="*/ 26 w 27"/>
                <a:gd name="T15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16">
                  <a:moveTo>
                    <a:pt x="26" y="8"/>
                  </a:moveTo>
                  <a:cubicBezTo>
                    <a:pt x="20" y="16"/>
                    <a:pt x="12" y="16"/>
                    <a:pt x="3" y="15"/>
                  </a:cubicBezTo>
                  <a:cubicBezTo>
                    <a:pt x="0" y="15"/>
                    <a:pt x="0" y="13"/>
                    <a:pt x="0" y="11"/>
                  </a:cubicBezTo>
                  <a:cubicBezTo>
                    <a:pt x="2" y="10"/>
                    <a:pt x="4" y="11"/>
                    <a:pt x="5" y="11"/>
                  </a:cubicBezTo>
                  <a:cubicBezTo>
                    <a:pt x="9" y="12"/>
                    <a:pt x="13" y="11"/>
                    <a:pt x="17" y="10"/>
                  </a:cubicBezTo>
                  <a:cubicBezTo>
                    <a:pt x="22" y="8"/>
                    <a:pt x="23" y="7"/>
                    <a:pt x="21" y="2"/>
                  </a:cubicBezTo>
                  <a:cubicBezTo>
                    <a:pt x="21" y="0"/>
                    <a:pt x="23" y="0"/>
                    <a:pt x="24" y="1"/>
                  </a:cubicBezTo>
                  <a:cubicBezTo>
                    <a:pt x="26" y="3"/>
                    <a:pt x="27" y="5"/>
                    <a:pt x="26" y="8"/>
                  </a:cubicBezTo>
                  <a:close/>
                </a:path>
              </a:pathLst>
            </a:custGeom>
            <a:solidFill>
              <a:srgbClr val="FDCA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24">
              <a:extLst>
                <a:ext uri="{FF2B5EF4-FFF2-40B4-BE49-F238E27FC236}">
                  <a16:creationId xmlns:a16="http://schemas.microsoft.com/office/drawing/2014/main" id="{48B208D2-F127-596F-43A9-5BEC88C30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331"/>
              <a:ext cx="270" cy="95"/>
            </a:xfrm>
            <a:custGeom>
              <a:avLst/>
              <a:gdLst>
                <a:gd name="T0" fmla="*/ 2 w 34"/>
                <a:gd name="T1" fmla="*/ 4 h 12"/>
                <a:gd name="T2" fmla="*/ 3 w 34"/>
                <a:gd name="T3" fmla="*/ 4 h 12"/>
                <a:gd name="T4" fmla="*/ 18 w 34"/>
                <a:gd name="T5" fmla="*/ 7 h 12"/>
                <a:gd name="T6" fmla="*/ 33 w 34"/>
                <a:gd name="T7" fmla="*/ 1 h 12"/>
                <a:gd name="T8" fmla="*/ 34 w 34"/>
                <a:gd name="T9" fmla="*/ 0 h 12"/>
                <a:gd name="T10" fmla="*/ 34 w 34"/>
                <a:gd name="T11" fmla="*/ 4 h 12"/>
                <a:gd name="T12" fmla="*/ 31 w 34"/>
                <a:gd name="T13" fmla="*/ 6 h 12"/>
                <a:gd name="T14" fmla="*/ 24 w 34"/>
                <a:gd name="T15" fmla="*/ 9 h 12"/>
                <a:gd name="T16" fmla="*/ 18 w 34"/>
                <a:gd name="T17" fmla="*/ 11 h 12"/>
                <a:gd name="T18" fmla="*/ 14 w 34"/>
                <a:gd name="T19" fmla="*/ 12 h 12"/>
                <a:gd name="T20" fmla="*/ 11 w 34"/>
                <a:gd name="T21" fmla="*/ 11 h 12"/>
                <a:gd name="T22" fmla="*/ 3 w 34"/>
                <a:gd name="T23" fmla="*/ 9 h 12"/>
                <a:gd name="T24" fmla="*/ 0 w 34"/>
                <a:gd name="T25" fmla="*/ 6 h 12"/>
                <a:gd name="T26" fmla="*/ 2 w 34"/>
                <a:gd name="T2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12"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8" y="6"/>
                    <a:pt x="13" y="7"/>
                    <a:pt x="18" y="7"/>
                  </a:cubicBezTo>
                  <a:cubicBezTo>
                    <a:pt x="24" y="7"/>
                    <a:pt x="29" y="5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  <a:cubicBezTo>
                    <a:pt x="34" y="1"/>
                    <a:pt x="34" y="2"/>
                    <a:pt x="34" y="4"/>
                  </a:cubicBezTo>
                  <a:cubicBezTo>
                    <a:pt x="34" y="5"/>
                    <a:pt x="32" y="6"/>
                    <a:pt x="31" y="6"/>
                  </a:cubicBezTo>
                  <a:cubicBezTo>
                    <a:pt x="28" y="7"/>
                    <a:pt x="26" y="7"/>
                    <a:pt x="24" y="9"/>
                  </a:cubicBezTo>
                  <a:cubicBezTo>
                    <a:pt x="22" y="11"/>
                    <a:pt x="20" y="12"/>
                    <a:pt x="18" y="11"/>
                  </a:cubicBezTo>
                  <a:cubicBezTo>
                    <a:pt x="17" y="12"/>
                    <a:pt x="15" y="12"/>
                    <a:pt x="14" y="12"/>
                  </a:cubicBezTo>
                  <a:cubicBezTo>
                    <a:pt x="13" y="11"/>
                    <a:pt x="12" y="11"/>
                    <a:pt x="11" y="11"/>
                  </a:cubicBezTo>
                  <a:cubicBezTo>
                    <a:pt x="8" y="11"/>
                    <a:pt x="6" y="10"/>
                    <a:pt x="3" y="9"/>
                  </a:cubicBezTo>
                  <a:cubicBezTo>
                    <a:pt x="2" y="8"/>
                    <a:pt x="1" y="7"/>
                    <a:pt x="0" y="6"/>
                  </a:cubicBezTo>
                  <a:cubicBezTo>
                    <a:pt x="0" y="4"/>
                    <a:pt x="0" y="3"/>
                    <a:pt x="2" y="4"/>
                  </a:cubicBezTo>
                  <a:close/>
                </a:path>
              </a:pathLst>
            </a:custGeom>
            <a:solidFill>
              <a:srgbClr val="F18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25">
              <a:extLst>
                <a:ext uri="{FF2B5EF4-FFF2-40B4-BE49-F238E27FC236}">
                  <a16:creationId xmlns:a16="http://schemas.microsoft.com/office/drawing/2014/main" id="{6D554CD1-D760-6D0A-9D08-951B1B8333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5" y="1371"/>
              <a:ext cx="119" cy="47"/>
            </a:xfrm>
            <a:custGeom>
              <a:avLst/>
              <a:gdLst>
                <a:gd name="T0" fmla="*/ 15 w 15"/>
                <a:gd name="T1" fmla="*/ 5 h 6"/>
                <a:gd name="T2" fmla="*/ 12 w 15"/>
                <a:gd name="T3" fmla="*/ 6 h 6"/>
                <a:gd name="T4" fmla="*/ 10 w 15"/>
                <a:gd name="T5" fmla="*/ 6 h 6"/>
                <a:gd name="T6" fmla="*/ 1 w 15"/>
                <a:gd name="T7" fmla="*/ 4 h 6"/>
                <a:gd name="T8" fmla="*/ 0 w 15"/>
                <a:gd name="T9" fmla="*/ 3 h 6"/>
                <a:gd name="T10" fmla="*/ 0 w 15"/>
                <a:gd name="T11" fmla="*/ 0 h 6"/>
                <a:gd name="T12" fmla="*/ 15 w 15"/>
                <a:gd name="T1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15" y="5"/>
                  </a:moveTo>
                  <a:cubicBezTo>
                    <a:pt x="14" y="5"/>
                    <a:pt x="13" y="5"/>
                    <a:pt x="12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7" y="5"/>
                    <a:pt x="4" y="4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6" y="0"/>
                    <a:pt x="11" y="1"/>
                    <a:pt x="15" y="5"/>
                  </a:cubicBezTo>
                  <a:close/>
                </a:path>
              </a:pathLst>
            </a:custGeom>
            <a:solidFill>
              <a:srgbClr val="FCD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26">
              <a:extLst>
                <a:ext uri="{FF2B5EF4-FFF2-40B4-BE49-F238E27FC236}">
                  <a16:creationId xmlns:a16="http://schemas.microsoft.com/office/drawing/2014/main" id="{8E00F913-1858-7614-44D1-E53B45F93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315"/>
              <a:ext cx="254" cy="79"/>
            </a:xfrm>
            <a:custGeom>
              <a:avLst/>
              <a:gdLst>
                <a:gd name="T0" fmla="*/ 31 w 32"/>
                <a:gd name="T1" fmla="*/ 2 h 10"/>
                <a:gd name="T2" fmla="*/ 16 w 32"/>
                <a:gd name="T3" fmla="*/ 9 h 10"/>
                <a:gd name="T4" fmla="*/ 1 w 32"/>
                <a:gd name="T5" fmla="*/ 7 h 10"/>
                <a:gd name="T6" fmla="*/ 0 w 32"/>
                <a:gd name="T7" fmla="*/ 6 h 10"/>
                <a:gd name="T8" fmla="*/ 1 w 32"/>
                <a:gd name="T9" fmla="*/ 6 h 10"/>
                <a:gd name="T10" fmla="*/ 25 w 32"/>
                <a:gd name="T11" fmla="*/ 6 h 10"/>
                <a:gd name="T12" fmla="*/ 31 w 32"/>
                <a:gd name="T13" fmla="*/ 0 h 10"/>
                <a:gd name="T14" fmla="*/ 31 w 32"/>
                <a:gd name="T1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0">
                  <a:moveTo>
                    <a:pt x="31" y="2"/>
                  </a:moveTo>
                  <a:cubicBezTo>
                    <a:pt x="27" y="7"/>
                    <a:pt x="22" y="9"/>
                    <a:pt x="16" y="9"/>
                  </a:cubicBezTo>
                  <a:cubicBezTo>
                    <a:pt x="11" y="10"/>
                    <a:pt x="6" y="9"/>
                    <a:pt x="1" y="7"/>
                  </a:cubicBezTo>
                  <a:cubicBezTo>
                    <a:pt x="1" y="7"/>
                    <a:pt x="0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9" y="9"/>
                    <a:pt x="17" y="10"/>
                    <a:pt x="25" y="6"/>
                  </a:cubicBezTo>
                  <a:cubicBezTo>
                    <a:pt x="28" y="5"/>
                    <a:pt x="30" y="3"/>
                    <a:pt x="31" y="0"/>
                  </a:cubicBezTo>
                  <a:cubicBezTo>
                    <a:pt x="32" y="1"/>
                    <a:pt x="32" y="2"/>
                    <a:pt x="31" y="2"/>
                  </a:cubicBezTo>
                  <a:close/>
                </a:path>
              </a:pathLst>
            </a:custGeom>
            <a:solidFill>
              <a:srgbClr val="FCC7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27">
              <a:extLst>
                <a:ext uri="{FF2B5EF4-FFF2-40B4-BE49-F238E27FC236}">
                  <a16:creationId xmlns:a16="http://schemas.microsoft.com/office/drawing/2014/main" id="{709FBE80-4E60-4430-1D6A-93F2C8E2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2" y="1529"/>
              <a:ext cx="246" cy="80"/>
            </a:xfrm>
            <a:custGeom>
              <a:avLst/>
              <a:gdLst>
                <a:gd name="T0" fmla="*/ 30 w 31"/>
                <a:gd name="T1" fmla="*/ 3 h 10"/>
                <a:gd name="T2" fmla="*/ 10 w 31"/>
                <a:gd name="T3" fmla="*/ 10 h 10"/>
                <a:gd name="T4" fmla="*/ 0 w 31"/>
                <a:gd name="T5" fmla="*/ 7 h 10"/>
                <a:gd name="T6" fmla="*/ 10 w 31"/>
                <a:gd name="T7" fmla="*/ 9 h 10"/>
                <a:gd name="T8" fmla="*/ 27 w 31"/>
                <a:gd name="T9" fmla="*/ 5 h 10"/>
                <a:gd name="T10" fmla="*/ 30 w 31"/>
                <a:gd name="T11" fmla="*/ 0 h 10"/>
                <a:gd name="T12" fmla="*/ 30 w 31"/>
                <a:gd name="T1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0">
                  <a:moveTo>
                    <a:pt x="30" y="3"/>
                  </a:moveTo>
                  <a:cubicBezTo>
                    <a:pt x="25" y="9"/>
                    <a:pt x="18" y="10"/>
                    <a:pt x="10" y="10"/>
                  </a:cubicBezTo>
                  <a:cubicBezTo>
                    <a:pt x="6" y="10"/>
                    <a:pt x="3" y="9"/>
                    <a:pt x="0" y="7"/>
                  </a:cubicBezTo>
                  <a:cubicBezTo>
                    <a:pt x="3" y="7"/>
                    <a:pt x="7" y="8"/>
                    <a:pt x="10" y="9"/>
                  </a:cubicBezTo>
                  <a:cubicBezTo>
                    <a:pt x="16" y="9"/>
                    <a:pt x="21" y="8"/>
                    <a:pt x="27" y="5"/>
                  </a:cubicBezTo>
                  <a:cubicBezTo>
                    <a:pt x="29" y="4"/>
                    <a:pt x="30" y="2"/>
                    <a:pt x="30" y="0"/>
                  </a:cubicBezTo>
                  <a:cubicBezTo>
                    <a:pt x="31" y="1"/>
                    <a:pt x="31" y="2"/>
                    <a:pt x="30" y="3"/>
                  </a:cubicBezTo>
                  <a:close/>
                </a:path>
              </a:pathLst>
            </a:custGeom>
            <a:solidFill>
              <a:srgbClr val="FAB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28">
              <a:extLst>
                <a:ext uri="{FF2B5EF4-FFF2-40B4-BE49-F238E27FC236}">
                  <a16:creationId xmlns:a16="http://schemas.microsoft.com/office/drawing/2014/main" id="{AD0F5410-481B-63E0-3ABD-BD3465231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" y="1490"/>
              <a:ext cx="230" cy="79"/>
            </a:xfrm>
            <a:custGeom>
              <a:avLst/>
              <a:gdLst>
                <a:gd name="T0" fmla="*/ 28 w 29"/>
                <a:gd name="T1" fmla="*/ 2 h 10"/>
                <a:gd name="T2" fmla="*/ 13 w 29"/>
                <a:gd name="T3" fmla="*/ 10 h 10"/>
                <a:gd name="T4" fmla="*/ 0 w 29"/>
                <a:gd name="T5" fmla="*/ 8 h 10"/>
                <a:gd name="T6" fmla="*/ 3 w 29"/>
                <a:gd name="T7" fmla="*/ 8 h 10"/>
                <a:gd name="T8" fmla="*/ 25 w 29"/>
                <a:gd name="T9" fmla="*/ 4 h 10"/>
                <a:gd name="T10" fmla="*/ 28 w 29"/>
                <a:gd name="T11" fmla="*/ 0 h 10"/>
                <a:gd name="T12" fmla="*/ 28 w 29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0">
                  <a:moveTo>
                    <a:pt x="28" y="2"/>
                  </a:moveTo>
                  <a:cubicBezTo>
                    <a:pt x="25" y="7"/>
                    <a:pt x="19" y="9"/>
                    <a:pt x="13" y="10"/>
                  </a:cubicBezTo>
                  <a:cubicBezTo>
                    <a:pt x="9" y="10"/>
                    <a:pt x="5" y="10"/>
                    <a:pt x="0" y="8"/>
                  </a:cubicBezTo>
                  <a:cubicBezTo>
                    <a:pt x="1" y="7"/>
                    <a:pt x="2" y="7"/>
                    <a:pt x="3" y="8"/>
                  </a:cubicBezTo>
                  <a:cubicBezTo>
                    <a:pt x="11" y="9"/>
                    <a:pt x="19" y="9"/>
                    <a:pt x="25" y="4"/>
                  </a:cubicBezTo>
                  <a:cubicBezTo>
                    <a:pt x="27" y="3"/>
                    <a:pt x="27" y="2"/>
                    <a:pt x="28" y="0"/>
                  </a:cubicBezTo>
                  <a:cubicBezTo>
                    <a:pt x="29" y="1"/>
                    <a:pt x="29" y="2"/>
                    <a:pt x="28" y="2"/>
                  </a:cubicBezTo>
                  <a:close/>
                </a:path>
              </a:pathLst>
            </a:custGeom>
            <a:solidFill>
              <a:srgbClr val="FABA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29">
              <a:extLst>
                <a:ext uri="{FF2B5EF4-FFF2-40B4-BE49-F238E27FC236}">
                  <a16:creationId xmlns:a16="http://schemas.microsoft.com/office/drawing/2014/main" id="{DC97B202-B834-44AC-71C2-3711C8AC0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458"/>
              <a:ext cx="48" cy="79"/>
            </a:xfrm>
            <a:custGeom>
              <a:avLst/>
              <a:gdLst>
                <a:gd name="T0" fmla="*/ 0 w 6"/>
                <a:gd name="T1" fmla="*/ 8 h 10"/>
                <a:gd name="T2" fmla="*/ 0 w 6"/>
                <a:gd name="T3" fmla="*/ 0 h 10"/>
                <a:gd name="T4" fmla="*/ 4 w 6"/>
                <a:gd name="T5" fmla="*/ 4 h 10"/>
                <a:gd name="T6" fmla="*/ 4 w 6"/>
                <a:gd name="T7" fmla="*/ 7 h 10"/>
                <a:gd name="T8" fmla="*/ 2 w 6"/>
                <a:gd name="T9" fmla="*/ 8 h 10"/>
                <a:gd name="T10" fmla="*/ 1 w 6"/>
                <a:gd name="T11" fmla="*/ 10 h 10"/>
                <a:gd name="T12" fmla="*/ 0 w 6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0">
                  <a:moveTo>
                    <a:pt x="0" y="8"/>
                  </a:moveTo>
                  <a:cubicBezTo>
                    <a:pt x="0" y="6"/>
                    <a:pt x="0" y="3"/>
                    <a:pt x="0" y="0"/>
                  </a:cubicBezTo>
                  <a:cubicBezTo>
                    <a:pt x="2" y="2"/>
                    <a:pt x="3" y="3"/>
                    <a:pt x="4" y="4"/>
                  </a:cubicBezTo>
                  <a:cubicBezTo>
                    <a:pt x="6" y="5"/>
                    <a:pt x="4" y="7"/>
                    <a:pt x="4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0" y="9"/>
                    <a:pt x="0" y="9"/>
                    <a:pt x="0" y="8"/>
                  </a:cubicBezTo>
                  <a:close/>
                </a:path>
              </a:pathLst>
            </a:custGeom>
            <a:solidFill>
              <a:srgbClr val="F195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30">
              <a:extLst>
                <a:ext uri="{FF2B5EF4-FFF2-40B4-BE49-F238E27FC236}">
                  <a16:creationId xmlns:a16="http://schemas.microsoft.com/office/drawing/2014/main" id="{8F42FDE6-24E8-5FAB-4E29-A4E072C8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1394"/>
              <a:ext cx="230" cy="111"/>
            </a:xfrm>
            <a:custGeom>
              <a:avLst/>
              <a:gdLst>
                <a:gd name="T0" fmla="*/ 14 w 29"/>
                <a:gd name="T1" fmla="*/ 0 h 14"/>
                <a:gd name="T2" fmla="*/ 26 w 29"/>
                <a:gd name="T3" fmla="*/ 3 h 14"/>
                <a:gd name="T4" fmla="*/ 23 w 29"/>
                <a:gd name="T5" fmla="*/ 11 h 14"/>
                <a:gd name="T6" fmla="*/ 5 w 29"/>
                <a:gd name="T7" fmla="*/ 12 h 14"/>
                <a:gd name="T8" fmla="*/ 4 w 29"/>
                <a:gd name="T9" fmla="*/ 8 h 14"/>
                <a:gd name="T10" fmla="*/ 3 w 29"/>
                <a:gd name="T11" fmla="*/ 8 h 14"/>
                <a:gd name="T12" fmla="*/ 2 w 29"/>
                <a:gd name="T13" fmla="*/ 7 h 14"/>
                <a:gd name="T14" fmla="*/ 5 w 29"/>
                <a:gd name="T15" fmla="*/ 1 h 14"/>
                <a:gd name="T16" fmla="*/ 14 w 2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14">
                  <a:moveTo>
                    <a:pt x="14" y="0"/>
                  </a:moveTo>
                  <a:cubicBezTo>
                    <a:pt x="18" y="0"/>
                    <a:pt x="22" y="1"/>
                    <a:pt x="26" y="3"/>
                  </a:cubicBezTo>
                  <a:cubicBezTo>
                    <a:pt x="29" y="7"/>
                    <a:pt x="28" y="10"/>
                    <a:pt x="23" y="11"/>
                  </a:cubicBezTo>
                  <a:cubicBezTo>
                    <a:pt x="17" y="14"/>
                    <a:pt x="11" y="14"/>
                    <a:pt x="5" y="12"/>
                  </a:cubicBezTo>
                  <a:cubicBezTo>
                    <a:pt x="6" y="11"/>
                    <a:pt x="5" y="10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ubicBezTo>
                    <a:pt x="0" y="3"/>
                    <a:pt x="1" y="3"/>
                    <a:pt x="5" y="1"/>
                  </a:cubicBezTo>
                  <a:cubicBezTo>
                    <a:pt x="8" y="0"/>
                    <a:pt x="11" y="0"/>
                    <a:pt x="14" y="0"/>
                  </a:cubicBezTo>
                  <a:close/>
                </a:path>
              </a:pathLst>
            </a:custGeom>
            <a:solidFill>
              <a:srgbClr val="F6A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31">
              <a:extLst>
                <a:ext uri="{FF2B5EF4-FFF2-40B4-BE49-F238E27FC236}">
                  <a16:creationId xmlns:a16="http://schemas.microsoft.com/office/drawing/2014/main" id="{E0E1E0B0-137B-76C4-D0E2-D36BBFA90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561"/>
              <a:ext cx="111" cy="79"/>
            </a:xfrm>
            <a:custGeom>
              <a:avLst/>
              <a:gdLst>
                <a:gd name="T0" fmla="*/ 5 w 14"/>
                <a:gd name="T1" fmla="*/ 9 h 10"/>
                <a:gd name="T2" fmla="*/ 3 w 14"/>
                <a:gd name="T3" fmla="*/ 9 h 10"/>
                <a:gd name="T4" fmla="*/ 1 w 14"/>
                <a:gd name="T5" fmla="*/ 7 h 10"/>
                <a:gd name="T6" fmla="*/ 12 w 14"/>
                <a:gd name="T7" fmla="*/ 0 h 10"/>
                <a:gd name="T8" fmla="*/ 13 w 14"/>
                <a:gd name="T9" fmla="*/ 4 h 10"/>
                <a:gd name="T10" fmla="*/ 5 w 14"/>
                <a:gd name="T1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0">
                  <a:moveTo>
                    <a:pt x="5" y="9"/>
                  </a:moveTo>
                  <a:cubicBezTo>
                    <a:pt x="4" y="9"/>
                    <a:pt x="4" y="9"/>
                    <a:pt x="3" y="9"/>
                  </a:cubicBezTo>
                  <a:cubicBezTo>
                    <a:pt x="0" y="10"/>
                    <a:pt x="1" y="9"/>
                    <a:pt x="1" y="7"/>
                  </a:cubicBezTo>
                  <a:cubicBezTo>
                    <a:pt x="5" y="5"/>
                    <a:pt x="8" y="2"/>
                    <a:pt x="12" y="0"/>
                  </a:cubicBezTo>
                  <a:cubicBezTo>
                    <a:pt x="14" y="1"/>
                    <a:pt x="12" y="3"/>
                    <a:pt x="13" y="4"/>
                  </a:cubicBezTo>
                  <a:cubicBezTo>
                    <a:pt x="10" y="6"/>
                    <a:pt x="8" y="8"/>
                    <a:pt x="5" y="9"/>
                  </a:cubicBezTo>
                  <a:close/>
                </a:path>
              </a:pathLst>
            </a:custGeom>
            <a:solidFill>
              <a:srgbClr val="FDD9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32">
              <a:extLst>
                <a:ext uri="{FF2B5EF4-FFF2-40B4-BE49-F238E27FC236}">
                  <a16:creationId xmlns:a16="http://schemas.microsoft.com/office/drawing/2014/main" id="{3CC10C47-15C8-198B-F66C-F2F57E91E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" y="1212"/>
              <a:ext cx="246" cy="127"/>
            </a:xfrm>
            <a:custGeom>
              <a:avLst/>
              <a:gdLst>
                <a:gd name="T0" fmla="*/ 4 w 31"/>
                <a:gd name="T1" fmla="*/ 11 h 16"/>
                <a:gd name="T2" fmla="*/ 6 w 31"/>
                <a:gd name="T3" fmla="*/ 3 h 16"/>
                <a:gd name="T4" fmla="*/ 27 w 31"/>
                <a:gd name="T5" fmla="*/ 4 h 16"/>
                <a:gd name="T6" fmla="*/ 27 w 31"/>
                <a:gd name="T7" fmla="*/ 11 h 16"/>
                <a:gd name="T8" fmla="*/ 20 w 31"/>
                <a:gd name="T9" fmla="*/ 14 h 16"/>
                <a:gd name="T10" fmla="*/ 17 w 31"/>
                <a:gd name="T11" fmla="*/ 14 h 16"/>
                <a:gd name="T12" fmla="*/ 4 w 31"/>
                <a:gd name="T13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6">
                  <a:moveTo>
                    <a:pt x="4" y="11"/>
                  </a:moveTo>
                  <a:cubicBezTo>
                    <a:pt x="0" y="7"/>
                    <a:pt x="1" y="5"/>
                    <a:pt x="6" y="3"/>
                  </a:cubicBezTo>
                  <a:cubicBezTo>
                    <a:pt x="13" y="0"/>
                    <a:pt x="20" y="0"/>
                    <a:pt x="27" y="4"/>
                  </a:cubicBezTo>
                  <a:cubicBezTo>
                    <a:pt x="31" y="6"/>
                    <a:pt x="31" y="9"/>
                    <a:pt x="27" y="11"/>
                  </a:cubicBezTo>
                  <a:cubicBezTo>
                    <a:pt x="25" y="13"/>
                    <a:pt x="22" y="13"/>
                    <a:pt x="20" y="14"/>
                  </a:cubicBezTo>
                  <a:cubicBezTo>
                    <a:pt x="19" y="14"/>
                    <a:pt x="18" y="14"/>
                    <a:pt x="17" y="14"/>
                  </a:cubicBezTo>
                  <a:cubicBezTo>
                    <a:pt x="13" y="16"/>
                    <a:pt x="6" y="14"/>
                    <a:pt x="4" y="11"/>
                  </a:cubicBezTo>
                  <a:close/>
                </a:path>
              </a:pathLst>
            </a:custGeom>
            <a:solidFill>
              <a:srgbClr val="F6A0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33">
              <a:extLst>
                <a:ext uri="{FF2B5EF4-FFF2-40B4-BE49-F238E27FC236}">
                  <a16:creationId xmlns:a16="http://schemas.microsoft.com/office/drawing/2014/main" id="{F06477E3-84F2-57A3-1424-CDF5CB7FC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9" y="1299"/>
              <a:ext cx="119" cy="56"/>
            </a:xfrm>
            <a:custGeom>
              <a:avLst/>
              <a:gdLst>
                <a:gd name="T0" fmla="*/ 2 w 15"/>
                <a:gd name="T1" fmla="*/ 0 h 7"/>
                <a:gd name="T2" fmla="*/ 15 w 15"/>
                <a:gd name="T3" fmla="*/ 3 h 7"/>
                <a:gd name="T4" fmla="*/ 9 w 15"/>
                <a:gd name="T5" fmla="*/ 6 h 7"/>
                <a:gd name="T6" fmla="*/ 0 w 15"/>
                <a:gd name="T7" fmla="*/ 3 h 7"/>
                <a:gd name="T8" fmla="*/ 2 w 15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7">
                  <a:moveTo>
                    <a:pt x="2" y="0"/>
                  </a:moveTo>
                  <a:cubicBezTo>
                    <a:pt x="6" y="3"/>
                    <a:pt x="10" y="3"/>
                    <a:pt x="15" y="3"/>
                  </a:cubicBezTo>
                  <a:cubicBezTo>
                    <a:pt x="14" y="7"/>
                    <a:pt x="11" y="6"/>
                    <a:pt x="9" y="6"/>
                  </a:cubicBezTo>
                  <a:cubicBezTo>
                    <a:pt x="6" y="6"/>
                    <a:pt x="3" y="5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lose/>
                </a:path>
              </a:pathLst>
            </a:custGeom>
            <a:solidFill>
              <a:srgbClr val="FEDB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34">
              <a:extLst>
                <a:ext uri="{FF2B5EF4-FFF2-40B4-BE49-F238E27FC236}">
                  <a16:creationId xmlns:a16="http://schemas.microsoft.com/office/drawing/2014/main" id="{03068376-6119-AD32-A00B-C39BDF99AA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442"/>
              <a:ext cx="199" cy="174"/>
            </a:xfrm>
            <a:custGeom>
              <a:avLst/>
              <a:gdLst>
                <a:gd name="T0" fmla="*/ 18 w 25"/>
                <a:gd name="T1" fmla="*/ 15 h 22"/>
                <a:gd name="T2" fmla="*/ 7 w 25"/>
                <a:gd name="T3" fmla="*/ 22 h 22"/>
                <a:gd name="T4" fmla="*/ 3 w 25"/>
                <a:gd name="T5" fmla="*/ 13 h 22"/>
                <a:gd name="T6" fmla="*/ 8 w 25"/>
                <a:gd name="T7" fmla="*/ 6 h 22"/>
                <a:gd name="T8" fmla="*/ 19 w 25"/>
                <a:gd name="T9" fmla="*/ 0 h 22"/>
                <a:gd name="T10" fmla="*/ 23 w 25"/>
                <a:gd name="T11" fmla="*/ 8 h 22"/>
                <a:gd name="T12" fmla="*/ 18 w 25"/>
                <a:gd name="T13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2">
                  <a:moveTo>
                    <a:pt x="18" y="15"/>
                  </a:moveTo>
                  <a:cubicBezTo>
                    <a:pt x="15" y="18"/>
                    <a:pt x="12" y="21"/>
                    <a:pt x="7" y="22"/>
                  </a:cubicBezTo>
                  <a:cubicBezTo>
                    <a:pt x="2" y="22"/>
                    <a:pt x="0" y="19"/>
                    <a:pt x="3" y="13"/>
                  </a:cubicBezTo>
                  <a:cubicBezTo>
                    <a:pt x="5" y="10"/>
                    <a:pt x="7" y="8"/>
                    <a:pt x="8" y="6"/>
                  </a:cubicBezTo>
                  <a:cubicBezTo>
                    <a:pt x="11" y="2"/>
                    <a:pt x="15" y="0"/>
                    <a:pt x="19" y="0"/>
                  </a:cubicBezTo>
                  <a:cubicBezTo>
                    <a:pt x="24" y="0"/>
                    <a:pt x="25" y="3"/>
                    <a:pt x="23" y="8"/>
                  </a:cubicBezTo>
                  <a:cubicBezTo>
                    <a:pt x="22" y="11"/>
                    <a:pt x="20" y="13"/>
                    <a:pt x="18" y="15"/>
                  </a:cubicBezTo>
                  <a:close/>
                </a:path>
              </a:pathLst>
            </a:custGeom>
            <a:solidFill>
              <a:srgbClr val="F6A0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35">
              <a:extLst>
                <a:ext uri="{FF2B5EF4-FFF2-40B4-BE49-F238E27FC236}">
                  <a16:creationId xmlns:a16="http://schemas.microsoft.com/office/drawing/2014/main" id="{4FAF60D1-EAE4-313C-FFEB-0D61E1955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1" y="1394"/>
              <a:ext cx="143" cy="96"/>
            </a:xfrm>
            <a:custGeom>
              <a:avLst/>
              <a:gdLst>
                <a:gd name="T0" fmla="*/ 17 w 18"/>
                <a:gd name="T1" fmla="*/ 6 h 12"/>
                <a:gd name="T2" fmla="*/ 6 w 18"/>
                <a:gd name="T3" fmla="*/ 12 h 12"/>
                <a:gd name="T4" fmla="*/ 6 w 18"/>
                <a:gd name="T5" fmla="*/ 9 h 12"/>
                <a:gd name="T6" fmla="*/ 1 w 18"/>
                <a:gd name="T7" fmla="*/ 7 h 12"/>
                <a:gd name="T8" fmla="*/ 1 w 18"/>
                <a:gd name="T9" fmla="*/ 5 h 12"/>
                <a:gd name="T10" fmla="*/ 5 w 18"/>
                <a:gd name="T11" fmla="*/ 6 h 12"/>
                <a:gd name="T12" fmla="*/ 10 w 18"/>
                <a:gd name="T13" fmla="*/ 5 h 12"/>
                <a:gd name="T14" fmla="*/ 0 w 18"/>
                <a:gd name="T15" fmla="*/ 1 h 12"/>
                <a:gd name="T16" fmla="*/ 1 w 18"/>
                <a:gd name="T17" fmla="*/ 1 h 12"/>
                <a:gd name="T18" fmla="*/ 9 w 18"/>
                <a:gd name="T19" fmla="*/ 3 h 12"/>
                <a:gd name="T20" fmla="*/ 16 w 18"/>
                <a:gd name="T21" fmla="*/ 4 h 12"/>
                <a:gd name="T22" fmla="*/ 17 w 18"/>
                <a:gd name="T2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12">
                  <a:moveTo>
                    <a:pt x="17" y="6"/>
                  </a:moveTo>
                  <a:cubicBezTo>
                    <a:pt x="13" y="7"/>
                    <a:pt x="10" y="9"/>
                    <a:pt x="6" y="12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4" y="9"/>
                    <a:pt x="2" y="8"/>
                    <a:pt x="1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3" y="5"/>
                    <a:pt x="4" y="6"/>
                    <a:pt x="5" y="6"/>
                  </a:cubicBezTo>
                  <a:cubicBezTo>
                    <a:pt x="7" y="7"/>
                    <a:pt x="8" y="7"/>
                    <a:pt x="10" y="5"/>
                  </a:cubicBezTo>
                  <a:cubicBezTo>
                    <a:pt x="6" y="4"/>
                    <a:pt x="3" y="4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4" y="2"/>
                    <a:pt x="6" y="3"/>
                    <a:pt x="9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7" y="4"/>
                    <a:pt x="18" y="5"/>
                    <a:pt x="17" y="6"/>
                  </a:cubicBezTo>
                  <a:close/>
                </a:path>
              </a:pathLst>
            </a:custGeom>
            <a:solidFill>
              <a:srgbClr val="FDD90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36">
              <a:extLst>
                <a:ext uri="{FF2B5EF4-FFF2-40B4-BE49-F238E27FC236}">
                  <a16:creationId xmlns:a16="http://schemas.microsoft.com/office/drawing/2014/main" id="{6C925F08-E768-C082-584B-36A2D5A9D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2" y="1410"/>
              <a:ext cx="56" cy="16"/>
            </a:xfrm>
            <a:custGeom>
              <a:avLst/>
              <a:gdLst>
                <a:gd name="T0" fmla="*/ 7 w 7"/>
                <a:gd name="T1" fmla="*/ 2 h 2"/>
                <a:gd name="T2" fmla="*/ 0 w 7"/>
                <a:gd name="T3" fmla="*/ 1 h 2"/>
                <a:gd name="T4" fmla="*/ 7 w 7"/>
                <a:gd name="T5" fmla="*/ 1 h 2"/>
                <a:gd name="T6" fmla="*/ 7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7" y="2"/>
                  </a:moveTo>
                  <a:cubicBezTo>
                    <a:pt x="4" y="2"/>
                    <a:pt x="2" y="2"/>
                    <a:pt x="0" y="1"/>
                  </a:cubicBezTo>
                  <a:cubicBezTo>
                    <a:pt x="2" y="0"/>
                    <a:pt x="4" y="2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lose/>
                </a:path>
              </a:pathLst>
            </a:custGeom>
            <a:solidFill>
              <a:srgbClr val="F18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37">
              <a:extLst>
                <a:ext uri="{FF2B5EF4-FFF2-40B4-BE49-F238E27FC236}">
                  <a16:creationId xmlns:a16="http://schemas.microsoft.com/office/drawing/2014/main" id="{D81C284D-A362-3446-FE7E-3ED76ECE7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7" y="1339"/>
              <a:ext cx="72" cy="151"/>
            </a:xfrm>
            <a:custGeom>
              <a:avLst/>
              <a:gdLst>
                <a:gd name="T0" fmla="*/ 4 w 9"/>
                <a:gd name="T1" fmla="*/ 8 h 19"/>
                <a:gd name="T2" fmla="*/ 3 w 9"/>
                <a:gd name="T3" fmla="*/ 8 h 19"/>
                <a:gd name="T4" fmla="*/ 3 w 9"/>
                <a:gd name="T5" fmla="*/ 10 h 19"/>
                <a:gd name="T6" fmla="*/ 4 w 9"/>
                <a:gd name="T7" fmla="*/ 13 h 19"/>
                <a:gd name="T8" fmla="*/ 5 w 9"/>
                <a:gd name="T9" fmla="*/ 14 h 19"/>
                <a:gd name="T10" fmla="*/ 9 w 9"/>
                <a:gd name="T11" fmla="*/ 16 h 19"/>
                <a:gd name="T12" fmla="*/ 5 w 9"/>
                <a:gd name="T13" fmla="*/ 18 h 19"/>
                <a:gd name="T14" fmla="*/ 0 w 9"/>
                <a:gd name="T15" fmla="*/ 12 h 19"/>
                <a:gd name="T16" fmla="*/ 0 w 9"/>
                <a:gd name="T17" fmla="*/ 0 h 19"/>
                <a:gd name="T18" fmla="*/ 3 w 9"/>
                <a:gd name="T19" fmla="*/ 3 h 19"/>
                <a:gd name="T20" fmla="*/ 2 w 9"/>
                <a:gd name="T21" fmla="*/ 5 h 19"/>
                <a:gd name="T22" fmla="*/ 4 w 9"/>
                <a:gd name="T2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" h="19">
                  <a:moveTo>
                    <a:pt x="4" y="8"/>
                  </a:moveTo>
                  <a:cubicBezTo>
                    <a:pt x="4" y="8"/>
                    <a:pt x="4" y="8"/>
                    <a:pt x="3" y="8"/>
                  </a:cubicBezTo>
                  <a:cubicBezTo>
                    <a:pt x="2" y="9"/>
                    <a:pt x="2" y="9"/>
                    <a:pt x="3" y="10"/>
                  </a:cubicBezTo>
                  <a:cubicBezTo>
                    <a:pt x="4" y="11"/>
                    <a:pt x="5" y="11"/>
                    <a:pt x="4" y="13"/>
                  </a:cubicBezTo>
                  <a:cubicBezTo>
                    <a:pt x="4" y="13"/>
                    <a:pt x="4" y="13"/>
                    <a:pt x="5" y="14"/>
                  </a:cubicBezTo>
                  <a:cubicBezTo>
                    <a:pt x="6" y="15"/>
                    <a:pt x="8" y="15"/>
                    <a:pt x="9" y="16"/>
                  </a:cubicBezTo>
                  <a:cubicBezTo>
                    <a:pt x="7" y="17"/>
                    <a:pt x="7" y="19"/>
                    <a:pt x="5" y="18"/>
                  </a:cubicBezTo>
                  <a:cubicBezTo>
                    <a:pt x="3" y="17"/>
                    <a:pt x="0" y="15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1" y="1"/>
                    <a:pt x="2" y="2"/>
                    <a:pt x="3" y="3"/>
                  </a:cubicBezTo>
                  <a:cubicBezTo>
                    <a:pt x="1" y="3"/>
                    <a:pt x="1" y="4"/>
                    <a:pt x="2" y="5"/>
                  </a:cubicBezTo>
                  <a:cubicBezTo>
                    <a:pt x="2" y="6"/>
                    <a:pt x="4" y="7"/>
                    <a:pt x="4" y="8"/>
                  </a:cubicBezTo>
                  <a:close/>
                </a:path>
              </a:pathLst>
            </a:custGeom>
            <a:solidFill>
              <a:srgbClr val="F18E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38">
              <a:extLst>
                <a:ext uri="{FF2B5EF4-FFF2-40B4-BE49-F238E27FC236}">
                  <a16:creationId xmlns:a16="http://schemas.microsoft.com/office/drawing/2014/main" id="{C543AA5A-E880-103B-A99C-9FB9B109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" y="1410"/>
              <a:ext cx="135" cy="80"/>
            </a:xfrm>
            <a:custGeom>
              <a:avLst/>
              <a:gdLst>
                <a:gd name="T0" fmla="*/ 4 w 17"/>
                <a:gd name="T1" fmla="*/ 5 h 10"/>
                <a:gd name="T2" fmla="*/ 12 w 17"/>
                <a:gd name="T3" fmla="*/ 2 h 10"/>
                <a:gd name="T4" fmla="*/ 17 w 17"/>
                <a:gd name="T5" fmla="*/ 6 h 10"/>
                <a:gd name="T6" fmla="*/ 17 w 17"/>
                <a:gd name="T7" fmla="*/ 8 h 10"/>
                <a:gd name="T8" fmla="*/ 11 w 17"/>
                <a:gd name="T9" fmla="*/ 10 h 10"/>
                <a:gd name="T10" fmla="*/ 10 w 17"/>
                <a:gd name="T11" fmla="*/ 9 h 10"/>
                <a:gd name="T12" fmla="*/ 10 w 17"/>
                <a:gd name="T13" fmla="*/ 8 h 10"/>
                <a:gd name="T14" fmla="*/ 11 w 17"/>
                <a:gd name="T15" fmla="*/ 7 h 10"/>
                <a:gd name="T16" fmla="*/ 12 w 17"/>
                <a:gd name="T17" fmla="*/ 5 h 10"/>
                <a:gd name="T18" fmla="*/ 10 w 17"/>
                <a:gd name="T19" fmla="*/ 5 h 10"/>
                <a:gd name="T20" fmla="*/ 3 w 17"/>
                <a:gd name="T21" fmla="*/ 7 h 10"/>
                <a:gd name="T22" fmla="*/ 0 w 17"/>
                <a:gd name="T23" fmla="*/ 4 h 10"/>
                <a:gd name="T24" fmla="*/ 3 w 17"/>
                <a:gd name="T25" fmla="*/ 2 h 10"/>
                <a:gd name="T26" fmla="*/ 6 w 17"/>
                <a:gd name="T27" fmla="*/ 1 h 10"/>
                <a:gd name="T28" fmla="*/ 4 w 17"/>
                <a:gd name="T29" fmla="*/ 4 h 10"/>
                <a:gd name="T30" fmla="*/ 4 w 17"/>
                <a:gd name="T31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" h="10">
                  <a:moveTo>
                    <a:pt x="4" y="5"/>
                  </a:moveTo>
                  <a:cubicBezTo>
                    <a:pt x="7" y="4"/>
                    <a:pt x="9" y="2"/>
                    <a:pt x="12" y="2"/>
                  </a:cubicBezTo>
                  <a:cubicBezTo>
                    <a:pt x="15" y="3"/>
                    <a:pt x="17" y="3"/>
                    <a:pt x="17" y="6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5" y="7"/>
                    <a:pt x="13" y="9"/>
                    <a:pt x="11" y="10"/>
                  </a:cubicBezTo>
                  <a:cubicBezTo>
                    <a:pt x="11" y="10"/>
                    <a:pt x="10" y="10"/>
                    <a:pt x="10" y="9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3" y="6"/>
                    <a:pt x="12" y="5"/>
                  </a:cubicBezTo>
                  <a:cubicBezTo>
                    <a:pt x="12" y="4"/>
                    <a:pt x="10" y="5"/>
                    <a:pt x="10" y="5"/>
                  </a:cubicBezTo>
                  <a:cubicBezTo>
                    <a:pt x="8" y="6"/>
                    <a:pt x="6" y="7"/>
                    <a:pt x="3" y="7"/>
                  </a:cubicBezTo>
                  <a:cubicBezTo>
                    <a:pt x="1" y="7"/>
                    <a:pt x="1" y="6"/>
                    <a:pt x="0" y="4"/>
                  </a:cubicBezTo>
                  <a:cubicBezTo>
                    <a:pt x="0" y="1"/>
                    <a:pt x="2" y="2"/>
                    <a:pt x="3" y="2"/>
                  </a:cubicBezTo>
                  <a:cubicBezTo>
                    <a:pt x="4" y="2"/>
                    <a:pt x="5" y="0"/>
                    <a:pt x="6" y="1"/>
                  </a:cubicBezTo>
                  <a:cubicBezTo>
                    <a:pt x="7" y="2"/>
                    <a:pt x="4" y="3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lose/>
                </a:path>
              </a:pathLst>
            </a:custGeom>
            <a:solidFill>
              <a:srgbClr val="FED5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39">
              <a:extLst>
                <a:ext uri="{FF2B5EF4-FFF2-40B4-BE49-F238E27FC236}">
                  <a16:creationId xmlns:a16="http://schemas.microsoft.com/office/drawing/2014/main" id="{E7C2DCCF-F4F4-5CA2-199D-9D09F9406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9" y="1236"/>
              <a:ext cx="135" cy="79"/>
            </a:xfrm>
            <a:custGeom>
              <a:avLst/>
              <a:gdLst>
                <a:gd name="T0" fmla="*/ 4 w 17"/>
                <a:gd name="T1" fmla="*/ 7 h 10"/>
                <a:gd name="T2" fmla="*/ 0 w 17"/>
                <a:gd name="T3" fmla="*/ 3 h 10"/>
                <a:gd name="T4" fmla="*/ 3 w 17"/>
                <a:gd name="T5" fmla="*/ 2 h 10"/>
                <a:gd name="T6" fmla="*/ 3 w 17"/>
                <a:gd name="T7" fmla="*/ 2 h 10"/>
                <a:gd name="T8" fmla="*/ 6 w 17"/>
                <a:gd name="T9" fmla="*/ 1 h 10"/>
                <a:gd name="T10" fmla="*/ 4 w 17"/>
                <a:gd name="T11" fmla="*/ 3 h 10"/>
                <a:gd name="T12" fmla="*/ 4 w 17"/>
                <a:gd name="T13" fmla="*/ 4 h 10"/>
                <a:gd name="T14" fmla="*/ 5 w 17"/>
                <a:gd name="T15" fmla="*/ 5 h 10"/>
                <a:gd name="T16" fmla="*/ 10 w 17"/>
                <a:gd name="T17" fmla="*/ 3 h 10"/>
                <a:gd name="T18" fmla="*/ 17 w 17"/>
                <a:gd name="T19" fmla="*/ 6 h 10"/>
                <a:gd name="T20" fmla="*/ 17 w 17"/>
                <a:gd name="T21" fmla="*/ 8 h 10"/>
                <a:gd name="T22" fmla="*/ 12 w 17"/>
                <a:gd name="T23" fmla="*/ 9 h 10"/>
                <a:gd name="T24" fmla="*/ 10 w 17"/>
                <a:gd name="T25" fmla="*/ 9 h 10"/>
                <a:gd name="T26" fmla="*/ 11 w 17"/>
                <a:gd name="T27" fmla="*/ 7 h 10"/>
                <a:gd name="T28" fmla="*/ 12 w 17"/>
                <a:gd name="T29" fmla="*/ 5 h 10"/>
                <a:gd name="T30" fmla="*/ 10 w 17"/>
                <a:gd name="T31" fmla="*/ 5 h 10"/>
                <a:gd name="T32" fmla="*/ 4 w 17"/>
                <a:gd name="T33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" h="10">
                  <a:moveTo>
                    <a:pt x="4" y="7"/>
                  </a:moveTo>
                  <a:cubicBezTo>
                    <a:pt x="1" y="7"/>
                    <a:pt x="0" y="5"/>
                    <a:pt x="0" y="3"/>
                  </a:cubicBezTo>
                  <a:cubicBezTo>
                    <a:pt x="0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1"/>
                    <a:pt x="5" y="0"/>
                    <a:pt x="6" y="1"/>
                  </a:cubicBezTo>
                  <a:cubicBezTo>
                    <a:pt x="7" y="2"/>
                    <a:pt x="5" y="2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5" y="5"/>
                    <a:pt x="5" y="5"/>
                  </a:cubicBezTo>
                  <a:cubicBezTo>
                    <a:pt x="7" y="4"/>
                    <a:pt x="8" y="3"/>
                    <a:pt x="10" y="3"/>
                  </a:cubicBezTo>
                  <a:cubicBezTo>
                    <a:pt x="13" y="1"/>
                    <a:pt x="16" y="2"/>
                    <a:pt x="17" y="6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5" y="7"/>
                    <a:pt x="13" y="8"/>
                    <a:pt x="12" y="9"/>
                  </a:cubicBezTo>
                  <a:cubicBezTo>
                    <a:pt x="11" y="10"/>
                    <a:pt x="10" y="10"/>
                    <a:pt x="10" y="9"/>
                  </a:cubicBezTo>
                  <a:cubicBezTo>
                    <a:pt x="9" y="8"/>
                    <a:pt x="10" y="8"/>
                    <a:pt x="11" y="7"/>
                  </a:cubicBezTo>
                  <a:cubicBezTo>
                    <a:pt x="11" y="6"/>
                    <a:pt x="13" y="6"/>
                    <a:pt x="12" y="5"/>
                  </a:cubicBezTo>
                  <a:cubicBezTo>
                    <a:pt x="12" y="4"/>
                    <a:pt x="10" y="5"/>
                    <a:pt x="10" y="5"/>
                  </a:cubicBezTo>
                  <a:cubicBezTo>
                    <a:pt x="8" y="6"/>
                    <a:pt x="6" y="7"/>
                    <a:pt x="4" y="7"/>
                  </a:cubicBezTo>
                  <a:close/>
                </a:path>
              </a:pathLst>
            </a:custGeom>
            <a:solidFill>
              <a:srgbClr val="FED6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40">
              <a:extLst>
                <a:ext uri="{FF2B5EF4-FFF2-40B4-BE49-F238E27FC236}">
                  <a16:creationId xmlns:a16="http://schemas.microsoft.com/office/drawing/2014/main" id="{B1EA2C5E-A494-0102-3FF7-80CF80B30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3" y="1458"/>
              <a:ext cx="119" cy="143"/>
            </a:xfrm>
            <a:custGeom>
              <a:avLst/>
              <a:gdLst>
                <a:gd name="T0" fmla="*/ 10 w 15"/>
                <a:gd name="T1" fmla="*/ 6 h 18"/>
                <a:gd name="T2" fmla="*/ 9 w 15"/>
                <a:gd name="T3" fmla="*/ 6 h 18"/>
                <a:gd name="T4" fmla="*/ 6 w 15"/>
                <a:gd name="T5" fmla="*/ 5 h 18"/>
                <a:gd name="T6" fmla="*/ 9 w 15"/>
                <a:gd name="T7" fmla="*/ 3 h 18"/>
                <a:gd name="T8" fmla="*/ 9 w 15"/>
                <a:gd name="T9" fmla="*/ 3 h 18"/>
                <a:gd name="T10" fmla="*/ 12 w 15"/>
                <a:gd name="T11" fmla="*/ 2 h 18"/>
                <a:gd name="T12" fmla="*/ 12 w 15"/>
                <a:gd name="T13" fmla="*/ 8 h 18"/>
                <a:gd name="T14" fmla="*/ 6 w 15"/>
                <a:gd name="T15" fmla="*/ 10 h 18"/>
                <a:gd name="T16" fmla="*/ 4 w 15"/>
                <a:gd name="T17" fmla="*/ 12 h 18"/>
                <a:gd name="T18" fmla="*/ 7 w 15"/>
                <a:gd name="T19" fmla="*/ 13 h 18"/>
                <a:gd name="T20" fmla="*/ 9 w 15"/>
                <a:gd name="T21" fmla="*/ 13 h 18"/>
                <a:gd name="T22" fmla="*/ 7 w 15"/>
                <a:gd name="T23" fmla="*/ 15 h 18"/>
                <a:gd name="T24" fmla="*/ 4 w 15"/>
                <a:gd name="T25" fmla="*/ 17 h 18"/>
                <a:gd name="T26" fmla="*/ 2 w 15"/>
                <a:gd name="T27" fmla="*/ 16 h 18"/>
                <a:gd name="T28" fmla="*/ 1 w 15"/>
                <a:gd name="T29" fmla="*/ 12 h 18"/>
                <a:gd name="T30" fmla="*/ 7 w 15"/>
                <a:gd name="T31" fmla="*/ 8 h 18"/>
                <a:gd name="T32" fmla="*/ 10 w 15"/>
                <a:gd name="T3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8">
                  <a:moveTo>
                    <a:pt x="10" y="6"/>
                  </a:moveTo>
                  <a:cubicBezTo>
                    <a:pt x="10" y="6"/>
                    <a:pt x="9" y="6"/>
                    <a:pt x="9" y="6"/>
                  </a:cubicBezTo>
                  <a:cubicBezTo>
                    <a:pt x="8" y="5"/>
                    <a:pt x="7" y="6"/>
                    <a:pt x="6" y="5"/>
                  </a:cubicBezTo>
                  <a:cubicBezTo>
                    <a:pt x="6" y="3"/>
                    <a:pt x="8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3"/>
                    <a:pt x="11" y="0"/>
                    <a:pt x="12" y="2"/>
                  </a:cubicBezTo>
                  <a:cubicBezTo>
                    <a:pt x="15" y="6"/>
                    <a:pt x="15" y="6"/>
                    <a:pt x="12" y="8"/>
                  </a:cubicBezTo>
                  <a:cubicBezTo>
                    <a:pt x="10" y="9"/>
                    <a:pt x="8" y="10"/>
                    <a:pt x="6" y="10"/>
                  </a:cubicBezTo>
                  <a:cubicBezTo>
                    <a:pt x="6" y="10"/>
                    <a:pt x="4" y="11"/>
                    <a:pt x="4" y="12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9" y="12"/>
                    <a:pt x="9" y="13"/>
                  </a:cubicBezTo>
                  <a:cubicBezTo>
                    <a:pt x="10" y="14"/>
                    <a:pt x="8" y="15"/>
                    <a:pt x="7" y="15"/>
                  </a:cubicBezTo>
                  <a:cubicBezTo>
                    <a:pt x="6" y="16"/>
                    <a:pt x="5" y="16"/>
                    <a:pt x="4" y="17"/>
                  </a:cubicBezTo>
                  <a:cubicBezTo>
                    <a:pt x="3" y="18"/>
                    <a:pt x="2" y="18"/>
                    <a:pt x="2" y="16"/>
                  </a:cubicBezTo>
                  <a:cubicBezTo>
                    <a:pt x="2" y="15"/>
                    <a:pt x="0" y="13"/>
                    <a:pt x="1" y="12"/>
                  </a:cubicBezTo>
                  <a:cubicBezTo>
                    <a:pt x="3" y="10"/>
                    <a:pt x="4" y="8"/>
                    <a:pt x="7" y="8"/>
                  </a:cubicBezTo>
                  <a:cubicBezTo>
                    <a:pt x="8" y="8"/>
                    <a:pt x="9" y="7"/>
                    <a:pt x="10" y="6"/>
                  </a:cubicBezTo>
                  <a:close/>
                </a:path>
              </a:pathLst>
            </a:custGeom>
            <a:solidFill>
              <a:srgbClr val="FDCD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41">
              <a:extLst>
                <a:ext uri="{FF2B5EF4-FFF2-40B4-BE49-F238E27FC236}">
                  <a16:creationId xmlns:a16="http://schemas.microsoft.com/office/drawing/2014/main" id="{3604E118-5623-769B-E4B1-C659E33D5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05" y="1394"/>
              <a:ext cx="103" cy="72"/>
            </a:xfrm>
            <a:custGeom>
              <a:avLst/>
              <a:gdLst>
                <a:gd name="T0" fmla="*/ 3 w 13"/>
                <a:gd name="T1" fmla="*/ 6 h 9"/>
                <a:gd name="T2" fmla="*/ 1 w 13"/>
                <a:gd name="T3" fmla="*/ 3 h 9"/>
                <a:gd name="T4" fmla="*/ 1 w 13"/>
                <a:gd name="T5" fmla="*/ 1 h 9"/>
                <a:gd name="T6" fmla="*/ 2 w 13"/>
                <a:gd name="T7" fmla="*/ 1 h 9"/>
                <a:gd name="T8" fmla="*/ 12 w 13"/>
                <a:gd name="T9" fmla="*/ 4 h 9"/>
                <a:gd name="T10" fmla="*/ 13 w 13"/>
                <a:gd name="T11" fmla="*/ 5 h 9"/>
                <a:gd name="T12" fmla="*/ 12 w 13"/>
                <a:gd name="T13" fmla="*/ 6 h 9"/>
                <a:gd name="T14" fmla="*/ 3 w 13"/>
                <a:gd name="T15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9">
                  <a:moveTo>
                    <a:pt x="3" y="6"/>
                  </a:moveTo>
                  <a:cubicBezTo>
                    <a:pt x="3" y="5"/>
                    <a:pt x="1" y="4"/>
                    <a:pt x="1" y="3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5" y="3"/>
                    <a:pt x="8" y="4"/>
                    <a:pt x="12" y="4"/>
                  </a:cubicBezTo>
                  <a:cubicBezTo>
                    <a:pt x="12" y="4"/>
                    <a:pt x="13" y="4"/>
                    <a:pt x="13" y="5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9" y="9"/>
                    <a:pt x="6" y="7"/>
                    <a:pt x="3" y="6"/>
                  </a:cubicBezTo>
                  <a:close/>
                </a:path>
              </a:pathLst>
            </a:custGeom>
            <a:solidFill>
              <a:srgbClr val="F18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75" name="Group 44">
            <a:extLst>
              <a:ext uri="{FF2B5EF4-FFF2-40B4-BE49-F238E27FC236}">
                <a16:creationId xmlns:a16="http://schemas.microsoft.com/office/drawing/2014/main" id="{E7C9538A-AA10-AB6C-8CC4-99DF896E96A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45163" y="2090738"/>
            <a:ext cx="630237" cy="349250"/>
            <a:chOff x="3619" y="1317"/>
            <a:chExt cx="397" cy="220"/>
          </a:xfrm>
        </p:grpSpPr>
        <p:sp>
          <p:nvSpPr>
            <p:cNvPr id="77" name="Freeform 45">
              <a:extLst>
                <a:ext uri="{FF2B5EF4-FFF2-40B4-BE49-F238E27FC236}">
                  <a16:creationId xmlns:a16="http://schemas.microsoft.com/office/drawing/2014/main" id="{11802D21-7E9F-8F15-3480-BD56DA3C3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" y="1317"/>
              <a:ext cx="397" cy="220"/>
            </a:xfrm>
            <a:custGeom>
              <a:avLst/>
              <a:gdLst>
                <a:gd name="T0" fmla="*/ 29 w 60"/>
                <a:gd name="T1" fmla="*/ 32 h 32"/>
                <a:gd name="T2" fmla="*/ 3 w 60"/>
                <a:gd name="T3" fmla="*/ 32 h 32"/>
                <a:gd name="T4" fmla="*/ 0 w 60"/>
                <a:gd name="T5" fmla="*/ 29 h 32"/>
                <a:gd name="T6" fmla="*/ 0 w 60"/>
                <a:gd name="T7" fmla="*/ 3 h 32"/>
                <a:gd name="T8" fmla="*/ 3 w 60"/>
                <a:gd name="T9" fmla="*/ 0 h 32"/>
                <a:gd name="T10" fmla="*/ 56 w 60"/>
                <a:gd name="T11" fmla="*/ 0 h 32"/>
                <a:gd name="T12" fmla="*/ 60 w 60"/>
                <a:gd name="T13" fmla="*/ 3 h 32"/>
                <a:gd name="T14" fmla="*/ 60 w 60"/>
                <a:gd name="T15" fmla="*/ 29 h 32"/>
                <a:gd name="T16" fmla="*/ 56 w 60"/>
                <a:gd name="T17" fmla="*/ 32 h 32"/>
                <a:gd name="T18" fmla="*/ 29 w 60"/>
                <a:gd name="T19" fmla="*/ 32 h 32"/>
                <a:gd name="T20" fmla="*/ 29 w 60"/>
                <a:gd name="T2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32">
                  <a:moveTo>
                    <a:pt x="29" y="32"/>
                  </a:moveTo>
                  <a:cubicBezTo>
                    <a:pt x="20" y="32"/>
                    <a:pt x="12" y="32"/>
                    <a:pt x="3" y="32"/>
                  </a:cubicBezTo>
                  <a:cubicBezTo>
                    <a:pt x="0" y="32"/>
                    <a:pt x="0" y="31"/>
                    <a:pt x="0" y="29"/>
                  </a:cubicBezTo>
                  <a:cubicBezTo>
                    <a:pt x="0" y="20"/>
                    <a:pt x="0" y="12"/>
                    <a:pt x="0" y="3"/>
                  </a:cubicBezTo>
                  <a:cubicBezTo>
                    <a:pt x="0" y="1"/>
                    <a:pt x="0" y="0"/>
                    <a:pt x="3" y="0"/>
                  </a:cubicBezTo>
                  <a:cubicBezTo>
                    <a:pt x="21" y="0"/>
                    <a:pt x="38" y="0"/>
                    <a:pt x="56" y="0"/>
                  </a:cubicBezTo>
                  <a:cubicBezTo>
                    <a:pt x="59" y="0"/>
                    <a:pt x="60" y="1"/>
                    <a:pt x="60" y="3"/>
                  </a:cubicBezTo>
                  <a:cubicBezTo>
                    <a:pt x="59" y="12"/>
                    <a:pt x="59" y="20"/>
                    <a:pt x="60" y="29"/>
                  </a:cubicBezTo>
                  <a:cubicBezTo>
                    <a:pt x="60" y="31"/>
                    <a:pt x="59" y="32"/>
                    <a:pt x="56" y="32"/>
                  </a:cubicBezTo>
                  <a:cubicBezTo>
                    <a:pt x="47" y="32"/>
                    <a:pt x="3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lose/>
                </a:path>
              </a:pathLst>
            </a:custGeom>
            <a:solidFill>
              <a:srgbClr val="3C80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46">
              <a:extLst>
                <a:ext uri="{FF2B5EF4-FFF2-40B4-BE49-F238E27FC236}">
                  <a16:creationId xmlns:a16="http://schemas.microsoft.com/office/drawing/2014/main" id="{800A1D40-04CD-57D2-AC72-CE66EF87A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" y="1337"/>
              <a:ext cx="357" cy="179"/>
            </a:xfrm>
            <a:custGeom>
              <a:avLst/>
              <a:gdLst>
                <a:gd name="T0" fmla="*/ 28 w 54"/>
                <a:gd name="T1" fmla="*/ 26 h 26"/>
                <a:gd name="T2" fmla="*/ 9 w 54"/>
                <a:gd name="T3" fmla="*/ 26 h 26"/>
                <a:gd name="T4" fmla="*/ 6 w 54"/>
                <a:gd name="T5" fmla="*/ 24 h 26"/>
                <a:gd name="T6" fmla="*/ 2 w 54"/>
                <a:gd name="T7" fmla="*/ 21 h 26"/>
                <a:gd name="T8" fmla="*/ 0 w 54"/>
                <a:gd name="T9" fmla="*/ 18 h 26"/>
                <a:gd name="T10" fmla="*/ 0 w 54"/>
                <a:gd name="T11" fmla="*/ 7 h 26"/>
                <a:gd name="T12" fmla="*/ 2 w 54"/>
                <a:gd name="T13" fmla="*/ 5 h 26"/>
                <a:gd name="T14" fmla="*/ 6 w 54"/>
                <a:gd name="T15" fmla="*/ 2 h 26"/>
                <a:gd name="T16" fmla="*/ 9 w 54"/>
                <a:gd name="T17" fmla="*/ 0 h 26"/>
                <a:gd name="T18" fmla="*/ 46 w 54"/>
                <a:gd name="T19" fmla="*/ 0 h 26"/>
                <a:gd name="T20" fmla="*/ 49 w 54"/>
                <a:gd name="T21" fmla="*/ 2 h 26"/>
                <a:gd name="T22" fmla="*/ 53 w 54"/>
                <a:gd name="T23" fmla="*/ 5 h 26"/>
                <a:gd name="T24" fmla="*/ 54 w 54"/>
                <a:gd name="T25" fmla="*/ 8 h 26"/>
                <a:gd name="T26" fmla="*/ 54 w 54"/>
                <a:gd name="T27" fmla="*/ 18 h 26"/>
                <a:gd name="T28" fmla="*/ 53 w 54"/>
                <a:gd name="T29" fmla="*/ 21 h 26"/>
                <a:gd name="T30" fmla="*/ 49 w 54"/>
                <a:gd name="T31" fmla="*/ 24 h 26"/>
                <a:gd name="T32" fmla="*/ 46 w 54"/>
                <a:gd name="T33" fmla="*/ 26 h 26"/>
                <a:gd name="T34" fmla="*/ 28 w 54"/>
                <a:gd name="T3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" h="26">
                  <a:moveTo>
                    <a:pt x="28" y="26"/>
                  </a:moveTo>
                  <a:cubicBezTo>
                    <a:pt x="22" y="26"/>
                    <a:pt x="15" y="26"/>
                    <a:pt x="9" y="26"/>
                  </a:cubicBezTo>
                  <a:cubicBezTo>
                    <a:pt x="7" y="26"/>
                    <a:pt x="6" y="26"/>
                    <a:pt x="6" y="24"/>
                  </a:cubicBezTo>
                  <a:cubicBezTo>
                    <a:pt x="5" y="23"/>
                    <a:pt x="4" y="21"/>
                    <a:pt x="2" y="21"/>
                  </a:cubicBezTo>
                  <a:cubicBezTo>
                    <a:pt x="1" y="21"/>
                    <a:pt x="0" y="20"/>
                    <a:pt x="0" y="18"/>
                  </a:cubicBezTo>
                  <a:cubicBezTo>
                    <a:pt x="1" y="15"/>
                    <a:pt x="0" y="11"/>
                    <a:pt x="0" y="7"/>
                  </a:cubicBezTo>
                  <a:cubicBezTo>
                    <a:pt x="0" y="6"/>
                    <a:pt x="1" y="5"/>
                    <a:pt x="2" y="5"/>
                  </a:cubicBezTo>
                  <a:cubicBezTo>
                    <a:pt x="4" y="5"/>
                    <a:pt x="5" y="3"/>
                    <a:pt x="6" y="2"/>
                  </a:cubicBezTo>
                  <a:cubicBezTo>
                    <a:pt x="6" y="0"/>
                    <a:pt x="7" y="0"/>
                    <a:pt x="9" y="0"/>
                  </a:cubicBezTo>
                  <a:cubicBezTo>
                    <a:pt x="21" y="0"/>
                    <a:pt x="34" y="0"/>
                    <a:pt x="46" y="0"/>
                  </a:cubicBezTo>
                  <a:cubicBezTo>
                    <a:pt x="48" y="0"/>
                    <a:pt x="49" y="0"/>
                    <a:pt x="49" y="2"/>
                  </a:cubicBezTo>
                  <a:cubicBezTo>
                    <a:pt x="50" y="3"/>
                    <a:pt x="51" y="4"/>
                    <a:pt x="53" y="5"/>
                  </a:cubicBezTo>
                  <a:cubicBezTo>
                    <a:pt x="54" y="5"/>
                    <a:pt x="54" y="6"/>
                    <a:pt x="54" y="8"/>
                  </a:cubicBezTo>
                  <a:cubicBezTo>
                    <a:pt x="54" y="11"/>
                    <a:pt x="54" y="15"/>
                    <a:pt x="54" y="18"/>
                  </a:cubicBezTo>
                  <a:cubicBezTo>
                    <a:pt x="54" y="20"/>
                    <a:pt x="54" y="21"/>
                    <a:pt x="53" y="21"/>
                  </a:cubicBezTo>
                  <a:cubicBezTo>
                    <a:pt x="51" y="21"/>
                    <a:pt x="50" y="23"/>
                    <a:pt x="49" y="24"/>
                  </a:cubicBezTo>
                  <a:cubicBezTo>
                    <a:pt x="49" y="26"/>
                    <a:pt x="48" y="26"/>
                    <a:pt x="46" y="26"/>
                  </a:cubicBezTo>
                  <a:cubicBezTo>
                    <a:pt x="40" y="26"/>
                    <a:pt x="34" y="26"/>
                    <a:pt x="28" y="26"/>
                  </a:cubicBezTo>
                  <a:close/>
                </a:path>
              </a:pathLst>
            </a:custGeom>
            <a:solidFill>
              <a:srgbClr val="8DBE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47">
              <a:extLst>
                <a:ext uri="{FF2B5EF4-FFF2-40B4-BE49-F238E27FC236}">
                  <a16:creationId xmlns:a16="http://schemas.microsoft.com/office/drawing/2014/main" id="{184CC09A-494E-9466-356A-224054D53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5" y="1337"/>
              <a:ext cx="145" cy="172"/>
            </a:xfrm>
            <a:custGeom>
              <a:avLst/>
              <a:gdLst>
                <a:gd name="T0" fmla="*/ 0 w 22"/>
                <a:gd name="T1" fmla="*/ 12 h 25"/>
                <a:gd name="T2" fmla="*/ 6 w 22"/>
                <a:gd name="T3" fmla="*/ 3 h 25"/>
                <a:gd name="T4" fmla="*/ 19 w 22"/>
                <a:gd name="T5" fmla="*/ 6 h 25"/>
                <a:gd name="T6" fmla="*/ 17 w 22"/>
                <a:gd name="T7" fmla="*/ 22 h 25"/>
                <a:gd name="T8" fmla="*/ 8 w 22"/>
                <a:gd name="T9" fmla="*/ 24 h 25"/>
                <a:gd name="T10" fmla="*/ 0 w 22"/>
                <a:gd name="T1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25">
                  <a:moveTo>
                    <a:pt x="0" y="12"/>
                  </a:moveTo>
                  <a:cubicBezTo>
                    <a:pt x="1" y="9"/>
                    <a:pt x="2" y="5"/>
                    <a:pt x="6" y="3"/>
                  </a:cubicBezTo>
                  <a:cubicBezTo>
                    <a:pt x="11" y="0"/>
                    <a:pt x="16" y="1"/>
                    <a:pt x="19" y="6"/>
                  </a:cubicBezTo>
                  <a:cubicBezTo>
                    <a:pt x="22" y="11"/>
                    <a:pt x="21" y="17"/>
                    <a:pt x="17" y="22"/>
                  </a:cubicBezTo>
                  <a:cubicBezTo>
                    <a:pt x="15" y="24"/>
                    <a:pt x="11" y="25"/>
                    <a:pt x="8" y="24"/>
                  </a:cubicBezTo>
                  <a:cubicBezTo>
                    <a:pt x="3" y="22"/>
                    <a:pt x="0" y="18"/>
                    <a:pt x="0" y="12"/>
                  </a:cubicBezTo>
                  <a:close/>
                </a:path>
              </a:pathLst>
            </a:custGeom>
            <a:solidFill>
              <a:srgbClr val="398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Oval 48">
              <a:extLst>
                <a:ext uri="{FF2B5EF4-FFF2-40B4-BE49-F238E27FC236}">
                  <a16:creationId xmlns:a16="http://schemas.microsoft.com/office/drawing/2014/main" id="{84C189A2-BC1D-EA0D-4A5C-2F3540506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78" y="1399"/>
              <a:ext cx="53" cy="55"/>
            </a:xfrm>
            <a:prstGeom prst="ellipse">
              <a:avLst/>
            </a:prstGeom>
            <a:solidFill>
              <a:srgbClr val="3A8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49">
              <a:extLst>
                <a:ext uri="{FF2B5EF4-FFF2-40B4-BE49-F238E27FC236}">
                  <a16:creationId xmlns:a16="http://schemas.microsoft.com/office/drawing/2014/main" id="{9234E890-061F-AF98-C2AF-9E7176E67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3" y="1392"/>
              <a:ext cx="47" cy="62"/>
            </a:xfrm>
            <a:custGeom>
              <a:avLst/>
              <a:gdLst>
                <a:gd name="T0" fmla="*/ 0 w 7"/>
                <a:gd name="T1" fmla="*/ 5 h 9"/>
                <a:gd name="T2" fmla="*/ 3 w 7"/>
                <a:gd name="T3" fmla="*/ 1 h 9"/>
                <a:gd name="T4" fmla="*/ 7 w 7"/>
                <a:gd name="T5" fmla="*/ 5 h 9"/>
                <a:gd name="T6" fmla="*/ 3 w 7"/>
                <a:gd name="T7" fmla="*/ 9 h 9"/>
                <a:gd name="T8" fmla="*/ 0 w 7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9">
                  <a:moveTo>
                    <a:pt x="0" y="5"/>
                  </a:moveTo>
                  <a:cubicBezTo>
                    <a:pt x="0" y="3"/>
                    <a:pt x="1" y="1"/>
                    <a:pt x="3" y="1"/>
                  </a:cubicBezTo>
                  <a:cubicBezTo>
                    <a:pt x="5" y="0"/>
                    <a:pt x="7" y="3"/>
                    <a:pt x="7" y="5"/>
                  </a:cubicBezTo>
                  <a:cubicBezTo>
                    <a:pt x="7" y="7"/>
                    <a:pt x="5" y="9"/>
                    <a:pt x="3" y="9"/>
                  </a:cubicBezTo>
                  <a:cubicBezTo>
                    <a:pt x="1" y="9"/>
                    <a:pt x="0" y="7"/>
                    <a:pt x="0" y="5"/>
                  </a:cubicBezTo>
                  <a:close/>
                </a:path>
              </a:pathLst>
            </a:custGeom>
            <a:solidFill>
              <a:srgbClr val="3A8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50">
              <a:extLst>
                <a:ext uri="{FF2B5EF4-FFF2-40B4-BE49-F238E27FC236}">
                  <a16:creationId xmlns:a16="http://schemas.microsoft.com/office/drawing/2014/main" id="{05963B48-CE41-9925-BBF8-BF45B1C8C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1379"/>
              <a:ext cx="66" cy="103"/>
            </a:xfrm>
            <a:custGeom>
              <a:avLst/>
              <a:gdLst>
                <a:gd name="T0" fmla="*/ 6 w 10"/>
                <a:gd name="T1" fmla="*/ 4 h 15"/>
                <a:gd name="T2" fmla="*/ 4 w 10"/>
                <a:gd name="T3" fmla="*/ 4 h 15"/>
                <a:gd name="T4" fmla="*/ 5 w 10"/>
                <a:gd name="T5" fmla="*/ 6 h 15"/>
                <a:gd name="T6" fmla="*/ 7 w 10"/>
                <a:gd name="T7" fmla="*/ 12 h 15"/>
                <a:gd name="T8" fmla="*/ 4 w 10"/>
                <a:gd name="T9" fmla="*/ 14 h 15"/>
                <a:gd name="T10" fmla="*/ 1 w 10"/>
                <a:gd name="T11" fmla="*/ 11 h 15"/>
                <a:gd name="T12" fmla="*/ 2 w 10"/>
                <a:gd name="T13" fmla="*/ 10 h 15"/>
                <a:gd name="T14" fmla="*/ 3 w 10"/>
                <a:gd name="T15" fmla="*/ 10 h 15"/>
                <a:gd name="T16" fmla="*/ 6 w 10"/>
                <a:gd name="T17" fmla="*/ 10 h 15"/>
                <a:gd name="T18" fmla="*/ 4 w 10"/>
                <a:gd name="T19" fmla="*/ 8 h 15"/>
                <a:gd name="T20" fmla="*/ 2 w 10"/>
                <a:gd name="T21" fmla="*/ 7 h 15"/>
                <a:gd name="T22" fmla="*/ 2 w 10"/>
                <a:gd name="T23" fmla="*/ 2 h 15"/>
                <a:gd name="T24" fmla="*/ 4 w 10"/>
                <a:gd name="T25" fmla="*/ 0 h 15"/>
                <a:gd name="T26" fmla="*/ 6 w 10"/>
                <a:gd name="T27" fmla="*/ 0 h 15"/>
                <a:gd name="T28" fmla="*/ 8 w 10"/>
                <a:gd name="T29" fmla="*/ 3 h 15"/>
                <a:gd name="T30" fmla="*/ 6 w 10"/>
                <a:gd name="T3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5">
                  <a:moveTo>
                    <a:pt x="6" y="4"/>
                  </a:moveTo>
                  <a:cubicBezTo>
                    <a:pt x="5" y="4"/>
                    <a:pt x="4" y="3"/>
                    <a:pt x="4" y="4"/>
                  </a:cubicBezTo>
                  <a:cubicBezTo>
                    <a:pt x="3" y="5"/>
                    <a:pt x="5" y="5"/>
                    <a:pt x="5" y="6"/>
                  </a:cubicBezTo>
                  <a:cubicBezTo>
                    <a:pt x="10" y="7"/>
                    <a:pt x="10" y="9"/>
                    <a:pt x="7" y="12"/>
                  </a:cubicBezTo>
                  <a:cubicBezTo>
                    <a:pt x="6" y="13"/>
                    <a:pt x="6" y="15"/>
                    <a:pt x="4" y="14"/>
                  </a:cubicBezTo>
                  <a:cubicBezTo>
                    <a:pt x="3" y="13"/>
                    <a:pt x="2" y="13"/>
                    <a:pt x="1" y="11"/>
                  </a:cubicBezTo>
                  <a:cubicBezTo>
                    <a:pt x="0" y="11"/>
                    <a:pt x="1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4" y="10"/>
                    <a:pt x="5" y="11"/>
                    <a:pt x="6" y="10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3" y="2"/>
                    <a:pt x="3" y="1"/>
                    <a:pt x="4" y="0"/>
                  </a:cubicBezTo>
                  <a:cubicBezTo>
                    <a:pt x="4" y="0"/>
                    <a:pt x="6" y="0"/>
                    <a:pt x="6" y="0"/>
                  </a:cubicBezTo>
                  <a:cubicBezTo>
                    <a:pt x="6" y="2"/>
                    <a:pt x="9" y="1"/>
                    <a:pt x="8" y="3"/>
                  </a:cubicBezTo>
                  <a:cubicBezTo>
                    <a:pt x="8" y="4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87B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83" name="Group 53">
            <a:extLst>
              <a:ext uri="{FF2B5EF4-FFF2-40B4-BE49-F238E27FC236}">
                <a16:creationId xmlns:a16="http://schemas.microsoft.com/office/drawing/2014/main" id="{F2492D69-5C63-93A8-943A-F407A554083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95577" y="3114675"/>
            <a:ext cx="876301" cy="727075"/>
            <a:chOff x="1698" y="1962"/>
            <a:chExt cx="552" cy="458"/>
          </a:xfrm>
        </p:grpSpPr>
        <p:sp>
          <p:nvSpPr>
            <p:cNvPr id="85" name="Freeform 54">
              <a:extLst>
                <a:ext uri="{FF2B5EF4-FFF2-40B4-BE49-F238E27FC236}">
                  <a16:creationId xmlns:a16="http://schemas.microsoft.com/office/drawing/2014/main" id="{092EE694-5BC9-F7A6-E008-46C0C4105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88" y="2090"/>
              <a:ext cx="462" cy="330"/>
            </a:xfrm>
            <a:custGeom>
              <a:avLst/>
              <a:gdLst>
                <a:gd name="T0" fmla="*/ 32 w 51"/>
                <a:gd name="T1" fmla="*/ 0 h 36"/>
                <a:gd name="T2" fmla="*/ 35 w 51"/>
                <a:gd name="T3" fmla="*/ 0 h 36"/>
                <a:gd name="T4" fmla="*/ 42 w 51"/>
                <a:gd name="T5" fmla="*/ 1 h 36"/>
                <a:gd name="T6" fmla="*/ 45 w 51"/>
                <a:gd name="T7" fmla="*/ 1 h 36"/>
                <a:gd name="T8" fmla="*/ 44 w 51"/>
                <a:gd name="T9" fmla="*/ 4 h 36"/>
                <a:gd name="T10" fmla="*/ 48 w 51"/>
                <a:gd name="T11" fmla="*/ 10 h 36"/>
                <a:gd name="T12" fmla="*/ 50 w 51"/>
                <a:gd name="T13" fmla="*/ 12 h 36"/>
                <a:gd name="T14" fmla="*/ 49 w 51"/>
                <a:gd name="T15" fmla="*/ 20 h 36"/>
                <a:gd name="T16" fmla="*/ 39 w 51"/>
                <a:gd name="T17" fmla="*/ 29 h 36"/>
                <a:gd name="T18" fmla="*/ 37 w 51"/>
                <a:gd name="T19" fmla="*/ 33 h 36"/>
                <a:gd name="T20" fmla="*/ 33 w 51"/>
                <a:gd name="T21" fmla="*/ 36 h 36"/>
                <a:gd name="T22" fmla="*/ 31 w 51"/>
                <a:gd name="T23" fmla="*/ 36 h 36"/>
                <a:gd name="T24" fmla="*/ 28 w 51"/>
                <a:gd name="T25" fmla="*/ 33 h 36"/>
                <a:gd name="T26" fmla="*/ 26 w 51"/>
                <a:gd name="T27" fmla="*/ 31 h 36"/>
                <a:gd name="T28" fmla="*/ 23 w 51"/>
                <a:gd name="T29" fmla="*/ 31 h 36"/>
                <a:gd name="T30" fmla="*/ 19 w 51"/>
                <a:gd name="T31" fmla="*/ 34 h 36"/>
                <a:gd name="T32" fmla="*/ 16 w 51"/>
                <a:gd name="T33" fmla="*/ 36 h 36"/>
                <a:gd name="T34" fmla="*/ 13 w 51"/>
                <a:gd name="T35" fmla="*/ 36 h 36"/>
                <a:gd name="T36" fmla="*/ 10 w 51"/>
                <a:gd name="T37" fmla="*/ 33 h 36"/>
                <a:gd name="T38" fmla="*/ 8 w 51"/>
                <a:gd name="T39" fmla="*/ 29 h 36"/>
                <a:gd name="T40" fmla="*/ 1 w 51"/>
                <a:gd name="T41" fmla="*/ 19 h 36"/>
                <a:gd name="T42" fmla="*/ 1 w 51"/>
                <a:gd name="T43" fmla="*/ 16 h 36"/>
                <a:gd name="T44" fmla="*/ 16 w 51"/>
                <a:gd name="T45" fmla="*/ 0 h 36"/>
                <a:gd name="T46" fmla="*/ 18 w 51"/>
                <a:gd name="T47" fmla="*/ 2 h 36"/>
                <a:gd name="T48" fmla="*/ 17 w 51"/>
                <a:gd name="T49" fmla="*/ 3 h 36"/>
                <a:gd name="T50" fmla="*/ 22 w 51"/>
                <a:gd name="T51" fmla="*/ 2 h 36"/>
                <a:gd name="T52" fmla="*/ 26 w 51"/>
                <a:gd name="T53" fmla="*/ 2 h 36"/>
                <a:gd name="T54" fmla="*/ 32 w 51"/>
                <a:gd name="T55" fmla="*/ 4 h 36"/>
                <a:gd name="T56" fmla="*/ 31 w 51"/>
                <a:gd name="T57" fmla="*/ 2 h 36"/>
                <a:gd name="T58" fmla="*/ 32 w 51"/>
                <a:gd name="T5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" h="36">
                  <a:moveTo>
                    <a:pt x="32" y="0"/>
                  </a:moveTo>
                  <a:cubicBezTo>
                    <a:pt x="33" y="0"/>
                    <a:pt x="34" y="0"/>
                    <a:pt x="35" y="0"/>
                  </a:cubicBezTo>
                  <a:cubicBezTo>
                    <a:pt x="37" y="2"/>
                    <a:pt x="40" y="3"/>
                    <a:pt x="42" y="1"/>
                  </a:cubicBezTo>
                  <a:cubicBezTo>
                    <a:pt x="43" y="1"/>
                    <a:pt x="44" y="0"/>
                    <a:pt x="45" y="1"/>
                  </a:cubicBezTo>
                  <a:cubicBezTo>
                    <a:pt x="46" y="2"/>
                    <a:pt x="45" y="3"/>
                    <a:pt x="44" y="4"/>
                  </a:cubicBezTo>
                  <a:cubicBezTo>
                    <a:pt x="43" y="7"/>
                    <a:pt x="44" y="9"/>
                    <a:pt x="48" y="10"/>
                  </a:cubicBezTo>
                  <a:cubicBezTo>
                    <a:pt x="49" y="10"/>
                    <a:pt x="50" y="10"/>
                    <a:pt x="50" y="12"/>
                  </a:cubicBezTo>
                  <a:cubicBezTo>
                    <a:pt x="50" y="14"/>
                    <a:pt x="51" y="17"/>
                    <a:pt x="49" y="20"/>
                  </a:cubicBezTo>
                  <a:cubicBezTo>
                    <a:pt x="47" y="24"/>
                    <a:pt x="44" y="27"/>
                    <a:pt x="39" y="29"/>
                  </a:cubicBezTo>
                  <a:cubicBezTo>
                    <a:pt x="38" y="30"/>
                    <a:pt x="36" y="31"/>
                    <a:pt x="37" y="33"/>
                  </a:cubicBezTo>
                  <a:cubicBezTo>
                    <a:pt x="37" y="35"/>
                    <a:pt x="36" y="36"/>
                    <a:pt x="33" y="36"/>
                  </a:cubicBezTo>
                  <a:cubicBezTo>
                    <a:pt x="33" y="36"/>
                    <a:pt x="32" y="36"/>
                    <a:pt x="31" y="36"/>
                  </a:cubicBezTo>
                  <a:cubicBezTo>
                    <a:pt x="29" y="36"/>
                    <a:pt x="28" y="35"/>
                    <a:pt x="28" y="33"/>
                  </a:cubicBezTo>
                  <a:cubicBezTo>
                    <a:pt x="29" y="31"/>
                    <a:pt x="28" y="30"/>
                    <a:pt x="26" y="31"/>
                  </a:cubicBezTo>
                  <a:cubicBezTo>
                    <a:pt x="25" y="31"/>
                    <a:pt x="24" y="31"/>
                    <a:pt x="23" y="31"/>
                  </a:cubicBezTo>
                  <a:cubicBezTo>
                    <a:pt x="20" y="30"/>
                    <a:pt x="18" y="30"/>
                    <a:pt x="19" y="34"/>
                  </a:cubicBezTo>
                  <a:cubicBezTo>
                    <a:pt x="19" y="35"/>
                    <a:pt x="18" y="36"/>
                    <a:pt x="16" y="36"/>
                  </a:cubicBezTo>
                  <a:cubicBezTo>
                    <a:pt x="15" y="36"/>
                    <a:pt x="14" y="36"/>
                    <a:pt x="13" y="36"/>
                  </a:cubicBezTo>
                  <a:cubicBezTo>
                    <a:pt x="11" y="36"/>
                    <a:pt x="10" y="35"/>
                    <a:pt x="10" y="33"/>
                  </a:cubicBezTo>
                  <a:cubicBezTo>
                    <a:pt x="10" y="31"/>
                    <a:pt x="10" y="30"/>
                    <a:pt x="8" y="29"/>
                  </a:cubicBezTo>
                  <a:cubicBezTo>
                    <a:pt x="4" y="27"/>
                    <a:pt x="1" y="23"/>
                    <a:pt x="1" y="19"/>
                  </a:cubicBezTo>
                  <a:cubicBezTo>
                    <a:pt x="0" y="18"/>
                    <a:pt x="0" y="17"/>
                    <a:pt x="1" y="16"/>
                  </a:cubicBezTo>
                  <a:cubicBezTo>
                    <a:pt x="2" y="7"/>
                    <a:pt x="8" y="2"/>
                    <a:pt x="16" y="0"/>
                  </a:cubicBezTo>
                  <a:cubicBezTo>
                    <a:pt x="17" y="0"/>
                    <a:pt x="18" y="1"/>
                    <a:pt x="18" y="2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9" y="3"/>
                    <a:pt x="20" y="3"/>
                    <a:pt x="22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8" y="3"/>
                    <a:pt x="30" y="3"/>
                    <a:pt x="32" y="4"/>
                  </a:cubicBezTo>
                  <a:cubicBezTo>
                    <a:pt x="32" y="3"/>
                    <a:pt x="31" y="2"/>
                    <a:pt x="31" y="2"/>
                  </a:cubicBezTo>
                  <a:cubicBezTo>
                    <a:pt x="31" y="1"/>
                    <a:pt x="31" y="0"/>
                    <a:pt x="32" y="0"/>
                  </a:cubicBezTo>
                  <a:close/>
                </a:path>
              </a:pathLst>
            </a:custGeom>
            <a:solidFill>
              <a:srgbClr val="E96F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55">
              <a:extLst>
                <a:ext uri="{FF2B5EF4-FFF2-40B4-BE49-F238E27FC236}">
                  <a16:creationId xmlns:a16="http://schemas.microsoft.com/office/drawing/2014/main" id="{D48D7AE7-ECF4-1732-2941-38A55EB7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1962"/>
              <a:ext cx="163" cy="156"/>
            </a:xfrm>
            <a:custGeom>
              <a:avLst/>
              <a:gdLst>
                <a:gd name="T0" fmla="*/ 17 w 18"/>
                <a:gd name="T1" fmla="*/ 14 h 17"/>
                <a:gd name="T2" fmla="*/ 16 w 18"/>
                <a:gd name="T3" fmla="*/ 16 h 17"/>
                <a:gd name="T4" fmla="*/ 13 w 18"/>
                <a:gd name="T5" fmla="*/ 17 h 17"/>
                <a:gd name="T6" fmla="*/ 11 w 18"/>
                <a:gd name="T7" fmla="*/ 17 h 17"/>
                <a:gd name="T8" fmla="*/ 13 w 18"/>
                <a:gd name="T9" fmla="*/ 14 h 17"/>
                <a:gd name="T10" fmla="*/ 15 w 18"/>
                <a:gd name="T11" fmla="*/ 7 h 17"/>
                <a:gd name="T12" fmla="*/ 7 w 18"/>
                <a:gd name="T13" fmla="*/ 5 h 17"/>
                <a:gd name="T14" fmla="*/ 4 w 18"/>
                <a:gd name="T15" fmla="*/ 12 h 17"/>
                <a:gd name="T16" fmla="*/ 6 w 18"/>
                <a:gd name="T17" fmla="*/ 15 h 17"/>
                <a:gd name="T18" fmla="*/ 8 w 18"/>
                <a:gd name="T19" fmla="*/ 17 h 17"/>
                <a:gd name="T20" fmla="*/ 5 w 18"/>
                <a:gd name="T21" fmla="*/ 17 h 17"/>
                <a:gd name="T22" fmla="*/ 2 w 18"/>
                <a:gd name="T23" fmla="*/ 16 h 17"/>
                <a:gd name="T24" fmla="*/ 1 w 18"/>
                <a:gd name="T25" fmla="*/ 14 h 17"/>
                <a:gd name="T26" fmla="*/ 6 w 18"/>
                <a:gd name="T27" fmla="*/ 2 h 17"/>
                <a:gd name="T28" fmla="*/ 18 w 18"/>
                <a:gd name="T29" fmla="*/ 11 h 17"/>
                <a:gd name="T30" fmla="*/ 17 w 18"/>
                <a:gd name="T31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" h="17">
                  <a:moveTo>
                    <a:pt x="17" y="14"/>
                  </a:moveTo>
                  <a:cubicBezTo>
                    <a:pt x="17" y="14"/>
                    <a:pt x="16" y="15"/>
                    <a:pt x="16" y="16"/>
                  </a:cubicBezTo>
                  <a:cubicBezTo>
                    <a:pt x="16" y="17"/>
                    <a:pt x="15" y="17"/>
                    <a:pt x="13" y="17"/>
                  </a:cubicBezTo>
                  <a:cubicBezTo>
                    <a:pt x="13" y="17"/>
                    <a:pt x="12" y="17"/>
                    <a:pt x="11" y="17"/>
                  </a:cubicBezTo>
                  <a:cubicBezTo>
                    <a:pt x="11" y="15"/>
                    <a:pt x="12" y="15"/>
                    <a:pt x="13" y="14"/>
                  </a:cubicBezTo>
                  <a:cubicBezTo>
                    <a:pt x="16" y="12"/>
                    <a:pt x="16" y="9"/>
                    <a:pt x="15" y="7"/>
                  </a:cubicBezTo>
                  <a:cubicBezTo>
                    <a:pt x="13" y="4"/>
                    <a:pt x="9" y="3"/>
                    <a:pt x="7" y="5"/>
                  </a:cubicBezTo>
                  <a:cubicBezTo>
                    <a:pt x="4" y="6"/>
                    <a:pt x="3" y="9"/>
                    <a:pt x="4" y="12"/>
                  </a:cubicBezTo>
                  <a:cubicBezTo>
                    <a:pt x="4" y="13"/>
                    <a:pt x="5" y="14"/>
                    <a:pt x="6" y="15"/>
                  </a:cubicBezTo>
                  <a:cubicBezTo>
                    <a:pt x="7" y="15"/>
                    <a:pt x="8" y="15"/>
                    <a:pt x="8" y="17"/>
                  </a:cubicBezTo>
                  <a:cubicBezTo>
                    <a:pt x="7" y="17"/>
                    <a:pt x="6" y="17"/>
                    <a:pt x="5" y="17"/>
                  </a:cubicBezTo>
                  <a:cubicBezTo>
                    <a:pt x="4" y="17"/>
                    <a:pt x="3" y="17"/>
                    <a:pt x="2" y="16"/>
                  </a:cubicBezTo>
                  <a:cubicBezTo>
                    <a:pt x="2" y="15"/>
                    <a:pt x="2" y="14"/>
                    <a:pt x="1" y="14"/>
                  </a:cubicBezTo>
                  <a:cubicBezTo>
                    <a:pt x="0" y="8"/>
                    <a:pt x="2" y="4"/>
                    <a:pt x="6" y="2"/>
                  </a:cubicBezTo>
                  <a:cubicBezTo>
                    <a:pt x="12" y="0"/>
                    <a:pt x="18" y="5"/>
                    <a:pt x="18" y="11"/>
                  </a:cubicBezTo>
                  <a:cubicBezTo>
                    <a:pt x="18" y="12"/>
                    <a:pt x="17" y="13"/>
                    <a:pt x="17" y="14"/>
                  </a:cubicBezTo>
                  <a:close/>
                </a:path>
              </a:pathLst>
            </a:custGeom>
            <a:solidFill>
              <a:srgbClr val="F9C6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56">
              <a:extLst>
                <a:ext uri="{FF2B5EF4-FFF2-40B4-BE49-F238E27FC236}">
                  <a16:creationId xmlns:a16="http://schemas.microsoft.com/office/drawing/2014/main" id="{4E80E293-1EAC-6567-2B98-666D1E44AA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8" y="2191"/>
              <a:ext cx="99" cy="73"/>
            </a:xfrm>
            <a:custGeom>
              <a:avLst/>
              <a:gdLst>
                <a:gd name="T0" fmla="*/ 11 w 11"/>
                <a:gd name="T1" fmla="*/ 5 h 8"/>
                <a:gd name="T2" fmla="*/ 11 w 11"/>
                <a:gd name="T3" fmla="*/ 8 h 8"/>
                <a:gd name="T4" fmla="*/ 0 w 11"/>
                <a:gd name="T5" fmla="*/ 4 h 8"/>
                <a:gd name="T6" fmla="*/ 2 w 11"/>
                <a:gd name="T7" fmla="*/ 3 h 8"/>
                <a:gd name="T8" fmla="*/ 4 w 11"/>
                <a:gd name="T9" fmla="*/ 2 h 8"/>
                <a:gd name="T10" fmla="*/ 7 w 11"/>
                <a:gd name="T11" fmla="*/ 0 h 8"/>
                <a:gd name="T12" fmla="*/ 9 w 11"/>
                <a:gd name="T13" fmla="*/ 3 h 8"/>
                <a:gd name="T14" fmla="*/ 11 w 11"/>
                <a:gd name="T1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8">
                  <a:moveTo>
                    <a:pt x="11" y="5"/>
                  </a:moveTo>
                  <a:cubicBezTo>
                    <a:pt x="10" y="6"/>
                    <a:pt x="11" y="7"/>
                    <a:pt x="11" y="8"/>
                  </a:cubicBezTo>
                  <a:cubicBezTo>
                    <a:pt x="7" y="8"/>
                    <a:pt x="4" y="5"/>
                    <a:pt x="0" y="4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3" y="4"/>
                    <a:pt x="4" y="5"/>
                    <a:pt x="4" y="2"/>
                  </a:cubicBezTo>
                  <a:cubicBezTo>
                    <a:pt x="5" y="1"/>
                    <a:pt x="6" y="0"/>
                    <a:pt x="7" y="0"/>
                  </a:cubicBezTo>
                  <a:cubicBezTo>
                    <a:pt x="8" y="1"/>
                    <a:pt x="9" y="2"/>
                    <a:pt x="9" y="3"/>
                  </a:cubicBezTo>
                  <a:cubicBezTo>
                    <a:pt x="8" y="6"/>
                    <a:pt x="8" y="6"/>
                    <a:pt x="11" y="5"/>
                  </a:cubicBezTo>
                  <a:close/>
                </a:path>
              </a:pathLst>
            </a:custGeom>
            <a:solidFill>
              <a:srgbClr val="DC8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57">
              <a:extLst>
                <a:ext uri="{FF2B5EF4-FFF2-40B4-BE49-F238E27FC236}">
                  <a16:creationId xmlns:a16="http://schemas.microsoft.com/office/drawing/2014/main" id="{DCAB5738-462A-EEF2-C4E0-1046462AF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" y="2109"/>
              <a:ext cx="63" cy="27"/>
            </a:xfrm>
            <a:custGeom>
              <a:avLst/>
              <a:gdLst>
                <a:gd name="T0" fmla="*/ 1 w 7"/>
                <a:gd name="T1" fmla="*/ 1 h 3"/>
                <a:gd name="T2" fmla="*/ 4 w 7"/>
                <a:gd name="T3" fmla="*/ 0 h 3"/>
                <a:gd name="T4" fmla="*/ 6 w 7"/>
                <a:gd name="T5" fmla="*/ 2 h 3"/>
                <a:gd name="T6" fmla="*/ 4 w 7"/>
                <a:gd name="T7" fmla="*/ 2 h 3"/>
                <a:gd name="T8" fmla="*/ 0 w 7"/>
                <a:gd name="T9" fmla="*/ 1 h 3"/>
                <a:gd name="T10" fmla="*/ 1 w 7"/>
                <a:gd name="T1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1" y="1"/>
                  </a:moveTo>
                  <a:cubicBezTo>
                    <a:pt x="3" y="1"/>
                    <a:pt x="3" y="0"/>
                    <a:pt x="4" y="0"/>
                  </a:cubicBezTo>
                  <a:cubicBezTo>
                    <a:pt x="5" y="0"/>
                    <a:pt x="7" y="1"/>
                    <a:pt x="6" y="2"/>
                  </a:cubicBezTo>
                  <a:cubicBezTo>
                    <a:pt x="6" y="3"/>
                    <a:pt x="4" y="2"/>
                    <a:pt x="4" y="2"/>
                  </a:cubicBezTo>
                  <a:cubicBezTo>
                    <a:pt x="2" y="2"/>
                    <a:pt x="1" y="2"/>
                    <a:pt x="0" y="1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CEB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58">
              <a:extLst>
                <a:ext uri="{FF2B5EF4-FFF2-40B4-BE49-F238E27FC236}">
                  <a16:creationId xmlns:a16="http://schemas.microsoft.com/office/drawing/2014/main" id="{0CFD5628-96F3-BBD2-2B77-070964B7F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09"/>
              <a:ext cx="63" cy="27"/>
            </a:xfrm>
            <a:custGeom>
              <a:avLst/>
              <a:gdLst>
                <a:gd name="T0" fmla="*/ 2 w 7"/>
                <a:gd name="T1" fmla="*/ 0 h 3"/>
                <a:gd name="T2" fmla="*/ 5 w 7"/>
                <a:gd name="T3" fmla="*/ 1 h 3"/>
                <a:gd name="T4" fmla="*/ 7 w 7"/>
                <a:gd name="T5" fmla="*/ 1 h 3"/>
                <a:gd name="T6" fmla="*/ 3 w 7"/>
                <a:gd name="T7" fmla="*/ 2 h 3"/>
                <a:gd name="T8" fmla="*/ 0 w 7"/>
                <a:gd name="T9" fmla="*/ 2 h 3"/>
                <a:gd name="T10" fmla="*/ 2 w 7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3">
                  <a:moveTo>
                    <a:pt x="2" y="0"/>
                  </a:moveTo>
                  <a:cubicBezTo>
                    <a:pt x="3" y="0"/>
                    <a:pt x="4" y="1"/>
                    <a:pt x="5" y="1"/>
                  </a:cubicBezTo>
                  <a:cubicBezTo>
                    <a:pt x="5" y="1"/>
                    <a:pt x="6" y="0"/>
                    <a:pt x="7" y="1"/>
                  </a:cubicBezTo>
                  <a:cubicBezTo>
                    <a:pt x="6" y="2"/>
                    <a:pt x="4" y="2"/>
                    <a:pt x="3" y="2"/>
                  </a:cubicBezTo>
                  <a:cubicBezTo>
                    <a:pt x="2" y="2"/>
                    <a:pt x="1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CE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59">
              <a:extLst>
                <a:ext uri="{FF2B5EF4-FFF2-40B4-BE49-F238E27FC236}">
                  <a16:creationId xmlns:a16="http://schemas.microsoft.com/office/drawing/2014/main" id="{273CC467-C15F-F753-380D-905720398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9" y="2109"/>
              <a:ext cx="73" cy="9"/>
            </a:xfrm>
            <a:custGeom>
              <a:avLst/>
              <a:gdLst>
                <a:gd name="T0" fmla="*/ 2 w 8"/>
                <a:gd name="T1" fmla="*/ 1 h 1"/>
                <a:gd name="T2" fmla="*/ 0 w 8"/>
                <a:gd name="T3" fmla="*/ 1 h 1"/>
                <a:gd name="T4" fmla="*/ 3 w 8"/>
                <a:gd name="T5" fmla="*/ 0 h 1"/>
                <a:gd name="T6" fmla="*/ 6 w 8"/>
                <a:gd name="T7" fmla="*/ 0 h 1"/>
                <a:gd name="T8" fmla="*/ 8 w 8"/>
                <a:gd name="T9" fmla="*/ 1 h 1"/>
                <a:gd name="T10" fmla="*/ 7 w 8"/>
                <a:gd name="T11" fmla="*/ 1 h 1"/>
                <a:gd name="T12" fmla="*/ 2 w 8"/>
                <a:gd name="T13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"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2" y="1"/>
                    <a:pt x="3" y="0"/>
                  </a:cubicBezTo>
                  <a:cubicBezTo>
                    <a:pt x="4" y="0"/>
                    <a:pt x="5" y="0"/>
                    <a:pt x="6" y="0"/>
                  </a:cubicBezTo>
                  <a:cubicBezTo>
                    <a:pt x="7" y="1"/>
                    <a:pt x="8" y="0"/>
                    <a:pt x="8" y="1"/>
                  </a:cubicBezTo>
                  <a:cubicBezTo>
                    <a:pt x="8" y="1"/>
                    <a:pt x="7" y="1"/>
                    <a:pt x="7" y="1"/>
                  </a:cubicBezTo>
                  <a:cubicBezTo>
                    <a:pt x="5" y="1"/>
                    <a:pt x="4" y="1"/>
                    <a:pt x="2" y="1"/>
                  </a:cubicBezTo>
                  <a:close/>
                </a:path>
              </a:pathLst>
            </a:custGeom>
            <a:solidFill>
              <a:srgbClr val="FFEB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Freeform 60">
              <a:extLst>
                <a:ext uri="{FF2B5EF4-FFF2-40B4-BE49-F238E27FC236}">
                  <a16:creationId xmlns:a16="http://schemas.microsoft.com/office/drawing/2014/main" id="{0C8AED03-EF1C-F3DD-FC7C-F7402170E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2182"/>
              <a:ext cx="18" cy="1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DED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61">
              <a:extLst>
                <a:ext uri="{FF2B5EF4-FFF2-40B4-BE49-F238E27FC236}">
                  <a16:creationId xmlns:a16="http://schemas.microsoft.com/office/drawing/2014/main" id="{B5F0A900-2992-A24D-F35D-573ED1F6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2" y="1989"/>
              <a:ext cx="127" cy="120"/>
            </a:xfrm>
            <a:custGeom>
              <a:avLst/>
              <a:gdLst>
                <a:gd name="T0" fmla="*/ 9 w 14"/>
                <a:gd name="T1" fmla="*/ 13 h 13"/>
                <a:gd name="T2" fmla="*/ 6 w 14"/>
                <a:gd name="T3" fmla="*/ 13 h 13"/>
                <a:gd name="T4" fmla="*/ 1 w 14"/>
                <a:gd name="T5" fmla="*/ 5 h 13"/>
                <a:gd name="T6" fmla="*/ 8 w 14"/>
                <a:gd name="T7" fmla="*/ 0 h 13"/>
                <a:gd name="T8" fmla="*/ 14 w 14"/>
                <a:gd name="T9" fmla="*/ 7 h 13"/>
                <a:gd name="T10" fmla="*/ 9 w 14"/>
                <a:gd name="T11" fmla="*/ 13 h 13"/>
                <a:gd name="T12" fmla="*/ 9 w 14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3">
                  <a:moveTo>
                    <a:pt x="9" y="13"/>
                  </a:moveTo>
                  <a:cubicBezTo>
                    <a:pt x="8" y="13"/>
                    <a:pt x="7" y="13"/>
                    <a:pt x="6" y="13"/>
                  </a:cubicBezTo>
                  <a:cubicBezTo>
                    <a:pt x="1" y="11"/>
                    <a:pt x="0" y="8"/>
                    <a:pt x="1" y="5"/>
                  </a:cubicBezTo>
                  <a:cubicBezTo>
                    <a:pt x="2" y="2"/>
                    <a:pt x="5" y="0"/>
                    <a:pt x="8" y="0"/>
                  </a:cubicBezTo>
                  <a:cubicBezTo>
                    <a:pt x="11" y="1"/>
                    <a:pt x="14" y="3"/>
                    <a:pt x="14" y="7"/>
                  </a:cubicBezTo>
                  <a:cubicBezTo>
                    <a:pt x="14" y="10"/>
                    <a:pt x="13" y="12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</a:path>
              </a:pathLst>
            </a:custGeom>
            <a:solidFill>
              <a:srgbClr val="F6A1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Freeform 62">
              <a:extLst>
                <a:ext uri="{FF2B5EF4-FFF2-40B4-BE49-F238E27FC236}">
                  <a16:creationId xmlns:a16="http://schemas.microsoft.com/office/drawing/2014/main" id="{27C7D367-5A68-0493-2C91-A71A8B4C0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7" y="2017"/>
              <a:ext cx="55" cy="92"/>
            </a:xfrm>
            <a:custGeom>
              <a:avLst/>
              <a:gdLst>
                <a:gd name="T0" fmla="*/ 0 w 6"/>
                <a:gd name="T1" fmla="*/ 6 h 10"/>
                <a:gd name="T2" fmla="*/ 3 w 6"/>
                <a:gd name="T3" fmla="*/ 6 h 10"/>
                <a:gd name="T4" fmla="*/ 1 w 6"/>
                <a:gd name="T5" fmla="*/ 4 h 10"/>
                <a:gd name="T6" fmla="*/ 0 w 6"/>
                <a:gd name="T7" fmla="*/ 2 h 10"/>
                <a:gd name="T8" fmla="*/ 3 w 6"/>
                <a:gd name="T9" fmla="*/ 0 h 10"/>
                <a:gd name="T10" fmla="*/ 4 w 6"/>
                <a:gd name="T11" fmla="*/ 1 h 10"/>
                <a:gd name="T12" fmla="*/ 3 w 6"/>
                <a:gd name="T13" fmla="*/ 2 h 10"/>
                <a:gd name="T14" fmla="*/ 2 w 6"/>
                <a:gd name="T15" fmla="*/ 2 h 10"/>
                <a:gd name="T16" fmla="*/ 4 w 6"/>
                <a:gd name="T17" fmla="*/ 7 h 10"/>
                <a:gd name="T18" fmla="*/ 0 w 6"/>
                <a:gd name="T1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10">
                  <a:moveTo>
                    <a:pt x="0" y="6"/>
                  </a:moveTo>
                  <a:cubicBezTo>
                    <a:pt x="1" y="6"/>
                    <a:pt x="2" y="6"/>
                    <a:pt x="3" y="6"/>
                  </a:cubicBezTo>
                  <a:cubicBezTo>
                    <a:pt x="3" y="5"/>
                    <a:pt x="2" y="5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3" y="4"/>
                    <a:pt x="6" y="4"/>
                    <a:pt x="4" y="7"/>
                  </a:cubicBezTo>
                  <a:cubicBezTo>
                    <a:pt x="2" y="10"/>
                    <a:pt x="1" y="7"/>
                    <a:pt x="0" y="6"/>
                  </a:cubicBezTo>
                  <a:close/>
                </a:path>
              </a:pathLst>
            </a:custGeom>
            <a:solidFill>
              <a:srgbClr val="FED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94" name="Group 65">
            <a:extLst>
              <a:ext uri="{FF2B5EF4-FFF2-40B4-BE49-F238E27FC236}">
                <a16:creationId xmlns:a16="http://schemas.microsoft.com/office/drawing/2014/main" id="{274BB736-4615-95DB-CE29-E70744ACBCE6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327525" y="3103563"/>
            <a:ext cx="576263" cy="757237"/>
            <a:chOff x="2726" y="1955"/>
            <a:chExt cx="363" cy="477"/>
          </a:xfrm>
        </p:grpSpPr>
        <p:sp>
          <p:nvSpPr>
            <p:cNvPr id="96" name="Freeform 66">
              <a:extLst>
                <a:ext uri="{FF2B5EF4-FFF2-40B4-BE49-F238E27FC236}">
                  <a16:creationId xmlns:a16="http://schemas.microsoft.com/office/drawing/2014/main" id="{29618EBF-57B4-412D-9C6A-F06BFE337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6" y="2198"/>
              <a:ext cx="338" cy="218"/>
            </a:xfrm>
            <a:custGeom>
              <a:avLst/>
              <a:gdLst>
                <a:gd name="T0" fmla="*/ 1 w 41"/>
                <a:gd name="T1" fmla="*/ 27 h 27"/>
                <a:gd name="T2" fmla="*/ 1 w 41"/>
                <a:gd name="T3" fmla="*/ 12 h 27"/>
                <a:gd name="T4" fmla="*/ 1 w 41"/>
                <a:gd name="T5" fmla="*/ 0 h 27"/>
                <a:gd name="T6" fmla="*/ 32 w 41"/>
                <a:gd name="T7" fmla="*/ 0 h 27"/>
                <a:gd name="T8" fmla="*/ 35 w 41"/>
                <a:gd name="T9" fmla="*/ 0 h 27"/>
                <a:gd name="T10" fmla="*/ 41 w 41"/>
                <a:gd name="T11" fmla="*/ 7 h 27"/>
                <a:gd name="T12" fmla="*/ 38 w 41"/>
                <a:gd name="T13" fmla="*/ 10 h 27"/>
                <a:gd name="T14" fmla="*/ 30 w 41"/>
                <a:gd name="T15" fmla="*/ 10 h 27"/>
                <a:gd name="T16" fmla="*/ 26 w 41"/>
                <a:gd name="T17" fmla="*/ 13 h 27"/>
                <a:gd name="T18" fmla="*/ 30 w 41"/>
                <a:gd name="T19" fmla="*/ 17 h 27"/>
                <a:gd name="T20" fmla="*/ 38 w 41"/>
                <a:gd name="T21" fmla="*/ 16 h 27"/>
                <a:gd name="T22" fmla="*/ 41 w 41"/>
                <a:gd name="T23" fmla="*/ 20 h 27"/>
                <a:gd name="T24" fmla="*/ 41 w 41"/>
                <a:gd name="T25" fmla="*/ 21 h 27"/>
                <a:gd name="T26" fmla="*/ 36 w 41"/>
                <a:gd name="T27" fmla="*/ 26 h 27"/>
                <a:gd name="T28" fmla="*/ 8 w 41"/>
                <a:gd name="T29" fmla="*/ 26 h 27"/>
                <a:gd name="T30" fmla="*/ 1 w 41"/>
                <a:gd name="T31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27">
                  <a:moveTo>
                    <a:pt x="1" y="27"/>
                  </a:moveTo>
                  <a:cubicBezTo>
                    <a:pt x="0" y="22"/>
                    <a:pt x="1" y="17"/>
                    <a:pt x="1" y="12"/>
                  </a:cubicBezTo>
                  <a:cubicBezTo>
                    <a:pt x="1" y="8"/>
                    <a:pt x="0" y="4"/>
                    <a:pt x="1" y="0"/>
                  </a:cubicBezTo>
                  <a:cubicBezTo>
                    <a:pt x="11" y="0"/>
                    <a:pt x="22" y="0"/>
                    <a:pt x="32" y="0"/>
                  </a:cubicBezTo>
                  <a:cubicBezTo>
                    <a:pt x="33" y="0"/>
                    <a:pt x="34" y="0"/>
                    <a:pt x="35" y="0"/>
                  </a:cubicBezTo>
                  <a:cubicBezTo>
                    <a:pt x="40" y="0"/>
                    <a:pt x="41" y="1"/>
                    <a:pt x="41" y="7"/>
                  </a:cubicBezTo>
                  <a:cubicBezTo>
                    <a:pt x="41" y="9"/>
                    <a:pt x="40" y="10"/>
                    <a:pt x="38" y="10"/>
                  </a:cubicBezTo>
                  <a:cubicBezTo>
                    <a:pt x="35" y="10"/>
                    <a:pt x="33" y="10"/>
                    <a:pt x="30" y="10"/>
                  </a:cubicBezTo>
                  <a:cubicBezTo>
                    <a:pt x="27" y="10"/>
                    <a:pt x="26" y="11"/>
                    <a:pt x="26" y="13"/>
                  </a:cubicBezTo>
                  <a:cubicBezTo>
                    <a:pt x="25" y="15"/>
                    <a:pt x="27" y="17"/>
                    <a:pt x="30" y="17"/>
                  </a:cubicBezTo>
                  <a:cubicBezTo>
                    <a:pt x="33" y="17"/>
                    <a:pt x="35" y="16"/>
                    <a:pt x="38" y="16"/>
                  </a:cubicBezTo>
                  <a:cubicBezTo>
                    <a:pt x="40" y="16"/>
                    <a:pt x="41" y="18"/>
                    <a:pt x="41" y="20"/>
                  </a:cubicBezTo>
                  <a:cubicBezTo>
                    <a:pt x="41" y="20"/>
                    <a:pt x="41" y="21"/>
                    <a:pt x="41" y="21"/>
                  </a:cubicBezTo>
                  <a:cubicBezTo>
                    <a:pt x="41" y="26"/>
                    <a:pt x="40" y="26"/>
                    <a:pt x="36" y="26"/>
                  </a:cubicBezTo>
                  <a:cubicBezTo>
                    <a:pt x="27" y="26"/>
                    <a:pt x="17" y="26"/>
                    <a:pt x="8" y="26"/>
                  </a:cubicBezTo>
                  <a:cubicBezTo>
                    <a:pt x="6" y="26"/>
                    <a:pt x="3" y="26"/>
                    <a:pt x="1" y="27"/>
                  </a:cubicBezTo>
                  <a:close/>
                </a:path>
              </a:pathLst>
            </a:custGeom>
            <a:solidFill>
              <a:srgbClr val="985B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Freeform 67">
              <a:extLst>
                <a:ext uri="{FF2B5EF4-FFF2-40B4-BE49-F238E27FC236}">
                  <a16:creationId xmlns:a16="http://schemas.microsoft.com/office/drawing/2014/main" id="{10DED689-4681-94CD-86F5-3DC5BF284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4" y="2133"/>
              <a:ext cx="355" cy="299"/>
            </a:xfrm>
            <a:custGeom>
              <a:avLst/>
              <a:gdLst>
                <a:gd name="T0" fmla="*/ 0 w 43"/>
                <a:gd name="T1" fmla="*/ 35 h 37"/>
                <a:gd name="T2" fmla="*/ 3 w 43"/>
                <a:gd name="T3" fmla="*/ 34 h 37"/>
                <a:gd name="T4" fmla="*/ 35 w 43"/>
                <a:gd name="T5" fmla="*/ 34 h 37"/>
                <a:gd name="T6" fmla="*/ 39 w 43"/>
                <a:gd name="T7" fmla="*/ 30 h 37"/>
                <a:gd name="T8" fmla="*/ 34 w 43"/>
                <a:gd name="T9" fmla="*/ 25 h 37"/>
                <a:gd name="T10" fmla="*/ 27 w 43"/>
                <a:gd name="T11" fmla="*/ 25 h 37"/>
                <a:gd name="T12" fmla="*/ 23 w 43"/>
                <a:gd name="T13" fmla="*/ 21 h 37"/>
                <a:gd name="T14" fmla="*/ 28 w 43"/>
                <a:gd name="T15" fmla="*/ 17 h 37"/>
                <a:gd name="T16" fmla="*/ 37 w 43"/>
                <a:gd name="T17" fmla="*/ 17 h 37"/>
                <a:gd name="T18" fmla="*/ 39 w 43"/>
                <a:gd name="T19" fmla="*/ 15 h 37"/>
                <a:gd name="T20" fmla="*/ 39 w 43"/>
                <a:gd name="T21" fmla="*/ 14 h 37"/>
                <a:gd name="T22" fmla="*/ 34 w 43"/>
                <a:gd name="T23" fmla="*/ 9 h 37"/>
                <a:gd name="T24" fmla="*/ 3 w 43"/>
                <a:gd name="T25" fmla="*/ 9 h 37"/>
                <a:gd name="T26" fmla="*/ 0 w 43"/>
                <a:gd name="T27" fmla="*/ 8 h 37"/>
                <a:gd name="T28" fmla="*/ 3 w 43"/>
                <a:gd name="T29" fmla="*/ 4 h 37"/>
                <a:gd name="T30" fmla="*/ 11 w 43"/>
                <a:gd name="T31" fmla="*/ 0 h 37"/>
                <a:gd name="T32" fmla="*/ 12 w 43"/>
                <a:gd name="T33" fmla="*/ 1 h 37"/>
                <a:gd name="T34" fmla="*/ 16 w 43"/>
                <a:gd name="T35" fmla="*/ 5 h 37"/>
                <a:gd name="T36" fmla="*/ 33 w 43"/>
                <a:gd name="T37" fmla="*/ 5 h 37"/>
                <a:gd name="T38" fmla="*/ 37 w 43"/>
                <a:gd name="T39" fmla="*/ 5 h 37"/>
                <a:gd name="T40" fmla="*/ 39 w 43"/>
                <a:gd name="T41" fmla="*/ 5 h 37"/>
                <a:gd name="T42" fmla="*/ 43 w 43"/>
                <a:gd name="T43" fmla="*/ 9 h 37"/>
                <a:gd name="T44" fmla="*/ 43 w 43"/>
                <a:gd name="T45" fmla="*/ 33 h 37"/>
                <a:gd name="T46" fmla="*/ 39 w 43"/>
                <a:gd name="T47" fmla="*/ 37 h 37"/>
                <a:gd name="T48" fmla="*/ 15 w 43"/>
                <a:gd name="T49" fmla="*/ 37 h 37"/>
                <a:gd name="T50" fmla="*/ 4 w 43"/>
                <a:gd name="T51" fmla="*/ 37 h 37"/>
                <a:gd name="T52" fmla="*/ 0 w 43"/>
                <a:gd name="T5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" h="37">
                  <a:moveTo>
                    <a:pt x="0" y="35"/>
                  </a:moveTo>
                  <a:cubicBezTo>
                    <a:pt x="0" y="33"/>
                    <a:pt x="2" y="34"/>
                    <a:pt x="3" y="34"/>
                  </a:cubicBezTo>
                  <a:cubicBezTo>
                    <a:pt x="14" y="34"/>
                    <a:pt x="25" y="34"/>
                    <a:pt x="35" y="34"/>
                  </a:cubicBezTo>
                  <a:cubicBezTo>
                    <a:pt x="39" y="34"/>
                    <a:pt x="39" y="34"/>
                    <a:pt x="39" y="30"/>
                  </a:cubicBezTo>
                  <a:cubicBezTo>
                    <a:pt x="39" y="25"/>
                    <a:pt x="40" y="25"/>
                    <a:pt x="34" y="25"/>
                  </a:cubicBezTo>
                  <a:cubicBezTo>
                    <a:pt x="32" y="25"/>
                    <a:pt x="30" y="26"/>
                    <a:pt x="27" y="25"/>
                  </a:cubicBezTo>
                  <a:cubicBezTo>
                    <a:pt x="25" y="25"/>
                    <a:pt x="24" y="23"/>
                    <a:pt x="23" y="21"/>
                  </a:cubicBezTo>
                  <a:cubicBezTo>
                    <a:pt x="23" y="19"/>
                    <a:pt x="25" y="17"/>
                    <a:pt x="28" y="17"/>
                  </a:cubicBezTo>
                  <a:cubicBezTo>
                    <a:pt x="31" y="17"/>
                    <a:pt x="34" y="17"/>
                    <a:pt x="37" y="17"/>
                  </a:cubicBezTo>
                  <a:cubicBezTo>
                    <a:pt x="39" y="17"/>
                    <a:pt x="39" y="17"/>
                    <a:pt x="39" y="15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9"/>
                    <a:pt x="39" y="9"/>
                    <a:pt x="34" y="9"/>
                  </a:cubicBezTo>
                  <a:cubicBezTo>
                    <a:pt x="23" y="9"/>
                    <a:pt x="13" y="9"/>
                    <a:pt x="3" y="9"/>
                  </a:cubicBezTo>
                  <a:cubicBezTo>
                    <a:pt x="2" y="9"/>
                    <a:pt x="0" y="9"/>
                    <a:pt x="0" y="8"/>
                  </a:cubicBezTo>
                  <a:cubicBezTo>
                    <a:pt x="0" y="6"/>
                    <a:pt x="1" y="5"/>
                    <a:pt x="3" y="4"/>
                  </a:cubicBezTo>
                  <a:cubicBezTo>
                    <a:pt x="5" y="3"/>
                    <a:pt x="8" y="1"/>
                    <a:pt x="11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2" y="4"/>
                    <a:pt x="14" y="5"/>
                    <a:pt x="16" y="5"/>
                  </a:cubicBezTo>
                  <a:cubicBezTo>
                    <a:pt x="22" y="5"/>
                    <a:pt x="28" y="5"/>
                    <a:pt x="33" y="5"/>
                  </a:cubicBezTo>
                  <a:cubicBezTo>
                    <a:pt x="35" y="5"/>
                    <a:pt x="36" y="5"/>
                    <a:pt x="37" y="5"/>
                  </a:cubicBezTo>
                  <a:cubicBezTo>
                    <a:pt x="38" y="5"/>
                    <a:pt x="38" y="5"/>
                    <a:pt x="39" y="5"/>
                  </a:cubicBezTo>
                  <a:cubicBezTo>
                    <a:pt x="42" y="5"/>
                    <a:pt x="43" y="6"/>
                    <a:pt x="43" y="9"/>
                  </a:cubicBezTo>
                  <a:cubicBezTo>
                    <a:pt x="43" y="17"/>
                    <a:pt x="43" y="25"/>
                    <a:pt x="43" y="33"/>
                  </a:cubicBezTo>
                  <a:cubicBezTo>
                    <a:pt x="43" y="36"/>
                    <a:pt x="42" y="37"/>
                    <a:pt x="39" y="37"/>
                  </a:cubicBezTo>
                  <a:cubicBezTo>
                    <a:pt x="31" y="37"/>
                    <a:pt x="23" y="37"/>
                    <a:pt x="15" y="37"/>
                  </a:cubicBezTo>
                  <a:cubicBezTo>
                    <a:pt x="11" y="37"/>
                    <a:pt x="7" y="37"/>
                    <a:pt x="4" y="37"/>
                  </a:cubicBezTo>
                  <a:cubicBezTo>
                    <a:pt x="2" y="37"/>
                    <a:pt x="0" y="37"/>
                    <a:pt x="0" y="35"/>
                  </a:cubicBezTo>
                  <a:close/>
                </a:path>
              </a:pathLst>
            </a:custGeom>
            <a:solidFill>
              <a:srgbClr val="723E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Freeform 68">
              <a:extLst>
                <a:ext uri="{FF2B5EF4-FFF2-40B4-BE49-F238E27FC236}">
                  <a16:creationId xmlns:a16="http://schemas.microsoft.com/office/drawing/2014/main" id="{D98730B4-7C96-3DDF-3443-8EB84BAD94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5" y="1955"/>
              <a:ext cx="256" cy="219"/>
            </a:xfrm>
            <a:custGeom>
              <a:avLst/>
              <a:gdLst>
                <a:gd name="T0" fmla="*/ 26 w 31"/>
                <a:gd name="T1" fmla="*/ 27 h 27"/>
                <a:gd name="T2" fmla="*/ 4 w 31"/>
                <a:gd name="T3" fmla="*/ 27 h 27"/>
                <a:gd name="T4" fmla="*/ 0 w 31"/>
                <a:gd name="T5" fmla="*/ 23 h 27"/>
                <a:gd name="T6" fmla="*/ 0 w 31"/>
                <a:gd name="T7" fmla="*/ 22 h 27"/>
                <a:gd name="T8" fmla="*/ 0 w 31"/>
                <a:gd name="T9" fmla="*/ 18 h 27"/>
                <a:gd name="T10" fmla="*/ 0 w 31"/>
                <a:gd name="T11" fmla="*/ 2 h 27"/>
                <a:gd name="T12" fmla="*/ 2 w 31"/>
                <a:gd name="T13" fmla="*/ 0 h 27"/>
                <a:gd name="T14" fmla="*/ 19 w 31"/>
                <a:gd name="T15" fmla="*/ 0 h 27"/>
                <a:gd name="T16" fmla="*/ 22 w 31"/>
                <a:gd name="T17" fmla="*/ 2 h 27"/>
                <a:gd name="T18" fmla="*/ 25 w 31"/>
                <a:gd name="T19" fmla="*/ 6 h 27"/>
                <a:gd name="T20" fmla="*/ 27 w 31"/>
                <a:gd name="T21" fmla="*/ 9 h 27"/>
                <a:gd name="T22" fmla="*/ 29 w 31"/>
                <a:gd name="T23" fmla="*/ 13 h 27"/>
                <a:gd name="T24" fmla="*/ 30 w 31"/>
                <a:gd name="T25" fmla="*/ 17 h 27"/>
                <a:gd name="T26" fmla="*/ 26 w 31"/>
                <a:gd name="T27" fmla="*/ 26 h 27"/>
                <a:gd name="T28" fmla="*/ 26 w 31"/>
                <a:gd name="T2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7">
                  <a:moveTo>
                    <a:pt x="26" y="27"/>
                  </a:moveTo>
                  <a:cubicBezTo>
                    <a:pt x="19" y="27"/>
                    <a:pt x="11" y="27"/>
                    <a:pt x="4" y="27"/>
                  </a:cubicBezTo>
                  <a:cubicBezTo>
                    <a:pt x="0" y="27"/>
                    <a:pt x="0" y="27"/>
                    <a:pt x="0" y="23"/>
                  </a:cubicBezTo>
                  <a:cubicBezTo>
                    <a:pt x="0" y="23"/>
                    <a:pt x="0" y="22"/>
                    <a:pt x="0" y="22"/>
                  </a:cubicBezTo>
                  <a:cubicBezTo>
                    <a:pt x="0" y="21"/>
                    <a:pt x="0" y="19"/>
                    <a:pt x="0" y="18"/>
                  </a:cubicBezTo>
                  <a:cubicBezTo>
                    <a:pt x="0" y="12"/>
                    <a:pt x="0" y="7"/>
                    <a:pt x="0" y="2"/>
                  </a:cubicBezTo>
                  <a:cubicBezTo>
                    <a:pt x="0" y="0"/>
                    <a:pt x="0" y="0"/>
                    <a:pt x="2" y="0"/>
                  </a:cubicBezTo>
                  <a:cubicBezTo>
                    <a:pt x="8" y="0"/>
                    <a:pt x="14" y="0"/>
                    <a:pt x="19" y="0"/>
                  </a:cubicBezTo>
                  <a:cubicBezTo>
                    <a:pt x="21" y="0"/>
                    <a:pt x="22" y="0"/>
                    <a:pt x="22" y="2"/>
                  </a:cubicBezTo>
                  <a:cubicBezTo>
                    <a:pt x="21" y="4"/>
                    <a:pt x="22" y="6"/>
                    <a:pt x="25" y="6"/>
                  </a:cubicBezTo>
                  <a:cubicBezTo>
                    <a:pt x="26" y="6"/>
                    <a:pt x="27" y="7"/>
                    <a:pt x="27" y="9"/>
                  </a:cubicBezTo>
                  <a:cubicBezTo>
                    <a:pt x="26" y="11"/>
                    <a:pt x="26" y="12"/>
                    <a:pt x="29" y="13"/>
                  </a:cubicBezTo>
                  <a:cubicBezTo>
                    <a:pt x="31" y="13"/>
                    <a:pt x="31" y="15"/>
                    <a:pt x="30" y="17"/>
                  </a:cubicBezTo>
                  <a:cubicBezTo>
                    <a:pt x="28" y="20"/>
                    <a:pt x="27" y="23"/>
                    <a:pt x="26" y="26"/>
                  </a:cubicBezTo>
                  <a:cubicBezTo>
                    <a:pt x="26" y="26"/>
                    <a:pt x="25" y="27"/>
                    <a:pt x="26" y="27"/>
                  </a:cubicBezTo>
                  <a:close/>
                </a:path>
              </a:pathLst>
            </a:custGeom>
            <a:solidFill>
              <a:srgbClr val="3C8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Oval 69">
              <a:extLst>
                <a:ext uri="{FF2B5EF4-FFF2-40B4-BE49-F238E27FC236}">
                  <a16:creationId xmlns:a16="http://schemas.microsoft.com/office/drawing/2014/main" id="{AFABFDBE-D639-23E6-526D-5635ED74C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49" y="2287"/>
              <a:ext cx="41" cy="40"/>
            </a:xfrm>
            <a:prstGeom prst="ellipse">
              <a:avLst/>
            </a:prstGeom>
            <a:solidFill>
              <a:srgbClr val="D299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Freeform 70">
              <a:extLst>
                <a:ext uri="{FF2B5EF4-FFF2-40B4-BE49-F238E27FC236}">
                  <a16:creationId xmlns:a16="http://schemas.microsoft.com/office/drawing/2014/main" id="{2B7E6919-DFB4-9CDC-EB45-B785E27F6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2012"/>
              <a:ext cx="214" cy="162"/>
            </a:xfrm>
            <a:custGeom>
              <a:avLst/>
              <a:gdLst>
                <a:gd name="T0" fmla="*/ 3 w 26"/>
                <a:gd name="T1" fmla="*/ 17 h 20"/>
                <a:gd name="T2" fmla="*/ 3 w 26"/>
                <a:gd name="T3" fmla="*/ 19 h 20"/>
                <a:gd name="T4" fmla="*/ 1 w 26"/>
                <a:gd name="T5" fmla="*/ 20 h 20"/>
                <a:gd name="T6" fmla="*/ 1 w 26"/>
                <a:gd name="T7" fmla="*/ 18 h 20"/>
                <a:gd name="T8" fmla="*/ 7 w 26"/>
                <a:gd name="T9" fmla="*/ 4 h 20"/>
                <a:gd name="T10" fmla="*/ 9 w 26"/>
                <a:gd name="T11" fmla="*/ 4 h 20"/>
                <a:gd name="T12" fmla="*/ 10 w 26"/>
                <a:gd name="T13" fmla="*/ 4 h 20"/>
                <a:gd name="T14" fmla="*/ 18 w 26"/>
                <a:gd name="T15" fmla="*/ 4 h 20"/>
                <a:gd name="T16" fmla="*/ 23 w 26"/>
                <a:gd name="T17" fmla="*/ 9 h 20"/>
                <a:gd name="T18" fmla="*/ 21 w 26"/>
                <a:gd name="T19" fmla="*/ 19 h 20"/>
                <a:gd name="T20" fmla="*/ 18 w 26"/>
                <a:gd name="T21" fmla="*/ 19 h 20"/>
                <a:gd name="T22" fmla="*/ 17 w 26"/>
                <a:gd name="T23" fmla="*/ 17 h 20"/>
                <a:gd name="T24" fmla="*/ 13 w 26"/>
                <a:gd name="T25" fmla="*/ 14 h 20"/>
                <a:gd name="T26" fmla="*/ 3 w 26"/>
                <a:gd name="T27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" h="20">
                  <a:moveTo>
                    <a:pt x="3" y="17"/>
                  </a:moveTo>
                  <a:cubicBezTo>
                    <a:pt x="3" y="18"/>
                    <a:pt x="3" y="18"/>
                    <a:pt x="3" y="19"/>
                  </a:cubicBezTo>
                  <a:cubicBezTo>
                    <a:pt x="3" y="20"/>
                    <a:pt x="2" y="20"/>
                    <a:pt x="1" y="20"/>
                  </a:cubicBezTo>
                  <a:cubicBezTo>
                    <a:pt x="0" y="20"/>
                    <a:pt x="0" y="19"/>
                    <a:pt x="1" y="18"/>
                  </a:cubicBezTo>
                  <a:cubicBezTo>
                    <a:pt x="3" y="14"/>
                    <a:pt x="5" y="9"/>
                    <a:pt x="7" y="4"/>
                  </a:cubicBezTo>
                  <a:cubicBezTo>
                    <a:pt x="8" y="4"/>
                    <a:pt x="8" y="3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3" y="0"/>
                    <a:pt x="15" y="3"/>
                    <a:pt x="18" y="4"/>
                  </a:cubicBezTo>
                  <a:cubicBezTo>
                    <a:pt x="20" y="5"/>
                    <a:pt x="23" y="5"/>
                    <a:pt x="23" y="9"/>
                  </a:cubicBezTo>
                  <a:cubicBezTo>
                    <a:pt x="26" y="13"/>
                    <a:pt x="22" y="16"/>
                    <a:pt x="21" y="19"/>
                  </a:cubicBezTo>
                  <a:cubicBezTo>
                    <a:pt x="20" y="20"/>
                    <a:pt x="19" y="20"/>
                    <a:pt x="18" y="19"/>
                  </a:cubicBezTo>
                  <a:cubicBezTo>
                    <a:pt x="18" y="18"/>
                    <a:pt x="18" y="18"/>
                    <a:pt x="17" y="17"/>
                  </a:cubicBezTo>
                  <a:cubicBezTo>
                    <a:pt x="16" y="16"/>
                    <a:pt x="15" y="15"/>
                    <a:pt x="13" y="14"/>
                  </a:cubicBezTo>
                  <a:cubicBezTo>
                    <a:pt x="9" y="12"/>
                    <a:pt x="6" y="13"/>
                    <a:pt x="3" y="17"/>
                  </a:cubicBezTo>
                  <a:close/>
                </a:path>
              </a:pathLst>
            </a:custGeom>
            <a:solidFill>
              <a:srgbClr val="8BB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1" name="Freeform 71">
              <a:extLst>
                <a:ext uri="{FF2B5EF4-FFF2-40B4-BE49-F238E27FC236}">
                  <a16:creationId xmlns:a16="http://schemas.microsoft.com/office/drawing/2014/main" id="{73EB4A43-7B12-5667-626D-1950CDEE0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" y="2109"/>
              <a:ext cx="116" cy="56"/>
            </a:xfrm>
            <a:custGeom>
              <a:avLst/>
              <a:gdLst>
                <a:gd name="T0" fmla="*/ 0 w 14"/>
                <a:gd name="T1" fmla="*/ 5 h 7"/>
                <a:gd name="T2" fmla="*/ 6 w 14"/>
                <a:gd name="T3" fmla="*/ 0 h 7"/>
                <a:gd name="T4" fmla="*/ 14 w 14"/>
                <a:gd name="T5" fmla="*/ 5 h 7"/>
                <a:gd name="T6" fmla="*/ 11 w 14"/>
                <a:gd name="T7" fmla="*/ 6 h 7"/>
                <a:gd name="T8" fmla="*/ 7 w 14"/>
                <a:gd name="T9" fmla="*/ 7 h 7"/>
                <a:gd name="T10" fmla="*/ 5 w 14"/>
                <a:gd name="T11" fmla="*/ 6 h 7"/>
                <a:gd name="T12" fmla="*/ 3 w 14"/>
                <a:gd name="T13" fmla="*/ 6 h 7"/>
                <a:gd name="T14" fmla="*/ 0 w 14"/>
                <a:gd name="T15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7">
                  <a:moveTo>
                    <a:pt x="0" y="5"/>
                  </a:moveTo>
                  <a:cubicBezTo>
                    <a:pt x="1" y="2"/>
                    <a:pt x="3" y="0"/>
                    <a:pt x="6" y="0"/>
                  </a:cubicBezTo>
                  <a:cubicBezTo>
                    <a:pt x="9" y="0"/>
                    <a:pt x="13" y="2"/>
                    <a:pt x="14" y="5"/>
                  </a:cubicBezTo>
                  <a:cubicBezTo>
                    <a:pt x="13" y="5"/>
                    <a:pt x="12" y="4"/>
                    <a:pt x="11" y="6"/>
                  </a:cubicBezTo>
                  <a:cubicBezTo>
                    <a:pt x="10" y="6"/>
                    <a:pt x="9" y="6"/>
                    <a:pt x="7" y="7"/>
                  </a:cubicBezTo>
                  <a:cubicBezTo>
                    <a:pt x="7" y="7"/>
                    <a:pt x="5" y="7"/>
                    <a:pt x="5" y="6"/>
                  </a:cubicBezTo>
                  <a:cubicBezTo>
                    <a:pt x="5" y="3"/>
                    <a:pt x="4" y="5"/>
                    <a:pt x="3" y="6"/>
                  </a:cubicBezTo>
                  <a:cubicBezTo>
                    <a:pt x="2" y="5"/>
                    <a:pt x="1" y="5"/>
                    <a:pt x="0" y="5"/>
                  </a:cubicBezTo>
                  <a:close/>
                </a:path>
              </a:pathLst>
            </a:custGeom>
            <a:solidFill>
              <a:srgbClr val="3B81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2" name="Freeform 72">
              <a:extLst>
                <a:ext uri="{FF2B5EF4-FFF2-40B4-BE49-F238E27FC236}">
                  <a16:creationId xmlns:a16="http://schemas.microsoft.com/office/drawing/2014/main" id="{14EAD3DC-3F22-0423-8D49-1041741A6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0" y="1988"/>
              <a:ext cx="66" cy="153"/>
            </a:xfrm>
            <a:custGeom>
              <a:avLst/>
              <a:gdLst>
                <a:gd name="T0" fmla="*/ 8 w 8"/>
                <a:gd name="T1" fmla="*/ 0 h 19"/>
                <a:gd name="T2" fmla="*/ 0 w 8"/>
                <a:gd name="T3" fmla="*/ 19 h 19"/>
                <a:gd name="T4" fmla="*/ 3 w 8"/>
                <a:gd name="T5" fmla="*/ 4 h 19"/>
                <a:gd name="T6" fmla="*/ 4 w 8"/>
                <a:gd name="T7" fmla="*/ 3 h 19"/>
                <a:gd name="T8" fmla="*/ 8 w 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9">
                  <a:moveTo>
                    <a:pt x="8" y="0"/>
                  </a:moveTo>
                  <a:cubicBezTo>
                    <a:pt x="8" y="3"/>
                    <a:pt x="3" y="15"/>
                    <a:pt x="0" y="19"/>
                  </a:cubicBezTo>
                  <a:cubicBezTo>
                    <a:pt x="1" y="14"/>
                    <a:pt x="2" y="9"/>
                    <a:pt x="3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6" y="3"/>
                    <a:pt x="7" y="2"/>
                    <a:pt x="8" y="0"/>
                  </a:cubicBezTo>
                  <a:close/>
                </a:path>
              </a:pathLst>
            </a:custGeom>
            <a:solidFill>
              <a:srgbClr val="85BB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3" name="Freeform 73">
              <a:extLst>
                <a:ext uri="{FF2B5EF4-FFF2-40B4-BE49-F238E27FC236}">
                  <a16:creationId xmlns:a16="http://schemas.microsoft.com/office/drawing/2014/main" id="{CA0A1A64-DFCA-7671-B7A8-61C33D7C9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1" y="1971"/>
              <a:ext cx="33" cy="130"/>
            </a:xfrm>
            <a:custGeom>
              <a:avLst/>
              <a:gdLst>
                <a:gd name="T0" fmla="*/ 0 w 4"/>
                <a:gd name="T1" fmla="*/ 16 h 16"/>
                <a:gd name="T2" fmla="*/ 0 w 4"/>
                <a:gd name="T3" fmla="*/ 5 h 16"/>
                <a:gd name="T4" fmla="*/ 1 w 4"/>
                <a:gd name="T5" fmla="*/ 3 h 16"/>
                <a:gd name="T6" fmla="*/ 4 w 4"/>
                <a:gd name="T7" fmla="*/ 0 h 16"/>
                <a:gd name="T8" fmla="*/ 0 w 4"/>
                <a:gd name="T9" fmla="*/ 16 h 16"/>
                <a:gd name="T10" fmla="*/ 0 w 4"/>
                <a:gd name="T11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6">
                  <a:moveTo>
                    <a:pt x="0" y="16"/>
                  </a:moveTo>
                  <a:cubicBezTo>
                    <a:pt x="0" y="12"/>
                    <a:pt x="0" y="9"/>
                    <a:pt x="0" y="5"/>
                  </a:cubicBezTo>
                  <a:cubicBezTo>
                    <a:pt x="0" y="4"/>
                    <a:pt x="0" y="3"/>
                    <a:pt x="1" y="3"/>
                  </a:cubicBezTo>
                  <a:cubicBezTo>
                    <a:pt x="2" y="2"/>
                    <a:pt x="3" y="1"/>
                    <a:pt x="4" y="0"/>
                  </a:cubicBezTo>
                  <a:cubicBezTo>
                    <a:pt x="3" y="5"/>
                    <a:pt x="1" y="11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</a:path>
              </a:pathLst>
            </a:custGeom>
            <a:solidFill>
              <a:srgbClr val="87BC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Freeform 74">
              <a:extLst>
                <a:ext uri="{FF2B5EF4-FFF2-40B4-BE49-F238E27FC236}">
                  <a16:creationId xmlns:a16="http://schemas.microsoft.com/office/drawing/2014/main" id="{5F785D09-DEBC-BD26-CCAA-1F8ECA408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9" y="2133"/>
              <a:ext cx="74" cy="49"/>
            </a:xfrm>
            <a:custGeom>
              <a:avLst/>
              <a:gdLst>
                <a:gd name="T0" fmla="*/ 0 w 9"/>
                <a:gd name="T1" fmla="*/ 3 h 6"/>
                <a:gd name="T2" fmla="*/ 3 w 9"/>
                <a:gd name="T3" fmla="*/ 1 h 6"/>
                <a:gd name="T4" fmla="*/ 3 w 9"/>
                <a:gd name="T5" fmla="*/ 2 h 6"/>
                <a:gd name="T6" fmla="*/ 3 w 9"/>
                <a:gd name="T7" fmla="*/ 4 h 6"/>
                <a:gd name="T8" fmla="*/ 5 w 9"/>
                <a:gd name="T9" fmla="*/ 3 h 6"/>
                <a:gd name="T10" fmla="*/ 8 w 9"/>
                <a:gd name="T11" fmla="*/ 3 h 6"/>
                <a:gd name="T12" fmla="*/ 7 w 9"/>
                <a:gd name="T13" fmla="*/ 4 h 6"/>
                <a:gd name="T14" fmla="*/ 6 w 9"/>
                <a:gd name="T15" fmla="*/ 4 h 6"/>
                <a:gd name="T16" fmla="*/ 0 w 9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0" y="3"/>
                  </a:moveTo>
                  <a:cubicBezTo>
                    <a:pt x="0" y="1"/>
                    <a:pt x="2" y="1"/>
                    <a:pt x="3" y="1"/>
                  </a:cubicBezTo>
                  <a:cubicBezTo>
                    <a:pt x="3" y="0"/>
                    <a:pt x="4" y="1"/>
                    <a:pt x="3" y="2"/>
                  </a:cubicBezTo>
                  <a:cubicBezTo>
                    <a:pt x="3" y="2"/>
                    <a:pt x="2" y="3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2"/>
                    <a:pt x="7" y="2"/>
                    <a:pt x="8" y="3"/>
                  </a:cubicBezTo>
                  <a:cubicBezTo>
                    <a:pt x="8" y="4"/>
                    <a:pt x="9" y="6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6"/>
                    <a:pt x="2" y="5"/>
                    <a:pt x="0" y="3"/>
                  </a:cubicBezTo>
                  <a:close/>
                </a:path>
              </a:pathLst>
            </a:custGeom>
            <a:solidFill>
              <a:srgbClr val="86B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Freeform 75">
              <a:extLst>
                <a:ext uri="{FF2B5EF4-FFF2-40B4-BE49-F238E27FC236}">
                  <a16:creationId xmlns:a16="http://schemas.microsoft.com/office/drawing/2014/main" id="{916E3463-D2FE-B5FA-F109-CCC007801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1996"/>
              <a:ext cx="74" cy="40"/>
            </a:xfrm>
            <a:custGeom>
              <a:avLst/>
              <a:gdLst>
                <a:gd name="T0" fmla="*/ 0 w 9"/>
                <a:gd name="T1" fmla="*/ 0 h 5"/>
                <a:gd name="T2" fmla="*/ 7 w 9"/>
                <a:gd name="T3" fmla="*/ 1 h 5"/>
                <a:gd name="T4" fmla="*/ 8 w 9"/>
                <a:gd name="T5" fmla="*/ 3 h 5"/>
                <a:gd name="T6" fmla="*/ 6 w 9"/>
                <a:gd name="T7" fmla="*/ 3 h 5"/>
                <a:gd name="T8" fmla="*/ 0 w 9"/>
                <a:gd name="T9" fmla="*/ 0 h 5"/>
                <a:gd name="T10" fmla="*/ 0 w 9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5">
                  <a:moveTo>
                    <a:pt x="0" y="0"/>
                  </a:moveTo>
                  <a:cubicBezTo>
                    <a:pt x="3" y="0"/>
                    <a:pt x="5" y="1"/>
                    <a:pt x="7" y="1"/>
                  </a:cubicBezTo>
                  <a:cubicBezTo>
                    <a:pt x="8" y="2"/>
                    <a:pt x="9" y="2"/>
                    <a:pt x="8" y="3"/>
                  </a:cubicBezTo>
                  <a:cubicBezTo>
                    <a:pt x="8" y="5"/>
                    <a:pt x="7" y="4"/>
                    <a:pt x="6" y="3"/>
                  </a:cubicBezTo>
                  <a:cubicBezTo>
                    <a:pt x="4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FB8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Freeform 76">
              <a:extLst>
                <a:ext uri="{FF2B5EF4-FFF2-40B4-BE49-F238E27FC236}">
                  <a16:creationId xmlns:a16="http://schemas.microsoft.com/office/drawing/2014/main" id="{3E315A5B-A204-805B-32B5-0A1A37AC6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1" y="1971"/>
              <a:ext cx="74" cy="17"/>
            </a:xfrm>
            <a:custGeom>
              <a:avLst/>
              <a:gdLst>
                <a:gd name="T0" fmla="*/ 0 w 9"/>
                <a:gd name="T1" fmla="*/ 0 h 2"/>
                <a:gd name="T2" fmla="*/ 7 w 9"/>
                <a:gd name="T3" fmla="*/ 0 h 2"/>
                <a:gd name="T4" fmla="*/ 9 w 9"/>
                <a:gd name="T5" fmla="*/ 1 h 2"/>
                <a:gd name="T6" fmla="*/ 7 w 9"/>
                <a:gd name="T7" fmla="*/ 1 h 2"/>
                <a:gd name="T8" fmla="*/ 0 w 9"/>
                <a:gd name="T9" fmla="*/ 0 h 2"/>
                <a:gd name="T10" fmla="*/ 0 w 9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">
                  <a:moveTo>
                    <a:pt x="0" y="0"/>
                  </a:moveTo>
                  <a:cubicBezTo>
                    <a:pt x="2" y="0"/>
                    <a:pt x="5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8" y="2"/>
                    <a:pt x="7" y="2"/>
                    <a:pt x="7" y="1"/>
                  </a:cubicBezTo>
                  <a:cubicBezTo>
                    <a:pt x="5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2B8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Freeform 77">
              <a:extLst>
                <a:ext uri="{FF2B5EF4-FFF2-40B4-BE49-F238E27FC236}">
                  <a16:creationId xmlns:a16="http://schemas.microsoft.com/office/drawing/2014/main" id="{CCFB93D1-AFA3-FD6A-BD23-DAD11B29A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" y="2068"/>
              <a:ext cx="49" cy="41"/>
            </a:xfrm>
            <a:custGeom>
              <a:avLst/>
              <a:gdLst>
                <a:gd name="T0" fmla="*/ 3 w 6"/>
                <a:gd name="T1" fmla="*/ 0 h 5"/>
                <a:gd name="T2" fmla="*/ 6 w 6"/>
                <a:gd name="T3" fmla="*/ 3 h 5"/>
                <a:gd name="T4" fmla="*/ 3 w 6"/>
                <a:gd name="T5" fmla="*/ 5 h 5"/>
                <a:gd name="T6" fmla="*/ 0 w 6"/>
                <a:gd name="T7" fmla="*/ 2 h 5"/>
                <a:gd name="T8" fmla="*/ 3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4" y="0"/>
                    <a:pt x="6" y="1"/>
                    <a:pt x="6" y="3"/>
                  </a:cubicBezTo>
                  <a:cubicBezTo>
                    <a:pt x="6" y="4"/>
                    <a:pt x="5" y="5"/>
                    <a:pt x="3" y="5"/>
                  </a:cubicBezTo>
                  <a:cubicBezTo>
                    <a:pt x="2" y="5"/>
                    <a:pt x="0" y="4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lose/>
                </a:path>
              </a:pathLst>
            </a:custGeom>
            <a:solidFill>
              <a:srgbClr val="3E82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108" name="Group 80">
            <a:extLst>
              <a:ext uri="{FF2B5EF4-FFF2-40B4-BE49-F238E27FC236}">
                <a16:creationId xmlns:a16="http://schemas.microsoft.com/office/drawing/2014/main" id="{6BC04B0D-D964-F676-429A-048B501F293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740400" y="3181350"/>
            <a:ext cx="625475" cy="701675"/>
            <a:chOff x="3616" y="2004"/>
            <a:chExt cx="394" cy="442"/>
          </a:xfrm>
        </p:grpSpPr>
        <p:sp>
          <p:nvSpPr>
            <p:cNvPr id="110" name="Freeform 81">
              <a:extLst>
                <a:ext uri="{FF2B5EF4-FFF2-40B4-BE49-F238E27FC236}">
                  <a16:creationId xmlns:a16="http://schemas.microsoft.com/office/drawing/2014/main" id="{1276F90B-39CC-3FB2-ECD7-025B93BDF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7" y="2127"/>
              <a:ext cx="248" cy="319"/>
            </a:xfrm>
            <a:custGeom>
              <a:avLst/>
              <a:gdLst>
                <a:gd name="T0" fmla="*/ 31 w 34"/>
                <a:gd name="T1" fmla="*/ 23 h 44"/>
                <a:gd name="T2" fmla="*/ 33 w 34"/>
                <a:gd name="T3" fmla="*/ 34 h 44"/>
                <a:gd name="T4" fmla="*/ 18 w 34"/>
                <a:gd name="T5" fmla="*/ 43 h 44"/>
                <a:gd name="T6" fmla="*/ 11 w 34"/>
                <a:gd name="T7" fmla="*/ 42 h 44"/>
                <a:gd name="T8" fmla="*/ 3 w 34"/>
                <a:gd name="T9" fmla="*/ 38 h 44"/>
                <a:gd name="T10" fmla="*/ 0 w 34"/>
                <a:gd name="T11" fmla="*/ 36 h 44"/>
                <a:gd name="T12" fmla="*/ 0 w 34"/>
                <a:gd name="T13" fmla="*/ 33 h 44"/>
                <a:gd name="T14" fmla="*/ 0 w 34"/>
                <a:gd name="T15" fmla="*/ 27 h 44"/>
                <a:gd name="T16" fmla="*/ 3 w 34"/>
                <a:gd name="T17" fmla="*/ 21 h 44"/>
                <a:gd name="T18" fmla="*/ 9 w 34"/>
                <a:gd name="T19" fmla="*/ 13 h 44"/>
                <a:gd name="T20" fmla="*/ 10 w 34"/>
                <a:gd name="T21" fmla="*/ 10 h 44"/>
                <a:gd name="T22" fmla="*/ 10 w 34"/>
                <a:gd name="T23" fmla="*/ 3 h 44"/>
                <a:gd name="T24" fmla="*/ 11 w 34"/>
                <a:gd name="T25" fmla="*/ 3 h 44"/>
                <a:gd name="T26" fmla="*/ 16 w 34"/>
                <a:gd name="T27" fmla="*/ 3 h 44"/>
                <a:gd name="T28" fmla="*/ 21 w 34"/>
                <a:gd name="T29" fmla="*/ 1 h 44"/>
                <a:gd name="T30" fmla="*/ 24 w 34"/>
                <a:gd name="T31" fmla="*/ 1 h 44"/>
                <a:gd name="T32" fmla="*/ 24 w 34"/>
                <a:gd name="T33" fmla="*/ 4 h 44"/>
                <a:gd name="T34" fmla="*/ 28 w 34"/>
                <a:gd name="T35" fmla="*/ 17 h 44"/>
                <a:gd name="T36" fmla="*/ 31 w 34"/>
                <a:gd name="T37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" h="44">
                  <a:moveTo>
                    <a:pt x="31" y="23"/>
                  </a:moveTo>
                  <a:cubicBezTo>
                    <a:pt x="33" y="26"/>
                    <a:pt x="34" y="30"/>
                    <a:pt x="33" y="34"/>
                  </a:cubicBezTo>
                  <a:cubicBezTo>
                    <a:pt x="31" y="41"/>
                    <a:pt x="23" y="44"/>
                    <a:pt x="18" y="43"/>
                  </a:cubicBezTo>
                  <a:cubicBezTo>
                    <a:pt x="15" y="43"/>
                    <a:pt x="13" y="42"/>
                    <a:pt x="11" y="42"/>
                  </a:cubicBezTo>
                  <a:cubicBezTo>
                    <a:pt x="7" y="42"/>
                    <a:pt x="4" y="41"/>
                    <a:pt x="3" y="38"/>
                  </a:cubicBezTo>
                  <a:cubicBezTo>
                    <a:pt x="2" y="37"/>
                    <a:pt x="1" y="36"/>
                    <a:pt x="0" y="36"/>
                  </a:cubicBezTo>
                  <a:cubicBezTo>
                    <a:pt x="0" y="35"/>
                    <a:pt x="1" y="34"/>
                    <a:pt x="0" y="33"/>
                  </a:cubicBezTo>
                  <a:cubicBezTo>
                    <a:pt x="0" y="31"/>
                    <a:pt x="0" y="29"/>
                    <a:pt x="0" y="27"/>
                  </a:cubicBezTo>
                  <a:cubicBezTo>
                    <a:pt x="0" y="25"/>
                    <a:pt x="2" y="23"/>
                    <a:pt x="3" y="21"/>
                  </a:cubicBezTo>
                  <a:cubicBezTo>
                    <a:pt x="5" y="19"/>
                    <a:pt x="7" y="16"/>
                    <a:pt x="9" y="13"/>
                  </a:cubicBezTo>
                  <a:cubicBezTo>
                    <a:pt x="10" y="12"/>
                    <a:pt x="10" y="11"/>
                    <a:pt x="10" y="10"/>
                  </a:cubicBezTo>
                  <a:cubicBezTo>
                    <a:pt x="11" y="8"/>
                    <a:pt x="9" y="6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3" y="3"/>
                    <a:pt x="14" y="3"/>
                    <a:pt x="16" y="3"/>
                  </a:cubicBezTo>
                  <a:cubicBezTo>
                    <a:pt x="18" y="2"/>
                    <a:pt x="19" y="1"/>
                    <a:pt x="21" y="1"/>
                  </a:cubicBezTo>
                  <a:cubicBezTo>
                    <a:pt x="22" y="1"/>
                    <a:pt x="23" y="0"/>
                    <a:pt x="24" y="1"/>
                  </a:cubicBezTo>
                  <a:cubicBezTo>
                    <a:pt x="25" y="2"/>
                    <a:pt x="25" y="3"/>
                    <a:pt x="24" y="4"/>
                  </a:cubicBezTo>
                  <a:cubicBezTo>
                    <a:pt x="21" y="10"/>
                    <a:pt x="25" y="13"/>
                    <a:pt x="28" y="17"/>
                  </a:cubicBezTo>
                  <a:cubicBezTo>
                    <a:pt x="29" y="19"/>
                    <a:pt x="31" y="20"/>
                    <a:pt x="31" y="23"/>
                  </a:cubicBezTo>
                  <a:close/>
                </a:path>
              </a:pathLst>
            </a:custGeom>
            <a:solidFill>
              <a:srgbClr val="8EBF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1" name="Freeform 82">
              <a:extLst>
                <a:ext uri="{FF2B5EF4-FFF2-40B4-BE49-F238E27FC236}">
                  <a16:creationId xmlns:a16="http://schemas.microsoft.com/office/drawing/2014/main" id="{D4C3F89A-8E62-8A9B-B8B2-DE3A6524B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6" y="2141"/>
              <a:ext cx="212" cy="247"/>
            </a:xfrm>
            <a:custGeom>
              <a:avLst/>
              <a:gdLst>
                <a:gd name="T0" fmla="*/ 18 w 29"/>
                <a:gd name="T1" fmla="*/ 26 h 34"/>
                <a:gd name="T2" fmla="*/ 19 w 29"/>
                <a:gd name="T3" fmla="*/ 33 h 34"/>
                <a:gd name="T4" fmla="*/ 18 w 29"/>
                <a:gd name="T5" fmla="*/ 34 h 34"/>
                <a:gd name="T6" fmla="*/ 11 w 29"/>
                <a:gd name="T7" fmla="*/ 33 h 34"/>
                <a:gd name="T8" fmla="*/ 2 w 29"/>
                <a:gd name="T9" fmla="*/ 19 h 34"/>
                <a:gd name="T10" fmla="*/ 5 w 29"/>
                <a:gd name="T11" fmla="*/ 11 h 34"/>
                <a:gd name="T12" fmla="*/ 12 w 29"/>
                <a:gd name="T13" fmla="*/ 2 h 34"/>
                <a:gd name="T14" fmla="*/ 23 w 29"/>
                <a:gd name="T15" fmla="*/ 1 h 34"/>
                <a:gd name="T16" fmla="*/ 25 w 29"/>
                <a:gd name="T17" fmla="*/ 3 h 34"/>
                <a:gd name="T18" fmla="*/ 29 w 29"/>
                <a:gd name="T19" fmla="*/ 9 h 34"/>
                <a:gd name="T20" fmla="*/ 24 w 29"/>
                <a:gd name="T21" fmla="*/ 16 h 34"/>
                <a:gd name="T22" fmla="*/ 21 w 29"/>
                <a:gd name="T23" fmla="*/ 19 h 34"/>
                <a:gd name="T24" fmla="*/ 18 w 29"/>
                <a:gd name="T25" fmla="*/ 18 h 34"/>
                <a:gd name="T26" fmla="*/ 17 w 29"/>
                <a:gd name="T27" fmla="*/ 16 h 34"/>
                <a:gd name="T28" fmla="*/ 19 w 29"/>
                <a:gd name="T29" fmla="*/ 15 h 34"/>
                <a:gd name="T30" fmla="*/ 20 w 29"/>
                <a:gd name="T31" fmla="*/ 14 h 34"/>
                <a:gd name="T32" fmla="*/ 18 w 29"/>
                <a:gd name="T33" fmla="*/ 13 h 34"/>
                <a:gd name="T34" fmla="*/ 15 w 29"/>
                <a:gd name="T35" fmla="*/ 16 h 34"/>
                <a:gd name="T36" fmla="*/ 16 w 29"/>
                <a:gd name="T37" fmla="*/ 18 h 34"/>
                <a:gd name="T38" fmla="*/ 17 w 29"/>
                <a:gd name="T39" fmla="*/ 19 h 34"/>
                <a:gd name="T40" fmla="*/ 19 w 29"/>
                <a:gd name="T41" fmla="*/ 21 h 34"/>
                <a:gd name="T42" fmla="*/ 16 w 29"/>
                <a:gd name="T43" fmla="*/ 22 h 34"/>
                <a:gd name="T44" fmla="*/ 15 w 29"/>
                <a:gd name="T45" fmla="*/ 23 h 34"/>
                <a:gd name="T46" fmla="*/ 18 w 29"/>
                <a:gd name="T47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9" h="34">
                  <a:moveTo>
                    <a:pt x="18" y="26"/>
                  </a:moveTo>
                  <a:cubicBezTo>
                    <a:pt x="19" y="28"/>
                    <a:pt x="19" y="30"/>
                    <a:pt x="19" y="33"/>
                  </a:cubicBezTo>
                  <a:cubicBezTo>
                    <a:pt x="20" y="34"/>
                    <a:pt x="19" y="34"/>
                    <a:pt x="18" y="34"/>
                  </a:cubicBezTo>
                  <a:cubicBezTo>
                    <a:pt x="16" y="34"/>
                    <a:pt x="14" y="34"/>
                    <a:pt x="11" y="33"/>
                  </a:cubicBezTo>
                  <a:cubicBezTo>
                    <a:pt x="5" y="33"/>
                    <a:pt x="0" y="26"/>
                    <a:pt x="2" y="19"/>
                  </a:cubicBezTo>
                  <a:cubicBezTo>
                    <a:pt x="2" y="16"/>
                    <a:pt x="4" y="14"/>
                    <a:pt x="5" y="11"/>
                  </a:cubicBezTo>
                  <a:cubicBezTo>
                    <a:pt x="8" y="8"/>
                    <a:pt x="10" y="6"/>
                    <a:pt x="12" y="2"/>
                  </a:cubicBezTo>
                  <a:cubicBezTo>
                    <a:pt x="15" y="0"/>
                    <a:pt x="19" y="1"/>
                    <a:pt x="23" y="1"/>
                  </a:cubicBezTo>
                  <a:cubicBezTo>
                    <a:pt x="24" y="2"/>
                    <a:pt x="24" y="2"/>
                    <a:pt x="25" y="3"/>
                  </a:cubicBezTo>
                  <a:cubicBezTo>
                    <a:pt x="26" y="5"/>
                    <a:pt x="27" y="7"/>
                    <a:pt x="29" y="9"/>
                  </a:cubicBezTo>
                  <a:cubicBezTo>
                    <a:pt x="29" y="12"/>
                    <a:pt x="26" y="14"/>
                    <a:pt x="24" y="16"/>
                  </a:cubicBezTo>
                  <a:cubicBezTo>
                    <a:pt x="24" y="17"/>
                    <a:pt x="23" y="19"/>
                    <a:pt x="21" y="19"/>
                  </a:cubicBezTo>
                  <a:cubicBezTo>
                    <a:pt x="20" y="19"/>
                    <a:pt x="19" y="18"/>
                    <a:pt x="18" y="18"/>
                  </a:cubicBezTo>
                  <a:cubicBezTo>
                    <a:pt x="17" y="17"/>
                    <a:pt x="16" y="17"/>
                    <a:pt x="17" y="16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19" y="15"/>
                    <a:pt x="19" y="15"/>
                    <a:pt x="20" y="14"/>
                  </a:cubicBezTo>
                  <a:cubicBezTo>
                    <a:pt x="19" y="14"/>
                    <a:pt x="19" y="12"/>
                    <a:pt x="18" y="13"/>
                  </a:cubicBezTo>
                  <a:cubicBezTo>
                    <a:pt x="16" y="13"/>
                    <a:pt x="15" y="14"/>
                    <a:pt x="15" y="16"/>
                  </a:cubicBezTo>
                  <a:cubicBezTo>
                    <a:pt x="15" y="17"/>
                    <a:pt x="16" y="18"/>
                    <a:pt x="16" y="18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8" y="19"/>
                    <a:pt x="20" y="20"/>
                    <a:pt x="19" y="21"/>
                  </a:cubicBezTo>
                  <a:cubicBezTo>
                    <a:pt x="19" y="22"/>
                    <a:pt x="18" y="22"/>
                    <a:pt x="16" y="22"/>
                  </a:cubicBezTo>
                  <a:cubicBezTo>
                    <a:pt x="16" y="22"/>
                    <a:pt x="16" y="22"/>
                    <a:pt x="15" y="23"/>
                  </a:cubicBezTo>
                  <a:cubicBezTo>
                    <a:pt x="16" y="24"/>
                    <a:pt x="18" y="24"/>
                    <a:pt x="18" y="26"/>
                  </a:cubicBezTo>
                  <a:close/>
                </a:path>
              </a:pathLst>
            </a:custGeom>
            <a:solidFill>
              <a:srgbClr val="589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2" name="Freeform 83">
              <a:extLst>
                <a:ext uri="{FF2B5EF4-FFF2-40B4-BE49-F238E27FC236}">
                  <a16:creationId xmlns:a16="http://schemas.microsoft.com/office/drawing/2014/main" id="{D181EDD5-B35A-AF05-F3A2-10ECA26E9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069"/>
              <a:ext cx="226" cy="225"/>
            </a:xfrm>
            <a:custGeom>
              <a:avLst/>
              <a:gdLst>
                <a:gd name="T0" fmla="*/ 6 w 31"/>
                <a:gd name="T1" fmla="*/ 19 h 31"/>
                <a:gd name="T2" fmla="*/ 0 w 31"/>
                <a:gd name="T3" fmla="*/ 12 h 31"/>
                <a:gd name="T4" fmla="*/ 1 w 31"/>
                <a:gd name="T5" fmla="*/ 11 h 31"/>
                <a:gd name="T6" fmla="*/ 2 w 31"/>
                <a:gd name="T7" fmla="*/ 9 h 31"/>
                <a:gd name="T8" fmla="*/ 7 w 31"/>
                <a:gd name="T9" fmla="*/ 3 h 31"/>
                <a:gd name="T10" fmla="*/ 9 w 31"/>
                <a:gd name="T11" fmla="*/ 1 h 31"/>
                <a:gd name="T12" fmla="*/ 19 w 31"/>
                <a:gd name="T13" fmla="*/ 2 h 31"/>
                <a:gd name="T14" fmla="*/ 25 w 31"/>
                <a:gd name="T15" fmla="*/ 11 h 31"/>
                <a:gd name="T16" fmla="*/ 26 w 31"/>
                <a:gd name="T17" fmla="*/ 31 h 31"/>
                <a:gd name="T18" fmla="*/ 18 w 31"/>
                <a:gd name="T19" fmla="*/ 18 h 31"/>
                <a:gd name="T20" fmla="*/ 19 w 31"/>
                <a:gd name="T21" fmla="*/ 13 h 31"/>
                <a:gd name="T22" fmla="*/ 19 w 31"/>
                <a:gd name="T23" fmla="*/ 10 h 31"/>
                <a:gd name="T24" fmla="*/ 15 w 31"/>
                <a:gd name="T25" fmla="*/ 10 h 31"/>
                <a:gd name="T26" fmla="*/ 11 w 31"/>
                <a:gd name="T27" fmla="*/ 11 h 31"/>
                <a:gd name="T28" fmla="*/ 8 w 31"/>
                <a:gd name="T29" fmla="*/ 10 h 31"/>
                <a:gd name="T30" fmla="*/ 5 w 31"/>
                <a:gd name="T31" fmla="*/ 11 h 31"/>
                <a:gd name="T32" fmla="*/ 6 w 31"/>
                <a:gd name="T33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" h="31">
                  <a:moveTo>
                    <a:pt x="6" y="19"/>
                  </a:moveTo>
                  <a:cubicBezTo>
                    <a:pt x="3" y="17"/>
                    <a:pt x="2" y="14"/>
                    <a:pt x="0" y="12"/>
                  </a:cubicBezTo>
                  <a:cubicBezTo>
                    <a:pt x="0" y="12"/>
                    <a:pt x="1" y="11"/>
                    <a:pt x="1" y="11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4" y="7"/>
                    <a:pt x="5" y="5"/>
                    <a:pt x="7" y="3"/>
                  </a:cubicBezTo>
                  <a:cubicBezTo>
                    <a:pt x="7" y="2"/>
                    <a:pt x="8" y="2"/>
                    <a:pt x="9" y="1"/>
                  </a:cubicBezTo>
                  <a:cubicBezTo>
                    <a:pt x="12" y="1"/>
                    <a:pt x="16" y="0"/>
                    <a:pt x="19" y="2"/>
                  </a:cubicBezTo>
                  <a:cubicBezTo>
                    <a:pt x="21" y="5"/>
                    <a:pt x="23" y="8"/>
                    <a:pt x="25" y="11"/>
                  </a:cubicBezTo>
                  <a:cubicBezTo>
                    <a:pt x="31" y="17"/>
                    <a:pt x="31" y="23"/>
                    <a:pt x="26" y="31"/>
                  </a:cubicBezTo>
                  <a:cubicBezTo>
                    <a:pt x="23" y="26"/>
                    <a:pt x="19" y="23"/>
                    <a:pt x="18" y="18"/>
                  </a:cubicBezTo>
                  <a:cubicBezTo>
                    <a:pt x="17" y="16"/>
                    <a:pt x="18" y="14"/>
                    <a:pt x="19" y="13"/>
                  </a:cubicBezTo>
                  <a:cubicBezTo>
                    <a:pt x="19" y="12"/>
                    <a:pt x="20" y="11"/>
                    <a:pt x="19" y="10"/>
                  </a:cubicBezTo>
                  <a:cubicBezTo>
                    <a:pt x="18" y="9"/>
                    <a:pt x="17" y="9"/>
                    <a:pt x="15" y="10"/>
                  </a:cubicBezTo>
                  <a:cubicBezTo>
                    <a:pt x="14" y="10"/>
                    <a:pt x="13" y="11"/>
                    <a:pt x="11" y="11"/>
                  </a:cubicBezTo>
                  <a:cubicBezTo>
                    <a:pt x="10" y="11"/>
                    <a:pt x="9" y="11"/>
                    <a:pt x="8" y="10"/>
                  </a:cubicBezTo>
                  <a:cubicBezTo>
                    <a:pt x="7" y="10"/>
                    <a:pt x="5" y="9"/>
                    <a:pt x="5" y="11"/>
                  </a:cubicBezTo>
                  <a:cubicBezTo>
                    <a:pt x="6" y="14"/>
                    <a:pt x="7" y="16"/>
                    <a:pt x="6" y="19"/>
                  </a:cubicBezTo>
                  <a:close/>
                </a:path>
              </a:pathLst>
            </a:custGeom>
            <a:solidFill>
              <a:srgbClr val="388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3" name="Freeform 84">
              <a:extLst>
                <a:ext uri="{FF2B5EF4-FFF2-40B4-BE49-F238E27FC236}">
                  <a16:creationId xmlns:a16="http://schemas.microsoft.com/office/drawing/2014/main" id="{8D5988E6-8750-E244-0F71-FB8050669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2004"/>
              <a:ext cx="117" cy="72"/>
            </a:xfrm>
            <a:custGeom>
              <a:avLst/>
              <a:gdLst>
                <a:gd name="T0" fmla="*/ 7 w 16"/>
                <a:gd name="T1" fmla="*/ 3 h 10"/>
                <a:gd name="T2" fmla="*/ 11 w 16"/>
                <a:gd name="T3" fmla="*/ 2 h 10"/>
                <a:gd name="T4" fmla="*/ 15 w 16"/>
                <a:gd name="T5" fmla="*/ 1 h 10"/>
                <a:gd name="T6" fmla="*/ 15 w 16"/>
                <a:gd name="T7" fmla="*/ 5 h 10"/>
                <a:gd name="T8" fmla="*/ 14 w 16"/>
                <a:gd name="T9" fmla="*/ 9 h 10"/>
                <a:gd name="T10" fmla="*/ 3 w 16"/>
                <a:gd name="T11" fmla="*/ 9 h 10"/>
                <a:gd name="T12" fmla="*/ 2 w 16"/>
                <a:gd name="T13" fmla="*/ 4 h 10"/>
                <a:gd name="T14" fmla="*/ 1 w 16"/>
                <a:gd name="T15" fmla="*/ 2 h 10"/>
                <a:gd name="T16" fmla="*/ 7 w 16"/>
                <a:gd name="T1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0">
                  <a:moveTo>
                    <a:pt x="7" y="3"/>
                  </a:moveTo>
                  <a:cubicBezTo>
                    <a:pt x="9" y="3"/>
                    <a:pt x="10" y="3"/>
                    <a:pt x="11" y="2"/>
                  </a:cubicBezTo>
                  <a:cubicBezTo>
                    <a:pt x="13" y="1"/>
                    <a:pt x="14" y="0"/>
                    <a:pt x="15" y="1"/>
                  </a:cubicBezTo>
                  <a:cubicBezTo>
                    <a:pt x="16" y="3"/>
                    <a:pt x="15" y="4"/>
                    <a:pt x="15" y="5"/>
                  </a:cubicBezTo>
                  <a:cubicBezTo>
                    <a:pt x="14" y="6"/>
                    <a:pt x="14" y="7"/>
                    <a:pt x="14" y="9"/>
                  </a:cubicBezTo>
                  <a:cubicBezTo>
                    <a:pt x="10" y="10"/>
                    <a:pt x="7" y="10"/>
                    <a:pt x="3" y="9"/>
                  </a:cubicBezTo>
                  <a:cubicBezTo>
                    <a:pt x="3" y="7"/>
                    <a:pt x="2" y="6"/>
                    <a:pt x="2" y="4"/>
                  </a:cubicBezTo>
                  <a:cubicBezTo>
                    <a:pt x="1" y="4"/>
                    <a:pt x="0" y="3"/>
                    <a:pt x="1" y="2"/>
                  </a:cubicBezTo>
                  <a:cubicBezTo>
                    <a:pt x="3" y="3"/>
                    <a:pt x="5" y="3"/>
                    <a:pt x="7" y="3"/>
                  </a:cubicBezTo>
                  <a:close/>
                </a:path>
              </a:pathLst>
            </a:custGeom>
            <a:solidFill>
              <a:srgbClr val="3C8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4" name="Freeform 85">
              <a:extLst>
                <a:ext uri="{FF2B5EF4-FFF2-40B4-BE49-F238E27FC236}">
                  <a16:creationId xmlns:a16="http://schemas.microsoft.com/office/drawing/2014/main" id="{311A7D61-D37E-1B6F-3377-37362D204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9" y="2083"/>
              <a:ext cx="117" cy="66"/>
            </a:xfrm>
            <a:custGeom>
              <a:avLst/>
              <a:gdLst>
                <a:gd name="T0" fmla="*/ 2 w 16"/>
                <a:gd name="T1" fmla="*/ 8 h 9"/>
                <a:gd name="T2" fmla="*/ 1 w 16"/>
                <a:gd name="T3" fmla="*/ 4 h 9"/>
                <a:gd name="T4" fmla="*/ 1 w 16"/>
                <a:gd name="T5" fmla="*/ 1 h 9"/>
                <a:gd name="T6" fmla="*/ 7 w 16"/>
                <a:gd name="T7" fmla="*/ 2 h 9"/>
                <a:gd name="T8" fmla="*/ 11 w 16"/>
                <a:gd name="T9" fmla="*/ 1 h 9"/>
                <a:gd name="T10" fmla="*/ 15 w 16"/>
                <a:gd name="T11" fmla="*/ 1 h 9"/>
                <a:gd name="T12" fmla="*/ 12 w 16"/>
                <a:gd name="T13" fmla="*/ 8 h 9"/>
                <a:gd name="T14" fmla="*/ 2 w 16"/>
                <a:gd name="T1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9">
                  <a:moveTo>
                    <a:pt x="2" y="8"/>
                  </a:moveTo>
                  <a:cubicBezTo>
                    <a:pt x="2" y="6"/>
                    <a:pt x="2" y="5"/>
                    <a:pt x="1" y="4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3" y="2"/>
                    <a:pt x="5" y="2"/>
                    <a:pt x="7" y="2"/>
                  </a:cubicBezTo>
                  <a:cubicBezTo>
                    <a:pt x="8" y="2"/>
                    <a:pt x="10" y="2"/>
                    <a:pt x="11" y="1"/>
                  </a:cubicBezTo>
                  <a:cubicBezTo>
                    <a:pt x="12" y="0"/>
                    <a:pt x="14" y="0"/>
                    <a:pt x="15" y="1"/>
                  </a:cubicBezTo>
                  <a:cubicBezTo>
                    <a:pt x="16" y="4"/>
                    <a:pt x="14" y="6"/>
                    <a:pt x="12" y="8"/>
                  </a:cubicBezTo>
                  <a:cubicBezTo>
                    <a:pt x="9" y="9"/>
                    <a:pt x="6" y="9"/>
                    <a:pt x="2" y="8"/>
                  </a:cubicBezTo>
                  <a:close/>
                </a:path>
              </a:pathLst>
            </a:custGeom>
            <a:solidFill>
              <a:srgbClr val="589B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5" name="Freeform 86">
              <a:extLst>
                <a:ext uri="{FF2B5EF4-FFF2-40B4-BE49-F238E27FC236}">
                  <a16:creationId xmlns:a16="http://schemas.microsoft.com/office/drawing/2014/main" id="{65A182AD-551A-8F7F-1718-66E9A7A740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069"/>
              <a:ext cx="87" cy="22"/>
            </a:xfrm>
            <a:custGeom>
              <a:avLst/>
              <a:gdLst>
                <a:gd name="T0" fmla="*/ 1 w 12"/>
                <a:gd name="T1" fmla="*/ 0 h 3"/>
                <a:gd name="T2" fmla="*/ 12 w 12"/>
                <a:gd name="T3" fmla="*/ 0 h 3"/>
                <a:gd name="T4" fmla="*/ 12 w 12"/>
                <a:gd name="T5" fmla="*/ 2 h 3"/>
                <a:gd name="T6" fmla="*/ 3 w 12"/>
                <a:gd name="T7" fmla="*/ 2 h 3"/>
                <a:gd name="T8" fmla="*/ 0 w 12"/>
                <a:gd name="T9" fmla="*/ 3 h 3"/>
                <a:gd name="T10" fmla="*/ 1 w 1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3">
                  <a:moveTo>
                    <a:pt x="1" y="0"/>
                  </a:moveTo>
                  <a:cubicBezTo>
                    <a:pt x="5" y="0"/>
                    <a:pt x="8" y="0"/>
                    <a:pt x="12" y="0"/>
                  </a:cubicBezTo>
                  <a:cubicBezTo>
                    <a:pt x="12" y="0"/>
                    <a:pt x="12" y="1"/>
                    <a:pt x="12" y="2"/>
                  </a:cubicBezTo>
                  <a:cubicBezTo>
                    <a:pt x="9" y="2"/>
                    <a:pt x="6" y="2"/>
                    <a:pt x="3" y="2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6398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6" name="Freeform 87">
              <a:extLst>
                <a:ext uri="{FF2B5EF4-FFF2-40B4-BE49-F238E27FC236}">
                  <a16:creationId xmlns:a16="http://schemas.microsoft.com/office/drawing/2014/main" id="{57A1B578-5E61-D66F-2C9B-D8012F92B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4" y="2141"/>
              <a:ext cx="87" cy="15"/>
            </a:xfrm>
            <a:custGeom>
              <a:avLst/>
              <a:gdLst>
                <a:gd name="T0" fmla="*/ 0 w 12"/>
                <a:gd name="T1" fmla="*/ 0 h 2"/>
                <a:gd name="T2" fmla="*/ 11 w 12"/>
                <a:gd name="T3" fmla="*/ 0 h 2"/>
                <a:gd name="T4" fmla="*/ 12 w 12"/>
                <a:gd name="T5" fmla="*/ 1 h 2"/>
                <a:gd name="T6" fmla="*/ 11 w 12"/>
                <a:gd name="T7" fmla="*/ 2 h 2"/>
                <a:gd name="T8" fmla="*/ 0 w 12"/>
                <a:gd name="T9" fmla="*/ 2 h 2"/>
                <a:gd name="T10" fmla="*/ 0 w 1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4" y="0"/>
                    <a:pt x="8" y="0"/>
                    <a:pt x="11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2"/>
                    <a:pt x="11" y="2"/>
                  </a:cubicBezTo>
                  <a:cubicBezTo>
                    <a:pt x="8" y="2"/>
                    <a:pt x="4" y="2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CBD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7" name="Freeform 88">
              <a:extLst>
                <a:ext uri="{FF2B5EF4-FFF2-40B4-BE49-F238E27FC236}">
                  <a16:creationId xmlns:a16="http://schemas.microsoft.com/office/drawing/2014/main" id="{53C7EEB1-0E1F-28BC-8860-9186EFE65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8" y="2004"/>
              <a:ext cx="43" cy="36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2 h 5"/>
                <a:gd name="T4" fmla="*/ 6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4" y="5"/>
                    <a:pt x="1" y="4"/>
                    <a:pt x="0" y="2"/>
                  </a:cubicBezTo>
                  <a:cubicBezTo>
                    <a:pt x="3" y="0"/>
                    <a:pt x="4" y="2"/>
                    <a:pt x="6" y="3"/>
                  </a:cubicBezTo>
                  <a:close/>
                </a:path>
              </a:pathLst>
            </a:custGeom>
            <a:solidFill>
              <a:srgbClr val="3C6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8" name="Freeform 89">
              <a:extLst>
                <a:ext uri="{FF2B5EF4-FFF2-40B4-BE49-F238E27FC236}">
                  <a16:creationId xmlns:a16="http://schemas.microsoft.com/office/drawing/2014/main" id="{8D916973-7CA2-62BA-A300-AFD2B9C09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6" y="2076"/>
              <a:ext cx="44" cy="36"/>
            </a:xfrm>
            <a:custGeom>
              <a:avLst/>
              <a:gdLst>
                <a:gd name="T0" fmla="*/ 6 w 6"/>
                <a:gd name="T1" fmla="*/ 3 h 5"/>
                <a:gd name="T2" fmla="*/ 0 w 6"/>
                <a:gd name="T3" fmla="*/ 2 h 5"/>
                <a:gd name="T4" fmla="*/ 6 w 6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3" y="5"/>
                    <a:pt x="1" y="4"/>
                    <a:pt x="0" y="2"/>
                  </a:cubicBezTo>
                  <a:cubicBezTo>
                    <a:pt x="2" y="0"/>
                    <a:pt x="4" y="2"/>
                    <a:pt x="6" y="3"/>
                  </a:cubicBezTo>
                  <a:close/>
                </a:path>
              </a:pathLst>
            </a:custGeom>
            <a:solidFill>
              <a:srgbClr val="4481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9" name="Freeform 90">
              <a:extLst>
                <a:ext uri="{FF2B5EF4-FFF2-40B4-BE49-F238E27FC236}">
                  <a16:creationId xmlns:a16="http://schemas.microsoft.com/office/drawing/2014/main" id="{7F1AB9A0-37A6-B30C-2994-2A329651F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84" y="2091"/>
              <a:ext cx="22" cy="58"/>
            </a:xfrm>
            <a:custGeom>
              <a:avLst/>
              <a:gdLst>
                <a:gd name="T0" fmla="*/ 1 w 3"/>
                <a:gd name="T1" fmla="*/ 8 h 8"/>
                <a:gd name="T2" fmla="*/ 0 w 3"/>
                <a:gd name="T3" fmla="*/ 7 h 8"/>
                <a:gd name="T4" fmla="*/ 1 w 3"/>
                <a:gd name="T5" fmla="*/ 3 h 8"/>
                <a:gd name="T6" fmla="*/ 2 w 3"/>
                <a:gd name="T7" fmla="*/ 0 h 8"/>
                <a:gd name="T8" fmla="*/ 2 w 3"/>
                <a:gd name="T9" fmla="*/ 5 h 8"/>
                <a:gd name="T10" fmla="*/ 2 w 3"/>
                <a:gd name="T11" fmla="*/ 6 h 8"/>
                <a:gd name="T12" fmla="*/ 1 w 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8">
                  <a:moveTo>
                    <a:pt x="1" y="8"/>
                  </a:moveTo>
                  <a:cubicBezTo>
                    <a:pt x="1" y="8"/>
                    <a:pt x="0" y="7"/>
                    <a:pt x="0" y="7"/>
                  </a:cubicBezTo>
                  <a:cubicBezTo>
                    <a:pt x="0" y="5"/>
                    <a:pt x="1" y="5"/>
                    <a:pt x="1" y="3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3" y="2"/>
                    <a:pt x="2" y="3"/>
                    <a:pt x="2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1" y="7"/>
                    <a:pt x="1" y="8"/>
                  </a:cubicBezTo>
                  <a:close/>
                </a:path>
              </a:pathLst>
            </a:custGeom>
            <a:solidFill>
              <a:srgbClr val="F3F7E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0" name="Freeform 91">
              <a:extLst>
                <a:ext uri="{FF2B5EF4-FFF2-40B4-BE49-F238E27FC236}">
                  <a16:creationId xmlns:a16="http://schemas.microsoft.com/office/drawing/2014/main" id="{C412978D-DD67-3F6D-7640-D1EFE19AF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" y="2272"/>
              <a:ext cx="73" cy="109"/>
            </a:xfrm>
            <a:custGeom>
              <a:avLst/>
              <a:gdLst>
                <a:gd name="T0" fmla="*/ 6 w 10"/>
                <a:gd name="T1" fmla="*/ 4 h 15"/>
                <a:gd name="T2" fmla="*/ 4 w 10"/>
                <a:gd name="T3" fmla="*/ 5 h 15"/>
                <a:gd name="T4" fmla="*/ 6 w 10"/>
                <a:gd name="T5" fmla="*/ 6 h 15"/>
                <a:gd name="T6" fmla="*/ 7 w 10"/>
                <a:gd name="T7" fmla="*/ 13 h 15"/>
                <a:gd name="T8" fmla="*/ 5 w 10"/>
                <a:gd name="T9" fmla="*/ 14 h 15"/>
                <a:gd name="T10" fmla="*/ 1 w 10"/>
                <a:gd name="T11" fmla="*/ 12 h 15"/>
                <a:gd name="T12" fmla="*/ 1 w 10"/>
                <a:gd name="T13" fmla="*/ 11 h 15"/>
                <a:gd name="T14" fmla="*/ 2 w 10"/>
                <a:gd name="T15" fmla="*/ 10 h 15"/>
                <a:gd name="T16" fmla="*/ 4 w 10"/>
                <a:gd name="T17" fmla="*/ 11 h 15"/>
                <a:gd name="T18" fmla="*/ 6 w 10"/>
                <a:gd name="T19" fmla="*/ 10 h 15"/>
                <a:gd name="T20" fmla="*/ 4 w 10"/>
                <a:gd name="T21" fmla="*/ 8 h 15"/>
                <a:gd name="T22" fmla="*/ 3 w 10"/>
                <a:gd name="T23" fmla="*/ 2 h 15"/>
                <a:gd name="T24" fmla="*/ 5 w 10"/>
                <a:gd name="T25" fmla="*/ 1 h 15"/>
                <a:gd name="T26" fmla="*/ 8 w 10"/>
                <a:gd name="T27" fmla="*/ 3 h 15"/>
                <a:gd name="T28" fmla="*/ 8 w 10"/>
                <a:gd name="T29" fmla="*/ 4 h 15"/>
                <a:gd name="T30" fmla="*/ 6 w 10"/>
                <a:gd name="T31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5">
                  <a:moveTo>
                    <a:pt x="6" y="4"/>
                  </a:moveTo>
                  <a:cubicBezTo>
                    <a:pt x="5" y="4"/>
                    <a:pt x="4" y="4"/>
                    <a:pt x="4" y="5"/>
                  </a:cubicBezTo>
                  <a:cubicBezTo>
                    <a:pt x="4" y="6"/>
                    <a:pt x="5" y="6"/>
                    <a:pt x="6" y="6"/>
                  </a:cubicBezTo>
                  <a:cubicBezTo>
                    <a:pt x="10" y="8"/>
                    <a:pt x="10" y="10"/>
                    <a:pt x="7" y="13"/>
                  </a:cubicBezTo>
                  <a:cubicBezTo>
                    <a:pt x="6" y="13"/>
                    <a:pt x="6" y="15"/>
                    <a:pt x="5" y="14"/>
                  </a:cubicBezTo>
                  <a:cubicBezTo>
                    <a:pt x="4" y="14"/>
                    <a:pt x="3" y="13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2" y="10"/>
                    <a:pt x="2" y="10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0" y="6"/>
                    <a:pt x="0" y="5"/>
                    <a:pt x="3" y="2"/>
                  </a:cubicBezTo>
                  <a:cubicBezTo>
                    <a:pt x="4" y="2"/>
                    <a:pt x="4" y="0"/>
                    <a:pt x="5" y="1"/>
                  </a:cubicBezTo>
                  <a:cubicBezTo>
                    <a:pt x="6" y="1"/>
                    <a:pt x="7" y="2"/>
                    <a:pt x="8" y="3"/>
                  </a:cubicBezTo>
                  <a:cubicBezTo>
                    <a:pt x="9" y="3"/>
                    <a:pt x="8" y="4"/>
                    <a:pt x="8" y="4"/>
                  </a:cubicBezTo>
                  <a:cubicBezTo>
                    <a:pt x="8" y="5"/>
                    <a:pt x="7" y="4"/>
                    <a:pt x="6" y="4"/>
                  </a:cubicBezTo>
                  <a:close/>
                </a:path>
              </a:pathLst>
            </a:custGeom>
            <a:solidFill>
              <a:srgbClr val="FAF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1" name="Freeform 92">
              <a:extLst>
                <a:ext uri="{FF2B5EF4-FFF2-40B4-BE49-F238E27FC236}">
                  <a16:creationId xmlns:a16="http://schemas.microsoft.com/office/drawing/2014/main" id="{BFEDF6F2-82CE-10BB-59C5-C6A3C0ADA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2221"/>
              <a:ext cx="58" cy="109"/>
            </a:xfrm>
            <a:custGeom>
              <a:avLst/>
              <a:gdLst>
                <a:gd name="T0" fmla="*/ 5 w 8"/>
                <a:gd name="T1" fmla="*/ 15 h 15"/>
                <a:gd name="T2" fmla="*/ 1 w 8"/>
                <a:gd name="T3" fmla="*/ 12 h 15"/>
                <a:gd name="T4" fmla="*/ 1 w 8"/>
                <a:gd name="T5" fmla="*/ 11 h 15"/>
                <a:gd name="T6" fmla="*/ 2 w 8"/>
                <a:gd name="T7" fmla="*/ 10 h 15"/>
                <a:gd name="T8" fmla="*/ 4 w 8"/>
                <a:gd name="T9" fmla="*/ 11 h 15"/>
                <a:gd name="T10" fmla="*/ 6 w 8"/>
                <a:gd name="T11" fmla="*/ 10 h 15"/>
                <a:gd name="T12" fmla="*/ 4 w 8"/>
                <a:gd name="T13" fmla="*/ 8 h 15"/>
                <a:gd name="T14" fmla="*/ 3 w 8"/>
                <a:gd name="T15" fmla="*/ 2 h 15"/>
                <a:gd name="T16" fmla="*/ 5 w 8"/>
                <a:gd name="T17" fmla="*/ 1 h 15"/>
                <a:gd name="T18" fmla="*/ 8 w 8"/>
                <a:gd name="T19" fmla="*/ 3 h 15"/>
                <a:gd name="T20" fmla="*/ 8 w 8"/>
                <a:gd name="T21" fmla="*/ 4 h 15"/>
                <a:gd name="T22" fmla="*/ 7 w 8"/>
                <a:gd name="T23" fmla="*/ 5 h 15"/>
                <a:gd name="T24" fmla="*/ 5 w 8"/>
                <a:gd name="T25" fmla="*/ 4 h 15"/>
                <a:gd name="T26" fmla="*/ 4 w 8"/>
                <a:gd name="T27" fmla="*/ 5 h 15"/>
                <a:gd name="T28" fmla="*/ 5 w 8"/>
                <a:gd name="T29" fmla="*/ 6 h 15"/>
                <a:gd name="T30" fmla="*/ 8 w 8"/>
                <a:gd name="T31" fmla="*/ 8 h 15"/>
                <a:gd name="T32" fmla="*/ 5 w 8"/>
                <a:gd name="T33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5">
                  <a:moveTo>
                    <a:pt x="5" y="15"/>
                  </a:moveTo>
                  <a:cubicBezTo>
                    <a:pt x="4" y="14"/>
                    <a:pt x="3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9"/>
                    <a:pt x="5" y="9"/>
                    <a:pt x="4" y="8"/>
                  </a:cubicBezTo>
                  <a:cubicBezTo>
                    <a:pt x="0" y="7"/>
                    <a:pt x="0" y="6"/>
                    <a:pt x="3" y="2"/>
                  </a:cubicBezTo>
                  <a:cubicBezTo>
                    <a:pt x="4" y="2"/>
                    <a:pt x="4" y="0"/>
                    <a:pt x="5" y="1"/>
                  </a:cubicBezTo>
                  <a:cubicBezTo>
                    <a:pt x="6" y="1"/>
                    <a:pt x="7" y="3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4"/>
                    <a:pt x="8" y="5"/>
                    <a:pt x="7" y="5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6"/>
                    <a:pt x="5" y="6"/>
                  </a:cubicBezTo>
                  <a:cubicBezTo>
                    <a:pt x="6" y="6"/>
                    <a:pt x="7" y="7"/>
                    <a:pt x="8" y="8"/>
                  </a:cubicBezTo>
                  <a:cubicBezTo>
                    <a:pt x="8" y="10"/>
                    <a:pt x="6" y="12"/>
                    <a:pt x="5" y="15"/>
                  </a:cubicBezTo>
                  <a:close/>
                </a:path>
              </a:pathLst>
            </a:custGeom>
            <a:solidFill>
              <a:srgbClr val="F7F9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" name="Freeform 93">
              <a:extLst>
                <a:ext uri="{FF2B5EF4-FFF2-40B4-BE49-F238E27FC236}">
                  <a16:creationId xmlns:a16="http://schemas.microsoft.com/office/drawing/2014/main" id="{D2B0C613-0828-8E8A-42F8-97B23323A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3" y="2134"/>
              <a:ext cx="51" cy="22"/>
            </a:xfrm>
            <a:custGeom>
              <a:avLst/>
              <a:gdLst>
                <a:gd name="T0" fmla="*/ 1 w 7"/>
                <a:gd name="T1" fmla="*/ 2 h 3"/>
                <a:gd name="T2" fmla="*/ 1 w 7"/>
                <a:gd name="T3" fmla="*/ 0 h 3"/>
                <a:gd name="T4" fmla="*/ 5 w 7"/>
                <a:gd name="T5" fmla="*/ 1 h 3"/>
                <a:gd name="T6" fmla="*/ 7 w 7"/>
                <a:gd name="T7" fmla="*/ 2 h 3"/>
                <a:gd name="T8" fmla="*/ 1 w 7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1" y="2"/>
                  </a:moveTo>
                  <a:cubicBezTo>
                    <a:pt x="0" y="2"/>
                    <a:pt x="1" y="1"/>
                    <a:pt x="1" y="0"/>
                  </a:cubicBezTo>
                  <a:cubicBezTo>
                    <a:pt x="2" y="0"/>
                    <a:pt x="4" y="0"/>
                    <a:pt x="5" y="1"/>
                  </a:cubicBezTo>
                  <a:cubicBezTo>
                    <a:pt x="6" y="1"/>
                    <a:pt x="7" y="2"/>
                    <a:pt x="7" y="2"/>
                  </a:cubicBezTo>
                  <a:cubicBezTo>
                    <a:pt x="5" y="3"/>
                    <a:pt x="3" y="3"/>
                    <a:pt x="1" y="2"/>
                  </a:cubicBezTo>
                  <a:close/>
                </a:path>
              </a:pathLst>
            </a:custGeom>
            <a:solidFill>
              <a:srgbClr val="589B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4138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50825" y="0"/>
            <a:ext cx="8893175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چیدمان اینفوگرافیک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6723199" y="1476788"/>
            <a:ext cx="2025263" cy="1165956"/>
            <a:chOff x="2113657" y="4283314"/>
            <a:chExt cx="3647460" cy="1165956"/>
          </a:xfrm>
        </p:grpSpPr>
        <p:sp>
          <p:nvSpPr>
            <p:cNvPr id="18" name="TextBox 17"/>
            <p:cNvSpPr txBox="1"/>
            <p:nvPr/>
          </p:nvSpPr>
          <p:spPr>
            <a:xfrm>
              <a:off x="2113657" y="4495163"/>
              <a:ext cx="364745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400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113659" y="4283314"/>
              <a:ext cx="36474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2403050" y="2040932"/>
            <a:ext cx="4337900" cy="1759866"/>
            <a:chOff x="1676822" y="1935939"/>
            <a:chExt cx="4787369" cy="1942213"/>
          </a:xfrm>
        </p:grpSpPr>
        <p:grpSp>
          <p:nvGrpSpPr>
            <p:cNvPr id="8" name="Group 7"/>
            <p:cNvGrpSpPr/>
            <p:nvPr/>
          </p:nvGrpSpPr>
          <p:grpSpPr>
            <a:xfrm rot="2700000">
              <a:off x="5168191" y="1359939"/>
              <a:ext cx="720000" cy="1872000"/>
              <a:chOff x="7526709" y="1059582"/>
              <a:chExt cx="720000" cy="1872000"/>
            </a:xfrm>
          </p:grpSpPr>
          <p:sp>
            <p:nvSpPr>
              <p:cNvPr id="3" name="Rounded Rectangle 2"/>
              <p:cNvSpPr/>
              <p:nvPr/>
            </p:nvSpPr>
            <p:spPr>
              <a:xfrm>
                <a:off x="7526709" y="1059582"/>
                <a:ext cx="720000" cy="1872000"/>
              </a:xfrm>
              <a:prstGeom prst="roundRect">
                <a:avLst>
                  <a:gd name="adj" fmla="val 50000"/>
                </a:avLst>
              </a:prstGeom>
              <a:solidFill>
                <a:schemeClr val="accent1">
                  <a:alpha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4" name="Oval 3"/>
              <p:cNvSpPr/>
              <p:nvPr/>
            </p:nvSpPr>
            <p:spPr>
              <a:xfrm>
                <a:off x="7526709" y="1059582"/>
                <a:ext cx="720000" cy="7200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 rot="5400000">
              <a:off x="2252822" y="2582152"/>
              <a:ext cx="720000" cy="1872000"/>
              <a:chOff x="6228184" y="1851750"/>
              <a:chExt cx="720000" cy="1872000"/>
            </a:xfrm>
          </p:grpSpPr>
          <p:sp>
            <p:nvSpPr>
              <p:cNvPr id="6" name="Rounded Rectangle 5"/>
              <p:cNvSpPr/>
              <p:nvPr/>
            </p:nvSpPr>
            <p:spPr>
              <a:xfrm>
                <a:off x="6228184" y="1851750"/>
                <a:ext cx="720000" cy="1872000"/>
              </a:xfrm>
              <a:prstGeom prst="roundRect">
                <a:avLst>
                  <a:gd name="adj" fmla="val 50000"/>
                </a:avLst>
              </a:prstGeom>
              <a:solidFill>
                <a:schemeClr val="accent4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  <p:sp>
            <p:nvSpPr>
              <p:cNvPr id="7" name="Oval 6"/>
              <p:cNvSpPr/>
              <p:nvPr/>
            </p:nvSpPr>
            <p:spPr>
              <a:xfrm>
                <a:off x="6228184" y="3003750"/>
                <a:ext cx="720000" cy="720000"/>
              </a:xfrm>
              <a:prstGeom prst="ellipse">
                <a:avLst/>
              </a:prstGeom>
              <a:solidFill>
                <a:schemeClr val="accent5">
                  <a:alpha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r" rtl="1"/>
                <a:endParaRPr lang="ko-KR" altLang="en-US" dirty="0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1" name="Rounded Rectangle 10"/>
            <p:cNvSpPr/>
            <p:nvPr/>
          </p:nvSpPr>
          <p:spPr>
            <a:xfrm rot="5400000">
              <a:off x="4201501" y="1762891"/>
              <a:ext cx="720000" cy="1872000"/>
            </a:xfrm>
            <a:prstGeom prst="roundRect">
              <a:avLst>
                <a:gd name="adj" fmla="val 50000"/>
              </a:avLst>
            </a:prstGeom>
            <a:solidFill>
              <a:schemeClr val="accent2">
                <a:alpha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6" name="Rounded Rectangle 25"/>
            <p:cNvSpPr/>
            <p:nvPr/>
          </p:nvSpPr>
          <p:spPr>
            <a:xfrm rot="2700000">
              <a:off x="3227400" y="2173161"/>
              <a:ext cx="720000" cy="1872000"/>
            </a:xfrm>
            <a:prstGeom prst="roundRect">
              <a:avLst>
                <a:gd name="adj" fmla="val 50000"/>
              </a:avLst>
            </a:prstGeom>
            <a:solidFill>
              <a:schemeClr val="accent3">
                <a:alpha val="5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012160" y="2485914"/>
            <a:ext cx="1894387" cy="1165956"/>
            <a:chOff x="2113657" y="4283314"/>
            <a:chExt cx="3647460" cy="1165956"/>
          </a:xfrm>
        </p:grpSpPr>
        <p:sp>
          <p:nvSpPr>
            <p:cNvPr id="29" name="TextBox 28"/>
            <p:cNvSpPr txBox="1"/>
            <p:nvPr/>
          </p:nvSpPr>
          <p:spPr>
            <a:xfrm>
              <a:off x="2113657" y="4495163"/>
              <a:ext cx="364745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400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113659" y="4283314"/>
              <a:ext cx="36474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554849" y="1189770"/>
            <a:ext cx="2025263" cy="1165956"/>
            <a:chOff x="2113657" y="4283314"/>
            <a:chExt cx="3647460" cy="1165956"/>
          </a:xfrm>
        </p:grpSpPr>
        <p:sp>
          <p:nvSpPr>
            <p:cNvPr id="35" name="TextBox 34"/>
            <p:cNvSpPr txBox="1"/>
            <p:nvPr/>
          </p:nvSpPr>
          <p:spPr>
            <a:xfrm>
              <a:off x="2113657" y="4495163"/>
              <a:ext cx="364745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400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2113659" y="4283314"/>
              <a:ext cx="36474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4117773" y="3240102"/>
            <a:ext cx="1894387" cy="1199217"/>
            <a:chOff x="2113657" y="4250053"/>
            <a:chExt cx="3647460" cy="1199217"/>
          </a:xfrm>
        </p:grpSpPr>
        <p:sp>
          <p:nvSpPr>
            <p:cNvPr id="38" name="TextBox 37"/>
            <p:cNvSpPr txBox="1"/>
            <p:nvPr/>
          </p:nvSpPr>
          <p:spPr>
            <a:xfrm>
              <a:off x="2113657" y="4495163"/>
              <a:ext cx="364745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400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113659" y="4250053"/>
              <a:ext cx="36474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1619672" y="1923678"/>
            <a:ext cx="2025263" cy="1165956"/>
            <a:chOff x="2113657" y="4283314"/>
            <a:chExt cx="3647460" cy="1165956"/>
          </a:xfrm>
        </p:grpSpPr>
        <p:sp>
          <p:nvSpPr>
            <p:cNvPr id="41" name="TextBox 40"/>
            <p:cNvSpPr txBox="1"/>
            <p:nvPr/>
          </p:nvSpPr>
          <p:spPr>
            <a:xfrm>
              <a:off x="2113657" y="4495163"/>
              <a:ext cx="364745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400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2113659" y="4283314"/>
              <a:ext cx="36474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324837" y="3045507"/>
            <a:ext cx="2025263" cy="1165956"/>
            <a:chOff x="2113657" y="4283314"/>
            <a:chExt cx="3647460" cy="1165956"/>
          </a:xfrm>
        </p:grpSpPr>
        <p:sp>
          <p:nvSpPr>
            <p:cNvPr id="44" name="TextBox 43"/>
            <p:cNvSpPr txBox="1"/>
            <p:nvPr/>
          </p:nvSpPr>
          <p:spPr>
            <a:xfrm>
              <a:off x="2113657" y="4495163"/>
              <a:ext cx="364745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400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400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113659" y="4283314"/>
              <a:ext cx="364745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6" name="Oval 21"/>
          <p:cNvSpPr>
            <a:spLocks noChangeAspect="1"/>
          </p:cNvSpPr>
          <p:nvPr/>
        </p:nvSpPr>
        <p:spPr>
          <a:xfrm>
            <a:off x="6099081" y="1833918"/>
            <a:ext cx="325602" cy="32832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7" name="Rectangle 9"/>
          <p:cNvSpPr/>
          <p:nvPr/>
        </p:nvSpPr>
        <p:spPr>
          <a:xfrm>
            <a:off x="4373522" y="2594282"/>
            <a:ext cx="292564" cy="27386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8" name="Rectangle 23"/>
          <p:cNvSpPr/>
          <p:nvPr/>
        </p:nvSpPr>
        <p:spPr>
          <a:xfrm>
            <a:off x="5376627" y="2625024"/>
            <a:ext cx="347107" cy="204177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49" name="Rectangle 30"/>
          <p:cNvSpPr/>
          <p:nvPr/>
        </p:nvSpPr>
        <p:spPr>
          <a:xfrm>
            <a:off x="2598189" y="3343919"/>
            <a:ext cx="262122" cy="261356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0" name="Oval 7"/>
          <p:cNvSpPr/>
          <p:nvPr/>
        </p:nvSpPr>
        <p:spPr>
          <a:xfrm>
            <a:off x="3631589" y="3319165"/>
            <a:ext cx="310864" cy="31086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52" name="Medio marco 51"/>
          <p:cNvSpPr/>
          <p:nvPr/>
        </p:nvSpPr>
        <p:spPr>
          <a:xfrm rot="16200000">
            <a:off x="773832" y="3721596"/>
            <a:ext cx="648072" cy="2195736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9" name="Group 4">
            <a:extLst>
              <a:ext uri="{FF2B5EF4-FFF2-40B4-BE49-F238E27FC236}">
                <a16:creationId xmlns:a16="http://schemas.microsoft.com/office/drawing/2014/main" id="{FF9AC6F5-952F-C7A8-7D94-BEC0C383D4D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91327" y="3478213"/>
            <a:ext cx="2293938" cy="1587500"/>
            <a:chOff x="4278" y="2191"/>
            <a:chExt cx="1445" cy="1000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C73E796A-7A3F-84FC-C1CF-4752DD938B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" y="2542"/>
              <a:ext cx="395" cy="488"/>
            </a:xfrm>
            <a:custGeom>
              <a:avLst/>
              <a:gdLst>
                <a:gd name="T0" fmla="*/ 26 w 277"/>
                <a:gd name="T1" fmla="*/ 210 h 342"/>
                <a:gd name="T2" fmla="*/ 25 w 277"/>
                <a:gd name="T3" fmla="*/ 202 h 342"/>
                <a:gd name="T4" fmla="*/ 4 w 277"/>
                <a:gd name="T5" fmla="*/ 125 h 342"/>
                <a:gd name="T6" fmla="*/ 2 w 277"/>
                <a:gd name="T7" fmla="*/ 75 h 342"/>
                <a:gd name="T8" fmla="*/ 13 w 277"/>
                <a:gd name="T9" fmla="*/ 51 h 342"/>
                <a:gd name="T10" fmla="*/ 132 w 277"/>
                <a:gd name="T11" fmla="*/ 9 h 342"/>
                <a:gd name="T12" fmla="*/ 187 w 277"/>
                <a:gd name="T13" fmla="*/ 49 h 342"/>
                <a:gd name="T14" fmla="*/ 194 w 277"/>
                <a:gd name="T15" fmla="*/ 65 h 342"/>
                <a:gd name="T16" fmla="*/ 202 w 277"/>
                <a:gd name="T17" fmla="*/ 76 h 342"/>
                <a:gd name="T18" fmla="*/ 248 w 277"/>
                <a:gd name="T19" fmla="*/ 176 h 342"/>
                <a:gd name="T20" fmla="*/ 256 w 277"/>
                <a:gd name="T21" fmla="*/ 190 h 342"/>
                <a:gd name="T22" fmla="*/ 274 w 277"/>
                <a:gd name="T23" fmla="*/ 232 h 342"/>
                <a:gd name="T24" fmla="*/ 266 w 277"/>
                <a:gd name="T25" fmla="*/ 290 h 342"/>
                <a:gd name="T26" fmla="*/ 257 w 277"/>
                <a:gd name="T27" fmla="*/ 314 h 342"/>
                <a:gd name="T28" fmla="*/ 254 w 277"/>
                <a:gd name="T29" fmla="*/ 316 h 342"/>
                <a:gd name="T30" fmla="*/ 248 w 277"/>
                <a:gd name="T31" fmla="*/ 306 h 342"/>
                <a:gd name="T32" fmla="*/ 238 w 277"/>
                <a:gd name="T33" fmla="*/ 266 h 342"/>
                <a:gd name="T34" fmla="*/ 235 w 277"/>
                <a:gd name="T35" fmla="*/ 253 h 342"/>
                <a:gd name="T36" fmla="*/ 223 w 277"/>
                <a:gd name="T37" fmla="*/ 239 h 342"/>
                <a:gd name="T38" fmla="*/ 223 w 277"/>
                <a:gd name="T39" fmla="*/ 236 h 342"/>
                <a:gd name="T40" fmla="*/ 228 w 277"/>
                <a:gd name="T41" fmla="*/ 225 h 342"/>
                <a:gd name="T42" fmla="*/ 200 w 277"/>
                <a:gd name="T43" fmla="*/ 132 h 342"/>
                <a:gd name="T44" fmla="*/ 199 w 277"/>
                <a:gd name="T45" fmla="*/ 132 h 342"/>
                <a:gd name="T46" fmla="*/ 195 w 277"/>
                <a:gd name="T47" fmla="*/ 124 h 342"/>
                <a:gd name="T48" fmla="*/ 171 w 277"/>
                <a:gd name="T49" fmla="*/ 96 h 342"/>
                <a:gd name="T50" fmla="*/ 130 w 277"/>
                <a:gd name="T51" fmla="*/ 85 h 342"/>
                <a:gd name="T52" fmla="*/ 118 w 277"/>
                <a:gd name="T53" fmla="*/ 82 h 342"/>
                <a:gd name="T54" fmla="*/ 122 w 277"/>
                <a:gd name="T55" fmla="*/ 78 h 342"/>
                <a:gd name="T56" fmla="*/ 126 w 277"/>
                <a:gd name="T57" fmla="*/ 68 h 342"/>
                <a:gd name="T58" fmla="*/ 119 w 277"/>
                <a:gd name="T59" fmla="*/ 62 h 342"/>
                <a:gd name="T60" fmla="*/ 111 w 277"/>
                <a:gd name="T61" fmla="*/ 68 h 342"/>
                <a:gd name="T62" fmla="*/ 113 w 277"/>
                <a:gd name="T63" fmla="*/ 75 h 342"/>
                <a:gd name="T64" fmla="*/ 112 w 277"/>
                <a:gd name="T65" fmla="*/ 81 h 342"/>
                <a:gd name="T66" fmla="*/ 90 w 277"/>
                <a:gd name="T67" fmla="*/ 75 h 342"/>
                <a:gd name="T68" fmla="*/ 87 w 277"/>
                <a:gd name="T69" fmla="*/ 87 h 342"/>
                <a:gd name="T70" fmla="*/ 84 w 277"/>
                <a:gd name="T71" fmla="*/ 89 h 342"/>
                <a:gd name="T72" fmla="*/ 81 w 277"/>
                <a:gd name="T73" fmla="*/ 106 h 342"/>
                <a:gd name="T74" fmla="*/ 78 w 277"/>
                <a:gd name="T75" fmla="*/ 113 h 342"/>
                <a:gd name="T76" fmla="*/ 68 w 277"/>
                <a:gd name="T77" fmla="*/ 106 h 342"/>
                <a:gd name="T78" fmla="*/ 67 w 277"/>
                <a:gd name="T79" fmla="*/ 102 h 342"/>
                <a:gd name="T80" fmla="*/ 64 w 277"/>
                <a:gd name="T81" fmla="*/ 102 h 342"/>
                <a:gd name="T82" fmla="*/ 64 w 277"/>
                <a:gd name="T83" fmla="*/ 105 h 342"/>
                <a:gd name="T84" fmla="*/ 69 w 277"/>
                <a:gd name="T85" fmla="*/ 109 h 342"/>
                <a:gd name="T86" fmla="*/ 76 w 277"/>
                <a:gd name="T87" fmla="*/ 120 h 342"/>
                <a:gd name="T88" fmla="*/ 58 w 277"/>
                <a:gd name="T89" fmla="*/ 154 h 342"/>
                <a:gd name="T90" fmla="*/ 57 w 277"/>
                <a:gd name="T91" fmla="*/ 168 h 342"/>
                <a:gd name="T92" fmla="*/ 76 w 277"/>
                <a:gd name="T93" fmla="*/ 214 h 342"/>
                <a:gd name="T94" fmla="*/ 84 w 277"/>
                <a:gd name="T95" fmla="*/ 228 h 342"/>
                <a:gd name="T96" fmla="*/ 92 w 277"/>
                <a:gd name="T97" fmla="*/ 249 h 342"/>
                <a:gd name="T98" fmla="*/ 105 w 277"/>
                <a:gd name="T99" fmla="*/ 276 h 342"/>
                <a:gd name="T100" fmla="*/ 123 w 277"/>
                <a:gd name="T101" fmla="*/ 309 h 342"/>
                <a:gd name="T102" fmla="*/ 139 w 277"/>
                <a:gd name="T103" fmla="*/ 334 h 342"/>
                <a:gd name="T104" fmla="*/ 141 w 277"/>
                <a:gd name="T105" fmla="*/ 340 h 342"/>
                <a:gd name="T106" fmla="*/ 134 w 277"/>
                <a:gd name="T107" fmla="*/ 342 h 342"/>
                <a:gd name="T108" fmla="*/ 115 w 277"/>
                <a:gd name="T109" fmla="*/ 336 h 342"/>
                <a:gd name="T110" fmla="*/ 86 w 277"/>
                <a:gd name="T111" fmla="*/ 322 h 342"/>
                <a:gd name="T112" fmla="*/ 64 w 277"/>
                <a:gd name="T113" fmla="*/ 301 h 342"/>
                <a:gd name="T114" fmla="*/ 63 w 277"/>
                <a:gd name="T115" fmla="*/ 294 h 342"/>
                <a:gd name="T116" fmla="*/ 52 w 277"/>
                <a:gd name="T117" fmla="*/ 249 h 342"/>
                <a:gd name="T118" fmla="*/ 51 w 277"/>
                <a:gd name="T119" fmla="*/ 248 h 342"/>
                <a:gd name="T120" fmla="*/ 43 w 277"/>
                <a:gd name="T121" fmla="*/ 234 h 342"/>
                <a:gd name="T122" fmla="*/ 26 w 277"/>
                <a:gd name="T123" fmla="*/ 21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7" h="342">
                  <a:moveTo>
                    <a:pt x="26" y="210"/>
                  </a:moveTo>
                  <a:cubicBezTo>
                    <a:pt x="29" y="207"/>
                    <a:pt x="26" y="205"/>
                    <a:pt x="25" y="202"/>
                  </a:cubicBezTo>
                  <a:cubicBezTo>
                    <a:pt x="16" y="177"/>
                    <a:pt x="8" y="151"/>
                    <a:pt x="4" y="125"/>
                  </a:cubicBezTo>
                  <a:cubicBezTo>
                    <a:pt x="1" y="108"/>
                    <a:pt x="0" y="92"/>
                    <a:pt x="2" y="75"/>
                  </a:cubicBezTo>
                  <a:cubicBezTo>
                    <a:pt x="4" y="66"/>
                    <a:pt x="7" y="58"/>
                    <a:pt x="13" y="51"/>
                  </a:cubicBezTo>
                  <a:cubicBezTo>
                    <a:pt x="46" y="16"/>
                    <a:pt x="85" y="0"/>
                    <a:pt x="132" y="9"/>
                  </a:cubicBezTo>
                  <a:cubicBezTo>
                    <a:pt x="157" y="13"/>
                    <a:pt x="175" y="27"/>
                    <a:pt x="187" y="49"/>
                  </a:cubicBezTo>
                  <a:cubicBezTo>
                    <a:pt x="189" y="55"/>
                    <a:pt x="192" y="60"/>
                    <a:pt x="194" y="65"/>
                  </a:cubicBezTo>
                  <a:cubicBezTo>
                    <a:pt x="199" y="68"/>
                    <a:pt x="200" y="72"/>
                    <a:pt x="202" y="76"/>
                  </a:cubicBezTo>
                  <a:cubicBezTo>
                    <a:pt x="217" y="109"/>
                    <a:pt x="231" y="143"/>
                    <a:pt x="248" y="176"/>
                  </a:cubicBezTo>
                  <a:cubicBezTo>
                    <a:pt x="250" y="181"/>
                    <a:pt x="253" y="185"/>
                    <a:pt x="256" y="190"/>
                  </a:cubicBezTo>
                  <a:cubicBezTo>
                    <a:pt x="260" y="204"/>
                    <a:pt x="270" y="217"/>
                    <a:pt x="274" y="232"/>
                  </a:cubicBezTo>
                  <a:cubicBezTo>
                    <a:pt x="277" y="252"/>
                    <a:pt x="274" y="271"/>
                    <a:pt x="266" y="290"/>
                  </a:cubicBezTo>
                  <a:cubicBezTo>
                    <a:pt x="263" y="298"/>
                    <a:pt x="261" y="306"/>
                    <a:pt x="257" y="314"/>
                  </a:cubicBezTo>
                  <a:cubicBezTo>
                    <a:pt x="256" y="315"/>
                    <a:pt x="255" y="316"/>
                    <a:pt x="254" y="316"/>
                  </a:cubicBezTo>
                  <a:cubicBezTo>
                    <a:pt x="249" y="314"/>
                    <a:pt x="249" y="310"/>
                    <a:pt x="248" y="306"/>
                  </a:cubicBezTo>
                  <a:cubicBezTo>
                    <a:pt x="245" y="293"/>
                    <a:pt x="242" y="279"/>
                    <a:pt x="238" y="266"/>
                  </a:cubicBezTo>
                  <a:cubicBezTo>
                    <a:pt x="237" y="262"/>
                    <a:pt x="236" y="258"/>
                    <a:pt x="235" y="253"/>
                  </a:cubicBezTo>
                  <a:cubicBezTo>
                    <a:pt x="234" y="246"/>
                    <a:pt x="231" y="240"/>
                    <a:pt x="223" y="239"/>
                  </a:cubicBezTo>
                  <a:cubicBezTo>
                    <a:pt x="222" y="238"/>
                    <a:pt x="222" y="237"/>
                    <a:pt x="223" y="236"/>
                  </a:cubicBezTo>
                  <a:cubicBezTo>
                    <a:pt x="231" y="235"/>
                    <a:pt x="229" y="230"/>
                    <a:pt x="228" y="225"/>
                  </a:cubicBezTo>
                  <a:cubicBezTo>
                    <a:pt x="219" y="194"/>
                    <a:pt x="209" y="163"/>
                    <a:pt x="200" y="132"/>
                  </a:cubicBezTo>
                  <a:cubicBezTo>
                    <a:pt x="200" y="131"/>
                    <a:pt x="199" y="131"/>
                    <a:pt x="199" y="132"/>
                  </a:cubicBezTo>
                  <a:cubicBezTo>
                    <a:pt x="196" y="130"/>
                    <a:pt x="195" y="127"/>
                    <a:pt x="195" y="124"/>
                  </a:cubicBezTo>
                  <a:cubicBezTo>
                    <a:pt x="191" y="110"/>
                    <a:pt x="183" y="102"/>
                    <a:pt x="171" y="96"/>
                  </a:cubicBezTo>
                  <a:cubicBezTo>
                    <a:pt x="158" y="89"/>
                    <a:pt x="144" y="87"/>
                    <a:pt x="130" y="85"/>
                  </a:cubicBezTo>
                  <a:cubicBezTo>
                    <a:pt x="126" y="84"/>
                    <a:pt x="122" y="84"/>
                    <a:pt x="118" y="82"/>
                  </a:cubicBezTo>
                  <a:cubicBezTo>
                    <a:pt x="116" y="78"/>
                    <a:pt x="120" y="79"/>
                    <a:pt x="122" y="78"/>
                  </a:cubicBezTo>
                  <a:cubicBezTo>
                    <a:pt x="126" y="76"/>
                    <a:pt x="127" y="72"/>
                    <a:pt x="126" y="68"/>
                  </a:cubicBezTo>
                  <a:cubicBezTo>
                    <a:pt x="125" y="65"/>
                    <a:pt x="122" y="63"/>
                    <a:pt x="119" y="62"/>
                  </a:cubicBezTo>
                  <a:cubicBezTo>
                    <a:pt x="115" y="62"/>
                    <a:pt x="112" y="65"/>
                    <a:pt x="111" y="68"/>
                  </a:cubicBezTo>
                  <a:cubicBezTo>
                    <a:pt x="110" y="71"/>
                    <a:pt x="112" y="73"/>
                    <a:pt x="113" y="75"/>
                  </a:cubicBezTo>
                  <a:cubicBezTo>
                    <a:pt x="114" y="78"/>
                    <a:pt x="116" y="80"/>
                    <a:pt x="112" y="81"/>
                  </a:cubicBezTo>
                  <a:cubicBezTo>
                    <a:pt x="104" y="81"/>
                    <a:pt x="97" y="79"/>
                    <a:pt x="90" y="75"/>
                  </a:cubicBezTo>
                  <a:cubicBezTo>
                    <a:pt x="89" y="79"/>
                    <a:pt x="90" y="84"/>
                    <a:pt x="87" y="87"/>
                  </a:cubicBezTo>
                  <a:cubicBezTo>
                    <a:pt x="86" y="88"/>
                    <a:pt x="85" y="88"/>
                    <a:pt x="84" y="89"/>
                  </a:cubicBezTo>
                  <a:cubicBezTo>
                    <a:pt x="75" y="93"/>
                    <a:pt x="75" y="97"/>
                    <a:pt x="81" y="106"/>
                  </a:cubicBezTo>
                  <a:cubicBezTo>
                    <a:pt x="82" y="109"/>
                    <a:pt x="81" y="112"/>
                    <a:pt x="78" y="113"/>
                  </a:cubicBezTo>
                  <a:cubicBezTo>
                    <a:pt x="73" y="114"/>
                    <a:pt x="71" y="110"/>
                    <a:pt x="68" y="106"/>
                  </a:cubicBezTo>
                  <a:cubicBezTo>
                    <a:pt x="68" y="105"/>
                    <a:pt x="68" y="103"/>
                    <a:pt x="67" y="102"/>
                  </a:cubicBezTo>
                  <a:cubicBezTo>
                    <a:pt x="66" y="102"/>
                    <a:pt x="65" y="101"/>
                    <a:pt x="64" y="102"/>
                  </a:cubicBezTo>
                  <a:cubicBezTo>
                    <a:pt x="62" y="102"/>
                    <a:pt x="63" y="104"/>
                    <a:pt x="64" y="105"/>
                  </a:cubicBezTo>
                  <a:cubicBezTo>
                    <a:pt x="65" y="107"/>
                    <a:pt x="67" y="108"/>
                    <a:pt x="69" y="109"/>
                  </a:cubicBezTo>
                  <a:cubicBezTo>
                    <a:pt x="73" y="112"/>
                    <a:pt x="76" y="115"/>
                    <a:pt x="76" y="120"/>
                  </a:cubicBezTo>
                  <a:cubicBezTo>
                    <a:pt x="72" y="133"/>
                    <a:pt x="64" y="143"/>
                    <a:pt x="58" y="154"/>
                  </a:cubicBezTo>
                  <a:cubicBezTo>
                    <a:pt x="55" y="159"/>
                    <a:pt x="54" y="163"/>
                    <a:pt x="57" y="168"/>
                  </a:cubicBezTo>
                  <a:cubicBezTo>
                    <a:pt x="63" y="184"/>
                    <a:pt x="70" y="199"/>
                    <a:pt x="76" y="214"/>
                  </a:cubicBezTo>
                  <a:cubicBezTo>
                    <a:pt x="78" y="219"/>
                    <a:pt x="81" y="223"/>
                    <a:pt x="84" y="228"/>
                  </a:cubicBezTo>
                  <a:cubicBezTo>
                    <a:pt x="85" y="236"/>
                    <a:pt x="89" y="242"/>
                    <a:pt x="92" y="249"/>
                  </a:cubicBezTo>
                  <a:cubicBezTo>
                    <a:pt x="96" y="258"/>
                    <a:pt x="100" y="268"/>
                    <a:pt x="105" y="276"/>
                  </a:cubicBezTo>
                  <a:cubicBezTo>
                    <a:pt x="111" y="288"/>
                    <a:pt x="116" y="299"/>
                    <a:pt x="123" y="309"/>
                  </a:cubicBezTo>
                  <a:cubicBezTo>
                    <a:pt x="128" y="318"/>
                    <a:pt x="133" y="326"/>
                    <a:pt x="139" y="334"/>
                  </a:cubicBezTo>
                  <a:cubicBezTo>
                    <a:pt x="140" y="336"/>
                    <a:pt x="143" y="337"/>
                    <a:pt x="141" y="340"/>
                  </a:cubicBezTo>
                  <a:cubicBezTo>
                    <a:pt x="140" y="342"/>
                    <a:pt x="137" y="342"/>
                    <a:pt x="134" y="342"/>
                  </a:cubicBezTo>
                  <a:cubicBezTo>
                    <a:pt x="127" y="341"/>
                    <a:pt x="121" y="338"/>
                    <a:pt x="115" y="336"/>
                  </a:cubicBezTo>
                  <a:cubicBezTo>
                    <a:pt x="105" y="332"/>
                    <a:pt x="95" y="328"/>
                    <a:pt x="86" y="322"/>
                  </a:cubicBezTo>
                  <a:cubicBezTo>
                    <a:pt x="77" y="317"/>
                    <a:pt x="69" y="310"/>
                    <a:pt x="64" y="301"/>
                  </a:cubicBezTo>
                  <a:cubicBezTo>
                    <a:pt x="63" y="299"/>
                    <a:pt x="62" y="297"/>
                    <a:pt x="63" y="294"/>
                  </a:cubicBezTo>
                  <a:cubicBezTo>
                    <a:pt x="66" y="278"/>
                    <a:pt x="61" y="263"/>
                    <a:pt x="52" y="249"/>
                  </a:cubicBezTo>
                  <a:cubicBezTo>
                    <a:pt x="51" y="249"/>
                    <a:pt x="51" y="249"/>
                    <a:pt x="51" y="248"/>
                  </a:cubicBezTo>
                  <a:cubicBezTo>
                    <a:pt x="52" y="242"/>
                    <a:pt x="47" y="238"/>
                    <a:pt x="43" y="234"/>
                  </a:cubicBezTo>
                  <a:cubicBezTo>
                    <a:pt x="38" y="226"/>
                    <a:pt x="32" y="218"/>
                    <a:pt x="26" y="210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BD934A65-8BFB-B286-6DAC-C75E69FCA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7" y="2512"/>
              <a:ext cx="398" cy="361"/>
            </a:xfrm>
            <a:custGeom>
              <a:avLst/>
              <a:gdLst>
                <a:gd name="T0" fmla="*/ 69 w 279"/>
                <a:gd name="T1" fmla="*/ 73 h 253"/>
                <a:gd name="T2" fmla="*/ 140 w 279"/>
                <a:gd name="T3" fmla="*/ 7 h 253"/>
                <a:gd name="T4" fmla="*/ 216 w 279"/>
                <a:gd name="T5" fmla="*/ 24 h 253"/>
                <a:gd name="T6" fmla="*/ 231 w 279"/>
                <a:gd name="T7" fmla="*/ 33 h 253"/>
                <a:gd name="T8" fmla="*/ 274 w 279"/>
                <a:gd name="T9" fmla="*/ 88 h 253"/>
                <a:gd name="T10" fmla="*/ 276 w 279"/>
                <a:gd name="T11" fmla="*/ 98 h 253"/>
                <a:gd name="T12" fmla="*/ 277 w 279"/>
                <a:gd name="T13" fmla="*/ 109 h 253"/>
                <a:gd name="T14" fmla="*/ 266 w 279"/>
                <a:gd name="T15" fmla="*/ 141 h 253"/>
                <a:gd name="T16" fmla="*/ 256 w 279"/>
                <a:gd name="T17" fmla="*/ 172 h 253"/>
                <a:gd name="T18" fmla="*/ 251 w 279"/>
                <a:gd name="T19" fmla="*/ 174 h 253"/>
                <a:gd name="T20" fmla="*/ 245 w 279"/>
                <a:gd name="T21" fmla="*/ 173 h 253"/>
                <a:gd name="T22" fmla="*/ 228 w 279"/>
                <a:gd name="T23" fmla="*/ 165 h 253"/>
                <a:gd name="T24" fmla="*/ 208 w 279"/>
                <a:gd name="T25" fmla="*/ 121 h 253"/>
                <a:gd name="T26" fmla="*/ 198 w 279"/>
                <a:gd name="T27" fmla="*/ 116 h 253"/>
                <a:gd name="T28" fmla="*/ 161 w 279"/>
                <a:gd name="T29" fmla="*/ 120 h 253"/>
                <a:gd name="T30" fmla="*/ 99 w 279"/>
                <a:gd name="T31" fmla="*/ 118 h 253"/>
                <a:gd name="T32" fmla="*/ 87 w 279"/>
                <a:gd name="T33" fmla="*/ 114 h 253"/>
                <a:gd name="T34" fmla="*/ 80 w 279"/>
                <a:gd name="T35" fmla="*/ 116 h 253"/>
                <a:gd name="T36" fmla="*/ 68 w 279"/>
                <a:gd name="T37" fmla="*/ 195 h 253"/>
                <a:gd name="T38" fmla="*/ 77 w 279"/>
                <a:gd name="T39" fmla="*/ 225 h 253"/>
                <a:gd name="T40" fmla="*/ 65 w 279"/>
                <a:gd name="T41" fmla="*/ 247 h 253"/>
                <a:gd name="T42" fmla="*/ 58 w 279"/>
                <a:gd name="T43" fmla="*/ 241 h 253"/>
                <a:gd name="T44" fmla="*/ 56 w 279"/>
                <a:gd name="T45" fmla="*/ 237 h 253"/>
                <a:gd name="T46" fmla="*/ 46 w 279"/>
                <a:gd name="T47" fmla="*/ 249 h 253"/>
                <a:gd name="T48" fmla="*/ 14 w 279"/>
                <a:gd name="T49" fmla="*/ 245 h 253"/>
                <a:gd name="T50" fmla="*/ 14 w 279"/>
                <a:gd name="T51" fmla="*/ 242 h 253"/>
                <a:gd name="T52" fmla="*/ 28 w 279"/>
                <a:gd name="T53" fmla="*/ 201 h 253"/>
                <a:gd name="T54" fmla="*/ 38 w 279"/>
                <a:gd name="T55" fmla="*/ 180 h 253"/>
                <a:gd name="T56" fmla="*/ 26 w 279"/>
                <a:gd name="T57" fmla="*/ 200 h 253"/>
                <a:gd name="T58" fmla="*/ 13 w 279"/>
                <a:gd name="T59" fmla="*/ 231 h 253"/>
                <a:gd name="T60" fmla="*/ 3 w 279"/>
                <a:gd name="T61" fmla="*/ 241 h 253"/>
                <a:gd name="T62" fmla="*/ 1 w 279"/>
                <a:gd name="T63" fmla="*/ 240 h 253"/>
                <a:gd name="T64" fmla="*/ 3 w 279"/>
                <a:gd name="T65" fmla="*/ 231 h 253"/>
                <a:gd name="T66" fmla="*/ 9 w 279"/>
                <a:gd name="T67" fmla="*/ 195 h 253"/>
                <a:gd name="T68" fmla="*/ 10 w 279"/>
                <a:gd name="T69" fmla="*/ 173 h 253"/>
                <a:gd name="T70" fmla="*/ 12 w 279"/>
                <a:gd name="T71" fmla="*/ 160 h 253"/>
                <a:gd name="T72" fmla="*/ 16 w 279"/>
                <a:gd name="T73" fmla="*/ 136 h 253"/>
                <a:gd name="T74" fmla="*/ 23 w 279"/>
                <a:gd name="T75" fmla="*/ 136 h 253"/>
                <a:gd name="T76" fmla="*/ 44 w 279"/>
                <a:gd name="T77" fmla="*/ 137 h 253"/>
                <a:gd name="T78" fmla="*/ 60 w 279"/>
                <a:gd name="T79" fmla="*/ 98 h 253"/>
                <a:gd name="T80" fmla="*/ 69 w 279"/>
                <a:gd name="T81" fmla="*/ 73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79" h="253">
                  <a:moveTo>
                    <a:pt x="69" y="73"/>
                  </a:moveTo>
                  <a:cubicBezTo>
                    <a:pt x="83" y="41"/>
                    <a:pt x="105" y="15"/>
                    <a:pt x="140" y="7"/>
                  </a:cubicBezTo>
                  <a:cubicBezTo>
                    <a:pt x="168" y="0"/>
                    <a:pt x="193" y="7"/>
                    <a:pt x="216" y="24"/>
                  </a:cubicBezTo>
                  <a:cubicBezTo>
                    <a:pt x="221" y="27"/>
                    <a:pt x="226" y="31"/>
                    <a:pt x="231" y="33"/>
                  </a:cubicBezTo>
                  <a:cubicBezTo>
                    <a:pt x="256" y="43"/>
                    <a:pt x="269" y="62"/>
                    <a:pt x="274" y="88"/>
                  </a:cubicBezTo>
                  <a:cubicBezTo>
                    <a:pt x="275" y="91"/>
                    <a:pt x="276" y="95"/>
                    <a:pt x="276" y="98"/>
                  </a:cubicBezTo>
                  <a:cubicBezTo>
                    <a:pt x="278" y="102"/>
                    <a:pt x="279" y="105"/>
                    <a:pt x="277" y="109"/>
                  </a:cubicBezTo>
                  <a:cubicBezTo>
                    <a:pt x="275" y="120"/>
                    <a:pt x="271" y="130"/>
                    <a:pt x="266" y="141"/>
                  </a:cubicBezTo>
                  <a:cubicBezTo>
                    <a:pt x="261" y="151"/>
                    <a:pt x="257" y="161"/>
                    <a:pt x="256" y="172"/>
                  </a:cubicBezTo>
                  <a:cubicBezTo>
                    <a:pt x="255" y="175"/>
                    <a:pt x="253" y="174"/>
                    <a:pt x="251" y="174"/>
                  </a:cubicBezTo>
                  <a:cubicBezTo>
                    <a:pt x="249" y="174"/>
                    <a:pt x="247" y="173"/>
                    <a:pt x="245" y="173"/>
                  </a:cubicBezTo>
                  <a:cubicBezTo>
                    <a:pt x="236" y="176"/>
                    <a:pt x="232" y="172"/>
                    <a:pt x="228" y="165"/>
                  </a:cubicBezTo>
                  <a:cubicBezTo>
                    <a:pt x="220" y="151"/>
                    <a:pt x="213" y="137"/>
                    <a:pt x="208" y="121"/>
                  </a:cubicBezTo>
                  <a:cubicBezTo>
                    <a:pt x="207" y="115"/>
                    <a:pt x="204" y="114"/>
                    <a:pt x="198" y="116"/>
                  </a:cubicBezTo>
                  <a:cubicBezTo>
                    <a:pt x="186" y="119"/>
                    <a:pt x="173" y="120"/>
                    <a:pt x="161" y="120"/>
                  </a:cubicBezTo>
                  <a:cubicBezTo>
                    <a:pt x="140" y="120"/>
                    <a:pt x="119" y="122"/>
                    <a:pt x="99" y="118"/>
                  </a:cubicBezTo>
                  <a:cubicBezTo>
                    <a:pt x="95" y="117"/>
                    <a:pt x="91" y="115"/>
                    <a:pt x="87" y="114"/>
                  </a:cubicBezTo>
                  <a:cubicBezTo>
                    <a:pt x="84" y="113"/>
                    <a:pt x="82" y="113"/>
                    <a:pt x="80" y="116"/>
                  </a:cubicBezTo>
                  <a:cubicBezTo>
                    <a:pt x="70" y="142"/>
                    <a:pt x="60" y="167"/>
                    <a:pt x="68" y="195"/>
                  </a:cubicBezTo>
                  <a:cubicBezTo>
                    <a:pt x="70" y="205"/>
                    <a:pt x="74" y="215"/>
                    <a:pt x="77" y="225"/>
                  </a:cubicBezTo>
                  <a:cubicBezTo>
                    <a:pt x="79" y="235"/>
                    <a:pt x="74" y="242"/>
                    <a:pt x="65" y="247"/>
                  </a:cubicBezTo>
                  <a:cubicBezTo>
                    <a:pt x="62" y="246"/>
                    <a:pt x="60" y="244"/>
                    <a:pt x="58" y="241"/>
                  </a:cubicBezTo>
                  <a:cubicBezTo>
                    <a:pt x="57" y="240"/>
                    <a:pt x="57" y="239"/>
                    <a:pt x="56" y="237"/>
                  </a:cubicBezTo>
                  <a:cubicBezTo>
                    <a:pt x="53" y="242"/>
                    <a:pt x="50" y="246"/>
                    <a:pt x="46" y="249"/>
                  </a:cubicBezTo>
                  <a:cubicBezTo>
                    <a:pt x="37" y="253"/>
                    <a:pt x="20" y="251"/>
                    <a:pt x="14" y="245"/>
                  </a:cubicBezTo>
                  <a:cubicBezTo>
                    <a:pt x="14" y="244"/>
                    <a:pt x="13" y="243"/>
                    <a:pt x="14" y="242"/>
                  </a:cubicBezTo>
                  <a:cubicBezTo>
                    <a:pt x="20" y="229"/>
                    <a:pt x="22" y="214"/>
                    <a:pt x="28" y="201"/>
                  </a:cubicBezTo>
                  <a:cubicBezTo>
                    <a:pt x="32" y="195"/>
                    <a:pt x="35" y="189"/>
                    <a:pt x="38" y="180"/>
                  </a:cubicBezTo>
                  <a:cubicBezTo>
                    <a:pt x="31" y="187"/>
                    <a:pt x="27" y="193"/>
                    <a:pt x="26" y="200"/>
                  </a:cubicBezTo>
                  <a:cubicBezTo>
                    <a:pt x="22" y="211"/>
                    <a:pt x="19" y="221"/>
                    <a:pt x="13" y="231"/>
                  </a:cubicBezTo>
                  <a:cubicBezTo>
                    <a:pt x="11" y="235"/>
                    <a:pt x="8" y="240"/>
                    <a:pt x="3" y="241"/>
                  </a:cubicBezTo>
                  <a:cubicBezTo>
                    <a:pt x="2" y="241"/>
                    <a:pt x="1" y="241"/>
                    <a:pt x="1" y="240"/>
                  </a:cubicBezTo>
                  <a:cubicBezTo>
                    <a:pt x="0" y="237"/>
                    <a:pt x="2" y="234"/>
                    <a:pt x="3" y="231"/>
                  </a:cubicBezTo>
                  <a:cubicBezTo>
                    <a:pt x="7" y="219"/>
                    <a:pt x="8" y="207"/>
                    <a:pt x="9" y="195"/>
                  </a:cubicBezTo>
                  <a:cubicBezTo>
                    <a:pt x="11" y="188"/>
                    <a:pt x="9" y="180"/>
                    <a:pt x="10" y="173"/>
                  </a:cubicBezTo>
                  <a:cubicBezTo>
                    <a:pt x="13" y="169"/>
                    <a:pt x="13" y="165"/>
                    <a:pt x="12" y="160"/>
                  </a:cubicBezTo>
                  <a:cubicBezTo>
                    <a:pt x="11" y="152"/>
                    <a:pt x="12" y="143"/>
                    <a:pt x="16" y="136"/>
                  </a:cubicBezTo>
                  <a:cubicBezTo>
                    <a:pt x="18" y="132"/>
                    <a:pt x="21" y="133"/>
                    <a:pt x="23" y="136"/>
                  </a:cubicBezTo>
                  <a:cubicBezTo>
                    <a:pt x="29" y="147"/>
                    <a:pt x="36" y="147"/>
                    <a:pt x="44" y="137"/>
                  </a:cubicBezTo>
                  <a:cubicBezTo>
                    <a:pt x="54" y="126"/>
                    <a:pt x="57" y="112"/>
                    <a:pt x="60" y="98"/>
                  </a:cubicBezTo>
                  <a:cubicBezTo>
                    <a:pt x="61" y="89"/>
                    <a:pt x="63" y="80"/>
                    <a:pt x="69" y="73"/>
                  </a:cubicBezTo>
                  <a:close/>
                </a:path>
              </a:pathLst>
            </a:custGeom>
            <a:solidFill>
              <a:srgbClr val="C777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C8B891B9-1F54-A26D-1405-BE1256046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" y="2763"/>
              <a:ext cx="359" cy="308"/>
            </a:xfrm>
            <a:custGeom>
              <a:avLst/>
              <a:gdLst>
                <a:gd name="T0" fmla="*/ 118 w 252"/>
                <a:gd name="T1" fmla="*/ 5 h 216"/>
                <a:gd name="T2" fmla="*/ 120 w 252"/>
                <a:gd name="T3" fmla="*/ 5 h 216"/>
                <a:gd name="T4" fmla="*/ 127 w 252"/>
                <a:gd name="T5" fmla="*/ 8 h 216"/>
                <a:gd name="T6" fmla="*/ 127 w 252"/>
                <a:gd name="T7" fmla="*/ 3 h 216"/>
                <a:gd name="T8" fmla="*/ 159 w 252"/>
                <a:gd name="T9" fmla="*/ 5 h 216"/>
                <a:gd name="T10" fmla="*/ 206 w 252"/>
                <a:gd name="T11" fmla="*/ 34 h 216"/>
                <a:gd name="T12" fmla="*/ 210 w 252"/>
                <a:gd name="T13" fmla="*/ 38 h 216"/>
                <a:gd name="T14" fmla="*/ 243 w 252"/>
                <a:gd name="T15" fmla="*/ 132 h 216"/>
                <a:gd name="T16" fmla="*/ 216 w 252"/>
                <a:gd name="T17" fmla="*/ 179 h 216"/>
                <a:gd name="T18" fmla="*/ 203 w 252"/>
                <a:gd name="T19" fmla="*/ 175 h 216"/>
                <a:gd name="T20" fmla="*/ 194 w 252"/>
                <a:gd name="T21" fmla="*/ 169 h 216"/>
                <a:gd name="T22" fmla="*/ 177 w 252"/>
                <a:gd name="T23" fmla="*/ 116 h 216"/>
                <a:gd name="T24" fmla="*/ 154 w 252"/>
                <a:gd name="T25" fmla="*/ 125 h 216"/>
                <a:gd name="T26" fmla="*/ 131 w 252"/>
                <a:gd name="T27" fmla="*/ 123 h 216"/>
                <a:gd name="T28" fmla="*/ 126 w 252"/>
                <a:gd name="T29" fmla="*/ 119 h 216"/>
                <a:gd name="T30" fmla="*/ 131 w 252"/>
                <a:gd name="T31" fmla="*/ 115 h 216"/>
                <a:gd name="T32" fmla="*/ 144 w 252"/>
                <a:gd name="T33" fmla="*/ 110 h 216"/>
                <a:gd name="T34" fmla="*/ 104 w 252"/>
                <a:gd name="T35" fmla="*/ 116 h 216"/>
                <a:gd name="T36" fmla="*/ 74 w 252"/>
                <a:gd name="T37" fmla="*/ 111 h 216"/>
                <a:gd name="T38" fmla="*/ 61 w 252"/>
                <a:gd name="T39" fmla="*/ 116 h 216"/>
                <a:gd name="T40" fmla="*/ 36 w 252"/>
                <a:gd name="T41" fmla="*/ 157 h 216"/>
                <a:gd name="T42" fmla="*/ 18 w 252"/>
                <a:gd name="T43" fmla="*/ 198 h 216"/>
                <a:gd name="T44" fmla="*/ 17 w 252"/>
                <a:gd name="T45" fmla="*/ 209 h 216"/>
                <a:gd name="T46" fmla="*/ 7 w 252"/>
                <a:gd name="T47" fmla="*/ 209 h 216"/>
                <a:gd name="T48" fmla="*/ 1 w 252"/>
                <a:gd name="T49" fmla="*/ 190 h 216"/>
                <a:gd name="T50" fmla="*/ 7 w 252"/>
                <a:gd name="T51" fmla="*/ 136 h 216"/>
                <a:gd name="T52" fmla="*/ 43 w 252"/>
                <a:gd name="T53" fmla="*/ 68 h 216"/>
                <a:gd name="T54" fmla="*/ 64 w 252"/>
                <a:gd name="T55" fmla="*/ 40 h 216"/>
                <a:gd name="T56" fmla="*/ 80 w 252"/>
                <a:gd name="T57" fmla="*/ 28 h 216"/>
                <a:gd name="T58" fmla="*/ 83 w 252"/>
                <a:gd name="T59" fmla="*/ 25 h 216"/>
                <a:gd name="T60" fmla="*/ 88 w 252"/>
                <a:gd name="T61" fmla="*/ 26 h 216"/>
                <a:gd name="T62" fmla="*/ 102 w 252"/>
                <a:gd name="T63" fmla="*/ 22 h 216"/>
                <a:gd name="T64" fmla="*/ 110 w 252"/>
                <a:gd name="T65" fmla="*/ 14 h 216"/>
                <a:gd name="T66" fmla="*/ 118 w 252"/>
                <a:gd name="T67" fmla="*/ 5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52" h="216">
                  <a:moveTo>
                    <a:pt x="118" y="5"/>
                  </a:moveTo>
                  <a:cubicBezTo>
                    <a:pt x="119" y="5"/>
                    <a:pt x="119" y="5"/>
                    <a:pt x="120" y="5"/>
                  </a:cubicBezTo>
                  <a:cubicBezTo>
                    <a:pt x="123" y="3"/>
                    <a:pt x="125" y="7"/>
                    <a:pt x="127" y="8"/>
                  </a:cubicBezTo>
                  <a:cubicBezTo>
                    <a:pt x="128" y="7"/>
                    <a:pt x="126" y="5"/>
                    <a:pt x="127" y="3"/>
                  </a:cubicBezTo>
                  <a:cubicBezTo>
                    <a:pt x="138" y="0"/>
                    <a:pt x="149" y="2"/>
                    <a:pt x="159" y="5"/>
                  </a:cubicBezTo>
                  <a:cubicBezTo>
                    <a:pt x="177" y="10"/>
                    <a:pt x="194" y="19"/>
                    <a:pt x="206" y="34"/>
                  </a:cubicBezTo>
                  <a:cubicBezTo>
                    <a:pt x="207" y="36"/>
                    <a:pt x="208" y="37"/>
                    <a:pt x="210" y="38"/>
                  </a:cubicBezTo>
                  <a:cubicBezTo>
                    <a:pt x="250" y="59"/>
                    <a:pt x="252" y="103"/>
                    <a:pt x="243" y="132"/>
                  </a:cubicBezTo>
                  <a:cubicBezTo>
                    <a:pt x="238" y="149"/>
                    <a:pt x="229" y="165"/>
                    <a:pt x="216" y="179"/>
                  </a:cubicBezTo>
                  <a:cubicBezTo>
                    <a:pt x="212" y="176"/>
                    <a:pt x="208" y="174"/>
                    <a:pt x="203" y="175"/>
                  </a:cubicBezTo>
                  <a:cubicBezTo>
                    <a:pt x="198" y="176"/>
                    <a:pt x="196" y="172"/>
                    <a:pt x="194" y="169"/>
                  </a:cubicBezTo>
                  <a:cubicBezTo>
                    <a:pt x="184" y="151"/>
                    <a:pt x="180" y="136"/>
                    <a:pt x="177" y="116"/>
                  </a:cubicBezTo>
                  <a:cubicBezTo>
                    <a:pt x="170" y="120"/>
                    <a:pt x="162" y="124"/>
                    <a:pt x="154" y="125"/>
                  </a:cubicBezTo>
                  <a:cubicBezTo>
                    <a:pt x="146" y="126"/>
                    <a:pt x="139" y="124"/>
                    <a:pt x="131" y="123"/>
                  </a:cubicBezTo>
                  <a:cubicBezTo>
                    <a:pt x="129" y="122"/>
                    <a:pt x="126" y="121"/>
                    <a:pt x="126" y="119"/>
                  </a:cubicBezTo>
                  <a:cubicBezTo>
                    <a:pt x="126" y="116"/>
                    <a:pt x="129" y="116"/>
                    <a:pt x="131" y="115"/>
                  </a:cubicBezTo>
                  <a:cubicBezTo>
                    <a:pt x="136" y="114"/>
                    <a:pt x="140" y="113"/>
                    <a:pt x="144" y="110"/>
                  </a:cubicBezTo>
                  <a:cubicBezTo>
                    <a:pt x="135" y="116"/>
                    <a:pt x="118" y="118"/>
                    <a:pt x="104" y="116"/>
                  </a:cubicBezTo>
                  <a:cubicBezTo>
                    <a:pt x="94" y="115"/>
                    <a:pt x="83" y="114"/>
                    <a:pt x="74" y="111"/>
                  </a:cubicBezTo>
                  <a:cubicBezTo>
                    <a:pt x="68" y="109"/>
                    <a:pt x="64" y="111"/>
                    <a:pt x="61" y="116"/>
                  </a:cubicBezTo>
                  <a:cubicBezTo>
                    <a:pt x="52" y="129"/>
                    <a:pt x="43" y="143"/>
                    <a:pt x="36" y="157"/>
                  </a:cubicBezTo>
                  <a:cubicBezTo>
                    <a:pt x="28" y="170"/>
                    <a:pt x="23" y="184"/>
                    <a:pt x="18" y="198"/>
                  </a:cubicBezTo>
                  <a:cubicBezTo>
                    <a:pt x="17" y="202"/>
                    <a:pt x="18" y="205"/>
                    <a:pt x="17" y="209"/>
                  </a:cubicBezTo>
                  <a:cubicBezTo>
                    <a:pt x="13" y="215"/>
                    <a:pt x="11" y="216"/>
                    <a:pt x="7" y="209"/>
                  </a:cubicBezTo>
                  <a:cubicBezTo>
                    <a:pt x="3" y="203"/>
                    <a:pt x="1" y="196"/>
                    <a:pt x="1" y="190"/>
                  </a:cubicBezTo>
                  <a:cubicBezTo>
                    <a:pt x="0" y="171"/>
                    <a:pt x="1" y="153"/>
                    <a:pt x="7" y="136"/>
                  </a:cubicBezTo>
                  <a:cubicBezTo>
                    <a:pt x="13" y="110"/>
                    <a:pt x="29" y="89"/>
                    <a:pt x="43" y="68"/>
                  </a:cubicBezTo>
                  <a:cubicBezTo>
                    <a:pt x="49" y="58"/>
                    <a:pt x="57" y="50"/>
                    <a:pt x="64" y="40"/>
                  </a:cubicBezTo>
                  <a:cubicBezTo>
                    <a:pt x="68" y="34"/>
                    <a:pt x="73" y="30"/>
                    <a:pt x="80" y="28"/>
                  </a:cubicBezTo>
                  <a:cubicBezTo>
                    <a:pt x="81" y="27"/>
                    <a:pt x="82" y="26"/>
                    <a:pt x="83" y="25"/>
                  </a:cubicBezTo>
                  <a:cubicBezTo>
                    <a:pt x="85" y="23"/>
                    <a:pt x="87" y="25"/>
                    <a:pt x="88" y="26"/>
                  </a:cubicBezTo>
                  <a:cubicBezTo>
                    <a:pt x="95" y="30"/>
                    <a:pt x="100" y="29"/>
                    <a:pt x="102" y="22"/>
                  </a:cubicBezTo>
                  <a:cubicBezTo>
                    <a:pt x="103" y="17"/>
                    <a:pt x="105" y="14"/>
                    <a:pt x="110" y="14"/>
                  </a:cubicBezTo>
                  <a:cubicBezTo>
                    <a:pt x="116" y="14"/>
                    <a:pt x="117" y="9"/>
                    <a:pt x="118" y="5"/>
                  </a:cubicBezTo>
                  <a:close/>
                </a:path>
              </a:pathLst>
            </a:custGeom>
            <a:solidFill>
              <a:srgbClr val="634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DFC8F5C3-EA41-DC23-36BC-5118A2392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2667"/>
              <a:ext cx="278" cy="236"/>
            </a:xfrm>
            <a:custGeom>
              <a:avLst/>
              <a:gdLst>
                <a:gd name="T0" fmla="*/ 185 w 195"/>
                <a:gd name="T1" fmla="*/ 95 h 165"/>
                <a:gd name="T2" fmla="*/ 170 w 195"/>
                <a:gd name="T3" fmla="*/ 107 h 165"/>
                <a:gd name="T4" fmla="*/ 165 w 195"/>
                <a:gd name="T5" fmla="*/ 111 h 165"/>
                <a:gd name="T6" fmla="*/ 147 w 195"/>
                <a:gd name="T7" fmla="*/ 123 h 165"/>
                <a:gd name="T8" fmla="*/ 101 w 195"/>
                <a:gd name="T9" fmla="*/ 150 h 165"/>
                <a:gd name="T10" fmla="*/ 94 w 195"/>
                <a:gd name="T11" fmla="*/ 154 h 165"/>
                <a:gd name="T12" fmla="*/ 71 w 195"/>
                <a:gd name="T13" fmla="*/ 161 h 165"/>
                <a:gd name="T14" fmla="*/ 26 w 195"/>
                <a:gd name="T15" fmla="*/ 145 h 165"/>
                <a:gd name="T16" fmla="*/ 16 w 195"/>
                <a:gd name="T17" fmla="*/ 118 h 165"/>
                <a:gd name="T18" fmla="*/ 15 w 195"/>
                <a:gd name="T19" fmla="*/ 116 h 165"/>
                <a:gd name="T20" fmla="*/ 2 w 195"/>
                <a:gd name="T21" fmla="*/ 56 h 165"/>
                <a:gd name="T22" fmla="*/ 13 w 195"/>
                <a:gd name="T23" fmla="*/ 18 h 165"/>
                <a:gd name="T24" fmla="*/ 20 w 195"/>
                <a:gd name="T25" fmla="*/ 2 h 165"/>
                <a:gd name="T26" fmla="*/ 35 w 195"/>
                <a:gd name="T27" fmla="*/ 6 h 165"/>
                <a:gd name="T28" fmla="*/ 58 w 195"/>
                <a:gd name="T29" fmla="*/ 9 h 165"/>
                <a:gd name="T30" fmla="*/ 131 w 195"/>
                <a:gd name="T31" fmla="*/ 6 h 165"/>
                <a:gd name="T32" fmla="*/ 146 w 195"/>
                <a:gd name="T33" fmla="*/ 4 h 165"/>
                <a:gd name="T34" fmla="*/ 152 w 195"/>
                <a:gd name="T35" fmla="*/ 19 h 165"/>
                <a:gd name="T36" fmla="*/ 172 w 195"/>
                <a:gd name="T37" fmla="*/ 59 h 165"/>
                <a:gd name="T38" fmla="*/ 176 w 195"/>
                <a:gd name="T39" fmla="*/ 63 h 165"/>
                <a:gd name="T40" fmla="*/ 195 w 195"/>
                <a:gd name="T41" fmla="*/ 63 h 165"/>
                <a:gd name="T42" fmla="*/ 186 w 195"/>
                <a:gd name="T43" fmla="*/ 89 h 165"/>
                <a:gd name="T44" fmla="*/ 185 w 195"/>
                <a:gd name="T45" fmla="*/ 95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65">
                  <a:moveTo>
                    <a:pt x="185" y="95"/>
                  </a:moveTo>
                  <a:cubicBezTo>
                    <a:pt x="180" y="99"/>
                    <a:pt x="175" y="103"/>
                    <a:pt x="170" y="107"/>
                  </a:cubicBezTo>
                  <a:cubicBezTo>
                    <a:pt x="169" y="109"/>
                    <a:pt x="167" y="111"/>
                    <a:pt x="165" y="111"/>
                  </a:cubicBezTo>
                  <a:cubicBezTo>
                    <a:pt x="157" y="111"/>
                    <a:pt x="152" y="118"/>
                    <a:pt x="147" y="123"/>
                  </a:cubicBezTo>
                  <a:cubicBezTo>
                    <a:pt x="134" y="135"/>
                    <a:pt x="118" y="143"/>
                    <a:pt x="101" y="150"/>
                  </a:cubicBezTo>
                  <a:cubicBezTo>
                    <a:pt x="99" y="151"/>
                    <a:pt x="96" y="152"/>
                    <a:pt x="94" y="154"/>
                  </a:cubicBezTo>
                  <a:cubicBezTo>
                    <a:pt x="86" y="156"/>
                    <a:pt x="79" y="159"/>
                    <a:pt x="71" y="161"/>
                  </a:cubicBezTo>
                  <a:cubicBezTo>
                    <a:pt x="57" y="165"/>
                    <a:pt x="33" y="157"/>
                    <a:pt x="26" y="145"/>
                  </a:cubicBezTo>
                  <a:cubicBezTo>
                    <a:pt x="21" y="137"/>
                    <a:pt x="14" y="129"/>
                    <a:pt x="16" y="118"/>
                  </a:cubicBezTo>
                  <a:cubicBezTo>
                    <a:pt x="16" y="117"/>
                    <a:pt x="15" y="117"/>
                    <a:pt x="15" y="116"/>
                  </a:cubicBezTo>
                  <a:cubicBezTo>
                    <a:pt x="6" y="97"/>
                    <a:pt x="0" y="77"/>
                    <a:pt x="2" y="56"/>
                  </a:cubicBezTo>
                  <a:cubicBezTo>
                    <a:pt x="3" y="42"/>
                    <a:pt x="9" y="30"/>
                    <a:pt x="13" y="18"/>
                  </a:cubicBezTo>
                  <a:cubicBezTo>
                    <a:pt x="15" y="12"/>
                    <a:pt x="16" y="5"/>
                    <a:pt x="20" y="2"/>
                  </a:cubicBezTo>
                  <a:cubicBezTo>
                    <a:pt x="24" y="0"/>
                    <a:pt x="30" y="5"/>
                    <a:pt x="35" y="6"/>
                  </a:cubicBezTo>
                  <a:cubicBezTo>
                    <a:pt x="43" y="7"/>
                    <a:pt x="50" y="9"/>
                    <a:pt x="58" y="9"/>
                  </a:cubicBezTo>
                  <a:cubicBezTo>
                    <a:pt x="83" y="9"/>
                    <a:pt x="107" y="10"/>
                    <a:pt x="131" y="6"/>
                  </a:cubicBezTo>
                  <a:cubicBezTo>
                    <a:pt x="136" y="6"/>
                    <a:pt x="142" y="0"/>
                    <a:pt x="146" y="4"/>
                  </a:cubicBezTo>
                  <a:cubicBezTo>
                    <a:pt x="150" y="7"/>
                    <a:pt x="150" y="14"/>
                    <a:pt x="152" y="19"/>
                  </a:cubicBezTo>
                  <a:cubicBezTo>
                    <a:pt x="157" y="33"/>
                    <a:pt x="164" y="46"/>
                    <a:pt x="172" y="59"/>
                  </a:cubicBezTo>
                  <a:cubicBezTo>
                    <a:pt x="173" y="61"/>
                    <a:pt x="173" y="64"/>
                    <a:pt x="176" y="63"/>
                  </a:cubicBezTo>
                  <a:cubicBezTo>
                    <a:pt x="182" y="61"/>
                    <a:pt x="188" y="63"/>
                    <a:pt x="195" y="63"/>
                  </a:cubicBezTo>
                  <a:cubicBezTo>
                    <a:pt x="193" y="73"/>
                    <a:pt x="191" y="81"/>
                    <a:pt x="186" y="89"/>
                  </a:cubicBezTo>
                  <a:cubicBezTo>
                    <a:pt x="185" y="91"/>
                    <a:pt x="181" y="92"/>
                    <a:pt x="185" y="95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9">
              <a:extLst>
                <a:ext uri="{FF2B5EF4-FFF2-40B4-BE49-F238E27FC236}">
                  <a16:creationId xmlns:a16="http://schemas.microsoft.com/office/drawing/2014/main" id="{68483F8A-4B1F-FF2C-CC41-6C457FDB6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9" y="2911"/>
              <a:ext cx="263" cy="212"/>
            </a:xfrm>
            <a:custGeom>
              <a:avLst/>
              <a:gdLst>
                <a:gd name="T0" fmla="*/ 2 w 184"/>
                <a:gd name="T1" fmla="*/ 52 h 148"/>
                <a:gd name="T2" fmla="*/ 31 w 184"/>
                <a:gd name="T3" fmla="*/ 5 h 148"/>
                <a:gd name="T4" fmla="*/ 38 w 184"/>
                <a:gd name="T5" fmla="*/ 4 h 148"/>
                <a:gd name="T6" fmla="*/ 69 w 184"/>
                <a:gd name="T7" fmla="*/ 10 h 148"/>
                <a:gd name="T8" fmla="*/ 120 w 184"/>
                <a:gd name="T9" fmla="*/ 0 h 148"/>
                <a:gd name="T10" fmla="*/ 93 w 184"/>
                <a:gd name="T11" fmla="*/ 14 h 148"/>
                <a:gd name="T12" fmla="*/ 148 w 184"/>
                <a:gd name="T13" fmla="*/ 7 h 148"/>
                <a:gd name="T14" fmla="*/ 163 w 184"/>
                <a:gd name="T15" fmla="*/ 63 h 148"/>
                <a:gd name="T16" fmla="*/ 173 w 184"/>
                <a:gd name="T17" fmla="*/ 69 h 148"/>
                <a:gd name="T18" fmla="*/ 184 w 184"/>
                <a:gd name="T19" fmla="*/ 75 h 148"/>
                <a:gd name="T20" fmla="*/ 164 w 184"/>
                <a:gd name="T21" fmla="*/ 104 h 148"/>
                <a:gd name="T22" fmla="*/ 148 w 184"/>
                <a:gd name="T23" fmla="*/ 113 h 148"/>
                <a:gd name="T24" fmla="*/ 139 w 184"/>
                <a:gd name="T25" fmla="*/ 115 h 148"/>
                <a:gd name="T26" fmla="*/ 82 w 184"/>
                <a:gd name="T27" fmla="*/ 141 h 148"/>
                <a:gd name="T28" fmla="*/ 77 w 184"/>
                <a:gd name="T29" fmla="*/ 143 h 148"/>
                <a:gd name="T30" fmla="*/ 57 w 184"/>
                <a:gd name="T31" fmla="*/ 146 h 148"/>
                <a:gd name="T32" fmla="*/ 11 w 184"/>
                <a:gd name="T33" fmla="*/ 116 h 148"/>
                <a:gd name="T34" fmla="*/ 6 w 184"/>
                <a:gd name="T35" fmla="*/ 100 h 148"/>
                <a:gd name="T36" fmla="*/ 1 w 184"/>
                <a:gd name="T37" fmla="*/ 69 h 148"/>
                <a:gd name="T38" fmla="*/ 2 w 184"/>
                <a:gd name="T39" fmla="*/ 5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4" h="148">
                  <a:moveTo>
                    <a:pt x="2" y="52"/>
                  </a:moveTo>
                  <a:cubicBezTo>
                    <a:pt x="10" y="36"/>
                    <a:pt x="21" y="20"/>
                    <a:pt x="31" y="5"/>
                  </a:cubicBezTo>
                  <a:cubicBezTo>
                    <a:pt x="33" y="2"/>
                    <a:pt x="36" y="3"/>
                    <a:pt x="38" y="4"/>
                  </a:cubicBezTo>
                  <a:cubicBezTo>
                    <a:pt x="48" y="6"/>
                    <a:pt x="59" y="9"/>
                    <a:pt x="69" y="10"/>
                  </a:cubicBezTo>
                  <a:cubicBezTo>
                    <a:pt x="87" y="12"/>
                    <a:pt x="103" y="11"/>
                    <a:pt x="120" y="0"/>
                  </a:cubicBezTo>
                  <a:cubicBezTo>
                    <a:pt x="113" y="8"/>
                    <a:pt x="107" y="12"/>
                    <a:pt x="93" y="14"/>
                  </a:cubicBezTo>
                  <a:cubicBezTo>
                    <a:pt x="113" y="22"/>
                    <a:pt x="131" y="20"/>
                    <a:pt x="148" y="7"/>
                  </a:cubicBezTo>
                  <a:cubicBezTo>
                    <a:pt x="147" y="28"/>
                    <a:pt x="155" y="46"/>
                    <a:pt x="163" y="63"/>
                  </a:cubicBezTo>
                  <a:cubicBezTo>
                    <a:pt x="165" y="68"/>
                    <a:pt x="168" y="71"/>
                    <a:pt x="173" y="69"/>
                  </a:cubicBezTo>
                  <a:cubicBezTo>
                    <a:pt x="178" y="68"/>
                    <a:pt x="182" y="69"/>
                    <a:pt x="184" y="75"/>
                  </a:cubicBezTo>
                  <a:cubicBezTo>
                    <a:pt x="181" y="88"/>
                    <a:pt x="173" y="96"/>
                    <a:pt x="164" y="104"/>
                  </a:cubicBezTo>
                  <a:cubicBezTo>
                    <a:pt x="160" y="110"/>
                    <a:pt x="155" y="112"/>
                    <a:pt x="148" y="113"/>
                  </a:cubicBezTo>
                  <a:cubicBezTo>
                    <a:pt x="145" y="113"/>
                    <a:pt x="142" y="113"/>
                    <a:pt x="139" y="115"/>
                  </a:cubicBezTo>
                  <a:cubicBezTo>
                    <a:pt x="122" y="129"/>
                    <a:pt x="102" y="136"/>
                    <a:pt x="82" y="141"/>
                  </a:cubicBezTo>
                  <a:cubicBezTo>
                    <a:pt x="80" y="142"/>
                    <a:pt x="79" y="142"/>
                    <a:pt x="77" y="143"/>
                  </a:cubicBezTo>
                  <a:cubicBezTo>
                    <a:pt x="70" y="144"/>
                    <a:pt x="64" y="145"/>
                    <a:pt x="57" y="146"/>
                  </a:cubicBezTo>
                  <a:cubicBezTo>
                    <a:pt x="38" y="148"/>
                    <a:pt x="17" y="135"/>
                    <a:pt x="11" y="116"/>
                  </a:cubicBezTo>
                  <a:cubicBezTo>
                    <a:pt x="9" y="111"/>
                    <a:pt x="8" y="106"/>
                    <a:pt x="6" y="100"/>
                  </a:cubicBezTo>
                  <a:cubicBezTo>
                    <a:pt x="5" y="90"/>
                    <a:pt x="2" y="80"/>
                    <a:pt x="1" y="69"/>
                  </a:cubicBezTo>
                  <a:cubicBezTo>
                    <a:pt x="0" y="63"/>
                    <a:pt x="0" y="58"/>
                    <a:pt x="2" y="52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10">
              <a:extLst>
                <a:ext uri="{FF2B5EF4-FFF2-40B4-BE49-F238E27FC236}">
                  <a16:creationId xmlns:a16="http://schemas.microsoft.com/office/drawing/2014/main" id="{C52FE2DE-81F2-E2EA-84C5-0CC42C841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8" y="2790"/>
              <a:ext cx="280" cy="280"/>
            </a:xfrm>
            <a:custGeom>
              <a:avLst/>
              <a:gdLst>
                <a:gd name="T0" fmla="*/ 166 w 196"/>
                <a:gd name="T1" fmla="*/ 36 h 196"/>
                <a:gd name="T2" fmla="*/ 192 w 196"/>
                <a:gd name="T3" fmla="*/ 68 h 196"/>
                <a:gd name="T4" fmla="*/ 191 w 196"/>
                <a:gd name="T5" fmla="*/ 73 h 196"/>
                <a:gd name="T6" fmla="*/ 183 w 196"/>
                <a:gd name="T7" fmla="*/ 88 h 196"/>
                <a:gd name="T8" fmla="*/ 183 w 196"/>
                <a:gd name="T9" fmla="*/ 94 h 196"/>
                <a:gd name="T10" fmla="*/ 178 w 196"/>
                <a:gd name="T11" fmla="*/ 91 h 196"/>
                <a:gd name="T12" fmla="*/ 143 w 196"/>
                <a:gd name="T13" fmla="*/ 75 h 196"/>
                <a:gd name="T14" fmla="*/ 120 w 196"/>
                <a:gd name="T15" fmla="*/ 69 h 196"/>
                <a:gd name="T16" fmla="*/ 111 w 196"/>
                <a:gd name="T17" fmla="*/ 73 h 196"/>
                <a:gd name="T18" fmla="*/ 109 w 196"/>
                <a:gd name="T19" fmla="*/ 89 h 196"/>
                <a:gd name="T20" fmla="*/ 106 w 196"/>
                <a:gd name="T21" fmla="*/ 114 h 196"/>
                <a:gd name="T22" fmla="*/ 102 w 196"/>
                <a:gd name="T23" fmla="*/ 120 h 196"/>
                <a:gd name="T24" fmla="*/ 99 w 196"/>
                <a:gd name="T25" fmla="*/ 114 h 196"/>
                <a:gd name="T26" fmla="*/ 95 w 196"/>
                <a:gd name="T27" fmla="*/ 129 h 196"/>
                <a:gd name="T28" fmla="*/ 92 w 196"/>
                <a:gd name="T29" fmla="*/ 131 h 196"/>
                <a:gd name="T30" fmla="*/ 90 w 196"/>
                <a:gd name="T31" fmla="*/ 128 h 196"/>
                <a:gd name="T32" fmla="*/ 86 w 196"/>
                <a:gd name="T33" fmla="*/ 141 h 196"/>
                <a:gd name="T34" fmla="*/ 82 w 196"/>
                <a:gd name="T35" fmla="*/ 144 h 196"/>
                <a:gd name="T36" fmla="*/ 80 w 196"/>
                <a:gd name="T37" fmla="*/ 140 h 196"/>
                <a:gd name="T38" fmla="*/ 80 w 196"/>
                <a:gd name="T39" fmla="*/ 136 h 196"/>
                <a:gd name="T40" fmla="*/ 71 w 196"/>
                <a:gd name="T41" fmla="*/ 155 h 196"/>
                <a:gd name="T42" fmla="*/ 66 w 196"/>
                <a:gd name="T43" fmla="*/ 157 h 196"/>
                <a:gd name="T44" fmla="*/ 66 w 196"/>
                <a:gd name="T45" fmla="*/ 153 h 196"/>
                <a:gd name="T46" fmla="*/ 67 w 196"/>
                <a:gd name="T47" fmla="*/ 148 h 196"/>
                <a:gd name="T48" fmla="*/ 60 w 196"/>
                <a:gd name="T49" fmla="*/ 164 h 196"/>
                <a:gd name="T50" fmla="*/ 51 w 196"/>
                <a:gd name="T51" fmla="*/ 165 h 196"/>
                <a:gd name="T52" fmla="*/ 57 w 196"/>
                <a:gd name="T53" fmla="*/ 183 h 196"/>
                <a:gd name="T54" fmla="*/ 58 w 196"/>
                <a:gd name="T55" fmla="*/ 187 h 196"/>
                <a:gd name="T56" fmla="*/ 58 w 196"/>
                <a:gd name="T57" fmla="*/ 194 h 196"/>
                <a:gd name="T58" fmla="*/ 52 w 196"/>
                <a:gd name="T59" fmla="*/ 190 h 196"/>
                <a:gd name="T60" fmla="*/ 41 w 196"/>
                <a:gd name="T61" fmla="*/ 175 h 196"/>
                <a:gd name="T62" fmla="*/ 28 w 196"/>
                <a:gd name="T63" fmla="*/ 171 h 196"/>
                <a:gd name="T64" fmla="*/ 23 w 196"/>
                <a:gd name="T65" fmla="*/ 170 h 196"/>
                <a:gd name="T66" fmla="*/ 3 w 196"/>
                <a:gd name="T67" fmla="*/ 113 h 196"/>
                <a:gd name="T68" fmla="*/ 47 w 196"/>
                <a:gd name="T69" fmla="*/ 31 h 196"/>
                <a:gd name="T70" fmla="*/ 59 w 196"/>
                <a:gd name="T71" fmla="*/ 24 h 196"/>
                <a:gd name="T72" fmla="*/ 166 w 196"/>
                <a:gd name="T73" fmla="*/ 3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6" h="196">
                  <a:moveTo>
                    <a:pt x="166" y="36"/>
                  </a:moveTo>
                  <a:cubicBezTo>
                    <a:pt x="177" y="45"/>
                    <a:pt x="183" y="57"/>
                    <a:pt x="192" y="68"/>
                  </a:cubicBezTo>
                  <a:cubicBezTo>
                    <a:pt x="192" y="69"/>
                    <a:pt x="196" y="72"/>
                    <a:pt x="191" y="73"/>
                  </a:cubicBezTo>
                  <a:cubicBezTo>
                    <a:pt x="180" y="75"/>
                    <a:pt x="179" y="77"/>
                    <a:pt x="183" y="88"/>
                  </a:cubicBezTo>
                  <a:cubicBezTo>
                    <a:pt x="183" y="90"/>
                    <a:pt x="185" y="93"/>
                    <a:pt x="183" y="94"/>
                  </a:cubicBezTo>
                  <a:cubicBezTo>
                    <a:pt x="180" y="96"/>
                    <a:pt x="179" y="93"/>
                    <a:pt x="178" y="91"/>
                  </a:cubicBezTo>
                  <a:cubicBezTo>
                    <a:pt x="170" y="78"/>
                    <a:pt x="157" y="74"/>
                    <a:pt x="143" y="75"/>
                  </a:cubicBezTo>
                  <a:cubicBezTo>
                    <a:pt x="135" y="75"/>
                    <a:pt x="127" y="73"/>
                    <a:pt x="120" y="69"/>
                  </a:cubicBezTo>
                  <a:cubicBezTo>
                    <a:pt x="115" y="67"/>
                    <a:pt x="113" y="68"/>
                    <a:pt x="111" y="73"/>
                  </a:cubicBezTo>
                  <a:cubicBezTo>
                    <a:pt x="109" y="78"/>
                    <a:pt x="109" y="84"/>
                    <a:pt x="109" y="89"/>
                  </a:cubicBezTo>
                  <a:cubicBezTo>
                    <a:pt x="110" y="97"/>
                    <a:pt x="108" y="106"/>
                    <a:pt x="106" y="114"/>
                  </a:cubicBezTo>
                  <a:cubicBezTo>
                    <a:pt x="105" y="116"/>
                    <a:pt x="105" y="120"/>
                    <a:pt x="102" y="120"/>
                  </a:cubicBezTo>
                  <a:cubicBezTo>
                    <a:pt x="99" y="120"/>
                    <a:pt x="99" y="116"/>
                    <a:pt x="99" y="114"/>
                  </a:cubicBezTo>
                  <a:cubicBezTo>
                    <a:pt x="99" y="119"/>
                    <a:pt x="97" y="124"/>
                    <a:pt x="95" y="129"/>
                  </a:cubicBezTo>
                  <a:cubicBezTo>
                    <a:pt x="95" y="130"/>
                    <a:pt x="94" y="132"/>
                    <a:pt x="92" y="131"/>
                  </a:cubicBezTo>
                  <a:cubicBezTo>
                    <a:pt x="90" y="131"/>
                    <a:pt x="91" y="129"/>
                    <a:pt x="90" y="128"/>
                  </a:cubicBezTo>
                  <a:cubicBezTo>
                    <a:pt x="91" y="133"/>
                    <a:pt x="88" y="137"/>
                    <a:pt x="86" y="141"/>
                  </a:cubicBezTo>
                  <a:cubicBezTo>
                    <a:pt x="85" y="143"/>
                    <a:pt x="84" y="145"/>
                    <a:pt x="82" y="144"/>
                  </a:cubicBezTo>
                  <a:cubicBezTo>
                    <a:pt x="80" y="143"/>
                    <a:pt x="80" y="141"/>
                    <a:pt x="80" y="140"/>
                  </a:cubicBezTo>
                  <a:cubicBezTo>
                    <a:pt x="80" y="138"/>
                    <a:pt x="80" y="137"/>
                    <a:pt x="80" y="136"/>
                  </a:cubicBezTo>
                  <a:cubicBezTo>
                    <a:pt x="80" y="143"/>
                    <a:pt x="75" y="149"/>
                    <a:pt x="71" y="155"/>
                  </a:cubicBezTo>
                  <a:cubicBezTo>
                    <a:pt x="70" y="156"/>
                    <a:pt x="68" y="158"/>
                    <a:pt x="66" y="157"/>
                  </a:cubicBezTo>
                  <a:cubicBezTo>
                    <a:pt x="64" y="156"/>
                    <a:pt x="65" y="154"/>
                    <a:pt x="66" y="153"/>
                  </a:cubicBezTo>
                  <a:cubicBezTo>
                    <a:pt x="66" y="151"/>
                    <a:pt x="66" y="149"/>
                    <a:pt x="67" y="148"/>
                  </a:cubicBezTo>
                  <a:cubicBezTo>
                    <a:pt x="65" y="153"/>
                    <a:pt x="64" y="159"/>
                    <a:pt x="60" y="164"/>
                  </a:cubicBezTo>
                  <a:cubicBezTo>
                    <a:pt x="58" y="167"/>
                    <a:pt x="55" y="171"/>
                    <a:pt x="51" y="165"/>
                  </a:cubicBezTo>
                  <a:cubicBezTo>
                    <a:pt x="52" y="171"/>
                    <a:pt x="55" y="177"/>
                    <a:pt x="57" y="183"/>
                  </a:cubicBezTo>
                  <a:cubicBezTo>
                    <a:pt x="58" y="185"/>
                    <a:pt x="58" y="186"/>
                    <a:pt x="58" y="187"/>
                  </a:cubicBezTo>
                  <a:cubicBezTo>
                    <a:pt x="59" y="189"/>
                    <a:pt x="61" y="192"/>
                    <a:pt x="58" y="194"/>
                  </a:cubicBezTo>
                  <a:cubicBezTo>
                    <a:pt x="56" y="196"/>
                    <a:pt x="54" y="192"/>
                    <a:pt x="52" y="190"/>
                  </a:cubicBezTo>
                  <a:cubicBezTo>
                    <a:pt x="49" y="185"/>
                    <a:pt x="45" y="180"/>
                    <a:pt x="41" y="175"/>
                  </a:cubicBezTo>
                  <a:cubicBezTo>
                    <a:pt x="38" y="171"/>
                    <a:pt x="34" y="168"/>
                    <a:pt x="28" y="171"/>
                  </a:cubicBezTo>
                  <a:cubicBezTo>
                    <a:pt x="26" y="172"/>
                    <a:pt x="24" y="172"/>
                    <a:pt x="23" y="170"/>
                  </a:cubicBezTo>
                  <a:cubicBezTo>
                    <a:pt x="14" y="152"/>
                    <a:pt x="4" y="134"/>
                    <a:pt x="3" y="113"/>
                  </a:cubicBezTo>
                  <a:cubicBezTo>
                    <a:pt x="0" y="73"/>
                    <a:pt x="15" y="46"/>
                    <a:pt x="47" y="31"/>
                  </a:cubicBezTo>
                  <a:cubicBezTo>
                    <a:pt x="51" y="29"/>
                    <a:pt x="55" y="27"/>
                    <a:pt x="59" y="24"/>
                  </a:cubicBezTo>
                  <a:cubicBezTo>
                    <a:pt x="91" y="0"/>
                    <a:pt x="142" y="6"/>
                    <a:pt x="166" y="36"/>
                  </a:cubicBezTo>
                  <a:close/>
                </a:path>
              </a:pathLst>
            </a:custGeom>
            <a:solidFill>
              <a:srgbClr val="402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AF1D1697-E203-76A0-A6A5-5CB1AB1D2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3" y="2360"/>
              <a:ext cx="311" cy="220"/>
            </a:xfrm>
            <a:custGeom>
              <a:avLst/>
              <a:gdLst>
                <a:gd name="T0" fmla="*/ 64 w 218"/>
                <a:gd name="T1" fmla="*/ 137 h 154"/>
                <a:gd name="T2" fmla="*/ 56 w 218"/>
                <a:gd name="T3" fmla="*/ 117 h 154"/>
                <a:gd name="T4" fmla="*/ 26 w 218"/>
                <a:gd name="T5" fmla="*/ 67 h 154"/>
                <a:gd name="T6" fmla="*/ 21 w 218"/>
                <a:gd name="T7" fmla="*/ 63 h 154"/>
                <a:gd name="T8" fmla="*/ 10 w 218"/>
                <a:gd name="T9" fmla="*/ 56 h 154"/>
                <a:gd name="T10" fmla="*/ 1 w 218"/>
                <a:gd name="T11" fmla="*/ 20 h 154"/>
                <a:gd name="T12" fmla="*/ 6 w 218"/>
                <a:gd name="T13" fmla="*/ 0 h 154"/>
                <a:gd name="T14" fmla="*/ 15 w 218"/>
                <a:gd name="T15" fmla="*/ 6 h 154"/>
                <a:gd name="T16" fmla="*/ 23 w 218"/>
                <a:gd name="T17" fmla="*/ 15 h 154"/>
                <a:gd name="T18" fmla="*/ 25 w 218"/>
                <a:gd name="T19" fmla="*/ 36 h 154"/>
                <a:gd name="T20" fmla="*/ 25 w 218"/>
                <a:gd name="T21" fmla="*/ 39 h 154"/>
                <a:gd name="T22" fmla="*/ 26 w 218"/>
                <a:gd name="T23" fmla="*/ 36 h 154"/>
                <a:gd name="T24" fmla="*/ 31 w 218"/>
                <a:gd name="T25" fmla="*/ 37 h 154"/>
                <a:gd name="T26" fmla="*/ 39 w 218"/>
                <a:gd name="T27" fmla="*/ 48 h 154"/>
                <a:gd name="T28" fmla="*/ 67 w 218"/>
                <a:gd name="T29" fmla="*/ 56 h 154"/>
                <a:gd name="T30" fmla="*/ 99 w 218"/>
                <a:gd name="T31" fmla="*/ 29 h 154"/>
                <a:gd name="T32" fmla="*/ 110 w 218"/>
                <a:gd name="T33" fmla="*/ 21 h 154"/>
                <a:gd name="T34" fmla="*/ 120 w 218"/>
                <a:gd name="T35" fmla="*/ 31 h 154"/>
                <a:gd name="T36" fmla="*/ 164 w 218"/>
                <a:gd name="T37" fmla="*/ 57 h 154"/>
                <a:gd name="T38" fmla="*/ 188 w 218"/>
                <a:gd name="T39" fmla="*/ 34 h 154"/>
                <a:gd name="T40" fmla="*/ 194 w 218"/>
                <a:gd name="T41" fmla="*/ 28 h 154"/>
                <a:gd name="T42" fmla="*/ 194 w 218"/>
                <a:gd name="T43" fmla="*/ 35 h 154"/>
                <a:gd name="T44" fmla="*/ 194 w 218"/>
                <a:gd name="T45" fmla="*/ 20 h 154"/>
                <a:gd name="T46" fmla="*/ 202 w 218"/>
                <a:gd name="T47" fmla="*/ 7 h 154"/>
                <a:gd name="T48" fmla="*/ 218 w 218"/>
                <a:gd name="T49" fmla="*/ 11 h 154"/>
                <a:gd name="T50" fmla="*/ 216 w 218"/>
                <a:gd name="T51" fmla="*/ 16 h 154"/>
                <a:gd name="T52" fmla="*/ 210 w 218"/>
                <a:gd name="T53" fmla="*/ 49 h 154"/>
                <a:gd name="T54" fmla="*/ 199 w 218"/>
                <a:gd name="T55" fmla="*/ 63 h 154"/>
                <a:gd name="T56" fmla="*/ 192 w 218"/>
                <a:gd name="T57" fmla="*/ 72 h 154"/>
                <a:gd name="T58" fmla="*/ 158 w 218"/>
                <a:gd name="T59" fmla="*/ 121 h 154"/>
                <a:gd name="T60" fmla="*/ 152 w 218"/>
                <a:gd name="T61" fmla="*/ 134 h 154"/>
                <a:gd name="T62" fmla="*/ 144 w 218"/>
                <a:gd name="T63" fmla="*/ 136 h 154"/>
                <a:gd name="T64" fmla="*/ 92 w 218"/>
                <a:gd name="T65" fmla="*/ 150 h 154"/>
                <a:gd name="T66" fmla="*/ 73 w 218"/>
                <a:gd name="T67" fmla="*/ 138 h 154"/>
                <a:gd name="T68" fmla="*/ 64 w 218"/>
                <a:gd name="T69" fmla="*/ 13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18" h="154">
                  <a:moveTo>
                    <a:pt x="64" y="137"/>
                  </a:moveTo>
                  <a:cubicBezTo>
                    <a:pt x="65" y="129"/>
                    <a:pt x="61" y="123"/>
                    <a:pt x="56" y="117"/>
                  </a:cubicBezTo>
                  <a:cubicBezTo>
                    <a:pt x="43" y="102"/>
                    <a:pt x="30" y="87"/>
                    <a:pt x="26" y="67"/>
                  </a:cubicBezTo>
                  <a:cubicBezTo>
                    <a:pt x="26" y="64"/>
                    <a:pt x="24" y="63"/>
                    <a:pt x="21" y="63"/>
                  </a:cubicBezTo>
                  <a:cubicBezTo>
                    <a:pt x="16" y="63"/>
                    <a:pt x="12" y="60"/>
                    <a:pt x="10" y="56"/>
                  </a:cubicBezTo>
                  <a:cubicBezTo>
                    <a:pt x="5" y="44"/>
                    <a:pt x="0" y="33"/>
                    <a:pt x="1" y="20"/>
                  </a:cubicBezTo>
                  <a:cubicBezTo>
                    <a:pt x="1" y="13"/>
                    <a:pt x="6" y="7"/>
                    <a:pt x="6" y="0"/>
                  </a:cubicBezTo>
                  <a:cubicBezTo>
                    <a:pt x="8" y="3"/>
                    <a:pt x="10" y="6"/>
                    <a:pt x="15" y="6"/>
                  </a:cubicBezTo>
                  <a:cubicBezTo>
                    <a:pt x="19" y="6"/>
                    <a:pt x="22" y="10"/>
                    <a:pt x="23" y="15"/>
                  </a:cubicBezTo>
                  <a:cubicBezTo>
                    <a:pt x="24" y="22"/>
                    <a:pt x="24" y="29"/>
                    <a:pt x="25" y="36"/>
                  </a:cubicBezTo>
                  <a:cubicBezTo>
                    <a:pt x="25" y="37"/>
                    <a:pt x="25" y="38"/>
                    <a:pt x="25" y="39"/>
                  </a:cubicBezTo>
                  <a:cubicBezTo>
                    <a:pt x="25" y="38"/>
                    <a:pt x="25" y="37"/>
                    <a:pt x="26" y="36"/>
                  </a:cubicBezTo>
                  <a:cubicBezTo>
                    <a:pt x="28" y="33"/>
                    <a:pt x="30" y="34"/>
                    <a:pt x="31" y="37"/>
                  </a:cubicBezTo>
                  <a:cubicBezTo>
                    <a:pt x="34" y="41"/>
                    <a:pt x="36" y="45"/>
                    <a:pt x="39" y="48"/>
                  </a:cubicBezTo>
                  <a:cubicBezTo>
                    <a:pt x="47" y="56"/>
                    <a:pt x="56" y="58"/>
                    <a:pt x="67" y="56"/>
                  </a:cubicBezTo>
                  <a:cubicBezTo>
                    <a:pt x="82" y="52"/>
                    <a:pt x="94" y="45"/>
                    <a:pt x="99" y="29"/>
                  </a:cubicBezTo>
                  <a:cubicBezTo>
                    <a:pt x="101" y="24"/>
                    <a:pt x="104" y="20"/>
                    <a:pt x="110" y="21"/>
                  </a:cubicBezTo>
                  <a:cubicBezTo>
                    <a:pt x="115" y="21"/>
                    <a:pt x="119" y="25"/>
                    <a:pt x="120" y="31"/>
                  </a:cubicBezTo>
                  <a:cubicBezTo>
                    <a:pt x="124" y="49"/>
                    <a:pt x="147" y="60"/>
                    <a:pt x="164" y="57"/>
                  </a:cubicBezTo>
                  <a:cubicBezTo>
                    <a:pt x="177" y="55"/>
                    <a:pt x="183" y="45"/>
                    <a:pt x="188" y="34"/>
                  </a:cubicBezTo>
                  <a:cubicBezTo>
                    <a:pt x="189" y="32"/>
                    <a:pt x="189" y="27"/>
                    <a:pt x="194" y="28"/>
                  </a:cubicBezTo>
                  <a:cubicBezTo>
                    <a:pt x="194" y="30"/>
                    <a:pt x="194" y="33"/>
                    <a:pt x="194" y="35"/>
                  </a:cubicBezTo>
                  <a:cubicBezTo>
                    <a:pt x="194" y="31"/>
                    <a:pt x="194" y="26"/>
                    <a:pt x="194" y="20"/>
                  </a:cubicBezTo>
                  <a:cubicBezTo>
                    <a:pt x="195" y="15"/>
                    <a:pt x="197" y="10"/>
                    <a:pt x="202" y="7"/>
                  </a:cubicBezTo>
                  <a:cubicBezTo>
                    <a:pt x="207" y="4"/>
                    <a:pt x="212" y="5"/>
                    <a:pt x="218" y="11"/>
                  </a:cubicBezTo>
                  <a:cubicBezTo>
                    <a:pt x="218" y="13"/>
                    <a:pt x="215" y="14"/>
                    <a:pt x="216" y="16"/>
                  </a:cubicBezTo>
                  <a:cubicBezTo>
                    <a:pt x="218" y="28"/>
                    <a:pt x="213" y="38"/>
                    <a:pt x="210" y="49"/>
                  </a:cubicBezTo>
                  <a:cubicBezTo>
                    <a:pt x="208" y="55"/>
                    <a:pt x="204" y="60"/>
                    <a:pt x="199" y="63"/>
                  </a:cubicBezTo>
                  <a:cubicBezTo>
                    <a:pt x="195" y="65"/>
                    <a:pt x="193" y="68"/>
                    <a:pt x="192" y="72"/>
                  </a:cubicBezTo>
                  <a:cubicBezTo>
                    <a:pt x="185" y="91"/>
                    <a:pt x="172" y="106"/>
                    <a:pt x="158" y="121"/>
                  </a:cubicBezTo>
                  <a:cubicBezTo>
                    <a:pt x="154" y="124"/>
                    <a:pt x="151" y="128"/>
                    <a:pt x="152" y="134"/>
                  </a:cubicBezTo>
                  <a:cubicBezTo>
                    <a:pt x="149" y="133"/>
                    <a:pt x="147" y="133"/>
                    <a:pt x="144" y="136"/>
                  </a:cubicBezTo>
                  <a:cubicBezTo>
                    <a:pt x="130" y="153"/>
                    <a:pt x="112" y="154"/>
                    <a:pt x="92" y="150"/>
                  </a:cubicBezTo>
                  <a:cubicBezTo>
                    <a:pt x="84" y="148"/>
                    <a:pt x="79" y="143"/>
                    <a:pt x="73" y="138"/>
                  </a:cubicBezTo>
                  <a:cubicBezTo>
                    <a:pt x="70" y="135"/>
                    <a:pt x="67" y="132"/>
                    <a:pt x="64" y="137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12">
              <a:extLst>
                <a:ext uri="{FF2B5EF4-FFF2-40B4-BE49-F238E27FC236}">
                  <a16:creationId xmlns:a16="http://schemas.microsoft.com/office/drawing/2014/main" id="{2A1619FE-0AD7-4627-B46F-E778D71997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0" y="2880"/>
              <a:ext cx="266" cy="220"/>
            </a:xfrm>
            <a:custGeom>
              <a:avLst/>
              <a:gdLst>
                <a:gd name="T0" fmla="*/ 1 w 187"/>
                <a:gd name="T1" fmla="*/ 107 h 154"/>
                <a:gd name="T2" fmla="*/ 5 w 187"/>
                <a:gd name="T3" fmla="*/ 107 h 154"/>
                <a:gd name="T4" fmla="*/ 19 w 187"/>
                <a:gd name="T5" fmla="*/ 109 h 154"/>
                <a:gd name="T6" fmla="*/ 37 w 187"/>
                <a:gd name="T7" fmla="*/ 130 h 154"/>
                <a:gd name="T8" fmla="*/ 28 w 187"/>
                <a:gd name="T9" fmla="*/ 108 h 154"/>
                <a:gd name="T10" fmla="*/ 32 w 187"/>
                <a:gd name="T11" fmla="*/ 96 h 154"/>
                <a:gd name="T12" fmla="*/ 32 w 187"/>
                <a:gd name="T13" fmla="*/ 104 h 154"/>
                <a:gd name="T14" fmla="*/ 47 w 187"/>
                <a:gd name="T15" fmla="*/ 81 h 154"/>
                <a:gd name="T16" fmla="*/ 44 w 187"/>
                <a:gd name="T17" fmla="*/ 95 h 154"/>
                <a:gd name="T18" fmla="*/ 58 w 187"/>
                <a:gd name="T19" fmla="*/ 66 h 154"/>
                <a:gd name="T20" fmla="*/ 59 w 187"/>
                <a:gd name="T21" fmla="*/ 81 h 154"/>
                <a:gd name="T22" fmla="*/ 69 w 187"/>
                <a:gd name="T23" fmla="*/ 60 h 154"/>
                <a:gd name="T24" fmla="*/ 70 w 187"/>
                <a:gd name="T25" fmla="*/ 67 h 154"/>
                <a:gd name="T26" fmla="*/ 77 w 187"/>
                <a:gd name="T27" fmla="*/ 43 h 154"/>
                <a:gd name="T28" fmla="*/ 80 w 187"/>
                <a:gd name="T29" fmla="*/ 56 h 154"/>
                <a:gd name="T30" fmla="*/ 85 w 187"/>
                <a:gd name="T31" fmla="*/ 25 h 154"/>
                <a:gd name="T32" fmla="*/ 88 w 187"/>
                <a:gd name="T33" fmla="*/ 6 h 154"/>
                <a:gd name="T34" fmla="*/ 96 w 187"/>
                <a:gd name="T35" fmla="*/ 3 h 154"/>
                <a:gd name="T36" fmla="*/ 119 w 187"/>
                <a:gd name="T37" fmla="*/ 10 h 154"/>
                <a:gd name="T38" fmla="*/ 161 w 187"/>
                <a:gd name="T39" fmla="*/ 30 h 154"/>
                <a:gd name="T40" fmla="*/ 157 w 187"/>
                <a:gd name="T41" fmla="*/ 22 h 154"/>
                <a:gd name="T42" fmla="*/ 160 w 187"/>
                <a:gd name="T43" fmla="*/ 10 h 154"/>
                <a:gd name="T44" fmla="*/ 169 w 187"/>
                <a:gd name="T45" fmla="*/ 10 h 154"/>
                <a:gd name="T46" fmla="*/ 182 w 187"/>
                <a:gd name="T47" fmla="*/ 57 h 154"/>
                <a:gd name="T48" fmla="*/ 183 w 187"/>
                <a:gd name="T49" fmla="*/ 63 h 154"/>
                <a:gd name="T50" fmla="*/ 179 w 187"/>
                <a:gd name="T51" fmla="*/ 63 h 154"/>
                <a:gd name="T52" fmla="*/ 177 w 187"/>
                <a:gd name="T53" fmla="*/ 67 h 154"/>
                <a:gd name="T54" fmla="*/ 169 w 187"/>
                <a:gd name="T55" fmla="*/ 93 h 154"/>
                <a:gd name="T56" fmla="*/ 151 w 187"/>
                <a:gd name="T57" fmla="*/ 105 h 154"/>
                <a:gd name="T58" fmla="*/ 132 w 187"/>
                <a:gd name="T59" fmla="*/ 106 h 154"/>
                <a:gd name="T60" fmla="*/ 101 w 187"/>
                <a:gd name="T61" fmla="*/ 132 h 154"/>
                <a:gd name="T62" fmla="*/ 67 w 187"/>
                <a:gd name="T63" fmla="*/ 152 h 154"/>
                <a:gd name="T64" fmla="*/ 51 w 187"/>
                <a:gd name="T65" fmla="*/ 150 h 154"/>
                <a:gd name="T66" fmla="*/ 40 w 187"/>
                <a:gd name="T67" fmla="*/ 147 h 154"/>
                <a:gd name="T68" fmla="*/ 28 w 187"/>
                <a:gd name="T69" fmla="*/ 144 h 154"/>
                <a:gd name="T70" fmla="*/ 5 w 187"/>
                <a:gd name="T71" fmla="*/ 123 h 154"/>
                <a:gd name="T72" fmla="*/ 1 w 187"/>
                <a:gd name="T73" fmla="*/ 10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" h="154">
                  <a:moveTo>
                    <a:pt x="1" y="107"/>
                  </a:moveTo>
                  <a:cubicBezTo>
                    <a:pt x="2" y="109"/>
                    <a:pt x="3" y="109"/>
                    <a:pt x="5" y="107"/>
                  </a:cubicBezTo>
                  <a:cubicBezTo>
                    <a:pt x="11" y="103"/>
                    <a:pt x="14" y="103"/>
                    <a:pt x="19" y="109"/>
                  </a:cubicBezTo>
                  <a:cubicBezTo>
                    <a:pt x="25" y="116"/>
                    <a:pt x="30" y="124"/>
                    <a:pt x="37" y="130"/>
                  </a:cubicBezTo>
                  <a:cubicBezTo>
                    <a:pt x="34" y="123"/>
                    <a:pt x="31" y="116"/>
                    <a:pt x="28" y="108"/>
                  </a:cubicBezTo>
                  <a:cubicBezTo>
                    <a:pt x="26" y="102"/>
                    <a:pt x="26" y="102"/>
                    <a:pt x="32" y="96"/>
                  </a:cubicBezTo>
                  <a:cubicBezTo>
                    <a:pt x="33" y="99"/>
                    <a:pt x="30" y="101"/>
                    <a:pt x="32" y="104"/>
                  </a:cubicBezTo>
                  <a:cubicBezTo>
                    <a:pt x="40" y="99"/>
                    <a:pt x="42" y="89"/>
                    <a:pt x="47" y="81"/>
                  </a:cubicBezTo>
                  <a:cubicBezTo>
                    <a:pt x="46" y="86"/>
                    <a:pt x="45" y="90"/>
                    <a:pt x="44" y="95"/>
                  </a:cubicBezTo>
                  <a:cubicBezTo>
                    <a:pt x="52" y="86"/>
                    <a:pt x="57" y="77"/>
                    <a:pt x="58" y="66"/>
                  </a:cubicBezTo>
                  <a:cubicBezTo>
                    <a:pt x="60" y="71"/>
                    <a:pt x="59" y="76"/>
                    <a:pt x="59" y="81"/>
                  </a:cubicBezTo>
                  <a:cubicBezTo>
                    <a:pt x="65" y="75"/>
                    <a:pt x="67" y="68"/>
                    <a:pt x="69" y="60"/>
                  </a:cubicBezTo>
                  <a:cubicBezTo>
                    <a:pt x="71" y="62"/>
                    <a:pt x="69" y="65"/>
                    <a:pt x="70" y="67"/>
                  </a:cubicBezTo>
                  <a:cubicBezTo>
                    <a:pt x="75" y="60"/>
                    <a:pt x="75" y="52"/>
                    <a:pt x="77" y="43"/>
                  </a:cubicBezTo>
                  <a:cubicBezTo>
                    <a:pt x="79" y="49"/>
                    <a:pt x="77" y="53"/>
                    <a:pt x="80" y="56"/>
                  </a:cubicBezTo>
                  <a:cubicBezTo>
                    <a:pt x="84" y="46"/>
                    <a:pt x="86" y="35"/>
                    <a:pt x="85" y="25"/>
                  </a:cubicBezTo>
                  <a:cubicBezTo>
                    <a:pt x="85" y="18"/>
                    <a:pt x="87" y="12"/>
                    <a:pt x="88" y="6"/>
                  </a:cubicBezTo>
                  <a:cubicBezTo>
                    <a:pt x="89" y="2"/>
                    <a:pt x="92" y="0"/>
                    <a:pt x="96" y="3"/>
                  </a:cubicBezTo>
                  <a:cubicBezTo>
                    <a:pt x="103" y="8"/>
                    <a:pt x="111" y="10"/>
                    <a:pt x="119" y="10"/>
                  </a:cubicBezTo>
                  <a:cubicBezTo>
                    <a:pt x="137" y="9"/>
                    <a:pt x="151" y="14"/>
                    <a:pt x="161" y="30"/>
                  </a:cubicBezTo>
                  <a:cubicBezTo>
                    <a:pt x="160" y="28"/>
                    <a:pt x="158" y="25"/>
                    <a:pt x="157" y="22"/>
                  </a:cubicBezTo>
                  <a:cubicBezTo>
                    <a:pt x="156" y="18"/>
                    <a:pt x="157" y="13"/>
                    <a:pt x="160" y="10"/>
                  </a:cubicBezTo>
                  <a:cubicBezTo>
                    <a:pt x="162" y="7"/>
                    <a:pt x="166" y="8"/>
                    <a:pt x="169" y="10"/>
                  </a:cubicBezTo>
                  <a:cubicBezTo>
                    <a:pt x="181" y="24"/>
                    <a:pt x="187" y="39"/>
                    <a:pt x="182" y="57"/>
                  </a:cubicBezTo>
                  <a:cubicBezTo>
                    <a:pt x="182" y="59"/>
                    <a:pt x="183" y="61"/>
                    <a:pt x="183" y="63"/>
                  </a:cubicBezTo>
                  <a:cubicBezTo>
                    <a:pt x="182" y="64"/>
                    <a:pt x="181" y="64"/>
                    <a:pt x="179" y="63"/>
                  </a:cubicBezTo>
                  <a:cubicBezTo>
                    <a:pt x="176" y="63"/>
                    <a:pt x="177" y="66"/>
                    <a:pt x="177" y="67"/>
                  </a:cubicBezTo>
                  <a:cubicBezTo>
                    <a:pt x="174" y="76"/>
                    <a:pt x="172" y="84"/>
                    <a:pt x="169" y="93"/>
                  </a:cubicBezTo>
                  <a:cubicBezTo>
                    <a:pt x="165" y="101"/>
                    <a:pt x="160" y="105"/>
                    <a:pt x="151" y="105"/>
                  </a:cubicBezTo>
                  <a:cubicBezTo>
                    <a:pt x="144" y="105"/>
                    <a:pt x="138" y="104"/>
                    <a:pt x="132" y="106"/>
                  </a:cubicBezTo>
                  <a:cubicBezTo>
                    <a:pt x="117" y="109"/>
                    <a:pt x="106" y="118"/>
                    <a:pt x="101" y="132"/>
                  </a:cubicBezTo>
                  <a:cubicBezTo>
                    <a:pt x="94" y="149"/>
                    <a:pt x="85" y="154"/>
                    <a:pt x="67" y="152"/>
                  </a:cubicBezTo>
                  <a:cubicBezTo>
                    <a:pt x="61" y="151"/>
                    <a:pt x="56" y="150"/>
                    <a:pt x="51" y="150"/>
                  </a:cubicBezTo>
                  <a:cubicBezTo>
                    <a:pt x="48" y="147"/>
                    <a:pt x="45" y="145"/>
                    <a:pt x="40" y="147"/>
                  </a:cubicBezTo>
                  <a:cubicBezTo>
                    <a:pt x="36" y="148"/>
                    <a:pt x="31" y="147"/>
                    <a:pt x="28" y="144"/>
                  </a:cubicBezTo>
                  <a:cubicBezTo>
                    <a:pt x="19" y="139"/>
                    <a:pt x="11" y="131"/>
                    <a:pt x="5" y="123"/>
                  </a:cubicBezTo>
                  <a:cubicBezTo>
                    <a:pt x="1" y="118"/>
                    <a:pt x="0" y="113"/>
                    <a:pt x="1" y="107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13">
              <a:extLst>
                <a:ext uri="{FF2B5EF4-FFF2-40B4-BE49-F238E27FC236}">
                  <a16:creationId xmlns:a16="http://schemas.microsoft.com/office/drawing/2014/main" id="{2708B3A5-8D0F-6C40-428F-1EE57C13E8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191"/>
              <a:ext cx="307" cy="236"/>
            </a:xfrm>
            <a:custGeom>
              <a:avLst/>
              <a:gdLst>
                <a:gd name="T0" fmla="*/ 24 w 215"/>
                <a:gd name="T1" fmla="*/ 154 h 166"/>
                <a:gd name="T2" fmla="*/ 21 w 215"/>
                <a:gd name="T3" fmla="*/ 166 h 166"/>
                <a:gd name="T4" fmla="*/ 18 w 215"/>
                <a:gd name="T5" fmla="*/ 137 h 166"/>
                <a:gd name="T6" fmla="*/ 7 w 215"/>
                <a:gd name="T7" fmla="*/ 126 h 166"/>
                <a:gd name="T8" fmla="*/ 3 w 215"/>
                <a:gd name="T9" fmla="*/ 119 h 166"/>
                <a:gd name="T10" fmla="*/ 9 w 215"/>
                <a:gd name="T11" fmla="*/ 66 h 166"/>
                <a:gd name="T12" fmla="*/ 13 w 215"/>
                <a:gd name="T13" fmla="*/ 50 h 166"/>
                <a:gd name="T14" fmla="*/ 18 w 215"/>
                <a:gd name="T15" fmla="*/ 43 h 166"/>
                <a:gd name="T16" fmla="*/ 60 w 215"/>
                <a:gd name="T17" fmla="*/ 9 h 166"/>
                <a:gd name="T18" fmla="*/ 89 w 215"/>
                <a:gd name="T19" fmla="*/ 2 h 166"/>
                <a:gd name="T20" fmla="*/ 96 w 215"/>
                <a:gd name="T21" fmla="*/ 2 h 166"/>
                <a:gd name="T22" fmla="*/ 149 w 215"/>
                <a:gd name="T23" fmla="*/ 11 h 166"/>
                <a:gd name="T24" fmla="*/ 159 w 215"/>
                <a:gd name="T25" fmla="*/ 16 h 166"/>
                <a:gd name="T26" fmla="*/ 169 w 215"/>
                <a:gd name="T27" fmla="*/ 20 h 166"/>
                <a:gd name="T28" fmla="*/ 189 w 215"/>
                <a:gd name="T29" fmla="*/ 26 h 166"/>
                <a:gd name="T30" fmla="*/ 189 w 215"/>
                <a:gd name="T31" fmla="*/ 28 h 166"/>
                <a:gd name="T32" fmla="*/ 197 w 215"/>
                <a:gd name="T33" fmla="*/ 53 h 166"/>
                <a:gd name="T34" fmla="*/ 203 w 215"/>
                <a:gd name="T35" fmla="*/ 43 h 166"/>
                <a:gd name="T36" fmla="*/ 212 w 215"/>
                <a:gd name="T37" fmla="*/ 78 h 166"/>
                <a:gd name="T38" fmla="*/ 215 w 215"/>
                <a:gd name="T39" fmla="*/ 130 h 166"/>
                <a:gd name="T40" fmla="*/ 212 w 215"/>
                <a:gd name="T41" fmla="*/ 130 h 166"/>
                <a:gd name="T42" fmla="*/ 194 w 215"/>
                <a:gd name="T43" fmla="*/ 138 h 166"/>
                <a:gd name="T44" fmla="*/ 192 w 215"/>
                <a:gd name="T45" fmla="*/ 149 h 166"/>
                <a:gd name="T46" fmla="*/ 191 w 215"/>
                <a:gd name="T47" fmla="*/ 162 h 166"/>
                <a:gd name="T48" fmla="*/ 190 w 215"/>
                <a:gd name="T49" fmla="*/ 147 h 166"/>
                <a:gd name="T50" fmla="*/ 190 w 215"/>
                <a:gd name="T51" fmla="*/ 134 h 166"/>
                <a:gd name="T52" fmla="*/ 187 w 215"/>
                <a:gd name="T53" fmla="*/ 120 h 166"/>
                <a:gd name="T54" fmla="*/ 185 w 215"/>
                <a:gd name="T55" fmla="*/ 117 h 166"/>
                <a:gd name="T56" fmla="*/ 172 w 215"/>
                <a:gd name="T57" fmla="*/ 84 h 166"/>
                <a:gd name="T58" fmla="*/ 168 w 215"/>
                <a:gd name="T59" fmla="*/ 75 h 166"/>
                <a:gd name="T60" fmla="*/ 168 w 215"/>
                <a:gd name="T61" fmla="*/ 75 h 166"/>
                <a:gd name="T62" fmla="*/ 161 w 215"/>
                <a:gd name="T63" fmla="*/ 63 h 166"/>
                <a:gd name="T64" fmla="*/ 142 w 215"/>
                <a:gd name="T65" fmla="*/ 60 h 166"/>
                <a:gd name="T66" fmla="*/ 133 w 215"/>
                <a:gd name="T67" fmla="*/ 65 h 166"/>
                <a:gd name="T68" fmla="*/ 85 w 215"/>
                <a:gd name="T69" fmla="*/ 71 h 166"/>
                <a:gd name="T70" fmla="*/ 76 w 215"/>
                <a:gd name="T71" fmla="*/ 70 h 166"/>
                <a:gd name="T72" fmla="*/ 41 w 215"/>
                <a:gd name="T73" fmla="*/ 93 h 166"/>
                <a:gd name="T74" fmla="*/ 33 w 215"/>
                <a:gd name="T75" fmla="*/ 115 h 166"/>
                <a:gd name="T76" fmla="*/ 28 w 215"/>
                <a:gd name="T77" fmla="*/ 119 h 166"/>
                <a:gd name="T78" fmla="*/ 22 w 215"/>
                <a:gd name="T79" fmla="*/ 132 h 166"/>
                <a:gd name="T80" fmla="*/ 24 w 215"/>
                <a:gd name="T81" fmla="*/ 15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5" h="166">
                  <a:moveTo>
                    <a:pt x="24" y="154"/>
                  </a:moveTo>
                  <a:cubicBezTo>
                    <a:pt x="23" y="158"/>
                    <a:pt x="24" y="161"/>
                    <a:pt x="21" y="166"/>
                  </a:cubicBezTo>
                  <a:cubicBezTo>
                    <a:pt x="20" y="155"/>
                    <a:pt x="19" y="146"/>
                    <a:pt x="18" y="137"/>
                  </a:cubicBezTo>
                  <a:cubicBezTo>
                    <a:pt x="17" y="127"/>
                    <a:pt x="15" y="126"/>
                    <a:pt x="7" y="126"/>
                  </a:cubicBezTo>
                  <a:cubicBezTo>
                    <a:pt x="0" y="127"/>
                    <a:pt x="5" y="121"/>
                    <a:pt x="3" y="119"/>
                  </a:cubicBezTo>
                  <a:cubicBezTo>
                    <a:pt x="4" y="102"/>
                    <a:pt x="7" y="84"/>
                    <a:pt x="9" y="66"/>
                  </a:cubicBezTo>
                  <a:cubicBezTo>
                    <a:pt x="11" y="61"/>
                    <a:pt x="11" y="55"/>
                    <a:pt x="13" y="50"/>
                  </a:cubicBezTo>
                  <a:cubicBezTo>
                    <a:pt x="14" y="47"/>
                    <a:pt x="15" y="45"/>
                    <a:pt x="18" y="43"/>
                  </a:cubicBezTo>
                  <a:cubicBezTo>
                    <a:pt x="26" y="25"/>
                    <a:pt x="42" y="16"/>
                    <a:pt x="60" y="9"/>
                  </a:cubicBezTo>
                  <a:cubicBezTo>
                    <a:pt x="69" y="6"/>
                    <a:pt x="79" y="4"/>
                    <a:pt x="89" y="2"/>
                  </a:cubicBezTo>
                  <a:cubicBezTo>
                    <a:pt x="92" y="0"/>
                    <a:pt x="94" y="0"/>
                    <a:pt x="96" y="2"/>
                  </a:cubicBezTo>
                  <a:cubicBezTo>
                    <a:pt x="115" y="1"/>
                    <a:pt x="132" y="3"/>
                    <a:pt x="149" y="11"/>
                  </a:cubicBezTo>
                  <a:cubicBezTo>
                    <a:pt x="153" y="12"/>
                    <a:pt x="157" y="12"/>
                    <a:pt x="159" y="16"/>
                  </a:cubicBezTo>
                  <a:cubicBezTo>
                    <a:pt x="162" y="19"/>
                    <a:pt x="165" y="20"/>
                    <a:pt x="169" y="20"/>
                  </a:cubicBezTo>
                  <a:cubicBezTo>
                    <a:pt x="176" y="18"/>
                    <a:pt x="183" y="21"/>
                    <a:pt x="189" y="26"/>
                  </a:cubicBezTo>
                  <a:cubicBezTo>
                    <a:pt x="189" y="27"/>
                    <a:pt x="190" y="27"/>
                    <a:pt x="189" y="28"/>
                  </a:cubicBezTo>
                  <a:cubicBezTo>
                    <a:pt x="182" y="38"/>
                    <a:pt x="189" y="46"/>
                    <a:pt x="197" y="53"/>
                  </a:cubicBezTo>
                  <a:cubicBezTo>
                    <a:pt x="195" y="46"/>
                    <a:pt x="198" y="44"/>
                    <a:pt x="203" y="43"/>
                  </a:cubicBezTo>
                  <a:cubicBezTo>
                    <a:pt x="210" y="54"/>
                    <a:pt x="211" y="66"/>
                    <a:pt x="212" y="78"/>
                  </a:cubicBezTo>
                  <a:cubicBezTo>
                    <a:pt x="213" y="96"/>
                    <a:pt x="214" y="113"/>
                    <a:pt x="215" y="130"/>
                  </a:cubicBezTo>
                  <a:cubicBezTo>
                    <a:pt x="214" y="130"/>
                    <a:pt x="213" y="131"/>
                    <a:pt x="212" y="130"/>
                  </a:cubicBezTo>
                  <a:cubicBezTo>
                    <a:pt x="203" y="123"/>
                    <a:pt x="195" y="127"/>
                    <a:pt x="194" y="138"/>
                  </a:cubicBezTo>
                  <a:cubicBezTo>
                    <a:pt x="193" y="142"/>
                    <a:pt x="193" y="146"/>
                    <a:pt x="192" y="149"/>
                  </a:cubicBezTo>
                  <a:cubicBezTo>
                    <a:pt x="192" y="153"/>
                    <a:pt x="192" y="157"/>
                    <a:pt x="191" y="162"/>
                  </a:cubicBezTo>
                  <a:cubicBezTo>
                    <a:pt x="190" y="156"/>
                    <a:pt x="190" y="151"/>
                    <a:pt x="190" y="147"/>
                  </a:cubicBezTo>
                  <a:cubicBezTo>
                    <a:pt x="188" y="143"/>
                    <a:pt x="188" y="138"/>
                    <a:pt x="190" y="134"/>
                  </a:cubicBezTo>
                  <a:cubicBezTo>
                    <a:pt x="193" y="129"/>
                    <a:pt x="192" y="124"/>
                    <a:pt x="187" y="120"/>
                  </a:cubicBezTo>
                  <a:cubicBezTo>
                    <a:pt x="186" y="119"/>
                    <a:pt x="186" y="118"/>
                    <a:pt x="185" y="117"/>
                  </a:cubicBezTo>
                  <a:cubicBezTo>
                    <a:pt x="182" y="105"/>
                    <a:pt x="177" y="94"/>
                    <a:pt x="172" y="84"/>
                  </a:cubicBezTo>
                  <a:cubicBezTo>
                    <a:pt x="170" y="81"/>
                    <a:pt x="169" y="79"/>
                    <a:pt x="168" y="75"/>
                  </a:cubicBezTo>
                  <a:cubicBezTo>
                    <a:pt x="168" y="75"/>
                    <a:pt x="168" y="75"/>
                    <a:pt x="168" y="75"/>
                  </a:cubicBezTo>
                  <a:cubicBezTo>
                    <a:pt x="172" y="64"/>
                    <a:pt x="172" y="64"/>
                    <a:pt x="161" y="63"/>
                  </a:cubicBezTo>
                  <a:cubicBezTo>
                    <a:pt x="155" y="56"/>
                    <a:pt x="149" y="57"/>
                    <a:pt x="142" y="60"/>
                  </a:cubicBezTo>
                  <a:cubicBezTo>
                    <a:pt x="139" y="62"/>
                    <a:pt x="136" y="63"/>
                    <a:pt x="133" y="65"/>
                  </a:cubicBezTo>
                  <a:cubicBezTo>
                    <a:pt x="118" y="72"/>
                    <a:pt x="102" y="74"/>
                    <a:pt x="85" y="71"/>
                  </a:cubicBezTo>
                  <a:cubicBezTo>
                    <a:pt x="82" y="70"/>
                    <a:pt x="79" y="70"/>
                    <a:pt x="76" y="70"/>
                  </a:cubicBezTo>
                  <a:cubicBezTo>
                    <a:pt x="59" y="70"/>
                    <a:pt x="47" y="77"/>
                    <a:pt x="41" y="93"/>
                  </a:cubicBezTo>
                  <a:cubicBezTo>
                    <a:pt x="38" y="100"/>
                    <a:pt x="37" y="108"/>
                    <a:pt x="33" y="115"/>
                  </a:cubicBezTo>
                  <a:cubicBezTo>
                    <a:pt x="32" y="117"/>
                    <a:pt x="30" y="118"/>
                    <a:pt x="28" y="119"/>
                  </a:cubicBezTo>
                  <a:cubicBezTo>
                    <a:pt x="20" y="123"/>
                    <a:pt x="20" y="125"/>
                    <a:pt x="22" y="132"/>
                  </a:cubicBezTo>
                  <a:cubicBezTo>
                    <a:pt x="25" y="140"/>
                    <a:pt x="27" y="147"/>
                    <a:pt x="24" y="154"/>
                  </a:cubicBezTo>
                  <a:close/>
                </a:path>
              </a:pathLst>
            </a:custGeom>
            <a:solidFill>
              <a:srgbClr val="132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14">
              <a:extLst>
                <a:ext uri="{FF2B5EF4-FFF2-40B4-BE49-F238E27FC236}">
                  <a16:creationId xmlns:a16="http://schemas.microsoft.com/office/drawing/2014/main" id="{22C08039-EFF9-D091-6505-E09259579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2560"/>
              <a:ext cx="214" cy="237"/>
            </a:xfrm>
            <a:custGeom>
              <a:avLst/>
              <a:gdLst>
                <a:gd name="T0" fmla="*/ 53 w 150"/>
                <a:gd name="T1" fmla="*/ 164 h 166"/>
                <a:gd name="T2" fmla="*/ 26 w 150"/>
                <a:gd name="T3" fmla="*/ 107 h 166"/>
                <a:gd name="T4" fmla="*/ 0 w 150"/>
                <a:gd name="T5" fmla="*/ 52 h 166"/>
                <a:gd name="T6" fmla="*/ 32 w 150"/>
                <a:gd name="T7" fmla="*/ 26 h 166"/>
                <a:gd name="T8" fmla="*/ 105 w 150"/>
                <a:gd name="T9" fmla="*/ 1 h 166"/>
                <a:gd name="T10" fmla="*/ 112 w 150"/>
                <a:gd name="T11" fmla="*/ 2 h 166"/>
                <a:gd name="T12" fmla="*/ 119 w 150"/>
                <a:gd name="T13" fmla="*/ 7 h 166"/>
                <a:gd name="T14" fmla="*/ 126 w 150"/>
                <a:gd name="T15" fmla="*/ 13 h 166"/>
                <a:gd name="T16" fmla="*/ 150 w 150"/>
                <a:gd name="T17" fmla="*/ 35 h 166"/>
                <a:gd name="T18" fmla="*/ 143 w 150"/>
                <a:gd name="T19" fmla="*/ 38 h 166"/>
                <a:gd name="T20" fmla="*/ 104 w 150"/>
                <a:gd name="T21" fmla="*/ 50 h 166"/>
                <a:gd name="T22" fmla="*/ 67 w 150"/>
                <a:gd name="T23" fmla="*/ 104 h 166"/>
                <a:gd name="T24" fmla="*/ 64 w 150"/>
                <a:gd name="T25" fmla="*/ 160 h 166"/>
                <a:gd name="T26" fmla="*/ 60 w 150"/>
                <a:gd name="T27" fmla="*/ 165 h 166"/>
                <a:gd name="T28" fmla="*/ 53 w 150"/>
                <a:gd name="T29" fmla="*/ 164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0" h="166">
                  <a:moveTo>
                    <a:pt x="53" y="164"/>
                  </a:moveTo>
                  <a:cubicBezTo>
                    <a:pt x="42" y="146"/>
                    <a:pt x="35" y="126"/>
                    <a:pt x="26" y="107"/>
                  </a:cubicBezTo>
                  <a:cubicBezTo>
                    <a:pt x="17" y="89"/>
                    <a:pt x="9" y="71"/>
                    <a:pt x="0" y="52"/>
                  </a:cubicBezTo>
                  <a:cubicBezTo>
                    <a:pt x="6" y="38"/>
                    <a:pt x="19" y="32"/>
                    <a:pt x="32" y="26"/>
                  </a:cubicBezTo>
                  <a:cubicBezTo>
                    <a:pt x="56" y="17"/>
                    <a:pt x="80" y="9"/>
                    <a:pt x="105" y="1"/>
                  </a:cubicBezTo>
                  <a:cubicBezTo>
                    <a:pt x="108" y="0"/>
                    <a:pt x="110" y="0"/>
                    <a:pt x="112" y="2"/>
                  </a:cubicBezTo>
                  <a:cubicBezTo>
                    <a:pt x="114" y="4"/>
                    <a:pt x="116" y="6"/>
                    <a:pt x="119" y="7"/>
                  </a:cubicBezTo>
                  <a:cubicBezTo>
                    <a:pt x="122" y="8"/>
                    <a:pt x="124" y="11"/>
                    <a:pt x="126" y="13"/>
                  </a:cubicBezTo>
                  <a:cubicBezTo>
                    <a:pt x="134" y="21"/>
                    <a:pt x="142" y="28"/>
                    <a:pt x="150" y="35"/>
                  </a:cubicBezTo>
                  <a:cubicBezTo>
                    <a:pt x="148" y="38"/>
                    <a:pt x="145" y="38"/>
                    <a:pt x="143" y="38"/>
                  </a:cubicBezTo>
                  <a:cubicBezTo>
                    <a:pt x="129" y="40"/>
                    <a:pt x="116" y="45"/>
                    <a:pt x="104" y="50"/>
                  </a:cubicBezTo>
                  <a:cubicBezTo>
                    <a:pt x="81" y="61"/>
                    <a:pt x="68" y="78"/>
                    <a:pt x="67" y="104"/>
                  </a:cubicBezTo>
                  <a:cubicBezTo>
                    <a:pt x="66" y="122"/>
                    <a:pt x="64" y="141"/>
                    <a:pt x="64" y="160"/>
                  </a:cubicBezTo>
                  <a:cubicBezTo>
                    <a:pt x="64" y="162"/>
                    <a:pt x="63" y="164"/>
                    <a:pt x="60" y="165"/>
                  </a:cubicBezTo>
                  <a:cubicBezTo>
                    <a:pt x="58" y="166"/>
                    <a:pt x="55" y="166"/>
                    <a:pt x="53" y="164"/>
                  </a:cubicBezTo>
                  <a:close/>
                </a:path>
              </a:pathLst>
            </a:custGeom>
            <a:solidFill>
              <a:srgbClr val="898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" name="Freeform 15">
              <a:extLst>
                <a:ext uri="{FF2B5EF4-FFF2-40B4-BE49-F238E27FC236}">
                  <a16:creationId xmlns:a16="http://schemas.microsoft.com/office/drawing/2014/main" id="{C0BC937A-88D4-1CB7-B6A2-F20DD8E80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4" y="2559"/>
              <a:ext cx="217" cy="168"/>
            </a:xfrm>
            <a:custGeom>
              <a:avLst/>
              <a:gdLst>
                <a:gd name="T0" fmla="*/ 35 w 152"/>
                <a:gd name="T1" fmla="*/ 8 h 118"/>
                <a:gd name="T2" fmla="*/ 55 w 152"/>
                <a:gd name="T3" fmla="*/ 4 h 118"/>
                <a:gd name="T4" fmla="*/ 136 w 152"/>
                <a:gd name="T5" fmla="*/ 30 h 118"/>
                <a:gd name="T6" fmla="*/ 151 w 152"/>
                <a:gd name="T7" fmla="*/ 41 h 118"/>
                <a:gd name="T8" fmla="*/ 152 w 152"/>
                <a:gd name="T9" fmla="*/ 44 h 118"/>
                <a:gd name="T10" fmla="*/ 139 w 152"/>
                <a:gd name="T11" fmla="*/ 92 h 118"/>
                <a:gd name="T12" fmla="*/ 123 w 152"/>
                <a:gd name="T13" fmla="*/ 110 h 118"/>
                <a:gd name="T14" fmla="*/ 109 w 152"/>
                <a:gd name="T15" fmla="*/ 102 h 118"/>
                <a:gd name="T16" fmla="*/ 107 w 152"/>
                <a:gd name="T17" fmla="*/ 99 h 118"/>
                <a:gd name="T18" fmla="*/ 103 w 152"/>
                <a:gd name="T19" fmla="*/ 101 h 118"/>
                <a:gd name="T20" fmla="*/ 99 w 152"/>
                <a:gd name="T21" fmla="*/ 112 h 118"/>
                <a:gd name="T22" fmla="*/ 97 w 152"/>
                <a:gd name="T23" fmla="*/ 118 h 118"/>
                <a:gd name="T24" fmla="*/ 93 w 152"/>
                <a:gd name="T25" fmla="*/ 111 h 118"/>
                <a:gd name="T26" fmla="*/ 92 w 152"/>
                <a:gd name="T27" fmla="*/ 101 h 118"/>
                <a:gd name="T28" fmla="*/ 42 w 152"/>
                <a:gd name="T29" fmla="*/ 44 h 118"/>
                <a:gd name="T30" fmla="*/ 7 w 152"/>
                <a:gd name="T31" fmla="*/ 37 h 118"/>
                <a:gd name="T32" fmla="*/ 0 w 152"/>
                <a:gd name="T33" fmla="*/ 35 h 118"/>
                <a:gd name="T34" fmla="*/ 3 w 152"/>
                <a:gd name="T35" fmla="*/ 32 h 118"/>
                <a:gd name="T36" fmla="*/ 22 w 152"/>
                <a:gd name="T37" fmla="*/ 19 h 118"/>
                <a:gd name="T38" fmla="*/ 35 w 152"/>
                <a:gd name="T39" fmla="*/ 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2" h="118">
                  <a:moveTo>
                    <a:pt x="35" y="8"/>
                  </a:moveTo>
                  <a:cubicBezTo>
                    <a:pt x="40" y="0"/>
                    <a:pt x="47" y="1"/>
                    <a:pt x="55" y="4"/>
                  </a:cubicBezTo>
                  <a:cubicBezTo>
                    <a:pt x="82" y="12"/>
                    <a:pt x="109" y="20"/>
                    <a:pt x="136" y="30"/>
                  </a:cubicBezTo>
                  <a:cubicBezTo>
                    <a:pt x="141" y="33"/>
                    <a:pt x="147" y="36"/>
                    <a:pt x="151" y="41"/>
                  </a:cubicBezTo>
                  <a:cubicBezTo>
                    <a:pt x="151" y="42"/>
                    <a:pt x="152" y="43"/>
                    <a:pt x="152" y="44"/>
                  </a:cubicBezTo>
                  <a:cubicBezTo>
                    <a:pt x="146" y="59"/>
                    <a:pt x="146" y="76"/>
                    <a:pt x="139" y="92"/>
                  </a:cubicBezTo>
                  <a:cubicBezTo>
                    <a:pt x="136" y="99"/>
                    <a:pt x="131" y="106"/>
                    <a:pt x="123" y="110"/>
                  </a:cubicBezTo>
                  <a:cubicBezTo>
                    <a:pt x="115" y="113"/>
                    <a:pt x="111" y="111"/>
                    <a:pt x="109" y="102"/>
                  </a:cubicBezTo>
                  <a:cubicBezTo>
                    <a:pt x="109" y="101"/>
                    <a:pt x="109" y="99"/>
                    <a:pt x="107" y="99"/>
                  </a:cubicBezTo>
                  <a:cubicBezTo>
                    <a:pt x="105" y="99"/>
                    <a:pt x="104" y="100"/>
                    <a:pt x="103" y="101"/>
                  </a:cubicBezTo>
                  <a:cubicBezTo>
                    <a:pt x="101" y="104"/>
                    <a:pt x="99" y="107"/>
                    <a:pt x="99" y="112"/>
                  </a:cubicBezTo>
                  <a:cubicBezTo>
                    <a:pt x="99" y="114"/>
                    <a:pt x="100" y="117"/>
                    <a:pt x="97" y="118"/>
                  </a:cubicBezTo>
                  <a:cubicBezTo>
                    <a:pt x="93" y="117"/>
                    <a:pt x="93" y="114"/>
                    <a:pt x="93" y="111"/>
                  </a:cubicBezTo>
                  <a:cubicBezTo>
                    <a:pt x="93" y="108"/>
                    <a:pt x="93" y="105"/>
                    <a:pt x="92" y="101"/>
                  </a:cubicBezTo>
                  <a:cubicBezTo>
                    <a:pt x="89" y="70"/>
                    <a:pt x="69" y="54"/>
                    <a:pt x="42" y="44"/>
                  </a:cubicBezTo>
                  <a:cubicBezTo>
                    <a:pt x="31" y="40"/>
                    <a:pt x="19" y="37"/>
                    <a:pt x="7" y="37"/>
                  </a:cubicBezTo>
                  <a:cubicBezTo>
                    <a:pt x="5" y="37"/>
                    <a:pt x="2" y="37"/>
                    <a:pt x="0" y="35"/>
                  </a:cubicBezTo>
                  <a:cubicBezTo>
                    <a:pt x="1" y="33"/>
                    <a:pt x="2" y="32"/>
                    <a:pt x="3" y="32"/>
                  </a:cubicBezTo>
                  <a:cubicBezTo>
                    <a:pt x="12" y="33"/>
                    <a:pt x="17" y="25"/>
                    <a:pt x="22" y="19"/>
                  </a:cubicBezTo>
                  <a:cubicBezTo>
                    <a:pt x="26" y="15"/>
                    <a:pt x="29" y="10"/>
                    <a:pt x="35" y="8"/>
                  </a:cubicBezTo>
                  <a:close/>
                </a:path>
              </a:pathLst>
            </a:custGeom>
            <a:solidFill>
              <a:srgbClr val="898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16">
              <a:extLst>
                <a:ext uri="{FF2B5EF4-FFF2-40B4-BE49-F238E27FC236}">
                  <a16:creationId xmlns:a16="http://schemas.microsoft.com/office/drawing/2014/main" id="{A8323282-1AEB-AEEB-EF95-0EC295797B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" y="3054"/>
              <a:ext cx="162" cy="126"/>
            </a:xfrm>
            <a:custGeom>
              <a:avLst/>
              <a:gdLst>
                <a:gd name="T0" fmla="*/ 41 w 113"/>
                <a:gd name="T1" fmla="*/ 1 h 88"/>
                <a:gd name="T2" fmla="*/ 46 w 113"/>
                <a:gd name="T3" fmla="*/ 15 h 88"/>
                <a:gd name="T4" fmla="*/ 66 w 113"/>
                <a:gd name="T5" fmla="*/ 39 h 88"/>
                <a:gd name="T6" fmla="*/ 97 w 113"/>
                <a:gd name="T7" fmla="*/ 43 h 88"/>
                <a:gd name="T8" fmla="*/ 109 w 113"/>
                <a:gd name="T9" fmla="*/ 41 h 88"/>
                <a:gd name="T10" fmla="*/ 105 w 113"/>
                <a:gd name="T11" fmla="*/ 58 h 88"/>
                <a:gd name="T12" fmla="*/ 105 w 113"/>
                <a:gd name="T13" fmla="*/ 70 h 88"/>
                <a:gd name="T14" fmla="*/ 113 w 113"/>
                <a:gd name="T15" fmla="*/ 82 h 88"/>
                <a:gd name="T16" fmla="*/ 102 w 113"/>
                <a:gd name="T17" fmla="*/ 87 h 88"/>
                <a:gd name="T18" fmla="*/ 57 w 113"/>
                <a:gd name="T19" fmla="*/ 86 h 88"/>
                <a:gd name="T20" fmla="*/ 34 w 113"/>
                <a:gd name="T21" fmla="*/ 88 h 88"/>
                <a:gd name="T22" fmla="*/ 28 w 113"/>
                <a:gd name="T23" fmla="*/ 86 h 88"/>
                <a:gd name="T24" fmla="*/ 22 w 113"/>
                <a:gd name="T25" fmla="*/ 81 h 88"/>
                <a:gd name="T26" fmla="*/ 1 w 113"/>
                <a:gd name="T27" fmla="*/ 38 h 88"/>
                <a:gd name="T28" fmla="*/ 1 w 113"/>
                <a:gd name="T29" fmla="*/ 21 h 88"/>
                <a:gd name="T30" fmla="*/ 12 w 113"/>
                <a:gd name="T31" fmla="*/ 15 h 88"/>
                <a:gd name="T32" fmla="*/ 17 w 113"/>
                <a:gd name="T33" fmla="*/ 17 h 88"/>
                <a:gd name="T34" fmla="*/ 28 w 113"/>
                <a:gd name="T35" fmla="*/ 13 h 88"/>
                <a:gd name="T36" fmla="*/ 36 w 113"/>
                <a:gd name="T37" fmla="*/ 4 h 88"/>
                <a:gd name="T38" fmla="*/ 41 w 113"/>
                <a:gd name="T39" fmla="*/ 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88">
                  <a:moveTo>
                    <a:pt x="41" y="1"/>
                  </a:moveTo>
                  <a:cubicBezTo>
                    <a:pt x="44" y="5"/>
                    <a:pt x="45" y="11"/>
                    <a:pt x="46" y="15"/>
                  </a:cubicBezTo>
                  <a:cubicBezTo>
                    <a:pt x="48" y="28"/>
                    <a:pt x="57" y="33"/>
                    <a:pt x="66" y="39"/>
                  </a:cubicBezTo>
                  <a:cubicBezTo>
                    <a:pt x="76" y="46"/>
                    <a:pt x="86" y="46"/>
                    <a:pt x="97" y="43"/>
                  </a:cubicBezTo>
                  <a:cubicBezTo>
                    <a:pt x="101" y="42"/>
                    <a:pt x="105" y="41"/>
                    <a:pt x="109" y="41"/>
                  </a:cubicBezTo>
                  <a:cubicBezTo>
                    <a:pt x="111" y="47"/>
                    <a:pt x="107" y="52"/>
                    <a:pt x="105" y="58"/>
                  </a:cubicBezTo>
                  <a:cubicBezTo>
                    <a:pt x="101" y="62"/>
                    <a:pt x="102" y="66"/>
                    <a:pt x="105" y="70"/>
                  </a:cubicBezTo>
                  <a:cubicBezTo>
                    <a:pt x="108" y="74"/>
                    <a:pt x="112" y="77"/>
                    <a:pt x="113" y="82"/>
                  </a:cubicBezTo>
                  <a:cubicBezTo>
                    <a:pt x="111" y="86"/>
                    <a:pt x="107" y="87"/>
                    <a:pt x="102" y="87"/>
                  </a:cubicBezTo>
                  <a:cubicBezTo>
                    <a:pt x="87" y="87"/>
                    <a:pt x="72" y="88"/>
                    <a:pt x="57" y="86"/>
                  </a:cubicBezTo>
                  <a:cubicBezTo>
                    <a:pt x="50" y="85"/>
                    <a:pt x="42" y="85"/>
                    <a:pt x="34" y="88"/>
                  </a:cubicBezTo>
                  <a:cubicBezTo>
                    <a:pt x="32" y="88"/>
                    <a:pt x="30" y="87"/>
                    <a:pt x="28" y="86"/>
                  </a:cubicBezTo>
                  <a:cubicBezTo>
                    <a:pt x="26" y="85"/>
                    <a:pt x="24" y="83"/>
                    <a:pt x="22" y="81"/>
                  </a:cubicBezTo>
                  <a:cubicBezTo>
                    <a:pt x="11" y="69"/>
                    <a:pt x="4" y="54"/>
                    <a:pt x="1" y="38"/>
                  </a:cubicBezTo>
                  <a:cubicBezTo>
                    <a:pt x="0" y="32"/>
                    <a:pt x="0" y="27"/>
                    <a:pt x="1" y="21"/>
                  </a:cubicBezTo>
                  <a:cubicBezTo>
                    <a:pt x="2" y="15"/>
                    <a:pt x="6" y="14"/>
                    <a:pt x="12" y="15"/>
                  </a:cubicBezTo>
                  <a:cubicBezTo>
                    <a:pt x="13" y="16"/>
                    <a:pt x="15" y="16"/>
                    <a:pt x="17" y="17"/>
                  </a:cubicBezTo>
                  <a:cubicBezTo>
                    <a:pt x="21" y="19"/>
                    <a:pt x="25" y="17"/>
                    <a:pt x="28" y="13"/>
                  </a:cubicBezTo>
                  <a:cubicBezTo>
                    <a:pt x="31" y="10"/>
                    <a:pt x="33" y="7"/>
                    <a:pt x="36" y="4"/>
                  </a:cubicBezTo>
                  <a:cubicBezTo>
                    <a:pt x="37" y="2"/>
                    <a:pt x="38" y="0"/>
                    <a:pt x="41" y="1"/>
                  </a:cubicBezTo>
                  <a:close/>
                </a:path>
              </a:pathLst>
            </a:custGeom>
            <a:solidFill>
              <a:srgbClr val="E5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17">
              <a:extLst>
                <a:ext uri="{FF2B5EF4-FFF2-40B4-BE49-F238E27FC236}">
                  <a16:creationId xmlns:a16="http://schemas.microsoft.com/office/drawing/2014/main" id="{01DA3D47-A52C-833D-021F-FEA57C5B2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2961"/>
              <a:ext cx="197" cy="187"/>
            </a:xfrm>
            <a:custGeom>
              <a:avLst/>
              <a:gdLst>
                <a:gd name="T0" fmla="*/ 0 w 138"/>
                <a:gd name="T1" fmla="*/ 93 h 131"/>
                <a:gd name="T2" fmla="*/ 4 w 138"/>
                <a:gd name="T3" fmla="*/ 91 h 131"/>
                <a:gd name="T4" fmla="*/ 20 w 138"/>
                <a:gd name="T5" fmla="*/ 92 h 131"/>
                <a:gd name="T6" fmla="*/ 48 w 138"/>
                <a:gd name="T7" fmla="*/ 74 h 131"/>
                <a:gd name="T8" fmla="*/ 90 w 138"/>
                <a:gd name="T9" fmla="*/ 46 h 131"/>
                <a:gd name="T10" fmla="*/ 92 w 138"/>
                <a:gd name="T11" fmla="*/ 46 h 131"/>
                <a:gd name="T12" fmla="*/ 119 w 138"/>
                <a:gd name="T13" fmla="*/ 25 h 131"/>
                <a:gd name="T14" fmla="*/ 126 w 138"/>
                <a:gd name="T15" fmla="*/ 0 h 131"/>
                <a:gd name="T16" fmla="*/ 129 w 138"/>
                <a:gd name="T17" fmla="*/ 6 h 131"/>
                <a:gd name="T18" fmla="*/ 133 w 138"/>
                <a:gd name="T19" fmla="*/ 17 h 131"/>
                <a:gd name="T20" fmla="*/ 127 w 138"/>
                <a:gd name="T21" fmla="*/ 77 h 131"/>
                <a:gd name="T22" fmla="*/ 119 w 138"/>
                <a:gd name="T23" fmla="*/ 101 h 131"/>
                <a:gd name="T24" fmla="*/ 59 w 138"/>
                <a:gd name="T25" fmla="*/ 120 h 131"/>
                <a:gd name="T26" fmla="*/ 0 w 138"/>
                <a:gd name="T27" fmla="*/ 9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8" h="131">
                  <a:moveTo>
                    <a:pt x="0" y="93"/>
                  </a:moveTo>
                  <a:cubicBezTo>
                    <a:pt x="0" y="91"/>
                    <a:pt x="2" y="91"/>
                    <a:pt x="4" y="91"/>
                  </a:cubicBezTo>
                  <a:cubicBezTo>
                    <a:pt x="9" y="92"/>
                    <a:pt x="15" y="92"/>
                    <a:pt x="20" y="92"/>
                  </a:cubicBezTo>
                  <a:cubicBezTo>
                    <a:pt x="39" y="92"/>
                    <a:pt x="41" y="91"/>
                    <a:pt x="48" y="74"/>
                  </a:cubicBezTo>
                  <a:cubicBezTo>
                    <a:pt x="55" y="56"/>
                    <a:pt x="71" y="46"/>
                    <a:pt x="90" y="46"/>
                  </a:cubicBezTo>
                  <a:cubicBezTo>
                    <a:pt x="90" y="46"/>
                    <a:pt x="91" y="46"/>
                    <a:pt x="92" y="46"/>
                  </a:cubicBezTo>
                  <a:cubicBezTo>
                    <a:pt x="112" y="46"/>
                    <a:pt x="114" y="45"/>
                    <a:pt x="119" y="25"/>
                  </a:cubicBezTo>
                  <a:cubicBezTo>
                    <a:pt x="122" y="17"/>
                    <a:pt x="124" y="9"/>
                    <a:pt x="126" y="0"/>
                  </a:cubicBezTo>
                  <a:cubicBezTo>
                    <a:pt x="127" y="3"/>
                    <a:pt x="128" y="4"/>
                    <a:pt x="129" y="6"/>
                  </a:cubicBezTo>
                  <a:cubicBezTo>
                    <a:pt x="132" y="9"/>
                    <a:pt x="132" y="13"/>
                    <a:pt x="133" y="17"/>
                  </a:cubicBezTo>
                  <a:cubicBezTo>
                    <a:pt x="138" y="37"/>
                    <a:pt x="133" y="57"/>
                    <a:pt x="127" y="77"/>
                  </a:cubicBezTo>
                  <a:cubicBezTo>
                    <a:pt x="124" y="85"/>
                    <a:pt x="123" y="93"/>
                    <a:pt x="119" y="101"/>
                  </a:cubicBezTo>
                  <a:cubicBezTo>
                    <a:pt x="109" y="119"/>
                    <a:pt x="80" y="131"/>
                    <a:pt x="59" y="120"/>
                  </a:cubicBezTo>
                  <a:cubicBezTo>
                    <a:pt x="37" y="115"/>
                    <a:pt x="18" y="106"/>
                    <a:pt x="0" y="93"/>
                  </a:cubicBezTo>
                  <a:close/>
                </a:path>
              </a:pathLst>
            </a:custGeom>
            <a:solidFill>
              <a:srgbClr val="402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18">
              <a:extLst>
                <a:ext uri="{FF2B5EF4-FFF2-40B4-BE49-F238E27FC236}">
                  <a16:creationId xmlns:a16="http://schemas.microsoft.com/office/drawing/2014/main" id="{79680513-2159-F456-8A12-59ECD4957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7" y="3070"/>
              <a:ext cx="149" cy="115"/>
            </a:xfrm>
            <a:custGeom>
              <a:avLst/>
              <a:gdLst>
                <a:gd name="T0" fmla="*/ 0 w 105"/>
                <a:gd name="T1" fmla="*/ 44 h 81"/>
                <a:gd name="T2" fmla="*/ 8 w 105"/>
                <a:gd name="T3" fmla="*/ 45 h 81"/>
                <a:gd name="T4" fmla="*/ 37 w 105"/>
                <a:gd name="T5" fmla="*/ 42 h 81"/>
                <a:gd name="T6" fmla="*/ 63 w 105"/>
                <a:gd name="T7" fmla="*/ 11 h 81"/>
                <a:gd name="T8" fmla="*/ 66 w 105"/>
                <a:gd name="T9" fmla="*/ 1 h 81"/>
                <a:gd name="T10" fmla="*/ 73 w 105"/>
                <a:gd name="T11" fmla="*/ 5 h 81"/>
                <a:gd name="T12" fmla="*/ 90 w 105"/>
                <a:gd name="T13" fmla="*/ 17 h 81"/>
                <a:gd name="T14" fmla="*/ 94 w 105"/>
                <a:gd name="T15" fmla="*/ 63 h 81"/>
                <a:gd name="T16" fmla="*/ 69 w 105"/>
                <a:gd name="T17" fmla="*/ 81 h 81"/>
                <a:gd name="T18" fmla="*/ 12 w 105"/>
                <a:gd name="T19" fmla="*/ 81 h 81"/>
                <a:gd name="T20" fmla="*/ 8 w 105"/>
                <a:gd name="T21" fmla="*/ 74 h 81"/>
                <a:gd name="T22" fmla="*/ 2 w 105"/>
                <a:gd name="T23" fmla="*/ 51 h 81"/>
                <a:gd name="T24" fmla="*/ 0 w 105"/>
                <a:gd name="T25" fmla="*/ 44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5" h="81">
                  <a:moveTo>
                    <a:pt x="0" y="44"/>
                  </a:moveTo>
                  <a:cubicBezTo>
                    <a:pt x="2" y="44"/>
                    <a:pt x="5" y="45"/>
                    <a:pt x="8" y="45"/>
                  </a:cubicBezTo>
                  <a:cubicBezTo>
                    <a:pt x="18" y="46"/>
                    <a:pt x="27" y="47"/>
                    <a:pt x="37" y="42"/>
                  </a:cubicBezTo>
                  <a:cubicBezTo>
                    <a:pt x="51" y="36"/>
                    <a:pt x="60" y="26"/>
                    <a:pt x="63" y="11"/>
                  </a:cubicBezTo>
                  <a:cubicBezTo>
                    <a:pt x="64" y="8"/>
                    <a:pt x="65" y="5"/>
                    <a:pt x="66" y="1"/>
                  </a:cubicBezTo>
                  <a:cubicBezTo>
                    <a:pt x="70" y="0"/>
                    <a:pt x="71" y="4"/>
                    <a:pt x="73" y="5"/>
                  </a:cubicBezTo>
                  <a:cubicBezTo>
                    <a:pt x="78" y="11"/>
                    <a:pt x="82" y="17"/>
                    <a:pt x="90" y="17"/>
                  </a:cubicBezTo>
                  <a:cubicBezTo>
                    <a:pt x="104" y="30"/>
                    <a:pt x="105" y="46"/>
                    <a:pt x="94" y="63"/>
                  </a:cubicBezTo>
                  <a:cubicBezTo>
                    <a:pt x="87" y="70"/>
                    <a:pt x="80" y="77"/>
                    <a:pt x="69" y="81"/>
                  </a:cubicBezTo>
                  <a:cubicBezTo>
                    <a:pt x="50" y="81"/>
                    <a:pt x="31" y="81"/>
                    <a:pt x="12" y="81"/>
                  </a:cubicBezTo>
                  <a:cubicBezTo>
                    <a:pt x="10" y="79"/>
                    <a:pt x="6" y="78"/>
                    <a:pt x="8" y="74"/>
                  </a:cubicBezTo>
                  <a:cubicBezTo>
                    <a:pt x="9" y="65"/>
                    <a:pt x="6" y="58"/>
                    <a:pt x="2" y="51"/>
                  </a:cubicBezTo>
                  <a:cubicBezTo>
                    <a:pt x="1" y="49"/>
                    <a:pt x="0" y="46"/>
                    <a:pt x="0" y="44"/>
                  </a:cubicBezTo>
                  <a:close/>
                </a:path>
              </a:pathLst>
            </a:custGeom>
            <a:solidFill>
              <a:srgbClr val="E4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19">
              <a:extLst>
                <a:ext uri="{FF2B5EF4-FFF2-40B4-BE49-F238E27FC236}">
                  <a16:creationId xmlns:a16="http://schemas.microsoft.com/office/drawing/2014/main" id="{85A85511-C26F-52FB-F203-81CB3F1D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2543"/>
              <a:ext cx="130" cy="69"/>
            </a:xfrm>
            <a:custGeom>
              <a:avLst/>
              <a:gdLst>
                <a:gd name="T0" fmla="*/ 91 w 91"/>
                <a:gd name="T1" fmla="*/ 19 h 48"/>
                <a:gd name="T2" fmla="*/ 76 w 91"/>
                <a:gd name="T3" fmla="*/ 36 h 48"/>
                <a:gd name="T4" fmla="*/ 57 w 91"/>
                <a:gd name="T5" fmla="*/ 45 h 48"/>
                <a:gd name="T6" fmla="*/ 55 w 91"/>
                <a:gd name="T7" fmla="*/ 46 h 48"/>
                <a:gd name="T8" fmla="*/ 38 w 91"/>
                <a:gd name="T9" fmla="*/ 48 h 48"/>
                <a:gd name="T10" fmla="*/ 31 w 91"/>
                <a:gd name="T11" fmla="*/ 47 h 48"/>
                <a:gd name="T12" fmla="*/ 24 w 91"/>
                <a:gd name="T13" fmla="*/ 44 h 48"/>
                <a:gd name="T14" fmla="*/ 0 w 91"/>
                <a:gd name="T15" fmla="*/ 19 h 48"/>
                <a:gd name="T16" fmla="*/ 0 w 91"/>
                <a:gd name="T17" fmla="*/ 9 h 48"/>
                <a:gd name="T18" fmla="*/ 3 w 91"/>
                <a:gd name="T19" fmla="*/ 1 h 48"/>
                <a:gd name="T20" fmla="*/ 15 w 91"/>
                <a:gd name="T21" fmla="*/ 13 h 48"/>
                <a:gd name="T22" fmla="*/ 74 w 91"/>
                <a:gd name="T23" fmla="*/ 11 h 48"/>
                <a:gd name="T24" fmla="*/ 80 w 91"/>
                <a:gd name="T25" fmla="*/ 5 h 48"/>
                <a:gd name="T26" fmla="*/ 88 w 91"/>
                <a:gd name="T27" fmla="*/ 6 h 48"/>
                <a:gd name="T28" fmla="*/ 91 w 91"/>
                <a:gd name="T29" fmla="*/ 19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1" h="48">
                  <a:moveTo>
                    <a:pt x="91" y="19"/>
                  </a:moveTo>
                  <a:cubicBezTo>
                    <a:pt x="86" y="25"/>
                    <a:pt x="81" y="30"/>
                    <a:pt x="76" y="36"/>
                  </a:cubicBezTo>
                  <a:cubicBezTo>
                    <a:pt x="71" y="43"/>
                    <a:pt x="65" y="46"/>
                    <a:pt x="57" y="45"/>
                  </a:cubicBezTo>
                  <a:cubicBezTo>
                    <a:pt x="56" y="46"/>
                    <a:pt x="55" y="46"/>
                    <a:pt x="55" y="46"/>
                  </a:cubicBezTo>
                  <a:cubicBezTo>
                    <a:pt x="49" y="47"/>
                    <a:pt x="43" y="46"/>
                    <a:pt x="38" y="48"/>
                  </a:cubicBezTo>
                  <a:cubicBezTo>
                    <a:pt x="36" y="48"/>
                    <a:pt x="33" y="48"/>
                    <a:pt x="31" y="47"/>
                  </a:cubicBezTo>
                  <a:cubicBezTo>
                    <a:pt x="29" y="46"/>
                    <a:pt x="26" y="46"/>
                    <a:pt x="24" y="44"/>
                  </a:cubicBezTo>
                  <a:cubicBezTo>
                    <a:pt x="16" y="36"/>
                    <a:pt x="7" y="28"/>
                    <a:pt x="0" y="19"/>
                  </a:cubicBezTo>
                  <a:cubicBezTo>
                    <a:pt x="0" y="16"/>
                    <a:pt x="0" y="12"/>
                    <a:pt x="0" y="9"/>
                  </a:cubicBezTo>
                  <a:cubicBezTo>
                    <a:pt x="2" y="7"/>
                    <a:pt x="0" y="4"/>
                    <a:pt x="3" y="1"/>
                  </a:cubicBezTo>
                  <a:cubicBezTo>
                    <a:pt x="7" y="5"/>
                    <a:pt x="11" y="9"/>
                    <a:pt x="15" y="13"/>
                  </a:cubicBezTo>
                  <a:cubicBezTo>
                    <a:pt x="26" y="24"/>
                    <a:pt x="59" y="27"/>
                    <a:pt x="74" y="11"/>
                  </a:cubicBezTo>
                  <a:cubicBezTo>
                    <a:pt x="76" y="9"/>
                    <a:pt x="78" y="7"/>
                    <a:pt x="80" y="5"/>
                  </a:cubicBezTo>
                  <a:cubicBezTo>
                    <a:pt x="84" y="0"/>
                    <a:pt x="86" y="1"/>
                    <a:pt x="88" y="6"/>
                  </a:cubicBezTo>
                  <a:cubicBezTo>
                    <a:pt x="89" y="11"/>
                    <a:pt x="89" y="15"/>
                    <a:pt x="91" y="19"/>
                  </a:cubicBezTo>
                  <a:close/>
                </a:path>
              </a:pathLst>
            </a:custGeom>
            <a:solidFill>
              <a:srgbClr val="E5B6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20">
              <a:extLst>
                <a:ext uri="{FF2B5EF4-FFF2-40B4-BE49-F238E27FC236}">
                  <a16:creationId xmlns:a16="http://schemas.microsoft.com/office/drawing/2014/main" id="{A02400A1-95DE-8A24-1D7E-8DD017B188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" y="3060"/>
              <a:ext cx="134" cy="87"/>
            </a:xfrm>
            <a:custGeom>
              <a:avLst/>
              <a:gdLst>
                <a:gd name="T0" fmla="*/ 1 w 94"/>
                <a:gd name="T1" fmla="*/ 54 h 61"/>
                <a:gd name="T2" fmla="*/ 5 w 94"/>
                <a:gd name="T3" fmla="*/ 37 h 61"/>
                <a:gd name="T4" fmla="*/ 47 w 94"/>
                <a:gd name="T5" fmla="*/ 23 h 61"/>
                <a:gd name="T6" fmla="*/ 58 w 94"/>
                <a:gd name="T7" fmla="*/ 17 h 61"/>
                <a:gd name="T8" fmla="*/ 81 w 94"/>
                <a:gd name="T9" fmla="*/ 7 h 61"/>
                <a:gd name="T10" fmla="*/ 93 w 94"/>
                <a:gd name="T11" fmla="*/ 0 h 61"/>
                <a:gd name="T12" fmla="*/ 91 w 94"/>
                <a:gd name="T13" fmla="*/ 5 h 61"/>
                <a:gd name="T14" fmla="*/ 67 w 94"/>
                <a:gd name="T15" fmla="*/ 35 h 61"/>
                <a:gd name="T16" fmla="*/ 15 w 94"/>
                <a:gd name="T17" fmla="*/ 60 h 61"/>
                <a:gd name="T18" fmla="*/ 5 w 94"/>
                <a:gd name="T19" fmla="*/ 61 h 61"/>
                <a:gd name="T20" fmla="*/ 1 w 94"/>
                <a:gd name="T21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61">
                  <a:moveTo>
                    <a:pt x="1" y="54"/>
                  </a:moveTo>
                  <a:cubicBezTo>
                    <a:pt x="0" y="47"/>
                    <a:pt x="5" y="43"/>
                    <a:pt x="5" y="37"/>
                  </a:cubicBezTo>
                  <a:cubicBezTo>
                    <a:pt x="19" y="32"/>
                    <a:pt x="34" y="29"/>
                    <a:pt x="47" y="23"/>
                  </a:cubicBezTo>
                  <a:cubicBezTo>
                    <a:pt x="51" y="21"/>
                    <a:pt x="54" y="19"/>
                    <a:pt x="58" y="17"/>
                  </a:cubicBezTo>
                  <a:cubicBezTo>
                    <a:pt x="65" y="13"/>
                    <a:pt x="70" y="4"/>
                    <a:pt x="81" y="7"/>
                  </a:cubicBezTo>
                  <a:cubicBezTo>
                    <a:pt x="85" y="7"/>
                    <a:pt x="89" y="2"/>
                    <a:pt x="93" y="0"/>
                  </a:cubicBezTo>
                  <a:cubicBezTo>
                    <a:pt x="94" y="3"/>
                    <a:pt x="92" y="4"/>
                    <a:pt x="91" y="5"/>
                  </a:cubicBezTo>
                  <a:cubicBezTo>
                    <a:pt x="83" y="16"/>
                    <a:pt x="75" y="25"/>
                    <a:pt x="67" y="35"/>
                  </a:cubicBezTo>
                  <a:cubicBezTo>
                    <a:pt x="53" y="51"/>
                    <a:pt x="35" y="58"/>
                    <a:pt x="15" y="60"/>
                  </a:cubicBezTo>
                  <a:cubicBezTo>
                    <a:pt x="12" y="60"/>
                    <a:pt x="9" y="60"/>
                    <a:pt x="5" y="61"/>
                  </a:cubicBezTo>
                  <a:cubicBezTo>
                    <a:pt x="9" y="56"/>
                    <a:pt x="6" y="54"/>
                    <a:pt x="1" y="54"/>
                  </a:cubicBezTo>
                  <a:close/>
                </a:path>
              </a:pathLst>
            </a:custGeom>
            <a:solidFill>
              <a:srgbClr val="613F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21">
              <a:extLst>
                <a:ext uri="{FF2B5EF4-FFF2-40B4-BE49-F238E27FC236}">
                  <a16:creationId xmlns:a16="http://schemas.microsoft.com/office/drawing/2014/main" id="{D968C770-E6FF-1877-F68C-D989E9208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616"/>
              <a:ext cx="89" cy="141"/>
            </a:xfrm>
            <a:custGeom>
              <a:avLst/>
              <a:gdLst>
                <a:gd name="T0" fmla="*/ 4 w 63"/>
                <a:gd name="T1" fmla="*/ 78 h 99"/>
                <a:gd name="T2" fmla="*/ 8 w 63"/>
                <a:gd name="T3" fmla="*/ 63 h 99"/>
                <a:gd name="T4" fmla="*/ 13 w 63"/>
                <a:gd name="T5" fmla="*/ 57 h 99"/>
                <a:gd name="T6" fmla="*/ 19 w 63"/>
                <a:gd name="T7" fmla="*/ 56 h 99"/>
                <a:gd name="T8" fmla="*/ 19 w 63"/>
                <a:gd name="T9" fmla="*/ 61 h 99"/>
                <a:gd name="T10" fmla="*/ 21 w 63"/>
                <a:gd name="T11" fmla="*/ 69 h 99"/>
                <a:gd name="T12" fmla="*/ 37 w 63"/>
                <a:gd name="T13" fmla="*/ 64 h 99"/>
                <a:gd name="T14" fmla="*/ 52 w 63"/>
                <a:gd name="T15" fmla="*/ 27 h 99"/>
                <a:gd name="T16" fmla="*/ 59 w 63"/>
                <a:gd name="T17" fmla="*/ 1 h 99"/>
                <a:gd name="T18" fmla="*/ 63 w 63"/>
                <a:gd name="T19" fmla="*/ 0 h 99"/>
                <a:gd name="T20" fmla="*/ 46 w 63"/>
                <a:gd name="T21" fmla="*/ 57 h 99"/>
                <a:gd name="T22" fmla="*/ 32 w 63"/>
                <a:gd name="T23" fmla="*/ 72 h 99"/>
                <a:gd name="T24" fmla="*/ 16 w 63"/>
                <a:gd name="T25" fmla="*/ 64 h 99"/>
                <a:gd name="T26" fmla="*/ 14 w 63"/>
                <a:gd name="T27" fmla="*/ 62 h 99"/>
                <a:gd name="T28" fmla="*/ 11 w 63"/>
                <a:gd name="T29" fmla="*/ 64 h 99"/>
                <a:gd name="T30" fmla="*/ 9 w 63"/>
                <a:gd name="T31" fmla="*/ 90 h 99"/>
                <a:gd name="T32" fmla="*/ 6 w 63"/>
                <a:gd name="T33" fmla="*/ 99 h 99"/>
                <a:gd name="T34" fmla="*/ 4 w 63"/>
                <a:gd name="T35" fmla="*/ 7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99">
                  <a:moveTo>
                    <a:pt x="4" y="78"/>
                  </a:moveTo>
                  <a:cubicBezTo>
                    <a:pt x="8" y="73"/>
                    <a:pt x="4" y="67"/>
                    <a:pt x="8" y="63"/>
                  </a:cubicBezTo>
                  <a:cubicBezTo>
                    <a:pt x="10" y="61"/>
                    <a:pt x="11" y="59"/>
                    <a:pt x="13" y="57"/>
                  </a:cubicBezTo>
                  <a:cubicBezTo>
                    <a:pt x="15" y="56"/>
                    <a:pt x="17" y="54"/>
                    <a:pt x="19" y="56"/>
                  </a:cubicBezTo>
                  <a:cubicBezTo>
                    <a:pt x="21" y="57"/>
                    <a:pt x="19" y="59"/>
                    <a:pt x="19" y="61"/>
                  </a:cubicBezTo>
                  <a:cubicBezTo>
                    <a:pt x="19" y="64"/>
                    <a:pt x="18" y="68"/>
                    <a:pt x="21" y="69"/>
                  </a:cubicBezTo>
                  <a:cubicBezTo>
                    <a:pt x="27" y="70"/>
                    <a:pt x="32" y="69"/>
                    <a:pt x="37" y="64"/>
                  </a:cubicBezTo>
                  <a:cubicBezTo>
                    <a:pt x="47" y="54"/>
                    <a:pt x="50" y="40"/>
                    <a:pt x="52" y="27"/>
                  </a:cubicBezTo>
                  <a:cubicBezTo>
                    <a:pt x="54" y="18"/>
                    <a:pt x="57" y="9"/>
                    <a:pt x="59" y="1"/>
                  </a:cubicBezTo>
                  <a:cubicBezTo>
                    <a:pt x="60" y="1"/>
                    <a:pt x="62" y="1"/>
                    <a:pt x="63" y="0"/>
                  </a:cubicBezTo>
                  <a:cubicBezTo>
                    <a:pt x="55" y="18"/>
                    <a:pt x="56" y="39"/>
                    <a:pt x="46" y="57"/>
                  </a:cubicBezTo>
                  <a:cubicBezTo>
                    <a:pt x="42" y="63"/>
                    <a:pt x="39" y="69"/>
                    <a:pt x="32" y="72"/>
                  </a:cubicBezTo>
                  <a:cubicBezTo>
                    <a:pt x="24" y="75"/>
                    <a:pt x="19" y="73"/>
                    <a:pt x="16" y="64"/>
                  </a:cubicBezTo>
                  <a:cubicBezTo>
                    <a:pt x="15" y="63"/>
                    <a:pt x="15" y="62"/>
                    <a:pt x="14" y="62"/>
                  </a:cubicBezTo>
                  <a:cubicBezTo>
                    <a:pt x="12" y="61"/>
                    <a:pt x="12" y="62"/>
                    <a:pt x="11" y="64"/>
                  </a:cubicBezTo>
                  <a:cubicBezTo>
                    <a:pt x="9" y="72"/>
                    <a:pt x="5" y="81"/>
                    <a:pt x="9" y="90"/>
                  </a:cubicBezTo>
                  <a:cubicBezTo>
                    <a:pt x="11" y="94"/>
                    <a:pt x="9" y="97"/>
                    <a:pt x="6" y="99"/>
                  </a:cubicBezTo>
                  <a:cubicBezTo>
                    <a:pt x="1" y="95"/>
                    <a:pt x="0" y="85"/>
                    <a:pt x="4" y="78"/>
                  </a:cubicBezTo>
                  <a:close/>
                </a:path>
              </a:pathLst>
            </a:custGeom>
            <a:solidFill>
              <a:srgbClr val="A580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22">
              <a:extLst>
                <a:ext uri="{FF2B5EF4-FFF2-40B4-BE49-F238E27FC236}">
                  <a16:creationId xmlns:a16="http://schemas.microsoft.com/office/drawing/2014/main" id="{225F77AB-E760-D216-1731-24FDD0AE6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2" y="2770"/>
              <a:ext cx="54" cy="39"/>
            </a:xfrm>
            <a:custGeom>
              <a:avLst/>
              <a:gdLst>
                <a:gd name="T0" fmla="*/ 35 w 38"/>
                <a:gd name="T1" fmla="*/ 0 h 27"/>
                <a:gd name="T2" fmla="*/ 27 w 38"/>
                <a:gd name="T3" fmla="*/ 11 h 27"/>
                <a:gd name="T4" fmla="*/ 21 w 38"/>
                <a:gd name="T5" fmla="*/ 15 h 27"/>
                <a:gd name="T6" fmla="*/ 14 w 38"/>
                <a:gd name="T7" fmla="*/ 25 h 27"/>
                <a:gd name="T8" fmla="*/ 2 w 38"/>
                <a:gd name="T9" fmla="*/ 21 h 27"/>
                <a:gd name="T10" fmla="*/ 0 w 38"/>
                <a:gd name="T11" fmla="*/ 20 h 27"/>
                <a:gd name="T12" fmla="*/ 35 w 38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7">
                  <a:moveTo>
                    <a:pt x="35" y="0"/>
                  </a:moveTo>
                  <a:cubicBezTo>
                    <a:pt x="38" y="7"/>
                    <a:pt x="35" y="11"/>
                    <a:pt x="27" y="11"/>
                  </a:cubicBezTo>
                  <a:cubicBezTo>
                    <a:pt x="24" y="12"/>
                    <a:pt x="21" y="11"/>
                    <a:pt x="21" y="15"/>
                  </a:cubicBezTo>
                  <a:cubicBezTo>
                    <a:pt x="21" y="21"/>
                    <a:pt x="18" y="24"/>
                    <a:pt x="14" y="25"/>
                  </a:cubicBezTo>
                  <a:cubicBezTo>
                    <a:pt x="9" y="27"/>
                    <a:pt x="5" y="26"/>
                    <a:pt x="2" y="21"/>
                  </a:cubicBezTo>
                  <a:cubicBezTo>
                    <a:pt x="2" y="20"/>
                    <a:pt x="1" y="20"/>
                    <a:pt x="0" y="20"/>
                  </a:cubicBezTo>
                  <a:cubicBezTo>
                    <a:pt x="10" y="10"/>
                    <a:pt x="22" y="3"/>
                    <a:pt x="35" y="0"/>
                  </a:cubicBezTo>
                  <a:close/>
                </a:path>
              </a:pathLst>
            </a:custGeom>
            <a:solidFill>
              <a:srgbClr val="634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23">
              <a:extLst>
                <a:ext uri="{FF2B5EF4-FFF2-40B4-BE49-F238E27FC236}">
                  <a16:creationId xmlns:a16="http://schemas.microsoft.com/office/drawing/2014/main" id="{C2A0FE97-E670-652C-9FB5-424423499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" y="2228"/>
              <a:ext cx="30" cy="42"/>
            </a:xfrm>
            <a:custGeom>
              <a:avLst/>
              <a:gdLst>
                <a:gd name="T0" fmla="*/ 21 w 21"/>
                <a:gd name="T1" fmla="*/ 17 h 30"/>
                <a:gd name="T2" fmla="*/ 18 w 21"/>
                <a:gd name="T3" fmla="*/ 28 h 30"/>
                <a:gd name="T4" fmla="*/ 17 w 21"/>
                <a:gd name="T5" fmla="*/ 30 h 30"/>
                <a:gd name="T6" fmla="*/ 14 w 21"/>
                <a:gd name="T7" fmla="*/ 29 h 30"/>
                <a:gd name="T8" fmla="*/ 7 w 21"/>
                <a:gd name="T9" fmla="*/ 0 h 30"/>
                <a:gd name="T10" fmla="*/ 12 w 21"/>
                <a:gd name="T11" fmla="*/ 4 h 30"/>
                <a:gd name="T12" fmla="*/ 10 w 21"/>
                <a:gd name="T13" fmla="*/ 8 h 30"/>
                <a:gd name="T14" fmla="*/ 11 w 21"/>
                <a:gd name="T15" fmla="*/ 14 h 30"/>
                <a:gd name="T16" fmla="*/ 16 w 21"/>
                <a:gd name="T17" fmla="*/ 14 h 30"/>
                <a:gd name="T18" fmla="*/ 19 w 21"/>
                <a:gd name="T19" fmla="*/ 13 h 30"/>
                <a:gd name="T20" fmla="*/ 21 w 21"/>
                <a:gd name="T21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30">
                  <a:moveTo>
                    <a:pt x="21" y="17"/>
                  </a:moveTo>
                  <a:cubicBezTo>
                    <a:pt x="19" y="20"/>
                    <a:pt x="12" y="22"/>
                    <a:pt x="18" y="28"/>
                  </a:cubicBezTo>
                  <a:cubicBezTo>
                    <a:pt x="19" y="28"/>
                    <a:pt x="18" y="29"/>
                    <a:pt x="17" y="30"/>
                  </a:cubicBezTo>
                  <a:cubicBezTo>
                    <a:pt x="16" y="30"/>
                    <a:pt x="15" y="30"/>
                    <a:pt x="14" y="29"/>
                  </a:cubicBezTo>
                  <a:cubicBezTo>
                    <a:pt x="2" y="22"/>
                    <a:pt x="0" y="11"/>
                    <a:pt x="7" y="0"/>
                  </a:cubicBezTo>
                  <a:cubicBezTo>
                    <a:pt x="9" y="1"/>
                    <a:pt x="10" y="3"/>
                    <a:pt x="12" y="4"/>
                  </a:cubicBezTo>
                  <a:cubicBezTo>
                    <a:pt x="11" y="6"/>
                    <a:pt x="11" y="7"/>
                    <a:pt x="10" y="8"/>
                  </a:cubicBezTo>
                  <a:cubicBezTo>
                    <a:pt x="9" y="10"/>
                    <a:pt x="9" y="12"/>
                    <a:pt x="11" y="14"/>
                  </a:cubicBezTo>
                  <a:cubicBezTo>
                    <a:pt x="12" y="15"/>
                    <a:pt x="14" y="14"/>
                    <a:pt x="16" y="14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19" y="14"/>
                    <a:pt x="20" y="16"/>
                    <a:pt x="21" y="17"/>
                  </a:cubicBezTo>
                  <a:close/>
                </a:path>
              </a:pathLst>
            </a:custGeom>
            <a:solidFill>
              <a:srgbClr val="132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24">
              <a:extLst>
                <a:ext uri="{FF2B5EF4-FFF2-40B4-BE49-F238E27FC236}">
                  <a16:creationId xmlns:a16="http://schemas.microsoft.com/office/drawing/2014/main" id="{BFB3E443-12B3-E4CE-20AE-4EDD89AF1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2233"/>
              <a:ext cx="20" cy="22"/>
            </a:xfrm>
            <a:custGeom>
              <a:avLst/>
              <a:gdLst>
                <a:gd name="T0" fmla="*/ 14 w 14"/>
                <a:gd name="T1" fmla="*/ 9 h 15"/>
                <a:gd name="T2" fmla="*/ 4 w 14"/>
                <a:gd name="T3" fmla="*/ 11 h 15"/>
                <a:gd name="T4" fmla="*/ 7 w 14"/>
                <a:gd name="T5" fmla="*/ 0 h 15"/>
                <a:gd name="T6" fmla="*/ 14 w 14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4" y="9"/>
                  </a:moveTo>
                  <a:cubicBezTo>
                    <a:pt x="11" y="13"/>
                    <a:pt x="8" y="15"/>
                    <a:pt x="4" y="11"/>
                  </a:cubicBezTo>
                  <a:cubicBezTo>
                    <a:pt x="0" y="7"/>
                    <a:pt x="2" y="3"/>
                    <a:pt x="7" y="0"/>
                  </a:cubicBezTo>
                  <a:cubicBezTo>
                    <a:pt x="10" y="3"/>
                    <a:pt x="12" y="6"/>
                    <a:pt x="14" y="9"/>
                  </a:cubicBezTo>
                  <a:close/>
                </a:path>
              </a:pathLst>
            </a:custGeom>
            <a:solidFill>
              <a:srgbClr val="192B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25">
              <a:extLst>
                <a:ext uri="{FF2B5EF4-FFF2-40B4-BE49-F238E27FC236}">
                  <a16:creationId xmlns:a16="http://schemas.microsoft.com/office/drawing/2014/main" id="{627AACD3-5ECC-07B2-3340-2BBA3B738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" y="2767"/>
              <a:ext cx="17" cy="14"/>
            </a:xfrm>
            <a:custGeom>
              <a:avLst/>
              <a:gdLst>
                <a:gd name="T0" fmla="*/ 7 w 12"/>
                <a:gd name="T1" fmla="*/ 0 h 10"/>
                <a:gd name="T2" fmla="*/ 10 w 12"/>
                <a:gd name="T3" fmla="*/ 4 h 10"/>
                <a:gd name="T4" fmla="*/ 9 w 12"/>
                <a:gd name="T5" fmla="*/ 8 h 10"/>
                <a:gd name="T6" fmla="*/ 5 w 12"/>
                <a:gd name="T7" fmla="*/ 7 h 10"/>
                <a:gd name="T8" fmla="*/ 0 w 12"/>
                <a:gd name="T9" fmla="*/ 2 h 10"/>
                <a:gd name="T10" fmla="*/ 7 w 12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0">
                  <a:moveTo>
                    <a:pt x="7" y="0"/>
                  </a:moveTo>
                  <a:cubicBezTo>
                    <a:pt x="8" y="2"/>
                    <a:pt x="9" y="3"/>
                    <a:pt x="10" y="4"/>
                  </a:cubicBezTo>
                  <a:cubicBezTo>
                    <a:pt x="11" y="5"/>
                    <a:pt x="12" y="7"/>
                    <a:pt x="9" y="8"/>
                  </a:cubicBezTo>
                  <a:cubicBezTo>
                    <a:pt x="8" y="10"/>
                    <a:pt x="7" y="9"/>
                    <a:pt x="5" y="7"/>
                  </a:cubicBezTo>
                  <a:cubicBezTo>
                    <a:pt x="4" y="5"/>
                    <a:pt x="3" y="2"/>
                    <a:pt x="0" y="2"/>
                  </a:cubicBezTo>
                  <a:cubicBezTo>
                    <a:pt x="2" y="0"/>
                    <a:pt x="4" y="0"/>
                    <a:pt x="7" y="0"/>
                  </a:cubicBezTo>
                  <a:close/>
                </a:path>
              </a:pathLst>
            </a:custGeom>
            <a:solidFill>
              <a:srgbClr val="6340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26">
              <a:extLst>
                <a:ext uri="{FF2B5EF4-FFF2-40B4-BE49-F238E27FC236}">
                  <a16:creationId xmlns:a16="http://schemas.microsoft.com/office/drawing/2014/main" id="{FAD1FDFA-7985-F6D1-E728-179C13141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" y="2964"/>
              <a:ext cx="478" cy="213"/>
            </a:xfrm>
            <a:custGeom>
              <a:avLst/>
              <a:gdLst>
                <a:gd name="T0" fmla="*/ 56 w 335"/>
                <a:gd name="T1" fmla="*/ 20 h 149"/>
                <a:gd name="T2" fmla="*/ 58 w 335"/>
                <a:gd name="T3" fmla="*/ 19 h 149"/>
                <a:gd name="T4" fmla="*/ 60 w 335"/>
                <a:gd name="T5" fmla="*/ 17 h 149"/>
                <a:gd name="T6" fmla="*/ 91 w 335"/>
                <a:gd name="T7" fmla="*/ 6 h 149"/>
                <a:gd name="T8" fmla="*/ 101 w 335"/>
                <a:gd name="T9" fmla="*/ 5 h 149"/>
                <a:gd name="T10" fmla="*/ 122 w 335"/>
                <a:gd name="T11" fmla="*/ 11 h 149"/>
                <a:gd name="T12" fmla="*/ 159 w 335"/>
                <a:gd name="T13" fmla="*/ 47 h 149"/>
                <a:gd name="T14" fmla="*/ 171 w 335"/>
                <a:gd name="T15" fmla="*/ 47 h 149"/>
                <a:gd name="T16" fmla="*/ 213 w 335"/>
                <a:gd name="T17" fmla="*/ 2 h 149"/>
                <a:gd name="T18" fmla="*/ 223 w 335"/>
                <a:gd name="T19" fmla="*/ 2 h 149"/>
                <a:gd name="T20" fmla="*/ 303 w 335"/>
                <a:gd name="T21" fmla="*/ 27 h 149"/>
                <a:gd name="T22" fmla="*/ 332 w 335"/>
                <a:gd name="T23" fmla="*/ 77 h 149"/>
                <a:gd name="T24" fmla="*/ 331 w 335"/>
                <a:gd name="T25" fmla="*/ 97 h 149"/>
                <a:gd name="T26" fmla="*/ 321 w 335"/>
                <a:gd name="T27" fmla="*/ 129 h 149"/>
                <a:gd name="T28" fmla="*/ 317 w 335"/>
                <a:gd name="T29" fmla="*/ 136 h 149"/>
                <a:gd name="T30" fmla="*/ 314 w 335"/>
                <a:gd name="T31" fmla="*/ 144 h 149"/>
                <a:gd name="T32" fmla="*/ 311 w 335"/>
                <a:gd name="T33" fmla="*/ 147 h 149"/>
                <a:gd name="T34" fmla="*/ 298 w 335"/>
                <a:gd name="T35" fmla="*/ 147 h 149"/>
                <a:gd name="T36" fmla="*/ 224 w 335"/>
                <a:gd name="T37" fmla="*/ 147 h 149"/>
                <a:gd name="T38" fmla="*/ 216 w 335"/>
                <a:gd name="T39" fmla="*/ 148 h 149"/>
                <a:gd name="T40" fmla="*/ 214 w 335"/>
                <a:gd name="T41" fmla="*/ 149 h 149"/>
                <a:gd name="T42" fmla="*/ 189 w 335"/>
                <a:gd name="T43" fmla="*/ 147 h 149"/>
                <a:gd name="T44" fmla="*/ 181 w 335"/>
                <a:gd name="T45" fmla="*/ 145 h 149"/>
                <a:gd name="T46" fmla="*/ 179 w 335"/>
                <a:gd name="T47" fmla="*/ 140 h 149"/>
                <a:gd name="T48" fmla="*/ 173 w 335"/>
                <a:gd name="T49" fmla="*/ 81 h 149"/>
                <a:gd name="T50" fmla="*/ 176 w 335"/>
                <a:gd name="T51" fmla="*/ 68 h 149"/>
                <a:gd name="T52" fmla="*/ 169 w 335"/>
                <a:gd name="T53" fmla="*/ 59 h 149"/>
                <a:gd name="T54" fmla="*/ 159 w 335"/>
                <a:gd name="T55" fmla="*/ 73 h 149"/>
                <a:gd name="T56" fmla="*/ 160 w 335"/>
                <a:gd name="T57" fmla="*/ 95 h 149"/>
                <a:gd name="T58" fmla="*/ 154 w 335"/>
                <a:gd name="T59" fmla="*/ 142 h 149"/>
                <a:gd name="T60" fmla="*/ 143 w 335"/>
                <a:gd name="T61" fmla="*/ 147 h 149"/>
                <a:gd name="T62" fmla="*/ 47 w 335"/>
                <a:gd name="T63" fmla="*/ 147 h 149"/>
                <a:gd name="T64" fmla="*/ 41 w 335"/>
                <a:gd name="T65" fmla="*/ 143 h 149"/>
                <a:gd name="T66" fmla="*/ 11 w 335"/>
                <a:gd name="T67" fmla="*/ 96 h 149"/>
                <a:gd name="T68" fmla="*/ 6 w 335"/>
                <a:gd name="T69" fmla="*/ 82 h 149"/>
                <a:gd name="T70" fmla="*/ 3 w 335"/>
                <a:gd name="T71" fmla="*/ 70 h 149"/>
                <a:gd name="T72" fmla="*/ 21 w 335"/>
                <a:gd name="T73" fmla="*/ 32 h 149"/>
                <a:gd name="T74" fmla="*/ 49 w 335"/>
                <a:gd name="T75" fmla="*/ 20 h 149"/>
                <a:gd name="T76" fmla="*/ 56 w 335"/>
                <a:gd name="T77" fmla="*/ 2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35" h="149">
                  <a:moveTo>
                    <a:pt x="56" y="20"/>
                  </a:moveTo>
                  <a:cubicBezTo>
                    <a:pt x="57" y="20"/>
                    <a:pt x="57" y="19"/>
                    <a:pt x="58" y="19"/>
                  </a:cubicBezTo>
                  <a:cubicBezTo>
                    <a:pt x="58" y="18"/>
                    <a:pt x="59" y="17"/>
                    <a:pt x="60" y="17"/>
                  </a:cubicBezTo>
                  <a:cubicBezTo>
                    <a:pt x="71" y="14"/>
                    <a:pt x="80" y="9"/>
                    <a:pt x="91" y="6"/>
                  </a:cubicBezTo>
                  <a:cubicBezTo>
                    <a:pt x="94" y="6"/>
                    <a:pt x="98" y="6"/>
                    <a:pt x="101" y="5"/>
                  </a:cubicBezTo>
                  <a:cubicBezTo>
                    <a:pt x="110" y="2"/>
                    <a:pt x="116" y="5"/>
                    <a:pt x="122" y="11"/>
                  </a:cubicBezTo>
                  <a:cubicBezTo>
                    <a:pt x="134" y="23"/>
                    <a:pt x="147" y="34"/>
                    <a:pt x="159" y="47"/>
                  </a:cubicBezTo>
                  <a:cubicBezTo>
                    <a:pt x="165" y="53"/>
                    <a:pt x="166" y="53"/>
                    <a:pt x="171" y="47"/>
                  </a:cubicBezTo>
                  <a:cubicBezTo>
                    <a:pt x="185" y="32"/>
                    <a:pt x="199" y="18"/>
                    <a:pt x="213" y="2"/>
                  </a:cubicBezTo>
                  <a:cubicBezTo>
                    <a:pt x="216" y="0"/>
                    <a:pt x="220" y="1"/>
                    <a:pt x="223" y="2"/>
                  </a:cubicBezTo>
                  <a:cubicBezTo>
                    <a:pt x="250" y="10"/>
                    <a:pt x="277" y="17"/>
                    <a:pt x="303" y="27"/>
                  </a:cubicBezTo>
                  <a:cubicBezTo>
                    <a:pt x="326" y="36"/>
                    <a:pt x="335" y="52"/>
                    <a:pt x="332" y="77"/>
                  </a:cubicBezTo>
                  <a:cubicBezTo>
                    <a:pt x="331" y="83"/>
                    <a:pt x="328" y="90"/>
                    <a:pt x="331" y="97"/>
                  </a:cubicBezTo>
                  <a:cubicBezTo>
                    <a:pt x="330" y="109"/>
                    <a:pt x="324" y="118"/>
                    <a:pt x="321" y="129"/>
                  </a:cubicBezTo>
                  <a:cubicBezTo>
                    <a:pt x="320" y="131"/>
                    <a:pt x="318" y="134"/>
                    <a:pt x="317" y="136"/>
                  </a:cubicBezTo>
                  <a:cubicBezTo>
                    <a:pt x="316" y="139"/>
                    <a:pt x="315" y="142"/>
                    <a:pt x="314" y="144"/>
                  </a:cubicBezTo>
                  <a:cubicBezTo>
                    <a:pt x="313" y="145"/>
                    <a:pt x="312" y="146"/>
                    <a:pt x="311" y="147"/>
                  </a:cubicBezTo>
                  <a:cubicBezTo>
                    <a:pt x="307" y="148"/>
                    <a:pt x="303" y="147"/>
                    <a:pt x="298" y="147"/>
                  </a:cubicBezTo>
                  <a:cubicBezTo>
                    <a:pt x="274" y="147"/>
                    <a:pt x="249" y="148"/>
                    <a:pt x="224" y="147"/>
                  </a:cubicBezTo>
                  <a:cubicBezTo>
                    <a:pt x="222" y="147"/>
                    <a:pt x="219" y="147"/>
                    <a:pt x="216" y="148"/>
                  </a:cubicBezTo>
                  <a:cubicBezTo>
                    <a:pt x="215" y="148"/>
                    <a:pt x="215" y="149"/>
                    <a:pt x="214" y="149"/>
                  </a:cubicBezTo>
                  <a:cubicBezTo>
                    <a:pt x="206" y="145"/>
                    <a:pt x="197" y="148"/>
                    <a:pt x="189" y="147"/>
                  </a:cubicBezTo>
                  <a:cubicBezTo>
                    <a:pt x="186" y="147"/>
                    <a:pt x="183" y="147"/>
                    <a:pt x="181" y="145"/>
                  </a:cubicBezTo>
                  <a:cubicBezTo>
                    <a:pt x="180" y="144"/>
                    <a:pt x="179" y="142"/>
                    <a:pt x="179" y="140"/>
                  </a:cubicBezTo>
                  <a:cubicBezTo>
                    <a:pt x="176" y="121"/>
                    <a:pt x="175" y="101"/>
                    <a:pt x="173" y="81"/>
                  </a:cubicBezTo>
                  <a:cubicBezTo>
                    <a:pt x="172" y="76"/>
                    <a:pt x="175" y="72"/>
                    <a:pt x="176" y="68"/>
                  </a:cubicBezTo>
                  <a:cubicBezTo>
                    <a:pt x="177" y="61"/>
                    <a:pt x="176" y="59"/>
                    <a:pt x="169" y="59"/>
                  </a:cubicBezTo>
                  <a:cubicBezTo>
                    <a:pt x="155" y="58"/>
                    <a:pt x="154" y="59"/>
                    <a:pt x="159" y="73"/>
                  </a:cubicBezTo>
                  <a:cubicBezTo>
                    <a:pt x="162" y="80"/>
                    <a:pt x="161" y="88"/>
                    <a:pt x="160" y="95"/>
                  </a:cubicBezTo>
                  <a:cubicBezTo>
                    <a:pt x="158" y="111"/>
                    <a:pt x="158" y="126"/>
                    <a:pt x="154" y="142"/>
                  </a:cubicBezTo>
                  <a:cubicBezTo>
                    <a:pt x="152" y="147"/>
                    <a:pt x="148" y="147"/>
                    <a:pt x="143" y="147"/>
                  </a:cubicBezTo>
                  <a:cubicBezTo>
                    <a:pt x="111" y="147"/>
                    <a:pt x="79" y="147"/>
                    <a:pt x="47" y="147"/>
                  </a:cubicBezTo>
                  <a:cubicBezTo>
                    <a:pt x="44" y="148"/>
                    <a:pt x="43" y="145"/>
                    <a:pt x="41" y="143"/>
                  </a:cubicBezTo>
                  <a:cubicBezTo>
                    <a:pt x="31" y="128"/>
                    <a:pt x="21" y="111"/>
                    <a:pt x="11" y="96"/>
                  </a:cubicBezTo>
                  <a:cubicBezTo>
                    <a:pt x="8" y="91"/>
                    <a:pt x="6" y="87"/>
                    <a:pt x="6" y="82"/>
                  </a:cubicBezTo>
                  <a:cubicBezTo>
                    <a:pt x="6" y="78"/>
                    <a:pt x="4" y="74"/>
                    <a:pt x="3" y="70"/>
                  </a:cubicBezTo>
                  <a:cubicBezTo>
                    <a:pt x="0" y="53"/>
                    <a:pt x="6" y="40"/>
                    <a:pt x="21" y="32"/>
                  </a:cubicBezTo>
                  <a:cubicBezTo>
                    <a:pt x="30" y="27"/>
                    <a:pt x="40" y="24"/>
                    <a:pt x="49" y="20"/>
                  </a:cubicBezTo>
                  <a:cubicBezTo>
                    <a:pt x="51" y="20"/>
                    <a:pt x="54" y="20"/>
                    <a:pt x="56" y="20"/>
                  </a:cubicBezTo>
                  <a:close/>
                </a:path>
              </a:pathLst>
            </a:custGeom>
            <a:solidFill>
              <a:srgbClr val="D8DA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27">
              <a:extLst>
                <a:ext uri="{FF2B5EF4-FFF2-40B4-BE49-F238E27FC236}">
                  <a16:creationId xmlns:a16="http://schemas.microsoft.com/office/drawing/2014/main" id="{1DB34127-AE65-1744-9871-4EE10BFFE7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7" y="2710"/>
              <a:ext cx="307" cy="280"/>
            </a:xfrm>
            <a:custGeom>
              <a:avLst/>
              <a:gdLst>
                <a:gd name="T0" fmla="*/ 2 w 215"/>
                <a:gd name="T1" fmla="*/ 59 h 196"/>
                <a:gd name="T2" fmla="*/ 5 w 215"/>
                <a:gd name="T3" fmla="*/ 55 h 196"/>
                <a:gd name="T4" fmla="*/ 22 w 215"/>
                <a:gd name="T5" fmla="*/ 52 h 196"/>
                <a:gd name="T6" fmla="*/ 27 w 215"/>
                <a:gd name="T7" fmla="*/ 66 h 196"/>
                <a:gd name="T8" fmla="*/ 29 w 215"/>
                <a:gd name="T9" fmla="*/ 86 h 196"/>
                <a:gd name="T10" fmla="*/ 31 w 215"/>
                <a:gd name="T11" fmla="*/ 94 h 196"/>
                <a:gd name="T12" fmla="*/ 31 w 215"/>
                <a:gd name="T13" fmla="*/ 73 h 196"/>
                <a:gd name="T14" fmla="*/ 36 w 215"/>
                <a:gd name="T15" fmla="*/ 60 h 196"/>
                <a:gd name="T16" fmla="*/ 46 w 215"/>
                <a:gd name="T17" fmla="*/ 38 h 196"/>
                <a:gd name="T18" fmla="*/ 46 w 215"/>
                <a:gd name="T19" fmla="*/ 22 h 196"/>
                <a:gd name="T20" fmla="*/ 70 w 215"/>
                <a:gd name="T21" fmla="*/ 4 h 196"/>
                <a:gd name="T22" fmla="*/ 91 w 215"/>
                <a:gd name="T23" fmla="*/ 10 h 196"/>
                <a:gd name="T24" fmla="*/ 130 w 215"/>
                <a:gd name="T25" fmla="*/ 10 h 196"/>
                <a:gd name="T26" fmla="*/ 152 w 215"/>
                <a:gd name="T27" fmla="*/ 4 h 196"/>
                <a:gd name="T28" fmla="*/ 170 w 215"/>
                <a:gd name="T29" fmla="*/ 13 h 196"/>
                <a:gd name="T30" fmla="*/ 174 w 215"/>
                <a:gd name="T31" fmla="*/ 36 h 196"/>
                <a:gd name="T32" fmla="*/ 182 w 215"/>
                <a:gd name="T33" fmla="*/ 61 h 196"/>
                <a:gd name="T34" fmla="*/ 187 w 215"/>
                <a:gd name="T35" fmla="*/ 75 h 196"/>
                <a:gd name="T36" fmla="*/ 188 w 215"/>
                <a:gd name="T37" fmla="*/ 93 h 196"/>
                <a:gd name="T38" fmla="*/ 191 w 215"/>
                <a:gd name="T39" fmla="*/ 71 h 196"/>
                <a:gd name="T40" fmla="*/ 195 w 215"/>
                <a:gd name="T41" fmla="*/ 56 h 196"/>
                <a:gd name="T42" fmla="*/ 208 w 215"/>
                <a:gd name="T43" fmla="*/ 49 h 196"/>
                <a:gd name="T44" fmla="*/ 213 w 215"/>
                <a:gd name="T45" fmla="*/ 56 h 196"/>
                <a:gd name="T46" fmla="*/ 205 w 215"/>
                <a:gd name="T47" fmla="*/ 102 h 196"/>
                <a:gd name="T48" fmla="*/ 189 w 215"/>
                <a:gd name="T49" fmla="*/ 122 h 196"/>
                <a:gd name="T50" fmla="*/ 165 w 215"/>
                <a:gd name="T51" fmla="*/ 155 h 196"/>
                <a:gd name="T52" fmla="*/ 152 w 215"/>
                <a:gd name="T53" fmla="*/ 169 h 196"/>
                <a:gd name="T54" fmla="*/ 129 w 215"/>
                <a:gd name="T55" fmla="*/ 188 h 196"/>
                <a:gd name="T56" fmla="*/ 81 w 215"/>
                <a:gd name="T57" fmla="*/ 184 h 196"/>
                <a:gd name="T58" fmla="*/ 67 w 215"/>
                <a:gd name="T59" fmla="*/ 170 h 196"/>
                <a:gd name="T60" fmla="*/ 65 w 215"/>
                <a:gd name="T61" fmla="*/ 171 h 196"/>
                <a:gd name="T62" fmla="*/ 42 w 215"/>
                <a:gd name="T63" fmla="*/ 142 h 196"/>
                <a:gd name="T64" fmla="*/ 31 w 215"/>
                <a:gd name="T65" fmla="*/ 121 h 196"/>
                <a:gd name="T66" fmla="*/ 20 w 215"/>
                <a:gd name="T67" fmla="*/ 113 h 196"/>
                <a:gd name="T68" fmla="*/ 2 w 215"/>
                <a:gd name="T69" fmla="*/ 72 h 196"/>
                <a:gd name="T70" fmla="*/ 2 w 215"/>
                <a:gd name="T71" fmla="*/ 5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5" h="196">
                  <a:moveTo>
                    <a:pt x="2" y="59"/>
                  </a:moveTo>
                  <a:cubicBezTo>
                    <a:pt x="4" y="58"/>
                    <a:pt x="4" y="56"/>
                    <a:pt x="5" y="55"/>
                  </a:cubicBezTo>
                  <a:cubicBezTo>
                    <a:pt x="8" y="46"/>
                    <a:pt x="17" y="45"/>
                    <a:pt x="22" y="52"/>
                  </a:cubicBezTo>
                  <a:cubicBezTo>
                    <a:pt x="26" y="56"/>
                    <a:pt x="26" y="61"/>
                    <a:pt x="27" y="66"/>
                  </a:cubicBezTo>
                  <a:cubicBezTo>
                    <a:pt x="27" y="72"/>
                    <a:pt x="29" y="79"/>
                    <a:pt x="29" y="86"/>
                  </a:cubicBezTo>
                  <a:cubicBezTo>
                    <a:pt x="29" y="88"/>
                    <a:pt x="29" y="91"/>
                    <a:pt x="31" y="94"/>
                  </a:cubicBezTo>
                  <a:cubicBezTo>
                    <a:pt x="32" y="86"/>
                    <a:pt x="31" y="80"/>
                    <a:pt x="31" y="73"/>
                  </a:cubicBezTo>
                  <a:cubicBezTo>
                    <a:pt x="32" y="68"/>
                    <a:pt x="32" y="64"/>
                    <a:pt x="36" y="60"/>
                  </a:cubicBezTo>
                  <a:cubicBezTo>
                    <a:pt x="44" y="54"/>
                    <a:pt x="45" y="46"/>
                    <a:pt x="46" y="38"/>
                  </a:cubicBezTo>
                  <a:cubicBezTo>
                    <a:pt x="46" y="33"/>
                    <a:pt x="45" y="27"/>
                    <a:pt x="46" y="22"/>
                  </a:cubicBezTo>
                  <a:cubicBezTo>
                    <a:pt x="47" y="6"/>
                    <a:pt x="56" y="0"/>
                    <a:pt x="70" y="4"/>
                  </a:cubicBezTo>
                  <a:cubicBezTo>
                    <a:pt x="77" y="5"/>
                    <a:pt x="84" y="8"/>
                    <a:pt x="91" y="10"/>
                  </a:cubicBezTo>
                  <a:cubicBezTo>
                    <a:pt x="104" y="14"/>
                    <a:pt x="117" y="13"/>
                    <a:pt x="130" y="10"/>
                  </a:cubicBezTo>
                  <a:cubicBezTo>
                    <a:pt x="137" y="8"/>
                    <a:pt x="144" y="5"/>
                    <a:pt x="152" y="4"/>
                  </a:cubicBezTo>
                  <a:cubicBezTo>
                    <a:pt x="160" y="2"/>
                    <a:pt x="166" y="5"/>
                    <a:pt x="170" y="13"/>
                  </a:cubicBezTo>
                  <a:cubicBezTo>
                    <a:pt x="174" y="20"/>
                    <a:pt x="175" y="28"/>
                    <a:pt x="174" y="36"/>
                  </a:cubicBezTo>
                  <a:cubicBezTo>
                    <a:pt x="173" y="46"/>
                    <a:pt x="174" y="54"/>
                    <a:pt x="182" y="61"/>
                  </a:cubicBezTo>
                  <a:cubicBezTo>
                    <a:pt x="186" y="65"/>
                    <a:pt x="187" y="70"/>
                    <a:pt x="187" y="75"/>
                  </a:cubicBezTo>
                  <a:cubicBezTo>
                    <a:pt x="187" y="81"/>
                    <a:pt x="187" y="87"/>
                    <a:pt x="188" y="93"/>
                  </a:cubicBezTo>
                  <a:cubicBezTo>
                    <a:pt x="191" y="86"/>
                    <a:pt x="190" y="79"/>
                    <a:pt x="191" y="71"/>
                  </a:cubicBezTo>
                  <a:cubicBezTo>
                    <a:pt x="192" y="66"/>
                    <a:pt x="192" y="61"/>
                    <a:pt x="195" y="56"/>
                  </a:cubicBezTo>
                  <a:cubicBezTo>
                    <a:pt x="198" y="50"/>
                    <a:pt x="203" y="48"/>
                    <a:pt x="208" y="49"/>
                  </a:cubicBezTo>
                  <a:cubicBezTo>
                    <a:pt x="211" y="50"/>
                    <a:pt x="214" y="52"/>
                    <a:pt x="213" y="56"/>
                  </a:cubicBezTo>
                  <a:cubicBezTo>
                    <a:pt x="215" y="72"/>
                    <a:pt x="210" y="87"/>
                    <a:pt x="205" y="102"/>
                  </a:cubicBezTo>
                  <a:cubicBezTo>
                    <a:pt x="196" y="106"/>
                    <a:pt x="192" y="113"/>
                    <a:pt x="189" y="122"/>
                  </a:cubicBezTo>
                  <a:cubicBezTo>
                    <a:pt x="183" y="135"/>
                    <a:pt x="174" y="145"/>
                    <a:pt x="165" y="155"/>
                  </a:cubicBezTo>
                  <a:cubicBezTo>
                    <a:pt x="160" y="160"/>
                    <a:pt x="156" y="164"/>
                    <a:pt x="152" y="169"/>
                  </a:cubicBezTo>
                  <a:cubicBezTo>
                    <a:pt x="145" y="176"/>
                    <a:pt x="137" y="183"/>
                    <a:pt x="129" y="188"/>
                  </a:cubicBezTo>
                  <a:cubicBezTo>
                    <a:pt x="117" y="196"/>
                    <a:pt x="91" y="193"/>
                    <a:pt x="81" y="184"/>
                  </a:cubicBezTo>
                  <a:cubicBezTo>
                    <a:pt x="76" y="179"/>
                    <a:pt x="70" y="176"/>
                    <a:pt x="67" y="170"/>
                  </a:cubicBezTo>
                  <a:cubicBezTo>
                    <a:pt x="67" y="169"/>
                    <a:pt x="66" y="171"/>
                    <a:pt x="65" y="171"/>
                  </a:cubicBezTo>
                  <a:cubicBezTo>
                    <a:pt x="58" y="160"/>
                    <a:pt x="49" y="152"/>
                    <a:pt x="42" y="142"/>
                  </a:cubicBezTo>
                  <a:cubicBezTo>
                    <a:pt x="38" y="136"/>
                    <a:pt x="33" y="129"/>
                    <a:pt x="31" y="121"/>
                  </a:cubicBezTo>
                  <a:cubicBezTo>
                    <a:pt x="29" y="116"/>
                    <a:pt x="27" y="113"/>
                    <a:pt x="20" y="113"/>
                  </a:cubicBezTo>
                  <a:cubicBezTo>
                    <a:pt x="14" y="100"/>
                    <a:pt x="7" y="86"/>
                    <a:pt x="2" y="72"/>
                  </a:cubicBezTo>
                  <a:cubicBezTo>
                    <a:pt x="3" y="68"/>
                    <a:pt x="0" y="64"/>
                    <a:pt x="2" y="59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28">
              <a:extLst>
                <a:ext uri="{FF2B5EF4-FFF2-40B4-BE49-F238E27FC236}">
                  <a16:creationId xmlns:a16="http://schemas.microsoft.com/office/drawing/2014/main" id="{0CEAB1A3-6E1E-2062-B7F7-0AE842A1C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" y="2644"/>
              <a:ext cx="223" cy="269"/>
            </a:xfrm>
            <a:custGeom>
              <a:avLst/>
              <a:gdLst>
                <a:gd name="T0" fmla="*/ 25 w 156"/>
                <a:gd name="T1" fmla="*/ 41 h 188"/>
                <a:gd name="T2" fmla="*/ 28 w 156"/>
                <a:gd name="T3" fmla="*/ 34 h 188"/>
                <a:gd name="T4" fmla="*/ 34 w 156"/>
                <a:gd name="T5" fmla="*/ 15 h 188"/>
                <a:gd name="T6" fmla="*/ 37 w 156"/>
                <a:gd name="T7" fmla="*/ 0 h 188"/>
                <a:gd name="T8" fmla="*/ 60 w 156"/>
                <a:gd name="T9" fmla="*/ 8 h 188"/>
                <a:gd name="T10" fmla="*/ 65 w 156"/>
                <a:gd name="T11" fmla="*/ 9 h 188"/>
                <a:gd name="T12" fmla="*/ 104 w 156"/>
                <a:gd name="T13" fmla="*/ 15 h 188"/>
                <a:gd name="T14" fmla="*/ 146 w 156"/>
                <a:gd name="T15" fmla="*/ 57 h 188"/>
                <a:gd name="T16" fmla="*/ 148 w 156"/>
                <a:gd name="T17" fmla="*/ 60 h 188"/>
                <a:gd name="T18" fmla="*/ 152 w 156"/>
                <a:gd name="T19" fmla="*/ 104 h 188"/>
                <a:gd name="T20" fmla="*/ 136 w 156"/>
                <a:gd name="T21" fmla="*/ 144 h 188"/>
                <a:gd name="T22" fmla="*/ 121 w 156"/>
                <a:gd name="T23" fmla="*/ 168 h 188"/>
                <a:gd name="T24" fmla="*/ 108 w 156"/>
                <a:gd name="T25" fmla="*/ 178 h 188"/>
                <a:gd name="T26" fmla="*/ 67 w 156"/>
                <a:gd name="T27" fmla="*/ 177 h 188"/>
                <a:gd name="T28" fmla="*/ 58 w 156"/>
                <a:gd name="T29" fmla="*/ 174 h 188"/>
                <a:gd name="T30" fmla="*/ 36 w 156"/>
                <a:gd name="T31" fmla="*/ 161 h 188"/>
                <a:gd name="T32" fmla="*/ 31 w 156"/>
                <a:gd name="T33" fmla="*/ 156 h 188"/>
                <a:gd name="T34" fmla="*/ 24 w 156"/>
                <a:gd name="T35" fmla="*/ 146 h 188"/>
                <a:gd name="T36" fmla="*/ 1 w 156"/>
                <a:gd name="T37" fmla="*/ 93 h 188"/>
                <a:gd name="T38" fmla="*/ 2 w 156"/>
                <a:gd name="T39" fmla="*/ 84 h 188"/>
                <a:gd name="T40" fmla="*/ 22 w 156"/>
                <a:gd name="T41" fmla="*/ 48 h 188"/>
                <a:gd name="T42" fmla="*/ 25 w 156"/>
                <a:gd name="T43" fmla="*/ 4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6" h="188">
                  <a:moveTo>
                    <a:pt x="25" y="41"/>
                  </a:moveTo>
                  <a:cubicBezTo>
                    <a:pt x="27" y="39"/>
                    <a:pt x="28" y="36"/>
                    <a:pt x="28" y="34"/>
                  </a:cubicBezTo>
                  <a:cubicBezTo>
                    <a:pt x="28" y="27"/>
                    <a:pt x="31" y="21"/>
                    <a:pt x="34" y="15"/>
                  </a:cubicBezTo>
                  <a:cubicBezTo>
                    <a:pt x="37" y="11"/>
                    <a:pt x="35" y="5"/>
                    <a:pt x="37" y="0"/>
                  </a:cubicBezTo>
                  <a:cubicBezTo>
                    <a:pt x="44" y="5"/>
                    <a:pt x="52" y="7"/>
                    <a:pt x="60" y="8"/>
                  </a:cubicBezTo>
                  <a:cubicBezTo>
                    <a:pt x="62" y="9"/>
                    <a:pt x="64" y="8"/>
                    <a:pt x="65" y="9"/>
                  </a:cubicBezTo>
                  <a:cubicBezTo>
                    <a:pt x="78" y="11"/>
                    <a:pt x="91" y="12"/>
                    <a:pt x="104" y="15"/>
                  </a:cubicBezTo>
                  <a:cubicBezTo>
                    <a:pt x="126" y="21"/>
                    <a:pt x="141" y="33"/>
                    <a:pt x="146" y="57"/>
                  </a:cubicBezTo>
                  <a:cubicBezTo>
                    <a:pt x="146" y="58"/>
                    <a:pt x="147" y="59"/>
                    <a:pt x="148" y="60"/>
                  </a:cubicBezTo>
                  <a:cubicBezTo>
                    <a:pt x="155" y="74"/>
                    <a:pt x="156" y="89"/>
                    <a:pt x="152" y="104"/>
                  </a:cubicBezTo>
                  <a:cubicBezTo>
                    <a:pt x="148" y="118"/>
                    <a:pt x="142" y="131"/>
                    <a:pt x="136" y="144"/>
                  </a:cubicBezTo>
                  <a:cubicBezTo>
                    <a:pt x="132" y="153"/>
                    <a:pt x="126" y="160"/>
                    <a:pt x="121" y="168"/>
                  </a:cubicBezTo>
                  <a:cubicBezTo>
                    <a:pt x="118" y="173"/>
                    <a:pt x="113" y="176"/>
                    <a:pt x="108" y="178"/>
                  </a:cubicBezTo>
                  <a:cubicBezTo>
                    <a:pt x="94" y="183"/>
                    <a:pt x="80" y="188"/>
                    <a:pt x="67" y="177"/>
                  </a:cubicBezTo>
                  <a:cubicBezTo>
                    <a:pt x="64" y="175"/>
                    <a:pt x="61" y="175"/>
                    <a:pt x="58" y="174"/>
                  </a:cubicBezTo>
                  <a:cubicBezTo>
                    <a:pt x="51" y="170"/>
                    <a:pt x="44" y="166"/>
                    <a:pt x="36" y="161"/>
                  </a:cubicBezTo>
                  <a:cubicBezTo>
                    <a:pt x="34" y="160"/>
                    <a:pt x="32" y="159"/>
                    <a:pt x="31" y="156"/>
                  </a:cubicBezTo>
                  <a:cubicBezTo>
                    <a:pt x="28" y="154"/>
                    <a:pt x="25" y="150"/>
                    <a:pt x="24" y="146"/>
                  </a:cubicBezTo>
                  <a:cubicBezTo>
                    <a:pt x="16" y="128"/>
                    <a:pt x="9" y="111"/>
                    <a:pt x="1" y="93"/>
                  </a:cubicBezTo>
                  <a:cubicBezTo>
                    <a:pt x="0" y="90"/>
                    <a:pt x="0" y="87"/>
                    <a:pt x="2" y="84"/>
                  </a:cubicBezTo>
                  <a:cubicBezTo>
                    <a:pt x="10" y="73"/>
                    <a:pt x="17" y="61"/>
                    <a:pt x="22" y="48"/>
                  </a:cubicBezTo>
                  <a:cubicBezTo>
                    <a:pt x="23" y="46"/>
                    <a:pt x="22" y="42"/>
                    <a:pt x="25" y="41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29">
              <a:extLst>
                <a:ext uri="{FF2B5EF4-FFF2-40B4-BE49-F238E27FC236}">
                  <a16:creationId xmlns:a16="http://schemas.microsoft.com/office/drawing/2014/main" id="{987686A7-DBB8-BA41-DF81-03F65DC49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1" y="2917"/>
              <a:ext cx="279" cy="180"/>
            </a:xfrm>
            <a:custGeom>
              <a:avLst/>
              <a:gdLst>
                <a:gd name="T0" fmla="*/ 196 w 196"/>
                <a:gd name="T1" fmla="*/ 53 h 126"/>
                <a:gd name="T2" fmla="*/ 165 w 196"/>
                <a:gd name="T3" fmla="*/ 65 h 126"/>
                <a:gd name="T4" fmla="*/ 146 w 196"/>
                <a:gd name="T5" fmla="*/ 104 h 126"/>
                <a:gd name="T6" fmla="*/ 147 w 196"/>
                <a:gd name="T7" fmla="*/ 116 h 126"/>
                <a:gd name="T8" fmla="*/ 139 w 196"/>
                <a:gd name="T9" fmla="*/ 111 h 126"/>
                <a:gd name="T10" fmla="*/ 106 w 196"/>
                <a:gd name="T11" fmla="*/ 101 h 126"/>
                <a:gd name="T12" fmla="*/ 25 w 196"/>
                <a:gd name="T13" fmla="*/ 124 h 126"/>
                <a:gd name="T14" fmla="*/ 23 w 196"/>
                <a:gd name="T15" fmla="*/ 124 h 126"/>
                <a:gd name="T16" fmla="*/ 12 w 196"/>
                <a:gd name="T17" fmla="*/ 121 h 126"/>
                <a:gd name="T18" fmla="*/ 0 w 196"/>
                <a:gd name="T19" fmla="*/ 108 h 126"/>
                <a:gd name="T20" fmla="*/ 5 w 196"/>
                <a:gd name="T21" fmla="*/ 87 h 126"/>
                <a:gd name="T22" fmla="*/ 4 w 196"/>
                <a:gd name="T23" fmla="*/ 37 h 126"/>
                <a:gd name="T24" fmla="*/ 7 w 196"/>
                <a:gd name="T25" fmla="*/ 37 h 126"/>
                <a:gd name="T26" fmla="*/ 83 w 196"/>
                <a:gd name="T27" fmla="*/ 77 h 126"/>
                <a:gd name="T28" fmla="*/ 63 w 196"/>
                <a:gd name="T29" fmla="*/ 47 h 126"/>
                <a:gd name="T30" fmla="*/ 70 w 196"/>
                <a:gd name="T31" fmla="*/ 44 h 126"/>
                <a:gd name="T32" fmla="*/ 172 w 196"/>
                <a:gd name="T33" fmla="*/ 6 h 126"/>
                <a:gd name="T34" fmla="*/ 182 w 196"/>
                <a:gd name="T35" fmla="*/ 3 h 126"/>
                <a:gd name="T36" fmla="*/ 192 w 196"/>
                <a:gd name="T37" fmla="*/ 42 h 126"/>
                <a:gd name="T38" fmla="*/ 196 w 196"/>
                <a:gd name="T39" fmla="*/ 5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6" h="126">
                  <a:moveTo>
                    <a:pt x="196" y="53"/>
                  </a:moveTo>
                  <a:cubicBezTo>
                    <a:pt x="186" y="57"/>
                    <a:pt x="175" y="61"/>
                    <a:pt x="165" y="65"/>
                  </a:cubicBezTo>
                  <a:cubicBezTo>
                    <a:pt x="148" y="73"/>
                    <a:pt x="142" y="85"/>
                    <a:pt x="146" y="104"/>
                  </a:cubicBezTo>
                  <a:cubicBezTo>
                    <a:pt x="147" y="108"/>
                    <a:pt x="148" y="112"/>
                    <a:pt x="147" y="116"/>
                  </a:cubicBezTo>
                  <a:cubicBezTo>
                    <a:pt x="144" y="116"/>
                    <a:pt x="142" y="113"/>
                    <a:pt x="139" y="111"/>
                  </a:cubicBezTo>
                  <a:cubicBezTo>
                    <a:pt x="130" y="100"/>
                    <a:pt x="119" y="98"/>
                    <a:pt x="106" y="101"/>
                  </a:cubicBezTo>
                  <a:cubicBezTo>
                    <a:pt x="79" y="108"/>
                    <a:pt x="51" y="115"/>
                    <a:pt x="25" y="124"/>
                  </a:cubicBezTo>
                  <a:cubicBezTo>
                    <a:pt x="25" y="125"/>
                    <a:pt x="24" y="124"/>
                    <a:pt x="23" y="124"/>
                  </a:cubicBezTo>
                  <a:cubicBezTo>
                    <a:pt x="19" y="126"/>
                    <a:pt x="15" y="125"/>
                    <a:pt x="12" y="121"/>
                  </a:cubicBezTo>
                  <a:cubicBezTo>
                    <a:pt x="9" y="116"/>
                    <a:pt x="4" y="112"/>
                    <a:pt x="0" y="108"/>
                  </a:cubicBezTo>
                  <a:cubicBezTo>
                    <a:pt x="2" y="101"/>
                    <a:pt x="3" y="94"/>
                    <a:pt x="5" y="87"/>
                  </a:cubicBezTo>
                  <a:cubicBezTo>
                    <a:pt x="9" y="70"/>
                    <a:pt x="8" y="54"/>
                    <a:pt x="4" y="37"/>
                  </a:cubicBezTo>
                  <a:cubicBezTo>
                    <a:pt x="5" y="37"/>
                    <a:pt x="6" y="37"/>
                    <a:pt x="7" y="37"/>
                  </a:cubicBezTo>
                  <a:cubicBezTo>
                    <a:pt x="24" y="58"/>
                    <a:pt x="60" y="77"/>
                    <a:pt x="83" y="77"/>
                  </a:cubicBezTo>
                  <a:cubicBezTo>
                    <a:pt x="76" y="67"/>
                    <a:pt x="68" y="58"/>
                    <a:pt x="63" y="47"/>
                  </a:cubicBezTo>
                  <a:cubicBezTo>
                    <a:pt x="65" y="44"/>
                    <a:pt x="67" y="44"/>
                    <a:pt x="70" y="44"/>
                  </a:cubicBezTo>
                  <a:cubicBezTo>
                    <a:pt x="110" y="49"/>
                    <a:pt x="144" y="34"/>
                    <a:pt x="172" y="6"/>
                  </a:cubicBezTo>
                  <a:cubicBezTo>
                    <a:pt x="174" y="4"/>
                    <a:pt x="177" y="0"/>
                    <a:pt x="182" y="3"/>
                  </a:cubicBezTo>
                  <a:cubicBezTo>
                    <a:pt x="186" y="15"/>
                    <a:pt x="188" y="29"/>
                    <a:pt x="192" y="42"/>
                  </a:cubicBezTo>
                  <a:cubicBezTo>
                    <a:pt x="193" y="46"/>
                    <a:pt x="193" y="50"/>
                    <a:pt x="196" y="53"/>
                  </a:cubicBezTo>
                  <a:close/>
                </a:path>
              </a:pathLst>
            </a:custGeom>
            <a:solidFill>
              <a:srgbClr val="F299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30">
              <a:extLst>
                <a:ext uri="{FF2B5EF4-FFF2-40B4-BE49-F238E27FC236}">
                  <a16:creationId xmlns:a16="http://schemas.microsoft.com/office/drawing/2014/main" id="{2A3F94F3-1716-FE4C-CC44-EF49E86E2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6" y="2850"/>
              <a:ext cx="194" cy="136"/>
            </a:xfrm>
            <a:custGeom>
              <a:avLst/>
              <a:gdLst>
                <a:gd name="T0" fmla="*/ 136 w 136"/>
                <a:gd name="T1" fmla="*/ 50 h 95"/>
                <a:gd name="T2" fmla="*/ 119 w 136"/>
                <a:gd name="T3" fmla="*/ 62 h 95"/>
                <a:gd name="T4" fmla="*/ 89 w 136"/>
                <a:gd name="T5" fmla="*/ 82 h 95"/>
                <a:gd name="T6" fmla="*/ 31 w 136"/>
                <a:gd name="T7" fmla="*/ 94 h 95"/>
                <a:gd name="T8" fmla="*/ 17 w 136"/>
                <a:gd name="T9" fmla="*/ 94 h 95"/>
                <a:gd name="T10" fmla="*/ 0 w 136"/>
                <a:gd name="T11" fmla="*/ 61 h 95"/>
                <a:gd name="T12" fmla="*/ 5 w 136"/>
                <a:gd name="T13" fmla="*/ 36 h 95"/>
                <a:gd name="T14" fmla="*/ 6 w 136"/>
                <a:gd name="T15" fmla="*/ 30 h 95"/>
                <a:gd name="T16" fmla="*/ 17 w 136"/>
                <a:gd name="T17" fmla="*/ 32 h 95"/>
                <a:gd name="T18" fmla="*/ 38 w 136"/>
                <a:gd name="T19" fmla="*/ 37 h 95"/>
                <a:gd name="T20" fmla="*/ 73 w 136"/>
                <a:gd name="T21" fmla="*/ 14 h 95"/>
                <a:gd name="T22" fmla="*/ 81 w 136"/>
                <a:gd name="T23" fmla="*/ 0 h 95"/>
                <a:gd name="T24" fmla="*/ 88 w 136"/>
                <a:gd name="T25" fmla="*/ 12 h 95"/>
                <a:gd name="T26" fmla="*/ 106 w 136"/>
                <a:gd name="T27" fmla="*/ 21 h 95"/>
                <a:gd name="T28" fmla="*/ 119 w 136"/>
                <a:gd name="T29" fmla="*/ 22 h 95"/>
                <a:gd name="T30" fmla="*/ 132 w 136"/>
                <a:gd name="T31" fmla="*/ 33 h 95"/>
                <a:gd name="T32" fmla="*/ 136 w 136"/>
                <a:gd name="T3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95">
                  <a:moveTo>
                    <a:pt x="136" y="50"/>
                  </a:moveTo>
                  <a:cubicBezTo>
                    <a:pt x="128" y="51"/>
                    <a:pt x="124" y="58"/>
                    <a:pt x="119" y="62"/>
                  </a:cubicBezTo>
                  <a:cubicBezTo>
                    <a:pt x="110" y="70"/>
                    <a:pt x="100" y="77"/>
                    <a:pt x="89" y="82"/>
                  </a:cubicBezTo>
                  <a:cubicBezTo>
                    <a:pt x="71" y="91"/>
                    <a:pt x="51" y="95"/>
                    <a:pt x="31" y="94"/>
                  </a:cubicBezTo>
                  <a:cubicBezTo>
                    <a:pt x="27" y="94"/>
                    <a:pt x="22" y="91"/>
                    <a:pt x="17" y="94"/>
                  </a:cubicBezTo>
                  <a:cubicBezTo>
                    <a:pt x="10" y="83"/>
                    <a:pt x="4" y="72"/>
                    <a:pt x="0" y="61"/>
                  </a:cubicBezTo>
                  <a:cubicBezTo>
                    <a:pt x="8" y="54"/>
                    <a:pt x="7" y="45"/>
                    <a:pt x="5" y="36"/>
                  </a:cubicBezTo>
                  <a:cubicBezTo>
                    <a:pt x="4" y="34"/>
                    <a:pt x="4" y="31"/>
                    <a:pt x="6" y="30"/>
                  </a:cubicBezTo>
                  <a:cubicBezTo>
                    <a:pt x="10" y="28"/>
                    <a:pt x="14" y="29"/>
                    <a:pt x="17" y="32"/>
                  </a:cubicBezTo>
                  <a:cubicBezTo>
                    <a:pt x="24" y="37"/>
                    <a:pt x="30" y="38"/>
                    <a:pt x="38" y="37"/>
                  </a:cubicBezTo>
                  <a:cubicBezTo>
                    <a:pt x="53" y="34"/>
                    <a:pt x="66" y="29"/>
                    <a:pt x="73" y="14"/>
                  </a:cubicBezTo>
                  <a:cubicBezTo>
                    <a:pt x="75" y="9"/>
                    <a:pt x="80" y="5"/>
                    <a:pt x="81" y="0"/>
                  </a:cubicBezTo>
                  <a:cubicBezTo>
                    <a:pt x="85" y="3"/>
                    <a:pt x="86" y="8"/>
                    <a:pt x="88" y="12"/>
                  </a:cubicBezTo>
                  <a:cubicBezTo>
                    <a:pt x="94" y="22"/>
                    <a:pt x="95" y="22"/>
                    <a:pt x="106" y="21"/>
                  </a:cubicBezTo>
                  <a:cubicBezTo>
                    <a:pt x="111" y="20"/>
                    <a:pt x="115" y="19"/>
                    <a:pt x="119" y="22"/>
                  </a:cubicBezTo>
                  <a:cubicBezTo>
                    <a:pt x="128" y="21"/>
                    <a:pt x="131" y="25"/>
                    <a:pt x="132" y="33"/>
                  </a:cubicBezTo>
                  <a:cubicBezTo>
                    <a:pt x="133" y="39"/>
                    <a:pt x="135" y="44"/>
                    <a:pt x="136" y="50"/>
                  </a:cubicBezTo>
                  <a:close/>
                </a:path>
              </a:pathLst>
            </a:custGeom>
            <a:solidFill>
              <a:srgbClr val="E5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31">
              <a:extLst>
                <a:ext uri="{FF2B5EF4-FFF2-40B4-BE49-F238E27FC236}">
                  <a16:creationId xmlns:a16="http://schemas.microsoft.com/office/drawing/2014/main" id="{EE6B4320-0DBD-1748-4CFF-499D500CE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866"/>
              <a:ext cx="93" cy="125"/>
            </a:xfrm>
            <a:custGeom>
              <a:avLst/>
              <a:gdLst>
                <a:gd name="T0" fmla="*/ 16 w 65"/>
                <a:gd name="T1" fmla="*/ 4 h 88"/>
                <a:gd name="T2" fmla="*/ 28 w 65"/>
                <a:gd name="T3" fmla="*/ 9 h 88"/>
                <a:gd name="T4" fmla="*/ 56 w 65"/>
                <a:gd name="T5" fmla="*/ 52 h 88"/>
                <a:gd name="T6" fmla="*/ 61 w 65"/>
                <a:gd name="T7" fmla="*/ 61 h 88"/>
                <a:gd name="T8" fmla="*/ 63 w 65"/>
                <a:gd name="T9" fmla="*/ 72 h 88"/>
                <a:gd name="T10" fmla="*/ 56 w 65"/>
                <a:gd name="T11" fmla="*/ 75 h 88"/>
                <a:gd name="T12" fmla="*/ 47 w 65"/>
                <a:gd name="T13" fmla="*/ 74 h 88"/>
                <a:gd name="T14" fmla="*/ 34 w 65"/>
                <a:gd name="T15" fmla="*/ 77 h 88"/>
                <a:gd name="T16" fmla="*/ 0 w 65"/>
                <a:gd name="T17" fmla="*/ 88 h 88"/>
                <a:gd name="T18" fmla="*/ 11 w 65"/>
                <a:gd name="T19" fmla="*/ 55 h 88"/>
                <a:gd name="T20" fmla="*/ 16 w 65"/>
                <a:gd name="T21" fmla="*/ 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88">
                  <a:moveTo>
                    <a:pt x="16" y="4"/>
                  </a:moveTo>
                  <a:cubicBezTo>
                    <a:pt x="25" y="0"/>
                    <a:pt x="25" y="1"/>
                    <a:pt x="28" y="9"/>
                  </a:cubicBezTo>
                  <a:cubicBezTo>
                    <a:pt x="33" y="26"/>
                    <a:pt x="44" y="39"/>
                    <a:pt x="56" y="52"/>
                  </a:cubicBezTo>
                  <a:cubicBezTo>
                    <a:pt x="59" y="54"/>
                    <a:pt x="61" y="57"/>
                    <a:pt x="61" y="61"/>
                  </a:cubicBezTo>
                  <a:cubicBezTo>
                    <a:pt x="65" y="64"/>
                    <a:pt x="64" y="68"/>
                    <a:pt x="63" y="72"/>
                  </a:cubicBezTo>
                  <a:cubicBezTo>
                    <a:pt x="62" y="76"/>
                    <a:pt x="60" y="78"/>
                    <a:pt x="56" y="75"/>
                  </a:cubicBezTo>
                  <a:cubicBezTo>
                    <a:pt x="53" y="72"/>
                    <a:pt x="50" y="73"/>
                    <a:pt x="47" y="74"/>
                  </a:cubicBezTo>
                  <a:cubicBezTo>
                    <a:pt x="42" y="75"/>
                    <a:pt x="38" y="76"/>
                    <a:pt x="34" y="77"/>
                  </a:cubicBezTo>
                  <a:cubicBezTo>
                    <a:pt x="22" y="80"/>
                    <a:pt x="12" y="86"/>
                    <a:pt x="0" y="88"/>
                  </a:cubicBezTo>
                  <a:cubicBezTo>
                    <a:pt x="3" y="77"/>
                    <a:pt x="6" y="66"/>
                    <a:pt x="11" y="55"/>
                  </a:cubicBezTo>
                  <a:cubicBezTo>
                    <a:pt x="18" y="39"/>
                    <a:pt x="17" y="22"/>
                    <a:pt x="16" y="4"/>
                  </a:cubicBezTo>
                  <a:close/>
                </a:path>
              </a:pathLst>
            </a:custGeom>
            <a:solidFill>
              <a:srgbClr val="F198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32">
              <a:extLst>
                <a:ext uri="{FF2B5EF4-FFF2-40B4-BE49-F238E27FC236}">
                  <a16:creationId xmlns:a16="http://schemas.microsoft.com/office/drawing/2014/main" id="{BFE6631A-1CE9-4A26-2BF8-A5F247189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729"/>
              <a:ext cx="70" cy="155"/>
            </a:xfrm>
            <a:custGeom>
              <a:avLst/>
              <a:gdLst>
                <a:gd name="T0" fmla="*/ 38 w 49"/>
                <a:gd name="T1" fmla="*/ 107 h 109"/>
                <a:gd name="T2" fmla="*/ 17 w 49"/>
                <a:gd name="T3" fmla="*/ 109 h 109"/>
                <a:gd name="T4" fmla="*/ 10 w 49"/>
                <a:gd name="T5" fmla="*/ 105 h 109"/>
                <a:gd name="T6" fmla="*/ 0 w 49"/>
                <a:gd name="T7" fmla="*/ 85 h 109"/>
                <a:gd name="T8" fmla="*/ 19 w 49"/>
                <a:gd name="T9" fmla="*/ 33 h 109"/>
                <a:gd name="T10" fmla="*/ 15 w 49"/>
                <a:gd name="T11" fmla="*/ 1 h 109"/>
                <a:gd name="T12" fmla="*/ 18 w 49"/>
                <a:gd name="T13" fmla="*/ 4 h 109"/>
                <a:gd name="T14" fmla="*/ 46 w 49"/>
                <a:gd name="T15" fmla="*/ 97 h 109"/>
                <a:gd name="T16" fmla="*/ 38 w 49"/>
                <a:gd name="T17" fmla="*/ 10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109">
                  <a:moveTo>
                    <a:pt x="38" y="107"/>
                  </a:moveTo>
                  <a:cubicBezTo>
                    <a:pt x="31" y="108"/>
                    <a:pt x="24" y="108"/>
                    <a:pt x="17" y="109"/>
                  </a:cubicBezTo>
                  <a:cubicBezTo>
                    <a:pt x="13" y="109"/>
                    <a:pt x="11" y="108"/>
                    <a:pt x="10" y="105"/>
                  </a:cubicBezTo>
                  <a:cubicBezTo>
                    <a:pt x="7" y="98"/>
                    <a:pt x="2" y="92"/>
                    <a:pt x="0" y="85"/>
                  </a:cubicBezTo>
                  <a:cubicBezTo>
                    <a:pt x="9" y="68"/>
                    <a:pt x="16" y="51"/>
                    <a:pt x="19" y="33"/>
                  </a:cubicBezTo>
                  <a:cubicBezTo>
                    <a:pt x="21" y="22"/>
                    <a:pt x="17" y="11"/>
                    <a:pt x="15" y="1"/>
                  </a:cubicBezTo>
                  <a:cubicBezTo>
                    <a:pt x="18" y="0"/>
                    <a:pt x="17" y="3"/>
                    <a:pt x="18" y="4"/>
                  </a:cubicBezTo>
                  <a:cubicBezTo>
                    <a:pt x="27" y="35"/>
                    <a:pt x="36" y="66"/>
                    <a:pt x="46" y="97"/>
                  </a:cubicBezTo>
                  <a:cubicBezTo>
                    <a:pt x="49" y="106"/>
                    <a:pt x="43" y="106"/>
                    <a:pt x="38" y="107"/>
                  </a:cubicBezTo>
                  <a:close/>
                </a:path>
              </a:pathLst>
            </a:custGeom>
            <a:solidFill>
              <a:srgbClr val="0203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33">
              <a:extLst>
                <a:ext uri="{FF2B5EF4-FFF2-40B4-BE49-F238E27FC236}">
                  <a16:creationId xmlns:a16="http://schemas.microsoft.com/office/drawing/2014/main" id="{654CC840-AC10-1D8F-0AFF-9CAB01D0C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2867"/>
              <a:ext cx="50" cy="70"/>
            </a:xfrm>
            <a:custGeom>
              <a:avLst/>
              <a:gdLst>
                <a:gd name="T0" fmla="*/ 30 w 35"/>
                <a:gd name="T1" fmla="*/ 18 h 49"/>
                <a:gd name="T2" fmla="*/ 32 w 35"/>
                <a:gd name="T3" fmla="*/ 30 h 49"/>
                <a:gd name="T4" fmla="*/ 24 w 35"/>
                <a:gd name="T5" fmla="*/ 49 h 49"/>
                <a:gd name="T6" fmla="*/ 15 w 35"/>
                <a:gd name="T7" fmla="*/ 32 h 49"/>
                <a:gd name="T8" fmla="*/ 3 w 35"/>
                <a:gd name="T9" fmla="*/ 6 h 49"/>
                <a:gd name="T10" fmla="*/ 3 w 35"/>
                <a:gd name="T11" fmla="*/ 0 h 49"/>
                <a:gd name="T12" fmla="*/ 25 w 35"/>
                <a:gd name="T13" fmla="*/ 13 h 49"/>
                <a:gd name="T14" fmla="*/ 30 w 35"/>
                <a:gd name="T15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49">
                  <a:moveTo>
                    <a:pt x="30" y="18"/>
                  </a:moveTo>
                  <a:cubicBezTo>
                    <a:pt x="31" y="22"/>
                    <a:pt x="30" y="26"/>
                    <a:pt x="32" y="30"/>
                  </a:cubicBezTo>
                  <a:cubicBezTo>
                    <a:pt x="35" y="39"/>
                    <a:pt x="32" y="45"/>
                    <a:pt x="24" y="49"/>
                  </a:cubicBezTo>
                  <a:cubicBezTo>
                    <a:pt x="19" y="44"/>
                    <a:pt x="18" y="37"/>
                    <a:pt x="15" y="32"/>
                  </a:cubicBezTo>
                  <a:cubicBezTo>
                    <a:pt x="10" y="23"/>
                    <a:pt x="7" y="15"/>
                    <a:pt x="3" y="6"/>
                  </a:cubicBezTo>
                  <a:cubicBezTo>
                    <a:pt x="2" y="4"/>
                    <a:pt x="0" y="2"/>
                    <a:pt x="3" y="0"/>
                  </a:cubicBezTo>
                  <a:cubicBezTo>
                    <a:pt x="10" y="4"/>
                    <a:pt x="18" y="9"/>
                    <a:pt x="25" y="13"/>
                  </a:cubicBezTo>
                  <a:cubicBezTo>
                    <a:pt x="27" y="14"/>
                    <a:pt x="29" y="15"/>
                    <a:pt x="30" y="18"/>
                  </a:cubicBezTo>
                  <a:close/>
                </a:path>
              </a:pathLst>
            </a:custGeom>
            <a:solidFill>
              <a:srgbClr val="0605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34">
              <a:extLst>
                <a:ext uri="{FF2B5EF4-FFF2-40B4-BE49-F238E27FC236}">
                  <a16:creationId xmlns:a16="http://schemas.microsoft.com/office/drawing/2014/main" id="{3F8C038A-DF8F-76C1-2B71-1CF481AA6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2720"/>
              <a:ext cx="56" cy="60"/>
            </a:xfrm>
            <a:custGeom>
              <a:avLst/>
              <a:gdLst>
                <a:gd name="T0" fmla="*/ 15 w 39"/>
                <a:gd name="T1" fmla="*/ 34 h 42"/>
                <a:gd name="T2" fmla="*/ 17 w 39"/>
                <a:gd name="T3" fmla="*/ 38 h 42"/>
                <a:gd name="T4" fmla="*/ 17 w 39"/>
                <a:gd name="T5" fmla="*/ 42 h 42"/>
                <a:gd name="T6" fmla="*/ 14 w 39"/>
                <a:gd name="T7" fmla="*/ 41 h 42"/>
                <a:gd name="T8" fmla="*/ 3 w 39"/>
                <a:gd name="T9" fmla="*/ 28 h 42"/>
                <a:gd name="T10" fmla="*/ 14 w 39"/>
                <a:gd name="T11" fmla="*/ 14 h 42"/>
                <a:gd name="T12" fmla="*/ 19 w 39"/>
                <a:gd name="T13" fmla="*/ 11 h 42"/>
                <a:gd name="T14" fmla="*/ 31 w 39"/>
                <a:gd name="T15" fmla="*/ 1 h 42"/>
                <a:gd name="T16" fmla="*/ 38 w 39"/>
                <a:gd name="T17" fmla="*/ 12 h 42"/>
                <a:gd name="T18" fmla="*/ 27 w 39"/>
                <a:gd name="T19" fmla="*/ 20 h 42"/>
                <a:gd name="T20" fmla="*/ 23 w 39"/>
                <a:gd name="T21" fmla="*/ 23 h 42"/>
                <a:gd name="T22" fmla="*/ 15 w 39"/>
                <a:gd name="T23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" h="42">
                  <a:moveTo>
                    <a:pt x="15" y="34"/>
                  </a:moveTo>
                  <a:cubicBezTo>
                    <a:pt x="16" y="36"/>
                    <a:pt x="17" y="37"/>
                    <a:pt x="17" y="38"/>
                  </a:cubicBezTo>
                  <a:cubicBezTo>
                    <a:pt x="18" y="39"/>
                    <a:pt x="19" y="40"/>
                    <a:pt x="17" y="42"/>
                  </a:cubicBezTo>
                  <a:cubicBezTo>
                    <a:pt x="16" y="42"/>
                    <a:pt x="15" y="42"/>
                    <a:pt x="14" y="41"/>
                  </a:cubicBezTo>
                  <a:cubicBezTo>
                    <a:pt x="10" y="37"/>
                    <a:pt x="5" y="33"/>
                    <a:pt x="3" y="28"/>
                  </a:cubicBezTo>
                  <a:cubicBezTo>
                    <a:pt x="0" y="21"/>
                    <a:pt x="7" y="13"/>
                    <a:pt x="14" y="14"/>
                  </a:cubicBezTo>
                  <a:cubicBezTo>
                    <a:pt x="18" y="14"/>
                    <a:pt x="19" y="16"/>
                    <a:pt x="19" y="11"/>
                  </a:cubicBezTo>
                  <a:cubicBezTo>
                    <a:pt x="19" y="4"/>
                    <a:pt x="24" y="0"/>
                    <a:pt x="31" y="1"/>
                  </a:cubicBezTo>
                  <a:cubicBezTo>
                    <a:pt x="36" y="1"/>
                    <a:pt x="39" y="6"/>
                    <a:pt x="38" y="12"/>
                  </a:cubicBezTo>
                  <a:cubicBezTo>
                    <a:pt x="38" y="18"/>
                    <a:pt x="33" y="21"/>
                    <a:pt x="27" y="20"/>
                  </a:cubicBezTo>
                  <a:cubicBezTo>
                    <a:pt x="24" y="20"/>
                    <a:pt x="23" y="20"/>
                    <a:pt x="23" y="23"/>
                  </a:cubicBezTo>
                  <a:cubicBezTo>
                    <a:pt x="23" y="29"/>
                    <a:pt x="20" y="32"/>
                    <a:pt x="15" y="34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35">
              <a:extLst>
                <a:ext uri="{FF2B5EF4-FFF2-40B4-BE49-F238E27FC236}">
                  <a16:creationId xmlns:a16="http://schemas.microsoft.com/office/drawing/2014/main" id="{EA6C0568-0985-1F65-2B25-3AD623F2F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9" y="2596"/>
              <a:ext cx="29" cy="30"/>
            </a:xfrm>
            <a:custGeom>
              <a:avLst/>
              <a:gdLst>
                <a:gd name="T0" fmla="*/ 20 w 20"/>
                <a:gd name="T1" fmla="*/ 10 h 21"/>
                <a:gd name="T2" fmla="*/ 10 w 20"/>
                <a:gd name="T3" fmla="*/ 21 h 21"/>
                <a:gd name="T4" fmla="*/ 0 w 20"/>
                <a:gd name="T5" fmla="*/ 10 h 21"/>
                <a:gd name="T6" fmla="*/ 10 w 20"/>
                <a:gd name="T7" fmla="*/ 1 h 21"/>
                <a:gd name="T8" fmla="*/ 20 w 20"/>
                <a:gd name="T9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20" y="10"/>
                  </a:moveTo>
                  <a:cubicBezTo>
                    <a:pt x="20" y="15"/>
                    <a:pt x="15" y="20"/>
                    <a:pt x="10" y="21"/>
                  </a:cubicBezTo>
                  <a:cubicBezTo>
                    <a:pt x="5" y="21"/>
                    <a:pt x="0" y="16"/>
                    <a:pt x="0" y="10"/>
                  </a:cubicBezTo>
                  <a:cubicBezTo>
                    <a:pt x="0" y="5"/>
                    <a:pt x="4" y="1"/>
                    <a:pt x="10" y="1"/>
                  </a:cubicBezTo>
                  <a:cubicBezTo>
                    <a:pt x="16" y="0"/>
                    <a:pt x="20" y="4"/>
                    <a:pt x="20" y="10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36">
              <a:extLst>
                <a:ext uri="{FF2B5EF4-FFF2-40B4-BE49-F238E27FC236}">
                  <a16:creationId xmlns:a16="http://schemas.microsoft.com/office/drawing/2014/main" id="{A218C973-07CD-49CB-A5F6-5C7345620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2" y="2626"/>
              <a:ext cx="30" cy="33"/>
            </a:xfrm>
            <a:custGeom>
              <a:avLst/>
              <a:gdLst>
                <a:gd name="T0" fmla="*/ 9 w 21"/>
                <a:gd name="T1" fmla="*/ 22 h 23"/>
                <a:gd name="T2" fmla="*/ 5 w 21"/>
                <a:gd name="T3" fmla="*/ 21 h 23"/>
                <a:gd name="T4" fmla="*/ 3 w 21"/>
                <a:gd name="T5" fmla="*/ 17 h 23"/>
                <a:gd name="T6" fmla="*/ 3 w 21"/>
                <a:gd name="T7" fmla="*/ 5 h 23"/>
                <a:gd name="T8" fmla="*/ 13 w 21"/>
                <a:gd name="T9" fmla="*/ 2 h 23"/>
                <a:gd name="T10" fmla="*/ 20 w 21"/>
                <a:gd name="T11" fmla="*/ 12 h 23"/>
                <a:gd name="T12" fmla="*/ 12 w 21"/>
                <a:gd name="T13" fmla="*/ 21 h 23"/>
                <a:gd name="T14" fmla="*/ 9 w 21"/>
                <a:gd name="T15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3">
                  <a:moveTo>
                    <a:pt x="9" y="22"/>
                  </a:moveTo>
                  <a:cubicBezTo>
                    <a:pt x="7" y="23"/>
                    <a:pt x="6" y="22"/>
                    <a:pt x="5" y="21"/>
                  </a:cubicBezTo>
                  <a:cubicBezTo>
                    <a:pt x="7" y="19"/>
                    <a:pt x="4" y="18"/>
                    <a:pt x="3" y="17"/>
                  </a:cubicBezTo>
                  <a:cubicBezTo>
                    <a:pt x="0" y="13"/>
                    <a:pt x="0" y="9"/>
                    <a:pt x="3" y="5"/>
                  </a:cubicBezTo>
                  <a:cubicBezTo>
                    <a:pt x="6" y="2"/>
                    <a:pt x="9" y="0"/>
                    <a:pt x="13" y="2"/>
                  </a:cubicBezTo>
                  <a:cubicBezTo>
                    <a:pt x="18" y="4"/>
                    <a:pt x="21" y="6"/>
                    <a:pt x="20" y="12"/>
                  </a:cubicBezTo>
                  <a:cubicBezTo>
                    <a:pt x="20" y="17"/>
                    <a:pt x="18" y="21"/>
                    <a:pt x="12" y="21"/>
                  </a:cubicBezTo>
                  <a:cubicBezTo>
                    <a:pt x="11" y="21"/>
                    <a:pt x="10" y="22"/>
                    <a:pt x="9" y="22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37">
              <a:extLst>
                <a:ext uri="{FF2B5EF4-FFF2-40B4-BE49-F238E27FC236}">
                  <a16:creationId xmlns:a16="http://schemas.microsoft.com/office/drawing/2014/main" id="{C2D70AF0-A796-2762-10E7-344F2990D5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2580"/>
              <a:ext cx="26" cy="29"/>
            </a:xfrm>
            <a:custGeom>
              <a:avLst/>
              <a:gdLst>
                <a:gd name="T0" fmla="*/ 7 w 18"/>
                <a:gd name="T1" fmla="*/ 7 h 20"/>
                <a:gd name="T2" fmla="*/ 11 w 18"/>
                <a:gd name="T3" fmla="*/ 7 h 20"/>
                <a:gd name="T4" fmla="*/ 18 w 18"/>
                <a:gd name="T5" fmla="*/ 15 h 20"/>
                <a:gd name="T6" fmla="*/ 12 w 18"/>
                <a:gd name="T7" fmla="*/ 20 h 20"/>
                <a:gd name="T8" fmla="*/ 9 w 18"/>
                <a:gd name="T9" fmla="*/ 18 h 20"/>
                <a:gd name="T10" fmla="*/ 13 w 18"/>
                <a:gd name="T11" fmla="*/ 14 h 20"/>
                <a:gd name="T12" fmla="*/ 8 w 18"/>
                <a:gd name="T13" fmla="*/ 12 h 20"/>
                <a:gd name="T14" fmla="*/ 2 w 18"/>
                <a:gd name="T15" fmla="*/ 4 h 20"/>
                <a:gd name="T16" fmla="*/ 7 w 18"/>
                <a:gd name="T17" fmla="*/ 0 h 20"/>
                <a:gd name="T18" fmla="*/ 10 w 18"/>
                <a:gd name="T19" fmla="*/ 2 h 20"/>
                <a:gd name="T20" fmla="*/ 7 w 18"/>
                <a:gd name="T21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0">
                  <a:moveTo>
                    <a:pt x="7" y="7"/>
                  </a:moveTo>
                  <a:cubicBezTo>
                    <a:pt x="9" y="7"/>
                    <a:pt x="10" y="7"/>
                    <a:pt x="11" y="7"/>
                  </a:cubicBezTo>
                  <a:cubicBezTo>
                    <a:pt x="18" y="6"/>
                    <a:pt x="18" y="10"/>
                    <a:pt x="18" y="15"/>
                  </a:cubicBezTo>
                  <a:cubicBezTo>
                    <a:pt x="17" y="18"/>
                    <a:pt x="15" y="19"/>
                    <a:pt x="12" y="20"/>
                  </a:cubicBezTo>
                  <a:cubicBezTo>
                    <a:pt x="11" y="20"/>
                    <a:pt x="10" y="20"/>
                    <a:pt x="9" y="18"/>
                  </a:cubicBezTo>
                  <a:cubicBezTo>
                    <a:pt x="8" y="15"/>
                    <a:pt x="11" y="15"/>
                    <a:pt x="13" y="14"/>
                  </a:cubicBezTo>
                  <a:cubicBezTo>
                    <a:pt x="11" y="11"/>
                    <a:pt x="9" y="12"/>
                    <a:pt x="8" y="12"/>
                  </a:cubicBezTo>
                  <a:cubicBezTo>
                    <a:pt x="3" y="12"/>
                    <a:pt x="0" y="8"/>
                    <a:pt x="2" y="4"/>
                  </a:cubicBezTo>
                  <a:cubicBezTo>
                    <a:pt x="3" y="2"/>
                    <a:pt x="5" y="1"/>
                    <a:pt x="7" y="0"/>
                  </a:cubicBezTo>
                  <a:cubicBezTo>
                    <a:pt x="8" y="0"/>
                    <a:pt x="9" y="0"/>
                    <a:pt x="10" y="2"/>
                  </a:cubicBezTo>
                  <a:cubicBezTo>
                    <a:pt x="11" y="5"/>
                    <a:pt x="7" y="4"/>
                    <a:pt x="7" y="7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38">
              <a:extLst>
                <a:ext uri="{FF2B5EF4-FFF2-40B4-BE49-F238E27FC236}">
                  <a16:creationId xmlns:a16="http://schemas.microsoft.com/office/drawing/2014/main" id="{BF415C80-86CB-4480-E697-06FCC0406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609"/>
              <a:ext cx="33" cy="30"/>
            </a:xfrm>
            <a:custGeom>
              <a:avLst/>
              <a:gdLst>
                <a:gd name="T0" fmla="*/ 10 w 23"/>
                <a:gd name="T1" fmla="*/ 7 h 21"/>
                <a:gd name="T2" fmla="*/ 18 w 23"/>
                <a:gd name="T3" fmla="*/ 14 h 21"/>
                <a:gd name="T4" fmla="*/ 22 w 23"/>
                <a:gd name="T5" fmla="*/ 17 h 21"/>
                <a:gd name="T6" fmla="*/ 15 w 23"/>
                <a:gd name="T7" fmla="*/ 20 h 21"/>
                <a:gd name="T8" fmla="*/ 3 w 23"/>
                <a:gd name="T9" fmla="*/ 8 h 21"/>
                <a:gd name="T10" fmla="*/ 2 w 23"/>
                <a:gd name="T11" fmla="*/ 1 h 21"/>
                <a:gd name="T12" fmla="*/ 10 w 23"/>
                <a:gd name="T13" fmla="*/ 2 h 21"/>
                <a:gd name="T14" fmla="*/ 10 w 23"/>
                <a:gd name="T15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21">
                  <a:moveTo>
                    <a:pt x="10" y="7"/>
                  </a:moveTo>
                  <a:cubicBezTo>
                    <a:pt x="11" y="10"/>
                    <a:pt x="13" y="13"/>
                    <a:pt x="18" y="14"/>
                  </a:cubicBezTo>
                  <a:cubicBezTo>
                    <a:pt x="19" y="15"/>
                    <a:pt x="23" y="14"/>
                    <a:pt x="22" y="17"/>
                  </a:cubicBezTo>
                  <a:cubicBezTo>
                    <a:pt x="21" y="20"/>
                    <a:pt x="17" y="21"/>
                    <a:pt x="15" y="20"/>
                  </a:cubicBezTo>
                  <a:cubicBezTo>
                    <a:pt x="11" y="16"/>
                    <a:pt x="6" y="12"/>
                    <a:pt x="3" y="8"/>
                  </a:cubicBezTo>
                  <a:cubicBezTo>
                    <a:pt x="2" y="6"/>
                    <a:pt x="0" y="3"/>
                    <a:pt x="2" y="1"/>
                  </a:cubicBezTo>
                  <a:cubicBezTo>
                    <a:pt x="4" y="0"/>
                    <a:pt x="6" y="3"/>
                    <a:pt x="10" y="2"/>
                  </a:cubicBezTo>
                  <a:cubicBezTo>
                    <a:pt x="12" y="2"/>
                    <a:pt x="10" y="5"/>
                    <a:pt x="10" y="7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39">
              <a:extLst>
                <a:ext uri="{FF2B5EF4-FFF2-40B4-BE49-F238E27FC236}">
                  <a16:creationId xmlns:a16="http://schemas.microsoft.com/office/drawing/2014/main" id="{8E6D6661-4404-36D0-02C0-3FFEA3B1C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2704"/>
              <a:ext cx="27" cy="29"/>
            </a:xfrm>
            <a:custGeom>
              <a:avLst/>
              <a:gdLst>
                <a:gd name="T0" fmla="*/ 6 w 19"/>
                <a:gd name="T1" fmla="*/ 6 h 20"/>
                <a:gd name="T2" fmla="*/ 12 w 19"/>
                <a:gd name="T3" fmla="*/ 7 h 20"/>
                <a:gd name="T4" fmla="*/ 17 w 19"/>
                <a:gd name="T5" fmla="*/ 11 h 20"/>
                <a:gd name="T6" fmla="*/ 16 w 19"/>
                <a:gd name="T7" fmla="*/ 17 h 20"/>
                <a:gd name="T8" fmla="*/ 11 w 19"/>
                <a:gd name="T9" fmla="*/ 18 h 20"/>
                <a:gd name="T10" fmla="*/ 13 w 19"/>
                <a:gd name="T11" fmla="*/ 13 h 20"/>
                <a:gd name="T12" fmla="*/ 6 w 19"/>
                <a:gd name="T13" fmla="*/ 12 h 20"/>
                <a:gd name="T14" fmla="*/ 1 w 19"/>
                <a:gd name="T15" fmla="*/ 5 h 20"/>
                <a:gd name="T16" fmla="*/ 6 w 19"/>
                <a:gd name="T17" fmla="*/ 1 h 20"/>
                <a:gd name="T18" fmla="*/ 9 w 19"/>
                <a:gd name="T19" fmla="*/ 2 h 20"/>
                <a:gd name="T20" fmla="*/ 6 w 19"/>
                <a:gd name="T21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20">
                  <a:moveTo>
                    <a:pt x="6" y="6"/>
                  </a:moveTo>
                  <a:cubicBezTo>
                    <a:pt x="8" y="8"/>
                    <a:pt x="10" y="7"/>
                    <a:pt x="12" y="7"/>
                  </a:cubicBezTo>
                  <a:cubicBezTo>
                    <a:pt x="15" y="7"/>
                    <a:pt x="16" y="9"/>
                    <a:pt x="17" y="11"/>
                  </a:cubicBezTo>
                  <a:cubicBezTo>
                    <a:pt x="19" y="13"/>
                    <a:pt x="18" y="16"/>
                    <a:pt x="16" y="17"/>
                  </a:cubicBezTo>
                  <a:cubicBezTo>
                    <a:pt x="14" y="19"/>
                    <a:pt x="12" y="20"/>
                    <a:pt x="11" y="18"/>
                  </a:cubicBezTo>
                  <a:cubicBezTo>
                    <a:pt x="8" y="15"/>
                    <a:pt x="14" y="15"/>
                    <a:pt x="13" y="13"/>
                  </a:cubicBezTo>
                  <a:cubicBezTo>
                    <a:pt x="11" y="11"/>
                    <a:pt x="8" y="12"/>
                    <a:pt x="6" y="12"/>
                  </a:cubicBezTo>
                  <a:cubicBezTo>
                    <a:pt x="2" y="11"/>
                    <a:pt x="0" y="8"/>
                    <a:pt x="1" y="5"/>
                  </a:cubicBezTo>
                  <a:cubicBezTo>
                    <a:pt x="2" y="3"/>
                    <a:pt x="4" y="1"/>
                    <a:pt x="6" y="1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1" y="5"/>
                    <a:pt x="6" y="4"/>
                    <a:pt x="6" y="6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40">
              <a:extLst>
                <a:ext uri="{FF2B5EF4-FFF2-40B4-BE49-F238E27FC236}">
                  <a16:creationId xmlns:a16="http://schemas.microsoft.com/office/drawing/2014/main" id="{2ABC8CAF-0D8E-DED8-C454-1049306A9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4" y="2666"/>
              <a:ext cx="17" cy="27"/>
            </a:xfrm>
            <a:custGeom>
              <a:avLst/>
              <a:gdLst>
                <a:gd name="T0" fmla="*/ 12 w 12"/>
                <a:gd name="T1" fmla="*/ 0 h 19"/>
                <a:gd name="T2" fmla="*/ 6 w 12"/>
                <a:gd name="T3" fmla="*/ 19 h 19"/>
                <a:gd name="T4" fmla="*/ 1 w 12"/>
                <a:gd name="T5" fmla="*/ 8 h 19"/>
                <a:gd name="T6" fmla="*/ 12 w 12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9">
                  <a:moveTo>
                    <a:pt x="12" y="0"/>
                  </a:moveTo>
                  <a:cubicBezTo>
                    <a:pt x="12" y="7"/>
                    <a:pt x="9" y="13"/>
                    <a:pt x="6" y="19"/>
                  </a:cubicBezTo>
                  <a:cubicBezTo>
                    <a:pt x="1" y="17"/>
                    <a:pt x="0" y="13"/>
                    <a:pt x="1" y="8"/>
                  </a:cubicBezTo>
                  <a:cubicBezTo>
                    <a:pt x="2" y="3"/>
                    <a:pt x="6" y="0"/>
                    <a:pt x="12" y="0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41">
              <a:extLst>
                <a:ext uri="{FF2B5EF4-FFF2-40B4-BE49-F238E27FC236}">
                  <a16:creationId xmlns:a16="http://schemas.microsoft.com/office/drawing/2014/main" id="{7F7C6A80-7BF6-F1F3-D7D5-4C791FE5B0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4" y="2679"/>
              <a:ext cx="24" cy="34"/>
            </a:xfrm>
            <a:custGeom>
              <a:avLst/>
              <a:gdLst>
                <a:gd name="T0" fmla="*/ 17 w 17"/>
                <a:gd name="T1" fmla="*/ 17 h 24"/>
                <a:gd name="T2" fmla="*/ 14 w 17"/>
                <a:gd name="T3" fmla="*/ 24 h 24"/>
                <a:gd name="T4" fmla="*/ 6 w 17"/>
                <a:gd name="T5" fmla="*/ 13 h 24"/>
                <a:gd name="T6" fmla="*/ 3 w 17"/>
                <a:gd name="T7" fmla="*/ 12 h 24"/>
                <a:gd name="T8" fmla="*/ 1 w 17"/>
                <a:gd name="T9" fmla="*/ 4 h 24"/>
                <a:gd name="T10" fmla="*/ 4 w 17"/>
                <a:gd name="T11" fmla="*/ 3 h 24"/>
                <a:gd name="T12" fmla="*/ 10 w 17"/>
                <a:gd name="T13" fmla="*/ 8 h 24"/>
                <a:gd name="T14" fmla="*/ 17 w 17"/>
                <a:gd name="T15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4">
                  <a:moveTo>
                    <a:pt x="17" y="17"/>
                  </a:moveTo>
                  <a:cubicBezTo>
                    <a:pt x="16" y="19"/>
                    <a:pt x="16" y="22"/>
                    <a:pt x="14" y="24"/>
                  </a:cubicBezTo>
                  <a:cubicBezTo>
                    <a:pt x="14" y="19"/>
                    <a:pt x="10" y="16"/>
                    <a:pt x="6" y="13"/>
                  </a:cubicBezTo>
                  <a:cubicBezTo>
                    <a:pt x="5" y="12"/>
                    <a:pt x="4" y="12"/>
                    <a:pt x="3" y="12"/>
                  </a:cubicBezTo>
                  <a:cubicBezTo>
                    <a:pt x="1" y="10"/>
                    <a:pt x="1" y="6"/>
                    <a:pt x="1" y="4"/>
                  </a:cubicBezTo>
                  <a:cubicBezTo>
                    <a:pt x="0" y="2"/>
                    <a:pt x="3" y="1"/>
                    <a:pt x="4" y="3"/>
                  </a:cubicBezTo>
                  <a:cubicBezTo>
                    <a:pt x="5" y="6"/>
                    <a:pt x="13" y="0"/>
                    <a:pt x="10" y="8"/>
                  </a:cubicBezTo>
                  <a:cubicBezTo>
                    <a:pt x="9" y="12"/>
                    <a:pt x="14" y="15"/>
                    <a:pt x="17" y="17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Freeform 42">
              <a:extLst>
                <a:ext uri="{FF2B5EF4-FFF2-40B4-BE49-F238E27FC236}">
                  <a16:creationId xmlns:a16="http://schemas.microsoft.com/office/drawing/2014/main" id="{F30B61AD-12E4-CE19-9135-ADB3BB6A1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8" y="2697"/>
              <a:ext cx="21" cy="23"/>
            </a:xfrm>
            <a:custGeom>
              <a:avLst/>
              <a:gdLst>
                <a:gd name="T0" fmla="*/ 15 w 15"/>
                <a:gd name="T1" fmla="*/ 14 h 16"/>
                <a:gd name="T2" fmla="*/ 13 w 15"/>
                <a:gd name="T3" fmla="*/ 16 h 16"/>
                <a:gd name="T4" fmla="*/ 10 w 15"/>
                <a:gd name="T5" fmla="*/ 15 h 16"/>
                <a:gd name="T6" fmla="*/ 1 w 15"/>
                <a:gd name="T7" fmla="*/ 4 h 16"/>
                <a:gd name="T8" fmla="*/ 1 w 15"/>
                <a:gd name="T9" fmla="*/ 1 h 16"/>
                <a:gd name="T10" fmla="*/ 3 w 15"/>
                <a:gd name="T11" fmla="*/ 0 h 16"/>
                <a:gd name="T12" fmla="*/ 15 w 15"/>
                <a:gd name="T13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16">
                  <a:moveTo>
                    <a:pt x="15" y="14"/>
                  </a:moveTo>
                  <a:cubicBezTo>
                    <a:pt x="14" y="15"/>
                    <a:pt x="14" y="15"/>
                    <a:pt x="13" y="16"/>
                  </a:cubicBezTo>
                  <a:cubicBezTo>
                    <a:pt x="12" y="16"/>
                    <a:pt x="11" y="16"/>
                    <a:pt x="10" y="15"/>
                  </a:cubicBezTo>
                  <a:cubicBezTo>
                    <a:pt x="7" y="11"/>
                    <a:pt x="4" y="8"/>
                    <a:pt x="1" y="4"/>
                  </a:cubicBezTo>
                  <a:cubicBezTo>
                    <a:pt x="0" y="3"/>
                    <a:pt x="0" y="2"/>
                    <a:pt x="1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5" y="0"/>
                    <a:pt x="15" y="12"/>
                    <a:pt x="15" y="14"/>
                  </a:cubicBezTo>
                  <a:close/>
                </a:path>
              </a:pathLst>
            </a:custGeom>
            <a:solidFill>
              <a:srgbClr val="312C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Freeform 43">
              <a:extLst>
                <a:ext uri="{FF2B5EF4-FFF2-40B4-BE49-F238E27FC236}">
                  <a16:creationId xmlns:a16="http://schemas.microsoft.com/office/drawing/2014/main" id="{D323206C-91F2-ECC2-FA2C-FD3A44D79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2794"/>
              <a:ext cx="15" cy="19"/>
            </a:xfrm>
            <a:custGeom>
              <a:avLst/>
              <a:gdLst>
                <a:gd name="T0" fmla="*/ 7 w 10"/>
                <a:gd name="T1" fmla="*/ 0 h 13"/>
                <a:gd name="T2" fmla="*/ 7 w 10"/>
                <a:gd name="T3" fmla="*/ 13 h 13"/>
                <a:gd name="T4" fmla="*/ 0 w 10"/>
                <a:gd name="T5" fmla="*/ 0 h 13"/>
                <a:gd name="T6" fmla="*/ 7 w 10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3">
                  <a:moveTo>
                    <a:pt x="7" y="0"/>
                  </a:moveTo>
                  <a:cubicBezTo>
                    <a:pt x="9" y="5"/>
                    <a:pt x="10" y="9"/>
                    <a:pt x="7" y="13"/>
                  </a:cubicBezTo>
                  <a:cubicBezTo>
                    <a:pt x="4" y="9"/>
                    <a:pt x="2" y="5"/>
                    <a:pt x="0" y="0"/>
                  </a:cubicBezTo>
                  <a:cubicBezTo>
                    <a:pt x="3" y="0"/>
                    <a:pt x="5" y="0"/>
                    <a:pt x="7" y="0"/>
                  </a:cubicBezTo>
                  <a:close/>
                </a:path>
              </a:pathLst>
            </a:custGeom>
            <a:solidFill>
              <a:srgbClr val="EE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44">
              <a:extLst>
                <a:ext uri="{FF2B5EF4-FFF2-40B4-BE49-F238E27FC236}">
                  <a16:creationId xmlns:a16="http://schemas.microsoft.com/office/drawing/2014/main" id="{BB14BBEA-BE58-DA2B-BF36-0E9A95C3D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2" y="2607"/>
              <a:ext cx="305" cy="244"/>
            </a:xfrm>
            <a:custGeom>
              <a:avLst/>
              <a:gdLst>
                <a:gd name="T0" fmla="*/ 210 w 214"/>
                <a:gd name="T1" fmla="*/ 128 h 171"/>
                <a:gd name="T2" fmla="*/ 200 w 214"/>
                <a:gd name="T3" fmla="*/ 123 h 171"/>
                <a:gd name="T4" fmla="*/ 192 w 214"/>
                <a:gd name="T5" fmla="*/ 132 h 171"/>
                <a:gd name="T6" fmla="*/ 189 w 214"/>
                <a:gd name="T7" fmla="*/ 161 h 171"/>
                <a:gd name="T8" fmla="*/ 182 w 214"/>
                <a:gd name="T9" fmla="*/ 171 h 171"/>
                <a:gd name="T10" fmla="*/ 182 w 214"/>
                <a:gd name="T11" fmla="*/ 147 h 171"/>
                <a:gd name="T12" fmla="*/ 175 w 214"/>
                <a:gd name="T13" fmla="*/ 133 h 171"/>
                <a:gd name="T14" fmla="*/ 168 w 214"/>
                <a:gd name="T15" fmla="*/ 111 h 171"/>
                <a:gd name="T16" fmla="*/ 168 w 214"/>
                <a:gd name="T17" fmla="*/ 91 h 171"/>
                <a:gd name="T18" fmla="*/ 147 w 214"/>
                <a:gd name="T19" fmla="*/ 78 h 171"/>
                <a:gd name="T20" fmla="*/ 142 w 214"/>
                <a:gd name="T21" fmla="*/ 80 h 171"/>
                <a:gd name="T22" fmla="*/ 72 w 214"/>
                <a:gd name="T23" fmla="*/ 79 h 171"/>
                <a:gd name="T24" fmla="*/ 67 w 214"/>
                <a:gd name="T25" fmla="*/ 78 h 171"/>
                <a:gd name="T26" fmla="*/ 45 w 214"/>
                <a:gd name="T27" fmla="*/ 93 h 171"/>
                <a:gd name="T28" fmla="*/ 44 w 214"/>
                <a:gd name="T29" fmla="*/ 119 h 171"/>
                <a:gd name="T30" fmla="*/ 35 w 214"/>
                <a:gd name="T31" fmla="*/ 133 h 171"/>
                <a:gd name="T32" fmla="*/ 31 w 214"/>
                <a:gd name="T33" fmla="*/ 143 h 171"/>
                <a:gd name="T34" fmla="*/ 30 w 214"/>
                <a:gd name="T35" fmla="*/ 157 h 171"/>
                <a:gd name="T36" fmla="*/ 31 w 214"/>
                <a:gd name="T37" fmla="*/ 170 h 171"/>
                <a:gd name="T38" fmla="*/ 23 w 214"/>
                <a:gd name="T39" fmla="*/ 160 h 171"/>
                <a:gd name="T40" fmla="*/ 21 w 214"/>
                <a:gd name="T41" fmla="*/ 132 h 171"/>
                <a:gd name="T42" fmla="*/ 13 w 214"/>
                <a:gd name="T43" fmla="*/ 122 h 171"/>
                <a:gd name="T44" fmla="*/ 2 w 214"/>
                <a:gd name="T45" fmla="*/ 127 h 171"/>
                <a:gd name="T46" fmla="*/ 1 w 214"/>
                <a:gd name="T47" fmla="*/ 122 h 171"/>
                <a:gd name="T48" fmla="*/ 6 w 214"/>
                <a:gd name="T49" fmla="*/ 54 h 171"/>
                <a:gd name="T50" fmla="*/ 37 w 214"/>
                <a:gd name="T51" fmla="*/ 18 h 171"/>
                <a:gd name="T52" fmla="*/ 89 w 214"/>
                <a:gd name="T53" fmla="*/ 2 h 171"/>
                <a:gd name="T54" fmla="*/ 96 w 214"/>
                <a:gd name="T55" fmla="*/ 1 h 171"/>
                <a:gd name="T56" fmla="*/ 113 w 214"/>
                <a:gd name="T57" fmla="*/ 0 h 171"/>
                <a:gd name="T58" fmla="*/ 115 w 214"/>
                <a:gd name="T59" fmla="*/ 0 h 171"/>
                <a:gd name="T60" fmla="*/ 149 w 214"/>
                <a:gd name="T61" fmla="*/ 5 h 171"/>
                <a:gd name="T62" fmla="*/ 203 w 214"/>
                <a:gd name="T63" fmla="*/ 45 h 171"/>
                <a:gd name="T64" fmla="*/ 209 w 214"/>
                <a:gd name="T65" fmla="*/ 74 h 171"/>
                <a:gd name="T66" fmla="*/ 210 w 214"/>
                <a:gd name="T67" fmla="*/ 84 h 171"/>
                <a:gd name="T68" fmla="*/ 212 w 214"/>
                <a:gd name="T69" fmla="*/ 105 h 171"/>
                <a:gd name="T70" fmla="*/ 210 w 214"/>
                <a:gd name="T71" fmla="*/ 128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14" h="171">
                  <a:moveTo>
                    <a:pt x="210" y="128"/>
                  </a:moveTo>
                  <a:cubicBezTo>
                    <a:pt x="208" y="124"/>
                    <a:pt x="205" y="121"/>
                    <a:pt x="200" y="123"/>
                  </a:cubicBezTo>
                  <a:cubicBezTo>
                    <a:pt x="196" y="124"/>
                    <a:pt x="193" y="128"/>
                    <a:pt x="192" y="132"/>
                  </a:cubicBezTo>
                  <a:cubicBezTo>
                    <a:pt x="191" y="142"/>
                    <a:pt x="190" y="151"/>
                    <a:pt x="189" y="161"/>
                  </a:cubicBezTo>
                  <a:cubicBezTo>
                    <a:pt x="189" y="166"/>
                    <a:pt x="187" y="169"/>
                    <a:pt x="182" y="171"/>
                  </a:cubicBezTo>
                  <a:cubicBezTo>
                    <a:pt x="182" y="163"/>
                    <a:pt x="182" y="155"/>
                    <a:pt x="182" y="147"/>
                  </a:cubicBezTo>
                  <a:cubicBezTo>
                    <a:pt x="182" y="141"/>
                    <a:pt x="180" y="136"/>
                    <a:pt x="175" y="133"/>
                  </a:cubicBezTo>
                  <a:cubicBezTo>
                    <a:pt x="169" y="127"/>
                    <a:pt x="168" y="119"/>
                    <a:pt x="168" y="111"/>
                  </a:cubicBezTo>
                  <a:cubicBezTo>
                    <a:pt x="169" y="104"/>
                    <a:pt x="169" y="98"/>
                    <a:pt x="168" y="91"/>
                  </a:cubicBezTo>
                  <a:cubicBezTo>
                    <a:pt x="165" y="80"/>
                    <a:pt x="158" y="75"/>
                    <a:pt x="147" y="78"/>
                  </a:cubicBezTo>
                  <a:cubicBezTo>
                    <a:pt x="145" y="79"/>
                    <a:pt x="143" y="79"/>
                    <a:pt x="142" y="80"/>
                  </a:cubicBezTo>
                  <a:cubicBezTo>
                    <a:pt x="118" y="88"/>
                    <a:pt x="95" y="88"/>
                    <a:pt x="72" y="79"/>
                  </a:cubicBezTo>
                  <a:cubicBezTo>
                    <a:pt x="70" y="79"/>
                    <a:pt x="69" y="78"/>
                    <a:pt x="67" y="78"/>
                  </a:cubicBezTo>
                  <a:cubicBezTo>
                    <a:pt x="54" y="74"/>
                    <a:pt x="47" y="79"/>
                    <a:pt x="45" y="93"/>
                  </a:cubicBezTo>
                  <a:cubicBezTo>
                    <a:pt x="43" y="101"/>
                    <a:pt x="46" y="110"/>
                    <a:pt x="44" y="119"/>
                  </a:cubicBezTo>
                  <a:cubicBezTo>
                    <a:pt x="42" y="125"/>
                    <a:pt x="40" y="130"/>
                    <a:pt x="35" y="133"/>
                  </a:cubicBezTo>
                  <a:cubicBezTo>
                    <a:pt x="32" y="135"/>
                    <a:pt x="31" y="139"/>
                    <a:pt x="31" y="143"/>
                  </a:cubicBezTo>
                  <a:cubicBezTo>
                    <a:pt x="30" y="148"/>
                    <a:pt x="30" y="152"/>
                    <a:pt x="30" y="157"/>
                  </a:cubicBezTo>
                  <a:cubicBezTo>
                    <a:pt x="31" y="161"/>
                    <a:pt x="31" y="165"/>
                    <a:pt x="31" y="170"/>
                  </a:cubicBezTo>
                  <a:cubicBezTo>
                    <a:pt x="26" y="168"/>
                    <a:pt x="24" y="165"/>
                    <a:pt x="23" y="160"/>
                  </a:cubicBezTo>
                  <a:cubicBezTo>
                    <a:pt x="23" y="151"/>
                    <a:pt x="22" y="141"/>
                    <a:pt x="21" y="132"/>
                  </a:cubicBezTo>
                  <a:cubicBezTo>
                    <a:pt x="20" y="127"/>
                    <a:pt x="17" y="123"/>
                    <a:pt x="13" y="122"/>
                  </a:cubicBezTo>
                  <a:cubicBezTo>
                    <a:pt x="8" y="120"/>
                    <a:pt x="5" y="123"/>
                    <a:pt x="2" y="127"/>
                  </a:cubicBezTo>
                  <a:cubicBezTo>
                    <a:pt x="0" y="125"/>
                    <a:pt x="1" y="123"/>
                    <a:pt x="1" y="122"/>
                  </a:cubicBezTo>
                  <a:cubicBezTo>
                    <a:pt x="2" y="99"/>
                    <a:pt x="2" y="76"/>
                    <a:pt x="6" y="54"/>
                  </a:cubicBezTo>
                  <a:cubicBezTo>
                    <a:pt x="10" y="37"/>
                    <a:pt x="23" y="26"/>
                    <a:pt x="37" y="18"/>
                  </a:cubicBezTo>
                  <a:cubicBezTo>
                    <a:pt x="53" y="9"/>
                    <a:pt x="71" y="5"/>
                    <a:pt x="89" y="2"/>
                  </a:cubicBezTo>
                  <a:cubicBezTo>
                    <a:pt x="91" y="1"/>
                    <a:pt x="94" y="1"/>
                    <a:pt x="96" y="1"/>
                  </a:cubicBezTo>
                  <a:cubicBezTo>
                    <a:pt x="102" y="0"/>
                    <a:pt x="108" y="1"/>
                    <a:pt x="113" y="0"/>
                  </a:cubicBezTo>
                  <a:cubicBezTo>
                    <a:pt x="114" y="0"/>
                    <a:pt x="114" y="0"/>
                    <a:pt x="115" y="0"/>
                  </a:cubicBezTo>
                  <a:cubicBezTo>
                    <a:pt x="126" y="2"/>
                    <a:pt x="138" y="2"/>
                    <a:pt x="149" y="5"/>
                  </a:cubicBezTo>
                  <a:cubicBezTo>
                    <a:pt x="171" y="12"/>
                    <a:pt x="191" y="23"/>
                    <a:pt x="203" y="45"/>
                  </a:cubicBezTo>
                  <a:cubicBezTo>
                    <a:pt x="207" y="54"/>
                    <a:pt x="208" y="64"/>
                    <a:pt x="209" y="74"/>
                  </a:cubicBezTo>
                  <a:cubicBezTo>
                    <a:pt x="209" y="77"/>
                    <a:pt x="209" y="81"/>
                    <a:pt x="210" y="84"/>
                  </a:cubicBezTo>
                  <a:cubicBezTo>
                    <a:pt x="211" y="91"/>
                    <a:pt x="209" y="98"/>
                    <a:pt x="212" y="105"/>
                  </a:cubicBezTo>
                  <a:cubicBezTo>
                    <a:pt x="211" y="113"/>
                    <a:pt x="214" y="121"/>
                    <a:pt x="210" y="128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45">
              <a:extLst>
                <a:ext uri="{FF2B5EF4-FFF2-40B4-BE49-F238E27FC236}">
                  <a16:creationId xmlns:a16="http://schemas.microsoft.com/office/drawing/2014/main" id="{26DE199C-A0DA-D0DC-137B-C7CDD874A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9" y="2856"/>
              <a:ext cx="356" cy="248"/>
            </a:xfrm>
            <a:custGeom>
              <a:avLst/>
              <a:gdLst>
                <a:gd name="T0" fmla="*/ 2 w 250"/>
                <a:gd name="T1" fmla="*/ 66 h 174"/>
                <a:gd name="T2" fmla="*/ 36 w 250"/>
                <a:gd name="T3" fmla="*/ 24 h 174"/>
                <a:gd name="T4" fmla="*/ 42 w 250"/>
                <a:gd name="T5" fmla="*/ 12 h 174"/>
                <a:gd name="T6" fmla="*/ 57 w 250"/>
                <a:gd name="T7" fmla="*/ 0 h 174"/>
                <a:gd name="T8" fmla="*/ 58 w 250"/>
                <a:gd name="T9" fmla="*/ 0 h 174"/>
                <a:gd name="T10" fmla="*/ 69 w 250"/>
                <a:gd name="T11" fmla="*/ 2 h 174"/>
                <a:gd name="T12" fmla="*/ 101 w 250"/>
                <a:gd name="T13" fmla="*/ 6 h 174"/>
                <a:gd name="T14" fmla="*/ 115 w 250"/>
                <a:gd name="T15" fmla="*/ 0 h 174"/>
                <a:gd name="T16" fmla="*/ 119 w 250"/>
                <a:gd name="T17" fmla="*/ 6 h 174"/>
                <a:gd name="T18" fmla="*/ 121 w 250"/>
                <a:gd name="T19" fmla="*/ 13 h 174"/>
                <a:gd name="T20" fmla="*/ 125 w 250"/>
                <a:gd name="T21" fmla="*/ 35 h 174"/>
                <a:gd name="T22" fmla="*/ 144 w 250"/>
                <a:gd name="T23" fmla="*/ 60 h 174"/>
                <a:gd name="T24" fmla="*/ 188 w 250"/>
                <a:gd name="T25" fmla="*/ 57 h 174"/>
                <a:gd name="T26" fmla="*/ 206 w 250"/>
                <a:gd name="T27" fmla="*/ 37 h 174"/>
                <a:gd name="T28" fmla="*/ 216 w 250"/>
                <a:gd name="T29" fmla="*/ 42 h 174"/>
                <a:gd name="T30" fmla="*/ 221 w 250"/>
                <a:gd name="T31" fmla="*/ 53 h 174"/>
                <a:gd name="T32" fmla="*/ 228 w 250"/>
                <a:gd name="T33" fmla="*/ 63 h 174"/>
                <a:gd name="T34" fmla="*/ 230 w 250"/>
                <a:gd name="T35" fmla="*/ 70 h 174"/>
                <a:gd name="T36" fmla="*/ 224 w 250"/>
                <a:gd name="T37" fmla="*/ 122 h 174"/>
                <a:gd name="T38" fmla="*/ 234 w 250"/>
                <a:gd name="T39" fmla="*/ 148 h 174"/>
                <a:gd name="T40" fmla="*/ 238 w 250"/>
                <a:gd name="T41" fmla="*/ 143 h 174"/>
                <a:gd name="T42" fmla="*/ 250 w 250"/>
                <a:gd name="T43" fmla="*/ 153 h 174"/>
                <a:gd name="T44" fmla="*/ 236 w 250"/>
                <a:gd name="T45" fmla="*/ 158 h 174"/>
                <a:gd name="T46" fmla="*/ 223 w 250"/>
                <a:gd name="T47" fmla="*/ 160 h 174"/>
                <a:gd name="T48" fmla="*/ 211 w 250"/>
                <a:gd name="T49" fmla="*/ 150 h 174"/>
                <a:gd name="T50" fmla="*/ 177 w 250"/>
                <a:gd name="T51" fmla="*/ 136 h 174"/>
                <a:gd name="T52" fmla="*/ 142 w 250"/>
                <a:gd name="T53" fmla="*/ 149 h 174"/>
                <a:gd name="T54" fmla="*/ 133 w 250"/>
                <a:gd name="T55" fmla="*/ 168 h 174"/>
                <a:gd name="T56" fmla="*/ 128 w 250"/>
                <a:gd name="T57" fmla="*/ 174 h 174"/>
                <a:gd name="T58" fmla="*/ 126 w 250"/>
                <a:gd name="T59" fmla="*/ 163 h 174"/>
                <a:gd name="T60" fmla="*/ 128 w 250"/>
                <a:gd name="T61" fmla="*/ 145 h 174"/>
                <a:gd name="T62" fmla="*/ 102 w 250"/>
                <a:gd name="T63" fmla="*/ 106 h 174"/>
                <a:gd name="T64" fmla="*/ 66 w 250"/>
                <a:gd name="T65" fmla="*/ 93 h 174"/>
                <a:gd name="T66" fmla="*/ 20 w 250"/>
                <a:gd name="T67" fmla="*/ 80 h 174"/>
                <a:gd name="T68" fmla="*/ 11 w 250"/>
                <a:gd name="T69" fmla="*/ 80 h 174"/>
                <a:gd name="T70" fmla="*/ 6 w 250"/>
                <a:gd name="T71" fmla="*/ 84 h 174"/>
                <a:gd name="T72" fmla="*/ 2 w 250"/>
                <a:gd name="T73" fmla="*/ 78 h 174"/>
                <a:gd name="T74" fmla="*/ 2 w 250"/>
                <a:gd name="T75" fmla="*/ 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50" h="174">
                  <a:moveTo>
                    <a:pt x="2" y="66"/>
                  </a:moveTo>
                  <a:cubicBezTo>
                    <a:pt x="15" y="53"/>
                    <a:pt x="28" y="40"/>
                    <a:pt x="36" y="24"/>
                  </a:cubicBezTo>
                  <a:cubicBezTo>
                    <a:pt x="38" y="20"/>
                    <a:pt x="41" y="16"/>
                    <a:pt x="42" y="12"/>
                  </a:cubicBezTo>
                  <a:cubicBezTo>
                    <a:pt x="44" y="4"/>
                    <a:pt x="50" y="1"/>
                    <a:pt x="57" y="0"/>
                  </a:cubicBezTo>
                  <a:cubicBezTo>
                    <a:pt x="57" y="0"/>
                    <a:pt x="58" y="0"/>
                    <a:pt x="58" y="0"/>
                  </a:cubicBezTo>
                  <a:cubicBezTo>
                    <a:pt x="62" y="0"/>
                    <a:pt x="66" y="0"/>
                    <a:pt x="69" y="2"/>
                  </a:cubicBezTo>
                  <a:cubicBezTo>
                    <a:pt x="77" y="9"/>
                    <a:pt x="95" y="10"/>
                    <a:pt x="101" y="6"/>
                  </a:cubicBezTo>
                  <a:cubicBezTo>
                    <a:pt x="107" y="6"/>
                    <a:pt x="110" y="1"/>
                    <a:pt x="115" y="0"/>
                  </a:cubicBezTo>
                  <a:cubicBezTo>
                    <a:pt x="116" y="2"/>
                    <a:pt x="119" y="3"/>
                    <a:pt x="119" y="6"/>
                  </a:cubicBezTo>
                  <a:cubicBezTo>
                    <a:pt x="122" y="7"/>
                    <a:pt x="122" y="10"/>
                    <a:pt x="121" y="13"/>
                  </a:cubicBezTo>
                  <a:cubicBezTo>
                    <a:pt x="121" y="20"/>
                    <a:pt x="123" y="28"/>
                    <a:pt x="125" y="35"/>
                  </a:cubicBezTo>
                  <a:cubicBezTo>
                    <a:pt x="128" y="46"/>
                    <a:pt x="134" y="55"/>
                    <a:pt x="144" y="60"/>
                  </a:cubicBezTo>
                  <a:cubicBezTo>
                    <a:pt x="160" y="69"/>
                    <a:pt x="174" y="67"/>
                    <a:pt x="188" y="57"/>
                  </a:cubicBezTo>
                  <a:cubicBezTo>
                    <a:pt x="195" y="51"/>
                    <a:pt x="202" y="45"/>
                    <a:pt x="206" y="37"/>
                  </a:cubicBezTo>
                  <a:cubicBezTo>
                    <a:pt x="211" y="35"/>
                    <a:pt x="214" y="38"/>
                    <a:pt x="216" y="42"/>
                  </a:cubicBezTo>
                  <a:cubicBezTo>
                    <a:pt x="217" y="46"/>
                    <a:pt x="218" y="50"/>
                    <a:pt x="221" y="53"/>
                  </a:cubicBezTo>
                  <a:cubicBezTo>
                    <a:pt x="223" y="57"/>
                    <a:pt x="225" y="60"/>
                    <a:pt x="228" y="63"/>
                  </a:cubicBezTo>
                  <a:cubicBezTo>
                    <a:pt x="230" y="65"/>
                    <a:pt x="231" y="67"/>
                    <a:pt x="230" y="70"/>
                  </a:cubicBezTo>
                  <a:cubicBezTo>
                    <a:pt x="226" y="87"/>
                    <a:pt x="222" y="104"/>
                    <a:pt x="224" y="122"/>
                  </a:cubicBezTo>
                  <a:cubicBezTo>
                    <a:pt x="225" y="133"/>
                    <a:pt x="227" y="141"/>
                    <a:pt x="234" y="148"/>
                  </a:cubicBezTo>
                  <a:cubicBezTo>
                    <a:pt x="236" y="147"/>
                    <a:pt x="235" y="143"/>
                    <a:pt x="238" y="143"/>
                  </a:cubicBezTo>
                  <a:cubicBezTo>
                    <a:pt x="244" y="144"/>
                    <a:pt x="247" y="148"/>
                    <a:pt x="250" y="153"/>
                  </a:cubicBezTo>
                  <a:cubicBezTo>
                    <a:pt x="247" y="159"/>
                    <a:pt x="243" y="160"/>
                    <a:pt x="236" y="158"/>
                  </a:cubicBezTo>
                  <a:cubicBezTo>
                    <a:pt x="232" y="156"/>
                    <a:pt x="226" y="152"/>
                    <a:pt x="223" y="160"/>
                  </a:cubicBezTo>
                  <a:cubicBezTo>
                    <a:pt x="221" y="154"/>
                    <a:pt x="217" y="151"/>
                    <a:pt x="211" y="150"/>
                  </a:cubicBezTo>
                  <a:cubicBezTo>
                    <a:pt x="199" y="147"/>
                    <a:pt x="188" y="140"/>
                    <a:pt x="177" y="136"/>
                  </a:cubicBezTo>
                  <a:cubicBezTo>
                    <a:pt x="160" y="130"/>
                    <a:pt x="150" y="134"/>
                    <a:pt x="142" y="149"/>
                  </a:cubicBezTo>
                  <a:cubicBezTo>
                    <a:pt x="139" y="155"/>
                    <a:pt x="136" y="161"/>
                    <a:pt x="133" y="168"/>
                  </a:cubicBezTo>
                  <a:cubicBezTo>
                    <a:pt x="132" y="170"/>
                    <a:pt x="132" y="173"/>
                    <a:pt x="128" y="174"/>
                  </a:cubicBezTo>
                  <a:cubicBezTo>
                    <a:pt x="124" y="171"/>
                    <a:pt x="125" y="167"/>
                    <a:pt x="126" y="163"/>
                  </a:cubicBezTo>
                  <a:cubicBezTo>
                    <a:pt x="126" y="157"/>
                    <a:pt x="128" y="151"/>
                    <a:pt x="128" y="145"/>
                  </a:cubicBezTo>
                  <a:cubicBezTo>
                    <a:pt x="129" y="125"/>
                    <a:pt x="121" y="113"/>
                    <a:pt x="102" y="106"/>
                  </a:cubicBezTo>
                  <a:cubicBezTo>
                    <a:pt x="90" y="101"/>
                    <a:pt x="78" y="97"/>
                    <a:pt x="66" y="93"/>
                  </a:cubicBezTo>
                  <a:cubicBezTo>
                    <a:pt x="51" y="89"/>
                    <a:pt x="36" y="84"/>
                    <a:pt x="20" y="80"/>
                  </a:cubicBezTo>
                  <a:cubicBezTo>
                    <a:pt x="17" y="79"/>
                    <a:pt x="14" y="77"/>
                    <a:pt x="11" y="80"/>
                  </a:cubicBezTo>
                  <a:cubicBezTo>
                    <a:pt x="9" y="82"/>
                    <a:pt x="8" y="85"/>
                    <a:pt x="6" y="84"/>
                  </a:cubicBezTo>
                  <a:cubicBezTo>
                    <a:pt x="3" y="83"/>
                    <a:pt x="3" y="80"/>
                    <a:pt x="2" y="78"/>
                  </a:cubicBezTo>
                  <a:cubicBezTo>
                    <a:pt x="2" y="74"/>
                    <a:pt x="0" y="70"/>
                    <a:pt x="2" y="66"/>
                  </a:cubicBezTo>
                  <a:close/>
                </a:path>
              </a:pathLst>
            </a:custGeom>
            <a:solidFill>
              <a:srgbClr val="E54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Freeform 46">
              <a:extLst>
                <a:ext uri="{FF2B5EF4-FFF2-40B4-BE49-F238E27FC236}">
                  <a16:creationId xmlns:a16="http://schemas.microsoft.com/office/drawing/2014/main" id="{6B30DF69-1D61-5D24-4444-24225D1A9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8" y="2833"/>
              <a:ext cx="133" cy="121"/>
            </a:xfrm>
            <a:custGeom>
              <a:avLst/>
              <a:gdLst>
                <a:gd name="T0" fmla="*/ 88 w 93"/>
                <a:gd name="T1" fmla="*/ 53 h 85"/>
                <a:gd name="T2" fmla="*/ 44 w 93"/>
                <a:gd name="T3" fmla="*/ 84 h 85"/>
                <a:gd name="T4" fmla="*/ 4 w 93"/>
                <a:gd name="T5" fmla="*/ 50 h 85"/>
                <a:gd name="T6" fmla="*/ 0 w 93"/>
                <a:gd name="T7" fmla="*/ 22 h 85"/>
                <a:gd name="T8" fmla="*/ 10 w 93"/>
                <a:gd name="T9" fmla="*/ 9 h 85"/>
                <a:gd name="T10" fmla="*/ 12 w 93"/>
                <a:gd name="T11" fmla="*/ 0 h 85"/>
                <a:gd name="T12" fmla="*/ 21 w 93"/>
                <a:gd name="T13" fmla="*/ 22 h 85"/>
                <a:gd name="T14" fmla="*/ 34 w 93"/>
                <a:gd name="T15" fmla="*/ 37 h 85"/>
                <a:gd name="T16" fmla="*/ 80 w 93"/>
                <a:gd name="T17" fmla="*/ 39 h 85"/>
                <a:gd name="T18" fmla="*/ 90 w 93"/>
                <a:gd name="T19" fmla="*/ 36 h 85"/>
                <a:gd name="T20" fmla="*/ 88 w 93"/>
                <a:gd name="T21" fmla="*/ 5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85">
                  <a:moveTo>
                    <a:pt x="88" y="53"/>
                  </a:moveTo>
                  <a:cubicBezTo>
                    <a:pt x="84" y="69"/>
                    <a:pt x="57" y="85"/>
                    <a:pt x="44" y="84"/>
                  </a:cubicBezTo>
                  <a:cubicBezTo>
                    <a:pt x="25" y="83"/>
                    <a:pt x="9" y="70"/>
                    <a:pt x="4" y="50"/>
                  </a:cubicBezTo>
                  <a:cubicBezTo>
                    <a:pt x="1" y="40"/>
                    <a:pt x="0" y="31"/>
                    <a:pt x="0" y="22"/>
                  </a:cubicBezTo>
                  <a:cubicBezTo>
                    <a:pt x="4" y="18"/>
                    <a:pt x="8" y="14"/>
                    <a:pt x="10" y="9"/>
                  </a:cubicBezTo>
                  <a:cubicBezTo>
                    <a:pt x="12" y="6"/>
                    <a:pt x="12" y="3"/>
                    <a:pt x="12" y="0"/>
                  </a:cubicBezTo>
                  <a:cubicBezTo>
                    <a:pt x="14" y="8"/>
                    <a:pt x="19" y="14"/>
                    <a:pt x="21" y="22"/>
                  </a:cubicBezTo>
                  <a:cubicBezTo>
                    <a:pt x="23" y="29"/>
                    <a:pt x="28" y="33"/>
                    <a:pt x="34" y="37"/>
                  </a:cubicBezTo>
                  <a:cubicBezTo>
                    <a:pt x="49" y="45"/>
                    <a:pt x="64" y="48"/>
                    <a:pt x="80" y="39"/>
                  </a:cubicBezTo>
                  <a:cubicBezTo>
                    <a:pt x="83" y="37"/>
                    <a:pt x="87" y="37"/>
                    <a:pt x="90" y="36"/>
                  </a:cubicBezTo>
                  <a:cubicBezTo>
                    <a:pt x="93" y="42"/>
                    <a:pt x="91" y="48"/>
                    <a:pt x="88" y="53"/>
                  </a:cubicBezTo>
                  <a:close/>
                </a:path>
              </a:pathLst>
            </a:custGeom>
            <a:solidFill>
              <a:srgbClr val="E5B6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47">
              <a:extLst>
                <a:ext uri="{FF2B5EF4-FFF2-40B4-BE49-F238E27FC236}">
                  <a16:creationId xmlns:a16="http://schemas.microsoft.com/office/drawing/2014/main" id="{F4CC1921-B5B6-C7EE-40A7-13304BB186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793"/>
              <a:ext cx="39" cy="67"/>
            </a:xfrm>
            <a:custGeom>
              <a:avLst/>
              <a:gdLst>
                <a:gd name="T0" fmla="*/ 11 w 27"/>
                <a:gd name="T1" fmla="*/ 46 h 47"/>
                <a:gd name="T2" fmla="*/ 0 w 27"/>
                <a:gd name="T3" fmla="*/ 44 h 47"/>
                <a:gd name="T4" fmla="*/ 18 w 27"/>
                <a:gd name="T5" fmla="*/ 10 h 47"/>
                <a:gd name="T6" fmla="*/ 22 w 27"/>
                <a:gd name="T7" fmla="*/ 2 h 47"/>
                <a:gd name="T8" fmla="*/ 27 w 27"/>
                <a:gd name="T9" fmla="*/ 4 h 47"/>
                <a:gd name="T10" fmla="*/ 18 w 27"/>
                <a:gd name="T11" fmla="*/ 32 h 47"/>
                <a:gd name="T12" fmla="*/ 11 w 27"/>
                <a:gd name="T13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7">
                  <a:moveTo>
                    <a:pt x="11" y="46"/>
                  </a:moveTo>
                  <a:cubicBezTo>
                    <a:pt x="7" y="47"/>
                    <a:pt x="3" y="46"/>
                    <a:pt x="0" y="44"/>
                  </a:cubicBezTo>
                  <a:cubicBezTo>
                    <a:pt x="10" y="35"/>
                    <a:pt x="14" y="22"/>
                    <a:pt x="18" y="10"/>
                  </a:cubicBezTo>
                  <a:cubicBezTo>
                    <a:pt x="19" y="7"/>
                    <a:pt x="21" y="5"/>
                    <a:pt x="22" y="2"/>
                  </a:cubicBezTo>
                  <a:cubicBezTo>
                    <a:pt x="24" y="0"/>
                    <a:pt x="26" y="0"/>
                    <a:pt x="27" y="4"/>
                  </a:cubicBezTo>
                  <a:cubicBezTo>
                    <a:pt x="23" y="13"/>
                    <a:pt x="22" y="23"/>
                    <a:pt x="18" y="32"/>
                  </a:cubicBezTo>
                  <a:cubicBezTo>
                    <a:pt x="16" y="37"/>
                    <a:pt x="14" y="42"/>
                    <a:pt x="11" y="46"/>
                  </a:cubicBezTo>
                  <a:close/>
                </a:path>
              </a:pathLst>
            </a:custGeom>
            <a:solidFill>
              <a:srgbClr val="FAF1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48">
              <a:extLst>
                <a:ext uri="{FF2B5EF4-FFF2-40B4-BE49-F238E27FC236}">
                  <a16:creationId xmlns:a16="http://schemas.microsoft.com/office/drawing/2014/main" id="{2A41B413-608E-FE6A-C85A-AA05123A89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2764"/>
              <a:ext cx="23" cy="35"/>
            </a:xfrm>
            <a:custGeom>
              <a:avLst/>
              <a:gdLst>
                <a:gd name="T0" fmla="*/ 5 w 16"/>
                <a:gd name="T1" fmla="*/ 24 h 24"/>
                <a:gd name="T2" fmla="*/ 0 w 16"/>
                <a:gd name="T3" fmla="*/ 22 h 24"/>
                <a:gd name="T4" fmla="*/ 10 w 16"/>
                <a:gd name="T5" fmla="*/ 3 h 24"/>
                <a:gd name="T6" fmla="*/ 14 w 16"/>
                <a:gd name="T7" fmla="*/ 1 h 24"/>
                <a:gd name="T8" fmla="*/ 15 w 16"/>
                <a:gd name="T9" fmla="*/ 5 h 24"/>
                <a:gd name="T10" fmla="*/ 5 w 16"/>
                <a:gd name="T11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4">
                  <a:moveTo>
                    <a:pt x="5" y="24"/>
                  </a:moveTo>
                  <a:cubicBezTo>
                    <a:pt x="4" y="21"/>
                    <a:pt x="2" y="22"/>
                    <a:pt x="0" y="22"/>
                  </a:cubicBezTo>
                  <a:cubicBezTo>
                    <a:pt x="0" y="14"/>
                    <a:pt x="5" y="8"/>
                    <a:pt x="10" y="3"/>
                  </a:cubicBezTo>
                  <a:cubicBezTo>
                    <a:pt x="11" y="2"/>
                    <a:pt x="12" y="0"/>
                    <a:pt x="14" y="1"/>
                  </a:cubicBezTo>
                  <a:cubicBezTo>
                    <a:pt x="16" y="2"/>
                    <a:pt x="15" y="4"/>
                    <a:pt x="15" y="5"/>
                  </a:cubicBezTo>
                  <a:cubicBezTo>
                    <a:pt x="12" y="12"/>
                    <a:pt x="9" y="18"/>
                    <a:pt x="5" y="24"/>
                  </a:cubicBezTo>
                  <a:close/>
                </a:path>
              </a:pathLst>
            </a:custGeom>
            <a:solidFill>
              <a:srgbClr val="A4855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49">
              <a:extLst>
                <a:ext uri="{FF2B5EF4-FFF2-40B4-BE49-F238E27FC236}">
                  <a16:creationId xmlns:a16="http://schemas.microsoft.com/office/drawing/2014/main" id="{7CD6D0CC-8093-E87E-B5AD-5796FB6EFD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2844"/>
              <a:ext cx="20" cy="23"/>
            </a:xfrm>
            <a:custGeom>
              <a:avLst/>
              <a:gdLst>
                <a:gd name="T0" fmla="*/ 14 w 14"/>
                <a:gd name="T1" fmla="*/ 8 h 16"/>
                <a:gd name="T2" fmla="*/ 0 w 14"/>
                <a:gd name="T3" fmla="*/ 14 h 16"/>
                <a:gd name="T4" fmla="*/ 11 w 14"/>
                <a:gd name="T5" fmla="*/ 0 h 16"/>
                <a:gd name="T6" fmla="*/ 14 w 14"/>
                <a:gd name="T7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6">
                  <a:moveTo>
                    <a:pt x="14" y="8"/>
                  </a:moveTo>
                  <a:cubicBezTo>
                    <a:pt x="10" y="13"/>
                    <a:pt x="6" y="16"/>
                    <a:pt x="0" y="14"/>
                  </a:cubicBezTo>
                  <a:cubicBezTo>
                    <a:pt x="5" y="10"/>
                    <a:pt x="7" y="5"/>
                    <a:pt x="11" y="0"/>
                  </a:cubicBezTo>
                  <a:cubicBezTo>
                    <a:pt x="14" y="2"/>
                    <a:pt x="13" y="5"/>
                    <a:pt x="14" y="8"/>
                  </a:cubicBezTo>
                  <a:close/>
                </a:path>
              </a:pathLst>
            </a:custGeom>
            <a:solidFill>
              <a:srgbClr val="FCD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50">
              <a:extLst>
                <a:ext uri="{FF2B5EF4-FFF2-40B4-BE49-F238E27FC236}">
                  <a16:creationId xmlns:a16="http://schemas.microsoft.com/office/drawing/2014/main" id="{9D556FC8-FF61-5B0B-CBB7-7E989C5D8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2" y="2820"/>
              <a:ext cx="115" cy="136"/>
            </a:xfrm>
            <a:custGeom>
              <a:avLst/>
              <a:gdLst>
                <a:gd name="T0" fmla="*/ 1 w 80"/>
                <a:gd name="T1" fmla="*/ 62 h 95"/>
                <a:gd name="T2" fmla="*/ 3 w 80"/>
                <a:gd name="T3" fmla="*/ 45 h 95"/>
                <a:gd name="T4" fmla="*/ 42 w 80"/>
                <a:gd name="T5" fmla="*/ 25 h 95"/>
                <a:gd name="T6" fmla="*/ 48 w 80"/>
                <a:gd name="T7" fmla="*/ 21 h 95"/>
                <a:gd name="T8" fmla="*/ 80 w 80"/>
                <a:gd name="T9" fmla="*/ 0 h 95"/>
                <a:gd name="T10" fmla="*/ 64 w 80"/>
                <a:gd name="T11" fmla="*/ 22 h 95"/>
                <a:gd name="T12" fmla="*/ 29 w 80"/>
                <a:gd name="T13" fmla="*/ 80 h 95"/>
                <a:gd name="T14" fmla="*/ 24 w 80"/>
                <a:gd name="T15" fmla="*/ 95 h 95"/>
                <a:gd name="T16" fmla="*/ 14 w 80"/>
                <a:gd name="T17" fmla="*/ 79 h 95"/>
                <a:gd name="T18" fmla="*/ 13 w 80"/>
                <a:gd name="T19" fmla="*/ 72 h 95"/>
                <a:gd name="T20" fmla="*/ 9 w 80"/>
                <a:gd name="T21" fmla="*/ 68 h 95"/>
                <a:gd name="T22" fmla="*/ 1 w 80"/>
                <a:gd name="T23" fmla="*/ 62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95">
                  <a:moveTo>
                    <a:pt x="1" y="62"/>
                  </a:moveTo>
                  <a:cubicBezTo>
                    <a:pt x="0" y="56"/>
                    <a:pt x="2" y="51"/>
                    <a:pt x="3" y="45"/>
                  </a:cubicBezTo>
                  <a:cubicBezTo>
                    <a:pt x="17" y="39"/>
                    <a:pt x="30" y="33"/>
                    <a:pt x="42" y="25"/>
                  </a:cubicBezTo>
                  <a:cubicBezTo>
                    <a:pt x="44" y="23"/>
                    <a:pt x="46" y="22"/>
                    <a:pt x="48" y="21"/>
                  </a:cubicBezTo>
                  <a:cubicBezTo>
                    <a:pt x="58" y="12"/>
                    <a:pt x="66" y="2"/>
                    <a:pt x="80" y="0"/>
                  </a:cubicBezTo>
                  <a:cubicBezTo>
                    <a:pt x="76" y="9"/>
                    <a:pt x="69" y="15"/>
                    <a:pt x="64" y="22"/>
                  </a:cubicBezTo>
                  <a:cubicBezTo>
                    <a:pt x="51" y="41"/>
                    <a:pt x="38" y="59"/>
                    <a:pt x="29" y="80"/>
                  </a:cubicBezTo>
                  <a:cubicBezTo>
                    <a:pt x="27" y="85"/>
                    <a:pt x="27" y="90"/>
                    <a:pt x="24" y="95"/>
                  </a:cubicBezTo>
                  <a:cubicBezTo>
                    <a:pt x="23" y="88"/>
                    <a:pt x="15" y="85"/>
                    <a:pt x="14" y="79"/>
                  </a:cubicBezTo>
                  <a:cubicBezTo>
                    <a:pt x="12" y="77"/>
                    <a:pt x="12" y="74"/>
                    <a:pt x="13" y="72"/>
                  </a:cubicBezTo>
                  <a:cubicBezTo>
                    <a:pt x="14" y="68"/>
                    <a:pt x="11" y="68"/>
                    <a:pt x="9" y="68"/>
                  </a:cubicBezTo>
                  <a:cubicBezTo>
                    <a:pt x="7" y="65"/>
                    <a:pt x="4" y="63"/>
                    <a:pt x="1" y="62"/>
                  </a:cubicBezTo>
                  <a:close/>
                </a:path>
              </a:pathLst>
            </a:custGeom>
            <a:solidFill>
              <a:srgbClr val="C57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51">
              <a:extLst>
                <a:ext uri="{FF2B5EF4-FFF2-40B4-BE49-F238E27FC236}">
                  <a16:creationId xmlns:a16="http://schemas.microsoft.com/office/drawing/2014/main" id="{D4A4E785-BA01-8D3B-F46D-B89293ED6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2" y="2986"/>
              <a:ext cx="39" cy="88"/>
            </a:xfrm>
            <a:custGeom>
              <a:avLst/>
              <a:gdLst>
                <a:gd name="T0" fmla="*/ 16 w 27"/>
                <a:gd name="T1" fmla="*/ 62 h 62"/>
                <a:gd name="T2" fmla="*/ 4 w 27"/>
                <a:gd name="T3" fmla="*/ 52 h 62"/>
                <a:gd name="T4" fmla="*/ 6 w 27"/>
                <a:gd name="T5" fmla="*/ 35 h 62"/>
                <a:gd name="T6" fmla="*/ 21 w 27"/>
                <a:gd name="T7" fmla="*/ 0 h 62"/>
                <a:gd name="T8" fmla="*/ 27 w 27"/>
                <a:gd name="T9" fmla="*/ 44 h 62"/>
                <a:gd name="T10" fmla="*/ 27 w 27"/>
                <a:gd name="T11" fmla="*/ 49 h 62"/>
                <a:gd name="T12" fmla="*/ 16 w 27"/>
                <a:gd name="T1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62">
                  <a:moveTo>
                    <a:pt x="16" y="62"/>
                  </a:moveTo>
                  <a:cubicBezTo>
                    <a:pt x="12" y="58"/>
                    <a:pt x="8" y="55"/>
                    <a:pt x="4" y="52"/>
                  </a:cubicBezTo>
                  <a:cubicBezTo>
                    <a:pt x="0" y="46"/>
                    <a:pt x="4" y="40"/>
                    <a:pt x="6" y="35"/>
                  </a:cubicBezTo>
                  <a:cubicBezTo>
                    <a:pt x="9" y="23"/>
                    <a:pt x="14" y="11"/>
                    <a:pt x="21" y="0"/>
                  </a:cubicBezTo>
                  <a:cubicBezTo>
                    <a:pt x="21" y="15"/>
                    <a:pt x="23" y="30"/>
                    <a:pt x="27" y="44"/>
                  </a:cubicBezTo>
                  <a:cubicBezTo>
                    <a:pt x="27" y="46"/>
                    <a:pt x="27" y="47"/>
                    <a:pt x="27" y="49"/>
                  </a:cubicBezTo>
                  <a:cubicBezTo>
                    <a:pt x="22" y="52"/>
                    <a:pt x="20" y="58"/>
                    <a:pt x="16" y="62"/>
                  </a:cubicBezTo>
                  <a:close/>
                </a:path>
              </a:pathLst>
            </a:custGeom>
            <a:solidFill>
              <a:srgbClr val="402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52">
              <a:extLst>
                <a:ext uri="{FF2B5EF4-FFF2-40B4-BE49-F238E27FC236}">
                  <a16:creationId xmlns:a16="http://schemas.microsoft.com/office/drawing/2014/main" id="{8A0898D6-FD43-3448-F322-E2CB90F08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0" y="2349"/>
              <a:ext cx="257" cy="98"/>
            </a:xfrm>
            <a:custGeom>
              <a:avLst/>
              <a:gdLst>
                <a:gd name="T0" fmla="*/ 8 w 180"/>
                <a:gd name="T1" fmla="*/ 43 h 69"/>
                <a:gd name="T2" fmla="*/ 3 w 180"/>
                <a:gd name="T3" fmla="*/ 18 h 69"/>
                <a:gd name="T4" fmla="*/ 9 w 180"/>
                <a:gd name="T5" fmla="*/ 7 h 69"/>
                <a:gd name="T6" fmla="*/ 16 w 180"/>
                <a:gd name="T7" fmla="*/ 4 h 69"/>
                <a:gd name="T8" fmla="*/ 37 w 180"/>
                <a:gd name="T9" fmla="*/ 2 h 69"/>
                <a:gd name="T10" fmla="*/ 81 w 180"/>
                <a:gd name="T11" fmla="*/ 18 h 69"/>
                <a:gd name="T12" fmla="*/ 99 w 180"/>
                <a:gd name="T13" fmla="*/ 19 h 69"/>
                <a:gd name="T14" fmla="*/ 137 w 180"/>
                <a:gd name="T15" fmla="*/ 4 h 69"/>
                <a:gd name="T16" fmla="*/ 171 w 180"/>
                <a:gd name="T17" fmla="*/ 5 h 69"/>
                <a:gd name="T18" fmla="*/ 173 w 180"/>
                <a:gd name="T19" fmla="*/ 8 h 69"/>
                <a:gd name="T20" fmla="*/ 176 w 180"/>
                <a:gd name="T21" fmla="*/ 24 h 69"/>
                <a:gd name="T22" fmla="*/ 174 w 180"/>
                <a:gd name="T23" fmla="*/ 36 h 69"/>
                <a:gd name="T24" fmla="*/ 170 w 180"/>
                <a:gd name="T25" fmla="*/ 45 h 69"/>
                <a:gd name="T26" fmla="*/ 139 w 180"/>
                <a:gd name="T27" fmla="*/ 67 h 69"/>
                <a:gd name="T28" fmla="*/ 100 w 180"/>
                <a:gd name="T29" fmla="*/ 41 h 69"/>
                <a:gd name="T30" fmla="*/ 99 w 180"/>
                <a:gd name="T31" fmla="*/ 39 h 69"/>
                <a:gd name="T32" fmla="*/ 90 w 180"/>
                <a:gd name="T33" fmla="*/ 30 h 69"/>
                <a:gd name="T34" fmla="*/ 81 w 180"/>
                <a:gd name="T35" fmla="*/ 39 h 69"/>
                <a:gd name="T36" fmla="*/ 50 w 180"/>
                <a:gd name="T37" fmla="*/ 65 h 69"/>
                <a:gd name="T38" fmla="*/ 12 w 180"/>
                <a:gd name="T39" fmla="*/ 48 h 69"/>
                <a:gd name="T40" fmla="*/ 8 w 180"/>
                <a:gd name="T41" fmla="*/ 4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0" h="69">
                  <a:moveTo>
                    <a:pt x="8" y="43"/>
                  </a:moveTo>
                  <a:cubicBezTo>
                    <a:pt x="7" y="35"/>
                    <a:pt x="7" y="26"/>
                    <a:pt x="3" y="18"/>
                  </a:cubicBezTo>
                  <a:cubicBezTo>
                    <a:pt x="0" y="12"/>
                    <a:pt x="5" y="9"/>
                    <a:pt x="9" y="7"/>
                  </a:cubicBezTo>
                  <a:cubicBezTo>
                    <a:pt x="12" y="6"/>
                    <a:pt x="14" y="5"/>
                    <a:pt x="16" y="4"/>
                  </a:cubicBezTo>
                  <a:cubicBezTo>
                    <a:pt x="23" y="0"/>
                    <a:pt x="30" y="1"/>
                    <a:pt x="37" y="2"/>
                  </a:cubicBezTo>
                  <a:cubicBezTo>
                    <a:pt x="53" y="3"/>
                    <a:pt x="68" y="7"/>
                    <a:pt x="81" y="18"/>
                  </a:cubicBezTo>
                  <a:cubicBezTo>
                    <a:pt x="85" y="22"/>
                    <a:pt x="96" y="22"/>
                    <a:pt x="99" y="19"/>
                  </a:cubicBezTo>
                  <a:cubicBezTo>
                    <a:pt x="110" y="10"/>
                    <a:pt x="123" y="5"/>
                    <a:pt x="137" y="4"/>
                  </a:cubicBezTo>
                  <a:cubicBezTo>
                    <a:pt x="148" y="2"/>
                    <a:pt x="160" y="0"/>
                    <a:pt x="171" y="5"/>
                  </a:cubicBezTo>
                  <a:cubicBezTo>
                    <a:pt x="172" y="6"/>
                    <a:pt x="172" y="8"/>
                    <a:pt x="173" y="8"/>
                  </a:cubicBezTo>
                  <a:cubicBezTo>
                    <a:pt x="179" y="13"/>
                    <a:pt x="180" y="17"/>
                    <a:pt x="176" y="24"/>
                  </a:cubicBezTo>
                  <a:cubicBezTo>
                    <a:pt x="173" y="27"/>
                    <a:pt x="175" y="32"/>
                    <a:pt x="174" y="36"/>
                  </a:cubicBezTo>
                  <a:cubicBezTo>
                    <a:pt x="171" y="38"/>
                    <a:pt x="172" y="42"/>
                    <a:pt x="170" y="45"/>
                  </a:cubicBezTo>
                  <a:cubicBezTo>
                    <a:pt x="164" y="59"/>
                    <a:pt x="152" y="68"/>
                    <a:pt x="139" y="67"/>
                  </a:cubicBezTo>
                  <a:cubicBezTo>
                    <a:pt x="120" y="66"/>
                    <a:pt x="105" y="56"/>
                    <a:pt x="100" y="41"/>
                  </a:cubicBezTo>
                  <a:cubicBezTo>
                    <a:pt x="99" y="40"/>
                    <a:pt x="99" y="40"/>
                    <a:pt x="99" y="39"/>
                  </a:cubicBezTo>
                  <a:cubicBezTo>
                    <a:pt x="98" y="34"/>
                    <a:pt x="96" y="30"/>
                    <a:pt x="90" y="30"/>
                  </a:cubicBezTo>
                  <a:cubicBezTo>
                    <a:pt x="85" y="30"/>
                    <a:pt x="83" y="34"/>
                    <a:pt x="81" y="39"/>
                  </a:cubicBezTo>
                  <a:cubicBezTo>
                    <a:pt x="76" y="54"/>
                    <a:pt x="65" y="62"/>
                    <a:pt x="50" y="65"/>
                  </a:cubicBezTo>
                  <a:cubicBezTo>
                    <a:pt x="33" y="69"/>
                    <a:pt x="20" y="63"/>
                    <a:pt x="12" y="48"/>
                  </a:cubicBezTo>
                  <a:cubicBezTo>
                    <a:pt x="11" y="46"/>
                    <a:pt x="12" y="42"/>
                    <a:pt x="8" y="43"/>
                  </a:cubicBezTo>
                  <a:close/>
                </a:path>
              </a:pathLst>
            </a:custGeom>
            <a:solidFill>
              <a:srgbClr val="832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53">
              <a:extLst>
                <a:ext uri="{FF2B5EF4-FFF2-40B4-BE49-F238E27FC236}">
                  <a16:creationId xmlns:a16="http://schemas.microsoft.com/office/drawing/2014/main" id="{EE84BBAC-6642-49B6-29A1-B37C6457C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3" y="2266"/>
              <a:ext cx="221" cy="120"/>
            </a:xfrm>
            <a:custGeom>
              <a:avLst/>
              <a:gdLst>
                <a:gd name="T0" fmla="*/ 155 w 155"/>
                <a:gd name="T1" fmla="*/ 63 h 84"/>
                <a:gd name="T2" fmla="*/ 151 w 155"/>
                <a:gd name="T3" fmla="*/ 64 h 84"/>
                <a:gd name="T4" fmla="*/ 90 w 155"/>
                <a:gd name="T5" fmla="*/ 74 h 84"/>
                <a:gd name="T6" fmla="*/ 88 w 155"/>
                <a:gd name="T7" fmla="*/ 75 h 84"/>
                <a:gd name="T8" fmla="*/ 68 w 155"/>
                <a:gd name="T9" fmla="*/ 81 h 84"/>
                <a:gd name="T10" fmla="*/ 65 w 155"/>
                <a:gd name="T11" fmla="*/ 80 h 84"/>
                <a:gd name="T12" fmla="*/ 19 w 155"/>
                <a:gd name="T13" fmla="*/ 62 h 84"/>
                <a:gd name="T14" fmla="*/ 0 w 155"/>
                <a:gd name="T15" fmla="*/ 62 h 84"/>
                <a:gd name="T16" fmla="*/ 9 w 155"/>
                <a:gd name="T17" fmla="*/ 36 h 84"/>
                <a:gd name="T18" fmla="*/ 46 w 155"/>
                <a:gd name="T19" fmla="*/ 15 h 84"/>
                <a:gd name="T20" fmla="*/ 113 w 155"/>
                <a:gd name="T21" fmla="*/ 5 h 84"/>
                <a:gd name="T22" fmla="*/ 130 w 155"/>
                <a:gd name="T23" fmla="*/ 9 h 84"/>
                <a:gd name="T24" fmla="*/ 137 w 155"/>
                <a:gd name="T25" fmla="*/ 22 h 84"/>
                <a:gd name="T26" fmla="*/ 155 w 155"/>
                <a:gd name="T27" fmla="*/ 6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5" h="84">
                  <a:moveTo>
                    <a:pt x="155" y="63"/>
                  </a:moveTo>
                  <a:cubicBezTo>
                    <a:pt x="154" y="65"/>
                    <a:pt x="153" y="65"/>
                    <a:pt x="151" y="64"/>
                  </a:cubicBezTo>
                  <a:cubicBezTo>
                    <a:pt x="130" y="60"/>
                    <a:pt x="109" y="63"/>
                    <a:pt x="90" y="74"/>
                  </a:cubicBezTo>
                  <a:cubicBezTo>
                    <a:pt x="90" y="74"/>
                    <a:pt x="89" y="74"/>
                    <a:pt x="88" y="75"/>
                  </a:cubicBezTo>
                  <a:cubicBezTo>
                    <a:pt x="84" y="84"/>
                    <a:pt x="75" y="79"/>
                    <a:pt x="68" y="81"/>
                  </a:cubicBezTo>
                  <a:cubicBezTo>
                    <a:pt x="67" y="81"/>
                    <a:pt x="66" y="81"/>
                    <a:pt x="65" y="80"/>
                  </a:cubicBezTo>
                  <a:cubicBezTo>
                    <a:pt x="53" y="66"/>
                    <a:pt x="36" y="63"/>
                    <a:pt x="19" y="62"/>
                  </a:cubicBezTo>
                  <a:cubicBezTo>
                    <a:pt x="13" y="61"/>
                    <a:pt x="7" y="62"/>
                    <a:pt x="0" y="62"/>
                  </a:cubicBezTo>
                  <a:cubicBezTo>
                    <a:pt x="3" y="53"/>
                    <a:pt x="5" y="44"/>
                    <a:pt x="9" y="36"/>
                  </a:cubicBezTo>
                  <a:cubicBezTo>
                    <a:pt x="16" y="21"/>
                    <a:pt x="29" y="11"/>
                    <a:pt x="46" y="15"/>
                  </a:cubicBezTo>
                  <a:cubicBezTo>
                    <a:pt x="70" y="20"/>
                    <a:pt x="92" y="15"/>
                    <a:pt x="113" y="5"/>
                  </a:cubicBezTo>
                  <a:cubicBezTo>
                    <a:pt x="123" y="0"/>
                    <a:pt x="124" y="0"/>
                    <a:pt x="130" y="9"/>
                  </a:cubicBezTo>
                  <a:cubicBezTo>
                    <a:pt x="134" y="12"/>
                    <a:pt x="137" y="16"/>
                    <a:pt x="137" y="22"/>
                  </a:cubicBezTo>
                  <a:cubicBezTo>
                    <a:pt x="144" y="35"/>
                    <a:pt x="152" y="48"/>
                    <a:pt x="155" y="63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54">
              <a:extLst>
                <a:ext uri="{FF2B5EF4-FFF2-40B4-BE49-F238E27FC236}">
                  <a16:creationId xmlns:a16="http://schemas.microsoft.com/office/drawing/2014/main" id="{7CFB4C18-ED9D-5379-3D4D-8C4DCE1CC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0" y="2245"/>
              <a:ext cx="30" cy="27"/>
            </a:xfrm>
            <a:custGeom>
              <a:avLst/>
              <a:gdLst>
                <a:gd name="T0" fmla="*/ 0 w 21"/>
                <a:gd name="T1" fmla="*/ 0 h 19"/>
                <a:gd name="T2" fmla="*/ 10 w 21"/>
                <a:gd name="T3" fmla="*/ 1 h 19"/>
                <a:gd name="T4" fmla="*/ 11 w 21"/>
                <a:gd name="T5" fmla="*/ 11 h 19"/>
                <a:gd name="T6" fmla="*/ 19 w 21"/>
                <a:gd name="T7" fmla="*/ 14 h 19"/>
                <a:gd name="T8" fmla="*/ 21 w 21"/>
                <a:gd name="T9" fmla="*/ 16 h 19"/>
                <a:gd name="T10" fmla="*/ 19 w 21"/>
                <a:gd name="T11" fmla="*/ 18 h 19"/>
                <a:gd name="T12" fmla="*/ 15 w 21"/>
                <a:gd name="T13" fmla="*/ 19 h 19"/>
                <a:gd name="T14" fmla="*/ 0 w 21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9">
                  <a:moveTo>
                    <a:pt x="0" y="0"/>
                  </a:moveTo>
                  <a:cubicBezTo>
                    <a:pt x="3" y="2"/>
                    <a:pt x="6" y="3"/>
                    <a:pt x="10" y="1"/>
                  </a:cubicBezTo>
                  <a:cubicBezTo>
                    <a:pt x="10" y="4"/>
                    <a:pt x="6" y="8"/>
                    <a:pt x="11" y="11"/>
                  </a:cubicBezTo>
                  <a:cubicBezTo>
                    <a:pt x="13" y="12"/>
                    <a:pt x="15" y="16"/>
                    <a:pt x="19" y="14"/>
                  </a:cubicBezTo>
                  <a:cubicBezTo>
                    <a:pt x="19" y="13"/>
                    <a:pt x="20" y="15"/>
                    <a:pt x="21" y="16"/>
                  </a:cubicBezTo>
                  <a:cubicBezTo>
                    <a:pt x="21" y="16"/>
                    <a:pt x="20" y="18"/>
                    <a:pt x="19" y="18"/>
                  </a:cubicBezTo>
                  <a:cubicBezTo>
                    <a:pt x="18" y="18"/>
                    <a:pt x="17" y="19"/>
                    <a:pt x="15" y="19"/>
                  </a:cubicBezTo>
                  <a:cubicBezTo>
                    <a:pt x="10" y="19"/>
                    <a:pt x="0" y="6"/>
                    <a:pt x="0" y="0"/>
                  </a:cubicBezTo>
                  <a:close/>
                </a:path>
              </a:pathLst>
            </a:custGeom>
            <a:solidFill>
              <a:srgbClr val="132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55">
              <a:extLst>
                <a:ext uri="{FF2B5EF4-FFF2-40B4-BE49-F238E27FC236}">
                  <a16:creationId xmlns:a16="http://schemas.microsoft.com/office/drawing/2014/main" id="{61D5015C-BEBD-451A-C00E-356AE8CDF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1" y="2260"/>
              <a:ext cx="23" cy="25"/>
            </a:xfrm>
            <a:custGeom>
              <a:avLst/>
              <a:gdLst>
                <a:gd name="T0" fmla="*/ 16 w 16"/>
                <a:gd name="T1" fmla="*/ 14 h 17"/>
                <a:gd name="T2" fmla="*/ 15 w 16"/>
                <a:gd name="T3" fmla="*/ 16 h 17"/>
                <a:gd name="T4" fmla="*/ 12 w 16"/>
                <a:gd name="T5" fmla="*/ 16 h 17"/>
                <a:gd name="T6" fmla="*/ 2 w 16"/>
                <a:gd name="T7" fmla="*/ 5 h 17"/>
                <a:gd name="T8" fmla="*/ 2 w 16"/>
                <a:gd name="T9" fmla="*/ 1 h 17"/>
                <a:gd name="T10" fmla="*/ 6 w 16"/>
                <a:gd name="T11" fmla="*/ 1 h 17"/>
                <a:gd name="T12" fmla="*/ 16 w 16"/>
                <a:gd name="T13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7">
                  <a:moveTo>
                    <a:pt x="16" y="14"/>
                  </a:moveTo>
                  <a:cubicBezTo>
                    <a:pt x="16" y="15"/>
                    <a:pt x="16" y="16"/>
                    <a:pt x="15" y="16"/>
                  </a:cubicBezTo>
                  <a:cubicBezTo>
                    <a:pt x="14" y="17"/>
                    <a:pt x="12" y="17"/>
                    <a:pt x="12" y="16"/>
                  </a:cubicBezTo>
                  <a:cubicBezTo>
                    <a:pt x="9" y="11"/>
                    <a:pt x="5" y="9"/>
                    <a:pt x="2" y="5"/>
                  </a:cubicBezTo>
                  <a:cubicBezTo>
                    <a:pt x="1" y="3"/>
                    <a:pt x="0" y="2"/>
                    <a:pt x="2" y="1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9" y="5"/>
                    <a:pt x="14" y="9"/>
                    <a:pt x="16" y="14"/>
                  </a:cubicBezTo>
                  <a:close/>
                </a:path>
              </a:pathLst>
            </a:custGeom>
            <a:solidFill>
              <a:srgbClr val="132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56">
              <a:extLst>
                <a:ext uri="{FF2B5EF4-FFF2-40B4-BE49-F238E27FC236}">
                  <a16:creationId xmlns:a16="http://schemas.microsoft.com/office/drawing/2014/main" id="{1859E858-5554-B785-F1ED-D5ADAF5DFB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2276"/>
              <a:ext cx="18" cy="22"/>
            </a:xfrm>
            <a:custGeom>
              <a:avLst/>
              <a:gdLst>
                <a:gd name="T0" fmla="*/ 7 w 13"/>
                <a:gd name="T1" fmla="*/ 15 h 15"/>
                <a:gd name="T2" fmla="*/ 0 w 13"/>
                <a:gd name="T3" fmla="*/ 2 h 15"/>
                <a:gd name="T4" fmla="*/ 11 w 13"/>
                <a:gd name="T5" fmla="*/ 5 h 15"/>
                <a:gd name="T6" fmla="*/ 7 w 13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7" y="15"/>
                  </a:moveTo>
                  <a:cubicBezTo>
                    <a:pt x="5" y="11"/>
                    <a:pt x="2" y="6"/>
                    <a:pt x="0" y="2"/>
                  </a:cubicBezTo>
                  <a:cubicBezTo>
                    <a:pt x="4" y="1"/>
                    <a:pt x="8" y="0"/>
                    <a:pt x="11" y="5"/>
                  </a:cubicBezTo>
                  <a:cubicBezTo>
                    <a:pt x="13" y="10"/>
                    <a:pt x="9" y="12"/>
                    <a:pt x="7" y="15"/>
                  </a:cubicBezTo>
                  <a:close/>
                </a:path>
              </a:pathLst>
            </a:custGeom>
            <a:solidFill>
              <a:srgbClr val="1328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Freeform 57">
              <a:extLst>
                <a:ext uri="{FF2B5EF4-FFF2-40B4-BE49-F238E27FC236}">
                  <a16:creationId xmlns:a16="http://schemas.microsoft.com/office/drawing/2014/main" id="{C6C0B8E4-5FBC-C8AE-7337-4913A04B5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3038"/>
              <a:ext cx="187" cy="137"/>
            </a:xfrm>
            <a:custGeom>
              <a:avLst/>
              <a:gdLst>
                <a:gd name="T0" fmla="*/ 15 w 131"/>
                <a:gd name="T1" fmla="*/ 46 h 96"/>
                <a:gd name="T2" fmla="*/ 29 w 131"/>
                <a:gd name="T3" fmla="*/ 17 h 96"/>
                <a:gd name="T4" fmla="*/ 60 w 131"/>
                <a:gd name="T5" fmla="*/ 5 h 96"/>
                <a:gd name="T6" fmla="*/ 94 w 131"/>
                <a:gd name="T7" fmla="*/ 19 h 96"/>
                <a:gd name="T8" fmla="*/ 101 w 131"/>
                <a:gd name="T9" fmla="*/ 21 h 96"/>
                <a:gd name="T10" fmla="*/ 110 w 131"/>
                <a:gd name="T11" fmla="*/ 32 h 96"/>
                <a:gd name="T12" fmla="*/ 131 w 131"/>
                <a:gd name="T13" fmla="*/ 91 h 96"/>
                <a:gd name="T14" fmla="*/ 125 w 131"/>
                <a:gd name="T15" fmla="*/ 95 h 96"/>
                <a:gd name="T16" fmla="*/ 31 w 131"/>
                <a:gd name="T17" fmla="*/ 95 h 96"/>
                <a:gd name="T18" fmla="*/ 8 w 131"/>
                <a:gd name="T19" fmla="*/ 94 h 96"/>
                <a:gd name="T20" fmla="*/ 1 w 131"/>
                <a:gd name="T21" fmla="*/ 84 h 96"/>
                <a:gd name="T22" fmla="*/ 15 w 131"/>
                <a:gd name="T23" fmla="*/ 4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1" h="96">
                  <a:moveTo>
                    <a:pt x="15" y="46"/>
                  </a:moveTo>
                  <a:cubicBezTo>
                    <a:pt x="19" y="36"/>
                    <a:pt x="24" y="26"/>
                    <a:pt x="29" y="17"/>
                  </a:cubicBezTo>
                  <a:cubicBezTo>
                    <a:pt x="34" y="6"/>
                    <a:pt x="48" y="0"/>
                    <a:pt x="60" y="5"/>
                  </a:cubicBezTo>
                  <a:cubicBezTo>
                    <a:pt x="72" y="9"/>
                    <a:pt x="83" y="14"/>
                    <a:pt x="94" y="19"/>
                  </a:cubicBezTo>
                  <a:cubicBezTo>
                    <a:pt x="97" y="19"/>
                    <a:pt x="99" y="20"/>
                    <a:pt x="101" y="21"/>
                  </a:cubicBezTo>
                  <a:cubicBezTo>
                    <a:pt x="108" y="22"/>
                    <a:pt x="112" y="24"/>
                    <a:pt x="110" y="32"/>
                  </a:cubicBezTo>
                  <a:cubicBezTo>
                    <a:pt x="108" y="55"/>
                    <a:pt x="116" y="74"/>
                    <a:pt x="131" y="91"/>
                  </a:cubicBezTo>
                  <a:cubicBezTo>
                    <a:pt x="131" y="96"/>
                    <a:pt x="127" y="95"/>
                    <a:pt x="125" y="95"/>
                  </a:cubicBezTo>
                  <a:cubicBezTo>
                    <a:pt x="94" y="96"/>
                    <a:pt x="62" y="95"/>
                    <a:pt x="31" y="95"/>
                  </a:cubicBezTo>
                  <a:cubicBezTo>
                    <a:pt x="24" y="95"/>
                    <a:pt x="16" y="94"/>
                    <a:pt x="8" y="94"/>
                  </a:cubicBezTo>
                  <a:cubicBezTo>
                    <a:pt x="1" y="94"/>
                    <a:pt x="0" y="92"/>
                    <a:pt x="1" y="84"/>
                  </a:cubicBezTo>
                  <a:cubicBezTo>
                    <a:pt x="5" y="72"/>
                    <a:pt x="10" y="59"/>
                    <a:pt x="15" y="46"/>
                  </a:cubicBezTo>
                  <a:close/>
                </a:path>
              </a:pathLst>
            </a:custGeom>
            <a:solidFill>
              <a:srgbClr val="C0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58">
              <a:extLst>
                <a:ext uri="{FF2B5EF4-FFF2-40B4-BE49-F238E27FC236}">
                  <a16:creationId xmlns:a16="http://schemas.microsoft.com/office/drawing/2014/main" id="{8ABD95A7-9E2A-258F-BC24-6460AAE59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158"/>
              <a:ext cx="197" cy="22"/>
            </a:xfrm>
            <a:custGeom>
              <a:avLst/>
              <a:gdLst>
                <a:gd name="T0" fmla="*/ 138 w 138"/>
                <a:gd name="T1" fmla="*/ 12 h 15"/>
                <a:gd name="T2" fmla="*/ 131 w 138"/>
                <a:gd name="T3" fmla="*/ 15 h 15"/>
                <a:gd name="T4" fmla="*/ 57 w 138"/>
                <a:gd name="T5" fmla="*/ 13 h 15"/>
                <a:gd name="T6" fmla="*/ 9 w 138"/>
                <a:gd name="T7" fmla="*/ 12 h 15"/>
                <a:gd name="T8" fmla="*/ 0 w 138"/>
                <a:gd name="T9" fmla="*/ 7 h 15"/>
                <a:gd name="T10" fmla="*/ 3 w 138"/>
                <a:gd name="T11" fmla="*/ 0 h 15"/>
                <a:gd name="T12" fmla="*/ 10 w 138"/>
                <a:gd name="T13" fmla="*/ 8 h 15"/>
                <a:gd name="T14" fmla="*/ 124 w 138"/>
                <a:gd name="T15" fmla="*/ 9 h 15"/>
                <a:gd name="T16" fmla="*/ 133 w 138"/>
                <a:gd name="T17" fmla="*/ 7 h 15"/>
                <a:gd name="T18" fmla="*/ 138 w 138"/>
                <a:gd name="T1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8" h="15">
                  <a:moveTo>
                    <a:pt x="138" y="12"/>
                  </a:moveTo>
                  <a:cubicBezTo>
                    <a:pt x="136" y="13"/>
                    <a:pt x="134" y="15"/>
                    <a:pt x="131" y="15"/>
                  </a:cubicBezTo>
                  <a:cubicBezTo>
                    <a:pt x="106" y="14"/>
                    <a:pt x="82" y="14"/>
                    <a:pt x="57" y="13"/>
                  </a:cubicBezTo>
                  <a:cubicBezTo>
                    <a:pt x="41" y="13"/>
                    <a:pt x="25" y="12"/>
                    <a:pt x="9" y="12"/>
                  </a:cubicBezTo>
                  <a:cubicBezTo>
                    <a:pt x="5" y="12"/>
                    <a:pt x="1" y="12"/>
                    <a:pt x="0" y="7"/>
                  </a:cubicBezTo>
                  <a:cubicBezTo>
                    <a:pt x="0" y="5"/>
                    <a:pt x="1" y="2"/>
                    <a:pt x="3" y="0"/>
                  </a:cubicBezTo>
                  <a:cubicBezTo>
                    <a:pt x="3" y="5"/>
                    <a:pt x="4" y="8"/>
                    <a:pt x="10" y="8"/>
                  </a:cubicBezTo>
                  <a:cubicBezTo>
                    <a:pt x="48" y="10"/>
                    <a:pt x="86" y="9"/>
                    <a:pt x="124" y="9"/>
                  </a:cubicBezTo>
                  <a:cubicBezTo>
                    <a:pt x="127" y="9"/>
                    <a:pt x="131" y="10"/>
                    <a:pt x="133" y="7"/>
                  </a:cubicBezTo>
                  <a:cubicBezTo>
                    <a:pt x="135" y="9"/>
                    <a:pt x="136" y="10"/>
                    <a:pt x="138" y="12"/>
                  </a:cubicBezTo>
                  <a:close/>
                </a:path>
              </a:pathLst>
            </a:custGeom>
            <a:solidFill>
              <a:srgbClr val="B35E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Freeform 59">
              <a:extLst>
                <a:ext uri="{FF2B5EF4-FFF2-40B4-BE49-F238E27FC236}">
                  <a16:creationId xmlns:a16="http://schemas.microsoft.com/office/drawing/2014/main" id="{D13AB040-90C0-B3C9-8F3B-0455712A5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1" y="3038"/>
              <a:ext cx="81" cy="73"/>
            </a:xfrm>
            <a:custGeom>
              <a:avLst/>
              <a:gdLst>
                <a:gd name="T0" fmla="*/ 0 w 57"/>
                <a:gd name="T1" fmla="*/ 34 h 51"/>
                <a:gd name="T2" fmla="*/ 5 w 57"/>
                <a:gd name="T3" fmla="*/ 21 h 51"/>
                <a:gd name="T4" fmla="*/ 37 w 57"/>
                <a:gd name="T5" fmla="*/ 2 h 51"/>
                <a:gd name="T6" fmla="*/ 53 w 57"/>
                <a:gd name="T7" fmla="*/ 9 h 51"/>
                <a:gd name="T8" fmla="*/ 52 w 57"/>
                <a:gd name="T9" fmla="*/ 26 h 51"/>
                <a:gd name="T10" fmla="*/ 39 w 57"/>
                <a:gd name="T11" fmla="*/ 30 h 51"/>
                <a:gd name="T12" fmla="*/ 26 w 57"/>
                <a:gd name="T13" fmla="*/ 37 h 51"/>
                <a:gd name="T14" fmla="*/ 26 w 57"/>
                <a:gd name="T15" fmla="*/ 39 h 51"/>
                <a:gd name="T16" fmla="*/ 13 w 57"/>
                <a:gd name="T17" fmla="*/ 50 h 51"/>
                <a:gd name="T18" fmla="*/ 0 w 57"/>
                <a:gd name="T19" fmla="*/ 3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51">
                  <a:moveTo>
                    <a:pt x="0" y="34"/>
                  </a:moveTo>
                  <a:cubicBezTo>
                    <a:pt x="0" y="29"/>
                    <a:pt x="2" y="25"/>
                    <a:pt x="5" y="21"/>
                  </a:cubicBezTo>
                  <a:cubicBezTo>
                    <a:pt x="13" y="10"/>
                    <a:pt x="24" y="4"/>
                    <a:pt x="37" y="2"/>
                  </a:cubicBezTo>
                  <a:cubicBezTo>
                    <a:pt x="44" y="0"/>
                    <a:pt x="49" y="3"/>
                    <a:pt x="53" y="9"/>
                  </a:cubicBezTo>
                  <a:cubicBezTo>
                    <a:pt x="57" y="15"/>
                    <a:pt x="55" y="21"/>
                    <a:pt x="52" y="26"/>
                  </a:cubicBezTo>
                  <a:cubicBezTo>
                    <a:pt x="48" y="31"/>
                    <a:pt x="44" y="31"/>
                    <a:pt x="39" y="30"/>
                  </a:cubicBezTo>
                  <a:cubicBezTo>
                    <a:pt x="30" y="27"/>
                    <a:pt x="29" y="28"/>
                    <a:pt x="26" y="37"/>
                  </a:cubicBezTo>
                  <a:cubicBezTo>
                    <a:pt x="26" y="38"/>
                    <a:pt x="26" y="38"/>
                    <a:pt x="26" y="39"/>
                  </a:cubicBezTo>
                  <a:cubicBezTo>
                    <a:pt x="23" y="47"/>
                    <a:pt x="19" y="51"/>
                    <a:pt x="13" y="50"/>
                  </a:cubicBezTo>
                  <a:cubicBezTo>
                    <a:pt x="7" y="50"/>
                    <a:pt x="0" y="41"/>
                    <a:pt x="0" y="34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Freeform 60">
              <a:extLst>
                <a:ext uri="{FF2B5EF4-FFF2-40B4-BE49-F238E27FC236}">
                  <a16:creationId xmlns:a16="http://schemas.microsoft.com/office/drawing/2014/main" id="{F438DBA1-028B-3913-2BD1-EF9D0A79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3053"/>
              <a:ext cx="231" cy="127"/>
            </a:xfrm>
            <a:custGeom>
              <a:avLst/>
              <a:gdLst>
                <a:gd name="T0" fmla="*/ 162 w 162"/>
                <a:gd name="T1" fmla="*/ 80 h 89"/>
                <a:gd name="T2" fmla="*/ 154 w 162"/>
                <a:gd name="T3" fmla="*/ 86 h 89"/>
                <a:gd name="T4" fmla="*/ 65 w 162"/>
                <a:gd name="T5" fmla="*/ 86 h 89"/>
                <a:gd name="T6" fmla="*/ 27 w 162"/>
                <a:gd name="T7" fmla="*/ 87 h 89"/>
                <a:gd name="T8" fmla="*/ 8 w 162"/>
                <a:gd name="T9" fmla="*/ 88 h 89"/>
                <a:gd name="T10" fmla="*/ 2 w 162"/>
                <a:gd name="T11" fmla="*/ 87 h 89"/>
                <a:gd name="T12" fmla="*/ 3 w 162"/>
                <a:gd name="T13" fmla="*/ 80 h 89"/>
                <a:gd name="T14" fmla="*/ 6 w 162"/>
                <a:gd name="T15" fmla="*/ 74 h 89"/>
                <a:gd name="T16" fmla="*/ 3 w 162"/>
                <a:gd name="T17" fmla="*/ 29 h 89"/>
                <a:gd name="T18" fmla="*/ 29 w 162"/>
                <a:gd name="T19" fmla="*/ 19 h 89"/>
                <a:gd name="T20" fmla="*/ 82 w 162"/>
                <a:gd name="T21" fmla="*/ 5 h 89"/>
                <a:gd name="T22" fmla="*/ 123 w 162"/>
                <a:gd name="T23" fmla="*/ 17 h 89"/>
                <a:gd name="T24" fmla="*/ 127 w 162"/>
                <a:gd name="T25" fmla="*/ 21 h 89"/>
                <a:gd name="T26" fmla="*/ 133 w 162"/>
                <a:gd name="T27" fmla="*/ 34 h 89"/>
                <a:gd name="T28" fmla="*/ 162 w 162"/>
                <a:gd name="T29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2" h="89">
                  <a:moveTo>
                    <a:pt x="162" y="80"/>
                  </a:moveTo>
                  <a:cubicBezTo>
                    <a:pt x="161" y="84"/>
                    <a:pt x="159" y="86"/>
                    <a:pt x="154" y="86"/>
                  </a:cubicBezTo>
                  <a:cubicBezTo>
                    <a:pt x="125" y="86"/>
                    <a:pt x="95" y="86"/>
                    <a:pt x="65" y="86"/>
                  </a:cubicBezTo>
                  <a:cubicBezTo>
                    <a:pt x="53" y="86"/>
                    <a:pt x="40" y="88"/>
                    <a:pt x="27" y="87"/>
                  </a:cubicBezTo>
                  <a:cubicBezTo>
                    <a:pt x="21" y="87"/>
                    <a:pt x="14" y="86"/>
                    <a:pt x="8" y="88"/>
                  </a:cubicBezTo>
                  <a:cubicBezTo>
                    <a:pt x="6" y="89"/>
                    <a:pt x="3" y="89"/>
                    <a:pt x="2" y="87"/>
                  </a:cubicBezTo>
                  <a:cubicBezTo>
                    <a:pt x="0" y="84"/>
                    <a:pt x="2" y="82"/>
                    <a:pt x="3" y="80"/>
                  </a:cubicBezTo>
                  <a:cubicBezTo>
                    <a:pt x="4" y="78"/>
                    <a:pt x="6" y="77"/>
                    <a:pt x="6" y="74"/>
                  </a:cubicBezTo>
                  <a:cubicBezTo>
                    <a:pt x="17" y="55"/>
                    <a:pt x="16" y="44"/>
                    <a:pt x="3" y="29"/>
                  </a:cubicBezTo>
                  <a:cubicBezTo>
                    <a:pt x="10" y="22"/>
                    <a:pt x="20" y="22"/>
                    <a:pt x="29" y="19"/>
                  </a:cubicBezTo>
                  <a:cubicBezTo>
                    <a:pt x="47" y="14"/>
                    <a:pt x="65" y="9"/>
                    <a:pt x="82" y="5"/>
                  </a:cubicBezTo>
                  <a:cubicBezTo>
                    <a:pt x="99" y="0"/>
                    <a:pt x="112" y="3"/>
                    <a:pt x="123" y="17"/>
                  </a:cubicBezTo>
                  <a:cubicBezTo>
                    <a:pt x="124" y="18"/>
                    <a:pt x="126" y="20"/>
                    <a:pt x="127" y="21"/>
                  </a:cubicBezTo>
                  <a:cubicBezTo>
                    <a:pt x="128" y="26"/>
                    <a:pt x="131" y="30"/>
                    <a:pt x="133" y="34"/>
                  </a:cubicBezTo>
                  <a:cubicBezTo>
                    <a:pt x="143" y="49"/>
                    <a:pt x="152" y="65"/>
                    <a:pt x="162" y="80"/>
                  </a:cubicBezTo>
                  <a:close/>
                </a:path>
              </a:pathLst>
            </a:custGeom>
            <a:solidFill>
              <a:srgbClr val="078C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Freeform 61">
              <a:extLst>
                <a:ext uri="{FF2B5EF4-FFF2-40B4-BE49-F238E27FC236}">
                  <a16:creationId xmlns:a16="http://schemas.microsoft.com/office/drawing/2014/main" id="{B8D280A7-6815-7EF6-033D-21C5CB25BC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606"/>
              <a:ext cx="24" cy="3"/>
            </a:xfrm>
            <a:custGeom>
              <a:avLst/>
              <a:gdLst>
                <a:gd name="T0" fmla="*/ 17 w 17"/>
                <a:gd name="T1" fmla="*/ 1 h 2"/>
                <a:gd name="T2" fmla="*/ 0 w 17"/>
                <a:gd name="T3" fmla="*/ 2 h 2"/>
                <a:gd name="T4" fmla="*/ 17 w 17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2">
                  <a:moveTo>
                    <a:pt x="17" y="1"/>
                  </a:moveTo>
                  <a:cubicBezTo>
                    <a:pt x="12" y="2"/>
                    <a:pt x="6" y="2"/>
                    <a:pt x="0" y="2"/>
                  </a:cubicBezTo>
                  <a:cubicBezTo>
                    <a:pt x="6" y="0"/>
                    <a:pt x="12" y="1"/>
                    <a:pt x="17" y="1"/>
                  </a:cubicBezTo>
                  <a:close/>
                </a:path>
              </a:pathLst>
            </a:custGeom>
            <a:solidFill>
              <a:srgbClr val="8987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6" name="Freeform 62">
              <a:extLst>
                <a:ext uri="{FF2B5EF4-FFF2-40B4-BE49-F238E27FC236}">
                  <a16:creationId xmlns:a16="http://schemas.microsoft.com/office/drawing/2014/main" id="{D3D49AC2-484F-7786-4234-7C090A6D7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" y="2946"/>
              <a:ext cx="172" cy="98"/>
            </a:xfrm>
            <a:custGeom>
              <a:avLst/>
              <a:gdLst>
                <a:gd name="T0" fmla="*/ 112 w 121"/>
                <a:gd name="T1" fmla="*/ 3 h 69"/>
                <a:gd name="T2" fmla="*/ 116 w 121"/>
                <a:gd name="T3" fmla="*/ 20 h 69"/>
                <a:gd name="T4" fmla="*/ 121 w 121"/>
                <a:gd name="T5" fmla="*/ 17 h 69"/>
                <a:gd name="T6" fmla="*/ 112 w 121"/>
                <a:gd name="T7" fmla="*/ 28 h 69"/>
                <a:gd name="T8" fmla="*/ 75 w 121"/>
                <a:gd name="T9" fmla="*/ 66 h 69"/>
                <a:gd name="T10" fmla="*/ 71 w 121"/>
                <a:gd name="T11" fmla="*/ 65 h 69"/>
                <a:gd name="T12" fmla="*/ 53 w 121"/>
                <a:gd name="T13" fmla="*/ 48 h 69"/>
                <a:gd name="T14" fmla="*/ 28 w 121"/>
                <a:gd name="T15" fmla="*/ 24 h 69"/>
                <a:gd name="T16" fmla="*/ 9 w 121"/>
                <a:gd name="T17" fmla="*/ 19 h 69"/>
                <a:gd name="T18" fmla="*/ 0 w 121"/>
                <a:gd name="T19" fmla="*/ 21 h 69"/>
                <a:gd name="T20" fmla="*/ 15 w 121"/>
                <a:gd name="T21" fmla="*/ 15 h 69"/>
                <a:gd name="T22" fmla="*/ 20 w 121"/>
                <a:gd name="T23" fmla="*/ 16 h 69"/>
                <a:gd name="T24" fmla="*/ 26 w 121"/>
                <a:gd name="T25" fmla="*/ 19 h 69"/>
                <a:gd name="T26" fmla="*/ 28 w 121"/>
                <a:gd name="T27" fmla="*/ 8 h 69"/>
                <a:gd name="T28" fmla="*/ 27 w 121"/>
                <a:gd name="T29" fmla="*/ 5 h 69"/>
                <a:gd name="T30" fmla="*/ 29 w 121"/>
                <a:gd name="T31" fmla="*/ 0 h 69"/>
                <a:gd name="T32" fmla="*/ 39 w 121"/>
                <a:gd name="T33" fmla="*/ 13 h 69"/>
                <a:gd name="T34" fmla="*/ 99 w 121"/>
                <a:gd name="T35" fmla="*/ 14 h 69"/>
                <a:gd name="T36" fmla="*/ 112 w 121"/>
                <a:gd name="T37" fmla="*/ 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1" h="69">
                  <a:moveTo>
                    <a:pt x="112" y="3"/>
                  </a:moveTo>
                  <a:cubicBezTo>
                    <a:pt x="113" y="8"/>
                    <a:pt x="114" y="14"/>
                    <a:pt x="116" y="20"/>
                  </a:cubicBezTo>
                  <a:cubicBezTo>
                    <a:pt x="118" y="20"/>
                    <a:pt x="119" y="17"/>
                    <a:pt x="121" y="17"/>
                  </a:cubicBezTo>
                  <a:cubicBezTo>
                    <a:pt x="120" y="23"/>
                    <a:pt x="115" y="25"/>
                    <a:pt x="112" y="28"/>
                  </a:cubicBezTo>
                  <a:cubicBezTo>
                    <a:pt x="100" y="41"/>
                    <a:pt x="87" y="53"/>
                    <a:pt x="75" y="66"/>
                  </a:cubicBezTo>
                  <a:cubicBezTo>
                    <a:pt x="73" y="69"/>
                    <a:pt x="72" y="67"/>
                    <a:pt x="71" y="65"/>
                  </a:cubicBezTo>
                  <a:cubicBezTo>
                    <a:pt x="65" y="60"/>
                    <a:pt x="59" y="54"/>
                    <a:pt x="53" y="48"/>
                  </a:cubicBezTo>
                  <a:cubicBezTo>
                    <a:pt x="45" y="40"/>
                    <a:pt x="36" y="32"/>
                    <a:pt x="28" y="24"/>
                  </a:cubicBezTo>
                  <a:cubicBezTo>
                    <a:pt x="23" y="20"/>
                    <a:pt x="17" y="17"/>
                    <a:pt x="9" y="19"/>
                  </a:cubicBezTo>
                  <a:cubicBezTo>
                    <a:pt x="7" y="21"/>
                    <a:pt x="3" y="22"/>
                    <a:pt x="0" y="21"/>
                  </a:cubicBezTo>
                  <a:cubicBezTo>
                    <a:pt x="5" y="18"/>
                    <a:pt x="10" y="17"/>
                    <a:pt x="15" y="15"/>
                  </a:cubicBezTo>
                  <a:cubicBezTo>
                    <a:pt x="17" y="15"/>
                    <a:pt x="18" y="15"/>
                    <a:pt x="20" y="16"/>
                  </a:cubicBezTo>
                  <a:cubicBezTo>
                    <a:pt x="22" y="16"/>
                    <a:pt x="24" y="21"/>
                    <a:pt x="26" y="19"/>
                  </a:cubicBezTo>
                  <a:cubicBezTo>
                    <a:pt x="28" y="16"/>
                    <a:pt x="29" y="12"/>
                    <a:pt x="28" y="8"/>
                  </a:cubicBezTo>
                  <a:cubicBezTo>
                    <a:pt x="27" y="7"/>
                    <a:pt x="27" y="6"/>
                    <a:pt x="27" y="5"/>
                  </a:cubicBezTo>
                  <a:cubicBezTo>
                    <a:pt x="28" y="4"/>
                    <a:pt x="28" y="3"/>
                    <a:pt x="29" y="0"/>
                  </a:cubicBezTo>
                  <a:cubicBezTo>
                    <a:pt x="30" y="7"/>
                    <a:pt x="36" y="8"/>
                    <a:pt x="39" y="13"/>
                  </a:cubicBezTo>
                  <a:cubicBezTo>
                    <a:pt x="51" y="30"/>
                    <a:pt x="86" y="30"/>
                    <a:pt x="99" y="14"/>
                  </a:cubicBezTo>
                  <a:cubicBezTo>
                    <a:pt x="103" y="10"/>
                    <a:pt x="108" y="6"/>
                    <a:pt x="112" y="3"/>
                  </a:cubicBezTo>
                  <a:close/>
                </a:path>
              </a:pathLst>
            </a:custGeom>
            <a:solidFill>
              <a:srgbClr val="E5B7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Freeform 63">
              <a:extLst>
                <a:ext uri="{FF2B5EF4-FFF2-40B4-BE49-F238E27FC236}">
                  <a16:creationId xmlns:a16="http://schemas.microsoft.com/office/drawing/2014/main" id="{EE53E908-1F61-C004-21FD-9C3ABB3F8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7" y="3044"/>
              <a:ext cx="43" cy="133"/>
            </a:xfrm>
            <a:custGeom>
              <a:avLst/>
              <a:gdLst>
                <a:gd name="T0" fmla="*/ 1 w 30"/>
                <a:gd name="T1" fmla="*/ 85 h 93"/>
                <a:gd name="T2" fmla="*/ 7 w 30"/>
                <a:gd name="T3" fmla="*/ 31 h 93"/>
                <a:gd name="T4" fmla="*/ 4 w 30"/>
                <a:gd name="T5" fmla="*/ 17 h 93"/>
                <a:gd name="T6" fmla="*/ 2 w 30"/>
                <a:gd name="T7" fmla="*/ 8 h 93"/>
                <a:gd name="T8" fmla="*/ 9 w 30"/>
                <a:gd name="T9" fmla="*/ 1 h 93"/>
                <a:gd name="T10" fmla="*/ 22 w 30"/>
                <a:gd name="T11" fmla="*/ 1 h 93"/>
                <a:gd name="T12" fmla="*/ 27 w 30"/>
                <a:gd name="T13" fmla="*/ 6 h 93"/>
                <a:gd name="T14" fmla="*/ 27 w 30"/>
                <a:gd name="T15" fmla="*/ 9 h 93"/>
                <a:gd name="T16" fmla="*/ 26 w 30"/>
                <a:gd name="T17" fmla="*/ 56 h 93"/>
                <a:gd name="T18" fmla="*/ 29 w 30"/>
                <a:gd name="T19" fmla="*/ 85 h 93"/>
                <a:gd name="T20" fmla="*/ 26 w 30"/>
                <a:gd name="T21" fmla="*/ 91 h 93"/>
                <a:gd name="T22" fmla="*/ 1 w 30"/>
                <a:gd name="T23" fmla="*/ 88 h 93"/>
                <a:gd name="T24" fmla="*/ 1 w 30"/>
                <a:gd name="T25" fmla="*/ 8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93">
                  <a:moveTo>
                    <a:pt x="1" y="85"/>
                  </a:moveTo>
                  <a:cubicBezTo>
                    <a:pt x="3" y="67"/>
                    <a:pt x="5" y="49"/>
                    <a:pt x="7" y="31"/>
                  </a:cubicBezTo>
                  <a:cubicBezTo>
                    <a:pt x="7" y="26"/>
                    <a:pt x="8" y="21"/>
                    <a:pt x="4" y="17"/>
                  </a:cubicBezTo>
                  <a:cubicBezTo>
                    <a:pt x="3" y="15"/>
                    <a:pt x="2" y="11"/>
                    <a:pt x="2" y="8"/>
                  </a:cubicBezTo>
                  <a:cubicBezTo>
                    <a:pt x="0" y="1"/>
                    <a:pt x="2" y="0"/>
                    <a:pt x="9" y="1"/>
                  </a:cubicBezTo>
                  <a:cubicBezTo>
                    <a:pt x="13" y="1"/>
                    <a:pt x="17" y="1"/>
                    <a:pt x="22" y="1"/>
                  </a:cubicBezTo>
                  <a:cubicBezTo>
                    <a:pt x="26" y="0"/>
                    <a:pt x="28" y="2"/>
                    <a:pt x="27" y="6"/>
                  </a:cubicBezTo>
                  <a:cubicBezTo>
                    <a:pt x="27" y="7"/>
                    <a:pt x="27" y="8"/>
                    <a:pt x="27" y="9"/>
                  </a:cubicBezTo>
                  <a:cubicBezTo>
                    <a:pt x="19" y="25"/>
                    <a:pt x="25" y="41"/>
                    <a:pt x="26" y="56"/>
                  </a:cubicBezTo>
                  <a:cubicBezTo>
                    <a:pt x="26" y="66"/>
                    <a:pt x="28" y="75"/>
                    <a:pt x="29" y="85"/>
                  </a:cubicBezTo>
                  <a:cubicBezTo>
                    <a:pt x="30" y="88"/>
                    <a:pt x="29" y="90"/>
                    <a:pt x="26" y="91"/>
                  </a:cubicBezTo>
                  <a:cubicBezTo>
                    <a:pt x="17" y="91"/>
                    <a:pt x="9" y="93"/>
                    <a:pt x="1" y="88"/>
                  </a:cubicBezTo>
                  <a:cubicBezTo>
                    <a:pt x="0" y="87"/>
                    <a:pt x="0" y="86"/>
                    <a:pt x="1" y="85"/>
                  </a:cubicBezTo>
                  <a:close/>
                </a:path>
              </a:pathLst>
            </a:custGeom>
            <a:solidFill>
              <a:srgbClr val="971B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Freeform 64">
              <a:extLst>
                <a:ext uri="{FF2B5EF4-FFF2-40B4-BE49-F238E27FC236}">
                  <a16:creationId xmlns:a16="http://schemas.microsoft.com/office/drawing/2014/main" id="{927DBB4F-6144-7804-EAF7-74FEB42916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5" y="3165"/>
              <a:ext cx="157" cy="12"/>
            </a:xfrm>
            <a:custGeom>
              <a:avLst/>
              <a:gdLst>
                <a:gd name="T0" fmla="*/ 108 w 110"/>
                <a:gd name="T1" fmla="*/ 0 h 8"/>
                <a:gd name="T2" fmla="*/ 108 w 110"/>
                <a:gd name="T3" fmla="*/ 3 h 8"/>
                <a:gd name="T4" fmla="*/ 107 w 110"/>
                <a:gd name="T5" fmla="*/ 8 h 8"/>
                <a:gd name="T6" fmla="*/ 1 w 110"/>
                <a:gd name="T7" fmla="*/ 8 h 8"/>
                <a:gd name="T8" fmla="*/ 0 w 110"/>
                <a:gd name="T9" fmla="*/ 5 h 8"/>
                <a:gd name="T10" fmla="*/ 8 w 110"/>
                <a:gd name="T11" fmla="*/ 4 h 8"/>
                <a:gd name="T12" fmla="*/ 99 w 110"/>
                <a:gd name="T13" fmla="*/ 4 h 8"/>
                <a:gd name="T14" fmla="*/ 108 w 110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0" h="8">
                  <a:moveTo>
                    <a:pt x="108" y="0"/>
                  </a:moveTo>
                  <a:cubicBezTo>
                    <a:pt x="108" y="1"/>
                    <a:pt x="108" y="2"/>
                    <a:pt x="108" y="3"/>
                  </a:cubicBezTo>
                  <a:cubicBezTo>
                    <a:pt x="110" y="5"/>
                    <a:pt x="109" y="7"/>
                    <a:pt x="107" y="8"/>
                  </a:cubicBezTo>
                  <a:cubicBezTo>
                    <a:pt x="71" y="8"/>
                    <a:pt x="36" y="8"/>
                    <a:pt x="1" y="8"/>
                  </a:cubicBezTo>
                  <a:cubicBezTo>
                    <a:pt x="1" y="7"/>
                    <a:pt x="0" y="6"/>
                    <a:pt x="0" y="5"/>
                  </a:cubicBezTo>
                  <a:cubicBezTo>
                    <a:pt x="3" y="4"/>
                    <a:pt x="5" y="4"/>
                    <a:pt x="8" y="4"/>
                  </a:cubicBezTo>
                  <a:cubicBezTo>
                    <a:pt x="39" y="4"/>
                    <a:pt x="69" y="4"/>
                    <a:pt x="99" y="4"/>
                  </a:cubicBezTo>
                  <a:cubicBezTo>
                    <a:pt x="103" y="4"/>
                    <a:pt x="106" y="4"/>
                    <a:pt x="108" y="0"/>
                  </a:cubicBezTo>
                  <a:close/>
                </a:path>
              </a:pathLst>
            </a:custGeom>
            <a:solidFill>
              <a:srgbClr val="B7B7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Freeform 65">
              <a:extLst>
                <a:ext uri="{FF2B5EF4-FFF2-40B4-BE49-F238E27FC236}">
                  <a16:creationId xmlns:a16="http://schemas.microsoft.com/office/drawing/2014/main" id="{7118C8D9-08FC-E73B-17F2-5A14827B6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7" y="3165"/>
              <a:ext cx="137" cy="13"/>
            </a:xfrm>
            <a:custGeom>
              <a:avLst/>
              <a:gdLst>
                <a:gd name="T0" fmla="*/ 96 w 96"/>
                <a:gd name="T1" fmla="*/ 4 h 9"/>
                <a:gd name="T2" fmla="*/ 95 w 96"/>
                <a:gd name="T3" fmla="*/ 7 h 9"/>
                <a:gd name="T4" fmla="*/ 85 w 96"/>
                <a:gd name="T5" fmla="*/ 9 h 9"/>
                <a:gd name="T6" fmla="*/ 53 w 96"/>
                <a:gd name="T7" fmla="*/ 8 h 9"/>
                <a:gd name="T8" fmla="*/ 7 w 96"/>
                <a:gd name="T9" fmla="*/ 8 h 9"/>
                <a:gd name="T10" fmla="*/ 0 w 96"/>
                <a:gd name="T11" fmla="*/ 7 h 9"/>
                <a:gd name="T12" fmla="*/ 10 w 96"/>
                <a:gd name="T13" fmla="*/ 4 h 9"/>
                <a:gd name="T14" fmla="*/ 88 w 96"/>
                <a:gd name="T15" fmla="*/ 4 h 9"/>
                <a:gd name="T16" fmla="*/ 96 w 96"/>
                <a:gd name="T1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9">
                  <a:moveTo>
                    <a:pt x="96" y="4"/>
                  </a:moveTo>
                  <a:cubicBezTo>
                    <a:pt x="96" y="5"/>
                    <a:pt x="96" y="6"/>
                    <a:pt x="95" y="7"/>
                  </a:cubicBezTo>
                  <a:cubicBezTo>
                    <a:pt x="92" y="9"/>
                    <a:pt x="89" y="9"/>
                    <a:pt x="85" y="9"/>
                  </a:cubicBezTo>
                  <a:cubicBezTo>
                    <a:pt x="75" y="8"/>
                    <a:pt x="64" y="8"/>
                    <a:pt x="53" y="8"/>
                  </a:cubicBezTo>
                  <a:cubicBezTo>
                    <a:pt x="38" y="8"/>
                    <a:pt x="22" y="8"/>
                    <a:pt x="7" y="8"/>
                  </a:cubicBezTo>
                  <a:cubicBezTo>
                    <a:pt x="4" y="8"/>
                    <a:pt x="2" y="8"/>
                    <a:pt x="0" y="7"/>
                  </a:cubicBezTo>
                  <a:cubicBezTo>
                    <a:pt x="1" y="0"/>
                    <a:pt x="7" y="4"/>
                    <a:pt x="10" y="4"/>
                  </a:cubicBezTo>
                  <a:cubicBezTo>
                    <a:pt x="36" y="5"/>
                    <a:pt x="62" y="4"/>
                    <a:pt x="88" y="4"/>
                  </a:cubicBezTo>
                  <a:cubicBezTo>
                    <a:pt x="91" y="4"/>
                    <a:pt x="93" y="5"/>
                    <a:pt x="96" y="4"/>
                  </a:cubicBezTo>
                  <a:close/>
                </a:path>
              </a:pathLst>
            </a:custGeom>
            <a:solidFill>
              <a:srgbClr val="B6B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Freeform 66">
              <a:extLst>
                <a:ext uri="{FF2B5EF4-FFF2-40B4-BE49-F238E27FC236}">
                  <a16:creationId xmlns:a16="http://schemas.microsoft.com/office/drawing/2014/main" id="{9DC21214-6A2E-C71E-FB4C-0F731B01C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3170"/>
              <a:ext cx="47" cy="18"/>
            </a:xfrm>
            <a:custGeom>
              <a:avLst/>
              <a:gdLst>
                <a:gd name="T0" fmla="*/ 0 w 33"/>
                <a:gd name="T1" fmla="*/ 4 h 13"/>
                <a:gd name="T2" fmla="*/ 0 w 33"/>
                <a:gd name="T3" fmla="*/ 1 h 13"/>
                <a:gd name="T4" fmla="*/ 24 w 33"/>
                <a:gd name="T5" fmla="*/ 1 h 13"/>
                <a:gd name="T6" fmla="*/ 33 w 33"/>
                <a:gd name="T7" fmla="*/ 4 h 13"/>
                <a:gd name="T8" fmla="*/ 26 w 33"/>
                <a:gd name="T9" fmla="*/ 6 h 13"/>
                <a:gd name="T10" fmla="*/ 22 w 33"/>
                <a:gd name="T11" fmla="*/ 5 h 13"/>
                <a:gd name="T12" fmla="*/ 0 w 33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13">
                  <a:moveTo>
                    <a:pt x="0" y="4"/>
                  </a:moveTo>
                  <a:cubicBezTo>
                    <a:pt x="0" y="3"/>
                    <a:pt x="0" y="2"/>
                    <a:pt x="0" y="1"/>
                  </a:cubicBezTo>
                  <a:cubicBezTo>
                    <a:pt x="8" y="1"/>
                    <a:pt x="16" y="2"/>
                    <a:pt x="24" y="1"/>
                  </a:cubicBezTo>
                  <a:cubicBezTo>
                    <a:pt x="28" y="0"/>
                    <a:pt x="29" y="5"/>
                    <a:pt x="33" y="4"/>
                  </a:cubicBezTo>
                  <a:cubicBezTo>
                    <a:pt x="31" y="7"/>
                    <a:pt x="30" y="13"/>
                    <a:pt x="26" y="6"/>
                  </a:cubicBezTo>
                  <a:cubicBezTo>
                    <a:pt x="25" y="5"/>
                    <a:pt x="23" y="5"/>
                    <a:pt x="22" y="5"/>
                  </a:cubicBezTo>
                  <a:cubicBezTo>
                    <a:pt x="14" y="9"/>
                    <a:pt x="7" y="2"/>
                    <a:pt x="0" y="4"/>
                  </a:cubicBezTo>
                  <a:close/>
                </a:path>
              </a:pathLst>
            </a:custGeom>
            <a:solidFill>
              <a:srgbClr val="B6B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1" name="Freeform 67">
              <a:extLst>
                <a:ext uri="{FF2B5EF4-FFF2-40B4-BE49-F238E27FC236}">
                  <a16:creationId xmlns:a16="http://schemas.microsoft.com/office/drawing/2014/main" id="{9EFD4DB2-9E03-D689-130C-0AB38C63C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9" y="2727"/>
              <a:ext cx="17" cy="16"/>
            </a:xfrm>
            <a:custGeom>
              <a:avLst/>
              <a:gdLst>
                <a:gd name="T0" fmla="*/ 6 w 12"/>
                <a:gd name="T1" fmla="*/ 11 h 11"/>
                <a:gd name="T2" fmla="*/ 0 w 12"/>
                <a:gd name="T3" fmla="*/ 5 h 11"/>
                <a:gd name="T4" fmla="*/ 6 w 12"/>
                <a:gd name="T5" fmla="*/ 0 h 11"/>
                <a:gd name="T6" fmla="*/ 12 w 12"/>
                <a:gd name="T7" fmla="*/ 5 h 11"/>
                <a:gd name="T8" fmla="*/ 6 w 12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6" y="11"/>
                  </a:moveTo>
                  <a:cubicBezTo>
                    <a:pt x="2" y="11"/>
                    <a:pt x="0" y="9"/>
                    <a:pt x="0" y="5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9" y="0"/>
                    <a:pt x="12" y="2"/>
                    <a:pt x="12" y="5"/>
                  </a:cubicBezTo>
                  <a:cubicBezTo>
                    <a:pt x="12" y="9"/>
                    <a:pt x="9" y="10"/>
                    <a:pt x="6" y="11"/>
                  </a:cubicBezTo>
                  <a:close/>
                </a:path>
              </a:pathLst>
            </a:custGeom>
            <a:solidFill>
              <a:srgbClr val="3330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2" name="Freeform 68">
              <a:extLst>
                <a:ext uri="{FF2B5EF4-FFF2-40B4-BE49-F238E27FC236}">
                  <a16:creationId xmlns:a16="http://schemas.microsoft.com/office/drawing/2014/main" id="{6799AA94-CA61-5441-8635-8117AE0D8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2746"/>
              <a:ext cx="18" cy="17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7 w 12"/>
                <a:gd name="T5" fmla="*/ 0 h 12"/>
                <a:gd name="T6" fmla="*/ 11 w 12"/>
                <a:gd name="T7" fmla="*/ 6 h 12"/>
                <a:gd name="T8" fmla="*/ 6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2"/>
                    <a:pt x="0" y="10"/>
                    <a:pt x="0" y="6"/>
                  </a:cubicBezTo>
                  <a:cubicBezTo>
                    <a:pt x="0" y="2"/>
                    <a:pt x="3" y="0"/>
                    <a:pt x="7" y="0"/>
                  </a:cubicBezTo>
                  <a:cubicBezTo>
                    <a:pt x="10" y="0"/>
                    <a:pt x="12" y="2"/>
                    <a:pt x="11" y="6"/>
                  </a:cubicBezTo>
                  <a:cubicBezTo>
                    <a:pt x="11" y="10"/>
                    <a:pt x="10" y="11"/>
                    <a:pt x="6" y="12"/>
                  </a:cubicBezTo>
                  <a:close/>
                </a:path>
              </a:pathLst>
            </a:custGeom>
            <a:solidFill>
              <a:srgbClr val="322D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3" name="Freeform 69">
              <a:extLst>
                <a:ext uri="{FF2B5EF4-FFF2-40B4-BE49-F238E27FC236}">
                  <a16:creationId xmlns:a16="http://schemas.microsoft.com/office/drawing/2014/main" id="{DB0BD37A-80CE-7202-2CE2-C0DCEB5A09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2603"/>
              <a:ext cx="16" cy="16"/>
            </a:xfrm>
            <a:custGeom>
              <a:avLst/>
              <a:gdLst>
                <a:gd name="T0" fmla="*/ 11 w 11"/>
                <a:gd name="T1" fmla="*/ 5 h 11"/>
                <a:gd name="T2" fmla="*/ 5 w 11"/>
                <a:gd name="T3" fmla="*/ 11 h 11"/>
                <a:gd name="T4" fmla="*/ 0 w 11"/>
                <a:gd name="T5" fmla="*/ 6 h 11"/>
                <a:gd name="T6" fmla="*/ 6 w 11"/>
                <a:gd name="T7" fmla="*/ 0 h 11"/>
                <a:gd name="T8" fmla="*/ 11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0" y="9"/>
                    <a:pt x="9" y="11"/>
                    <a:pt x="5" y="11"/>
                  </a:cubicBezTo>
                  <a:cubicBezTo>
                    <a:pt x="2" y="11"/>
                    <a:pt x="0" y="9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10" y="0"/>
                    <a:pt x="10" y="3"/>
                    <a:pt x="11" y="5"/>
                  </a:cubicBezTo>
                  <a:close/>
                </a:path>
              </a:pathLst>
            </a:custGeom>
            <a:solidFill>
              <a:srgbClr val="322D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Freeform 70">
              <a:extLst>
                <a:ext uri="{FF2B5EF4-FFF2-40B4-BE49-F238E27FC236}">
                  <a16:creationId xmlns:a16="http://schemas.microsoft.com/office/drawing/2014/main" id="{5E37FD6C-F2CF-F26B-6A0F-70AC7244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2633"/>
              <a:ext cx="16" cy="17"/>
            </a:xfrm>
            <a:custGeom>
              <a:avLst/>
              <a:gdLst>
                <a:gd name="T0" fmla="*/ 11 w 11"/>
                <a:gd name="T1" fmla="*/ 8 h 12"/>
                <a:gd name="T2" fmla="*/ 6 w 11"/>
                <a:gd name="T3" fmla="*/ 12 h 12"/>
                <a:gd name="T4" fmla="*/ 0 w 11"/>
                <a:gd name="T5" fmla="*/ 6 h 12"/>
                <a:gd name="T6" fmla="*/ 6 w 11"/>
                <a:gd name="T7" fmla="*/ 0 h 12"/>
                <a:gd name="T8" fmla="*/ 11 w 11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8"/>
                  </a:moveTo>
                  <a:cubicBezTo>
                    <a:pt x="11" y="9"/>
                    <a:pt x="10" y="12"/>
                    <a:pt x="6" y="12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2"/>
                    <a:pt x="2" y="1"/>
                    <a:pt x="6" y="0"/>
                  </a:cubicBezTo>
                  <a:cubicBezTo>
                    <a:pt x="10" y="0"/>
                    <a:pt x="11" y="3"/>
                    <a:pt x="11" y="8"/>
                  </a:cubicBezTo>
                  <a:close/>
                </a:path>
              </a:pathLst>
            </a:custGeom>
            <a:solidFill>
              <a:srgbClr val="302E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Freeform 71">
              <a:extLst>
                <a:ext uri="{FF2B5EF4-FFF2-40B4-BE49-F238E27FC236}">
                  <a16:creationId xmlns:a16="http://schemas.microsoft.com/office/drawing/2014/main" id="{1368DB61-EC95-1F93-AC8A-304EF7969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" y="2913"/>
              <a:ext cx="11" cy="20"/>
            </a:xfrm>
            <a:custGeom>
              <a:avLst/>
              <a:gdLst>
                <a:gd name="T0" fmla="*/ 1 w 8"/>
                <a:gd name="T1" fmla="*/ 3 h 14"/>
                <a:gd name="T2" fmla="*/ 8 w 8"/>
                <a:gd name="T3" fmla="*/ 0 h 14"/>
                <a:gd name="T4" fmla="*/ 6 w 8"/>
                <a:gd name="T5" fmla="*/ 14 h 14"/>
                <a:gd name="T6" fmla="*/ 1 w 8"/>
                <a:gd name="T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4">
                  <a:moveTo>
                    <a:pt x="1" y="3"/>
                  </a:moveTo>
                  <a:cubicBezTo>
                    <a:pt x="3" y="2"/>
                    <a:pt x="5" y="0"/>
                    <a:pt x="8" y="0"/>
                  </a:cubicBezTo>
                  <a:cubicBezTo>
                    <a:pt x="7" y="5"/>
                    <a:pt x="6" y="9"/>
                    <a:pt x="6" y="14"/>
                  </a:cubicBezTo>
                  <a:cubicBezTo>
                    <a:pt x="3" y="11"/>
                    <a:pt x="0" y="7"/>
                    <a:pt x="1" y="3"/>
                  </a:cubicBezTo>
                  <a:close/>
                </a:path>
              </a:pathLst>
            </a:custGeom>
            <a:solidFill>
              <a:srgbClr val="FADF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Freeform 72">
              <a:extLst>
                <a:ext uri="{FF2B5EF4-FFF2-40B4-BE49-F238E27FC236}">
                  <a16:creationId xmlns:a16="http://schemas.microsoft.com/office/drawing/2014/main" id="{10E15E59-AD87-3838-23C1-37E7DF707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9" y="2360"/>
              <a:ext cx="107" cy="82"/>
            </a:xfrm>
            <a:custGeom>
              <a:avLst/>
              <a:gdLst>
                <a:gd name="T0" fmla="*/ 44 w 75"/>
                <a:gd name="T1" fmla="*/ 56 h 57"/>
                <a:gd name="T2" fmla="*/ 9 w 75"/>
                <a:gd name="T3" fmla="*/ 40 h 57"/>
                <a:gd name="T4" fmla="*/ 18 w 75"/>
                <a:gd name="T5" fmla="*/ 7 h 57"/>
                <a:gd name="T6" fmla="*/ 60 w 75"/>
                <a:gd name="T7" fmla="*/ 1 h 57"/>
                <a:gd name="T8" fmla="*/ 74 w 75"/>
                <a:gd name="T9" fmla="*/ 21 h 57"/>
                <a:gd name="T10" fmla="*/ 57 w 75"/>
                <a:gd name="T11" fmla="*/ 52 h 57"/>
                <a:gd name="T12" fmla="*/ 44 w 75"/>
                <a:gd name="T13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57">
                  <a:moveTo>
                    <a:pt x="44" y="56"/>
                  </a:moveTo>
                  <a:cubicBezTo>
                    <a:pt x="29" y="56"/>
                    <a:pt x="17" y="50"/>
                    <a:pt x="9" y="40"/>
                  </a:cubicBezTo>
                  <a:cubicBezTo>
                    <a:pt x="0" y="28"/>
                    <a:pt x="4" y="13"/>
                    <a:pt x="18" y="7"/>
                  </a:cubicBezTo>
                  <a:cubicBezTo>
                    <a:pt x="31" y="2"/>
                    <a:pt x="45" y="0"/>
                    <a:pt x="60" y="1"/>
                  </a:cubicBezTo>
                  <a:cubicBezTo>
                    <a:pt x="68" y="2"/>
                    <a:pt x="75" y="11"/>
                    <a:pt x="74" y="21"/>
                  </a:cubicBezTo>
                  <a:cubicBezTo>
                    <a:pt x="73" y="34"/>
                    <a:pt x="68" y="44"/>
                    <a:pt x="57" y="52"/>
                  </a:cubicBezTo>
                  <a:cubicBezTo>
                    <a:pt x="53" y="56"/>
                    <a:pt x="48" y="57"/>
                    <a:pt x="44" y="56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Freeform 73">
              <a:extLst>
                <a:ext uri="{FF2B5EF4-FFF2-40B4-BE49-F238E27FC236}">
                  <a16:creationId xmlns:a16="http://schemas.microsoft.com/office/drawing/2014/main" id="{007673CA-4E35-C592-7A6D-74CE337B1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" y="2360"/>
              <a:ext cx="108" cy="80"/>
            </a:xfrm>
            <a:custGeom>
              <a:avLst/>
              <a:gdLst>
                <a:gd name="T0" fmla="*/ 31 w 76"/>
                <a:gd name="T1" fmla="*/ 56 h 56"/>
                <a:gd name="T2" fmla="*/ 3 w 76"/>
                <a:gd name="T3" fmla="*/ 20 h 56"/>
                <a:gd name="T4" fmla="*/ 5 w 76"/>
                <a:gd name="T5" fmla="*/ 11 h 56"/>
                <a:gd name="T6" fmla="*/ 19 w 76"/>
                <a:gd name="T7" fmla="*/ 0 h 56"/>
                <a:gd name="T8" fmla="*/ 56 w 76"/>
                <a:gd name="T9" fmla="*/ 6 h 56"/>
                <a:gd name="T10" fmla="*/ 65 w 76"/>
                <a:gd name="T11" fmla="*/ 40 h 56"/>
                <a:gd name="T12" fmla="*/ 31 w 76"/>
                <a:gd name="T13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56">
                  <a:moveTo>
                    <a:pt x="31" y="56"/>
                  </a:moveTo>
                  <a:cubicBezTo>
                    <a:pt x="15" y="55"/>
                    <a:pt x="0" y="36"/>
                    <a:pt x="3" y="20"/>
                  </a:cubicBezTo>
                  <a:cubicBezTo>
                    <a:pt x="4" y="17"/>
                    <a:pt x="4" y="14"/>
                    <a:pt x="5" y="11"/>
                  </a:cubicBezTo>
                  <a:cubicBezTo>
                    <a:pt x="7" y="2"/>
                    <a:pt x="10" y="0"/>
                    <a:pt x="19" y="0"/>
                  </a:cubicBezTo>
                  <a:cubicBezTo>
                    <a:pt x="32" y="0"/>
                    <a:pt x="44" y="2"/>
                    <a:pt x="56" y="6"/>
                  </a:cubicBezTo>
                  <a:cubicBezTo>
                    <a:pt x="72" y="12"/>
                    <a:pt x="76" y="27"/>
                    <a:pt x="65" y="40"/>
                  </a:cubicBezTo>
                  <a:cubicBezTo>
                    <a:pt x="57" y="50"/>
                    <a:pt x="45" y="56"/>
                    <a:pt x="31" y="56"/>
                  </a:cubicBezTo>
                  <a:close/>
                </a:path>
              </a:pathLst>
            </a:custGeom>
            <a:solidFill>
              <a:srgbClr val="F0CB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8" name="Rectangle 74">
              <a:extLst>
                <a:ext uri="{FF2B5EF4-FFF2-40B4-BE49-F238E27FC236}">
                  <a16:creationId xmlns:a16="http://schemas.microsoft.com/office/drawing/2014/main" id="{36D6862B-8CD4-E763-3664-ACCAF40170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78" y="3165"/>
              <a:ext cx="1046" cy="26"/>
            </a:xfrm>
            <a:prstGeom prst="rect">
              <a:avLst/>
            </a:prstGeom>
            <a:solidFill>
              <a:srgbClr val="8E67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13461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3D47C8F1-6B32-4F2D-BA6C-105117C01C4A}"/>
              </a:ext>
            </a:extLst>
          </p:cNvPr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41674CB6-713F-42FD-BD1C-31ED278295D7}"/>
              </a:ext>
            </a:extLst>
          </p:cNvPr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219624" y="1447137"/>
            <a:ext cx="3384376" cy="322836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7" name="Isosceles Triangle 6"/>
          <p:cNvSpPr/>
          <p:nvPr/>
        </p:nvSpPr>
        <p:spPr>
          <a:xfrm rot="16200000">
            <a:off x="4917040" y="2917874"/>
            <a:ext cx="332790" cy="286888"/>
          </a:xfrm>
          <a:prstGeom prst="triangl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0" name="Text Placeholder 13"/>
          <p:cNvSpPr txBox="1">
            <a:spLocks/>
          </p:cNvSpPr>
          <p:nvPr/>
        </p:nvSpPr>
        <p:spPr>
          <a:xfrm>
            <a:off x="755576" y="505311"/>
            <a:ext cx="4032448" cy="92635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</a:t>
            </a:r>
            <a:r>
              <a:rPr lang="fa-IR" sz="2400" b="1" dirty="0">
                <a:solidFill>
                  <a:srgbClr val="FF0000"/>
                </a:solidFill>
                <a:latin typeface="+mj-lt"/>
                <a:cs typeface="B Nazanin" panose="00000400000000000000" pitchFamily="2" charset="-78"/>
              </a:rPr>
              <a:t>نمونه کارها </a:t>
            </a:r>
            <a:r>
              <a:rPr lang="fa-IR" sz="24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ساده</a:t>
            </a:r>
            <a:endParaRPr lang="en-US" altLang="ko-KR" sz="24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1" name="Isosceles Triangle 10"/>
          <p:cNvSpPr/>
          <p:nvPr/>
        </p:nvSpPr>
        <p:spPr>
          <a:xfrm rot="5400000">
            <a:off x="5196673" y="803941"/>
            <a:ext cx="332790" cy="286888"/>
          </a:xfrm>
          <a:prstGeom prst="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2" name="Text Placeholder 13"/>
          <p:cNvSpPr txBox="1">
            <a:spLocks/>
          </p:cNvSpPr>
          <p:nvPr/>
        </p:nvSpPr>
        <p:spPr>
          <a:xfrm>
            <a:off x="5349458" y="1562962"/>
            <a:ext cx="3025356" cy="92635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</a:t>
            </a: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نمونه کارها </a:t>
            </a:r>
            <a:r>
              <a:rPr lang="fa-I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ساده</a:t>
            </a:r>
            <a:endParaRPr lang="en-US" altLang="ko-KR" sz="2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5349458" y="2540277"/>
            <a:ext cx="298899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گزارش ها و ارائه های خود را منحصر به فرد و جذاب اضافه کنید.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6697470" y="4116458"/>
            <a:ext cx="1571385" cy="276999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پاورپوینت ساده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Medio marco 13"/>
          <p:cNvSpPr/>
          <p:nvPr/>
        </p:nvSpPr>
        <p:spPr>
          <a:xfrm rot="16200000">
            <a:off x="-260015" y="3926843"/>
            <a:ext cx="1476672" cy="956642"/>
          </a:xfrm>
          <a:prstGeom prst="halfFrame">
            <a:avLst/>
          </a:prstGeom>
          <a:solidFill>
            <a:srgbClr val="E5463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88383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50825" y="0"/>
            <a:ext cx="8893175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چیدمان اینفوگرافیک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818352" y="1376189"/>
            <a:ext cx="1452273" cy="726242"/>
            <a:chOff x="5263852" y="2497372"/>
            <a:chExt cx="1727749" cy="864000"/>
          </a:xfrm>
        </p:grpSpPr>
        <p:sp>
          <p:nvSpPr>
            <p:cNvPr id="3" name="Right Triangle 2"/>
            <p:cNvSpPr/>
            <p:nvPr/>
          </p:nvSpPr>
          <p:spPr>
            <a:xfrm>
              <a:off x="6127601" y="2497372"/>
              <a:ext cx="864000" cy="864000"/>
            </a:xfrm>
            <a:prstGeom prst="rtTriangle">
              <a:avLst/>
            </a:prstGeom>
            <a:noFill/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9" name="Right Triangle 8"/>
            <p:cNvSpPr/>
            <p:nvPr/>
          </p:nvSpPr>
          <p:spPr>
            <a:xfrm rot="16200000">
              <a:off x="5263852" y="2497372"/>
              <a:ext cx="864000" cy="864000"/>
            </a:xfrm>
            <a:prstGeom prst="rtTriangle">
              <a:avLst/>
            </a:prstGeom>
            <a:noFill/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 rot="10800000">
            <a:off x="3845863" y="3511216"/>
            <a:ext cx="1452273" cy="726242"/>
            <a:chOff x="5263852" y="2497372"/>
            <a:chExt cx="1727749" cy="864000"/>
          </a:xfrm>
        </p:grpSpPr>
        <p:sp>
          <p:nvSpPr>
            <p:cNvPr id="13" name="Right Triangle 12"/>
            <p:cNvSpPr/>
            <p:nvPr/>
          </p:nvSpPr>
          <p:spPr>
            <a:xfrm>
              <a:off x="6127601" y="2497372"/>
              <a:ext cx="864000" cy="864000"/>
            </a:xfrm>
            <a:prstGeom prst="rtTriangle">
              <a:avLst/>
            </a:prstGeom>
            <a:noFill/>
            <a:ln w="508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4" name="Right Triangle 13"/>
            <p:cNvSpPr/>
            <p:nvPr/>
          </p:nvSpPr>
          <p:spPr>
            <a:xfrm rot="16200000">
              <a:off x="5263852" y="2497372"/>
              <a:ext cx="864000" cy="864000"/>
            </a:xfrm>
            <a:prstGeom prst="rtTriangle">
              <a:avLst/>
            </a:prstGeom>
            <a:noFill/>
            <a:ln w="508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4572104" y="2120652"/>
            <a:ext cx="4031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39999" y="3059042"/>
            <a:ext cx="4031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512699" y="2120652"/>
            <a:ext cx="4031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578381" y="3059042"/>
            <a:ext cx="403189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Bent Arrow 9"/>
          <p:cNvSpPr/>
          <p:nvPr/>
        </p:nvSpPr>
        <p:spPr>
          <a:xfrm rot="5400000">
            <a:off x="1821480" y="754454"/>
            <a:ext cx="558805" cy="4220815"/>
          </a:xfrm>
          <a:prstGeom prst="bentArrow">
            <a:avLst>
              <a:gd name="adj1" fmla="val 25000"/>
              <a:gd name="adj2" fmla="val 25000"/>
              <a:gd name="adj3" fmla="val 33523"/>
              <a:gd name="adj4" fmla="val 43750"/>
            </a:avLst>
          </a:prstGeom>
          <a:solidFill>
            <a:srgbClr val="1B9D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Bent Arrow 20"/>
          <p:cNvSpPr/>
          <p:nvPr/>
        </p:nvSpPr>
        <p:spPr>
          <a:xfrm rot="16200000">
            <a:off x="6749279" y="717368"/>
            <a:ext cx="558805" cy="4220815"/>
          </a:xfrm>
          <a:prstGeom prst="bentArrow">
            <a:avLst>
              <a:gd name="adj1" fmla="val 25000"/>
              <a:gd name="adj2" fmla="val 25000"/>
              <a:gd name="adj3" fmla="val 33523"/>
              <a:gd name="adj4" fmla="val 43750"/>
            </a:avLst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4028523" y="1708363"/>
            <a:ext cx="5212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cs typeface="B Nazanin" panose="00000400000000000000" pitchFamily="2" charset="-78"/>
              </a:rPr>
              <a:t>A</a:t>
            </a:r>
            <a:endParaRPr lang="ko-KR" altLang="en-US" sz="2000" b="1" dirty="0">
              <a:cs typeface="B Nazanin" panose="000004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4549806" y="1696184"/>
            <a:ext cx="5212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cs typeface="B Nazanin" panose="00000400000000000000" pitchFamily="2" charset="-78"/>
              </a:rPr>
              <a:t>B</a:t>
            </a:r>
            <a:endParaRPr lang="ko-KR" altLang="en-US" sz="2000" b="1" dirty="0">
              <a:cs typeface="B Nazanin" panose="00000400000000000000" pitchFamily="2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051362" y="3543145"/>
            <a:ext cx="5212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accent1"/>
                </a:solidFill>
                <a:cs typeface="B Nazanin" panose="00000400000000000000" pitchFamily="2" charset="-78"/>
              </a:rPr>
              <a:t>C</a:t>
            </a:r>
            <a:endParaRPr lang="ko-KR" altLang="en-US" sz="20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572645" y="3530966"/>
            <a:ext cx="52128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accent1"/>
                </a:solidFill>
                <a:cs typeface="B Nazanin" panose="00000400000000000000" pitchFamily="2" charset="-78"/>
              </a:rPr>
              <a:t>D</a:t>
            </a:r>
            <a:endParaRPr lang="ko-KR" altLang="en-US" sz="2000" b="1" dirty="0">
              <a:solidFill>
                <a:schemeClr val="accent1"/>
              </a:solidFill>
              <a:cs typeface="B Nazanin" panose="00000400000000000000" pitchFamily="2" charset="-78"/>
            </a:endParaRPr>
          </a:p>
        </p:txBody>
      </p:sp>
      <p:sp>
        <p:nvSpPr>
          <p:cNvPr id="20" name="Medio marco 19"/>
          <p:cNvSpPr/>
          <p:nvPr/>
        </p:nvSpPr>
        <p:spPr>
          <a:xfrm rot="16200000">
            <a:off x="-269540" y="3926843"/>
            <a:ext cx="1476672" cy="956642"/>
          </a:xfrm>
          <a:prstGeom prst="halfFram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CAD971BE-2AEF-14C4-0678-3265E4F26A2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023102" y="3562351"/>
            <a:ext cx="2030413" cy="1444625"/>
            <a:chOff x="4424" y="2244"/>
            <a:chExt cx="1279" cy="910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C83365F-011B-6E32-8736-FA723E4B6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" y="3013"/>
              <a:ext cx="1279" cy="141"/>
            </a:xfrm>
            <a:custGeom>
              <a:avLst/>
              <a:gdLst>
                <a:gd name="T0" fmla="*/ 795 w 1743"/>
                <a:gd name="T1" fmla="*/ 1 h 192"/>
                <a:gd name="T2" fmla="*/ 644 w 1743"/>
                <a:gd name="T3" fmla="*/ 8 h 192"/>
                <a:gd name="T4" fmla="*/ 587 w 1743"/>
                <a:gd name="T5" fmla="*/ 17 h 192"/>
                <a:gd name="T6" fmla="*/ 474 w 1743"/>
                <a:gd name="T7" fmla="*/ 31 h 192"/>
                <a:gd name="T8" fmla="*/ 382 w 1743"/>
                <a:gd name="T9" fmla="*/ 38 h 192"/>
                <a:gd name="T10" fmla="*/ 293 w 1743"/>
                <a:gd name="T11" fmla="*/ 35 h 192"/>
                <a:gd name="T12" fmla="*/ 230 w 1743"/>
                <a:gd name="T13" fmla="*/ 23 h 192"/>
                <a:gd name="T14" fmla="*/ 158 w 1743"/>
                <a:gd name="T15" fmla="*/ 12 h 192"/>
                <a:gd name="T16" fmla="*/ 57 w 1743"/>
                <a:gd name="T17" fmla="*/ 24 h 192"/>
                <a:gd name="T18" fmla="*/ 23 w 1743"/>
                <a:gd name="T19" fmla="*/ 44 h 192"/>
                <a:gd name="T20" fmla="*/ 20 w 1743"/>
                <a:gd name="T21" fmla="*/ 135 h 192"/>
                <a:gd name="T22" fmla="*/ 173 w 1743"/>
                <a:gd name="T23" fmla="*/ 185 h 192"/>
                <a:gd name="T24" fmla="*/ 327 w 1743"/>
                <a:gd name="T25" fmla="*/ 179 h 192"/>
                <a:gd name="T26" fmla="*/ 472 w 1743"/>
                <a:gd name="T27" fmla="*/ 175 h 192"/>
                <a:gd name="T28" fmla="*/ 768 w 1743"/>
                <a:gd name="T29" fmla="*/ 168 h 192"/>
                <a:gd name="T30" fmla="*/ 1047 w 1743"/>
                <a:gd name="T31" fmla="*/ 164 h 192"/>
                <a:gd name="T32" fmla="*/ 1331 w 1743"/>
                <a:gd name="T33" fmla="*/ 177 h 192"/>
                <a:gd name="T34" fmla="*/ 1455 w 1743"/>
                <a:gd name="T35" fmla="*/ 189 h 192"/>
                <a:gd name="T36" fmla="*/ 1565 w 1743"/>
                <a:gd name="T37" fmla="*/ 185 h 192"/>
                <a:gd name="T38" fmla="*/ 1655 w 1743"/>
                <a:gd name="T39" fmla="*/ 161 h 192"/>
                <a:gd name="T40" fmla="*/ 1724 w 1743"/>
                <a:gd name="T41" fmla="*/ 92 h 192"/>
                <a:gd name="T42" fmla="*/ 1409 w 1743"/>
                <a:gd name="T43" fmla="*/ 23 h 192"/>
                <a:gd name="T44" fmla="*/ 1260 w 1743"/>
                <a:gd name="T45" fmla="*/ 23 h 192"/>
                <a:gd name="T46" fmla="*/ 1198 w 1743"/>
                <a:gd name="T47" fmla="*/ 13 h 192"/>
                <a:gd name="T48" fmla="*/ 1137 w 1743"/>
                <a:gd name="T49" fmla="*/ 8 h 192"/>
                <a:gd name="T50" fmla="*/ 879 w 1743"/>
                <a:gd name="T51" fmla="*/ 1 h 192"/>
                <a:gd name="T52" fmla="*/ 795 w 1743"/>
                <a:gd name="T53" fmla="*/ 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43" h="192">
                  <a:moveTo>
                    <a:pt x="795" y="1"/>
                  </a:moveTo>
                  <a:cubicBezTo>
                    <a:pt x="744" y="1"/>
                    <a:pt x="694" y="2"/>
                    <a:pt x="644" y="8"/>
                  </a:cubicBezTo>
                  <a:cubicBezTo>
                    <a:pt x="625" y="10"/>
                    <a:pt x="606" y="15"/>
                    <a:pt x="587" y="17"/>
                  </a:cubicBezTo>
                  <a:cubicBezTo>
                    <a:pt x="549" y="20"/>
                    <a:pt x="512" y="27"/>
                    <a:pt x="474" y="31"/>
                  </a:cubicBezTo>
                  <a:cubicBezTo>
                    <a:pt x="443" y="33"/>
                    <a:pt x="413" y="35"/>
                    <a:pt x="382" y="38"/>
                  </a:cubicBezTo>
                  <a:cubicBezTo>
                    <a:pt x="353" y="41"/>
                    <a:pt x="322" y="40"/>
                    <a:pt x="293" y="35"/>
                  </a:cubicBezTo>
                  <a:cubicBezTo>
                    <a:pt x="272" y="32"/>
                    <a:pt x="251" y="29"/>
                    <a:pt x="230" y="23"/>
                  </a:cubicBezTo>
                  <a:cubicBezTo>
                    <a:pt x="207" y="17"/>
                    <a:pt x="182" y="12"/>
                    <a:pt x="158" y="12"/>
                  </a:cubicBezTo>
                  <a:cubicBezTo>
                    <a:pt x="124" y="12"/>
                    <a:pt x="90" y="12"/>
                    <a:pt x="57" y="24"/>
                  </a:cubicBezTo>
                  <a:cubicBezTo>
                    <a:pt x="46" y="28"/>
                    <a:pt x="32" y="35"/>
                    <a:pt x="23" y="44"/>
                  </a:cubicBezTo>
                  <a:cubicBezTo>
                    <a:pt x="3" y="64"/>
                    <a:pt x="0" y="114"/>
                    <a:pt x="20" y="135"/>
                  </a:cubicBezTo>
                  <a:cubicBezTo>
                    <a:pt x="54" y="170"/>
                    <a:pt x="126" y="184"/>
                    <a:pt x="173" y="185"/>
                  </a:cubicBezTo>
                  <a:cubicBezTo>
                    <a:pt x="225" y="186"/>
                    <a:pt x="276" y="182"/>
                    <a:pt x="327" y="179"/>
                  </a:cubicBezTo>
                  <a:cubicBezTo>
                    <a:pt x="376" y="177"/>
                    <a:pt x="424" y="174"/>
                    <a:pt x="472" y="175"/>
                  </a:cubicBezTo>
                  <a:cubicBezTo>
                    <a:pt x="571" y="175"/>
                    <a:pt x="670" y="175"/>
                    <a:pt x="768" y="168"/>
                  </a:cubicBezTo>
                  <a:cubicBezTo>
                    <a:pt x="861" y="162"/>
                    <a:pt x="954" y="164"/>
                    <a:pt x="1047" y="164"/>
                  </a:cubicBezTo>
                  <a:cubicBezTo>
                    <a:pt x="1142" y="164"/>
                    <a:pt x="1236" y="165"/>
                    <a:pt x="1331" y="177"/>
                  </a:cubicBezTo>
                  <a:cubicBezTo>
                    <a:pt x="1372" y="183"/>
                    <a:pt x="1414" y="185"/>
                    <a:pt x="1455" y="189"/>
                  </a:cubicBezTo>
                  <a:cubicBezTo>
                    <a:pt x="1492" y="192"/>
                    <a:pt x="1528" y="188"/>
                    <a:pt x="1565" y="185"/>
                  </a:cubicBezTo>
                  <a:cubicBezTo>
                    <a:pt x="1596" y="183"/>
                    <a:pt x="1627" y="175"/>
                    <a:pt x="1655" y="161"/>
                  </a:cubicBezTo>
                  <a:cubicBezTo>
                    <a:pt x="1677" y="151"/>
                    <a:pt x="1717" y="117"/>
                    <a:pt x="1724" y="92"/>
                  </a:cubicBezTo>
                  <a:cubicBezTo>
                    <a:pt x="1743" y="21"/>
                    <a:pt x="1454" y="22"/>
                    <a:pt x="1409" y="23"/>
                  </a:cubicBezTo>
                  <a:cubicBezTo>
                    <a:pt x="1360" y="23"/>
                    <a:pt x="1310" y="24"/>
                    <a:pt x="1260" y="23"/>
                  </a:cubicBezTo>
                  <a:cubicBezTo>
                    <a:pt x="1239" y="22"/>
                    <a:pt x="1218" y="18"/>
                    <a:pt x="1198" y="13"/>
                  </a:cubicBezTo>
                  <a:cubicBezTo>
                    <a:pt x="1178" y="9"/>
                    <a:pt x="1157" y="10"/>
                    <a:pt x="1137" y="8"/>
                  </a:cubicBezTo>
                  <a:cubicBezTo>
                    <a:pt x="1051" y="0"/>
                    <a:pt x="965" y="1"/>
                    <a:pt x="879" y="1"/>
                  </a:cubicBezTo>
                  <a:cubicBezTo>
                    <a:pt x="851" y="1"/>
                    <a:pt x="823" y="1"/>
                    <a:pt x="795" y="1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498131E5-89BC-8125-F28F-5D0729DDF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5" y="2829"/>
              <a:ext cx="83" cy="272"/>
            </a:xfrm>
            <a:custGeom>
              <a:avLst/>
              <a:gdLst>
                <a:gd name="T0" fmla="*/ 78 w 83"/>
                <a:gd name="T1" fmla="*/ 13 h 272"/>
                <a:gd name="T2" fmla="*/ 83 w 83"/>
                <a:gd name="T3" fmla="*/ 109 h 272"/>
                <a:gd name="T4" fmla="*/ 70 w 83"/>
                <a:gd name="T5" fmla="*/ 271 h 272"/>
                <a:gd name="T6" fmla="*/ 52 w 83"/>
                <a:gd name="T7" fmla="*/ 272 h 272"/>
                <a:gd name="T8" fmla="*/ 30 w 83"/>
                <a:gd name="T9" fmla="*/ 125 h 272"/>
                <a:gd name="T10" fmla="*/ 0 w 83"/>
                <a:gd name="T11" fmla="*/ 0 h 272"/>
                <a:gd name="T12" fmla="*/ 78 w 83"/>
                <a:gd name="T13" fmla="*/ 1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272">
                  <a:moveTo>
                    <a:pt x="78" y="13"/>
                  </a:moveTo>
                  <a:lnTo>
                    <a:pt x="83" y="109"/>
                  </a:lnTo>
                  <a:lnTo>
                    <a:pt x="70" y="271"/>
                  </a:lnTo>
                  <a:lnTo>
                    <a:pt x="52" y="272"/>
                  </a:lnTo>
                  <a:lnTo>
                    <a:pt x="30" y="125"/>
                  </a:lnTo>
                  <a:lnTo>
                    <a:pt x="0" y="0"/>
                  </a:lnTo>
                  <a:lnTo>
                    <a:pt x="78" y="13"/>
                  </a:lnTo>
                  <a:close/>
                </a:path>
              </a:pathLst>
            </a:custGeom>
            <a:solidFill>
              <a:srgbClr val="467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7">
              <a:extLst>
                <a:ext uri="{FF2B5EF4-FFF2-40B4-BE49-F238E27FC236}">
                  <a16:creationId xmlns:a16="http://schemas.microsoft.com/office/drawing/2014/main" id="{9405C2B1-5684-C70B-3A42-A8B9553C2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7" y="3097"/>
              <a:ext cx="30" cy="20"/>
            </a:xfrm>
            <a:custGeom>
              <a:avLst/>
              <a:gdLst>
                <a:gd name="T0" fmla="*/ 1 w 30"/>
                <a:gd name="T1" fmla="*/ 12 h 20"/>
                <a:gd name="T2" fmla="*/ 21 w 30"/>
                <a:gd name="T3" fmla="*/ 20 h 20"/>
                <a:gd name="T4" fmla="*/ 30 w 30"/>
                <a:gd name="T5" fmla="*/ 10 h 20"/>
                <a:gd name="T6" fmla="*/ 20 w 30"/>
                <a:gd name="T7" fmla="*/ 0 h 20"/>
                <a:gd name="T8" fmla="*/ 0 w 30"/>
                <a:gd name="T9" fmla="*/ 2 h 20"/>
                <a:gd name="T10" fmla="*/ 1 w 30"/>
                <a:gd name="T11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0">
                  <a:moveTo>
                    <a:pt x="1" y="12"/>
                  </a:moveTo>
                  <a:lnTo>
                    <a:pt x="21" y="20"/>
                  </a:lnTo>
                  <a:lnTo>
                    <a:pt x="30" y="10"/>
                  </a:lnTo>
                  <a:lnTo>
                    <a:pt x="20" y="0"/>
                  </a:lnTo>
                  <a:lnTo>
                    <a:pt x="0" y="2"/>
                  </a:lnTo>
                  <a:lnTo>
                    <a:pt x="1" y="12"/>
                  </a:lnTo>
                  <a:close/>
                </a:path>
              </a:pathLst>
            </a:custGeom>
            <a:solidFill>
              <a:srgbClr val="24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24CBBEE3-1125-2DA1-FFD0-AA0DB10342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" y="2801"/>
              <a:ext cx="81" cy="295"/>
            </a:xfrm>
            <a:custGeom>
              <a:avLst/>
              <a:gdLst>
                <a:gd name="T0" fmla="*/ 3 w 81"/>
                <a:gd name="T1" fmla="*/ 8 h 295"/>
                <a:gd name="T2" fmla="*/ 0 w 81"/>
                <a:gd name="T3" fmla="*/ 80 h 295"/>
                <a:gd name="T4" fmla="*/ 12 w 81"/>
                <a:gd name="T5" fmla="*/ 294 h 295"/>
                <a:gd name="T6" fmla="*/ 29 w 81"/>
                <a:gd name="T7" fmla="*/ 295 h 295"/>
                <a:gd name="T8" fmla="*/ 56 w 81"/>
                <a:gd name="T9" fmla="*/ 154 h 295"/>
                <a:gd name="T10" fmla="*/ 81 w 81"/>
                <a:gd name="T11" fmla="*/ 0 h 295"/>
                <a:gd name="T12" fmla="*/ 3 w 81"/>
                <a:gd name="T13" fmla="*/ 8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295">
                  <a:moveTo>
                    <a:pt x="3" y="8"/>
                  </a:moveTo>
                  <a:lnTo>
                    <a:pt x="0" y="80"/>
                  </a:lnTo>
                  <a:lnTo>
                    <a:pt x="12" y="294"/>
                  </a:lnTo>
                  <a:lnTo>
                    <a:pt x="29" y="295"/>
                  </a:lnTo>
                  <a:lnTo>
                    <a:pt x="56" y="154"/>
                  </a:lnTo>
                  <a:lnTo>
                    <a:pt x="81" y="0"/>
                  </a:lnTo>
                  <a:lnTo>
                    <a:pt x="3" y="8"/>
                  </a:lnTo>
                  <a:close/>
                </a:path>
              </a:pathLst>
            </a:custGeom>
            <a:solidFill>
              <a:srgbClr val="467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" name="Freeform 9">
              <a:extLst>
                <a:ext uri="{FF2B5EF4-FFF2-40B4-BE49-F238E27FC236}">
                  <a16:creationId xmlns:a16="http://schemas.microsoft.com/office/drawing/2014/main" id="{ABFD2162-3570-3817-4F3C-DC0C46FB3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2" y="3093"/>
              <a:ext cx="29" cy="19"/>
            </a:xfrm>
            <a:custGeom>
              <a:avLst/>
              <a:gdLst>
                <a:gd name="T0" fmla="*/ 29 w 29"/>
                <a:gd name="T1" fmla="*/ 11 h 19"/>
                <a:gd name="T2" fmla="*/ 9 w 29"/>
                <a:gd name="T3" fmla="*/ 19 h 19"/>
                <a:gd name="T4" fmla="*/ 0 w 29"/>
                <a:gd name="T5" fmla="*/ 9 h 19"/>
                <a:gd name="T6" fmla="*/ 10 w 29"/>
                <a:gd name="T7" fmla="*/ 0 h 19"/>
                <a:gd name="T8" fmla="*/ 29 w 29"/>
                <a:gd name="T9" fmla="*/ 1 h 19"/>
                <a:gd name="T10" fmla="*/ 29 w 29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9">
                  <a:moveTo>
                    <a:pt x="29" y="11"/>
                  </a:moveTo>
                  <a:lnTo>
                    <a:pt x="9" y="19"/>
                  </a:lnTo>
                  <a:lnTo>
                    <a:pt x="0" y="9"/>
                  </a:lnTo>
                  <a:lnTo>
                    <a:pt x="10" y="0"/>
                  </a:lnTo>
                  <a:lnTo>
                    <a:pt x="29" y="1"/>
                  </a:lnTo>
                  <a:lnTo>
                    <a:pt x="29" y="11"/>
                  </a:lnTo>
                  <a:close/>
                </a:path>
              </a:pathLst>
            </a:custGeom>
            <a:solidFill>
              <a:srgbClr val="24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" name="Freeform 10">
              <a:extLst>
                <a:ext uri="{FF2B5EF4-FFF2-40B4-BE49-F238E27FC236}">
                  <a16:creationId xmlns:a16="http://schemas.microsoft.com/office/drawing/2014/main" id="{09C76D14-6D2A-DA7D-266D-B5A909A55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6" y="2590"/>
              <a:ext cx="172" cy="272"/>
            </a:xfrm>
            <a:custGeom>
              <a:avLst/>
              <a:gdLst>
                <a:gd name="T0" fmla="*/ 170 w 235"/>
                <a:gd name="T1" fmla="*/ 8 h 371"/>
                <a:gd name="T2" fmla="*/ 93 w 235"/>
                <a:gd name="T3" fmla="*/ 0 h 371"/>
                <a:gd name="T4" fmla="*/ 22 w 235"/>
                <a:gd name="T5" fmla="*/ 106 h 371"/>
                <a:gd name="T6" fmla="*/ 0 w 235"/>
                <a:gd name="T7" fmla="*/ 319 h 371"/>
                <a:gd name="T8" fmla="*/ 56 w 235"/>
                <a:gd name="T9" fmla="*/ 364 h 371"/>
                <a:gd name="T10" fmla="*/ 207 w 235"/>
                <a:gd name="T11" fmla="*/ 346 h 371"/>
                <a:gd name="T12" fmla="*/ 230 w 235"/>
                <a:gd name="T13" fmla="*/ 283 h 371"/>
                <a:gd name="T14" fmla="*/ 219 w 235"/>
                <a:gd name="T15" fmla="*/ 191 h 371"/>
                <a:gd name="T16" fmla="*/ 170 w 235"/>
                <a:gd name="T17" fmla="*/ 8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5" h="371">
                  <a:moveTo>
                    <a:pt x="170" y="8"/>
                  </a:move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51" y="5"/>
                    <a:pt x="22" y="106"/>
                  </a:cubicBezTo>
                  <a:cubicBezTo>
                    <a:pt x="6" y="162"/>
                    <a:pt x="1" y="251"/>
                    <a:pt x="0" y="319"/>
                  </a:cubicBezTo>
                  <a:cubicBezTo>
                    <a:pt x="1" y="329"/>
                    <a:pt x="12" y="371"/>
                    <a:pt x="56" y="364"/>
                  </a:cubicBezTo>
                  <a:cubicBezTo>
                    <a:pt x="133" y="352"/>
                    <a:pt x="174" y="339"/>
                    <a:pt x="207" y="346"/>
                  </a:cubicBezTo>
                  <a:cubicBezTo>
                    <a:pt x="235" y="352"/>
                    <a:pt x="233" y="313"/>
                    <a:pt x="230" y="283"/>
                  </a:cubicBezTo>
                  <a:cubicBezTo>
                    <a:pt x="219" y="191"/>
                    <a:pt x="219" y="191"/>
                    <a:pt x="219" y="191"/>
                  </a:cubicBezTo>
                  <a:lnTo>
                    <a:pt x="170" y="8"/>
                  </a:lnTo>
                  <a:close/>
                </a:path>
              </a:pathLst>
            </a:custGeom>
            <a:solidFill>
              <a:srgbClr val="E3E3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Freeform 11">
              <a:extLst>
                <a:ext uri="{FF2B5EF4-FFF2-40B4-BE49-F238E27FC236}">
                  <a16:creationId xmlns:a16="http://schemas.microsoft.com/office/drawing/2014/main" id="{25F7184E-3907-2739-8CAA-1DB3A69C7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9" y="2520"/>
              <a:ext cx="74" cy="81"/>
            </a:xfrm>
            <a:custGeom>
              <a:avLst/>
              <a:gdLst>
                <a:gd name="T0" fmla="*/ 82 w 100"/>
                <a:gd name="T1" fmla="*/ 8 h 110"/>
                <a:gd name="T2" fmla="*/ 24 w 100"/>
                <a:gd name="T3" fmla="*/ 3 h 110"/>
                <a:gd name="T4" fmla="*/ 13 w 100"/>
                <a:gd name="T5" fmla="*/ 9 h 110"/>
                <a:gd name="T6" fmla="*/ 11 w 100"/>
                <a:gd name="T7" fmla="*/ 14 h 110"/>
                <a:gd name="T8" fmla="*/ 12 w 100"/>
                <a:gd name="T9" fmla="*/ 76 h 110"/>
                <a:gd name="T10" fmla="*/ 20 w 100"/>
                <a:gd name="T11" fmla="*/ 84 h 110"/>
                <a:gd name="T12" fmla="*/ 35 w 100"/>
                <a:gd name="T13" fmla="*/ 89 h 110"/>
                <a:gd name="T14" fmla="*/ 30 w 100"/>
                <a:gd name="T15" fmla="*/ 103 h 110"/>
                <a:gd name="T16" fmla="*/ 59 w 100"/>
                <a:gd name="T17" fmla="*/ 104 h 110"/>
                <a:gd name="T18" fmla="*/ 60 w 100"/>
                <a:gd name="T19" fmla="*/ 87 h 110"/>
                <a:gd name="T20" fmla="*/ 67 w 100"/>
                <a:gd name="T21" fmla="*/ 83 h 110"/>
                <a:gd name="T22" fmla="*/ 85 w 100"/>
                <a:gd name="T23" fmla="*/ 59 h 110"/>
                <a:gd name="T24" fmla="*/ 97 w 100"/>
                <a:gd name="T25" fmla="*/ 27 h 110"/>
                <a:gd name="T26" fmla="*/ 97 w 100"/>
                <a:gd name="T27" fmla="*/ 15 h 110"/>
                <a:gd name="T28" fmla="*/ 86 w 100"/>
                <a:gd name="T29" fmla="*/ 8 h 110"/>
                <a:gd name="T30" fmla="*/ 82 w 100"/>
                <a:gd name="T31" fmla="*/ 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0" h="110">
                  <a:moveTo>
                    <a:pt x="82" y="8"/>
                  </a:moveTo>
                  <a:cubicBezTo>
                    <a:pt x="63" y="3"/>
                    <a:pt x="43" y="0"/>
                    <a:pt x="24" y="3"/>
                  </a:cubicBezTo>
                  <a:cubicBezTo>
                    <a:pt x="20" y="4"/>
                    <a:pt x="15" y="6"/>
                    <a:pt x="13" y="9"/>
                  </a:cubicBezTo>
                  <a:cubicBezTo>
                    <a:pt x="12" y="11"/>
                    <a:pt x="11" y="12"/>
                    <a:pt x="11" y="14"/>
                  </a:cubicBezTo>
                  <a:cubicBezTo>
                    <a:pt x="6" y="32"/>
                    <a:pt x="0" y="59"/>
                    <a:pt x="12" y="76"/>
                  </a:cubicBezTo>
                  <a:cubicBezTo>
                    <a:pt x="14" y="79"/>
                    <a:pt x="17" y="82"/>
                    <a:pt x="20" y="84"/>
                  </a:cubicBezTo>
                  <a:cubicBezTo>
                    <a:pt x="25" y="86"/>
                    <a:pt x="30" y="88"/>
                    <a:pt x="35" y="89"/>
                  </a:cubicBezTo>
                  <a:cubicBezTo>
                    <a:pt x="34" y="94"/>
                    <a:pt x="32" y="98"/>
                    <a:pt x="30" y="103"/>
                  </a:cubicBezTo>
                  <a:cubicBezTo>
                    <a:pt x="35" y="109"/>
                    <a:pt x="55" y="110"/>
                    <a:pt x="59" y="104"/>
                  </a:cubicBezTo>
                  <a:cubicBezTo>
                    <a:pt x="59" y="98"/>
                    <a:pt x="60" y="93"/>
                    <a:pt x="60" y="87"/>
                  </a:cubicBezTo>
                  <a:cubicBezTo>
                    <a:pt x="62" y="86"/>
                    <a:pt x="65" y="85"/>
                    <a:pt x="67" y="83"/>
                  </a:cubicBezTo>
                  <a:cubicBezTo>
                    <a:pt x="76" y="77"/>
                    <a:pt x="82" y="69"/>
                    <a:pt x="85" y="59"/>
                  </a:cubicBezTo>
                  <a:cubicBezTo>
                    <a:pt x="89" y="48"/>
                    <a:pt x="94" y="38"/>
                    <a:pt x="97" y="27"/>
                  </a:cubicBezTo>
                  <a:cubicBezTo>
                    <a:pt x="99" y="23"/>
                    <a:pt x="100" y="18"/>
                    <a:pt x="97" y="15"/>
                  </a:cubicBezTo>
                  <a:cubicBezTo>
                    <a:pt x="95" y="11"/>
                    <a:pt x="90" y="9"/>
                    <a:pt x="86" y="8"/>
                  </a:cubicBezTo>
                  <a:cubicBezTo>
                    <a:pt x="85" y="8"/>
                    <a:pt x="84" y="8"/>
                    <a:pt x="82" y="8"/>
                  </a:cubicBezTo>
                  <a:close/>
                </a:path>
              </a:pathLst>
            </a:custGeom>
            <a:solidFill>
              <a:srgbClr val="BF6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Freeform 12">
              <a:extLst>
                <a:ext uri="{FF2B5EF4-FFF2-40B4-BE49-F238E27FC236}">
                  <a16:creationId xmlns:a16="http://schemas.microsoft.com/office/drawing/2014/main" id="{043A1E5E-4841-8FED-E96D-11F18E557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2489"/>
              <a:ext cx="96" cy="73"/>
            </a:xfrm>
            <a:custGeom>
              <a:avLst/>
              <a:gdLst>
                <a:gd name="T0" fmla="*/ 36 w 131"/>
                <a:gd name="T1" fmla="*/ 60 h 99"/>
                <a:gd name="T2" fmla="*/ 69 w 131"/>
                <a:gd name="T3" fmla="*/ 52 h 99"/>
                <a:gd name="T4" fmla="*/ 107 w 131"/>
                <a:gd name="T5" fmla="*/ 99 h 99"/>
                <a:gd name="T6" fmla="*/ 130 w 131"/>
                <a:gd name="T7" fmla="*/ 65 h 99"/>
                <a:gd name="T8" fmla="*/ 124 w 131"/>
                <a:gd name="T9" fmla="*/ 33 h 99"/>
                <a:gd name="T10" fmla="*/ 97 w 131"/>
                <a:gd name="T11" fmla="*/ 15 h 99"/>
                <a:gd name="T12" fmla="*/ 74 w 131"/>
                <a:gd name="T13" fmla="*/ 2 h 99"/>
                <a:gd name="T14" fmla="*/ 69 w 131"/>
                <a:gd name="T15" fmla="*/ 0 h 99"/>
                <a:gd name="T16" fmla="*/ 63 w 131"/>
                <a:gd name="T17" fmla="*/ 1 h 99"/>
                <a:gd name="T18" fmla="*/ 10 w 131"/>
                <a:gd name="T19" fmla="*/ 15 h 99"/>
                <a:gd name="T20" fmla="*/ 1 w 131"/>
                <a:gd name="T21" fmla="*/ 20 h 99"/>
                <a:gd name="T22" fmla="*/ 1 w 131"/>
                <a:gd name="T23" fmla="*/ 26 h 99"/>
                <a:gd name="T24" fmla="*/ 8 w 131"/>
                <a:gd name="T25" fmla="*/ 54 h 99"/>
                <a:gd name="T26" fmla="*/ 22 w 131"/>
                <a:gd name="T27" fmla="*/ 85 h 99"/>
                <a:gd name="T28" fmla="*/ 27 w 131"/>
                <a:gd name="T29" fmla="*/ 69 h 99"/>
                <a:gd name="T30" fmla="*/ 36 w 131"/>
                <a:gd name="T31" fmla="*/ 6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1" h="99">
                  <a:moveTo>
                    <a:pt x="36" y="60"/>
                  </a:moveTo>
                  <a:cubicBezTo>
                    <a:pt x="46" y="54"/>
                    <a:pt x="60" y="51"/>
                    <a:pt x="69" y="52"/>
                  </a:cubicBezTo>
                  <a:cubicBezTo>
                    <a:pt x="96" y="54"/>
                    <a:pt x="106" y="74"/>
                    <a:pt x="107" y="99"/>
                  </a:cubicBezTo>
                  <a:cubicBezTo>
                    <a:pt x="115" y="89"/>
                    <a:pt x="129" y="77"/>
                    <a:pt x="130" y="65"/>
                  </a:cubicBezTo>
                  <a:cubicBezTo>
                    <a:pt x="131" y="55"/>
                    <a:pt x="129" y="41"/>
                    <a:pt x="124" y="33"/>
                  </a:cubicBezTo>
                  <a:cubicBezTo>
                    <a:pt x="118" y="25"/>
                    <a:pt x="105" y="20"/>
                    <a:pt x="97" y="15"/>
                  </a:cubicBezTo>
                  <a:cubicBezTo>
                    <a:pt x="89" y="11"/>
                    <a:pt x="82" y="7"/>
                    <a:pt x="74" y="2"/>
                  </a:cubicBezTo>
                  <a:cubicBezTo>
                    <a:pt x="73" y="1"/>
                    <a:pt x="71" y="0"/>
                    <a:pt x="69" y="0"/>
                  </a:cubicBezTo>
                  <a:cubicBezTo>
                    <a:pt x="67" y="0"/>
                    <a:pt x="65" y="0"/>
                    <a:pt x="63" y="1"/>
                  </a:cubicBezTo>
                  <a:cubicBezTo>
                    <a:pt x="45" y="5"/>
                    <a:pt x="27" y="10"/>
                    <a:pt x="10" y="15"/>
                  </a:cubicBezTo>
                  <a:cubicBezTo>
                    <a:pt x="6" y="15"/>
                    <a:pt x="2" y="17"/>
                    <a:pt x="1" y="20"/>
                  </a:cubicBezTo>
                  <a:cubicBezTo>
                    <a:pt x="0" y="22"/>
                    <a:pt x="1" y="24"/>
                    <a:pt x="1" y="26"/>
                  </a:cubicBezTo>
                  <a:cubicBezTo>
                    <a:pt x="3" y="36"/>
                    <a:pt x="7" y="45"/>
                    <a:pt x="8" y="54"/>
                  </a:cubicBezTo>
                  <a:cubicBezTo>
                    <a:pt x="9" y="60"/>
                    <a:pt x="12" y="88"/>
                    <a:pt x="22" y="85"/>
                  </a:cubicBezTo>
                  <a:cubicBezTo>
                    <a:pt x="25" y="80"/>
                    <a:pt x="25" y="74"/>
                    <a:pt x="27" y="69"/>
                  </a:cubicBezTo>
                  <a:cubicBezTo>
                    <a:pt x="29" y="66"/>
                    <a:pt x="32" y="63"/>
                    <a:pt x="36" y="60"/>
                  </a:cubicBezTo>
                  <a:close/>
                </a:path>
              </a:pathLst>
            </a:custGeom>
            <a:solidFill>
              <a:srgbClr val="504A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13">
              <a:extLst>
                <a:ext uri="{FF2B5EF4-FFF2-40B4-BE49-F238E27FC236}">
                  <a16:creationId xmlns:a16="http://schemas.microsoft.com/office/drawing/2014/main" id="{E4E2D925-2A7E-9E6E-CEA0-CF53FB11F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2590"/>
              <a:ext cx="101" cy="172"/>
            </a:xfrm>
            <a:custGeom>
              <a:avLst/>
              <a:gdLst>
                <a:gd name="T0" fmla="*/ 101 w 101"/>
                <a:gd name="T1" fmla="*/ 0 h 172"/>
                <a:gd name="T2" fmla="*/ 80 w 101"/>
                <a:gd name="T3" fmla="*/ 6 h 172"/>
                <a:gd name="T4" fmla="*/ 4 w 101"/>
                <a:gd name="T5" fmla="*/ 86 h 172"/>
                <a:gd name="T6" fmla="*/ 0 w 101"/>
                <a:gd name="T7" fmla="*/ 112 h 172"/>
                <a:gd name="T8" fmla="*/ 36 w 101"/>
                <a:gd name="T9" fmla="*/ 172 h 172"/>
                <a:gd name="T10" fmla="*/ 46 w 101"/>
                <a:gd name="T11" fmla="*/ 150 h 172"/>
                <a:gd name="T12" fmla="*/ 30 w 101"/>
                <a:gd name="T13" fmla="*/ 105 h 172"/>
                <a:gd name="T14" fmla="*/ 55 w 101"/>
                <a:gd name="T15" fmla="*/ 89 h 172"/>
                <a:gd name="T16" fmla="*/ 88 w 101"/>
                <a:gd name="T17" fmla="*/ 15 h 172"/>
                <a:gd name="T18" fmla="*/ 101 w 101"/>
                <a:gd name="T19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72">
                  <a:moveTo>
                    <a:pt x="101" y="0"/>
                  </a:moveTo>
                  <a:lnTo>
                    <a:pt x="80" y="6"/>
                  </a:lnTo>
                  <a:lnTo>
                    <a:pt x="4" y="86"/>
                  </a:lnTo>
                  <a:lnTo>
                    <a:pt x="0" y="112"/>
                  </a:lnTo>
                  <a:lnTo>
                    <a:pt x="36" y="172"/>
                  </a:lnTo>
                  <a:lnTo>
                    <a:pt x="46" y="150"/>
                  </a:lnTo>
                  <a:lnTo>
                    <a:pt x="30" y="105"/>
                  </a:lnTo>
                  <a:lnTo>
                    <a:pt x="55" y="89"/>
                  </a:lnTo>
                  <a:lnTo>
                    <a:pt x="88" y="1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6B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14">
              <a:extLst>
                <a:ext uri="{FF2B5EF4-FFF2-40B4-BE49-F238E27FC236}">
                  <a16:creationId xmlns:a16="http://schemas.microsoft.com/office/drawing/2014/main" id="{2D08D1AF-DE10-A44D-7E47-78DB70363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4" y="2376"/>
              <a:ext cx="363" cy="415"/>
            </a:xfrm>
            <a:custGeom>
              <a:avLst/>
              <a:gdLst>
                <a:gd name="T0" fmla="*/ 361 w 495"/>
                <a:gd name="T1" fmla="*/ 261 h 565"/>
                <a:gd name="T2" fmla="*/ 356 w 495"/>
                <a:gd name="T3" fmla="*/ 258 h 565"/>
                <a:gd name="T4" fmla="*/ 385 w 495"/>
                <a:gd name="T5" fmla="*/ 159 h 565"/>
                <a:gd name="T6" fmla="*/ 247 w 495"/>
                <a:gd name="T7" fmla="*/ 0 h 565"/>
                <a:gd name="T8" fmla="*/ 110 w 495"/>
                <a:gd name="T9" fmla="*/ 159 h 565"/>
                <a:gd name="T10" fmla="*/ 139 w 495"/>
                <a:gd name="T11" fmla="*/ 258 h 565"/>
                <a:gd name="T12" fmla="*/ 133 w 495"/>
                <a:gd name="T13" fmla="*/ 261 h 565"/>
                <a:gd name="T14" fmla="*/ 0 w 495"/>
                <a:gd name="T15" fmla="*/ 467 h 565"/>
                <a:gd name="T16" fmla="*/ 0 w 495"/>
                <a:gd name="T17" fmla="*/ 522 h 565"/>
                <a:gd name="T18" fmla="*/ 43 w 495"/>
                <a:gd name="T19" fmla="*/ 565 h 565"/>
                <a:gd name="T20" fmla="*/ 452 w 495"/>
                <a:gd name="T21" fmla="*/ 565 h 565"/>
                <a:gd name="T22" fmla="*/ 495 w 495"/>
                <a:gd name="T23" fmla="*/ 522 h 565"/>
                <a:gd name="T24" fmla="*/ 495 w 495"/>
                <a:gd name="T25" fmla="*/ 467 h 565"/>
                <a:gd name="T26" fmla="*/ 361 w 495"/>
                <a:gd name="T27" fmla="*/ 261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5" h="565">
                  <a:moveTo>
                    <a:pt x="361" y="261"/>
                  </a:moveTo>
                  <a:cubicBezTo>
                    <a:pt x="360" y="260"/>
                    <a:pt x="358" y="259"/>
                    <a:pt x="356" y="258"/>
                  </a:cubicBezTo>
                  <a:cubicBezTo>
                    <a:pt x="375" y="230"/>
                    <a:pt x="385" y="196"/>
                    <a:pt x="385" y="159"/>
                  </a:cubicBezTo>
                  <a:cubicBezTo>
                    <a:pt x="385" y="71"/>
                    <a:pt x="323" y="0"/>
                    <a:pt x="247" y="0"/>
                  </a:cubicBezTo>
                  <a:cubicBezTo>
                    <a:pt x="171" y="0"/>
                    <a:pt x="110" y="71"/>
                    <a:pt x="110" y="159"/>
                  </a:cubicBezTo>
                  <a:cubicBezTo>
                    <a:pt x="110" y="196"/>
                    <a:pt x="120" y="230"/>
                    <a:pt x="139" y="258"/>
                  </a:cubicBezTo>
                  <a:cubicBezTo>
                    <a:pt x="136" y="259"/>
                    <a:pt x="134" y="260"/>
                    <a:pt x="133" y="261"/>
                  </a:cubicBezTo>
                  <a:cubicBezTo>
                    <a:pt x="53" y="298"/>
                    <a:pt x="0" y="379"/>
                    <a:pt x="0" y="467"/>
                  </a:cubicBezTo>
                  <a:cubicBezTo>
                    <a:pt x="0" y="522"/>
                    <a:pt x="0" y="522"/>
                    <a:pt x="0" y="522"/>
                  </a:cubicBezTo>
                  <a:cubicBezTo>
                    <a:pt x="0" y="546"/>
                    <a:pt x="20" y="565"/>
                    <a:pt x="43" y="565"/>
                  </a:cubicBezTo>
                  <a:cubicBezTo>
                    <a:pt x="452" y="565"/>
                    <a:pt x="452" y="565"/>
                    <a:pt x="452" y="565"/>
                  </a:cubicBezTo>
                  <a:cubicBezTo>
                    <a:pt x="475" y="565"/>
                    <a:pt x="495" y="546"/>
                    <a:pt x="495" y="522"/>
                  </a:cubicBezTo>
                  <a:cubicBezTo>
                    <a:pt x="495" y="467"/>
                    <a:pt x="495" y="467"/>
                    <a:pt x="495" y="467"/>
                  </a:cubicBezTo>
                  <a:cubicBezTo>
                    <a:pt x="495" y="379"/>
                    <a:pt x="442" y="298"/>
                    <a:pt x="361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15">
              <a:extLst>
                <a:ext uri="{FF2B5EF4-FFF2-40B4-BE49-F238E27FC236}">
                  <a16:creationId xmlns:a16="http://schemas.microsoft.com/office/drawing/2014/main" id="{9ED17446-9E50-6E9E-65DD-75C2FAF58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2577"/>
              <a:ext cx="341" cy="204"/>
            </a:xfrm>
            <a:custGeom>
              <a:avLst/>
              <a:gdLst>
                <a:gd name="T0" fmla="*/ 340 w 465"/>
                <a:gd name="T1" fmla="*/ 0 h 277"/>
                <a:gd name="T2" fmla="*/ 338 w 465"/>
                <a:gd name="T3" fmla="*/ 3 h 277"/>
                <a:gd name="T4" fmla="*/ 232 w 465"/>
                <a:gd name="T5" fmla="*/ 53 h 277"/>
                <a:gd name="T6" fmla="*/ 127 w 465"/>
                <a:gd name="T7" fmla="*/ 3 h 277"/>
                <a:gd name="T8" fmla="*/ 125 w 465"/>
                <a:gd name="T9" fmla="*/ 0 h 277"/>
                <a:gd name="T10" fmla="*/ 0 w 465"/>
                <a:gd name="T11" fmla="*/ 193 h 277"/>
                <a:gd name="T12" fmla="*/ 0 w 465"/>
                <a:gd name="T13" fmla="*/ 248 h 277"/>
                <a:gd name="T14" fmla="*/ 28 w 465"/>
                <a:gd name="T15" fmla="*/ 277 h 277"/>
                <a:gd name="T16" fmla="*/ 437 w 465"/>
                <a:gd name="T17" fmla="*/ 277 h 277"/>
                <a:gd name="T18" fmla="*/ 465 w 465"/>
                <a:gd name="T19" fmla="*/ 248 h 277"/>
                <a:gd name="T20" fmla="*/ 465 w 465"/>
                <a:gd name="T21" fmla="*/ 193 h 277"/>
                <a:gd name="T22" fmla="*/ 340 w 465"/>
                <a:gd name="T2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5" h="277">
                  <a:moveTo>
                    <a:pt x="340" y="0"/>
                  </a:moveTo>
                  <a:cubicBezTo>
                    <a:pt x="339" y="1"/>
                    <a:pt x="339" y="2"/>
                    <a:pt x="338" y="3"/>
                  </a:cubicBezTo>
                  <a:cubicBezTo>
                    <a:pt x="310" y="35"/>
                    <a:pt x="272" y="53"/>
                    <a:pt x="232" y="53"/>
                  </a:cubicBezTo>
                  <a:cubicBezTo>
                    <a:pt x="192" y="53"/>
                    <a:pt x="155" y="35"/>
                    <a:pt x="127" y="3"/>
                  </a:cubicBezTo>
                  <a:cubicBezTo>
                    <a:pt x="126" y="2"/>
                    <a:pt x="126" y="1"/>
                    <a:pt x="125" y="0"/>
                  </a:cubicBezTo>
                  <a:cubicBezTo>
                    <a:pt x="52" y="34"/>
                    <a:pt x="0" y="108"/>
                    <a:pt x="0" y="193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64"/>
                    <a:pt x="13" y="277"/>
                    <a:pt x="28" y="277"/>
                  </a:cubicBezTo>
                  <a:cubicBezTo>
                    <a:pt x="437" y="277"/>
                    <a:pt x="437" y="277"/>
                    <a:pt x="437" y="277"/>
                  </a:cubicBezTo>
                  <a:cubicBezTo>
                    <a:pt x="452" y="277"/>
                    <a:pt x="465" y="264"/>
                    <a:pt x="465" y="248"/>
                  </a:cubicBezTo>
                  <a:cubicBezTo>
                    <a:pt x="465" y="193"/>
                    <a:pt x="465" y="193"/>
                    <a:pt x="465" y="193"/>
                  </a:cubicBezTo>
                  <a:cubicBezTo>
                    <a:pt x="465" y="108"/>
                    <a:pt x="413" y="34"/>
                    <a:pt x="340" y="0"/>
                  </a:cubicBezTo>
                  <a:close/>
                </a:path>
              </a:pathLst>
            </a:custGeom>
            <a:solidFill>
              <a:srgbClr val="095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16">
              <a:extLst>
                <a:ext uri="{FF2B5EF4-FFF2-40B4-BE49-F238E27FC236}">
                  <a16:creationId xmlns:a16="http://schemas.microsoft.com/office/drawing/2014/main" id="{22807EDC-290B-F807-F9B3-6FE4648CC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2387"/>
              <a:ext cx="180" cy="212"/>
            </a:xfrm>
            <a:custGeom>
              <a:avLst/>
              <a:gdLst>
                <a:gd name="T0" fmla="*/ 123 w 246"/>
                <a:gd name="T1" fmla="*/ 288 h 288"/>
                <a:gd name="T2" fmla="*/ 207 w 246"/>
                <a:gd name="T3" fmla="*/ 250 h 288"/>
                <a:gd name="T4" fmla="*/ 246 w 246"/>
                <a:gd name="T5" fmla="*/ 144 h 288"/>
                <a:gd name="T6" fmla="*/ 123 w 246"/>
                <a:gd name="T7" fmla="*/ 0 h 288"/>
                <a:gd name="T8" fmla="*/ 0 w 246"/>
                <a:gd name="T9" fmla="*/ 144 h 288"/>
                <a:gd name="T10" fmla="*/ 40 w 246"/>
                <a:gd name="T11" fmla="*/ 250 h 288"/>
                <a:gd name="T12" fmla="*/ 123 w 246"/>
                <a:gd name="T13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6" h="288">
                  <a:moveTo>
                    <a:pt x="123" y="288"/>
                  </a:moveTo>
                  <a:cubicBezTo>
                    <a:pt x="156" y="288"/>
                    <a:pt x="185" y="274"/>
                    <a:pt x="207" y="250"/>
                  </a:cubicBezTo>
                  <a:cubicBezTo>
                    <a:pt x="231" y="223"/>
                    <a:pt x="246" y="186"/>
                    <a:pt x="246" y="144"/>
                  </a:cubicBezTo>
                  <a:cubicBezTo>
                    <a:pt x="246" y="65"/>
                    <a:pt x="191" y="0"/>
                    <a:pt x="123" y="0"/>
                  </a:cubicBezTo>
                  <a:cubicBezTo>
                    <a:pt x="56" y="0"/>
                    <a:pt x="0" y="65"/>
                    <a:pt x="0" y="144"/>
                  </a:cubicBezTo>
                  <a:cubicBezTo>
                    <a:pt x="0" y="186"/>
                    <a:pt x="16" y="223"/>
                    <a:pt x="40" y="250"/>
                  </a:cubicBezTo>
                  <a:cubicBezTo>
                    <a:pt x="62" y="274"/>
                    <a:pt x="91" y="288"/>
                    <a:pt x="123" y="288"/>
                  </a:cubicBezTo>
                  <a:close/>
                </a:path>
              </a:pathLst>
            </a:custGeom>
            <a:solidFill>
              <a:srgbClr val="095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17">
              <a:extLst>
                <a:ext uri="{FF2B5EF4-FFF2-40B4-BE49-F238E27FC236}">
                  <a16:creationId xmlns:a16="http://schemas.microsoft.com/office/drawing/2014/main" id="{C3D4AAA0-CEB9-C629-0C33-315A25F40B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5" y="2640"/>
              <a:ext cx="27" cy="38"/>
            </a:xfrm>
            <a:custGeom>
              <a:avLst/>
              <a:gdLst>
                <a:gd name="T0" fmla="*/ 6 w 27"/>
                <a:gd name="T1" fmla="*/ 7 h 38"/>
                <a:gd name="T2" fmla="*/ 17 w 27"/>
                <a:gd name="T3" fmla="*/ 0 h 38"/>
                <a:gd name="T4" fmla="*/ 27 w 27"/>
                <a:gd name="T5" fmla="*/ 19 h 38"/>
                <a:gd name="T6" fmla="*/ 16 w 27"/>
                <a:gd name="T7" fmla="*/ 38 h 38"/>
                <a:gd name="T8" fmla="*/ 0 w 27"/>
                <a:gd name="T9" fmla="*/ 30 h 38"/>
                <a:gd name="T10" fmla="*/ 6 w 27"/>
                <a:gd name="T1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8">
                  <a:moveTo>
                    <a:pt x="6" y="7"/>
                  </a:moveTo>
                  <a:lnTo>
                    <a:pt x="17" y="0"/>
                  </a:lnTo>
                  <a:lnTo>
                    <a:pt x="27" y="19"/>
                  </a:lnTo>
                  <a:lnTo>
                    <a:pt x="16" y="38"/>
                  </a:lnTo>
                  <a:lnTo>
                    <a:pt x="0" y="30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BF6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18">
              <a:extLst>
                <a:ext uri="{FF2B5EF4-FFF2-40B4-BE49-F238E27FC236}">
                  <a16:creationId xmlns:a16="http://schemas.microsoft.com/office/drawing/2014/main" id="{BB1F411F-026C-526D-8D2A-32BA8408C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8" y="2632"/>
              <a:ext cx="28" cy="37"/>
            </a:xfrm>
            <a:custGeom>
              <a:avLst/>
              <a:gdLst>
                <a:gd name="T0" fmla="*/ 21 w 28"/>
                <a:gd name="T1" fmla="*/ 6 h 37"/>
                <a:gd name="T2" fmla="*/ 10 w 28"/>
                <a:gd name="T3" fmla="*/ 0 h 37"/>
                <a:gd name="T4" fmla="*/ 0 w 28"/>
                <a:gd name="T5" fmla="*/ 18 h 37"/>
                <a:gd name="T6" fmla="*/ 10 w 28"/>
                <a:gd name="T7" fmla="*/ 37 h 37"/>
                <a:gd name="T8" fmla="*/ 28 w 28"/>
                <a:gd name="T9" fmla="*/ 29 h 37"/>
                <a:gd name="T10" fmla="*/ 21 w 28"/>
                <a:gd name="T1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7">
                  <a:moveTo>
                    <a:pt x="21" y="6"/>
                  </a:moveTo>
                  <a:lnTo>
                    <a:pt x="10" y="0"/>
                  </a:lnTo>
                  <a:lnTo>
                    <a:pt x="0" y="18"/>
                  </a:lnTo>
                  <a:lnTo>
                    <a:pt x="10" y="37"/>
                  </a:lnTo>
                  <a:lnTo>
                    <a:pt x="28" y="29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BF68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19">
              <a:extLst>
                <a:ext uri="{FF2B5EF4-FFF2-40B4-BE49-F238E27FC236}">
                  <a16:creationId xmlns:a16="http://schemas.microsoft.com/office/drawing/2014/main" id="{A7DFEC5A-3413-BB13-1655-A52BAF9DC6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821"/>
              <a:ext cx="78" cy="259"/>
            </a:xfrm>
            <a:custGeom>
              <a:avLst/>
              <a:gdLst>
                <a:gd name="T0" fmla="*/ 78 w 78"/>
                <a:gd name="T1" fmla="*/ 29 h 259"/>
                <a:gd name="T2" fmla="*/ 0 w 78"/>
                <a:gd name="T3" fmla="*/ 0 h 259"/>
                <a:gd name="T4" fmla="*/ 16 w 78"/>
                <a:gd name="T5" fmla="*/ 137 h 259"/>
                <a:gd name="T6" fmla="*/ 6 w 78"/>
                <a:gd name="T7" fmla="*/ 256 h 259"/>
                <a:gd name="T8" fmla="*/ 6 w 78"/>
                <a:gd name="T9" fmla="*/ 256 h 259"/>
                <a:gd name="T10" fmla="*/ 6 w 78"/>
                <a:gd name="T11" fmla="*/ 256 h 259"/>
                <a:gd name="T12" fmla="*/ 6 w 78"/>
                <a:gd name="T13" fmla="*/ 257 h 259"/>
                <a:gd name="T14" fmla="*/ 22 w 78"/>
                <a:gd name="T15" fmla="*/ 259 h 259"/>
                <a:gd name="T16" fmla="*/ 22 w 78"/>
                <a:gd name="T17" fmla="*/ 259 h 259"/>
                <a:gd name="T18" fmla="*/ 22 w 78"/>
                <a:gd name="T19" fmla="*/ 259 h 259"/>
                <a:gd name="T20" fmla="*/ 57 w 78"/>
                <a:gd name="T21" fmla="*/ 153 h 259"/>
                <a:gd name="T22" fmla="*/ 75 w 78"/>
                <a:gd name="T23" fmla="*/ 40 h 259"/>
                <a:gd name="T24" fmla="*/ 75 w 78"/>
                <a:gd name="T25" fmla="*/ 40 h 259"/>
                <a:gd name="T26" fmla="*/ 78 w 78"/>
                <a:gd name="T27" fmla="*/ 29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259">
                  <a:moveTo>
                    <a:pt x="78" y="29"/>
                  </a:moveTo>
                  <a:lnTo>
                    <a:pt x="0" y="0"/>
                  </a:lnTo>
                  <a:lnTo>
                    <a:pt x="16" y="137"/>
                  </a:lnTo>
                  <a:lnTo>
                    <a:pt x="6" y="256"/>
                  </a:lnTo>
                  <a:lnTo>
                    <a:pt x="6" y="256"/>
                  </a:lnTo>
                  <a:lnTo>
                    <a:pt x="6" y="256"/>
                  </a:lnTo>
                  <a:lnTo>
                    <a:pt x="6" y="257"/>
                  </a:lnTo>
                  <a:lnTo>
                    <a:pt x="22" y="259"/>
                  </a:lnTo>
                  <a:lnTo>
                    <a:pt x="22" y="259"/>
                  </a:lnTo>
                  <a:lnTo>
                    <a:pt x="22" y="259"/>
                  </a:lnTo>
                  <a:lnTo>
                    <a:pt x="57" y="153"/>
                  </a:lnTo>
                  <a:lnTo>
                    <a:pt x="75" y="40"/>
                  </a:lnTo>
                  <a:lnTo>
                    <a:pt x="75" y="40"/>
                  </a:lnTo>
                  <a:lnTo>
                    <a:pt x="78" y="29"/>
                  </a:lnTo>
                  <a:close/>
                </a:path>
              </a:pathLst>
            </a:custGeom>
            <a:solidFill>
              <a:srgbClr val="344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20">
              <a:extLst>
                <a:ext uri="{FF2B5EF4-FFF2-40B4-BE49-F238E27FC236}">
                  <a16:creationId xmlns:a16="http://schemas.microsoft.com/office/drawing/2014/main" id="{90E16452-C40B-56E4-3773-88231D53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9" y="3084"/>
              <a:ext cx="41" cy="31"/>
            </a:xfrm>
            <a:custGeom>
              <a:avLst/>
              <a:gdLst>
                <a:gd name="T0" fmla="*/ 20 w 41"/>
                <a:gd name="T1" fmla="*/ 1 h 31"/>
                <a:gd name="T2" fmla="*/ 4 w 41"/>
                <a:gd name="T3" fmla="*/ 0 h 31"/>
                <a:gd name="T4" fmla="*/ 0 w 41"/>
                <a:gd name="T5" fmla="*/ 14 h 31"/>
                <a:gd name="T6" fmla="*/ 0 w 41"/>
                <a:gd name="T7" fmla="*/ 14 h 31"/>
                <a:gd name="T8" fmla="*/ 0 w 41"/>
                <a:gd name="T9" fmla="*/ 14 h 31"/>
                <a:gd name="T10" fmla="*/ 26 w 41"/>
                <a:gd name="T11" fmla="*/ 29 h 31"/>
                <a:gd name="T12" fmla="*/ 40 w 41"/>
                <a:gd name="T13" fmla="*/ 31 h 31"/>
                <a:gd name="T14" fmla="*/ 41 w 41"/>
                <a:gd name="T15" fmla="*/ 17 h 31"/>
                <a:gd name="T16" fmla="*/ 37 w 41"/>
                <a:gd name="T17" fmla="*/ 14 h 31"/>
                <a:gd name="T18" fmla="*/ 20 w 41"/>
                <a:gd name="T1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31">
                  <a:moveTo>
                    <a:pt x="20" y="1"/>
                  </a:moveTo>
                  <a:lnTo>
                    <a:pt x="4" y="0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0" y="14"/>
                  </a:lnTo>
                  <a:lnTo>
                    <a:pt x="26" y="29"/>
                  </a:lnTo>
                  <a:lnTo>
                    <a:pt x="40" y="31"/>
                  </a:lnTo>
                  <a:lnTo>
                    <a:pt x="41" y="17"/>
                  </a:lnTo>
                  <a:lnTo>
                    <a:pt x="37" y="14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344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21">
              <a:extLst>
                <a:ext uri="{FF2B5EF4-FFF2-40B4-BE49-F238E27FC236}">
                  <a16:creationId xmlns:a16="http://schemas.microsoft.com/office/drawing/2014/main" id="{5CEA9E1F-3145-C79D-5E36-D864C5F06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2834"/>
              <a:ext cx="83" cy="254"/>
            </a:xfrm>
            <a:custGeom>
              <a:avLst/>
              <a:gdLst>
                <a:gd name="T0" fmla="*/ 83 w 83"/>
                <a:gd name="T1" fmla="*/ 18 h 254"/>
                <a:gd name="T2" fmla="*/ 59 w 83"/>
                <a:gd name="T3" fmla="*/ 254 h 254"/>
                <a:gd name="T4" fmla="*/ 43 w 83"/>
                <a:gd name="T5" fmla="*/ 254 h 254"/>
                <a:gd name="T6" fmla="*/ 28 w 83"/>
                <a:gd name="T7" fmla="*/ 127 h 254"/>
                <a:gd name="T8" fmla="*/ 0 w 83"/>
                <a:gd name="T9" fmla="*/ 0 h 254"/>
                <a:gd name="T10" fmla="*/ 83 w 83"/>
                <a:gd name="T11" fmla="*/ 18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254">
                  <a:moveTo>
                    <a:pt x="83" y="18"/>
                  </a:moveTo>
                  <a:lnTo>
                    <a:pt x="59" y="254"/>
                  </a:lnTo>
                  <a:lnTo>
                    <a:pt x="43" y="254"/>
                  </a:lnTo>
                  <a:lnTo>
                    <a:pt x="28" y="127"/>
                  </a:lnTo>
                  <a:lnTo>
                    <a:pt x="0" y="0"/>
                  </a:lnTo>
                  <a:lnTo>
                    <a:pt x="83" y="18"/>
                  </a:lnTo>
                  <a:close/>
                </a:path>
              </a:pathLst>
            </a:custGeom>
            <a:solidFill>
              <a:srgbClr val="344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22">
              <a:extLst>
                <a:ext uri="{FF2B5EF4-FFF2-40B4-BE49-F238E27FC236}">
                  <a16:creationId xmlns:a16="http://schemas.microsoft.com/office/drawing/2014/main" id="{F800C095-F215-B24E-BAE8-FAB086DE5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8" y="3093"/>
              <a:ext cx="39" cy="21"/>
            </a:xfrm>
            <a:custGeom>
              <a:avLst/>
              <a:gdLst>
                <a:gd name="T0" fmla="*/ 18 w 39"/>
                <a:gd name="T1" fmla="*/ 0 h 21"/>
                <a:gd name="T2" fmla="*/ 39 w 39"/>
                <a:gd name="T3" fmla="*/ 12 h 21"/>
                <a:gd name="T4" fmla="*/ 37 w 39"/>
                <a:gd name="T5" fmla="*/ 21 h 21"/>
                <a:gd name="T6" fmla="*/ 0 w 39"/>
                <a:gd name="T7" fmla="*/ 15 h 21"/>
                <a:gd name="T8" fmla="*/ 2 w 39"/>
                <a:gd name="T9" fmla="*/ 1 h 21"/>
                <a:gd name="T10" fmla="*/ 18 w 39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9" h="21">
                  <a:moveTo>
                    <a:pt x="18" y="0"/>
                  </a:moveTo>
                  <a:lnTo>
                    <a:pt x="39" y="12"/>
                  </a:lnTo>
                  <a:lnTo>
                    <a:pt x="37" y="21"/>
                  </a:lnTo>
                  <a:lnTo>
                    <a:pt x="0" y="15"/>
                  </a:lnTo>
                  <a:lnTo>
                    <a:pt x="2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344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23">
              <a:extLst>
                <a:ext uri="{FF2B5EF4-FFF2-40B4-BE49-F238E27FC236}">
                  <a16:creationId xmlns:a16="http://schemas.microsoft.com/office/drawing/2014/main" id="{F246ADAC-249D-31B0-80C6-FDFE3F62B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6" y="2604"/>
              <a:ext cx="236" cy="321"/>
            </a:xfrm>
            <a:custGeom>
              <a:avLst/>
              <a:gdLst>
                <a:gd name="T0" fmla="*/ 314 w 321"/>
                <a:gd name="T1" fmla="*/ 419 h 437"/>
                <a:gd name="T2" fmla="*/ 321 w 321"/>
                <a:gd name="T3" fmla="*/ 398 h 437"/>
                <a:gd name="T4" fmla="*/ 314 w 321"/>
                <a:gd name="T5" fmla="*/ 352 h 437"/>
                <a:gd name="T6" fmla="*/ 297 w 321"/>
                <a:gd name="T7" fmla="*/ 254 h 437"/>
                <a:gd name="T8" fmla="*/ 258 w 321"/>
                <a:gd name="T9" fmla="*/ 97 h 437"/>
                <a:gd name="T10" fmla="*/ 249 w 321"/>
                <a:gd name="T11" fmla="*/ 71 h 437"/>
                <a:gd name="T12" fmla="*/ 243 w 321"/>
                <a:gd name="T13" fmla="*/ 62 h 437"/>
                <a:gd name="T14" fmla="*/ 188 w 321"/>
                <a:gd name="T15" fmla="*/ 6 h 437"/>
                <a:gd name="T16" fmla="*/ 187 w 321"/>
                <a:gd name="T17" fmla="*/ 6 h 437"/>
                <a:gd name="T18" fmla="*/ 112 w 321"/>
                <a:gd name="T19" fmla="*/ 14 h 437"/>
                <a:gd name="T20" fmla="*/ 101 w 321"/>
                <a:gd name="T21" fmla="*/ 22 h 437"/>
                <a:gd name="T22" fmla="*/ 78 w 321"/>
                <a:gd name="T23" fmla="*/ 47 h 437"/>
                <a:gd name="T24" fmla="*/ 71 w 321"/>
                <a:gd name="T25" fmla="*/ 82 h 437"/>
                <a:gd name="T26" fmla="*/ 61 w 321"/>
                <a:gd name="T27" fmla="*/ 152 h 437"/>
                <a:gd name="T28" fmla="*/ 42 w 321"/>
                <a:gd name="T29" fmla="*/ 283 h 437"/>
                <a:gd name="T30" fmla="*/ 33 w 321"/>
                <a:gd name="T31" fmla="*/ 350 h 437"/>
                <a:gd name="T32" fmla="*/ 4 w 321"/>
                <a:gd name="T33" fmla="*/ 409 h 437"/>
                <a:gd name="T34" fmla="*/ 55 w 321"/>
                <a:gd name="T35" fmla="*/ 432 h 437"/>
                <a:gd name="T36" fmla="*/ 121 w 321"/>
                <a:gd name="T37" fmla="*/ 436 h 437"/>
                <a:gd name="T38" fmla="*/ 263 w 321"/>
                <a:gd name="T39" fmla="*/ 431 h 437"/>
                <a:gd name="T40" fmla="*/ 312 w 321"/>
                <a:gd name="T41" fmla="*/ 420 h 437"/>
                <a:gd name="T42" fmla="*/ 314 w 321"/>
                <a:gd name="T43" fmla="*/ 419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437">
                  <a:moveTo>
                    <a:pt x="314" y="419"/>
                  </a:moveTo>
                  <a:cubicBezTo>
                    <a:pt x="320" y="414"/>
                    <a:pt x="321" y="406"/>
                    <a:pt x="321" y="398"/>
                  </a:cubicBezTo>
                  <a:cubicBezTo>
                    <a:pt x="321" y="382"/>
                    <a:pt x="318" y="367"/>
                    <a:pt x="314" y="352"/>
                  </a:cubicBezTo>
                  <a:cubicBezTo>
                    <a:pt x="308" y="324"/>
                    <a:pt x="300" y="290"/>
                    <a:pt x="297" y="254"/>
                  </a:cubicBezTo>
                  <a:cubicBezTo>
                    <a:pt x="288" y="160"/>
                    <a:pt x="258" y="97"/>
                    <a:pt x="258" y="97"/>
                  </a:cubicBezTo>
                  <a:cubicBezTo>
                    <a:pt x="249" y="71"/>
                    <a:pt x="249" y="71"/>
                    <a:pt x="249" y="71"/>
                  </a:cubicBezTo>
                  <a:cubicBezTo>
                    <a:pt x="247" y="68"/>
                    <a:pt x="245" y="65"/>
                    <a:pt x="243" y="62"/>
                  </a:cubicBezTo>
                  <a:cubicBezTo>
                    <a:pt x="231" y="43"/>
                    <a:pt x="210" y="11"/>
                    <a:pt x="188" y="6"/>
                  </a:cubicBezTo>
                  <a:cubicBezTo>
                    <a:pt x="188" y="6"/>
                    <a:pt x="187" y="6"/>
                    <a:pt x="187" y="6"/>
                  </a:cubicBezTo>
                  <a:cubicBezTo>
                    <a:pt x="163" y="0"/>
                    <a:pt x="134" y="3"/>
                    <a:pt x="112" y="14"/>
                  </a:cubicBezTo>
                  <a:cubicBezTo>
                    <a:pt x="108" y="16"/>
                    <a:pt x="105" y="19"/>
                    <a:pt x="101" y="22"/>
                  </a:cubicBezTo>
                  <a:cubicBezTo>
                    <a:pt x="91" y="30"/>
                    <a:pt x="83" y="35"/>
                    <a:pt x="78" y="47"/>
                  </a:cubicBezTo>
                  <a:cubicBezTo>
                    <a:pt x="74" y="58"/>
                    <a:pt x="73" y="70"/>
                    <a:pt x="71" y="82"/>
                  </a:cubicBezTo>
                  <a:cubicBezTo>
                    <a:pt x="67" y="105"/>
                    <a:pt x="64" y="128"/>
                    <a:pt x="61" y="152"/>
                  </a:cubicBezTo>
                  <a:cubicBezTo>
                    <a:pt x="55" y="195"/>
                    <a:pt x="49" y="239"/>
                    <a:pt x="42" y="283"/>
                  </a:cubicBezTo>
                  <a:cubicBezTo>
                    <a:pt x="39" y="305"/>
                    <a:pt x="35" y="328"/>
                    <a:pt x="33" y="350"/>
                  </a:cubicBezTo>
                  <a:cubicBezTo>
                    <a:pt x="32" y="370"/>
                    <a:pt x="14" y="391"/>
                    <a:pt x="4" y="409"/>
                  </a:cubicBezTo>
                  <a:cubicBezTo>
                    <a:pt x="0" y="415"/>
                    <a:pt x="51" y="431"/>
                    <a:pt x="55" y="432"/>
                  </a:cubicBezTo>
                  <a:cubicBezTo>
                    <a:pt x="76" y="437"/>
                    <a:pt x="99" y="436"/>
                    <a:pt x="121" y="436"/>
                  </a:cubicBezTo>
                  <a:cubicBezTo>
                    <a:pt x="168" y="436"/>
                    <a:pt x="216" y="435"/>
                    <a:pt x="263" y="431"/>
                  </a:cubicBezTo>
                  <a:cubicBezTo>
                    <a:pt x="279" y="430"/>
                    <a:pt x="298" y="427"/>
                    <a:pt x="312" y="420"/>
                  </a:cubicBezTo>
                  <a:cubicBezTo>
                    <a:pt x="313" y="419"/>
                    <a:pt x="313" y="419"/>
                    <a:pt x="314" y="419"/>
                  </a:cubicBezTo>
                  <a:close/>
                </a:path>
              </a:pathLst>
            </a:custGeom>
            <a:solidFill>
              <a:srgbClr val="5CB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24">
              <a:extLst>
                <a:ext uri="{FF2B5EF4-FFF2-40B4-BE49-F238E27FC236}">
                  <a16:creationId xmlns:a16="http://schemas.microsoft.com/office/drawing/2014/main" id="{5339D9D6-8C6C-FC3D-3EED-3DE367414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2" y="2601"/>
              <a:ext cx="129" cy="325"/>
            </a:xfrm>
            <a:custGeom>
              <a:avLst/>
              <a:gdLst>
                <a:gd name="T0" fmla="*/ 71 w 176"/>
                <a:gd name="T1" fmla="*/ 7 h 443"/>
                <a:gd name="T2" fmla="*/ 40 w 176"/>
                <a:gd name="T3" fmla="*/ 60 h 443"/>
                <a:gd name="T4" fmla="*/ 22 w 176"/>
                <a:gd name="T5" fmla="*/ 316 h 443"/>
                <a:gd name="T6" fmla="*/ 0 w 176"/>
                <a:gd name="T7" fmla="*/ 440 h 443"/>
                <a:gd name="T8" fmla="*/ 82 w 176"/>
                <a:gd name="T9" fmla="*/ 443 h 443"/>
                <a:gd name="T10" fmla="*/ 176 w 176"/>
                <a:gd name="T11" fmla="*/ 435 h 443"/>
                <a:gd name="T12" fmla="*/ 139 w 176"/>
                <a:gd name="T13" fmla="*/ 334 h 443"/>
                <a:gd name="T14" fmla="*/ 121 w 176"/>
                <a:gd name="T15" fmla="*/ 75 h 443"/>
                <a:gd name="T16" fmla="*/ 71 w 176"/>
                <a:gd name="T17" fmla="*/ 7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443">
                  <a:moveTo>
                    <a:pt x="71" y="7"/>
                  </a:moveTo>
                  <a:cubicBezTo>
                    <a:pt x="71" y="7"/>
                    <a:pt x="44" y="0"/>
                    <a:pt x="40" y="60"/>
                  </a:cubicBezTo>
                  <a:cubicBezTo>
                    <a:pt x="36" y="121"/>
                    <a:pt x="30" y="274"/>
                    <a:pt x="22" y="316"/>
                  </a:cubicBezTo>
                  <a:cubicBezTo>
                    <a:pt x="13" y="358"/>
                    <a:pt x="0" y="440"/>
                    <a:pt x="0" y="440"/>
                  </a:cubicBezTo>
                  <a:cubicBezTo>
                    <a:pt x="82" y="443"/>
                    <a:pt x="82" y="443"/>
                    <a:pt x="82" y="443"/>
                  </a:cubicBezTo>
                  <a:cubicBezTo>
                    <a:pt x="176" y="435"/>
                    <a:pt x="176" y="435"/>
                    <a:pt x="176" y="435"/>
                  </a:cubicBezTo>
                  <a:cubicBezTo>
                    <a:pt x="176" y="435"/>
                    <a:pt x="144" y="376"/>
                    <a:pt x="139" y="334"/>
                  </a:cubicBezTo>
                  <a:cubicBezTo>
                    <a:pt x="134" y="292"/>
                    <a:pt x="142" y="134"/>
                    <a:pt x="121" y="75"/>
                  </a:cubicBezTo>
                  <a:cubicBezTo>
                    <a:pt x="101" y="16"/>
                    <a:pt x="96" y="8"/>
                    <a:pt x="71" y="7"/>
                  </a:cubicBezTo>
                  <a:close/>
                </a:path>
              </a:pathLst>
            </a:custGeom>
            <a:solidFill>
              <a:srgbClr val="5CB6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25">
              <a:extLst>
                <a:ext uri="{FF2B5EF4-FFF2-40B4-BE49-F238E27FC236}">
                  <a16:creationId xmlns:a16="http://schemas.microsoft.com/office/drawing/2014/main" id="{6ED42BF3-6CB2-7DE8-22E3-A4364DA2F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608"/>
              <a:ext cx="89" cy="102"/>
            </a:xfrm>
            <a:custGeom>
              <a:avLst/>
              <a:gdLst>
                <a:gd name="T0" fmla="*/ 69 w 89"/>
                <a:gd name="T1" fmla="*/ 97 h 102"/>
                <a:gd name="T2" fmla="*/ 73 w 89"/>
                <a:gd name="T3" fmla="*/ 102 h 102"/>
                <a:gd name="T4" fmla="*/ 89 w 89"/>
                <a:gd name="T5" fmla="*/ 79 h 102"/>
                <a:gd name="T6" fmla="*/ 24 w 89"/>
                <a:gd name="T7" fmla="*/ 7 h 102"/>
                <a:gd name="T8" fmla="*/ 0 w 89"/>
                <a:gd name="T9" fmla="*/ 0 h 102"/>
                <a:gd name="T10" fmla="*/ 12 w 89"/>
                <a:gd name="T11" fmla="*/ 32 h 102"/>
                <a:gd name="T12" fmla="*/ 69 w 89"/>
                <a:gd name="T13" fmla="*/ 9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02">
                  <a:moveTo>
                    <a:pt x="69" y="97"/>
                  </a:moveTo>
                  <a:lnTo>
                    <a:pt x="73" y="102"/>
                  </a:lnTo>
                  <a:lnTo>
                    <a:pt x="89" y="79"/>
                  </a:lnTo>
                  <a:lnTo>
                    <a:pt x="24" y="7"/>
                  </a:lnTo>
                  <a:lnTo>
                    <a:pt x="0" y="0"/>
                  </a:lnTo>
                  <a:lnTo>
                    <a:pt x="12" y="32"/>
                  </a:lnTo>
                  <a:lnTo>
                    <a:pt x="69" y="97"/>
                  </a:lnTo>
                  <a:close/>
                </a:path>
              </a:pathLst>
            </a:custGeom>
            <a:solidFill>
              <a:srgbClr val="8D6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26">
              <a:extLst>
                <a:ext uri="{FF2B5EF4-FFF2-40B4-BE49-F238E27FC236}">
                  <a16:creationId xmlns:a16="http://schemas.microsoft.com/office/drawing/2014/main" id="{282B106E-0F26-07D6-E4CD-3A40E43DB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2669"/>
              <a:ext cx="28" cy="19"/>
            </a:xfrm>
            <a:custGeom>
              <a:avLst/>
              <a:gdLst>
                <a:gd name="T0" fmla="*/ 15 w 28"/>
                <a:gd name="T1" fmla="*/ 17 h 19"/>
                <a:gd name="T2" fmla="*/ 0 w 28"/>
                <a:gd name="T3" fmla="*/ 6 h 19"/>
                <a:gd name="T4" fmla="*/ 4 w 28"/>
                <a:gd name="T5" fmla="*/ 0 h 19"/>
                <a:gd name="T6" fmla="*/ 16 w 28"/>
                <a:gd name="T7" fmla="*/ 5 h 19"/>
                <a:gd name="T8" fmla="*/ 17 w 28"/>
                <a:gd name="T9" fmla="*/ 1 h 19"/>
                <a:gd name="T10" fmla="*/ 28 w 28"/>
                <a:gd name="T11" fmla="*/ 12 h 19"/>
                <a:gd name="T12" fmla="*/ 24 w 28"/>
                <a:gd name="T13" fmla="*/ 19 h 19"/>
                <a:gd name="T14" fmla="*/ 15 w 28"/>
                <a:gd name="T15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19">
                  <a:moveTo>
                    <a:pt x="15" y="17"/>
                  </a:moveTo>
                  <a:lnTo>
                    <a:pt x="0" y="6"/>
                  </a:lnTo>
                  <a:lnTo>
                    <a:pt x="4" y="0"/>
                  </a:lnTo>
                  <a:lnTo>
                    <a:pt x="16" y="5"/>
                  </a:lnTo>
                  <a:lnTo>
                    <a:pt x="17" y="1"/>
                  </a:lnTo>
                  <a:lnTo>
                    <a:pt x="28" y="12"/>
                  </a:lnTo>
                  <a:lnTo>
                    <a:pt x="24" y="19"/>
                  </a:lnTo>
                  <a:lnTo>
                    <a:pt x="15" y="17"/>
                  </a:lnTo>
                  <a:close/>
                </a:path>
              </a:pathLst>
            </a:custGeom>
            <a:solidFill>
              <a:srgbClr val="F8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27">
              <a:extLst>
                <a:ext uri="{FF2B5EF4-FFF2-40B4-BE49-F238E27FC236}">
                  <a16:creationId xmlns:a16="http://schemas.microsoft.com/office/drawing/2014/main" id="{4AD0D0A1-51A7-15DE-8715-BCF1648A9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2" y="2676"/>
              <a:ext cx="55" cy="34"/>
            </a:xfrm>
            <a:custGeom>
              <a:avLst/>
              <a:gdLst>
                <a:gd name="T0" fmla="*/ 52 w 55"/>
                <a:gd name="T1" fmla="*/ 7 h 34"/>
                <a:gd name="T2" fmla="*/ 52 w 55"/>
                <a:gd name="T3" fmla="*/ 8 h 34"/>
                <a:gd name="T4" fmla="*/ 7 w 55"/>
                <a:gd name="T5" fmla="*/ 0 h 34"/>
                <a:gd name="T6" fmla="*/ 0 w 55"/>
                <a:gd name="T7" fmla="*/ 14 h 34"/>
                <a:gd name="T8" fmla="*/ 55 w 55"/>
                <a:gd name="T9" fmla="*/ 34 h 34"/>
                <a:gd name="T10" fmla="*/ 52 w 55"/>
                <a:gd name="T11" fmla="*/ 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" h="34">
                  <a:moveTo>
                    <a:pt x="52" y="7"/>
                  </a:moveTo>
                  <a:lnTo>
                    <a:pt x="52" y="8"/>
                  </a:lnTo>
                  <a:lnTo>
                    <a:pt x="7" y="0"/>
                  </a:lnTo>
                  <a:lnTo>
                    <a:pt x="0" y="14"/>
                  </a:lnTo>
                  <a:lnTo>
                    <a:pt x="55" y="34"/>
                  </a:lnTo>
                  <a:lnTo>
                    <a:pt x="52" y="7"/>
                  </a:lnTo>
                  <a:close/>
                </a:path>
              </a:pathLst>
            </a:custGeom>
            <a:solidFill>
              <a:srgbClr val="8D67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28">
              <a:extLst>
                <a:ext uri="{FF2B5EF4-FFF2-40B4-BE49-F238E27FC236}">
                  <a16:creationId xmlns:a16="http://schemas.microsoft.com/office/drawing/2014/main" id="{92492090-0AE3-CBB8-5EA5-1EF459EAB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1" y="2529"/>
              <a:ext cx="40" cy="86"/>
            </a:xfrm>
            <a:custGeom>
              <a:avLst/>
              <a:gdLst>
                <a:gd name="T0" fmla="*/ 27 w 54"/>
                <a:gd name="T1" fmla="*/ 57 h 117"/>
                <a:gd name="T2" fmla="*/ 20 w 54"/>
                <a:gd name="T3" fmla="*/ 93 h 117"/>
                <a:gd name="T4" fmla="*/ 25 w 54"/>
                <a:gd name="T5" fmla="*/ 112 h 117"/>
                <a:gd name="T6" fmla="*/ 49 w 54"/>
                <a:gd name="T7" fmla="*/ 112 h 117"/>
                <a:gd name="T8" fmla="*/ 49 w 54"/>
                <a:gd name="T9" fmla="*/ 91 h 117"/>
                <a:gd name="T10" fmla="*/ 42 w 54"/>
                <a:gd name="T11" fmla="*/ 82 h 117"/>
                <a:gd name="T12" fmla="*/ 41 w 54"/>
                <a:gd name="T13" fmla="*/ 78 h 117"/>
                <a:gd name="T14" fmla="*/ 44 w 54"/>
                <a:gd name="T15" fmla="*/ 58 h 117"/>
                <a:gd name="T16" fmla="*/ 47 w 54"/>
                <a:gd name="T17" fmla="*/ 45 h 117"/>
                <a:gd name="T18" fmla="*/ 41 w 54"/>
                <a:gd name="T19" fmla="*/ 26 h 117"/>
                <a:gd name="T20" fmla="*/ 8 w 54"/>
                <a:gd name="T21" fmla="*/ 8 h 117"/>
                <a:gd name="T22" fmla="*/ 2 w 54"/>
                <a:gd name="T23" fmla="*/ 17 h 117"/>
                <a:gd name="T24" fmla="*/ 0 w 54"/>
                <a:gd name="T25" fmla="*/ 23 h 117"/>
                <a:gd name="T26" fmla="*/ 13 w 54"/>
                <a:gd name="T27" fmla="*/ 37 h 117"/>
                <a:gd name="T28" fmla="*/ 27 w 54"/>
                <a:gd name="T29" fmla="*/ 5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117">
                  <a:moveTo>
                    <a:pt x="27" y="57"/>
                  </a:moveTo>
                  <a:cubicBezTo>
                    <a:pt x="31" y="69"/>
                    <a:pt x="25" y="82"/>
                    <a:pt x="20" y="93"/>
                  </a:cubicBezTo>
                  <a:cubicBezTo>
                    <a:pt x="15" y="103"/>
                    <a:pt x="14" y="110"/>
                    <a:pt x="25" y="112"/>
                  </a:cubicBezTo>
                  <a:cubicBezTo>
                    <a:pt x="32" y="114"/>
                    <a:pt x="44" y="117"/>
                    <a:pt x="49" y="112"/>
                  </a:cubicBezTo>
                  <a:cubicBezTo>
                    <a:pt x="54" y="108"/>
                    <a:pt x="51" y="96"/>
                    <a:pt x="49" y="91"/>
                  </a:cubicBezTo>
                  <a:cubicBezTo>
                    <a:pt x="47" y="88"/>
                    <a:pt x="43" y="86"/>
                    <a:pt x="42" y="82"/>
                  </a:cubicBezTo>
                  <a:cubicBezTo>
                    <a:pt x="41" y="81"/>
                    <a:pt x="41" y="79"/>
                    <a:pt x="41" y="78"/>
                  </a:cubicBezTo>
                  <a:cubicBezTo>
                    <a:pt x="41" y="71"/>
                    <a:pt x="42" y="65"/>
                    <a:pt x="44" y="58"/>
                  </a:cubicBezTo>
                  <a:cubicBezTo>
                    <a:pt x="45" y="54"/>
                    <a:pt x="47" y="50"/>
                    <a:pt x="47" y="45"/>
                  </a:cubicBezTo>
                  <a:cubicBezTo>
                    <a:pt x="48" y="39"/>
                    <a:pt x="43" y="31"/>
                    <a:pt x="41" y="26"/>
                  </a:cubicBezTo>
                  <a:cubicBezTo>
                    <a:pt x="36" y="15"/>
                    <a:pt x="21" y="0"/>
                    <a:pt x="8" y="8"/>
                  </a:cubicBezTo>
                  <a:cubicBezTo>
                    <a:pt x="5" y="10"/>
                    <a:pt x="3" y="14"/>
                    <a:pt x="2" y="17"/>
                  </a:cubicBezTo>
                  <a:cubicBezTo>
                    <a:pt x="1" y="19"/>
                    <a:pt x="0" y="21"/>
                    <a:pt x="0" y="23"/>
                  </a:cubicBezTo>
                  <a:cubicBezTo>
                    <a:pt x="0" y="31"/>
                    <a:pt x="7" y="33"/>
                    <a:pt x="13" y="37"/>
                  </a:cubicBezTo>
                  <a:cubicBezTo>
                    <a:pt x="19" y="42"/>
                    <a:pt x="24" y="49"/>
                    <a:pt x="27" y="57"/>
                  </a:cubicBezTo>
                  <a:close/>
                </a:path>
              </a:pathLst>
            </a:custGeom>
            <a:solidFill>
              <a:srgbClr val="3B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29">
              <a:extLst>
                <a:ext uri="{FF2B5EF4-FFF2-40B4-BE49-F238E27FC236}">
                  <a16:creationId xmlns:a16="http://schemas.microsoft.com/office/drawing/2014/main" id="{581757E4-4A76-765F-F845-07EB8B3F3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3" y="2535"/>
              <a:ext cx="61" cy="76"/>
            </a:xfrm>
            <a:custGeom>
              <a:avLst/>
              <a:gdLst>
                <a:gd name="T0" fmla="*/ 54 w 83"/>
                <a:gd name="T1" fmla="*/ 96 h 103"/>
                <a:gd name="T2" fmla="*/ 79 w 83"/>
                <a:gd name="T3" fmla="*/ 73 h 103"/>
                <a:gd name="T4" fmla="*/ 82 w 83"/>
                <a:gd name="T5" fmla="*/ 39 h 103"/>
                <a:gd name="T6" fmla="*/ 14 w 83"/>
                <a:gd name="T7" fmla="*/ 32 h 103"/>
                <a:gd name="T8" fmla="*/ 54 w 83"/>
                <a:gd name="T9" fmla="*/ 96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" h="103">
                  <a:moveTo>
                    <a:pt x="54" y="96"/>
                  </a:moveTo>
                  <a:cubicBezTo>
                    <a:pt x="66" y="93"/>
                    <a:pt x="74" y="83"/>
                    <a:pt x="79" y="73"/>
                  </a:cubicBezTo>
                  <a:cubicBezTo>
                    <a:pt x="83" y="62"/>
                    <a:pt x="83" y="50"/>
                    <a:pt x="82" y="39"/>
                  </a:cubicBezTo>
                  <a:cubicBezTo>
                    <a:pt x="78" y="0"/>
                    <a:pt x="30" y="3"/>
                    <a:pt x="14" y="32"/>
                  </a:cubicBezTo>
                  <a:cubicBezTo>
                    <a:pt x="0" y="58"/>
                    <a:pt x="22" y="103"/>
                    <a:pt x="54" y="96"/>
                  </a:cubicBezTo>
                  <a:close/>
                </a:path>
              </a:pathLst>
            </a:custGeom>
            <a:solidFill>
              <a:srgbClr val="D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30">
              <a:extLst>
                <a:ext uri="{FF2B5EF4-FFF2-40B4-BE49-F238E27FC236}">
                  <a16:creationId xmlns:a16="http://schemas.microsoft.com/office/drawing/2014/main" id="{E3C0FC03-0672-0B92-7919-5180F3FEF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6" y="2593"/>
              <a:ext cx="17" cy="21"/>
            </a:xfrm>
            <a:custGeom>
              <a:avLst/>
              <a:gdLst>
                <a:gd name="T0" fmla="*/ 23 w 23"/>
                <a:gd name="T1" fmla="*/ 12 h 28"/>
                <a:gd name="T2" fmla="*/ 23 w 23"/>
                <a:gd name="T3" fmla="*/ 26 h 28"/>
                <a:gd name="T4" fmla="*/ 22 w 23"/>
                <a:gd name="T5" fmla="*/ 27 h 28"/>
                <a:gd name="T6" fmla="*/ 20 w 23"/>
                <a:gd name="T7" fmla="*/ 28 h 28"/>
                <a:gd name="T8" fmla="*/ 9 w 23"/>
                <a:gd name="T9" fmla="*/ 27 h 28"/>
                <a:gd name="T10" fmla="*/ 4 w 23"/>
                <a:gd name="T11" fmla="*/ 26 h 28"/>
                <a:gd name="T12" fmla="*/ 1 w 23"/>
                <a:gd name="T13" fmla="*/ 16 h 28"/>
                <a:gd name="T14" fmla="*/ 2 w 23"/>
                <a:gd name="T15" fmla="*/ 5 h 28"/>
                <a:gd name="T16" fmla="*/ 23 w 23"/>
                <a:gd name="T17" fmla="*/ 4 h 28"/>
                <a:gd name="T18" fmla="*/ 23 w 23"/>
                <a:gd name="T19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8">
                  <a:moveTo>
                    <a:pt x="23" y="12"/>
                  </a:moveTo>
                  <a:cubicBezTo>
                    <a:pt x="23" y="17"/>
                    <a:pt x="23" y="21"/>
                    <a:pt x="23" y="26"/>
                  </a:cubicBezTo>
                  <a:cubicBezTo>
                    <a:pt x="23" y="26"/>
                    <a:pt x="23" y="27"/>
                    <a:pt x="22" y="27"/>
                  </a:cubicBezTo>
                  <a:cubicBezTo>
                    <a:pt x="22" y="28"/>
                    <a:pt x="21" y="28"/>
                    <a:pt x="20" y="28"/>
                  </a:cubicBezTo>
                  <a:cubicBezTo>
                    <a:pt x="17" y="28"/>
                    <a:pt x="13" y="28"/>
                    <a:pt x="9" y="27"/>
                  </a:cubicBezTo>
                  <a:cubicBezTo>
                    <a:pt x="8" y="27"/>
                    <a:pt x="6" y="27"/>
                    <a:pt x="4" y="26"/>
                  </a:cubicBezTo>
                  <a:cubicBezTo>
                    <a:pt x="1" y="25"/>
                    <a:pt x="0" y="20"/>
                    <a:pt x="1" y="16"/>
                  </a:cubicBezTo>
                  <a:cubicBezTo>
                    <a:pt x="1" y="12"/>
                    <a:pt x="3" y="9"/>
                    <a:pt x="2" y="5"/>
                  </a:cubicBezTo>
                  <a:cubicBezTo>
                    <a:pt x="9" y="8"/>
                    <a:pt x="16" y="0"/>
                    <a:pt x="23" y="4"/>
                  </a:cubicBezTo>
                  <a:lnTo>
                    <a:pt x="23" y="12"/>
                  </a:lnTo>
                  <a:close/>
                </a:path>
              </a:pathLst>
            </a:custGeom>
            <a:solidFill>
              <a:srgbClr val="D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31">
              <a:extLst>
                <a:ext uri="{FF2B5EF4-FFF2-40B4-BE49-F238E27FC236}">
                  <a16:creationId xmlns:a16="http://schemas.microsoft.com/office/drawing/2014/main" id="{27C27DF6-C75B-C90D-9B78-81ED82074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3" y="2509"/>
              <a:ext cx="93" cy="101"/>
            </a:xfrm>
            <a:custGeom>
              <a:avLst/>
              <a:gdLst>
                <a:gd name="T0" fmla="*/ 80 w 126"/>
                <a:gd name="T1" fmla="*/ 8 h 138"/>
                <a:gd name="T2" fmla="*/ 47 w 126"/>
                <a:gd name="T3" fmla="*/ 30 h 138"/>
                <a:gd name="T4" fmla="*/ 26 w 126"/>
                <a:gd name="T5" fmla="*/ 38 h 138"/>
                <a:gd name="T6" fmla="*/ 13 w 126"/>
                <a:gd name="T7" fmla="*/ 86 h 138"/>
                <a:gd name="T8" fmla="*/ 6 w 126"/>
                <a:gd name="T9" fmla="*/ 94 h 138"/>
                <a:gd name="T10" fmla="*/ 0 w 126"/>
                <a:gd name="T11" fmla="*/ 116 h 138"/>
                <a:gd name="T12" fmla="*/ 0 w 126"/>
                <a:gd name="T13" fmla="*/ 121 h 138"/>
                <a:gd name="T14" fmla="*/ 37 w 126"/>
                <a:gd name="T15" fmla="*/ 136 h 138"/>
                <a:gd name="T16" fmla="*/ 45 w 126"/>
                <a:gd name="T17" fmla="*/ 129 h 138"/>
                <a:gd name="T18" fmla="*/ 44 w 126"/>
                <a:gd name="T19" fmla="*/ 128 h 138"/>
                <a:gd name="T20" fmla="*/ 52 w 126"/>
                <a:gd name="T21" fmla="*/ 109 h 138"/>
                <a:gd name="T22" fmla="*/ 58 w 126"/>
                <a:gd name="T23" fmla="*/ 104 h 138"/>
                <a:gd name="T24" fmla="*/ 59 w 126"/>
                <a:gd name="T25" fmla="*/ 86 h 138"/>
                <a:gd name="T26" fmla="*/ 112 w 126"/>
                <a:gd name="T27" fmla="*/ 50 h 138"/>
                <a:gd name="T28" fmla="*/ 80 w 126"/>
                <a:gd name="T29" fmla="*/ 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38">
                  <a:moveTo>
                    <a:pt x="80" y="8"/>
                  </a:moveTo>
                  <a:cubicBezTo>
                    <a:pt x="67" y="12"/>
                    <a:pt x="59" y="25"/>
                    <a:pt x="47" y="30"/>
                  </a:cubicBezTo>
                  <a:cubicBezTo>
                    <a:pt x="40" y="33"/>
                    <a:pt x="32" y="33"/>
                    <a:pt x="26" y="38"/>
                  </a:cubicBezTo>
                  <a:cubicBezTo>
                    <a:pt x="13" y="49"/>
                    <a:pt x="24" y="73"/>
                    <a:pt x="13" y="86"/>
                  </a:cubicBezTo>
                  <a:cubicBezTo>
                    <a:pt x="11" y="89"/>
                    <a:pt x="8" y="91"/>
                    <a:pt x="6" y="94"/>
                  </a:cubicBezTo>
                  <a:cubicBezTo>
                    <a:pt x="1" y="100"/>
                    <a:pt x="0" y="108"/>
                    <a:pt x="0" y="116"/>
                  </a:cubicBezTo>
                  <a:cubicBezTo>
                    <a:pt x="0" y="117"/>
                    <a:pt x="0" y="119"/>
                    <a:pt x="0" y="121"/>
                  </a:cubicBezTo>
                  <a:cubicBezTo>
                    <a:pt x="2" y="138"/>
                    <a:pt x="27" y="137"/>
                    <a:pt x="37" y="136"/>
                  </a:cubicBezTo>
                  <a:cubicBezTo>
                    <a:pt x="49" y="135"/>
                    <a:pt x="45" y="129"/>
                    <a:pt x="45" y="129"/>
                  </a:cubicBezTo>
                  <a:cubicBezTo>
                    <a:pt x="44" y="128"/>
                    <a:pt x="44" y="128"/>
                    <a:pt x="44" y="128"/>
                  </a:cubicBezTo>
                  <a:cubicBezTo>
                    <a:pt x="43" y="121"/>
                    <a:pt x="46" y="114"/>
                    <a:pt x="52" y="109"/>
                  </a:cubicBezTo>
                  <a:cubicBezTo>
                    <a:pt x="54" y="107"/>
                    <a:pt x="56" y="106"/>
                    <a:pt x="58" y="104"/>
                  </a:cubicBezTo>
                  <a:cubicBezTo>
                    <a:pt x="61" y="99"/>
                    <a:pt x="58" y="92"/>
                    <a:pt x="59" y="86"/>
                  </a:cubicBezTo>
                  <a:cubicBezTo>
                    <a:pt x="61" y="62"/>
                    <a:pt x="101" y="67"/>
                    <a:pt x="112" y="50"/>
                  </a:cubicBezTo>
                  <a:cubicBezTo>
                    <a:pt x="126" y="29"/>
                    <a:pt x="103" y="0"/>
                    <a:pt x="80" y="8"/>
                  </a:cubicBezTo>
                  <a:close/>
                </a:path>
              </a:pathLst>
            </a:custGeom>
            <a:solidFill>
              <a:srgbClr val="3B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32">
              <a:extLst>
                <a:ext uri="{FF2B5EF4-FFF2-40B4-BE49-F238E27FC236}">
                  <a16:creationId xmlns:a16="http://schemas.microsoft.com/office/drawing/2014/main" id="{E3AF4A0C-3560-D28B-B9EA-6512BFDBF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2376"/>
              <a:ext cx="362" cy="415"/>
            </a:xfrm>
            <a:custGeom>
              <a:avLst/>
              <a:gdLst>
                <a:gd name="T0" fmla="*/ 361 w 494"/>
                <a:gd name="T1" fmla="*/ 261 h 565"/>
                <a:gd name="T2" fmla="*/ 355 w 494"/>
                <a:gd name="T3" fmla="*/ 258 h 565"/>
                <a:gd name="T4" fmla="*/ 385 w 494"/>
                <a:gd name="T5" fmla="*/ 159 h 565"/>
                <a:gd name="T6" fmla="*/ 247 w 494"/>
                <a:gd name="T7" fmla="*/ 0 h 565"/>
                <a:gd name="T8" fmla="*/ 109 w 494"/>
                <a:gd name="T9" fmla="*/ 159 h 565"/>
                <a:gd name="T10" fmla="*/ 139 w 494"/>
                <a:gd name="T11" fmla="*/ 258 h 565"/>
                <a:gd name="T12" fmla="*/ 133 w 494"/>
                <a:gd name="T13" fmla="*/ 261 h 565"/>
                <a:gd name="T14" fmla="*/ 0 w 494"/>
                <a:gd name="T15" fmla="*/ 467 h 565"/>
                <a:gd name="T16" fmla="*/ 0 w 494"/>
                <a:gd name="T17" fmla="*/ 522 h 565"/>
                <a:gd name="T18" fmla="*/ 43 w 494"/>
                <a:gd name="T19" fmla="*/ 565 h 565"/>
                <a:gd name="T20" fmla="*/ 451 w 494"/>
                <a:gd name="T21" fmla="*/ 565 h 565"/>
                <a:gd name="T22" fmla="*/ 494 w 494"/>
                <a:gd name="T23" fmla="*/ 522 h 565"/>
                <a:gd name="T24" fmla="*/ 494 w 494"/>
                <a:gd name="T25" fmla="*/ 467 h 565"/>
                <a:gd name="T26" fmla="*/ 361 w 494"/>
                <a:gd name="T27" fmla="*/ 261 h 5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4" h="565">
                  <a:moveTo>
                    <a:pt x="361" y="261"/>
                  </a:moveTo>
                  <a:cubicBezTo>
                    <a:pt x="359" y="260"/>
                    <a:pt x="357" y="259"/>
                    <a:pt x="355" y="258"/>
                  </a:cubicBezTo>
                  <a:cubicBezTo>
                    <a:pt x="375" y="230"/>
                    <a:pt x="385" y="196"/>
                    <a:pt x="385" y="159"/>
                  </a:cubicBezTo>
                  <a:cubicBezTo>
                    <a:pt x="385" y="71"/>
                    <a:pt x="323" y="0"/>
                    <a:pt x="247" y="0"/>
                  </a:cubicBezTo>
                  <a:cubicBezTo>
                    <a:pt x="171" y="0"/>
                    <a:pt x="109" y="71"/>
                    <a:pt x="109" y="159"/>
                  </a:cubicBezTo>
                  <a:cubicBezTo>
                    <a:pt x="109" y="196"/>
                    <a:pt x="120" y="230"/>
                    <a:pt x="139" y="258"/>
                  </a:cubicBezTo>
                  <a:cubicBezTo>
                    <a:pt x="136" y="259"/>
                    <a:pt x="134" y="260"/>
                    <a:pt x="133" y="261"/>
                  </a:cubicBezTo>
                  <a:cubicBezTo>
                    <a:pt x="52" y="298"/>
                    <a:pt x="0" y="379"/>
                    <a:pt x="0" y="467"/>
                  </a:cubicBezTo>
                  <a:cubicBezTo>
                    <a:pt x="0" y="522"/>
                    <a:pt x="0" y="522"/>
                    <a:pt x="0" y="522"/>
                  </a:cubicBezTo>
                  <a:cubicBezTo>
                    <a:pt x="0" y="546"/>
                    <a:pt x="19" y="565"/>
                    <a:pt x="43" y="565"/>
                  </a:cubicBezTo>
                  <a:cubicBezTo>
                    <a:pt x="451" y="565"/>
                    <a:pt x="451" y="565"/>
                    <a:pt x="451" y="565"/>
                  </a:cubicBezTo>
                  <a:cubicBezTo>
                    <a:pt x="475" y="565"/>
                    <a:pt x="494" y="546"/>
                    <a:pt x="494" y="522"/>
                  </a:cubicBezTo>
                  <a:cubicBezTo>
                    <a:pt x="494" y="467"/>
                    <a:pt x="494" y="467"/>
                    <a:pt x="494" y="467"/>
                  </a:cubicBezTo>
                  <a:cubicBezTo>
                    <a:pt x="494" y="379"/>
                    <a:pt x="442" y="298"/>
                    <a:pt x="361" y="2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33">
              <a:extLst>
                <a:ext uri="{FF2B5EF4-FFF2-40B4-BE49-F238E27FC236}">
                  <a16:creationId xmlns:a16="http://schemas.microsoft.com/office/drawing/2014/main" id="{656CB4D6-BF98-BA12-721B-AC7B83A84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577"/>
              <a:ext cx="340" cy="204"/>
            </a:xfrm>
            <a:custGeom>
              <a:avLst/>
              <a:gdLst>
                <a:gd name="T0" fmla="*/ 340 w 464"/>
                <a:gd name="T1" fmla="*/ 0 h 277"/>
                <a:gd name="T2" fmla="*/ 337 w 464"/>
                <a:gd name="T3" fmla="*/ 3 h 277"/>
                <a:gd name="T4" fmla="*/ 232 w 464"/>
                <a:gd name="T5" fmla="*/ 53 h 277"/>
                <a:gd name="T6" fmla="*/ 127 w 464"/>
                <a:gd name="T7" fmla="*/ 3 h 277"/>
                <a:gd name="T8" fmla="*/ 125 w 464"/>
                <a:gd name="T9" fmla="*/ 0 h 277"/>
                <a:gd name="T10" fmla="*/ 0 w 464"/>
                <a:gd name="T11" fmla="*/ 193 h 277"/>
                <a:gd name="T12" fmla="*/ 0 w 464"/>
                <a:gd name="T13" fmla="*/ 248 h 277"/>
                <a:gd name="T14" fmla="*/ 28 w 464"/>
                <a:gd name="T15" fmla="*/ 277 h 277"/>
                <a:gd name="T16" fmla="*/ 436 w 464"/>
                <a:gd name="T17" fmla="*/ 277 h 277"/>
                <a:gd name="T18" fmla="*/ 464 w 464"/>
                <a:gd name="T19" fmla="*/ 248 h 277"/>
                <a:gd name="T20" fmla="*/ 464 w 464"/>
                <a:gd name="T21" fmla="*/ 193 h 277"/>
                <a:gd name="T22" fmla="*/ 340 w 464"/>
                <a:gd name="T23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4" h="277">
                  <a:moveTo>
                    <a:pt x="340" y="0"/>
                  </a:moveTo>
                  <a:cubicBezTo>
                    <a:pt x="339" y="1"/>
                    <a:pt x="338" y="2"/>
                    <a:pt x="337" y="3"/>
                  </a:cubicBezTo>
                  <a:cubicBezTo>
                    <a:pt x="310" y="35"/>
                    <a:pt x="272" y="53"/>
                    <a:pt x="232" y="53"/>
                  </a:cubicBezTo>
                  <a:cubicBezTo>
                    <a:pt x="192" y="53"/>
                    <a:pt x="155" y="35"/>
                    <a:pt x="127" y="3"/>
                  </a:cubicBezTo>
                  <a:cubicBezTo>
                    <a:pt x="126" y="2"/>
                    <a:pt x="125" y="1"/>
                    <a:pt x="125" y="0"/>
                  </a:cubicBezTo>
                  <a:cubicBezTo>
                    <a:pt x="51" y="34"/>
                    <a:pt x="0" y="108"/>
                    <a:pt x="0" y="193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64"/>
                    <a:pt x="13" y="277"/>
                    <a:pt x="28" y="277"/>
                  </a:cubicBezTo>
                  <a:cubicBezTo>
                    <a:pt x="436" y="277"/>
                    <a:pt x="436" y="277"/>
                    <a:pt x="436" y="277"/>
                  </a:cubicBezTo>
                  <a:cubicBezTo>
                    <a:pt x="452" y="277"/>
                    <a:pt x="464" y="264"/>
                    <a:pt x="464" y="248"/>
                  </a:cubicBezTo>
                  <a:cubicBezTo>
                    <a:pt x="464" y="193"/>
                    <a:pt x="464" y="193"/>
                    <a:pt x="464" y="193"/>
                  </a:cubicBezTo>
                  <a:cubicBezTo>
                    <a:pt x="464" y="108"/>
                    <a:pt x="413" y="34"/>
                    <a:pt x="340" y="0"/>
                  </a:cubicBezTo>
                  <a:close/>
                </a:path>
              </a:pathLst>
            </a:custGeom>
            <a:solidFill>
              <a:srgbClr val="095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34">
              <a:extLst>
                <a:ext uri="{FF2B5EF4-FFF2-40B4-BE49-F238E27FC236}">
                  <a16:creationId xmlns:a16="http://schemas.microsoft.com/office/drawing/2014/main" id="{9CE1B0BB-8F39-0EFB-E4B4-DACEDB929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2387"/>
              <a:ext cx="180" cy="212"/>
            </a:xfrm>
            <a:custGeom>
              <a:avLst/>
              <a:gdLst>
                <a:gd name="T0" fmla="*/ 123 w 246"/>
                <a:gd name="T1" fmla="*/ 288 h 288"/>
                <a:gd name="T2" fmla="*/ 207 w 246"/>
                <a:gd name="T3" fmla="*/ 250 h 288"/>
                <a:gd name="T4" fmla="*/ 246 w 246"/>
                <a:gd name="T5" fmla="*/ 144 h 288"/>
                <a:gd name="T6" fmla="*/ 123 w 246"/>
                <a:gd name="T7" fmla="*/ 0 h 288"/>
                <a:gd name="T8" fmla="*/ 0 w 246"/>
                <a:gd name="T9" fmla="*/ 144 h 288"/>
                <a:gd name="T10" fmla="*/ 39 w 246"/>
                <a:gd name="T11" fmla="*/ 250 h 288"/>
                <a:gd name="T12" fmla="*/ 123 w 246"/>
                <a:gd name="T13" fmla="*/ 288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6" h="288">
                  <a:moveTo>
                    <a:pt x="123" y="288"/>
                  </a:moveTo>
                  <a:cubicBezTo>
                    <a:pt x="155" y="288"/>
                    <a:pt x="185" y="274"/>
                    <a:pt x="207" y="250"/>
                  </a:cubicBezTo>
                  <a:cubicBezTo>
                    <a:pt x="231" y="223"/>
                    <a:pt x="246" y="186"/>
                    <a:pt x="246" y="144"/>
                  </a:cubicBezTo>
                  <a:cubicBezTo>
                    <a:pt x="246" y="65"/>
                    <a:pt x="191" y="0"/>
                    <a:pt x="123" y="0"/>
                  </a:cubicBezTo>
                  <a:cubicBezTo>
                    <a:pt x="55" y="0"/>
                    <a:pt x="0" y="65"/>
                    <a:pt x="0" y="144"/>
                  </a:cubicBezTo>
                  <a:cubicBezTo>
                    <a:pt x="0" y="186"/>
                    <a:pt x="15" y="223"/>
                    <a:pt x="39" y="250"/>
                  </a:cubicBezTo>
                  <a:cubicBezTo>
                    <a:pt x="61" y="274"/>
                    <a:pt x="91" y="288"/>
                    <a:pt x="123" y="288"/>
                  </a:cubicBezTo>
                  <a:close/>
                </a:path>
              </a:pathLst>
            </a:custGeom>
            <a:solidFill>
              <a:srgbClr val="095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35">
              <a:extLst>
                <a:ext uri="{FF2B5EF4-FFF2-40B4-BE49-F238E27FC236}">
                  <a16:creationId xmlns:a16="http://schemas.microsoft.com/office/drawing/2014/main" id="{CB4E2A87-A19F-84E4-8E64-23DDEA6A0A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640"/>
              <a:ext cx="28" cy="38"/>
            </a:xfrm>
            <a:custGeom>
              <a:avLst/>
              <a:gdLst>
                <a:gd name="T0" fmla="*/ 6 w 28"/>
                <a:gd name="T1" fmla="*/ 7 h 38"/>
                <a:gd name="T2" fmla="*/ 17 w 28"/>
                <a:gd name="T3" fmla="*/ 0 h 38"/>
                <a:gd name="T4" fmla="*/ 28 w 28"/>
                <a:gd name="T5" fmla="*/ 19 h 38"/>
                <a:gd name="T6" fmla="*/ 17 w 28"/>
                <a:gd name="T7" fmla="*/ 38 h 38"/>
                <a:gd name="T8" fmla="*/ 0 w 28"/>
                <a:gd name="T9" fmla="*/ 30 h 38"/>
                <a:gd name="T10" fmla="*/ 6 w 28"/>
                <a:gd name="T11" fmla="*/ 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38">
                  <a:moveTo>
                    <a:pt x="6" y="7"/>
                  </a:moveTo>
                  <a:lnTo>
                    <a:pt x="17" y="0"/>
                  </a:lnTo>
                  <a:lnTo>
                    <a:pt x="28" y="19"/>
                  </a:lnTo>
                  <a:lnTo>
                    <a:pt x="17" y="38"/>
                  </a:lnTo>
                  <a:lnTo>
                    <a:pt x="0" y="30"/>
                  </a:lnTo>
                  <a:lnTo>
                    <a:pt x="6" y="7"/>
                  </a:lnTo>
                  <a:close/>
                </a:path>
              </a:pathLst>
            </a:custGeom>
            <a:solidFill>
              <a:srgbClr val="F8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36">
              <a:extLst>
                <a:ext uri="{FF2B5EF4-FFF2-40B4-BE49-F238E27FC236}">
                  <a16:creationId xmlns:a16="http://schemas.microsoft.com/office/drawing/2014/main" id="{5631ED30-5CFA-A713-89AF-F0964365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0" y="2632"/>
              <a:ext cx="27" cy="37"/>
            </a:xfrm>
            <a:custGeom>
              <a:avLst/>
              <a:gdLst>
                <a:gd name="T0" fmla="*/ 21 w 27"/>
                <a:gd name="T1" fmla="*/ 6 h 37"/>
                <a:gd name="T2" fmla="*/ 10 w 27"/>
                <a:gd name="T3" fmla="*/ 0 h 37"/>
                <a:gd name="T4" fmla="*/ 0 w 27"/>
                <a:gd name="T5" fmla="*/ 18 h 37"/>
                <a:gd name="T6" fmla="*/ 10 w 27"/>
                <a:gd name="T7" fmla="*/ 37 h 37"/>
                <a:gd name="T8" fmla="*/ 27 w 27"/>
                <a:gd name="T9" fmla="*/ 29 h 37"/>
                <a:gd name="T10" fmla="*/ 21 w 27"/>
                <a:gd name="T11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37">
                  <a:moveTo>
                    <a:pt x="21" y="6"/>
                  </a:moveTo>
                  <a:lnTo>
                    <a:pt x="10" y="0"/>
                  </a:lnTo>
                  <a:lnTo>
                    <a:pt x="0" y="18"/>
                  </a:lnTo>
                  <a:lnTo>
                    <a:pt x="10" y="37"/>
                  </a:lnTo>
                  <a:lnTo>
                    <a:pt x="27" y="29"/>
                  </a:lnTo>
                  <a:lnTo>
                    <a:pt x="21" y="6"/>
                  </a:lnTo>
                  <a:close/>
                </a:path>
              </a:pathLst>
            </a:custGeom>
            <a:solidFill>
              <a:srgbClr val="F8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37">
              <a:extLst>
                <a:ext uri="{FF2B5EF4-FFF2-40B4-BE49-F238E27FC236}">
                  <a16:creationId xmlns:a16="http://schemas.microsoft.com/office/drawing/2014/main" id="{0101E6FB-084E-9C82-4405-2A37AF5F0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3077"/>
              <a:ext cx="35" cy="36"/>
            </a:xfrm>
            <a:custGeom>
              <a:avLst/>
              <a:gdLst>
                <a:gd name="T0" fmla="*/ 33 w 35"/>
                <a:gd name="T1" fmla="*/ 11 h 36"/>
                <a:gd name="T2" fmla="*/ 35 w 35"/>
                <a:gd name="T3" fmla="*/ 22 h 36"/>
                <a:gd name="T4" fmla="*/ 13 w 35"/>
                <a:gd name="T5" fmla="*/ 36 h 36"/>
                <a:gd name="T6" fmla="*/ 0 w 35"/>
                <a:gd name="T7" fmla="*/ 27 h 36"/>
                <a:gd name="T8" fmla="*/ 10 w 35"/>
                <a:gd name="T9" fmla="*/ 14 h 36"/>
                <a:gd name="T10" fmla="*/ 32 w 35"/>
                <a:gd name="T11" fmla="*/ 0 h 36"/>
                <a:gd name="T12" fmla="*/ 33 w 35"/>
                <a:gd name="T13" fmla="*/ 1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6">
                  <a:moveTo>
                    <a:pt x="33" y="11"/>
                  </a:moveTo>
                  <a:lnTo>
                    <a:pt x="35" y="22"/>
                  </a:lnTo>
                  <a:lnTo>
                    <a:pt x="13" y="36"/>
                  </a:lnTo>
                  <a:lnTo>
                    <a:pt x="0" y="27"/>
                  </a:lnTo>
                  <a:lnTo>
                    <a:pt x="10" y="14"/>
                  </a:lnTo>
                  <a:lnTo>
                    <a:pt x="32" y="0"/>
                  </a:lnTo>
                  <a:lnTo>
                    <a:pt x="33" y="11"/>
                  </a:lnTo>
                  <a:close/>
                </a:path>
              </a:pathLst>
            </a:custGeom>
            <a:solidFill>
              <a:srgbClr val="2F3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38">
              <a:extLst>
                <a:ext uri="{FF2B5EF4-FFF2-40B4-BE49-F238E27FC236}">
                  <a16:creationId xmlns:a16="http://schemas.microsoft.com/office/drawing/2014/main" id="{4D987BE5-E9B8-BE78-C8B8-EB99A082A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737"/>
              <a:ext cx="96" cy="354"/>
            </a:xfrm>
            <a:custGeom>
              <a:avLst/>
              <a:gdLst>
                <a:gd name="T0" fmla="*/ 93 w 96"/>
                <a:gd name="T1" fmla="*/ 347 h 354"/>
                <a:gd name="T2" fmla="*/ 76 w 96"/>
                <a:gd name="T3" fmla="*/ 201 h 354"/>
                <a:gd name="T4" fmla="*/ 96 w 96"/>
                <a:gd name="T5" fmla="*/ 38 h 354"/>
                <a:gd name="T6" fmla="*/ 91 w 96"/>
                <a:gd name="T7" fmla="*/ 3 h 354"/>
                <a:gd name="T8" fmla="*/ 3 w 96"/>
                <a:gd name="T9" fmla="*/ 0 h 354"/>
                <a:gd name="T10" fmla="*/ 0 w 96"/>
                <a:gd name="T11" fmla="*/ 56 h 354"/>
                <a:gd name="T12" fmla="*/ 14 w 96"/>
                <a:gd name="T13" fmla="*/ 201 h 354"/>
                <a:gd name="T14" fmla="*/ 71 w 96"/>
                <a:gd name="T15" fmla="*/ 354 h 354"/>
                <a:gd name="T16" fmla="*/ 93 w 96"/>
                <a:gd name="T17" fmla="*/ 347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" h="354">
                  <a:moveTo>
                    <a:pt x="93" y="347"/>
                  </a:moveTo>
                  <a:lnTo>
                    <a:pt x="76" y="201"/>
                  </a:lnTo>
                  <a:lnTo>
                    <a:pt x="96" y="38"/>
                  </a:lnTo>
                  <a:lnTo>
                    <a:pt x="91" y="3"/>
                  </a:lnTo>
                  <a:lnTo>
                    <a:pt x="3" y="0"/>
                  </a:lnTo>
                  <a:lnTo>
                    <a:pt x="0" y="56"/>
                  </a:lnTo>
                  <a:lnTo>
                    <a:pt x="14" y="201"/>
                  </a:lnTo>
                  <a:lnTo>
                    <a:pt x="71" y="354"/>
                  </a:lnTo>
                  <a:lnTo>
                    <a:pt x="93" y="347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39">
              <a:extLst>
                <a:ext uri="{FF2B5EF4-FFF2-40B4-BE49-F238E27FC236}">
                  <a16:creationId xmlns:a16="http://schemas.microsoft.com/office/drawing/2014/main" id="{9780E351-9197-762B-5C2A-A4948C036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5" y="2575"/>
              <a:ext cx="97" cy="126"/>
            </a:xfrm>
            <a:custGeom>
              <a:avLst/>
              <a:gdLst>
                <a:gd name="T0" fmla="*/ 97 w 97"/>
                <a:gd name="T1" fmla="*/ 0 h 126"/>
                <a:gd name="T2" fmla="*/ 52 w 97"/>
                <a:gd name="T3" fmla="*/ 12 h 126"/>
                <a:gd name="T4" fmla="*/ 0 w 97"/>
                <a:gd name="T5" fmla="*/ 104 h 126"/>
                <a:gd name="T6" fmla="*/ 25 w 97"/>
                <a:gd name="T7" fmla="*/ 126 h 126"/>
                <a:gd name="T8" fmla="*/ 59 w 97"/>
                <a:gd name="T9" fmla="*/ 85 h 126"/>
                <a:gd name="T10" fmla="*/ 97 w 97"/>
                <a:gd name="T11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26">
                  <a:moveTo>
                    <a:pt x="97" y="0"/>
                  </a:moveTo>
                  <a:lnTo>
                    <a:pt x="52" y="12"/>
                  </a:lnTo>
                  <a:lnTo>
                    <a:pt x="0" y="104"/>
                  </a:lnTo>
                  <a:lnTo>
                    <a:pt x="25" y="126"/>
                  </a:lnTo>
                  <a:lnTo>
                    <a:pt x="59" y="85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344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40">
              <a:extLst>
                <a:ext uri="{FF2B5EF4-FFF2-40B4-BE49-F238E27FC236}">
                  <a16:creationId xmlns:a16="http://schemas.microsoft.com/office/drawing/2014/main" id="{393CB9B7-E73A-54D3-DD0D-F9FFB38ED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4" y="2739"/>
              <a:ext cx="91" cy="351"/>
            </a:xfrm>
            <a:custGeom>
              <a:avLst/>
              <a:gdLst>
                <a:gd name="T0" fmla="*/ 1 w 91"/>
                <a:gd name="T1" fmla="*/ 14 h 351"/>
                <a:gd name="T2" fmla="*/ 0 w 91"/>
                <a:gd name="T3" fmla="*/ 161 h 351"/>
                <a:gd name="T4" fmla="*/ 30 w 91"/>
                <a:gd name="T5" fmla="*/ 351 h 351"/>
                <a:gd name="T6" fmla="*/ 52 w 91"/>
                <a:gd name="T7" fmla="*/ 351 h 351"/>
                <a:gd name="T8" fmla="*/ 63 w 91"/>
                <a:gd name="T9" fmla="*/ 175 h 351"/>
                <a:gd name="T10" fmla="*/ 91 w 91"/>
                <a:gd name="T11" fmla="*/ 0 h 351"/>
                <a:gd name="T12" fmla="*/ 1 w 91"/>
                <a:gd name="T13" fmla="*/ 1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351">
                  <a:moveTo>
                    <a:pt x="1" y="14"/>
                  </a:moveTo>
                  <a:lnTo>
                    <a:pt x="0" y="161"/>
                  </a:lnTo>
                  <a:lnTo>
                    <a:pt x="30" y="351"/>
                  </a:lnTo>
                  <a:lnTo>
                    <a:pt x="52" y="351"/>
                  </a:lnTo>
                  <a:lnTo>
                    <a:pt x="63" y="175"/>
                  </a:lnTo>
                  <a:lnTo>
                    <a:pt x="91" y="0"/>
                  </a:lnTo>
                  <a:lnTo>
                    <a:pt x="1" y="14"/>
                  </a:ln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41">
              <a:extLst>
                <a:ext uri="{FF2B5EF4-FFF2-40B4-BE49-F238E27FC236}">
                  <a16:creationId xmlns:a16="http://schemas.microsoft.com/office/drawing/2014/main" id="{723553E0-EAD2-2D75-D47E-C4BF25EDC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0" y="3087"/>
              <a:ext cx="36" cy="23"/>
            </a:xfrm>
            <a:custGeom>
              <a:avLst/>
              <a:gdLst>
                <a:gd name="T0" fmla="*/ 36 w 36"/>
                <a:gd name="T1" fmla="*/ 12 h 23"/>
                <a:gd name="T2" fmla="*/ 12 w 36"/>
                <a:gd name="T3" fmla="*/ 23 h 23"/>
                <a:gd name="T4" fmla="*/ 0 w 36"/>
                <a:gd name="T5" fmla="*/ 12 h 23"/>
                <a:gd name="T6" fmla="*/ 12 w 36"/>
                <a:gd name="T7" fmla="*/ 0 h 23"/>
                <a:gd name="T8" fmla="*/ 35 w 36"/>
                <a:gd name="T9" fmla="*/ 0 h 23"/>
                <a:gd name="T10" fmla="*/ 36 w 36"/>
                <a:gd name="T11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36" y="12"/>
                  </a:moveTo>
                  <a:lnTo>
                    <a:pt x="12" y="23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35" y="0"/>
                  </a:lnTo>
                  <a:lnTo>
                    <a:pt x="36" y="12"/>
                  </a:lnTo>
                  <a:close/>
                </a:path>
              </a:pathLst>
            </a:custGeom>
            <a:solidFill>
              <a:srgbClr val="2F3D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42">
              <a:extLst>
                <a:ext uri="{FF2B5EF4-FFF2-40B4-BE49-F238E27FC236}">
                  <a16:creationId xmlns:a16="http://schemas.microsoft.com/office/drawing/2014/main" id="{A28A1AB2-7E60-E6E5-4D6A-0BE1EAAF0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6" y="2571"/>
              <a:ext cx="186" cy="264"/>
            </a:xfrm>
            <a:custGeom>
              <a:avLst/>
              <a:gdLst>
                <a:gd name="T0" fmla="*/ 254 w 254"/>
                <a:gd name="T1" fmla="*/ 316 h 360"/>
                <a:gd name="T2" fmla="*/ 253 w 254"/>
                <a:gd name="T3" fmla="*/ 298 h 360"/>
                <a:gd name="T4" fmla="*/ 247 w 254"/>
                <a:gd name="T5" fmla="*/ 228 h 360"/>
                <a:gd name="T6" fmla="*/ 238 w 254"/>
                <a:gd name="T7" fmla="*/ 135 h 360"/>
                <a:gd name="T8" fmla="*/ 217 w 254"/>
                <a:gd name="T9" fmla="*/ 60 h 360"/>
                <a:gd name="T10" fmla="*/ 124 w 254"/>
                <a:gd name="T11" fmla="*/ 5 h 360"/>
                <a:gd name="T12" fmla="*/ 51 w 254"/>
                <a:gd name="T13" fmla="*/ 47 h 360"/>
                <a:gd name="T14" fmla="*/ 48 w 254"/>
                <a:gd name="T15" fmla="*/ 69 h 360"/>
                <a:gd name="T16" fmla="*/ 44 w 254"/>
                <a:gd name="T17" fmla="*/ 89 h 360"/>
                <a:gd name="T18" fmla="*/ 40 w 254"/>
                <a:gd name="T19" fmla="*/ 106 h 360"/>
                <a:gd name="T20" fmla="*/ 6 w 254"/>
                <a:gd name="T21" fmla="*/ 272 h 360"/>
                <a:gd name="T22" fmla="*/ 1 w 254"/>
                <a:gd name="T23" fmla="*/ 320 h 360"/>
                <a:gd name="T24" fmla="*/ 2 w 254"/>
                <a:gd name="T25" fmla="*/ 326 h 360"/>
                <a:gd name="T26" fmla="*/ 42 w 254"/>
                <a:gd name="T27" fmla="*/ 322 h 360"/>
                <a:gd name="T28" fmla="*/ 105 w 254"/>
                <a:gd name="T29" fmla="*/ 319 h 360"/>
                <a:gd name="T30" fmla="*/ 169 w 254"/>
                <a:gd name="T31" fmla="*/ 325 h 360"/>
                <a:gd name="T32" fmla="*/ 210 w 254"/>
                <a:gd name="T33" fmla="*/ 337 h 360"/>
                <a:gd name="T34" fmla="*/ 243 w 254"/>
                <a:gd name="T35" fmla="*/ 359 h 360"/>
                <a:gd name="T36" fmla="*/ 247 w 254"/>
                <a:gd name="T37" fmla="*/ 360 h 360"/>
                <a:gd name="T38" fmla="*/ 254 w 254"/>
                <a:gd name="T39" fmla="*/ 316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4" h="360">
                  <a:moveTo>
                    <a:pt x="254" y="316"/>
                  </a:moveTo>
                  <a:cubicBezTo>
                    <a:pt x="253" y="307"/>
                    <a:pt x="253" y="300"/>
                    <a:pt x="253" y="298"/>
                  </a:cubicBezTo>
                  <a:cubicBezTo>
                    <a:pt x="252" y="274"/>
                    <a:pt x="250" y="251"/>
                    <a:pt x="247" y="228"/>
                  </a:cubicBezTo>
                  <a:cubicBezTo>
                    <a:pt x="245" y="207"/>
                    <a:pt x="241" y="156"/>
                    <a:pt x="238" y="135"/>
                  </a:cubicBezTo>
                  <a:cubicBezTo>
                    <a:pt x="235" y="118"/>
                    <a:pt x="225" y="75"/>
                    <a:pt x="217" y="60"/>
                  </a:cubicBezTo>
                  <a:cubicBezTo>
                    <a:pt x="199" y="20"/>
                    <a:pt x="205" y="17"/>
                    <a:pt x="124" y="5"/>
                  </a:cubicBezTo>
                  <a:cubicBezTo>
                    <a:pt x="89" y="0"/>
                    <a:pt x="80" y="22"/>
                    <a:pt x="51" y="47"/>
                  </a:cubicBezTo>
                  <a:cubicBezTo>
                    <a:pt x="49" y="50"/>
                    <a:pt x="49" y="65"/>
                    <a:pt x="48" y="69"/>
                  </a:cubicBezTo>
                  <a:cubicBezTo>
                    <a:pt x="47" y="76"/>
                    <a:pt x="46" y="82"/>
                    <a:pt x="44" y="89"/>
                  </a:cubicBezTo>
                  <a:cubicBezTo>
                    <a:pt x="43" y="95"/>
                    <a:pt x="42" y="100"/>
                    <a:pt x="40" y="106"/>
                  </a:cubicBezTo>
                  <a:cubicBezTo>
                    <a:pt x="26" y="161"/>
                    <a:pt x="9" y="214"/>
                    <a:pt x="6" y="272"/>
                  </a:cubicBezTo>
                  <a:cubicBezTo>
                    <a:pt x="5" y="288"/>
                    <a:pt x="0" y="304"/>
                    <a:pt x="1" y="320"/>
                  </a:cubicBezTo>
                  <a:cubicBezTo>
                    <a:pt x="1" y="322"/>
                    <a:pt x="1" y="324"/>
                    <a:pt x="2" y="326"/>
                  </a:cubicBezTo>
                  <a:cubicBezTo>
                    <a:pt x="7" y="332"/>
                    <a:pt x="34" y="323"/>
                    <a:pt x="42" y="322"/>
                  </a:cubicBezTo>
                  <a:cubicBezTo>
                    <a:pt x="63" y="320"/>
                    <a:pt x="84" y="318"/>
                    <a:pt x="105" y="319"/>
                  </a:cubicBezTo>
                  <a:cubicBezTo>
                    <a:pt x="126" y="319"/>
                    <a:pt x="148" y="321"/>
                    <a:pt x="169" y="325"/>
                  </a:cubicBezTo>
                  <a:cubicBezTo>
                    <a:pt x="183" y="327"/>
                    <a:pt x="198" y="330"/>
                    <a:pt x="210" y="337"/>
                  </a:cubicBezTo>
                  <a:cubicBezTo>
                    <a:pt x="222" y="343"/>
                    <a:pt x="231" y="352"/>
                    <a:pt x="243" y="359"/>
                  </a:cubicBezTo>
                  <a:cubicBezTo>
                    <a:pt x="244" y="360"/>
                    <a:pt x="246" y="360"/>
                    <a:pt x="247" y="360"/>
                  </a:cubicBezTo>
                  <a:cubicBezTo>
                    <a:pt x="254" y="359"/>
                    <a:pt x="254" y="334"/>
                    <a:pt x="254" y="316"/>
                  </a:cubicBezTo>
                  <a:close/>
                </a:path>
              </a:pathLst>
            </a:custGeom>
            <a:solidFill>
              <a:srgbClr val="3444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43">
              <a:extLst>
                <a:ext uri="{FF2B5EF4-FFF2-40B4-BE49-F238E27FC236}">
                  <a16:creationId xmlns:a16="http://schemas.microsoft.com/office/drawing/2014/main" id="{D675C95C-A5BD-7A5F-C1AE-D461C949F7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0" y="2510"/>
              <a:ext cx="58" cy="75"/>
            </a:xfrm>
            <a:custGeom>
              <a:avLst/>
              <a:gdLst>
                <a:gd name="T0" fmla="*/ 37 w 80"/>
                <a:gd name="T1" fmla="*/ 98 h 101"/>
                <a:gd name="T2" fmla="*/ 61 w 80"/>
                <a:gd name="T3" fmla="*/ 97 h 101"/>
                <a:gd name="T4" fmla="*/ 64 w 80"/>
                <a:gd name="T5" fmla="*/ 92 h 101"/>
                <a:gd name="T6" fmla="*/ 62 w 80"/>
                <a:gd name="T7" fmla="*/ 74 h 101"/>
                <a:gd name="T8" fmla="*/ 80 w 80"/>
                <a:gd name="T9" fmla="*/ 59 h 101"/>
                <a:gd name="T10" fmla="*/ 80 w 80"/>
                <a:gd name="T11" fmla="*/ 52 h 101"/>
                <a:gd name="T12" fmla="*/ 74 w 80"/>
                <a:gd name="T13" fmla="*/ 21 h 101"/>
                <a:gd name="T14" fmla="*/ 71 w 80"/>
                <a:gd name="T15" fmla="*/ 11 h 101"/>
                <a:gd name="T16" fmla="*/ 55 w 80"/>
                <a:gd name="T17" fmla="*/ 2 h 101"/>
                <a:gd name="T18" fmla="*/ 10 w 80"/>
                <a:gd name="T19" fmla="*/ 13 h 101"/>
                <a:gd name="T20" fmla="*/ 2 w 80"/>
                <a:gd name="T21" fmla="*/ 23 h 101"/>
                <a:gd name="T22" fmla="*/ 3 w 80"/>
                <a:gd name="T23" fmla="*/ 43 h 101"/>
                <a:gd name="T24" fmla="*/ 8 w 80"/>
                <a:gd name="T25" fmla="*/ 61 h 101"/>
                <a:gd name="T26" fmla="*/ 19 w 80"/>
                <a:gd name="T27" fmla="*/ 78 h 101"/>
                <a:gd name="T28" fmla="*/ 29 w 80"/>
                <a:gd name="T29" fmla="*/ 81 h 101"/>
                <a:gd name="T30" fmla="*/ 37 w 80"/>
                <a:gd name="T31" fmla="*/ 9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101">
                  <a:moveTo>
                    <a:pt x="37" y="98"/>
                  </a:moveTo>
                  <a:cubicBezTo>
                    <a:pt x="41" y="100"/>
                    <a:pt x="51" y="101"/>
                    <a:pt x="61" y="97"/>
                  </a:cubicBezTo>
                  <a:cubicBezTo>
                    <a:pt x="63" y="96"/>
                    <a:pt x="64" y="94"/>
                    <a:pt x="64" y="92"/>
                  </a:cubicBezTo>
                  <a:cubicBezTo>
                    <a:pt x="64" y="86"/>
                    <a:pt x="63" y="80"/>
                    <a:pt x="62" y="74"/>
                  </a:cubicBezTo>
                  <a:cubicBezTo>
                    <a:pt x="70" y="71"/>
                    <a:pt x="79" y="67"/>
                    <a:pt x="80" y="59"/>
                  </a:cubicBezTo>
                  <a:cubicBezTo>
                    <a:pt x="80" y="57"/>
                    <a:pt x="80" y="54"/>
                    <a:pt x="80" y="52"/>
                  </a:cubicBezTo>
                  <a:cubicBezTo>
                    <a:pt x="78" y="42"/>
                    <a:pt x="76" y="31"/>
                    <a:pt x="74" y="21"/>
                  </a:cubicBezTo>
                  <a:cubicBezTo>
                    <a:pt x="74" y="18"/>
                    <a:pt x="73" y="14"/>
                    <a:pt x="71" y="11"/>
                  </a:cubicBezTo>
                  <a:cubicBezTo>
                    <a:pt x="68" y="6"/>
                    <a:pt x="61" y="3"/>
                    <a:pt x="55" y="2"/>
                  </a:cubicBezTo>
                  <a:cubicBezTo>
                    <a:pt x="39" y="0"/>
                    <a:pt x="22" y="3"/>
                    <a:pt x="10" y="13"/>
                  </a:cubicBezTo>
                  <a:cubicBezTo>
                    <a:pt x="6" y="16"/>
                    <a:pt x="3" y="19"/>
                    <a:pt x="2" y="23"/>
                  </a:cubicBezTo>
                  <a:cubicBezTo>
                    <a:pt x="0" y="30"/>
                    <a:pt x="1" y="37"/>
                    <a:pt x="3" y="43"/>
                  </a:cubicBezTo>
                  <a:cubicBezTo>
                    <a:pt x="5" y="49"/>
                    <a:pt x="6" y="55"/>
                    <a:pt x="8" y="61"/>
                  </a:cubicBezTo>
                  <a:cubicBezTo>
                    <a:pt x="9" y="67"/>
                    <a:pt x="12" y="75"/>
                    <a:pt x="19" y="78"/>
                  </a:cubicBezTo>
                  <a:cubicBezTo>
                    <a:pt x="22" y="79"/>
                    <a:pt x="26" y="79"/>
                    <a:pt x="29" y="81"/>
                  </a:cubicBezTo>
                  <a:cubicBezTo>
                    <a:pt x="35" y="84"/>
                    <a:pt x="34" y="92"/>
                    <a:pt x="37" y="98"/>
                  </a:cubicBezTo>
                  <a:close/>
                </a:path>
              </a:pathLst>
            </a:custGeom>
            <a:solidFill>
              <a:srgbClr val="D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44">
              <a:extLst>
                <a:ext uri="{FF2B5EF4-FFF2-40B4-BE49-F238E27FC236}">
                  <a16:creationId xmlns:a16="http://schemas.microsoft.com/office/drawing/2014/main" id="{54CF52E3-676B-82EC-9C39-EDAD0197C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1" y="2469"/>
              <a:ext cx="124" cy="90"/>
            </a:xfrm>
            <a:custGeom>
              <a:avLst/>
              <a:gdLst>
                <a:gd name="T0" fmla="*/ 3 w 169"/>
                <a:gd name="T1" fmla="*/ 52 h 122"/>
                <a:gd name="T2" fmla="*/ 32 w 169"/>
                <a:gd name="T3" fmla="*/ 5 h 122"/>
                <a:gd name="T4" fmla="*/ 69 w 169"/>
                <a:gd name="T5" fmla="*/ 9 h 122"/>
                <a:gd name="T6" fmla="*/ 102 w 169"/>
                <a:gd name="T7" fmla="*/ 11 h 122"/>
                <a:gd name="T8" fmla="*/ 146 w 169"/>
                <a:gd name="T9" fmla="*/ 23 h 122"/>
                <a:gd name="T10" fmla="*/ 158 w 169"/>
                <a:gd name="T11" fmla="*/ 36 h 122"/>
                <a:gd name="T12" fmla="*/ 158 w 169"/>
                <a:gd name="T13" fmla="*/ 93 h 122"/>
                <a:gd name="T14" fmla="*/ 150 w 169"/>
                <a:gd name="T15" fmla="*/ 104 h 122"/>
                <a:gd name="T16" fmla="*/ 127 w 169"/>
                <a:gd name="T17" fmla="*/ 122 h 122"/>
                <a:gd name="T18" fmla="*/ 128 w 169"/>
                <a:gd name="T19" fmla="*/ 83 h 122"/>
                <a:gd name="T20" fmla="*/ 85 w 169"/>
                <a:gd name="T21" fmla="*/ 79 h 122"/>
                <a:gd name="T22" fmla="*/ 47 w 169"/>
                <a:gd name="T23" fmla="*/ 93 h 122"/>
                <a:gd name="T24" fmla="*/ 3 w 169"/>
                <a:gd name="T25" fmla="*/ 5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122">
                  <a:moveTo>
                    <a:pt x="3" y="52"/>
                  </a:moveTo>
                  <a:cubicBezTo>
                    <a:pt x="0" y="26"/>
                    <a:pt x="11" y="0"/>
                    <a:pt x="32" y="5"/>
                  </a:cubicBezTo>
                  <a:cubicBezTo>
                    <a:pt x="44" y="8"/>
                    <a:pt x="56" y="14"/>
                    <a:pt x="69" y="9"/>
                  </a:cubicBezTo>
                  <a:cubicBezTo>
                    <a:pt x="80" y="4"/>
                    <a:pt x="89" y="6"/>
                    <a:pt x="102" y="11"/>
                  </a:cubicBezTo>
                  <a:cubicBezTo>
                    <a:pt x="115" y="15"/>
                    <a:pt x="133" y="17"/>
                    <a:pt x="146" y="23"/>
                  </a:cubicBezTo>
                  <a:cubicBezTo>
                    <a:pt x="151" y="26"/>
                    <a:pt x="155" y="31"/>
                    <a:pt x="158" y="36"/>
                  </a:cubicBezTo>
                  <a:cubicBezTo>
                    <a:pt x="169" y="53"/>
                    <a:pt x="169" y="76"/>
                    <a:pt x="158" y="93"/>
                  </a:cubicBezTo>
                  <a:cubicBezTo>
                    <a:pt x="156" y="97"/>
                    <a:pt x="153" y="100"/>
                    <a:pt x="150" y="104"/>
                  </a:cubicBezTo>
                  <a:cubicBezTo>
                    <a:pt x="143" y="111"/>
                    <a:pt x="136" y="119"/>
                    <a:pt x="127" y="122"/>
                  </a:cubicBezTo>
                  <a:cubicBezTo>
                    <a:pt x="127" y="114"/>
                    <a:pt x="134" y="89"/>
                    <a:pt x="128" y="83"/>
                  </a:cubicBezTo>
                  <a:cubicBezTo>
                    <a:pt x="118" y="73"/>
                    <a:pt x="97" y="76"/>
                    <a:pt x="85" y="79"/>
                  </a:cubicBezTo>
                  <a:cubicBezTo>
                    <a:pt x="72" y="81"/>
                    <a:pt x="60" y="91"/>
                    <a:pt x="47" y="93"/>
                  </a:cubicBezTo>
                  <a:cubicBezTo>
                    <a:pt x="19" y="97"/>
                    <a:pt x="5" y="75"/>
                    <a:pt x="3" y="52"/>
                  </a:cubicBezTo>
                  <a:close/>
                </a:path>
              </a:pathLst>
            </a:custGeom>
            <a:solidFill>
              <a:srgbClr val="3B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45">
              <a:extLst>
                <a:ext uri="{FF2B5EF4-FFF2-40B4-BE49-F238E27FC236}">
                  <a16:creationId xmlns:a16="http://schemas.microsoft.com/office/drawing/2014/main" id="{84D490FE-2484-F005-3774-4B33394E3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2244"/>
              <a:ext cx="424" cy="485"/>
            </a:xfrm>
            <a:custGeom>
              <a:avLst/>
              <a:gdLst>
                <a:gd name="T0" fmla="*/ 422 w 578"/>
                <a:gd name="T1" fmla="*/ 305 h 661"/>
                <a:gd name="T2" fmla="*/ 416 w 578"/>
                <a:gd name="T3" fmla="*/ 301 h 661"/>
                <a:gd name="T4" fmla="*/ 450 w 578"/>
                <a:gd name="T5" fmla="*/ 186 h 661"/>
                <a:gd name="T6" fmla="*/ 289 w 578"/>
                <a:gd name="T7" fmla="*/ 0 h 661"/>
                <a:gd name="T8" fmla="*/ 128 w 578"/>
                <a:gd name="T9" fmla="*/ 186 h 661"/>
                <a:gd name="T10" fmla="*/ 163 w 578"/>
                <a:gd name="T11" fmla="*/ 301 h 661"/>
                <a:gd name="T12" fmla="*/ 156 w 578"/>
                <a:gd name="T13" fmla="*/ 305 h 661"/>
                <a:gd name="T14" fmla="*/ 0 w 578"/>
                <a:gd name="T15" fmla="*/ 546 h 661"/>
                <a:gd name="T16" fmla="*/ 0 w 578"/>
                <a:gd name="T17" fmla="*/ 611 h 661"/>
                <a:gd name="T18" fmla="*/ 50 w 578"/>
                <a:gd name="T19" fmla="*/ 661 h 661"/>
                <a:gd name="T20" fmla="*/ 528 w 578"/>
                <a:gd name="T21" fmla="*/ 661 h 661"/>
                <a:gd name="T22" fmla="*/ 578 w 578"/>
                <a:gd name="T23" fmla="*/ 611 h 661"/>
                <a:gd name="T24" fmla="*/ 578 w 578"/>
                <a:gd name="T25" fmla="*/ 546 h 661"/>
                <a:gd name="T26" fmla="*/ 422 w 578"/>
                <a:gd name="T27" fmla="*/ 305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8" h="661">
                  <a:moveTo>
                    <a:pt x="422" y="305"/>
                  </a:moveTo>
                  <a:cubicBezTo>
                    <a:pt x="420" y="304"/>
                    <a:pt x="418" y="303"/>
                    <a:pt x="416" y="301"/>
                  </a:cubicBezTo>
                  <a:cubicBezTo>
                    <a:pt x="438" y="269"/>
                    <a:pt x="450" y="229"/>
                    <a:pt x="450" y="186"/>
                  </a:cubicBezTo>
                  <a:cubicBezTo>
                    <a:pt x="450" y="84"/>
                    <a:pt x="378" y="0"/>
                    <a:pt x="289" y="0"/>
                  </a:cubicBezTo>
                  <a:cubicBezTo>
                    <a:pt x="200" y="0"/>
                    <a:pt x="128" y="84"/>
                    <a:pt x="128" y="186"/>
                  </a:cubicBezTo>
                  <a:cubicBezTo>
                    <a:pt x="128" y="229"/>
                    <a:pt x="140" y="269"/>
                    <a:pt x="163" y="301"/>
                  </a:cubicBezTo>
                  <a:cubicBezTo>
                    <a:pt x="159" y="303"/>
                    <a:pt x="157" y="304"/>
                    <a:pt x="156" y="305"/>
                  </a:cubicBezTo>
                  <a:cubicBezTo>
                    <a:pt x="61" y="348"/>
                    <a:pt x="0" y="443"/>
                    <a:pt x="0" y="546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0" y="639"/>
                    <a:pt x="23" y="661"/>
                    <a:pt x="50" y="661"/>
                  </a:cubicBezTo>
                  <a:cubicBezTo>
                    <a:pt x="528" y="661"/>
                    <a:pt x="528" y="661"/>
                    <a:pt x="528" y="661"/>
                  </a:cubicBezTo>
                  <a:cubicBezTo>
                    <a:pt x="555" y="661"/>
                    <a:pt x="578" y="639"/>
                    <a:pt x="578" y="611"/>
                  </a:cubicBezTo>
                  <a:cubicBezTo>
                    <a:pt x="578" y="546"/>
                    <a:pt x="578" y="546"/>
                    <a:pt x="578" y="546"/>
                  </a:cubicBezTo>
                  <a:cubicBezTo>
                    <a:pt x="578" y="443"/>
                    <a:pt x="517" y="348"/>
                    <a:pt x="422" y="30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46">
              <a:extLst>
                <a:ext uri="{FF2B5EF4-FFF2-40B4-BE49-F238E27FC236}">
                  <a16:creationId xmlns:a16="http://schemas.microsoft.com/office/drawing/2014/main" id="{732F70D0-CCDE-FADB-E9E7-DE30A6C37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8" y="2479"/>
              <a:ext cx="399" cy="238"/>
            </a:xfrm>
            <a:custGeom>
              <a:avLst/>
              <a:gdLst>
                <a:gd name="T0" fmla="*/ 397 w 543"/>
                <a:gd name="T1" fmla="*/ 0 h 324"/>
                <a:gd name="T2" fmla="*/ 394 w 543"/>
                <a:gd name="T3" fmla="*/ 4 h 324"/>
                <a:gd name="T4" fmla="*/ 271 w 543"/>
                <a:gd name="T5" fmla="*/ 63 h 324"/>
                <a:gd name="T6" fmla="*/ 148 w 543"/>
                <a:gd name="T7" fmla="*/ 4 h 324"/>
                <a:gd name="T8" fmla="*/ 145 w 543"/>
                <a:gd name="T9" fmla="*/ 0 h 324"/>
                <a:gd name="T10" fmla="*/ 0 w 543"/>
                <a:gd name="T11" fmla="*/ 226 h 324"/>
                <a:gd name="T12" fmla="*/ 0 w 543"/>
                <a:gd name="T13" fmla="*/ 291 h 324"/>
                <a:gd name="T14" fmla="*/ 32 w 543"/>
                <a:gd name="T15" fmla="*/ 324 h 324"/>
                <a:gd name="T16" fmla="*/ 510 w 543"/>
                <a:gd name="T17" fmla="*/ 324 h 324"/>
                <a:gd name="T18" fmla="*/ 543 w 543"/>
                <a:gd name="T19" fmla="*/ 291 h 324"/>
                <a:gd name="T20" fmla="*/ 543 w 543"/>
                <a:gd name="T21" fmla="*/ 226 h 324"/>
                <a:gd name="T22" fmla="*/ 397 w 543"/>
                <a:gd name="T23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43" h="324">
                  <a:moveTo>
                    <a:pt x="397" y="0"/>
                  </a:moveTo>
                  <a:cubicBezTo>
                    <a:pt x="396" y="2"/>
                    <a:pt x="395" y="3"/>
                    <a:pt x="394" y="4"/>
                  </a:cubicBezTo>
                  <a:cubicBezTo>
                    <a:pt x="362" y="42"/>
                    <a:pt x="318" y="63"/>
                    <a:pt x="271" y="63"/>
                  </a:cubicBezTo>
                  <a:cubicBezTo>
                    <a:pt x="224" y="63"/>
                    <a:pt x="181" y="42"/>
                    <a:pt x="148" y="4"/>
                  </a:cubicBezTo>
                  <a:cubicBezTo>
                    <a:pt x="147" y="3"/>
                    <a:pt x="146" y="2"/>
                    <a:pt x="145" y="0"/>
                  </a:cubicBezTo>
                  <a:cubicBezTo>
                    <a:pt x="60" y="40"/>
                    <a:pt x="0" y="126"/>
                    <a:pt x="0" y="226"/>
                  </a:cubicBezTo>
                  <a:cubicBezTo>
                    <a:pt x="0" y="291"/>
                    <a:pt x="0" y="291"/>
                    <a:pt x="0" y="291"/>
                  </a:cubicBezTo>
                  <a:cubicBezTo>
                    <a:pt x="0" y="309"/>
                    <a:pt x="14" y="324"/>
                    <a:pt x="32" y="324"/>
                  </a:cubicBezTo>
                  <a:cubicBezTo>
                    <a:pt x="510" y="324"/>
                    <a:pt x="510" y="324"/>
                    <a:pt x="510" y="324"/>
                  </a:cubicBezTo>
                  <a:cubicBezTo>
                    <a:pt x="528" y="324"/>
                    <a:pt x="543" y="309"/>
                    <a:pt x="543" y="291"/>
                  </a:cubicBezTo>
                  <a:cubicBezTo>
                    <a:pt x="543" y="226"/>
                    <a:pt x="543" y="226"/>
                    <a:pt x="543" y="226"/>
                  </a:cubicBezTo>
                  <a:cubicBezTo>
                    <a:pt x="543" y="126"/>
                    <a:pt x="483" y="40"/>
                    <a:pt x="397" y="0"/>
                  </a:cubicBezTo>
                  <a:close/>
                </a:path>
              </a:pathLst>
            </a:custGeom>
            <a:solidFill>
              <a:srgbClr val="467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47">
              <a:extLst>
                <a:ext uri="{FF2B5EF4-FFF2-40B4-BE49-F238E27FC236}">
                  <a16:creationId xmlns:a16="http://schemas.microsoft.com/office/drawing/2014/main" id="{07DBA8CA-A513-D4D4-DD21-6DF2AA79B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1" y="2257"/>
              <a:ext cx="212" cy="248"/>
            </a:xfrm>
            <a:custGeom>
              <a:avLst/>
              <a:gdLst>
                <a:gd name="T0" fmla="*/ 144 w 288"/>
                <a:gd name="T1" fmla="*/ 337 h 337"/>
                <a:gd name="T2" fmla="*/ 242 w 288"/>
                <a:gd name="T3" fmla="*/ 292 h 337"/>
                <a:gd name="T4" fmla="*/ 288 w 288"/>
                <a:gd name="T5" fmla="*/ 168 h 337"/>
                <a:gd name="T6" fmla="*/ 144 w 288"/>
                <a:gd name="T7" fmla="*/ 0 h 337"/>
                <a:gd name="T8" fmla="*/ 0 w 288"/>
                <a:gd name="T9" fmla="*/ 168 h 337"/>
                <a:gd name="T10" fmla="*/ 46 w 288"/>
                <a:gd name="T11" fmla="*/ 292 h 337"/>
                <a:gd name="T12" fmla="*/ 144 w 288"/>
                <a:gd name="T13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8" h="337">
                  <a:moveTo>
                    <a:pt x="144" y="337"/>
                  </a:moveTo>
                  <a:cubicBezTo>
                    <a:pt x="182" y="337"/>
                    <a:pt x="216" y="320"/>
                    <a:pt x="242" y="292"/>
                  </a:cubicBezTo>
                  <a:cubicBezTo>
                    <a:pt x="270" y="261"/>
                    <a:pt x="288" y="217"/>
                    <a:pt x="288" y="168"/>
                  </a:cubicBezTo>
                  <a:cubicBezTo>
                    <a:pt x="288" y="75"/>
                    <a:pt x="224" y="0"/>
                    <a:pt x="144" y="0"/>
                  </a:cubicBezTo>
                  <a:cubicBezTo>
                    <a:pt x="65" y="0"/>
                    <a:pt x="0" y="75"/>
                    <a:pt x="0" y="168"/>
                  </a:cubicBezTo>
                  <a:cubicBezTo>
                    <a:pt x="0" y="217"/>
                    <a:pt x="18" y="261"/>
                    <a:pt x="46" y="292"/>
                  </a:cubicBezTo>
                  <a:cubicBezTo>
                    <a:pt x="72" y="320"/>
                    <a:pt x="106" y="337"/>
                    <a:pt x="144" y="337"/>
                  </a:cubicBezTo>
                  <a:close/>
                </a:path>
              </a:pathLst>
            </a:custGeom>
            <a:solidFill>
              <a:srgbClr val="467A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48">
              <a:extLst>
                <a:ext uri="{FF2B5EF4-FFF2-40B4-BE49-F238E27FC236}">
                  <a16:creationId xmlns:a16="http://schemas.microsoft.com/office/drawing/2014/main" id="{619F8D39-9365-0B5C-B0D4-BBB5549EF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3" y="2709"/>
              <a:ext cx="37" cy="29"/>
            </a:xfrm>
            <a:custGeom>
              <a:avLst/>
              <a:gdLst>
                <a:gd name="T0" fmla="*/ 5 w 37"/>
                <a:gd name="T1" fmla="*/ 20 h 29"/>
                <a:gd name="T2" fmla="*/ 0 w 37"/>
                <a:gd name="T3" fmla="*/ 8 h 29"/>
                <a:gd name="T4" fmla="*/ 20 w 37"/>
                <a:gd name="T5" fmla="*/ 0 h 29"/>
                <a:gd name="T6" fmla="*/ 37 w 37"/>
                <a:gd name="T7" fmla="*/ 14 h 29"/>
                <a:gd name="T8" fmla="*/ 27 w 37"/>
                <a:gd name="T9" fmla="*/ 29 h 29"/>
                <a:gd name="T10" fmla="*/ 5 w 37"/>
                <a:gd name="T11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9">
                  <a:moveTo>
                    <a:pt x="5" y="20"/>
                  </a:moveTo>
                  <a:lnTo>
                    <a:pt x="0" y="8"/>
                  </a:lnTo>
                  <a:lnTo>
                    <a:pt x="20" y="0"/>
                  </a:lnTo>
                  <a:lnTo>
                    <a:pt x="37" y="14"/>
                  </a:lnTo>
                  <a:lnTo>
                    <a:pt x="27" y="29"/>
                  </a:lnTo>
                  <a:lnTo>
                    <a:pt x="5" y="20"/>
                  </a:lnTo>
                  <a:close/>
                </a:path>
              </a:pathLst>
            </a:custGeom>
            <a:solidFill>
              <a:srgbClr val="F8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49">
              <a:extLst>
                <a:ext uri="{FF2B5EF4-FFF2-40B4-BE49-F238E27FC236}">
                  <a16:creationId xmlns:a16="http://schemas.microsoft.com/office/drawing/2014/main" id="{001C2EC7-3A4E-8366-3C3A-C3B53E559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5" y="2709"/>
              <a:ext cx="37" cy="29"/>
            </a:xfrm>
            <a:custGeom>
              <a:avLst/>
              <a:gdLst>
                <a:gd name="T0" fmla="*/ 32 w 37"/>
                <a:gd name="T1" fmla="*/ 20 h 29"/>
                <a:gd name="T2" fmla="*/ 37 w 37"/>
                <a:gd name="T3" fmla="*/ 8 h 29"/>
                <a:gd name="T4" fmla="*/ 17 w 37"/>
                <a:gd name="T5" fmla="*/ 0 h 29"/>
                <a:gd name="T6" fmla="*/ 0 w 37"/>
                <a:gd name="T7" fmla="*/ 14 h 29"/>
                <a:gd name="T8" fmla="*/ 10 w 37"/>
                <a:gd name="T9" fmla="*/ 29 h 29"/>
                <a:gd name="T10" fmla="*/ 32 w 37"/>
                <a:gd name="T11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29">
                  <a:moveTo>
                    <a:pt x="32" y="20"/>
                  </a:moveTo>
                  <a:lnTo>
                    <a:pt x="37" y="8"/>
                  </a:lnTo>
                  <a:lnTo>
                    <a:pt x="17" y="0"/>
                  </a:lnTo>
                  <a:lnTo>
                    <a:pt x="0" y="14"/>
                  </a:lnTo>
                  <a:lnTo>
                    <a:pt x="10" y="29"/>
                  </a:lnTo>
                  <a:lnTo>
                    <a:pt x="32" y="20"/>
                  </a:lnTo>
                  <a:close/>
                </a:path>
              </a:pathLst>
            </a:custGeom>
            <a:solidFill>
              <a:srgbClr val="F8C2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186125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50825" y="0"/>
            <a:ext cx="8893175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چیدمان اینفوگرافیک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2375936" y="1914153"/>
            <a:ext cx="4392128" cy="1620000"/>
            <a:chOff x="2375936" y="2061640"/>
            <a:chExt cx="4392128" cy="1620000"/>
          </a:xfrm>
        </p:grpSpPr>
        <p:sp>
          <p:nvSpPr>
            <p:cNvPr id="21" name="Diamond 20"/>
            <p:cNvSpPr/>
            <p:nvPr/>
          </p:nvSpPr>
          <p:spPr>
            <a:xfrm>
              <a:off x="5148064" y="2061640"/>
              <a:ext cx="1620000" cy="1620000"/>
            </a:xfrm>
            <a:prstGeom prst="diamond">
              <a:avLst/>
            </a:pr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2" name="Diamond 21"/>
            <p:cNvSpPr/>
            <p:nvPr/>
          </p:nvSpPr>
          <p:spPr>
            <a:xfrm>
              <a:off x="2375936" y="2061640"/>
              <a:ext cx="1620000" cy="1620000"/>
            </a:xfrm>
            <a:prstGeom prst="diamond">
              <a:avLst/>
            </a:prstGeom>
            <a:gradFill>
              <a:gsLst>
                <a:gs pos="0">
                  <a:schemeClr val="accent3">
                    <a:lumMod val="60000"/>
                    <a:lumOff val="40000"/>
                  </a:schemeClr>
                </a:gs>
                <a:gs pos="100000">
                  <a:schemeClr val="accent3">
                    <a:lumMod val="60000"/>
                    <a:lumOff val="4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9" name="Diamond 18"/>
            <p:cNvSpPr/>
            <p:nvPr/>
          </p:nvSpPr>
          <p:spPr>
            <a:xfrm>
              <a:off x="4572000" y="2241640"/>
              <a:ext cx="1260000" cy="1260000"/>
            </a:xfrm>
            <a:prstGeom prst="diamond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20" name="Diamond 19"/>
            <p:cNvSpPr/>
            <p:nvPr/>
          </p:nvSpPr>
          <p:spPr>
            <a:xfrm>
              <a:off x="3312000" y="2241640"/>
              <a:ext cx="1260000" cy="1260000"/>
            </a:xfrm>
            <a:prstGeom prst="diamond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" name="Diamond 2"/>
            <p:cNvSpPr/>
            <p:nvPr/>
          </p:nvSpPr>
          <p:spPr>
            <a:xfrm>
              <a:off x="4122958" y="2421640"/>
              <a:ext cx="900000" cy="900000"/>
            </a:xfrm>
            <a:prstGeom prst="diamond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24" name="Oval 21"/>
          <p:cNvSpPr>
            <a:spLocks noChangeAspect="1"/>
          </p:cNvSpPr>
          <p:nvPr/>
        </p:nvSpPr>
        <p:spPr>
          <a:xfrm>
            <a:off x="6781277" y="1899315"/>
            <a:ext cx="325602" cy="328322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5" name="Rectangle 9"/>
          <p:cNvSpPr/>
          <p:nvPr/>
        </p:nvSpPr>
        <p:spPr>
          <a:xfrm>
            <a:off x="5151854" y="2574668"/>
            <a:ext cx="292564" cy="27386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6" name="Rectangle 23"/>
          <p:cNvSpPr/>
          <p:nvPr/>
        </p:nvSpPr>
        <p:spPr>
          <a:xfrm>
            <a:off x="5958064" y="2622064"/>
            <a:ext cx="347107" cy="204177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7" name="Rectangle 30"/>
          <p:cNvSpPr/>
          <p:nvPr/>
        </p:nvSpPr>
        <p:spPr>
          <a:xfrm>
            <a:off x="2843808" y="2565415"/>
            <a:ext cx="262122" cy="261356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8" name="Oval 7"/>
          <p:cNvSpPr/>
          <p:nvPr/>
        </p:nvSpPr>
        <p:spPr>
          <a:xfrm>
            <a:off x="3715570" y="2568721"/>
            <a:ext cx="310864" cy="31086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9" name="Oval 21"/>
          <p:cNvSpPr>
            <a:spLocks noChangeAspect="1"/>
          </p:cNvSpPr>
          <p:nvPr/>
        </p:nvSpPr>
        <p:spPr>
          <a:xfrm>
            <a:off x="4412226" y="2550369"/>
            <a:ext cx="344685" cy="34756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333053" y="1356015"/>
            <a:ext cx="2357003" cy="738664"/>
            <a:chOff x="2551705" y="4283314"/>
            <a:chExt cx="2357003" cy="738664"/>
          </a:xfrm>
        </p:grpSpPr>
        <p:sp>
          <p:nvSpPr>
            <p:cNvPr id="31" name="TextBox 30"/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23528" y="3365553"/>
            <a:ext cx="2357003" cy="738664"/>
            <a:chOff x="2551705" y="4283314"/>
            <a:chExt cx="2357003" cy="738664"/>
          </a:xfrm>
        </p:grpSpPr>
        <p:sp>
          <p:nvSpPr>
            <p:cNvPr id="34" name="TextBox 33"/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463469" y="1356015"/>
            <a:ext cx="2357003" cy="738664"/>
            <a:chOff x="2551705" y="4283314"/>
            <a:chExt cx="2357003" cy="738664"/>
          </a:xfrm>
        </p:grpSpPr>
        <p:sp>
          <p:nvSpPr>
            <p:cNvPr id="37" name="TextBox 36"/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433907" y="3365553"/>
            <a:ext cx="2357003" cy="738664"/>
            <a:chOff x="2551705" y="4283314"/>
            <a:chExt cx="2357003" cy="738664"/>
          </a:xfrm>
        </p:grpSpPr>
        <p:sp>
          <p:nvSpPr>
            <p:cNvPr id="40" name="TextBox 39"/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396542" y="3393080"/>
            <a:ext cx="2357003" cy="738664"/>
            <a:chOff x="2551705" y="4283314"/>
            <a:chExt cx="2357003" cy="738664"/>
          </a:xfrm>
        </p:grpSpPr>
        <p:sp>
          <p:nvSpPr>
            <p:cNvPr id="43" name="TextBox 42"/>
            <p:cNvSpPr txBox="1"/>
            <p:nvPr/>
          </p:nvSpPr>
          <p:spPr>
            <a:xfrm>
              <a:off x="2551706" y="4560313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cxnSp>
        <p:nvCxnSpPr>
          <p:cNvPr id="46" name="Elbow Connector 45"/>
          <p:cNvCxnSpPr>
            <a:stCxn id="22" idx="0"/>
          </p:cNvCxnSpPr>
          <p:nvPr/>
        </p:nvCxnSpPr>
        <p:spPr>
          <a:xfrm rot="16200000" flipV="1">
            <a:off x="2818406" y="1546622"/>
            <a:ext cx="209621" cy="525441"/>
          </a:xfrm>
          <a:prstGeom prst="bentConnector2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Elbow Connector 48"/>
          <p:cNvCxnSpPr>
            <a:stCxn id="21" idx="0"/>
          </p:cNvCxnSpPr>
          <p:nvPr/>
        </p:nvCxnSpPr>
        <p:spPr>
          <a:xfrm rot="5400000" flipH="1" flipV="1">
            <a:off x="6104512" y="1574457"/>
            <a:ext cx="193249" cy="486144"/>
          </a:xfrm>
          <a:prstGeom prst="bentConnector2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Arrow Connector 49"/>
          <p:cNvCxnSpPr>
            <a:endCxn id="44" idx="0"/>
          </p:cNvCxnSpPr>
          <p:nvPr/>
        </p:nvCxnSpPr>
        <p:spPr>
          <a:xfrm>
            <a:off x="4563433" y="3239290"/>
            <a:ext cx="1592" cy="153790"/>
          </a:xfrm>
          <a:prstGeom prst="straightConnector1">
            <a:avLst/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Elbow Connector 64"/>
          <p:cNvCxnSpPr/>
          <p:nvPr/>
        </p:nvCxnSpPr>
        <p:spPr>
          <a:xfrm rot="10800000" flipV="1">
            <a:off x="2843809" y="3328250"/>
            <a:ext cx="1105605" cy="467635"/>
          </a:xfrm>
          <a:prstGeom prst="bentConnector3">
            <a:avLst>
              <a:gd name="adj1" fmla="val 40523"/>
            </a:avLst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Elbow Connector 73"/>
          <p:cNvCxnSpPr/>
          <p:nvPr/>
        </p:nvCxnSpPr>
        <p:spPr>
          <a:xfrm rot="10800000" flipH="1" flipV="1">
            <a:off x="5208462" y="3328251"/>
            <a:ext cx="1105605" cy="467635"/>
          </a:xfrm>
          <a:prstGeom prst="bentConnector3">
            <a:avLst>
              <a:gd name="adj1" fmla="val 40523"/>
            </a:avLst>
          </a:prstGeom>
          <a:ln w="12700">
            <a:solidFill>
              <a:schemeClr val="tx1">
                <a:lumMod val="65000"/>
                <a:lumOff val="3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Medio marco 44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495345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Placeholder 13"/>
          <p:cNvSpPr txBox="1">
            <a:spLocks/>
          </p:cNvSpPr>
          <p:nvPr/>
        </p:nvSpPr>
        <p:spPr>
          <a:xfrm>
            <a:off x="4779123" y="2581501"/>
            <a:ext cx="3765958" cy="92635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</a:t>
            </a: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نمونه کارها </a:t>
            </a:r>
            <a:r>
              <a:rPr lang="fa-IR" sz="2400" b="1" dirty="0">
                <a:solidFill>
                  <a:schemeClr val="bg1"/>
                </a:solidFill>
                <a:cs typeface="B Nazanin" panose="00000400000000000000" pitchFamily="2" charset="-78"/>
              </a:rPr>
              <a:t>ساده</a:t>
            </a:r>
            <a:endParaRPr lang="en-US" altLang="ko-KR" sz="24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788024" y="3459653"/>
            <a:ext cx="372069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گزارش ها و ارائه های خود را منحصر به فرد و جذاب اضافه کنید.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" name="그림 개체 틀 1">
            <a:extLst>
              <a:ext uri="{FF2B5EF4-FFF2-40B4-BE49-F238E27FC236}">
                <a16:creationId xmlns:a16="http://schemas.microsoft.com/office/drawing/2014/main" id="{C09DCFA6-CCE2-4C1B-A920-E1CF35649E3D}"/>
              </a:ext>
            </a:extLst>
          </p:cNvPr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E7A46CC-DCC5-48A5-A1BF-26BA869C1799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Medio marco 5"/>
          <p:cNvSpPr/>
          <p:nvPr/>
        </p:nvSpPr>
        <p:spPr>
          <a:xfrm>
            <a:off x="0" y="0"/>
            <a:ext cx="1476672" cy="956642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555454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50825" y="0"/>
            <a:ext cx="8893175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چیدمان اینفوگرافیک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3008858" y="1312886"/>
            <a:ext cx="2859431" cy="2991670"/>
            <a:chOff x="2947227" y="1344690"/>
            <a:chExt cx="2859431" cy="2991670"/>
          </a:xfrm>
        </p:grpSpPr>
        <p:sp>
          <p:nvSpPr>
            <p:cNvPr id="14" name="Diamond 13"/>
            <p:cNvSpPr/>
            <p:nvPr/>
          </p:nvSpPr>
          <p:spPr>
            <a:xfrm>
              <a:off x="4243508" y="3582967"/>
              <a:ext cx="753394" cy="753393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3" name="Diamond 2"/>
            <p:cNvSpPr/>
            <p:nvPr/>
          </p:nvSpPr>
          <p:spPr>
            <a:xfrm>
              <a:off x="4106471" y="1344690"/>
              <a:ext cx="1027469" cy="1027468"/>
            </a:xfrm>
            <a:prstGeom prst="diamond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1" name="Diamond 10"/>
            <p:cNvSpPr/>
            <p:nvPr/>
          </p:nvSpPr>
          <p:spPr>
            <a:xfrm>
              <a:off x="3280024" y="1693140"/>
              <a:ext cx="958864" cy="958864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2" name="Diamond 11"/>
            <p:cNvSpPr/>
            <p:nvPr/>
          </p:nvSpPr>
          <p:spPr>
            <a:xfrm>
              <a:off x="2947227" y="2526624"/>
              <a:ext cx="890374" cy="890374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3" name="Diamond 12"/>
            <p:cNvSpPr/>
            <p:nvPr/>
          </p:nvSpPr>
          <p:spPr>
            <a:xfrm>
              <a:off x="3417004" y="3299184"/>
              <a:ext cx="821884" cy="821882"/>
            </a:xfrm>
            <a:prstGeom prst="diamond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5" name="Diamond 14"/>
            <p:cNvSpPr/>
            <p:nvPr/>
          </p:nvSpPr>
          <p:spPr>
            <a:xfrm>
              <a:off x="4955684" y="3220209"/>
              <a:ext cx="684903" cy="684903"/>
            </a:xfrm>
            <a:prstGeom prst="diamond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6" name="Diamond 15"/>
            <p:cNvSpPr/>
            <p:nvPr/>
          </p:nvSpPr>
          <p:spPr>
            <a:xfrm>
              <a:off x="5190245" y="2603554"/>
              <a:ext cx="616413" cy="616413"/>
            </a:xfrm>
            <a:prstGeom prst="diamond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5618469" y="3682665"/>
            <a:ext cx="2949954" cy="657032"/>
            <a:chOff x="2551705" y="4283314"/>
            <a:chExt cx="2357003" cy="657032"/>
          </a:xfrm>
        </p:grpSpPr>
        <p:sp>
          <p:nvSpPr>
            <p:cNvPr id="20" name="TextBox 19"/>
            <p:cNvSpPr txBox="1"/>
            <p:nvPr/>
          </p:nvSpPr>
          <p:spPr>
            <a:xfrm>
              <a:off x="2551706" y="4478681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922869" y="2903340"/>
            <a:ext cx="2949954" cy="657032"/>
            <a:chOff x="2551705" y="4283314"/>
            <a:chExt cx="2357003" cy="657032"/>
          </a:xfrm>
        </p:grpSpPr>
        <p:sp>
          <p:nvSpPr>
            <p:cNvPr id="26" name="TextBox 25"/>
            <p:cNvSpPr txBox="1"/>
            <p:nvPr/>
          </p:nvSpPr>
          <p:spPr>
            <a:xfrm>
              <a:off x="2551706" y="4478681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922869" y="2124015"/>
            <a:ext cx="2949954" cy="657032"/>
            <a:chOff x="2551705" y="4283314"/>
            <a:chExt cx="2357003" cy="657032"/>
          </a:xfrm>
        </p:grpSpPr>
        <p:sp>
          <p:nvSpPr>
            <p:cNvPr id="29" name="TextBox 28"/>
            <p:cNvSpPr txBox="1"/>
            <p:nvPr/>
          </p:nvSpPr>
          <p:spPr>
            <a:xfrm>
              <a:off x="2551706" y="4478681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436097" y="1344690"/>
            <a:ext cx="2949954" cy="657032"/>
            <a:chOff x="2551705" y="4283314"/>
            <a:chExt cx="2357003" cy="657032"/>
          </a:xfrm>
        </p:grpSpPr>
        <p:sp>
          <p:nvSpPr>
            <p:cNvPr id="32" name="TextBox 31"/>
            <p:cNvSpPr txBox="1"/>
            <p:nvPr/>
          </p:nvSpPr>
          <p:spPr>
            <a:xfrm>
              <a:off x="2551706" y="4478681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4461263" y="1644968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01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3600514" y="1979347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02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3233472" y="2755341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03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678659" y="3493655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04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4461263" y="3743193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05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139193" y="3346190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06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348186" y="2691464"/>
            <a:ext cx="44114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b="1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07</a:t>
            </a:r>
            <a:endParaRPr lang="ko-KR" altLang="en-US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294547" y="3378731"/>
            <a:ext cx="2949954" cy="657032"/>
            <a:chOff x="2551705" y="4283314"/>
            <a:chExt cx="2357003" cy="657032"/>
          </a:xfrm>
        </p:grpSpPr>
        <p:sp>
          <p:nvSpPr>
            <p:cNvPr id="44" name="TextBox 43"/>
            <p:cNvSpPr txBox="1"/>
            <p:nvPr/>
          </p:nvSpPr>
          <p:spPr>
            <a:xfrm>
              <a:off x="2551706" y="4478681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294548" y="2599406"/>
            <a:ext cx="2690902" cy="657032"/>
            <a:chOff x="2551705" y="4283314"/>
            <a:chExt cx="2357003" cy="657032"/>
          </a:xfrm>
        </p:grpSpPr>
        <p:sp>
          <p:nvSpPr>
            <p:cNvPr id="47" name="TextBox 46"/>
            <p:cNvSpPr txBox="1"/>
            <p:nvPr/>
          </p:nvSpPr>
          <p:spPr>
            <a:xfrm>
              <a:off x="2551706" y="4478681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294547" y="1820081"/>
            <a:ext cx="2949954" cy="657032"/>
            <a:chOff x="2551705" y="4283314"/>
            <a:chExt cx="2357003" cy="657032"/>
          </a:xfrm>
        </p:grpSpPr>
        <p:sp>
          <p:nvSpPr>
            <p:cNvPr id="50" name="TextBox 49"/>
            <p:cNvSpPr txBox="1"/>
            <p:nvPr/>
          </p:nvSpPr>
          <p:spPr>
            <a:xfrm>
              <a:off x="2551706" y="4478681"/>
              <a:ext cx="23570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2" name="Block Arc 14"/>
          <p:cNvSpPr/>
          <p:nvPr/>
        </p:nvSpPr>
        <p:spPr>
          <a:xfrm rot="16200000">
            <a:off x="4273526" y="2619263"/>
            <a:ext cx="584277" cy="584662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53" name="Medio marco 52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FDDF4289-BA12-12EE-984C-484EB2F6F10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0" y="3794126"/>
            <a:ext cx="1714500" cy="1230312"/>
            <a:chOff x="0" y="2390"/>
            <a:chExt cx="1080" cy="775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A59F7A77-A2BB-D4D1-06AF-FC14E3B26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2885"/>
              <a:ext cx="456" cy="206"/>
            </a:xfrm>
            <a:custGeom>
              <a:avLst/>
              <a:gdLst>
                <a:gd name="T0" fmla="*/ 0 w 760"/>
                <a:gd name="T1" fmla="*/ 3 h 343"/>
                <a:gd name="T2" fmla="*/ 161 w 760"/>
                <a:gd name="T3" fmla="*/ 8 h 343"/>
                <a:gd name="T4" fmla="*/ 452 w 760"/>
                <a:gd name="T5" fmla="*/ 22 h 343"/>
                <a:gd name="T6" fmla="*/ 714 w 760"/>
                <a:gd name="T7" fmla="*/ 34 h 343"/>
                <a:gd name="T8" fmla="*/ 731 w 760"/>
                <a:gd name="T9" fmla="*/ 55 h 343"/>
                <a:gd name="T10" fmla="*/ 743 w 760"/>
                <a:gd name="T11" fmla="*/ 116 h 343"/>
                <a:gd name="T12" fmla="*/ 759 w 760"/>
                <a:gd name="T13" fmla="*/ 302 h 343"/>
                <a:gd name="T14" fmla="*/ 753 w 760"/>
                <a:gd name="T15" fmla="*/ 332 h 343"/>
                <a:gd name="T16" fmla="*/ 700 w 760"/>
                <a:gd name="T17" fmla="*/ 337 h 343"/>
                <a:gd name="T18" fmla="*/ 663 w 760"/>
                <a:gd name="T19" fmla="*/ 334 h 343"/>
                <a:gd name="T20" fmla="*/ 476 w 760"/>
                <a:gd name="T21" fmla="*/ 327 h 343"/>
                <a:gd name="T22" fmla="*/ 462 w 760"/>
                <a:gd name="T23" fmla="*/ 327 h 343"/>
                <a:gd name="T24" fmla="*/ 266 w 760"/>
                <a:gd name="T25" fmla="*/ 321 h 343"/>
                <a:gd name="T26" fmla="*/ 117 w 760"/>
                <a:gd name="T27" fmla="*/ 318 h 343"/>
                <a:gd name="T28" fmla="*/ 20 w 760"/>
                <a:gd name="T29" fmla="*/ 314 h 343"/>
                <a:gd name="T30" fmla="*/ 0 w 760"/>
                <a:gd name="T31" fmla="*/ 306 h 343"/>
                <a:gd name="T32" fmla="*/ 0 w 760"/>
                <a:gd name="T33" fmla="*/ 3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0" h="343">
                  <a:moveTo>
                    <a:pt x="0" y="3"/>
                  </a:moveTo>
                  <a:cubicBezTo>
                    <a:pt x="54" y="0"/>
                    <a:pt x="107" y="6"/>
                    <a:pt x="161" y="8"/>
                  </a:cubicBezTo>
                  <a:cubicBezTo>
                    <a:pt x="258" y="12"/>
                    <a:pt x="355" y="17"/>
                    <a:pt x="452" y="22"/>
                  </a:cubicBezTo>
                  <a:cubicBezTo>
                    <a:pt x="540" y="26"/>
                    <a:pt x="627" y="31"/>
                    <a:pt x="714" y="34"/>
                  </a:cubicBezTo>
                  <a:cubicBezTo>
                    <a:pt x="731" y="34"/>
                    <a:pt x="727" y="46"/>
                    <a:pt x="731" y="55"/>
                  </a:cubicBezTo>
                  <a:cubicBezTo>
                    <a:pt x="746" y="73"/>
                    <a:pt x="741" y="95"/>
                    <a:pt x="743" y="116"/>
                  </a:cubicBezTo>
                  <a:cubicBezTo>
                    <a:pt x="749" y="178"/>
                    <a:pt x="753" y="240"/>
                    <a:pt x="759" y="302"/>
                  </a:cubicBezTo>
                  <a:cubicBezTo>
                    <a:pt x="760" y="313"/>
                    <a:pt x="760" y="323"/>
                    <a:pt x="753" y="332"/>
                  </a:cubicBezTo>
                  <a:cubicBezTo>
                    <a:pt x="736" y="343"/>
                    <a:pt x="718" y="339"/>
                    <a:pt x="700" y="337"/>
                  </a:cubicBezTo>
                  <a:cubicBezTo>
                    <a:pt x="688" y="335"/>
                    <a:pt x="675" y="334"/>
                    <a:pt x="663" y="334"/>
                  </a:cubicBezTo>
                  <a:cubicBezTo>
                    <a:pt x="600" y="336"/>
                    <a:pt x="538" y="332"/>
                    <a:pt x="476" y="327"/>
                  </a:cubicBezTo>
                  <a:cubicBezTo>
                    <a:pt x="471" y="327"/>
                    <a:pt x="466" y="326"/>
                    <a:pt x="462" y="327"/>
                  </a:cubicBezTo>
                  <a:cubicBezTo>
                    <a:pt x="396" y="329"/>
                    <a:pt x="331" y="324"/>
                    <a:pt x="266" y="321"/>
                  </a:cubicBezTo>
                  <a:cubicBezTo>
                    <a:pt x="217" y="320"/>
                    <a:pt x="167" y="321"/>
                    <a:pt x="117" y="318"/>
                  </a:cubicBezTo>
                  <a:cubicBezTo>
                    <a:pt x="85" y="316"/>
                    <a:pt x="52" y="315"/>
                    <a:pt x="20" y="314"/>
                  </a:cubicBezTo>
                  <a:cubicBezTo>
                    <a:pt x="12" y="314"/>
                    <a:pt x="5" y="312"/>
                    <a:pt x="0" y="306"/>
                  </a:cubicBezTo>
                  <a:cubicBezTo>
                    <a:pt x="0" y="205"/>
                    <a:pt x="0" y="104"/>
                    <a:pt x="0" y="3"/>
                  </a:cubicBezTo>
                  <a:close/>
                </a:path>
              </a:pathLst>
            </a:custGeom>
            <a:solidFill>
              <a:srgbClr val="4F5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2623AA68-59ED-1387-FA9E-BC489178AC6A}"/>
                </a:ext>
              </a:extLst>
            </p:cNvPr>
            <p:cNvSpPr>
              <a:spLocks/>
            </p:cNvSpPr>
            <p:nvPr/>
          </p:nvSpPr>
          <p:spPr bwMode="auto">
            <a:xfrm>
              <a:off x="0" y="3068"/>
              <a:ext cx="460" cy="64"/>
            </a:xfrm>
            <a:custGeom>
              <a:avLst/>
              <a:gdLst>
                <a:gd name="T0" fmla="*/ 0 w 767"/>
                <a:gd name="T1" fmla="*/ 1 h 106"/>
                <a:gd name="T2" fmla="*/ 237 w 767"/>
                <a:gd name="T3" fmla="*/ 6 h 106"/>
                <a:gd name="T4" fmla="*/ 471 w 767"/>
                <a:gd name="T5" fmla="*/ 14 h 106"/>
                <a:gd name="T6" fmla="*/ 684 w 767"/>
                <a:gd name="T7" fmla="*/ 22 h 106"/>
                <a:gd name="T8" fmla="*/ 751 w 767"/>
                <a:gd name="T9" fmla="*/ 25 h 106"/>
                <a:gd name="T10" fmla="*/ 756 w 767"/>
                <a:gd name="T11" fmla="*/ 73 h 106"/>
                <a:gd name="T12" fmla="*/ 724 w 767"/>
                <a:gd name="T13" fmla="*/ 106 h 106"/>
                <a:gd name="T14" fmla="*/ 46 w 767"/>
                <a:gd name="T15" fmla="*/ 105 h 106"/>
                <a:gd name="T16" fmla="*/ 0 w 767"/>
                <a:gd name="T17" fmla="*/ 105 h 106"/>
                <a:gd name="T18" fmla="*/ 0 w 767"/>
                <a:gd name="T19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67" h="106">
                  <a:moveTo>
                    <a:pt x="0" y="1"/>
                  </a:moveTo>
                  <a:cubicBezTo>
                    <a:pt x="79" y="0"/>
                    <a:pt x="158" y="5"/>
                    <a:pt x="237" y="6"/>
                  </a:cubicBezTo>
                  <a:cubicBezTo>
                    <a:pt x="315" y="8"/>
                    <a:pt x="393" y="11"/>
                    <a:pt x="471" y="14"/>
                  </a:cubicBezTo>
                  <a:cubicBezTo>
                    <a:pt x="542" y="17"/>
                    <a:pt x="613" y="21"/>
                    <a:pt x="684" y="22"/>
                  </a:cubicBezTo>
                  <a:cubicBezTo>
                    <a:pt x="706" y="22"/>
                    <a:pt x="728" y="26"/>
                    <a:pt x="751" y="25"/>
                  </a:cubicBezTo>
                  <a:cubicBezTo>
                    <a:pt x="763" y="40"/>
                    <a:pt x="767" y="56"/>
                    <a:pt x="756" y="73"/>
                  </a:cubicBezTo>
                  <a:cubicBezTo>
                    <a:pt x="757" y="106"/>
                    <a:pt x="757" y="106"/>
                    <a:pt x="724" y="106"/>
                  </a:cubicBezTo>
                  <a:cubicBezTo>
                    <a:pt x="498" y="105"/>
                    <a:pt x="272" y="105"/>
                    <a:pt x="46" y="105"/>
                  </a:cubicBezTo>
                  <a:cubicBezTo>
                    <a:pt x="30" y="105"/>
                    <a:pt x="15" y="105"/>
                    <a:pt x="0" y="105"/>
                  </a:cubicBezTo>
                  <a:cubicBezTo>
                    <a:pt x="0" y="71"/>
                    <a:pt x="0" y="36"/>
                    <a:pt x="0" y="1"/>
                  </a:cubicBezTo>
                  <a:close/>
                </a:path>
              </a:pathLst>
            </a:custGeom>
            <a:solidFill>
              <a:srgbClr val="4954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109F65C8-23CF-A94F-A41F-52EE5578D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" y="2917"/>
              <a:ext cx="607" cy="248"/>
            </a:xfrm>
            <a:custGeom>
              <a:avLst/>
              <a:gdLst>
                <a:gd name="T0" fmla="*/ 611 w 1012"/>
                <a:gd name="T1" fmla="*/ 82 h 413"/>
                <a:gd name="T2" fmla="*/ 669 w 1012"/>
                <a:gd name="T3" fmla="*/ 123 h 413"/>
                <a:gd name="T4" fmla="*/ 696 w 1012"/>
                <a:gd name="T5" fmla="*/ 113 h 413"/>
                <a:gd name="T6" fmla="*/ 924 w 1012"/>
                <a:gd name="T7" fmla="*/ 35 h 413"/>
                <a:gd name="T8" fmla="*/ 992 w 1012"/>
                <a:gd name="T9" fmla="*/ 50 h 413"/>
                <a:gd name="T10" fmla="*/ 992 w 1012"/>
                <a:gd name="T11" fmla="*/ 101 h 413"/>
                <a:gd name="T12" fmla="*/ 727 w 1012"/>
                <a:gd name="T13" fmla="*/ 252 h 413"/>
                <a:gd name="T14" fmla="*/ 509 w 1012"/>
                <a:gd name="T15" fmla="*/ 359 h 413"/>
                <a:gd name="T16" fmla="*/ 452 w 1012"/>
                <a:gd name="T17" fmla="*/ 396 h 413"/>
                <a:gd name="T18" fmla="*/ 386 w 1012"/>
                <a:gd name="T19" fmla="*/ 403 h 413"/>
                <a:gd name="T20" fmla="*/ 231 w 1012"/>
                <a:gd name="T21" fmla="*/ 327 h 413"/>
                <a:gd name="T22" fmla="*/ 89 w 1012"/>
                <a:gd name="T23" fmla="*/ 294 h 413"/>
                <a:gd name="T24" fmla="*/ 23 w 1012"/>
                <a:gd name="T25" fmla="*/ 298 h 413"/>
                <a:gd name="T26" fmla="*/ 12 w 1012"/>
                <a:gd name="T27" fmla="*/ 276 h 413"/>
                <a:gd name="T28" fmla="*/ 2 w 1012"/>
                <a:gd name="T29" fmla="*/ 117 h 413"/>
                <a:gd name="T30" fmla="*/ 8 w 1012"/>
                <a:gd name="T31" fmla="*/ 97 h 413"/>
                <a:gd name="T32" fmla="*/ 11 w 1012"/>
                <a:gd name="T33" fmla="*/ 49 h 413"/>
                <a:gd name="T34" fmla="*/ 56 w 1012"/>
                <a:gd name="T35" fmla="*/ 31 h 413"/>
                <a:gd name="T36" fmla="*/ 289 w 1012"/>
                <a:gd name="T37" fmla="*/ 36 h 413"/>
                <a:gd name="T38" fmla="*/ 359 w 1012"/>
                <a:gd name="T39" fmla="*/ 73 h 413"/>
                <a:gd name="T40" fmla="*/ 375 w 1012"/>
                <a:gd name="T41" fmla="*/ 74 h 413"/>
                <a:gd name="T42" fmla="*/ 461 w 1012"/>
                <a:gd name="T43" fmla="*/ 87 h 413"/>
                <a:gd name="T44" fmla="*/ 565 w 1012"/>
                <a:gd name="T45" fmla="*/ 88 h 413"/>
                <a:gd name="T46" fmla="*/ 611 w 1012"/>
                <a:gd name="T47" fmla="*/ 82 h 4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12" h="413">
                  <a:moveTo>
                    <a:pt x="611" y="82"/>
                  </a:moveTo>
                  <a:cubicBezTo>
                    <a:pt x="627" y="100"/>
                    <a:pt x="650" y="108"/>
                    <a:pt x="669" y="123"/>
                  </a:cubicBezTo>
                  <a:cubicBezTo>
                    <a:pt x="674" y="126"/>
                    <a:pt x="687" y="117"/>
                    <a:pt x="696" y="113"/>
                  </a:cubicBezTo>
                  <a:cubicBezTo>
                    <a:pt x="770" y="81"/>
                    <a:pt x="844" y="50"/>
                    <a:pt x="924" y="35"/>
                  </a:cubicBezTo>
                  <a:cubicBezTo>
                    <a:pt x="949" y="30"/>
                    <a:pt x="971" y="35"/>
                    <a:pt x="992" y="50"/>
                  </a:cubicBezTo>
                  <a:cubicBezTo>
                    <a:pt x="1012" y="65"/>
                    <a:pt x="1012" y="88"/>
                    <a:pt x="992" y="101"/>
                  </a:cubicBezTo>
                  <a:cubicBezTo>
                    <a:pt x="906" y="156"/>
                    <a:pt x="821" y="210"/>
                    <a:pt x="727" y="252"/>
                  </a:cubicBezTo>
                  <a:cubicBezTo>
                    <a:pt x="653" y="285"/>
                    <a:pt x="581" y="322"/>
                    <a:pt x="509" y="359"/>
                  </a:cubicBezTo>
                  <a:cubicBezTo>
                    <a:pt x="489" y="369"/>
                    <a:pt x="471" y="383"/>
                    <a:pt x="452" y="396"/>
                  </a:cubicBezTo>
                  <a:cubicBezTo>
                    <a:pt x="431" y="410"/>
                    <a:pt x="411" y="413"/>
                    <a:pt x="386" y="403"/>
                  </a:cubicBezTo>
                  <a:cubicBezTo>
                    <a:pt x="332" y="383"/>
                    <a:pt x="280" y="357"/>
                    <a:pt x="231" y="327"/>
                  </a:cubicBezTo>
                  <a:cubicBezTo>
                    <a:pt x="187" y="301"/>
                    <a:pt x="138" y="295"/>
                    <a:pt x="89" y="294"/>
                  </a:cubicBezTo>
                  <a:cubicBezTo>
                    <a:pt x="67" y="293"/>
                    <a:pt x="45" y="293"/>
                    <a:pt x="23" y="298"/>
                  </a:cubicBezTo>
                  <a:cubicBezTo>
                    <a:pt x="11" y="295"/>
                    <a:pt x="12" y="284"/>
                    <a:pt x="12" y="276"/>
                  </a:cubicBezTo>
                  <a:cubicBezTo>
                    <a:pt x="11" y="223"/>
                    <a:pt x="3" y="170"/>
                    <a:pt x="2" y="117"/>
                  </a:cubicBezTo>
                  <a:cubicBezTo>
                    <a:pt x="2" y="110"/>
                    <a:pt x="1" y="103"/>
                    <a:pt x="8" y="97"/>
                  </a:cubicBezTo>
                  <a:cubicBezTo>
                    <a:pt x="10" y="81"/>
                    <a:pt x="0" y="61"/>
                    <a:pt x="11" y="49"/>
                  </a:cubicBezTo>
                  <a:cubicBezTo>
                    <a:pt x="21" y="39"/>
                    <a:pt x="41" y="37"/>
                    <a:pt x="56" y="31"/>
                  </a:cubicBezTo>
                  <a:cubicBezTo>
                    <a:pt x="135" y="0"/>
                    <a:pt x="212" y="6"/>
                    <a:pt x="289" y="36"/>
                  </a:cubicBezTo>
                  <a:cubicBezTo>
                    <a:pt x="314" y="45"/>
                    <a:pt x="336" y="61"/>
                    <a:pt x="359" y="73"/>
                  </a:cubicBezTo>
                  <a:cubicBezTo>
                    <a:pt x="364" y="75"/>
                    <a:pt x="370" y="84"/>
                    <a:pt x="375" y="74"/>
                  </a:cubicBezTo>
                  <a:cubicBezTo>
                    <a:pt x="404" y="79"/>
                    <a:pt x="432" y="86"/>
                    <a:pt x="461" y="87"/>
                  </a:cubicBezTo>
                  <a:cubicBezTo>
                    <a:pt x="496" y="89"/>
                    <a:pt x="530" y="96"/>
                    <a:pt x="565" y="88"/>
                  </a:cubicBezTo>
                  <a:cubicBezTo>
                    <a:pt x="580" y="87"/>
                    <a:pt x="595" y="84"/>
                    <a:pt x="611" y="82"/>
                  </a:cubicBezTo>
                  <a:close/>
                </a:path>
              </a:pathLst>
            </a:custGeom>
            <a:solidFill>
              <a:srgbClr val="DEA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07D9BE6F-1453-C85C-1EBC-0230811C8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" y="2874"/>
              <a:ext cx="125" cy="104"/>
            </a:xfrm>
            <a:custGeom>
              <a:avLst/>
              <a:gdLst>
                <a:gd name="T0" fmla="*/ 209 w 209"/>
                <a:gd name="T1" fmla="*/ 165 h 172"/>
                <a:gd name="T2" fmla="*/ 104 w 209"/>
                <a:gd name="T3" fmla="*/ 167 h 172"/>
                <a:gd name="T4" fmla="*/ 49 w 209"/>
                <a:gd name="T5" fmla="*/ 160 h 172"/>
                <a:gd name="T6" fmla="*/ 16 w 209"/>
                <a:gd name="T7" fmla="*/ 145 h 172"/>
                <a:gd name="T8" fmla="*/ 0 w 209"/>
                <a:gd name="T9" fmla="*/ 13 h 172"/>
                <a:gd name="T10" fmla="*/ 44 w 209"/>
                <a:gd name="T11" fmla="*/ 9 h 172"/>
                <a:gd name="T12" fmla="*/ 142 w 209"/>
                <a:gd name="T13" fmla="*/ 12 h 172"/>
                <a:gd name="T14" fmla="*/ 168 w 209"/>
                <a:gd name="T15" fmla="*/ 16 h 172"/>
                <a:gd name="T16" fmla="*/ 178 w 209"/>
                <a:gd name="T17" fmla="*/ 44 h 172"/>
                <a:gd name="T18" fmla="*/ 172 w 209"/>
                <a:gd name="T19" fmla="*/ 135 h 172"/>
                <a:gd name="T20" fmla="*/ 190 w 209"/>
                <a:gd name="T21" fmla="*/ 157 h 172"/>
                <a:gd name="T22" fmla="*/ 209 w 209"/>
                <a:gd name="T23" fmla="*/ 16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9" h="172">
                  <a:moveTo>
                    <a:pt x="209" y="165"/>
                  </a:moveTo>
                  <a:cubicBezTo>
                    <a:pt x="174" y="172"/>
                    <a:pt x="139" y="168"/>
                    <a:pt x="104" y="167"/>
                  </a:cubicBezTo>
                  <a:cubicBezTo>
                    <a:pt x="86" y="166"/>
                    <a:pt x="68" y="163"/>
                    <a:pt x="49" y="160"/>
                  </a:cubicBezTo>
                  <a:cubicBezTo>
                    <a:pt x="36" y="159"/>
                    <a:pt x="25" y="155"/>
                    <a:pt x="16" y="145"/>
                  </a:cubicBezTo>
                  <a:cubicBezTo>
                    <a:pt x="11" y="101"/>
                    <a:pt x="6" y="57"/>
                    <a:pt x="0" y="13"/>
                  </a:cubicBezTo>
                  <a:cubicBezTo>
                    <a:pt x="14" y="0"/>
                    <a:pt x="30" y="8"/>
                    <a:pt x="44" y="9"/>
                  </a:cubicBezTo>
                  <a:cubicBezTo>
                    <a:pt x="77" y="13"/>
                    <a:pt x="110" y="12"/>
                    <a:pt x="142" y="12"/>
                  </a:cubicBezTo>
                  <a:cubicBezTo>
                    <a:pt x="151" y="13"/>
                    <a:pt x="160" y="12"/>
                    <a:pt x="168" y="16"/>
                  </a:cubicBezTo>
                  <a:cubicBezTo>
                    <a:pt x="178" y="23"/>
                    <a:pt x="178" y="33"/>
                    <a:pt x="178" y="44"/>
                  </a:cubicBezTo>
                  <a:cubicBezTo>
                    <a:pt x="177" y="74"/>
                    <a:pt x="175" y="105"/>
                    <a:pt x="172" y="135"/>
                  </a:cubicBezTo>
                  <a:cubicBezTo>
                    <a:pt x="170" y="149"/>
                    <a:pt x="173" y="158"/>
                    <a:pt x="190" y="157"/>
                  </a:cubicBezTo>
                  <a:cubicBezTo>
                    <a:pt x="197" y="156"/>
                    <a:pt x="204" y="158"/>
                    <a:pt x="209" y="165"/>
                  </a:cubicBezTo>
                  <a:close/>
                </a:path>
              </a:pathLst>
            </a:custGeom>
            <a:solidFill>
              <a:srgbClr val="AA79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C90ACFE4-9D88-B395-7136-FFB78240C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7" y="2401"/>
              <a:ext cx="154" cy="152"/>
            </a:xfrm>
            <a:custGeom>
              <a:avLst/>
              <a:gdLst>
                <a:gd name="T0" fmla="*/ 213 w 257"/>
                <a:gd name="T1" fmla="*/ 45 h 253"/>
                <a:gd name="T2" fmla="*/ 252 w 257"/>
                <a:gd name="T3" fmla="*/ 141 h 253"/>
                <a:gd name="T4" fmla="*/ 133 w 257"/>
                <a:gd name="T5" fmla="*/ 247 h 253"/>
                <a:gd name="T6" fmla="*/ 124 w 257"/>
                <a:gd name="T7" fmla="*/ 249 h 253"/>
                <a:gd name="T8" fmla="*/ 109 w 257"/>
                <a:gd name="T9" fmla="*/ 247 h 253"/>
                <a:gd name="T10" fmla="*/ 19 w 257"/>
                <a:gd name="T11" fmla="*/ 169 h 253"/>
                <a:gd name="T12" fmla="*/ 62 w 257"/>
                <a:gd name="T13" fmla="*/ 29 h 253"/>
                <a:gd name="T14" fmla="*/ 168 w 257"/>
                <a:gd name="T15" fmla="*/ 12 h 253"/>
                <a:gd name="T16" fmla="*/ 182 w 257"/>
                <a:gd name="T17" fmla="*/ 26 h 253"/>
                <a:gd name="T18" fmla="*/ 181 w 257"/>
                <a:gd name="T19" fmla="*/ 28 h 253"/>
                <a:gd name="T20" fmla="*/ 168 w 257"/>
                <a:gd name="T21" fmla="*/ 32 h 253"/>
                <a:gd name="T22" fmla="*/ 188 w 257"/>
                <a:gd name="T23" fmla="*/ 35 h 253"/>
                <a:gd name="T24" fmla="*/ 199 w 257"/>
                <a:gd name="T25" fmla="*/ 61 h 253"/>
                <a:gd name="T26" fmla="*/ 179 w 257"/>
                <a:gd name="T27" fmla="*/ 58 h 253"/>
                <a:gd name="T28" fmla="*/ 151 w 257"/>
                <a:gd name="T29" fmla="*/ 44 h 253"/>
                <a:gd name="T30" fmla="*/ 49 w 257"/>
                <a:gd name="T31" fmla="*/ 113 h 253"/>
                <a:gd name="T32" fmla="*/ 48 w 257"/>
                <a:gd name="T33" fmla="*/ 142 h 253"/>
                <a:gd name="T34" fmla="*/ 120 w 257"/>
                <a:gd name="T35" fmla="*/ 211 h 253"/>
                <a:gd name="T36" fmla="*/ 185 w 257"/>
                <a:gd name="T37" fmla="*/ 190 h 253"/>
                <a:gd name="T38" fmla="*/ 215 w 257"/>
                <a:gd name="T39" fmla="*/ 115 h 253"/>
                <a:gd name="T40" fmla="*/ 201 w 257"/>
                <a:gd name="T41" fmla="*/ 77 h 253"/>
                <a:gd name="T42" fmla="*/ 201 w 257"/>
                <a:gd name="T43" fmla="*/ 62 h 253"/>
                <a:gd name="T44" fmla="*/ 213 w 257"/>
                <a:gd name="T45" fmla="*/ 45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57" h="253">
                  <a:moveTo>
                    <a:pt x="213" y="45"/>
                  </a:moveTo>
                  <a:cubicBezTo>
                    <a:pt x="240" y="59"/>
                    <a:pt x="257" y="106"/>
                    <a:pt x="252" y="141"/>
                  </a:cubicBezTo>
                  <a:cubicBezTo>
                    <a:pt x="242" y="202"/>
                    <a:pt x="193" y="247"/>
                    <a:pt x="133" y="247"/>
                  </a:cubicBezTo>
                  <a:cubicBezTo>
                    <a:pt x="130" y="247"/>
                    <a:pt x="127" y="248"/>
                    <a:pt x="124" y="249"/>
                  </a:cubicBezTo>
                  <a:cubicBezTo>
                    <a:pt x="118" y="253"/>
                    <a:pt x="113" y="250"/>
                    <a:pt x="109" y="247"/>
                  </a:cubicBezTo>
                  <a:cubicBezTo>
                    <a:pt x="67" y="235"/>
                    <a:pt x="34" y="212"/>
                    <a:pt x="19" y="169"/>
                  </a:cubicBezTo>
                  <a:cubicBezTo>
                    <a:pt x="0" y="116"/>
                    <a:pt x="14" y="63"/>
                    <a:pt x="62" y="29"/>
                  </a:cubicBezTo>
                  <a:cubicBezTo>
                    <a:pt x="94" y="6"/>
                    <a:pt x="130" y="0"/>
                    <a:pt x="168" y="12"/>
                  </a:cubicBezTo>
                  <a:cubicBezTo>
                    <a:pt x="176" y="14"/>
                    <a:pt x="182" y="16"/>
                    <a:pt x="182" y="26"/>
                  </a:cubicBezTo>
                  <a:cubicBezTo>
                    <a:pt x="182" y="26"/>
                    <a:pt x="182" y="27"/>
                    <a:pt x="181" y="28"/>
                  </a:cubicBezTo>
                  <a:cubicBezTo>
                    <a:pt x="178" y="34"/>
                    <a:pt x="172" y="32"/>
                    <a:pt x="168" y="32"/>
                  </a:cubicBezTo>
                  <a:cubicBezTo>
                    <a:pt x="174" y="34"/>
                    <a:pt x="181" y="32"/>
                    <a:pt x="188" y="35"/>
                  </a:cubicBezTo>
                  <a:cubicBezTo>
                    <a:pt x="196" y="42"/>
                    <a:pt x="204" y="48"/>
                    <a:pt x="199" y="61"/>
                  </a:cubicBezTo>
                  <a:cubicBezTo>
                    <a:pt x="191" y="66"/>
                    <a:pt x="185" y="61"/>
                    <a:pt x="179" y="58"/>
                  </a:cubicBezTo>
                  <a:cubicBezTo>
                    <a:pt x="170" y="52"/>
                    <a:pt x="161" y="47"/>
                    <a:pt x="151" y="44"/>
                  </a:cubicBezTo>
                  <a:cubicBezTo>
                    <a:pt x="106" y="32"/>
                    <a:pt x="57" y="65"/>
                    <a:pt x="49" y="113"/>
                  </a:cubicBezTo>
                  <a:cubicBezTo>
                    <a:pt x="47" y="123"/>
                    <a:pt x="46" y="133"/>
                    <a:pt x="48" y="142"/>
                  </a:cubicBezTo>
                  <a:cubicBezTo>
                    <a:pt x="59" y="179"/>
                    <a:pt x="83" y="202"/>
                    <a:pt x="120" y="211"/>
                  </a:cubicBezTo>
                  <a:cubicBezTo>
                    <a:pt x="144" y="210"/>
                    <a:pt x="166" y="206"/>
                    <a:pt x="185" y="190"/>
                  </a:cubicBezTo>
                  <a:cubicBezTo>
                    <a:pt x="209" y="170"/>
                    <a:pt x="215" y="144"/>
                    <a:pt x="215" y="115"/>
                  </a:cubicBezTo>
                  <a:cubicBezTo>
                    <a:pt x="212" y="102"/>
                    <a:pt x="208" y="89"/>
                    <a:pt x="201" y="77"/>
                  </a:cubicBezTo>
                  <a:cubicBezTo>
                    <a:pt x="199" y="72"/>
                    <a:pt x="200" y="67"/>
                    <a:pt x="201" y="62"/>
                  </a:cubicBezTo>
                  <a:cubicBezTo>
                    <a:pt x="202" y="54"/>
                    <a:pt x="204" y="47"/>
                    <a:pt x="213" y="45"/>
                  </a:cubicBezTo>
                  <a:close/>
                </a:path>
              </a:pathLst>
            </a:custGeom>
            <a:solidFill>
              <a:srgbClr val="F8CF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1CCA19D6-2C09-BC7C-0A53-B62A9A248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" y="2917"/>
              <a:ext cx="50" cy="199"/>
            </a:xfrm>
            <a:custGeom>
              <a:avLst/>
              <a:gdLst>
                <a:gd name="T0" fmla="*/ 65 w 83"/>
                <a:gd name="T1" fmla="*/ 97 h 331"/>
                <a:gd name="T2" fmla="*/ 77 w 83"/>
                <a:gd name="T3" fmla="*/ 285 h 331"/>
                <a:gd name="T4" fmla="*/ 80 w 83"/>
                <a:gd name="T5" fmla="*/ 298 h 331"/>
                <a:gd name="T6" fmla="*/ 61 w 83"/>
                <a:gd name="T7" fmla="*/ 322 h 331"/>
                <a:gd name="T8" fmla="*/ 25 w 83"/>
                <a:gd name="T9" fmla="*/ 325 h 331"/>
                <a:gd name="T10" fmla="*/ 20 w 83"/>
                <a:gd name="T11" fmla="*/ 277 h 331"/>
                <a:gd name="T12" fmla="*/ 7 w 83"/>
                <a:gd name="T13" fmla="*/ 99 h 331"/>
                <a:gd name="T14" fmla="*/ 0 w 83"/>
                <a:gd name="T15" fmla="*/ 2 h 331"/>
                <a:gd name="T16" fmla="*/ 38 w 83"/>
                <a:gd name="T17" fmla="*/ 1 h 331"/>
                <a:gd name="T18" fmla="*/ 61 w 83"/>
                <a:gd name="T19" fmla="*/ 25 h 331"/>
                <a:gd name="T20" fmla="*/ 65 w 83"/>
                <a:gd name="T21" fmla="*/ 97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3" h="331">
                  <a:moveTo>
                    <a:pt x="65" y="97"/>
                  </a:moveTo>
                  <a:cubicBezTo>
                    <a:pt x="69" y="160"/>
                    <a:pt x="77" y="222"/>
                    <a:pt x="77" y="285"/>
                  </a:cubicBezTo>
                  <a:cubicBezTo>
                    <a:pt x="77" y="290"/>
                    <a:pt x="76" y="294"/>
                    <a:pt x="80" y="298"/>
                  </a:cubicBezTo>
                  <a:cubicBezTo>
                    <a:pt x="83" y="313"/>
                    <a:pt x="79" y="323"/>
                    <a:pt x="61" y="322"/>
                  </a:cubicBezTo>
                  <a:cubicBezTo>
                    <a:pt x="49" y="322"/>
                    <a:pt x="38" y="331"/>
                    <a:pt x="25" y="325"/>
                  </a:cubicBezTo>
                  <a:cubicBezTo>
                    <a:pt x="23" y="309"/>
                    <a:pt x="22" y="293"/>
                    <a:pt x="20" y="277"/>
                  </a:cubicBezTo>
                  <a:cubicBezTo>
                    <a:pt x="15" y="218"/>
                    <a:pt x="11" y="158"/>
                    <a:pt x="7" y="99"/>
                  </a:cubicBezTo>
                  <a:cubicBezTo>
                    <a:pt x="4" y="66"/>
                    <a:pt x="2" y="34"/>
                    <a:pt x="0" y="2"/>
                  </a:cubicBezTo>
                  <a:cubicBezTo>
                    <a:pt x="13" y="2"/>
                    <a:pt x="26" y="3"/>
                    <a:pt x="38" y="1"/>
                  </a:cubicBezTo>
                  <a:cubicBezTo>
                    <a:pt x="56" y="0"/>
                    <a:pt x="61" y="8"/>
                    <a:pt x="61" y="25"/>
                  </a:cubicBezTo>
                  <a:cubicBezTo>
                    <a:pt x="61" y="49"/>
                    <a:pt x="56" y="74"/>
                    <a:pt x="65" y="97"/>
                  </a:cubicBezTo>
                  <a:close/>
                </a:path>
              </a:pathLst>
            </a:custGeom>
            <a:solidFill>
              <a:srgbClr val="FEFE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11">
              <a:extLst>
                <a:ext uri="{FF2B5EF4-FFF2-40B4-BE49-F238E27FC236}">
                  <a16:creationId xmlns:a16="http://schemas.microsoft.com/office/drawing/2014/main" id="{85654998-0802-F45E-15AB-C5ED4C321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" y="2846"/>
              <a:ext cx="189" cy="48"/>
            </a:xfrm>
            <a:custGeom>
              <a:avLst/>
              <a:gdLst>
                <a:gd name="T0" fmla="*/ 190 w 316"/>
                <a:gd name="T1" fmla="*/ 69 h 80"/>
                <a:gd name="T2" fmla="*/ 22 w 316"/>
                <a:gd name="T3" fmla="*/ 61 h 80"/>
                <a:gd name="T4" fmla="*/ 5 w 316"/>
                <a:gd name="T5" fmla="*/ 17 h 80"/>
                <a:gd name="T6" fmla="*/ 21 w 316"/>
                <a:gd name="T7" fmla="*/ 6 h 80"/>
                <a:gd name="T8" fmla="*/ 60 w 316"/>
                <a:gd name="T9" fmla="*/ 11 h 80"/>
                <a:gd name="T10" fmla="*/ 141 w 316"/>
                <a:gd name="T11" fmla="*/ 15 h 80"/>
                <a:gd name="T12" fmla="*/ 166 w 316"/>
                <a:gd name="T13" fmla="*/ 15 h 80"/>
                <a:gd name="T14" fmla="*/ 250 w 316"/>
                <a:gd name="T15" fmla="*/ 11 h 80"/>
                <a:gd name="T16" fmla="*/ 310 w 316"/>
                <a:gd name="T17" fmla="*/ 8 h 80"/>
                <a:gd name="T18" fmla="*/ 291 w 316"/>
                <a:gd name="T19" fmla="*/ 61 h 80"/>
                <a:gd name="T20" fmla="*/ 284 w 316"/>
                <a:gd name="T21" fmla="*/ 66 h 80"/>
                <a:gd name="T22" fmla="*/ 190 w 316"/>
                <a:gd name="T23" fmla="*/ 6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6" h="80">
                  <a:moveTo>
                    <a:pt x="190" y="69"/>
                  </a:moveTo>
                  <a:cubicBezTo>
                    <a:pt x="134" y="69"/>
                    <a:pt x="78" y="69"/>
                    <a:pt x="22" y="61"/>
                  </a:cubicBezTo>
                  <a:cubicBezTo>
                    <a:pt x="0" y="53"/>
                    <a:pt x="9" y="32"/>
                    <a:pt x="5" y="17"/>
                  </a:cubicBezTo>
                  <a:cubicBezTo>
                    <a:pt x="3" y="3"/>
                    <a:pt x="15" y="6"/>
                    <a:pt x="21" y="6"/>
                  </a:cubicBezTo>
                  <a:cubicBezTo>
                    <a:pt x="34" y="8"/>
                    <a:pt x="47" y="8"/>
                    <a:pt x="60" y="11"/>
                  </a:cubicBezTo>
                  <a:cubicBezTo>
                    <a:pt x="87" y="18"/>
                    <a:pt x="114" y="13"/>
                    <a:pt x="141" y="15"/>
                  </a:cubicBezTo>
                  <a:cubicBezTo>
                    <a:pt x="149" y="15"/>
                    <a:pt x="158" y="14"/>
                    <a:pt x="166" y="15"/>
                  </a:cubicBezTo>
                  <a:cubicBezTo>
                    <a:pt x="194" y="15"/>
                    <a:pt x="222" y="17"/>
                    <a:pt x="250" y="11"/>
                  </a:cubicBezTo>
                  <a:cubicBezTo>
                    <a:pt x="270" y="11"/>
                    <a:pt x="290" y="0"/>
                    <a:pt x="310" y="8"/>
                  </a:cubicBezTo>
                  <a:cubicBezTo>
                    <a:pt x="316" y="40"/>
                    <a:pt x="313" y="49"/>
                    <a:pt x="291" y="61"/>
                  </a:cubicBezTo>
                  <a:cubicBezTo>
                    <a:pt x="289" y="62"/>
                    <a:pt x="287" y="65"/>
                    <a:pt x="284" y="66"/>
                  </a:cubicBezTo>
                  <a:cubicBezTo>
                    <a:pt x="253" y="73"/>
                    <a:pt x="222" y="80"/>
                    <a:pt x="190" y="69"/>
                  </a:cubicBezTo>
                  <a:close/>
                </a:path>
              </a:pathLst>
            </a:custGeom>
            <a:solidFill>
              <a:srgbClr val="7855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12">
              <a:extLst>
                <a:ext uri="{FF2B5EF4-FFF2-40B4-BE49-F238E27FC236}">
                  <a16:creationId xmlns:a16="http://schemas.microsoft.com/office/drawing/2014/main" id="{85115C74-63B9-962E-A18C-4B96FFC3F3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" y="2882"/>
              <a:ext cx="68" cy="97"/>
            </a:xfrm>
            <a:custGeom>
              <a:avLst/>
              <a:gdLst>
                <a:gd name="T0" fmla="*/ 13 w 114"/>
                <a:gd name="T1" fmla="*/ 8 h 161"/>
                <a:gd name="T2" fmla="*/ 114 w 114"/>
                <a:gd name="T3" fmla="*/ 0 h 161"/>
                <a:gd name="T4" fmla="*/ 97 w 114"/>
                <a:gd name="T5" fmla="*/ 140 h 161"/>
                <a:gd name="T6" fmla="*/ 54 w 114"/>
                <a:gd name="T7" fmla="*/ 152 h 161"/>
                <a:gd name="T8" fmla="*/ 11 w 114"/>
                <a:gd name="T9" fmla="*/ 94 h 161"/>
                <a:gd name="T10" fmla="*/ 17 w 114"/>
                <a:gd name="T11" fmla="*/ 17 h 161"/>
                <a:gd name="T12" fmla="*/ 13 w 114"/>
                <a:gd name="T13" fmla="*/ 8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161">
                  <a:moveTo>
                    <a:pt x="13" y="8"/>
                  </a:moveTo>
                  <a:cubicBezTo>
                    <a:pt x="47" y="5"/>
                    <a:pt x="80" y="2"/>
                    <a:pt x="114" y="0"/>
                  </a:cubicBezTo>
                  <a:cubicBezTo>
                    <a:pt x="108" y="46"/>
                    <a:pt x="102" y="93"/>
                    <a:pt x="97" y="140"/>
                  </a:cubicBezTo>
                  <a:cubicBezTo>
                    <a:pt x="87" y="161"/>
                    <a:pt x="68" y="148"/>
                    <a:pt x="54" y="152"/>
                  </a:cubicBezTo>
                  <a:cubicBezTo>
                    <a:pt x="0" y="150"/>
                    <a:pt x="0" y="150"/>
                    <a:pt x="11" y="94"/>
                  </a:cubicBezTo>
                  <a:cubicBezTo>
                    <a:pt x="16" y="69"/>
                    <a:pt x="10" y="42"/>
                    <a:pt x="17" y="17"/>
                  </a:cubicBezTo>
                  <a:cubicBezTo>
                    <a:pt x="17" y="14"/>
                    <a:pt x="14" y="11"/>
                    <a:pt x="13" y="8"/>
                  </a:cubicBezTo>
                  <a:close/>
                </a:path>
              </a:pathLst>
            </a:custGeom>
            <a:solidFill>
              <a:srgbClr val="9B69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13">
              <a:extLst>
                <a:ext uri="{FF2B5EF4-FFF2-40B4-BE49-F238E27FC236}">
                  <a16:creationId xmlns:a16="http://schemas.microsoft.com/office/drawing/2014/main" id="{C855CEDD-0E78-7315-982F-929175AB0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" y="2548"/>
              <a:ext cx="33" cy="308"/>
            </a:xfrm>
            <a:custGeom>
              <a:avLst/>
              <a:gdLst>
                <a:gd name="T0" fmla="*/ 19 w 55"/>
                <a:gd name="T1" fmla="*/ 2 h 514"/>
                <a:gd name="T2" fmla="*/ 34 w 55"/>
                <a:gd name="T3" fmla="*/ 4 h 514"/>
                <a:gd name="T4" fmla="*/ 30 w 55"/>
                <a:gd name="T5" fmla="*/ 107 h 514"/>
                <a:gd name="T6" fmla="*/ 30 w 55"/>
                <a:gd name="T7" fmla="*/ 149 h 514"/>
                <a:gd name="T8" fmla="*/ 55 w 55"/>
                <a:gd name="T9" fmla="*/ 143 h 514"/>
                <a:gd name="T10" fmla="*/ 27 w 55"/>
                <a:gd name="T11" fmla="*/ 223 h 514"/>
                <a:gd name="T12" fmla="*/ 39 w 55"/>
                <a:gd name="T13" fmla="*/ 431 h 514"/>
                <a:gd name="T14" fmla="*/ 40 w 55"/>
                <a:gd name="T15" fmla="*/ 461 h 514"/>
                <a:gd name="T16" fmla="*/ 44 w 55"/>
                <a:gd name="T17" fmla="*/ 485 h 514"/>
                <a:gd name="T18" fmla="*/ 40 w 55"/>
                <a:gd name="T19" fmla="*/ 508 h 514"/>
                <a:gd name="T20" fmla="*/ 19 w 55"/>
                <a:gd name="T21" fmla="*/ 511 h 514"/>
                <a:gd name="T22" fmla="*/ 10 w 55"/>
                <a:gd name="T23" fmla="*/ 489 h 514"/>
                <a:gd name="T24" fmla="*/ 11 w 55"/>
                <a:gd name="T25" fmla="*/ 481 h 514"/>
                <a:gd name="T26" fmla="*/ 3 w 55"/>
                <a:gd name="T27" fmla="*/ 274 h 514"/>
                <a:gd name="T28" fmla="*/ 10 w 55"/>
                <a:gd name="T29" fmla="*/ 115 h 514"/>
                <a:gd name="T30" fmla="*/ 19 w 55"/>
                <a:gd name="T31" fmla="*/ 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5" h="514">
                  <a:moveTo>
                    <a:pt x="19" y="2"/>
                  </a:moveTo>
                  <a:cubicBezTo>
                    <a:pt x="24" y="0"/>
                    <a:pt x="29" y="1"/>
                    <a:pt x="34" y="4"/>
                  </a:cubicBezTo>
                  <a:cubicBezTo>
                    <a:pt x="35" y="39"/>
                    <a:pt x="31" y="73"/>
                    <a:pt x="30" y="107"/>
                  </a:cubicBezTo>
                  <a:cubicBezTo>
                    <a:pt x="29" y="121"/>
                    <a:pt x="30" y="135"/>
                    <a:pt x="30" y="149"/>
                  </a:cubicBezTo>
                  <a:cubicBezTo>
                    <a:pt x="39" y="152"/>
                    <a:pt x="43" y="138"/>
                    <a:pt x="55" y="143"/>
                  </a:cubicBezTo>
                  <a:cubicBezTo>
                    <a:pt x="21" y="162"/>
                    <a:pt x="28" y="194"/>
                    <a:pt x="27" y="223"/>
                  </a:cubicBezTo>
                  <a:cubicBezTo>
                    <a:pt x="25" y="293"/>
                    <a:pt x="29" y="362"/>
                    <a:pt x="39" y="431"/>
                  </a:cubicBezTo>
                  <a:cubicBezTo>
                    <a:pt x="40" y="441"/>
                    <a:pt x="40" y="451"/>
                    <a:pt x="40" y="461"/>
                  </a:cubicBezTo>
                  <a:cubicBezTo>
                    <a:pt x="43" y="469"/>
                    <a:pt x="40" y="477"/>
                    <a:pt x="44" y="485"/>
                  </a:cubicBezTo>
                  <a:cubicBezTo>
                    <a:pt x="49" y="494"/>
                    <a:pt x="47" y="501"/>
                    <a:pt x="40" y="508"/>
                  </a:cubicBezTo>
                  <a:cubicBezTo>
                    <a:pt x="34" y="514"/>
                    <a:pt x="26" y="514"/>
                    <a:pt x="19" y="511"/>
                  </a:cubicBezTo>
                  <a:cubicBezTo>
                    <a:pt x="10" y="507"/>
                    <a:pt x="9" y="498"/>
                    <a:pt x="10" y="489"/>
                  </a:cubicBezTo>
                  <a:cubicBezTo>
                    <a:pt x="10" y="486"/>
                    <a:pt x="11" y="484"/>
                    <a:pt x="11" y="481"/>
                  </a:cubicBezTo>
                  <a:cubicBezTo>
                    <a:pt x="11" y="412"/>
                    <a:pt x="0" y="343"/>
                    <a:pt x="3" y="274"/>
                  </a:cubicBezTo>
                  <a:cubicBezTo>
                    <a:pt x="6" y="221"/>
                    <a:pt x="11" y="168"/>
                    <a:pt x="10" y="115"/>
                  </a:cubicBezTo>
                  <a:cubicBezTo>
                    <a:pt x="10" y="76"/>
                    <a:pt x="23" y="40"/>
                    <a:pt x="19" y="2"/>
                  </a:cubicBezTo>
                  <a:close/>
                </a:path>
              </a:pathLst>
            </a:custGeom>
            <a:solidFill>
              <a:srgbClr val="95C2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14">
              <a:extLst>
                <a:ext uri="{FF2B5EF4-FFF2-40B4-BE49-F238E27FC236}">
                  <a16:creationId xmlns:a16="http://schemas.microsoft.com/office/drawing/2014/main" id="{E9B5A6C2-499E-4AB2-D7DA-24F41FF34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" y="2543"/>
              <a:ext cx="115" cy="53"/>
            </a:xfrm>
            <a:custGeom>
              <a:avLst/>
              <a:gdLst>
                <a:gd name="T0" fmla="*/ 142 w 193"/>
                <a:gd name="T1" fmla="*/ 89 h 89"/>
                <a:gd name="T2" fmla="*/ 16 w 193"/>
                <a:gd name="T3" fmla="*/ 48 h 89"/>
                <a:gd name="T4" fmla="*/ 17 w 193"/>
                <a:gd name="T5" fmla="*/ 24 h 89"/>
                <a:gd name="T6" fmla="*/ 105 w 193"/>
                <a:gd name="T7" fmla="*/ 1 h 89"/>
                <a:gd name="T8" fmla="*/ 192 w 193"/>
                <a:gd name="T9" fmla="*/ 66 h 89"/>
                <a:gd name="T10" fmla="*/ 188 w 193"/>
                <a:gd name="T11" fmla="*/ 79 h 89"/>
                <a:gd name="T12" fmla="*/ 142 w 19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3" h="89">
                  <a:moveTo>
                    <a:pt x="142" y="89"/>
                  </a:moveTo>
                  <a:cubicBezTo>
                    <a:pt x="102" y="86"/>
                    <a:pt x="57" y="72"/>
                    <a:pt x="16" y="48"/>
                  </a:cubicBezTo>
                  <a:cubicBezTo>
                    <a:pt x="0" y="39"/>
                    <a:pt x="0" y="32"/>
                    <a:pt x="17" y="24"/>
                  </a:cubicBezTo>
                  <a:cubicBezTo>
                    <a:pt x="45" y="11"/>
                    <a:pt x="74" y="2"/>
                    <a:pt x="105" y="1"/>
                  </a:cubicBezTo>
                  <a:cubicBezTo>
                    <a:pt x="149" y="0"/>
                    <a:pt x="180" y="24"/>
                    <a:pt x="192" y="66"/>
                  </a:cubicBezTo>
                  <a:cubicBezTo>
                    <a:pt x="193" y="72"/>
                    <a:pt x="193" y="75"/>
                    <a:pt x="188" y="79"/>
                  </a:cubicBezTo>
                  <a:cubicBezTo>
                    <a:pt x="177" y="87"/>
                    <a:pt x="171" y="89"/>
                    <a:pt x="142" y="89"/>
                  </a:cubicBezTo>
                  <a:close/>
                </a:path>
              </a:pathLst>
            </a:custGeom>
            <a:solidFill>
              <a:srgbClr val="76B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15">
              <a:extLst>
                <a:ext uri="{FF2B5EF4-FFF2-40B4-BE49-F238E27FC236}">
                  <a16:creationId xmlns:a16="http://schemas.microsoft.com/office/drawing/2014/main" id="{A98F5178-0F34-0ED8-99BD-9E5D6351B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588"/>
              <a:ext cx="119" cy="58"/>
            </a:xfrm>
            <a:custGeom>
              <a:avLst/>
              <a:gdLst>
                <a:gd name="T0" fmla="*/ 79 w 199"/>
                <a:gd name="T1" fmla="*/ 94 h 97"/>
                <a:gd name="T2" fmla="*/ 9 w 199"/>
                <a:gd name="T3" fmla="*/ 78 h 97"/>
                <a:gd name="T4" fmla="*/ 7 w 199"/>
                <a:gd name="T5" fmla="*/ 53 h 97"/>
                <a:gd name="T6" fmla="*/ 145 w 199"/>
                <a:gd name="T7" fmla="*/ 31 h 97"/>
                <a:gd name="T8" fmla="*/ 186 w 199"/>
                <a:gd name="T9" fmla="*/ 57 h 97"/>
                <a:gd name="T10" fmla="*/ 183 w 199"/>
                <a:gd name="T11" fmla="*/ 77 h 97"/>
                <a:gd name="T12" fmla="*/ 79 w 199"/>
                <a:gd name="T13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97">
                  <a:moveTo>
                    <a:pt x="79" y="94"/>
                  </a:moveTo>
                  <a:cubicBezTo>
                    <a:pt x="55" y="92"/>
                    <a:pt x="30" y="97"/>
                    <a:pt x="9" y="78"/>
                  </a:cubicBezTo>
                  <a:cubicBezTo>
                    <a:pt x="0" y="69"/>
                    <a:pt x="0" y="63"/>
                    <a:pt x="7" y="53"/>
                  </a:cubicBezTo>
                  <a:cubicBezTo>
                    <a:pt x="40" y="8"/>
                    <a:pt x="90" y="0"/>
                    <a:pt x="145" y="31"/>
                  </a:cubicBezTo>
                  <a:cubicBezTo>
                    <a:pt x="159" y="39"/>
                    <a:pt x="172" y="48"/>
                    <a:pt x="186" y="57"/>
                  </a:cubicBezTo>
                  <a:cubicBezTo>
                    <a:pt x="199" y="65"/>
                    <a:pt x="196" y="72"/>
                    <a:pt x="183" y="77"/>
                  </a:cubicBezTo>
                  <a:cubicBezTo>
                    <a:pt x="150" y="92"/>
                    <a:pt x="114" y="92"/>
                    <a:pt x="79" y="94"/>
                  </a:cubicBezTo>
                  <a:close/>
                </a:path>
              </a:pathLst>
            </a:custGeom>
            <a:solidFill>
              <a:srgbClr val="77BA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16">
              <a:extLst>
                <a:ext uri="{FF2B5EF4-FFF2-40B4-BE49-F238E27FC236}">
                  <a16:creationId xmlns:a16="http://schemas.microsoft.com/office/drawing/2014/main" id="{A5190000-6717-71DA-7F1C-47CCA65B4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" y="2838"/>
              <a:ext cx="84" cy="18"/>
            </a:xfrm>
            <a:custGeom>
              <a:avLst/>
              <a:gdLst>
                <a:gd name="T0" fmla="*/ 140 w 140"/>
                <a:gd name="T1" fmla="*/ 21 h 31"/>
                <a:gd name="T2" fmla="*/ 80 w 140"/>
                <a:gd name="T3" fmla="*/ 30 h 31"/>
                <a:gd name="T4" fmla="*/ 19 w 140"/>
                <a:gd name="T5" fmla="*/ 28 h 31"/>
                <a:gd name="T6" fmla="*/ 3 w 140"/>
                <a:gd name="T7" fmla="*/ 22 h 31"/>
                <a:gd name="T8" fmla="*/ 4 w 140"/>
                <a:gd name="T9" fmla="*/ 1 h 31"/>
                <a:gd name="T10" fmla="*/ 120 w 140"/>
                <a:gd name="T11" fmla="*/ 9 h 31"/>
                <a:gd name="T12" fmla="*/ 140 w 140"/>
                <a:gd name="T13" fmla="*/ 2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0" h="31">
                  <a:moveTo>
                    <a:pt x="140" y="21"/>
                  </a:moveTo>
                  <a:cubicBezTo>
                    <a:pt x="121" y="28"/>
                    <a:pt x="101" y="31"/>
                    <a:pt x="80" y="30"/>
                  </a:cubicBezTo>
                  <a:cubicBezTo>
                    <a:pt x="60" y="28"/>
                    <a:pt x="40" y="26"/>
                    <a:pt x="19" y="28"/>
                  </a:cubicBezTo>
                  <a:cubicBezTo>
                    <a:pt x="13" y="28"/>
                    <a:pt x="8" y="27"/>
                    <a:pt x="3" y="22"/>
                  </a:cubicBezTo>
                  <a:cubicBezTo>
                    <a:pt x="0" y="15"/>
                    <a:pt x="2" y="8"/>
                    <a:pt x="4" y="1"/>
                  </a:cubicBezTo>
                  <a:cubicBezTo>
                    <a:pt x="43" y="0"/>
                    <a:pt x="82" y="2"/>
                    <a:pt x="120" y="9"/>
                  </a:cubicBezTo>
                  <a:cubicBezTo>
                    <a:pt x="128" y="10"/>
                    <a:pt x="138" y="10"/>
                    <a:pt x="140" y="21"/>
                  </a:cubicBezTo>
                  <a:close/>
                </a:path>
              </a:pathLst>
            </a:custGeom>
            <a:solidFill>
              <a:srgbClr val="B9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17">
              <a:extLst>
                <a:ext uri="{FF2B5EF4-FFF2-40B4-BE49-F238E27FC236}">
                  <a16:creationId xmlns:a16="http://schemas.microsoft.com/office/drawing/2014/main" id="{CD22C7CD-A77F-45A9-B19C-C15B7C929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" y="2838"/>
              <a:ext cx="84" cy="18"/>
            </a:xfrm>
            <a:custGeom>
              <a:avLst/>
              <a:gdLst>
                <a:gd name="T0" fmla="*/ 60 w 141"/>
                <a:gd name="T1" fmla="*/ 29 h 30"/>
                <a:gd name="T2" fmla="*/ 24 w 141"/>
                <a:gd name="T3" fmla="*/ 26 h 30"/>
                <a:gd name="T4" fmla="*/ 7 w 141"/>
                <a:gd name="T5" fmla="*/ 30 h 30"/>
                <a:gd name="T6" fmla="*/ 25 w 141"/>
                <a:gd name="T7" fmla="*/ 9 h 30"/>
                <a:gd name="T8" fmla="*/ 136 w 141"/>
                <a:gd name="T9" fmla="*/ 1 h 30"/>
                <a:gd name="T10" fmla="*/ 139 w 141"/>
                <a:gd name="T11" fmla="*/ 18 h 30"/>
                <a:gd name="T12" fmla="*/ 118 w 141"/>
                <a:gd name="T13" fmla="*/ 28 h 30"/>
                <a:gd name="T14" fmla="*/ 60 w 141"/>
                <a:gd name="T1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1" h="30">
                  <a:moveTo>
                    <a:pt x="60" y="29"/>
                  </a:moveTo>
                  <a:cubicBezTo>
                    <a:pt x="48" y="30"/>
                    <a:pt x="36" y="30"/>
                    <a:pt x="24" y="26"/>
                  </a:cubicBezTo>
                  <a:cubicBezTo>
                    <a:pt x="19" y="25"/>
                    <a:pt x="11" y="20"/>
                    <a:pt x="7" y="30"/>
                  </a:cubicBezTo>
                  <a:cubicBezTo>
                    <a:pt x="0" y="11"/>
                    <a:pt x="16" y="11"/>
                    <a:pt x="25" y="9"/>
                  </a:cubicBezTo>
                  <a:cubicBezTo>
                    <a:pt x="62" y="2"/>
                    <a:pt x="99" y="0"/>
                    <a:pt x="136" y="1"/>
                  </a:cubicBezTo>
                  <a:cubicBezTo>
                    <a:pt x="141" y="7"/>
                    <a:pt x="141" y="12"/>
                    <a:pt x="139" y="18"/>
                  </a:cubicBezTo>
                  <a:cubicBezTo>
                    <a:pt x="134" y="26"/>
                    <a:pt x="126" y="28"/>
                    <a:pt x="118" y="28"/>
                  </a:cubicBezTo>
                  <a:cubicBezTo>
                    <a:pt x="99" y="27"/>
                    <a:pt x="80" y="28"/>
                    <a:pt x="60" y="29"/>
                  </a:cubicBezTo>
                  <a:close/>
                </a:path>
              </a:pathLst>
            </a:custGeom>
            <a:solidFill>
              <a:srgbClr val="B892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18">
              <a:extLst>
                <a:ext uri="{FF2B5EF4-FFF2-40B4-BE49-F238E27FC236}">
                  <a16:creationId xmlns:a16="http://schemas.microsoft.com/office/drawing/2014/main" id="{F2F84A52-D69A-131F-60B6-DF549AC6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" y="2390"/>
              <a:ext cx="45" cy="49"/>
            </a:xfrm>
            <a:custGeom>
              <a:avLst/>
              <a:gdLst>
                <a:gd name="T0" fmla="*/ 36 w 75"/>
                <a:gd name="T1" fmla="*/ 62 h 81"/>
                <a:gd name="T2" fmla="*/ 28 w 75"/>
                <a:gd name="T3" fmla="*/ 79 h 81"/>
                <a:gd name="T4" fmla="*/ 22 w 75"/>
                <a:gd name="T5" fmla="*/ 80 h 81"/>
                <a:gd name="T6" fmla="*/ 20 w 75"/>
                <a:gd name="T7" fmla="*/ 79 h 81"/>
                <a:gd name="T8" fmla="*/ 8 w 75"/>
                <a:gd name="T9" fmla="*/ 55 h 81"/>
                <a:gd name="T10" fmla="*/ 4 w 75"/>
                <a:gd name="T11" fmla="*/ 44 h 81"/>
                <a:gd name="T12" fmla="*/ 5 w 75"/>
                <a:gd name="T13" fmla="*/ 43 h 81"/>
                <a:gd name="T14" fmla="*/ 24 w 75"/>
                <a:gd name="T15" fmla="*/ 0 h 81"/>
                <a:gd name="T16" fmla="*/ 75 w 75"/>
                <a:gd name="T17" fmla="*/ 50 h 81"/>
                <a:gd name="T18" fmla="*/ 56 w 75"/>
                <a:gd name="T19" fmla="*/ 52 h 81"/>
                <a:gd name="T20" fmla="*/ 36 w 75"/>
                <a:gd name="T21" fmla="*/ 6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81">
                  <a:moveTo>
                    <a:pt x="36" y="62"/>
                  </a:moveTo>
                  <a:cubicBezTo>
                    <a:pt x="33" y="68"/>
                    <a:pt x="28" y="72"/>
                    <a:pt x="28" y="79"/>
                  </a:cubicBezTo>
                  <a:cubicBezTo>
                    <a:pt x="26" y="81"/>
                    <a:pt x="24" y="81"/>
                    <a:pt x="22" y="80"/>
                  </a:cubicBezTo>
                  <a:cubicBezTo>
                    <a:pt x="21" y="80"/>
                    <a:pt x="21" y="79"/>
                    <a:pt x="20" y="79"/>
                  </a:cubicBezTo>
                  <a:cubicBezTo>
                    <a:pt x="23" y="67"/>
                    <a:pt x="14" y="62"/>
                    <a:pt x="8" y="55"/>
                  </a:cubicBezTo>
                  <a:cubicBezTo>
                    <a:pt x="4" y="52"/>
                    <a:pt x="0" y="49"/>
                    <a:pt x="4" y="44"/>
                  </a:cubicBezTo>
                  <a:cubicBezTo>
                    <a:pt x="4" y="44"/>
                    <a:pt x="5" y="43"/>
                    <a:pt x="5" y="43"/>
                  </a:cubicBezTo>
                  <a:cubicBezTo>
                    <a:pt x="22" y="34"/>
                    <a:pt x="20" y="17"/>
                    <a:pt x="24" y="0"/>
                  </a:cubicBezTo>
                  <a:cubicBezTo>
                    <a:pt x="25" y="35"/>
                    <a:pt x="46" y="46"/>
                    <a:pt x="75" y="50"/>
                  </a:cubicBezTo>
                  <a:cubicBezTo>
                    <a:pt x="68" y="50"/>
                    <a:pt x="62" y="50"/>
                    <a:pt x="56" y="52"/>
                  </a:cubicBezTo>
                  <a:cubicBezTo>
                    <a:pt x="49" y="54"/>
                    <a:pt x="43" y="59"/>
                    <a:pt x="36" y="62"/>
                  </a:cubicBezTo>
                  <a:close/>
                </a:path>
              </a:pathLst>
            </a:custGeom>
            <a:solidFill>
              <a:srgbClr val="FBF9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19">
              <a:extLst>
                <a:ext uri="{FF2B5EF4-FFF2-40B4-BE49-F238E27FC236}">
                  <a16:creationId xmlns:a16="http://schemas.microsoft.com/office/drawing/2014/main" id="{525FBF35-F221-C7C1-4D94-2CF50C2F0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5" y="2825"/>
              <a:ext cx="25" cy="33"/>
            </a:xfrm>
            <a:custGeom>
              <a:avLst/>
              <a:gdLst>
                <a:gd name="T0" fmla="*/ 1 w 42"/>
                <a:gd name="T1" fmla="*/ 39 h 55"/>
                <a:gd name="T2" fmla="*/ 1 w 42"/>
                <a:gd name="T3" fmla="*/ 23 h 55"/>
                <a:gd name="T4" fmla="*/ 5 w 42"/>
                <a:gd name="T5" fmla="*/ 20 h 55"/>
                <a:gd name="T6" fmla="*/ 9 w 42"/>
                <a:gd name="T7" fmla="*/ 33 h 55"/>
                <a:gd name="T8" fmla="*/ 22 w 42"/>
                <a:gd name="T9" fmla="*/ 47 h 55"/>
                <a:gd name="T10" fmla="*/ 35 w 42"/>
                <a:gd name="T11" fmla="*/ 30 h 55"/>
                <a:gd name="T12" fmla="*/ 34 w 42"/>
                <a:gd name="T13" fmla="*/ 0 h 55"/>
                <a:gd name="T14" fmla="*/ 41 w 42"/>
                <a:gd name="T15" fmla="*/ 23 h 55"/>
                <a:gd name="T16" fmla="*/ 41 w 42"/>
                <a:gd name="T17" fmla="*/ 43 h 55"/>
                <a:gd name="T18" fmla="*/ 34 w 42"/>
                <a:gd name="T19" fmla="*/ 55 h 55"/>
                <a:gd name="T20" fmla="*/ 9 w 42"/>
                <a:gd name="T21" fmla="*/ 55 h 55"/>
                <a:gd name="T22" fmla="*/ 1 w 42"/>
                <a:gd name="T23" fmla="*/ 3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" h="55">
                  <a:moveTo>
                    <a:pt x="1" y="39"/>
                  </a:moveTo>
                  <a:cubicBezTo>
                    <a:pt x="1" y="34"/>
                    <a:pt x="1" y="29"/>
                    <a:pt x="1" y="23"/>
                  </a:cubicBezTo>
                  <a:cubicBezTo>
                    <a:pt x="3" y="22"/>
                    <a:pt x="4" y="21"/>
                    <a:pt x="5" y="20"/>
                  </a:cubicBezTo>
                  <a:cubicBezTo>
                    <a:pt x="7" y="24"/>
                    <a:pt x="9" y="29"/>
                    <a:pt x="9" y="33"/>
                  </a:cubicBezTo>
                  <a:cubicBezTo>
                    <a:pt x="10" y="42"/>
                    <a:pt x="13" y="48"/>
                    <a:pt x="22" y="47"/>
                  </a:cubicBezTo>
                  <a:cubicBezTo>
                    <a:pt x="32" y="46"/>
                    <a:pt x="36" y="39"/>
                    <a:pt x="35" y="30"/>
                  </a:cubicBezTo>
                  <a:cubicBezTo>
                    <a:pt x="34" y="20"/>
                    <a:pt x="33" y="10"/>
                    <a:pt x="34" y="0"/>
                  </a:cubicBezTo>
                  <a:cubicBezTo>
                    <a:pt x="39" y="7"/>
                    <a:pt x="35" y="17"/>
                    <a:pt x="41" y="23"/>
                  </a:cubicBezTo>
                  <a:cubicBezTo>
                    <a:pt x="41" y="30"/>
                    <a:pt x="41" y="36"/>
                    <a:pt x="41" y="43"/>
                  </a:cubicBezTo>
                  <a:cubicBezTo>
                    <a:pt x="42" y="49"/>
                    <a:pt x="39" y="53"/>
                    <a:pt x="34" y="55"/>
                  </a:cubicBezTo>
                  <a:cubicBezTo>
                    <a:pt x="26" y="55"/>
                    <a:pt x="17" y="55"/>
                    <a:pt x="9" y="55"/>
                  </a:cubicBezTo>
                  <a:cubicBezTo>
                    <a:pt x="3" y="52"/>
                    <a:pt x="0" y="47"/>
                    <a:pt x="1" y="39"/>
                  </a:cubicBezTo>
                  <a:close/>
                </a:path>
              </a:pathLst>
            </a:custGeom>
            <a:solidFill>
              <a:srgbClr val="A6AE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20">
              <a:extLst>
                <a:ext uri="{FF2B5EF4-FFF2-40B4-BE49-F238E27FC236}">
                  <a16:creationId xmlns:a16="http://schemas.microsoft.com/office/drawing/2014/main" id="{F7E228A9-4195-4A35-BA8A-141CE36F38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" y="3095"/>
              <a:ext cx="29" cy="32"/>
            </a:xfrm>
            <a:custGeom>
              <a:avLst/>
              <a:gdLst>
                <a:gd name="T0" fmla="*/ 49 w 49"/>
                <a:gd name="T1" fmla="*/ 27 h 52"/>
                <a:gd name="T2" fmla="*/ 23 w 49"/>
                <a:gd name="T3" fmla="*/ 50 h 52"/>
                <a:gd name="T4" fmla="*/ 0 w 49"/>
                <a:gd name="T5" fmla="*/ 25 h 52"/>
                <a:gd name="T6" fmla="*/ 26 w 49"/>
                <a:gd name="T7" fmla="*/ 1 h 52"/>
                <a:gd name="T8" fmla="*/ 49 w 49"/>
                <a:gd name="T9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2">
                  <a:moveTo>
                    <a:pt x="49" y="27"/>
                  </a:moveTo>
                  <a:cubicBezTo>
                    <a:pt x="48" y="41"/>
                    <a:pt x="37" y="52"/>
                    <a:pt x="23" y="50"/>
                  </a:cubicBezTo>
                  <a:cubicBezTo>
                    <a:pt x="8" y="48"/>
                    <a:pt x="0" y="40"/>
                    <a:pt x="0" y="25"/>
                  </a:cubicBezTo>
                  <a:cubicBezTo>
                    <a:pt x="0" y="11"/>
                    <a:pt x="13" y="0"/>
                    <a:pt x="26" y="1"/>
                  </a:cubicBezTo>
                  <a:cubicBezTo>
                    <a:pt x="39" y="2"/>
                    <a:pt x="49" y="13"/>
                    <a:pt x="49" y="27"/>
                  </a:cubicBezTo>
                  <a:close/>
                </a:path>
              </a:pathLst>
            </a:custGeom>
            <a:solidFill>
              <a:srgbClr val="E3E4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21">
              <a:extLst>
                <a:ext uri="{FF2B5EF4-FFF2-40B4-BE49-F238E27FC236}">
                  <a16:creationId xmlns:a16="http://schemas.microsoft.com/office/drawing/2014/main" id="{141E816C-85EC-E498-C5DC-60D5E5717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" y="3004"/>
              <a:ext cx="246" cy="67"/>
            </a:xfrm>
            <a:custGeom>
              <a:avLst/>
              <a:gdLst>
                <a:gd name="T0" fmla="*/ 398 w 410"/>
                <a:gd name="T1" fmla="*/ 0 h 113"/>
                <a:gd name="T2" fmla="*/ 364 w 410"/>
                <a:gd name="T3" fmla="*/ 63 h 113"/>
                <a:gd name="T4" fmla="*/ 220 w 410"/>
                <a:gd name="T5" fmla="*/ 108 h 113"/>
                <a:gd name="T6" fmla="*/ 151 w 410"/>
                <a:gd name="T7" fmla="*/ 104 h 113"/>
                <a:gd name="T8" fmla="*/ 17 w 410"/>
                <a:gd name="T9" fmla="*/ 75 h 113"/>
                <a:gd name="T10" fmla="*/ 0 w 410"/>
                <a:gd name="T11" fmla="*/ 62 h 113"/>
                <a:gd name="T12" fmla="*/ 49 w 410"/>
                <a:gd name="T13" fmla="*/ 68 h 113"/>
                <a:gd name="T14" fmla="*/ 190 w 410"/>
                <a:gd name="T15" fmla="*/ 92 h 113"/>
                <a:gd name="T16" fmla="*/ 287 w 410"/>
                <a:gd name="T17" fmla="*/ 74 h 113"/>
                <a:gd name="T18" fmla="*/ 352 w 410"/>
                <a:gd name="T19" fmla="*/ 55 h 113"/>
                <a:gd name="T20" fmla="*/ 398 w 410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0" h="113">
                  <a:moveTo>
                    <a:pt x="398" y="0"/>
                  </a:moveTo>
                  <a:cubicBezTo>
                    <a:pt x="410" y="37"/>
                    <a:pt x="395" y="50"/>
                    <a:pt x="364" y="63"/>
                  </a:cubicBezTo>
                  <a:cubicBezTo>
                    <a:pt x="318" y="83"/>
                    <a:pt x="270" y="98"/>
                    <a:pt x="220" y="108"/>
                  </a:cubicBezTo>
                  <a:cubicBezTo>
                    <a:pt x="197" y="113"/>
                    <a:pt x="173" y="108"/>
                    <a:pt x="151" y="104"/>
                  </a:cubicBezTo>
                  <a:cubicBezTo>
                    <a:pt x="106" y="96"/>
                    <a:pt x="61" y="89"/>
                    <a:pt x="17" y="75"/>
                  </a:cubicBezTo>
                  <a:cubicBezTo>
                    <a:pt x="11" y="73"/>
                    <a:pt x="4" y="73"/>
                    <a:pt x="0" y="62"/>
                  </a:cubicBezTo>
                  <a:cubicBezTo>
                    <a:pt x="17" y="64"/>
                    <a:pt x="33" y="66"/>
                    <a:pt x="49" y="68"/>
                  </a:cubicBezTo>
                  <a:cubicBezTo>
                    <a:pt x="96" y="76"/>
                    <a:pt x="143" y="87"/>
                    <a:pt x="190" y="92"/>
                  </a:cubicBezTo>
                  <a:cubicBezTo>
                    <a:pt x="223" y="96"/>
                    <a:pt x="255" y="84"/>
                    <a:pt x="287" y="74"/>
                  </a:cubicBezTo>
                  <a:cubicBezTo>
                    <a:pt x="309" y="68"/>
                    <a:pt x="331" y="65"/>
                    <a:pt x="352" y="55"/>
                  </a:cubicBezTo>
                  <a:cubicBezTo>
                    <a:pt x="377" y="45"/>
                    <a:pt x="397" y="31"/>
                    <a:pt x="398" y="0"/>
                  </a:cubicBezTo>
                  <a:close/>
                </a:path>
              </a:pathLst>
            </a:custGeom>
            <a:solidFill>
              <a:srgbClr val="C490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22">
              <a:extLst>
                <a:ext uri="{FF2B5EF4-FFF2-40B4-BE49-F238E27FC236}">
                  <a16:creationId xmlns:a16="http://schemas.microsoft.com/office/drawing/2014/main" id="{EC125716-5BBA-A659-A675-94E6D1372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" y="2455"/>
              <a:ext cx="66" cy="76"/>
            </a:xfrm>
            <a:custGeom>
              <a:avLst/>
              <a:gdLst>
                <a:gd name="T0" fmla="*/ 76 w 109"/>
                <a:gd name="T1" fmla="*/ 127 h 127"/>
                <a:gd name="T2" fmla="*/ 0 w 109"/>
                <a:gd name="T3" fmla="*/ 56 h 127"/>
                <a:gd name="T4" fmla="*/ 43 w 109"/>
                <a:gd name="T5" fmla="*/ 8 h 127"/>
                <a:gd name="T6" fmla="*/ 61 w 109"/>
                <a:gd name="T7" fmla="*/ 3 h 127"/>
                <a:gd name="T8" fmla="*/ 86 w 109"/>
                <a:gd name="T9" fmla="*/ 37 h 127"/>
                <a:gd name="T10" fmla="*/ 102 w 109"/>
                <a:gd name="T11" fmla="*/ 67 h 127"/>
                <a:gd name="T12" fmla="*/ 66 w 109"/>
                <a:gd name="T13" fmla="*/ 66 h 127"/>
                <a:gd name="T14" fmla="*/ 97 w 109"/>
                <a:gd name="T15" fmla="*/ 98 h 127"/>
                <a:gd name="T16" fmla="*/ 76 w 109"/>
                <a:gd name="T1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27">
                  <a:moveTo>
                    <a:pt x="76" y="127"/>
                  </a:moveTo>
                  <a:cubicBezTo>
                    <a:pt x="36" y="119"/>
                    <a:pt x="12" y="93"/>
                    <a:pt x="0" y="56"/>
                  </a:cubicBezTo>
                  <a:cubicBezTo>
                    <a:pt x="9" y="35"/>
                    <a:pt x="26" y="21"/>
                    <a:pt x="43" y="8"/>
                  </a:cubicBezTo>
                  <a:cubicBezTo>
                    <a:pt x="47" y="4"/>
                    <a:pt x="53" y="0"/>
                    <a:pt x="61" y="3"/>
                  </a:cubicBezTo>
                  <a:cubicBezTo>
                    <a:pt x="68" y="16"/>
                    <a:pt x="71" y="30"/>
                    <a:pt x="86" y="37"/>
                  </a:cubicBezTo>
                  <a:cubicBezTo>
                    <a:pt x="98" y="42"/>
                    <a:pt x="109" y="52"/>
                    <a:pt x="102" y="67"/>
                  </a:cubicBezTo>
                  <a:cubicBezTo>
                    <a:pt x="93" y="84"/>
                    <a:pt x="81" y="72"/>
                    <a:pt x="66" y="66"/>
                  </a:cubicBezTo>
                  <a:cubicBezTo>
                    <a:pt x="76" y="81"/>
                    <a:pt x="90" y="86"/>
                    <a:pt x="97" y="98"/>
                  </a:cubicBezTo>
                  <a:cubicBezTo>
                    <a:pt x="98" y="114"/>
                    <a:pt x="85" y="120"/>
                    <a:pt x="76" y="127"/>
                  </a:cubicBezTo>
                  <a:close/>
                </a:path>
              </a:pathLst>
            </a:custGeom>
            <a:solidFill>
              <a:srgbClr val="E3B2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23">
              <a:extLst>
                <a:ext uri="{FF2B5EF4-FFF2-40B4-BE49-F238E27FC236}">
                  <a16:creationId xmlns:a16="http://schemas.microsoft.com/office/drawing/2014/main" id="{A68AE84B-653E-8973-003F-84A52F8B4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" y="2424"/>
              <a:ext cx="65" cy="76"/>
            </a:xfrm>
            <a:custGeom>
              <a:avLst/>
              <a:gdLst>
                <a:gd name="T0" fmla="*/ 40 w 108"/>
                <a:gd name="T1" fmla="*/ 0 h 128"/>
                <a:gd name="T2" fmla="*/ 84 w 108"/>
                <a:gd name="T3" fmla="*/ 24 h 128"/>
                <a:gd name="T4" fmla="*/ 85 w 108"/>
                <a:gd name="T5" fmla="*/ 23 h 128"/>
                <a:gd name="T6" fmla="*/ 91 w 108"/>
                <a:gd name="T7" fmla="*/ 41 h 128"/>
                <a:gd name="T8" fmla="*/ 93 w 108"/>
                <a:gd name="T9" fmla="*/ 40 h 128"/>
                <a:gd name="T10" fmla="*/ 108 w 108"/>
                <a:gd name="T11" fmla="*/ 76 h 128"/>
                <a:gd name="T12" fmla="*/ 72 w 108"/>
                <a:gd name="T13" fmla="*/ 117 h 128"/>
                <a:gd name="T14" fmla="*/ 51 w 108"/>
                <a:gd name="T15" fmla="*/ 124 h 128"/>
                <a:gd name="T16" fmla="*/ 23 w 108"/>
                <a:gd name="T17" fmla="*/ 88 h 128"/>
                <a:gd name="T18" fmla="*/ 8 w 108"/>
                <a:gd name="T19" fmla="*/ 60 h 128"/>
                <a:gd name="T20" fmla="*/ 41 w 108"/>
                <a:gd name="T21" fmla="*/ 60 h 128"/>
                <a:gd name="T22" fmla="*/ 17 w 108"/>
                <a:gd name="T23" fmla="*/ 24 h 128"/>
                <a:gd name="T24" fmla="*/ 40 w 108"/>
                <a:gd name="T2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28">
                  <a:moveTo>
                    <a:pt x="40" y="0"/>
                  </a:moveTo>
                  <a:cubicBezTo>
                    <a:pt x="58" y="3"/>
                    <a:pt x="70" y="15"/>
                    <a:pt x="84" y="24"/>
                  </a:cubicBezTo>
                  <a:cubicBezTo>
                    <a:pt x="84" y="24"/>
                    <a:pt x="85" y="23"/>
                    <a:pt x="85" y="23"/>
                  </a:cubicBezTo>
                  <a:cubicBezTo>
                    <a:pt x="89" y="29"/>
                    <a:pt x="89" y="35"/>
                    <a:pt x="91" y="41"/>
                  </a:cubicBezTo>
                  <a:cubicBezTo>
                    <a:pt x="91" y="42"/>
                    <a:pt x="92" y="40"/>
                    <a:pt x="93" y="40"/>
                  </a:cubicBezTo>
                  <a:cubicBezTo>
                    <a:pt x="102" y="50"/>
                    <a:pt x="107" y="62"/>
                    <a:pt x="108" y="76"/>
                  </a:cubicBezTo>
                  <a:cubicBezTo>
                    <a:pt x="98" y="91"/>
                    <a:pt x="84" y="103"/>
                    <a:pt x="72" y="117"/>
                  </a:cubicBezTo>
                  <a:cubicBezTo>
                    <a:pt x="66" y="122"/>
                    <a:pt x="60" y="128"/>
                    <a:pt x="51" y="124"/>
                  </a:cubicBezTo>
                  <a:cubicBezTo>
                    <a:pt x="44" y="110"/>
                    <a:pt x="39" y="95"/>
                    <a:pt x="23" y="88"/>
                  </a:cubicBezTo>
                  <a:cubicBezTo>
                    <a:pt x="13" y="83"/>
                    <a:pt x="0" y="75"/>
                    <a:pt x="8" y="60"/>
                  </a:cubicBezTo>
                  <a:cubicBezTo>
                    <a:pt x="15" y="45"/>
                    <a:pt x="27" y="54"/>
                    <a:pt x="41" y="60"/>
                  </a:cubicBezTo>
                  <a:cubicBezTo>
                    <a:pt x="32" y="46"/>
                    <a:pt x="20" y="37"/>
                    <a:pt x="17" y="24"/>
                  </a:cubicBezTo>
                  <a:cubicBezTo>
                    <a:pt x="16" y="8"/>
                    <a:pt x="27" y="3"/>
                    <a:pt x="40" y="0"/>
                  </a:cubicBezTo>
                  <a:close/>
                </a:path>
              </a:pathLst>
            </a:custGeom>
            <a:solidFill>
              <a:srgbClr val="E2B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24">
              <a:extLst>
                <a:ext uri="{FF2B5EF4-FFF2-40B4-BE49-F238E27FC236}">
                  <a16:creationId xmlns:a16="http://schemas.microsoft.com/office/drawing/2014/main" id="{DA39169A-930B-942B-C6A0-B7F5E9265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" y="2411"/>
              <a:ext cx="74" cy="77"/>
            </a:xfrm>
            <a:custGeom>
              <a:avLst/>
              <a:gdLst>
                <a:gd name="T0" fmla="*/ 123 w 123"/>
                <a:gd name="T1" fmla="*/ 20 h 128"/>
                <a:gd name="T2" fmla="*/ 103 w 123"/>
                <a:gd name="T3" fmla="*/ 44 h 128"/>
                <a:gd name="T4" fmla="*/ 71 w 123"/>
                <a:gd name="T5" fmla="*/ 76 h 128"/>
                <a:gd name="T6" fmla="*/ 12 w 123"/>
                <a:gd name="T7" fmla="*/ 128 h 128"/>
                <a:gd name="T8" fmla="*/ 123 w 123"/>
                <a:gd name="T9" fmla="*/ 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128">
                  <a:moveTo>
                    <a:pt x="123" y="20"/>
                  </a:moveTo>
                  <a:cubicBezTo>
                    <a:pt x="118" y="30"/>
                    <a:pt x="104" y="31"/>
                    <a:pt x="103" y="44"/>
                  </a:cubicBezTo>
                  <a:cubicBezTo>
                    <a:pt x="100" y="62"/>
                    <a:pt x="88" y="71"/>
                    <a:pt x="71" y="76"/>
                  </a:cubicBezTo>
                  <a:cubicBezTo>
                    <a:pt x="48" y="89"/>
                    <a:pt x="33" y="112"/>
                    <a:pt x="12" y="128"/>
                  </a:cubicBezTo>
                  <a:cubicBezTo>
                    <a:pt x="0" y="59"/>
                    <a:pt x="61" y="0"/>
                    <a:pt x="123" y="20"/>
                  </a:cubicBezTo>
                  <a:close/>
                </a:path>
              </a:pathLst>
            </a:custGeom>
            <a:solidFill>
              <a:srgbClr val="DCA4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25">
              <a:extLst>
                <a:ext uri="{FF2B5EF4-FFF2-40B4-BE49-F238E27FC236}">
                  <a16:creationId xmlns:a16="http://schemas.microsoft.com/office/drawing/2014/main" id="{D7B1998E-0913-37E1-8D01-B6ACAB805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469"/>
              <a:ext cx="68" cy="67"/>
            </a:xfrm>
            <a:custGeom>
              <a:avLst/>
              <a:gdLst>
                <a:gd name="T0" fmla="*/ 47 w 113"/>
                <a:gd name="T1" fmla="*/ 48 h 111"/>
                <a:gd name="T2" fmla="*/ 84 w 113"/>
                <a:gd name="T3" fmla="*/ 13 h 111"/>
                <a:gd name="T4" fmla="*/ 103 w 113"/>
                <a:gd name="T5" fmla="*/ 0 h 111"/>
                <a:gd name="T6" fmla="*/ 0 w 113"/>
                <a:gd name="T7" fmla="*/ 103 h 111"/>
                <a:gd name="T8" fmla="*/ 19 w 113"/>
                <a:gd name="T9" fmla="*/ 76 h 111"/>
                <a:gd name="T10" fmla="*/ 47 w 113"/>
                <a:gd name="T11" fmla="*/ 4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3" h="111">
                  <a:moveTo>
                    <a:pt x="47" y="48"/>
                  </a:moveTo>
                  <a:cubicBezTo>
                    <a:pt x="63" y="40"/>
                    <a:pt x="71" y="24"/>
                    <a:pt x="84" y="13"/>
                  </a:cubicBezTo>
                  <a:cubicBezTo>
                    <a:pt x="90" y="8"/>
                    <a:pt x="94" y="0"/>
                    <a:pt x="103" y="0"/>
                  </a:cubicBezTo>
                  <a:cubicBezTo>
                    <a:pt x="113" y="64"/>
                    <a:pt x="56" y="111"/>
                    <a:pt x="0" y="103"/>
                  </a:cubicBezTo>
                  <a:cubicBezTo>
                    <a:pt x="1" y="90"/>
                    <a:pt x="15" y="86"/>
                    <a:pt x="19" y="76"/>
                  </a:cubicBezTo>
                  <a:cubicBezTo>
                    <a:pt x="20" y="58"/>
                    <a:pt x="28" y="50"/>
                    <a:pt x="47" y="48"/>
                  </a:cubicBezTo>
                  <a:close/>
                </a:path>
              </a:pathLst>
            </a:custGeom>
            <a:solidFill>
              <a:srgbClr val="DDA5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26">
              <a:extLst>
                <a:ext uri="{FF2B5EF4-FFF2-40B4-BE49-F238E27FC236}">
                  <a16:creationId xmlns:a16="http://schemas.microsoft.com/office/drawing/2014/main" id="{601C1C63-2F72-F210-36D6-889D988CFC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16" y="2437"/>
              <a:ext cx="5" cy="17"/>
            </a:xfrm>
            <a:custGeom>
              <a:avLst/>
              <a:gdLst>
                <a:gd name="T0" fmla="*/ 8 w 8"/>
                <a:gd name="T1" fmla="*/ 17 h 28"/>
                <a:gd name="T2" fmla="*/ 7 w 8"/>
                <a:gd name="T3" fmla="*/ 28 h 28"/>
                <a:gd name="T4" fmla="*/ 4 w 8"/>
                <a:gd name="T5" fmla="*/ 28 h 28"/>
                <a:gd name="T6" fmla="*/ 0 w 8"/>
                <a:gd name="T7" fmla="*/ 0 h 28"/>
                <a:gd name="T8" fmla="*/ 7 w 8"/>
                <a:gd name="T9" fmla="*/ 1 h 28"/>
                <a:gd name="T10" fmla="*/ 8 w 8"/>
                <a:gd name="T11" fmla="*/ 1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28">
                  <a:moveTo>
                    <a:pt x="8" y="17"/>
                  </a:moveTo>
                  <a:cubicBezTo>
                    <a:pt x="8" y="21"/>
                    <a:pt x="7" y="25"/>
                    <a:pt x="7" y="28"/>
                  </a:cubicBezTo>
                  <a:cubicBezTo>
                    <a:pt x="6" y="28"/>
                    <a:pt x="5" y="28"/>
                    <a:pt x="4" y="28"/>
                  </a:cubicBezTo>
                  <a:cubicBezTo>
                    <a:pt x="3" y="19"/>
                    <a:pt x="1" y="10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6"/>
                    <a:pt x="8" y="12"/>
                    <a:pt x="8" y="17"/>
                  </a:cubicBezTo>
                  <a:close/>
                </a:path>
              </a:pathLst>
            </a:custGeom>
            <a:solidFill>
              <a:srgbClr val="F4D3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27">
              <a:extLst>
                <a:ext uri="{FF2B5EF4-FFF2-40B4-BE49-F238E27FC236}">
                  <a16:creationId xmlns:a16="http://schemas.microsoft.com/office/drawing/2014/main" id="{CB8C61CA-DD63-E339-35E8-36F9DFE8B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" y="2417"/>
              <a:ext cx="16" cy="7"/>
            </a:xfrm>
            <a:custGeom>
              <a:avLst/>
              <a:gdLst>
                <a:gd name="T0" fmla="*/ 22 w 26"/>
                <a:gd name="T1" fmla="*/ 0 h 11"/>
                <a:gd name="T2" fmla="*/ 26 w 26"/>
                <a:gd name="T3" fmla="*/ 11 h 11"/>
                <a:gd name="T4" fmla="*/ 0 w 26"/>
                <a:gd name="T5" fmla="*/ 6 h 11"/>
                <a:gd name="T6" fmla="*/ 22 w 26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1">
                  <a:moveTo>
                    <a:pt x="22" y="0"/>
                  </a:moveTo>
                  <a:cubicBezTo>
                    <a:pt x="23" y="3"/>
                    <a:pt x="25" y="7"/>
                    <a:pt x="26" y="11"/>
                  </a:cubicBezTo>
                  <a:cubicBezTo>
                    <a:pt x="18" y="9"/>
                    <a:pt x="11" y="8"/>
                    <a:pt x="0" y="6"/>
                  </a:cubicBezTo>
                  <a:cubicBezTo>
                    <a:pt x="10" y="3"/>
                    <a:pt x="16" y="2"/>
                    <a:pt x="22" y="0"/>
                  </a:cubicBezTo>
                  <a:close/>
                </a:path>
              </a:pathLst>
            </a:custGeom>
            <a:solidFill>
              <a:srgbClr val="E3D8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28">
              <a:extLst>
                <a:ext uri="{FF2B5EF4-FFF2-40B4-BE49-F238E27FC236}">
                  <a16:creationId xmlns:a16="http://schemas.microsoft.com/office/drawing/2014/main" id="{77D7A5E6-7E60-E284-07D1-EA3B445AC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" y="2847"/>
              <a:ext cx="50" cy="13"/>
            </a:xfrm>
            <a:custGeom>
              <a:avLst/>
              <a:gdLst>
                <a:gd name="T0" fmla="*/ 0 w 83"/>
                <a:gd name="T1" fmla="*/ 17 h 21"/>
                <a:gd name="T2" fmla="*/ 7 w 83"/>
                <a:gd name="T3" fmla="*/ 5 h 21"/>
                <a:gd name="T4" fmla="*/ 83 w 83"/>
                <a:gd name="T5" fmla="*/ 14 h 21"/>
                <a:gd name="T6" fmla="*/ 0 w 83"/>
                <a:gd name="T7" fmla="*/ 1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3" h="21">
                  <a:moveTo>
                    <a:pt x="0" y="17"/>
                  </a:moveTo>
                  <a:cubicBezTo>
                    <a:pt x="2" y="13"/>
                    <a:pt x="5" y="9"/>
                    <a:pt x="7" y="5"/>
                  </a:cubicBezTo>
                  <a:cubicBezTo>
                    <a:pt x="33" y="8"/>
                    <a:pt x="59" y="0"/>
                    <a:pt x="83" y="14"/>
                  </a:cubicBezTo>
                  <a:cubicBezTo>
                    <a:pt x="56" y="19"/>
                    <a:pt x="28" y="21"/>
                    <a:pt x="0" y="17"/>
                  </a:cubicBezTo>
                  <a:close/>
                </a:path>
              </a:pathLst>
            </a:custGeom>
            <a:solidFill>
              <a:srgbClr val="A07B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29">
              <a:extLst>
                <a:ext uri="{FF2B5EF4-FFF2-40B4-BE49-F238E27FC236}">
                  <a16:creationId xmlns:a16="http://schemas.microsoft.com/office/drawing/2014/main" id="{07D1DF34-EAF7-1C6D-81E6-B9043A166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" y="2848"/>
              <a:ext cx="50" cy="13"/>
            </a:xfrm>
            <a:custGeom>
              <a:avLst/>
              <a:gdLst>
                <a:gd name="T0" fmla="*/ 76 w 84"/>
                <a:gd name="T1" fmla="*/ 0 h 21"/>
                <a:gd name="T2" fmla="*/ 84 w 84"/>
                <a:gd name="T3" fmla="*/ 16 h 21"/>
                <a:gd name="T4" fmla="*/ 0 w 84"/>
                <a:gd name="T5" fmla="*/ 12 h 21"/>
                <a:gd name="T6" fmla="*/ 40 w 84"/>
                <a:gd name="T7" fmla="*/ 4 h 21"/>
                <a:gd name="T8" fmla="*/ 76 w 8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21">
                  <a:moveTo>
                    <a:pt x="76" y="0"/>
                  </a:moveTo>
                  <a:cubicBezTo>
                    <a:pt x="79" y="6"/>
                    <a:pt x="82" y="11"/>
                    <a:pt x="84" y="16"/>
                  </a:cubicBezTo>
                  <a:cubicBezTo>
                    <a:pt x="56" y="15"/>
                    <a:pt x="28" y="21"/>
                    <a:pt x="0" y="12"/>
                  </a:cubicBezTo>
                  <a:cubicBezTo>
                    <a:pt x="12" y="3"/>
                    <a:pt x="26" y="5"/>
                    <a:pt x="40" y="4"/>
                  </a:cubicBezTo>
                  <a:cubicBezTo>
                    <a:pt x="52" y="4"/>
                    <a:pt x="65" y="7"/>
                    <a:pt x="76" y="0"/>
                  </a:cubicBezTo>
                  <a:close/>
                </a:path>
              </a:pathLst>
            </a:custGeom>
            <a:solidFill>
              <a:srgbClr val="A17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30">
              <a:extLst>
                <a:ext uri="{FF2B5EF4-FFF2-40B4-BE49-F238E27FC236}">
                  <a16:creationId xmlns:a16="http://schemas.microsoft.com/office/drawing/2014/main" id="{BD883E11-D1F1-C52A-3F6A-48E2EBA1B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" y="2438"/>
              <a:ext cx="46" cy="77"/>
            </a:xfrm>
            <a:custGeom>
              <a:avLst/>
              <a:gdLst>
                <a:gd name="T0" fmla="*/ 70 w 76"/>
                <a:gd name="T1" fmla="*/ 100 h 128"/>
                <a:gd name="T2" fmla="*/ 42 w 76"/>
                <a:gd name="T3" fmla="*/ 128 h 128"/>
                <a:gd name="T4" fmla="*/ 8 w 76"/>
                <a:gd name="T5" fmla="*/ 102 h 128"/>
                <a:gd name="T6" fmla="*/ 7 w 76"/>
                <a:gd name="T7" fmla="*/ 86 h 128"/>
                <a:gd name="T8" fmla="*/ 23 w 76"/>
                <a:gd name="T9" fmla="*/ 89 h 128"/>
                <a:gd name="T10" fmla="*/ 41 w 76"/>
                <a:gd name="T11" fmla="*/ 98 h 128"/>
                <a:gd name="T12" fmla="*/ 46 w 76"/>
                <a:gd name="T13" fmla="*/ 88 h 128"/>
                <a:gd name="T14" fmla="*/ 33 w 76"/>
                <a:gd name="T15" fmla="*/ 72 h 128"/>
                <a:gd name="T16" fmla="*/ 6 w 76"/>
                <a:gd name="T17" fmla="*/ 32 h 128"/>
                <a:gd name="T18" fmla="*/ 38 w 76"/>
                <a:gd name="T19" fmla="*/ 0 h 128"/>
                <a:gd name="T20" fmla="*/ 63 w 76"/>
                <a:gd name="T21" fmla="*/ 27 h 128"/>
                <a:gd name="T22" fmla="*/ 63 w 76"/>
                <a:gd name="T23" fmla="*/ 45 h 128"/>
                <a:gd name="T24" fmla="*/ 49 w 76"/>
                <a:gd name="T25" fmla="*/ 41 h 128"/>
                <a:gd name="T26" fmla="*/ 30 w 76"/>
                <a:gd name="T27" fmla="*/ 37 h 128"/>
                <a:gd name="T28" fmla="*/ 39 w 76"/>
                <a:gd name="T29" fmla="*/ 55 h 128"/>
                <a:gd name="T30" fmla="*/ 70 w 76"/>
                <a:gd name="T31" fmla="*/ 10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6" h="128">
                  <a:moveTo>
                    <a:pt x="70" y="100"/>
                  </a:moveTo>
                  <a:cubicBezTo>
                    <a:pt x="61" y="109"/>
                    <a:pt x="48" y="115"/>
                    <a:pt x="42" y="128"/>
                  </a:cubicBezTo>
                  <a:cubicBezTo>
                    <a:pt x="29" y="121"/>
                    <a:pt x="18" y="112"/>
                    <a:pt x="8" y="102"/>
                  </a:cubicBezTo>
                  <a:cubicBezTo>
                    <a:pt x="4" y="98"/>
                    <a:pt x="0" y="92"/>
                    <a:pt x="7" y="86"/>
                  </a:cubicBezTo>
                  <a:cubicBezTo>
                    <a:pt x="13" y="82"/>
                    <a:pt x="18" y="83"/>
                    <a:pt x="23" y="89"/>
                  </a:cubicBezTo>
                  <a:cubicBezTo>
                    <a:pt x="27" y="95"/>
                    <a:pt x="32" y="102"/>
                    <a:pt x="41" y="98"/>
                  </a:cubicBezTo>
                  <a:cubicBezTo>
                    <a:pt x="45" y="96"/>
                    <a:pt x="46" y="92"/>
                    <a:pt x="46" y="88"/>
                  </a:cubicBezTo>
                  <a:cubicBezTo>
                    <a:pt x="46" y="79"/>
                    <a:pt x="40" y="75"/>
                    <a:pt x="33" y="72"/>
                  </a:cubicBezTo>
                  <a:cubicBezTo>
                    <a:pt x="14" y="65"/>
                    <a:pt x="3" y="54"/>
                    <a:pt x="6" y="32"/>
                  </a:cubicBezTo>
                  <a:cubicBezTo>
                    <a:pt x="17" y="21"/>
                    <a:pt x="28" y="10"/>
                    <a:pt x="38" y="0"/>
                  </a:cubicBezTo>
                  <a:cubicBezTo>
                    <a:pt x="47" y="9"/>
                    <a:pt x="55" y="18"/>
                    <a:pt x="63" y="27"/>
                  </a:cubicBezTo>
                  <a:cubicBezTo>
                    <a:pt x="67" y="33"/>
                    <a:pt x="69" y="40"/>
                    <a:pt x="63" y="45"/>
                  </a:cubicBezTo>
                  <a:cubicBezTo>
                    <a:pt x="58" y="50"/>
                    <a:pt x="54" y="44"/>
                    <a:pt x="49" y="41"/>
                  </a:cubicBezTo>
                  <a:cubicBezTo>
                    <a:pt x="44" y="36"/>
                    <a:pt x="38" y="26"/>
                    <a:pt x="30" y="37"/>
                  </a:cubicBezTo>
                  <a:cubicBezTo>
                    <a:pt x="23" y="47"/>
                    <a:pt x="33" y="51"/>
                    <a:pt x="39" y="55"/>
                  </a:cubicBezTo>
                  <a:cubicBezTo>
                    <a:pt x="57" y="65"/>
                    <a:pt x="76" y="74"/>
                    <a:pt x="70" y="100"/>
                  </a:cubicBezTo>
                  <a:close/>
                </a:path>
              </a:pathLst>
            </a:custGeom>
            <a:solidFill>
              <a:srgbClr val="F6CA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605343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00EF1AE2-B8F3-406E-8137-2DF816A8AB1C}"/>
              </a:ext>
            </a:extLst>
          </p:cNvPr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AAAE1FCA-9E9C-470B-9499-B57B1D11B2CA}"/>
              </a:ext>
            </a:extLst>
          </p:cNvPr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Rectangle 5"/>
          <p:cNvSpPr/>
          <p:nvPr/>
        </p:nvSpPr>
        <p:spPr>
          <a:xfrm>
            <a:off x="539552" y="1794292"/>
            <a:ext cx="2880320" cy="100811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3" name="Text Placeholder 13"/>
          <p:cNvSpPr txBox="1">
            <a:spLocks/>
          </p:cNvSpPr>
          <p:nvPr/>
        </p:nvSpPr>
        <p:spPr>
          <a:xfrm>
            <a:off x="612670" y="1835171"/>
            <a:ext cx="2793714" cy="92635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ارائه </a:t>
            </a: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نمونه کارها</a:t>
            </a:r>
            <a:r>
              <a:rPr lang="fa-IR" sz="2400" b="1" dirty="0">
                <a:solidFill>
                  <a:schemeClr val="bg1"/>
                </a:solidFill>
                <a:latin typeface="+mj-lt"/>
                <a:cs typeface="B Nazanin" panose="00000400000000000000" pitchFamily="2" charset="-78"/>
              </a:rPr>
              <a:t> ساده</a:t>
            </a:r>
            <a:endParaRPr lang="en-US" altLang="ko-KR" sz="2400" b="1" dirty="0">
              <a:solidFill>
                <a:schemeClr val="bg1"/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4" name="Text Placeholder 13"/>
          <p:cNvSpPr txBox="1">
            <a:spLocks/>
          </p:cNvSpPr>
          <p:nvPr/>
        </p:nvSpPr>
        <p:spPr>
          <a:xfrm>
            <a:off x="5724128" y="624174"/>
            <a:ext cx="2592288" cy="1478316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</a:t>
            </a:r>
            <a:r>
              <a:rPr lang="fa-IR" sz="2400" b="1" dirty="0">
                <a:solidFill>
                  <a:srgbClr val="FF0000"/>
                </a:solidFill>
                <a:cs typeface="B Nazanin" panose="00000400000000000000" pitchFamily="2" charset="-78"/>
              </a:rPr>
              <a:t>نمونه کارها </a:t>
            </a: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ساده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724128" y="2749294"/>
            <a:ext cx="2880319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گزارش ها و ارائه های خود را منحصر به فرد و جذاب اضافه کنید.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5724128" y="2241755"/>
            <a:ext cx="28446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zing </a:t>
            </a: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منحصر به فرد اضافه کنید.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Medio marco 8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0" name="Medio marco 9"/>
          <p:cNvSpPr/>
          <p:nvPr/>
        </p:nvSpPr>
        <p:spPr>
          <a:xfrm>
            <a:off x="-11316" y="-23898"/>
            <a:ext cx="648072" cy="648072"/>
          </a:xfrm>
          <a:prstGeom prst="halfFram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70275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50825" y="0"/>
            <a:ext cx="8893175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طرح بندی نمودار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40000" y="1307410"/>
            <a:ext cx="381597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من امیدوارم و معتقدم که این الگو زمان، پول و اعتبار شما را جلب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Rectangle 9"/>
          <p:cNvSpPr/>
          <p:nvPr/>
        </p:nvSpPr>
        <p:spPr>
          <a:xfrm>
            <a:off x="3513658" y="2936273"/>
            <a:ext cx="387977" cy="36318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4" name="Oval 7"/>
          <p:cNvSpPr/>
          <p:nvPr/>
        </p:nvSpPr>
        <p:spPr>
          <a:xfrm>
            <a:off x="941131" y="2911741"/>
            <a:ext cx="412245" cy="4122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5" name="Oval 21"/>
          <p:cNvSpPr>
            <a:spLocks noChangeAspect="1"/>
          </p:cNvSpPr>
          <p:nvPr/>
        </p:nvSpPr>
        <p:spPr>
          <a:xfrm>
            <a:off x="2197890" y="2887406"/>
            <a:ext cx="457096" cy="46091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746728" y="3491503"/>
            <a:ext cx="1363470" cy="638986"/>
            <a:chOff x="2079598" y="4324401"/>
            <a:chExt cx="3303211" cy="638986"/>
          </a:xfrm>
        </p:grpSpPr>
        <p:sp>
          <p:nvSpPr>
            <p:cNvPr id="17" name="TextBox 16"/>
            <p:cNvSpPr txBox="1"/>
            <p:nvPr/>
          </p:nvSpPr>
          <p:spPr>
            <a:xfrm>
              <a:off x="2098434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67544" y="3491503"/>
            <a:ext cx="1363470" cy="638986"/>
            <a:chOff x="2079598" y="4324401"/>
            <a:chExt cx="3303211" cy="638986"/>
          </a:xfrm>
        </p:grpSpPr>
        <p:sp>
          <p:nvSpPr>
            <p:cNvPr id="20" name="TextBox 19"/>
            <p:cNvSpPr txBox="1"/>
            <p:nvPr/>
          </p:nvSpPr>
          <p:spPr>
            <a:xfrm>
              <a:off x="2098434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3025912" y="3491503"/>
            <a:ext cx="1363470" cy="638986"/>
            <a:chOff x="2079598" y="4324401"/>
            <a:chExt cx="3303211" cy="638986"/>
          </a:xfrm>
        </p:grpSpPr>
        <p:sp>
          <p:nvSpPr>
            <p:cNvPr id="23" name="TextBox 22"/>
            <p:cNvSpPr txBox="1"/>
            <p:nvPr/>
          </p:nvSpPr>
          <p:spPr>
            <a:xfrm>
              <a:off x="2098434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:a16="http://schemas.microsoft.com/office/drawing/2014/main" id="{674F34C3-B277-C4FA-880C-3FE516222A9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927601" y="1736725"/>
            <a:ext cx="3990975" cy="3121026"/>
            <a:chOff x="3104" y="1094"/>
            <a:chExt cx="2514" cy="1966"/>
          </a:xfrm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5759EABD-D05C-073B-A0DC-25A63CBF6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" y="1518"/>
              <a:ext cx="1522" cy="935"/>
            </a:xfrm>
            <a:custGeom>
              <a:avLst/>
              <a:gdLst>
                <a:gd name="T0" fmla="*/ 95 w 474"/>
                <a:gd name="T1" fmla="*/ 99 h 291"/>
                <a:gd name="T2" fmla="*/ 115 w 474"/>
                <a:gd name="T3" fmla="*/ 75 h 291"/>
                <a:gd name="T4" fmla="*/ 133 w 474"/>
                <a:gd name="T5" fmla="*/ 57 h 291"/>
                <a:gd name="T6" fmla="*/ 159 w 474"/>
                <a:gd name="T7" fmla="*/ 43 h 291"/>
                <a:gd name="T8" fmla="*/ 190 w 474"/>
                <a:gd name="T9" fmla="*/ 39 h 291"/>
                <a:gd name="T10" fmla="*/ 187 w 474"/>
                <a:gd name="T11" fmla="*/ 69 h 291"/>
                <a:gd name="T12" fmla="*/ 186 w 474"/>
                <a:gd name="T13" fmla="*/ 94 h 291"/>
                <a:gd name="T14" fmla="*/ 147 w 474"/>
                <a:gd name="T15" fmla="*/ 164 h 291"/>
                <a:gd name="T16" fmla="*/ 217 w 474"/>
                <a:gd name="T17" fmla="*/ 222 h 291"/>
                <a:gd name="T18" fmla="*/ 270 w 474"/>
                <a:gd name="T19" fmla="*/ 160 h 291"/>
                <a:gd name="T20" fmla="*/ 244 w 474"/>
                <a:gd name="T21" fmla="*/ 86 h 291"/>
                <a:gd name="T22" fmla="*/ 215 w 474"/>
                <a:gd name="T23" fmla="*/ 82 h 291"/>
                <a:gd name="T24" fmla="*/ 224 w 474"/>
                <a:gd name="T25" fmla="*/ 42 h 291"/>
                <a:gd name="T26" fmla="*/ 258 w 474"/>
                <a:gd name="T27" fmla="*/ 27 h 291"/>
                <a:gd name="T28" fmla="*/ 380 w 474"/>
                <a:gd name="T29" fmla="*/ 1 h 291"/>
                <a:gd name="T30" fmla="*/ 401 w 474"/>
                <a:gd name="T31" fmla="*/ 30 h 291"/>
                <a:gd name="T32" fmla="*/ 471 w 474"/>
                <a:gd name="T33" fmla="*/ 79 h 291"/>
                <a:gd name="T34" fmla="*/ 460 w 474"/>
                <a:gd name="T35" fmla="*/ 95 h 291"/>
                <a:gd name="T36" fmla="*/ 385 w 474"/>
                <a:gd name="T37" fmla="*/ 151 h 291"/>
                <a:gd name="T38" fmla="*/ 377 w 474"/>
                <a:gd name="T39" fmla="*/ 149 h 291"/>
                <a:gd name="T40" fmla="*/ 374 w 474"/>
                <a:gd name="T41" fmla="*/ 110 h 291"/>
                <a:gd name="T42" fmla="*/ 316 w 474"/>
                <a:gd name="T43" fmla="*/ 140 h 291"/>
                <a:gd name="T44" fmla="*/ 325 w 474"/>
                <a:gd name="T45" fmla="*/ 178 h 291"/>
                <a:gd name="T46" fmla="*/ 302 w 474"/>
                <a:gd name="T47" fmla="*/ 197 h 291"/>
                <a:gd name="T48" fmla="*/ 208 w 474"/>
                <a:gd name="T49" fmla="*/ 237 h 291"/>
                <a:gd name="T50" fmla="*/ 110 w 474"/>
                <a:gd name="T51" fmla="*/ 275 h 291"/>
                <a:gd name="T52" fmla="*/ 67 w 474"/>
                <a:gd name="T53" fmla="*/ 289 h 291"/>
                <a:gd name="T54" fmla="*/ 4 w 474"/>
                <a:gd name="T55" fmla="*/ 289 h 291"/>
                <a:gd name="T56" fmla="*/ 16 w 474"/>
                <a:gd name="T57" fmla="*/ 282 h 291"/>
                <a:gd name="T58" fmla="*/ 21 w 474"/>
                <a:gd name="T59" fmla="*/ 258 h 291"/>
                <a:gd name="T60" fmla="*/ 54 w 474"/>
                <a:gd name="T61" fmla="*/ 234 h 291"/>
                <a:gd name="T62" fmla="*/ 60 w 474"/>
                <a:gd name="T63" fmla="*/ 195 h 291"/>
                <a:gd name="T64" fmla="*/ 63 w 474"/>
                <a:gd name="T65" fmla="*/ 192 h 291"/>
                <a:gd name="T66" fmla="*/ 105 w 474"/>
                <a:gd name="T67" fmla="*/ 142 h 291"/>
                <a:gd name="T68" fmla="*/ 89 w 474"/>
                <a:gd name="T69" fmla="*/ 121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74" h="291">
                  <a:moveTo>
                    <a:pt x="89" y="121"/>
                  </a:moveTo>
                  <a:cubicBezTo>
                    <a:pt x="85" y="111"/>
                    <a:pt x="87" y="106"/>
                    <a:pt x="95" y="99"/>
                  </a:cubicBezTo>
                  <a:cubicBezTo>
                    <a:pt x="101" y="95"/>
                    <a:pt x="107" y="90"/>
                    <a:pt x="112" y="85"/>
                  </a:cubicBezTo>
                  <a:cubicBezTo>
                    <a:pt x="114" y="82"/>
                    <a:pt x="116" y="80"/>
                    <a:pt x="115" y="75"/>
                  </a:cubicBezTo>
                  <a:cubicBezTo>
                    <a:pt x="114" y="72"/>
                    <a:pt x="116" y="70"/>
                    <a:pt x="118" y="67"/>
                  </a:cubicBezTo>
                  <a:cubicBezTo>
                    <a:pt x="122" y="63"/>
                    <a:pt x="128" y="60"/>
                    <a:pt x="133" y="57"/>
                  </a:cubicBezTo>
                  <a:cubicBezTo>
                    <a:pt x="138" y="55"/>
                    <a:pt x="141" y="51"/>
                    <a:pt x="141" y="45"/>
                  </a:cubicBezTo>
                  <a:cubicBezTo>
                    <a:pt x="147" y="43"/>
                    <a:pt x="153" y="43"/>
                    <a:pt x="159" y="43"/>
                  </a:cubicBezTo>
                  <a:cubicBezTo>
                    <a:pt x="168" y="41"/>
                    <a:pt x="176" y="40"/>
                    <a:pt x="185" y="39"/>
                  </a:cubicBezTo>
                  <a:cubicBezTo>
                    <a:pt x="187" y="39"/>
                    <a:pt x="188" y="38"/>
                    <a:pt x="190" y="39"/>
                  </a:cubicBezTo>
                  <a:cubicBezTo>
                    <a:pt x="193" y="41"/>
                    <a:pt x="192" y="43"/>
                    <a:pt x="192" y="46"/>
                  </a:cubicBezTo>
                  <a:cubicBezTo>
                    <a:pt x="190" y="53"/>
                    <a:pt x="188" y="61"/>
                    <a:pt x="187" y="69"/>
                  </a:cubicBezTo>
                  <a:cubicBezTo>
                    <a:pt x="185" y="76"/>
                    <a:pt x="186" y="83"/>
                    <a:pt x="186" y="90"/>
                  </a:cubicBezTo>
                  <a:cubicBezTo>
                    <a:pt x="186" y="92"/>
                    <a:pt x="186" y="93"/>
                    <a:pt x="186" y="94"/>
                  </a:cubicBezTo>
                  <a:cubicBezTo>
                    <a:pt x="182" y="98"/>
                    <a:pt x="177" y="101"/>
                    <a:pt x="174" y="105"/>
                  </a:cubicBezTo>
                  <a:cubicBezTo>
                    <a:pt x="159" y="122"/>
                    <a:pt x="149" y="141"/>
                    <a:pt x="147" y="164"/>
                  </a:cubicBezTo>
                  <a:cubicBezTo>
                    <a:pt x="146" y="176"/>
                    <a:pt x="148" y="188"/>
                    <a:pt x="153" y="200"/>
                  </a:cubicBezTo>
                  <a:cubicBezTo>
                    <a:pt x="166" y="225"/>
                    <a:pt x="192" y="233"/>
                    <a:pt x="217" y="222"/>
                  </a:cubicBezTo>
                  <a:cubicBezTo>
                    <a:pt x="224" y="218"/>
                    <a:pt x="230" y="213"/>
                    <a:pt x="236" y="208"/>
                  </a:cubicBezTo>
                  <a:cubicBezTo>
                    <a:pt x="251" y="194"/>
                    <a:pt x="263" y="179"/>
                    <a:pt x="270" y="160"/>
                  </a:cubicBezTo>
                  <a:cubicBezTo>
                    <a:pt x="275" y="145"/>
                    <a:pt x="276" y="129"/>
                    <a:pt x="271" y="113"/>
                  </a:cubicBezTo>
                  <a:cubicBezTo>
                    <a:pt x="267" y="100"/>
                    <a:pt x="258" y="91"/>
                    <a:pt x="244" y="86"/>
                  </a:cubicBezTo>
                  <a:cubicBezTo>
                    <a:pt x="236" y="84"/>
                    <a:pt x="227" y="82"/>
                    <a:pt x="218" y="83"/>
                  </a:cubicBezTo>
                  <a:cubicBezTo>
                    <a:pt x="217" y="83"/>
                    <a:pt x="216" y="83"/>
                    <a:pt x="215" y="82"/>
                  </a:cubicBezTo>
                  <a:cubicBezTo>
                    <a:pt x="215" y="75"/>
                    <a:pt x="214" y="68"/>
                    <a:pt x="217" y="62"/>
                  </a:cubicBezTo>
                  <a:cubicBezTo>
                    <a:pt x="221" y="56"/>
                    <a:pt x="222" y="49"/>
                    <a:pt x="224" y="42"/>
                  </a:cubicBezTo>
                  <a:cubicBezTo>
                    <a:pt x="226" y="37"/>
                    <a:pt x="228" y="33"/>
                    <a:pt x="234" y="31"/>
                  </a:cubicBezTo>
                  <a:cubicBezTo>
                    <a:pt x="242" y="29"/>
                    <a:pt x="250" y="28"/>
                    <a:pt x="258" y="27"/>
                  </a:cubicBezTo>
                  <a:cubicBezTo>
                    <a:pt x="276" y="23"/>
                    <a:pt x="294" y="20"/>
                    <a:pt x="312" y="16"/>
                  </a:cubicBezTo>
                  <a:cubicBezTo>
                    <a:pt x="335" y="12"/>
                    <a:pt x="358" y="7"/>
                    <a:pt x="380" y="1"/>
                  </a:cubicBezTo>
                  <a:cubicBezTo>
                    <a:pt x="385" y="0"/>
                    <a:pt x="386" y="1"/>
                    <a:pt x="388" y="6"/>
                  </a:cubicBezTo>
                  <a:cubicBezTo>
                    <a:pt x="392" y="14"/>
                    <a:pt x="396" y="22"/>
                    <a:pt x="401" y="30"/>
                  </a:cubicBezTo>
                  <a:cubicBezTo>
                    <a:pt x="415" y="50"/>
                    <a:pt x="434" y="63"/>
                    <a:pt x="456" y="73"/>
                  </a:cubicBezTo>
                  <a:cubicBezTo>
                    <a:pt x="461" y="75"/>
                    <a:pt x="467" y="76"/>
                    <a:pt x="471" y="79"/>
                  </a:cubicBezTo>
                  <a:cubicBezTo>
                    <a:pt x="474" y="81"/>
                    <a:pt x="472" y="83"/>
                    <a:pt x="471" y="85"/>
                  </a:cubicBezTo>
                  <a:cubicBezTo>
                    <a:pt x="467" y="88"/>
                    <a:pt x="464" y="92"/>
                    <a:pt x="460" y="95"/>
                  </a:cubicBezTo>
                  <a:cubicBezTo>
                    <a:pt x="450" y="103"/>
                    <a:pt x="441" y="112"/>
                    <a:pt x="430" y="120"/>
                  </a:cubicBezTo>
                  <a:cubicBezTo>
                    <a:pt x="415" y="130"/>
                    <a:pt x="401" y="141"/>
                    <a:pt x="385" y="151"/>
                  </a:cubicBezTo>
                  <a:cubicBezTo>
                    <a:pt x="385" y="151"/>
                    <a:pt x="384" y="152"/>
                    <a:pt x="383" y="152"/>
                  </a:cubicBezTo>
                  <a:cubicBezTo>
                    <a:pt x="379" y="154"/>
                    <a:pt x="378" y="154"/>
                    <a:pt x="377" y="149"/>
                  </a:cubicBezTo>
                  <a:cubicBezTo>
                    <a:pt x="377" y="142"/>
                    <a:pt x="379" y="136"/>
                    <a:pt x="378" y="130"/>
                  </a:cubicBezTo>
                  <a:cubicBezTo>
                    <a:pt x="378" y="123"/>
                    <a:pt x="377" y="117"/>
                    <a:pt x="374" y="110"/>
                  </a:cubicBezTo>
                  <a:cubicBezTo>
                    <a:pt x="367" y="93"/>
                    <a:pt x="349" y="89"/>
                    <a:pt x="335" y="102"/>
                  </a:cubicBezTo>
                  <a:cubicBezTo>
                    <a:pt x="323" y="112"/>
                    <a:pt x="317" y="125"/>
                    <a:pt x="316" y="140"/>
                  </a:cubicBezTo>
                  <a:cubicBezTo>
                    <a:pt x="315" y="152"/>
                    <a:pt x="316" y="164"/>
                    <a:pt x="323" y="175"/>
                  </a:cubicBezTo>
                  <a:cubicBezTo>
                    <a:pt x="323" y="176"/>
                    <a:pt x="324" y="177"/>
                    <a:pt x="325" y="178"/>
                  </a:cubicBezTo>
                  <a:cubicBezTo>
                    <a:pt x="328" y="182"/>
                    <a:pt x="328" y="184"/>
                    <a:pt x="324" y="186"/>
                  </a:cubicBezTo>
                  <a:cubicBezTo>
                    <a:pt x="317" y="190"/>
                    <a:pt x="309" y="193"/>
                    <a:pt x="302" y="197"/>
                  </a:cubicBezTo>
                  <a:cubicBezTo>
                    <a:pt x="282" y="207"/>
                    <a:pt x="260" y="216"/>
                    <a:pt x="239" y="225"/>
                  </a:cubicBezTo>
                  <a:cubicBezTo>
                    <a:pt x="229" y="230"/>
                    <a:pt x="218" y="234"/>
                    <a:pt x="208" y="237"/>
                  </a:cubicBezTo>
                  <a:cubicBezTo>
                    <a:pt x="197" y="241"/>
                    <a:pt x="188" y="246"/>
                    <a:pt x="177" y="249"/>
                  </a:cubicBezTo>
                  <a:cubicBezTo>
                    <a:pt x="155" y="258"/>
                    <a:pt x="133" y="266"/>
                    <a:pt x="110" y="275"/>
                  </a:cubicBezTo>
                  <a:cubicBezTo>
                    <a:pt x="102" y="278"/>
                    <a:pt x="93" y="282"/>
                    <a:pt x="85" y="285"/>
                  </a:cubicBezTo>
                  <a:cubicBezTo>
                    <a:pt x="79" y="287"/>
                    <a:pt x="73" y="289"/>
                    <a:pt x="67" y="289"/>
                  </a:cubicBezTo>
                  <a:cubicBezTo>
                    <a:pt x="63" y="288"/>
                    <a:pt x="60" y="288"/>
                    <a:pt x="57" y="290"/>
                  </a:cubicBezTo>
                  <a:cubicBezTo>
                    <a:pt x="39" y="290"/>
                    <a:pt x="21" y="291"/>
                    <a:pt x="4" y="289"/>
                  </a:cubicBezTo>
                  <a:cubicBezTo>
                    <a:pt x="2" y="289"/>
                    <a:pt x="1" y="289"/>
                    <a:pt x="0" y="287"/>
                  </a:cubicBezTo>
                  <a:cubicBezTo>
                    <a:pt x="5" y="286"/>
                    <a:pt x="10" y="284"/>
                    <a:pt x="16" y="282"/>
                  </a:cubicBezTo>
                  <a:cubicBezTo>
                    <a:pt x="24" y="280"/>
                    <a:pt x="26" y="276"/>
                    <a:pt x="24" y="267"/>
                  </a:cubicBezTo>
                  <a:cubicBezTo>
                    <a:pt x="23" y="264"/>
                    <a:pt x="22" y="261"/>
                    <a:pt x="21" y="258"/>
                  </a:cubicBezTo>
                  <a:cubicBezTo>
                    <a:pt x="20" y="252"/>
                    <a:pt x="21" y="250"/>
                    <a:pt x="26" y="246"/>
                  </a:cubicBezTo>
                  <a:cubicBezTo>
                    <a:pt x="34" y="240"/>
                    <a:pt x="44" y="236"/>
                    <a:pt x="54" y="234"/>
                  </a:cubicBezTo>
                  <a:cubicBezTo>
                    <a:pt x="62" y="233"/>
                    <a:pt x="64" y="230"/>
                    <a:pt x="65" y="222"/>
                  </a:cubicBezTo>
                  <a:cubicBezTo>
                    <a:pt x="67" y="213"/>
                    <a:pt x="65" y="203"/>
                    <a:pt x="60" y="195"/>
                  </a:cubicBezTo>
                  <a:cubicBezTo>
                    <a:pt x="60" y="194"/>
                    <a:pt x="59" y="193"/>
                    <a:pt x="59" y="191"/>
                  </a:cubicBezTo>
                  <a:cubicBezTo>
                    <a:pt x="60" y="191"/>
                    <a:pt x="61" y="191"/>
                    <a:pt x="63" y="192"/>
                  </a:cubicBezTo>
                  <a:cubicBezTo>
                    <a:pt x="72" y="197"/>
                    <a:pt x="80" y="195"/>
                    <a:pt x="88" y="188"/>
                  </a:cubicBezTo>
                  <a:cubicBezTo>
                    <a:pt x="101" y="176"/>
                    <a:pt x="108" y="161"/>
                    <a:pt x="105" y="142"/>
                  </a:cubicBezTo>
                  <a:cubicBezTo>
                    <a:pt x="103" y="134"/>
                    <a:pt x="100" y="127"/>
                    <a:pt x="92" y="123"/>
                  </a:cubicBezTo>
                  <a:cubicBezTo>
                    <a:pt x="91" y="122"/>
                    <a:pt x="90" y="121"/>
                    <a:pt x="89" y="121"/>
                  </a:cubicBezTo>
                  <a:close/>
                </a:path>
              </a:pathLst>
            </a:custGeom>
            <a:solidFill>
              <a:srgbClr val="43B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E9345619-FB98-7AA1-8C45-5AC8DFDFF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" y="1630"/>
              <a:ext cx="1692" cy="903"/>
            </a:xfrm>
            <a:custGeom>
              <a:avLst/>
              <a:gdLst>
                <a:gd name="T0" fmla="*/ 247 w 527"/>
                <a:gd name="T1" fmla="*/ 269 h 281"/>
                <a:gd name="T2" fmla="*/ 243 w 527"/>
                <a:gd name="T3" fmla="*/ 268 h 281"/>
                <a:gd name="T4" fmla="*/ 137 w 527"/>
                <a:gd name="T5" fmla="*/ 277 h 281"/>
                <a:gd name="T6" fmla="*/ 24 w 527"/>
                <a:gd name="T7" fmla="*/ 281 h 281"/>
                <a:gd name="T8" fmla="*/ 19 w 527"/>
                <a:gd name="T9" fmla="*/ 281 h 281"/>
                <a:gd name="T10" fmla="*/ 7 w 527"/>
                <a:gd name="T11" fmla="*/ 280 h 281"/>
                <a:gd name="T12" fmla="*/ 0 w 527"/>
                <a:gd name="T13" fmla="*/ 280 h 281"/>
                <a:gd name="T14" fmla="*/ 4 w 527"/>
                <a:gd name="T15" fmla="*/ 278 h 281"/>
                <a:gd name="T16" fmla="*/ 16 w 527"/>
                <a:gd name="T17" fmla="*/ 278 h 281"/>
                <a:gd name="T18" fmla="*/ 30 w 527"/>
                <a:gd name="T19" fmla="*/ 274 h 281"/>
                <a:gd name="T20" fmla="*/ 54 w 527"/>
                <a:gd name="T21" fmla="*/ 263 h 281"/>
                <a:gd name="T22" fmla="*/ 60 w 527"/>
                <a:gd name="T23" fmla="*/ 261 h 281"/>
                <a:gd name="T24" fmla="*/ 27 w 527"/>
                <a:gd name="T25" fmla="*/ 262 h 281"/>
                <a:gd name="T26" fmla="*/ 24 w 527"/>
                <a:gd name="T27" fmla="*/ 259 h 281"/>
                <a:gd name="T28" fmla="*/ 31 w 527"/>
                <a:gd name="T29" fmla="*/ 258 h 281"/>
                <a:gd name="T30" fmla="*/ 75 w 527"/>
                <a:gd name="T31" fmla="*/ 258 h 281"/>
                <a:gd name="T32" fmla="*/ 152 w 527"/>
                <a:gd name="T33" fmla="*/ 254 h 281"/>
                <a:gd name="T34" fmla="*/ 226 w 527"/>
                <a:gd name="T35" fmla="*/ 249 h 281"/>
                <a:gd name="T36" fmla="*/ 270 w 527"/>
                <a:gd name="T37" fmla="*/ 244 h 281"/>
                <a:gd name="T38" fmla="*/ 328 w 527"/>
                <a:gd name="T39" fmla="*/ 238 h 281"/>
                <a:gd name="T40" fmla="*/ 397 w 527"/>
                <a:gd name="T41" fmla="*/ 230 h 281"/>
                <a:gd name="T42" fmla="*/ 429 w 527"/>
                <a:gd name="T43" fmla="*/ 226 h 281"/>
                <a:gd name="T44" fmla="*/ 439 w 527"/>
                <a:gd name="T45" fmla="*/ 220 h 281"/>
                <a:gd name="T46" fmla="*/ 459 w 527"/>
                <a:gd name="T47" fmla="*/ 178 h 281"/>
                <a:gd name="T48" fmla="*/ 485 w 527"/>
                <a:gd name="T49" fmla="*/ 79 h 281"/>
                <a:gd name="T50" fmla="*/ 490 w 527"/>
                <a:gd name="T51" fmla="*/ 55 h 281"/>
                <a:gd name="T52" fmla="*/ 492 w 527"/>
                <a:gd name="T53" fmla="*/ 46 h 281"/>
                <a:gd name="T54" fmla="*/ 492 w 527"/>
                <a:gd name="T55" fmla="*/ 42 h 281"/>
                <a:gd name="T56" fmla="*/ 495 w 527"/>
                <a:gd name="T57" fmla="*/ 28 h 281"/>
                <a:gd name="T58" fmla="*/ 502 w 527"/>
                <a:gd name="T59" fmla="*/ 26 h 281"/>
                <a:gd name="T60" fmla="*/ 510 w 527"/>
                <a:gd name="T61" fmla="*/ 17 h 281"/>
                <a:gd name="T62" fmla="*/ 524 w 527"/>
                <a:gd name="T63" fmla="*/ 1 h 281"/>
                <a:gd name="T64" fmla="*/ 526 w 527"/>
                <a:gd name="T65" fmla="*/ 1 h 281"/>
                <a:gd name="T66" fmla="*/ 526 w 527"/>
                <a:gd name="T67" fmla="*/ 2 h 281"/>
                <a:gd name="T68" fmla="*/ 518 w 527"/>
                <a:gd name="T69" fmla="*/ 61 h 281"/>
                <a:gd name="T70" fmla="*/ 500 w 527"/>
                <a:gd name="T71" fmla="*/ 145 h 281"/>
                <a:gd name="T72" fmla="*/ 466 w 527"/>
                <a:gd name="T73" fmla="*/ 233 h 281"/>
                <a:gd name="T74" fmla="*/ 465 w 527"/>
                <a:gd name="T75" fmla="*/ 235 h 281"/>
                <a:gd name="T76" fmla="*/ 452 w 527"/>
                <a:gd name="T77" fmla="*/ 244 h 281"/>
                <a:gd name="T78" fmla="*/ 403 w 527"/>
                <a:gd name="T79" fmla="*/ 250 h 281"/>
                <a:gd name="T80" fmla="*/ 398 w 527"/>
                <a:gd name="T81" fmla="*/ 251 h 281"/>
                <a:gd name="T82" fmla="*/ 368 w 527"/>
                <a:gd name="T83" fmla="*/ 256 h 281"/>
                <a:gd name="T84" fmla="*/ 357 w 527"/>
                <a:gd name="T85" fmla="*/ 257 h 281"/>
                <a:gd name="T86" fmla="*/ 298 w 527"/>
                <a:gd name="T87" fmla="*/ 264 h 281"/>
                <a:gd name="T88" fmla="*/ 290 w 527"/>
                <a:gd name="T89" fmla="*/ 265 h 281"/>
                <a:gd name="T90" fmla="*/ 281 w 527"/>
                <a:gd name="T91" fmla="*/ 265 h 281"/>
                <a:gd name="T92" fmla="*/ 250 w 527"/>
                <a:gd name="T93" fmla="*/ 269 h 281"/>
                <a:gd name="T94" fmla="*/ 247 w 527"/>
                <a:gd name="T95" fmla="*/ 26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27" h="281">
                  <a:moveTo>
                    <a:pt x="247" y="269"/>
                  </a:moveTo>
                  <a:cubicBezTo>
                    <a:pt x="246" y="267"/>
                    <a:pt x="245" y="268"/>
                    <a:pt x="243" y="268"/>
                  </a:cubicBezTo>
                  <a:cubicBezTo>
                    <a:pt x="208" y="271"/>
                    <a:pt x="173" y="274"/>
                    <a:pt x="137" y="277"/>
                  </a:cubicBezTo>
                  <a:cubicBezTo>
                    <a:pt x="100" y="279"/>
                    <a:pt x="62" y="281"/>
                    <a:pt x="24" y="281"/>
                  </a:cubicBezTo>
                  <a:cubicBezTo>
                    <a:pt x="23" y="281"/>
                    <a:pt x="21" y="281"/>
                    <a:pt x="19" y="281"/>
                  </a:cubicBezTo>
                  <a:cubicBezTo>
                    <a:pt x="15" y="280"/>
                    <a:pt x="11" y="281"/>
                    <a:pt x="7" y="280"/>
                  </a:cubicBezTo>
                  <a:cubicBezTo>
                    <a:pt x="5" y="280"/>
                    <a:pt x="2" y="280"/>
                    <a:pt x="0" y="280"/>
                  </a:cubicBezTo>
                  <a:cubicBezTo>
                    <a:pt x="0" y="277"/>
                    <a:pt x="3" y="278"/>
                    <a:pt x="4" y="278"/>
                  </a:cubicBezTo>
                  <a:cubicBezTo>
                    <a:pt x="8" y="277"/>
                    <a:pt x="12" y="277"/>
                    <a:pt x="16" y="278"/>
                  </a:cubicBezTo>
                  <a:cubicBezTo>
                    <a:pt x="21" y="278"/>
                    <a:pt x="25" y="276"/>
                    <a:pt x="30" y="274"/>
                  </a:cubicBezTo>
                  <a:cubicBezTo>
                    <a:pt x="38" y="270"/>
                    <a:pt x="46" y="266"/>
                    <a:pt x="54" y="263"/>
                  </a:cubicBezTo>
                  <a:cubicBezTo>
                    <a:pt x="56" y="262"/>
                    <a:pt x="58" y="261"/>
                    <a:pt x="60" y="261"/>
                  </a:cubicBezTo>
                  <a:cubicBezTo>
                    <a:pt x="49" y="263"/>
                    <a:pt x="38" y="262"/>
                    <a:pt x="27" y="262"/>
                  </a:cubicBezTo>
                  <a:cubicBezTo>
                    <a:pt x="26" y="262"/>
                    <a:pt x="24" y="262"/>
                    <a:pt x="24" y="259"/>
                  </a:cubicBezTo>
                  <a:cubicBezTo>
                    <a:pt x="26" y="257"/>
                    <a:pt x="29" y="258"/>
                    <a:pt x="31" y="258"/>
                  </a:cubicBezTo>
                  <a:cubicBezTo>
                    <a:pt x="46" y="258"/>
                    <a:pt x="60" y="258"/>
                    <a:pt x="75" y="258"/>
                  </a:cubicBezTo>
                  <a:cubicBezTo>
                    <a:pt x="101" y="258"/>
                    <a:pt x="126" y="256"/>
                    <a:pt x="152" y="254"/>
                  </a:cubicBezTo>
                  <a:cubicBezTo>
                    <a:pt x="177" y="253"/>
                    <a:pt x="201" y="251"/>
                    <a:pt x="226" y="249"/>
                  </a:cubicBezTo>
                  <a:cubicBezTo>
                    <a:pt x="241" y="247"/>
                    <a:pt x="255" y="246"/>
                    <a:pt x="270" y="244"/>
                  </a:cubicBezTo>
                  <a:cubicBezTo>
                    <a:pt x="289" y="242"/>
                    <a:pt x="309" y="240"/>
                    <a:pt x="328" y="238"/>
                  </a:cubicBezTo>
                  <a:cubicBezTo>
                    <a:pt x="351" y="235"/>
                    <a:pt x="374" y="233"/>
                    <a:pt x="397" y="230"/>
                  </a:cubicBezTo>
                  <a:cubicBezTo>
                    <a:pt x="408" y="228"/>
                    <a:pt x="418" y="227"/>
                    <a:pt x="429" y="226"/>
                  </a:cubicBezTo>
                  <a:cubicBezTo>
                    <a:pt x="434" y="225"/>
                    <a:pt x="437" y="223"/>
                    <a:pt x="439" y="220"/>
                  </a:cubicBezTo>
                  <a:cubicBezTo>
                    <a:pt x="448" y="207"/>
                    <a:pt x="454" y="193"/>
                    <a:pt x="459" y="178"/>
                  </a:cubicBezTo>
                  <a:cubicBezTo>
                    <a:pt x="471" y="146"/>
                    <a:pt x="479" y="113"/>
                    <a:pt x="485" y="79"/>
                  </a:cubicBezTo>
                  <a:cubicBezTo>
                    <a:pt x="487" y="71"/>
                    <a:pt x="488" y="63"/>
                    <a:pt x="490" y="55"/>
                  </a:cubicBezTo>
                  <a:cubicBezTo>
                    <a:pt x="491" y="52"/>
                    <a:pt x="491" y="49"/>
                    <a:pt x="492" y="46"/>
                  </a:cubicBezTo>
                  <a:cubicBezTo>
                    <a:pt x="492" y="45"/>
                    <a:pt x="492" y="43"/>
                    <a:pt x="492" y="42"/>
                  </a:cubicBezTo>
                  <a:cubicBezTo>
                    <a:pt x="493" y="38"/>
                    <a:pt x="492" y="33"/>
                    <a:pt x="495" y="28"/>
                  </a:cubicBezTo>
                  <a:cubicBezTo>
                    <a:pt x="498" y="30"/>
                    <a:pt x="500" y="29"/>
                    <a:pt x="502" y="26"/>
                  </a:cubicBezTo>
                  <a:cubicBezTo>
                    <a:pt x="505" y="23"/>
                    <a:pt x="507" y="20"/>
                    <a:pt x="510" y="17"/>
                  </a:cubicBezTo>
                  <a:cubicBezTo>
                    <a:pt x="515" y="12"/>
                    <a:pt x="520" y="7"/>
                    <a:pt x="524" y="1"/>
                  </a:cubicBezTo>
                  <a:cubicBezTo>
                    <a:pt x="525" y="1"/>
                    <a:pt x="525" y="0"/>
                    <a:pt x="526" y="1"/>
                  </a:cubicBezTo>
                  <a:cubicBezTo>
                    <a:pt x="527" y="1"/>
                    <a:pt x="527" y="2"/>
                    <a:pt x="526" y="2"/>
                  </a:cubicBezTo>
                  <a:cubicBezTo>
                    <a:pt x="524" y="22"/>
                    <a:pt x="521" y="42"/>
                    <a:pt x="518" y="61"/>
                  </a:cubicBezTo>
                  <a:cubicBezTo>
                    <a:pt x="513" y="89"/>
                    <a:pt x="508" y="118"/>
                    <a:pt x="500" y="145"/>
                  </a:cubicBezTo>
                  <a:cubicBezTo>
                    <a:pt x="492" y="176"/>
                    <a:pt x="482" y="206"/>
                    <a:pt x="466" y="233"/>
                  </a:cubicBezTo>
                  <a:cubicBezTo>
                    <a:pt x="466" y="234"/>
                    <a:pt x="465" y="235"/>
                    <a:pt x="465" y="235"/>
                  </a:cubicBezTo>
                  <a:cubicBezTo>
                    <a:pt x="462" y="241"/>
                    <a:pt x="458" y="243"/>
                    <a:pt x="452" y="244"/>
                  </a:cubicBezTo>
                  <a:cubicBezTo>
                    <a:pt x="435" y="245"/>
                    <a:pt x="419" y="248"/>
                    <a:pt x="403" y="250"/>
                  </a:cubicBezTo>
                  <a:cubicBezTo>
                    <a:pt x="401" y="250"/>
                    <a:pt x="399" y="250"/>
                    <a:pt x="398" y="251"/>
                  </a:cubicBezTo>
                  <a:cubicBezTo>
                    <a:pt x="388" y="254"/>
                    <a:pt x="378" y="255"/>
                    <a:pt x="368" y="256"/>
                  </a:cubicBezTo>
                  <a:cubicBezTo>
                    <a:pt x="364" y="256"/>
                    <a:pt x="360" y="257"/>
                    <a:pt x="357" y="257"/>
                  </a:cubicBezTo>
                  <a:cubicBezTo>
                    <a:pt x="337" y="260"/>
                    <a:pt x="318" y="262"/>
                    <a:pt x="298" y="264"/>
                  </a:cubicBezTo>
                  <a:cubicBezTo>
                    <a:pt x="295" y="264"/>
                    <a:pt x="293" y="265"/>
                    <a:pt x="290" y="265"/>
                  </a:cubicBezTo>
                  <a:cubicBezTo>
                    <a:pt x="287" y="265"/>
                    <a:pt x="284" y="265"/>
                    <a:pt x="281" y="265"/>
                  </a:cubicBezTo>
                  <a:cubicBezTo>
                    <a:pt x="271" y="267"/>
                    <a:pt x="260" y="267"/>
                    <a:pt x="250" y="269"/>
                  </a:cubicBezTo>
                  <a:cubicBezTo>
                    <a:pt x="249" y="269"/>
                    <a:pt x="248" y="269"/>
                    <a:pt x="247" y="269"/>
                  </a:cubicBezTo>
                  <a:close/>
                </a:path>
              </a:pathLst>
            </a:custGeom>
            <a:solidFill>
              <a:srgbClr val="3C9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3E105F32-B6AC-7657-B748-5D4130D0F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2999"/>
              <a:ext cx="2023" cy="61"/>
            </a:xfrm>
            <a:custGeom>
              <a:avLst/>
              <a:gdLst>
                <a:gd name="T0" fmla="*/ 588 w 630"/>
                <a:gd name="T1" fmla="*/ 5 h 19"/>
                <a:gd name="T2" fmla="*/ 593 w 630"/>
                <a:gd name="T3" fmla="*/ 6 h 19"/>
                <a:gd name="T4" fmla="*/ 628 w 630"/>
                <a:gd name="T5" fmla="*/ 9 h 19"/>
                <a:gd name="T6" fmla="*/ 630 w 630"/>
                <a:gd name="T7" fmla="*/ 10 h 19"/>
                <a:gd name="T8" fmla="*/ 611 w 630"/>
                <a:gd name="T9" fmla="*/ 14 h 19"/>
                <a:gd name="T10" fmla="*/ 545 w 630"/>
                <a:gd name="T11" fmla="*/ 16 h 19"/>
                <a:gd name="T12" fmla="*/ 462 w 630"/>
                <a:gd name="T13" fmla="*/ 17 h 19"/>
                <a:gd name="T14" fmla="*/ 204 w 630"/>
                <a:gd name="T15" fmla="*/ 18 h 19"/>
                <a:gd name="T16" fmla="*/ 159 w 630"/>
                <a:gd name="T17" fmla="*/ 17 h 19"/>
                <a:gd name="T18" fmla="*/ 123 w 630"/>
                <a:gd name="T19" fmla="*/ 16 h 19"/>
                <a:gd name="T20" fmla="*/ 65 w 630"/>
                <a:gd name="T21" fmla="*/ 14 h 19"/>
                <a:gd name="T22" fmla="*/ 8 w 630"/>
                <a:gd name="T23" fmla="*/ 11 h 19"/>
                <a:gd name="T24" fmla="*/ 2 w 630"/>
                <a:gd name="T25" fmla="*/ 10 h 19"/>
                <a:gd name="T26" fmla="*/ 0 w 630"/>
                <a:gd name="T27" fmla="*/ 9 h 19"/>
                <a:gd name="T28" fmla="*/ 2 w 630"/>
                <a:gd name="T29" fmla="*/ 7 h 19"/>
                <a:gd name="T30" fmla="*/ 12 w 630"/>
                <a:gd name="T31" fmla="*/ 7 h 19"/>
                <a:gd name="T32" fmla="*/ 66 w 630"/>
                <a:gd name="T33" fmla="*/ 4 h 19"/>
                <a:gd name="T34" fmla="*/ 120 w 630"/>
                <a:gd name="T35" fmla="*/ 4 h 19"/>
                <a:gd name="T36" fmla="*/ 224 w 630"/>
                <a:gd name="T37" fmla="*/ 3 h 19"/>
                <a:gd name="T38" fmla="*/ 309 w 630"/>
                <a:gd name="T39" fmla="*/ 2 h 19"/>
                <a:gd name="T40" fmla="*/ 317 w 630"/>
                <a:gd name="T41" fmla="*/ 2 h 19"/>
                <a:gd name="T42" fmla="*/ 319 w 630"/>
                <a:gd name="T43" fmla="*/ 1 h 19"/>
                <a:gd name="T44" fmla="*/ 332 w 630"/>
                <a:gd name="T45" fmla="*/ 1 h 19"/>
                <a:gd name="T46" fmla="*/ 358 w 630"/>
                <a:gd name="T47" fmla="*/ 1 h 19"/>
                <a:gd name="T48" fmla="*/ 366 w 630"/>
                <a:gd name="T49" fmla="*/ 0 h 19"/>
                <a:gd name="T50" fmla="*/ 385 w 630"/>
                <a:gd name="T51" fmla="*/ 1 h 19"/>
                <a:gd name="T52" fmla="*/ 421 w 630"/>
                <a:gd name="T53" fmla="*/ 1 h 19"/>
                <a:gd name="T54" fmla="*/ 510 w 630"/>
                <a:gd name="T55" fmla="*/ 2 h 19"/>
                <a:gd name="T56" fmla="*/ 516 w 630"/>
                <a:gd name="T57" fmla="*/ 2 h 19"/>
                <a:gd name="T58" fmla="*/ 518 w 630"/>
                <a:gd name="T59" fmla="*/ 3 h 19"/>
                <a:gd name="T60" fmla="*/ 527 w 630"/>
                <a:gd name="T61" fmla="*/ 8 h 19"/>
                <a:gd name="T62" fmla="*/ 577 w 630"/>
                <a:gd name="T63" fmla="*/ 8 h 19"/>
                <a:gd name="T64" fmla="*/ 588 w 630"/>
                <a:gd name="T65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0" h="19">
                  <a:moveTo>
                    <a:pt x="588" y="5"/>
                  </a:moveTo>
                  <a:cubicBezTo>
                    <a:pt x="589" y="7"/>
                    <a:pt x="591" y="6"/>
                    <a:pt x="593" y="6"/>
                  </a:cubicBezTo>
                  <a:cubicBezTo>
                    <a:pt x="605" y="7"/>
                    <a:pt x="617" y="8"/>
                    <a:pt x="628" y="9"/>
                  </a:cubicBezTo>
                  <a:cubicBezTo>
                    <a:pt x="629" y="9"/>
                    <a:pt x="629" y="10"/>
                    <a:pt x="630" y="10"/>
                  </a:cubicBezTo>
                  <a:cubicBezTo>
                    <a:pt x="627" y="11"/>
                    <a:pt x="617" y="14"/>
                    <a:pt x="611" y="14"/>
                  </a:cubicBezTo>
                  <a:cubicBezTo>
                    <a:pt x="589" y="14"/>
                    <a:pt x="567" y="15"/>
                    <a:pt x="545" y="16"/>
                  </a:cubicBezTo>
                  <a:cubicBezTo>
                    <a:pt x="517" y="17"/>
                    <a:pt x="490" y="17"/>
                    <a:pt x="462" y="17"/>
                  </a:cubicBezTo>
                  <a:cubicBezTo>
                    <a:pt x="376" y="19"/>
                    <a:pt x="290" y="18"/>
                    <a:pt x="204" y="18"/>
                  </a:cubicBezTo>
                  <a:cubicBezTo>
                    <a:pt x="189" y="18"/>
                    <a:pt x="174" y="18"/>
                    <a:pt x="159" y="17"/>
                  </a:cubicBezTo>
                  <a:cubicBezTo>
                    <a:pt x="147" y="16"/>
                    <a:pt x="135" y="17"/>
                    <a:pt x="123" y="16"/>
                  </a:cubicBezTo>
                  <a:cubicBezTo>
                    <a:pt x="104" y="15"/>
                    <a:pt x="84" y="15"/>
                    <a:pt x="65" y="14"/>
                  </a:cubicBezTo>
                  <a:cubicBezTo>
                    <a:pt x="46" y="14"/>
                    <a:pt x="27" y="12"/>
                    <a:pt x="8" y="11"/>
                  </a:cubicBezTo>
                  <a:cubicBezTo>
                    <a:pt x="6" y="11"/>
                    <a:pt x="4" y="10"/>
                    <a:pt x="2" y="10"/>
                  </a:cubicBezTo>
                  <a:cubicBezTo>
                    <a:pt x="1" y="10"/>
                    <a:pt x="0" y="10"/>
                    <a:pt x="0" y="9"/>
                  </a:cubicBezTo>
                  <a:cubicBezTo>
                    <a:pt x="0" y="8"/>
                    <a:pt x="1" y="8"/>
                    <a:pt x="2" y="7"/>
                  </a:cubicBezTo>
                  <a:cubicBezTo>
                    <a:pt x="6" y="7"/>
                    <a:pt x="9" y="7"/>
                    <a:pt x="12" y="7"/>
                  </a:cubicBezTo>
                  <a:cubicBezTo>
                    <a:pt x="30" y="6"/>
                    <a:pt x="48" y="5"/>
                    <a:pt x="66" y="4"/>
                  </a:cubicBezTo>
                  <a:cubicBezTo>
                    <a:pt x="84" y="4"/>
                    <a:pt x="102" y="4"/>
                    <a:pt x="120" y="4"/>
                  </a:cubicBezTo>
                  <a:cubicBezTo>
                    <a:pt x="154" y="2"/>
                    <a:pt x="189" y="4"/>
                    <a:pt x="224" y="3"/>
                  </a:cubicBezTo>
                  <a:cubicBezTo>
                    <a:pt x="252" y="2"/>
                    <a:pt x="280" y="2"/>
                    <a:pt x="309" y="2"/>
                  </a:cubicBezTo>
                  <a:cubicBezTo>
                    <a:pt x="311" y="2"/>
                    <a:pt x="314" y="2"/>
                    <a:pt x="317" y="2"/>
                  </a:cubicBezTo>
                  <a:cubicBezTo>
                    <a:pt x="318" y="3"/>
                    <a:pt x="319" y="2"/>
                    <a:pt x="319" y="1"/>
                  </a:cubicBezTo>
                  <a:cubicBezTo>
                    <a:pt x="323" y="2"/>
                    <a:pt x="327" y="1"/>
                    <a:pt x="332" y="1"/>
                  </a:cubicBezTo>
                  <a:cubicBezTo>
                    <a:pt x="341" y="0"/>
                    <a:pt x="349" y="0"/>
                    <a:pt x="358" y="1"/>
                  </a:cubicBezTo>
                  <a:cubicBezTo>
                    <a:pt x="361" y="1"/>
                    <a:pt x="363" y="1"/>
                    <a:pt x="366" y="0"/>
                  </a:cubicBezTo>
                  <a:cubicBezTo>
                    <a:pt x="372" y="0"/>
                    <a:pt x="379" y="1"/>
                    <a:pt x="385" y="1"/>
                  </a:cubicBezTo>
                  <a:cubicBezTo>
                    <a:pt x="397" y="1"/>
                    <a:pt x="409" y="1"/>
                    <a:pt x="421" y="1"/>
                  </a:cubicBezTo>
                  <a:cubicBezTo>
                    <a:pt x="451" y="1"/>
                    <a:pt x="480" y="2"/>
                    <a:pt x="510" y="2"/>
                  </a:cubicBezTo>
                  <a:cubicBezTo>
                    <a:pt x="512" y="2"/>
                    <a:pt x="514" y="2"/>
                    <a:pt x="516" y="2"/>
                  </a:cubicBezTo>
                  <a:cubicBezTo>
                    <a:pt x="517" y="2"/>
                    <a:pt x="518" y="2"/>
                    <a:pt x="518" y="3"/>
                  </a:cubicBezTo>
                  <a:cubicBezTo>
                    <a:pt x="519" y="8"/>
                    <a:pt x="523" y="8"/>
                    <a:pt x="527" y="8"/>
                  </a:cubicBezTo>
                  <a:cubicBezTo>
                    <a:pt x="544" y="8"/>
                    <a:pt x="560" y="8"/>
                    <a:pt x="577" y="8"/>
                  </a:cubicBezTo>
                  <a:cubicBezTo>
                    <a:pt x="581" y="9"/>
                    <a:pt x="584" y="6"/>
                    <a:pt x="588" y="5"/>
                  </a:cubicBezTo>
                  <a:close/>
                </a:path>
              </a:pathLst>
            </a:custGeom>
            <a:solidFill>
              <a:srgbClr val="CBB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E2BE3D6C-F7BB-6C54-6944-62713581E9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1759"/>
              <a:ext cx="1596" cy="710"/>
            </a:xfrm>
            <a:custGeom>
              <a:avLst/>
              <a:gdLst>
                <a:gd name="T0" fmla="*/ 494 w 497"/>
                <a:gd name="T1" fmla="*/ 14 h 221"/>
                <a:gd name="T2" fmla="*/ 486 w 497"/>
                <a:gd name="T3" fmla="*/ 63 h 221"/>
                <a:gd name="T4" fmla="*/ 457 w 497"/>
                <a:gd name="T5" fmla="*/ 155 h 221"/>
                <a:gd name="T6" fmla="*/ 442 w 497"/>
                <a:gd name="T7" fmla="*/ 183 h 221"/>
                <a:gd name="T8" fmla="*/ 435 w 497"/>
                <a:gd name="T9" fmla="*/ 187 h 221"/>
                <a:gd name="T10" fmla="*/ 375 w 497"/>
                <a:gd name="T11" fmla="*/ 194 h 221"/>
                <a:gd name="T12" fmla="*/ 285 w 497"/>
                <a:gd name="T13" fmla="*/ 205 h 221"/>
                <a:gd name="T14" fmla="*/ 212 w 497"/>
                <a:gd name="T15" fmla="*/ 212 h 221"/>
                <a:gd name="T16" fmla="*/ 130 w 497"/>
                <a:gd name="T17" fmla="*/ 218 h 221"/>
                <a:gd name="T18" fmla="*/ 29 w 497"/>
                <a:gd name="T19" fmla="*/ 219 h 221"/>
                <a:gd name="T20" fmla="*/ 27 w 497"/>
                <a:gd name="T21" fmla="*/ 219 h 221"/>
                <a:gd name="T22" fmla="*/ 23 w 497"/>
                <a:gd name="T23" fmla="*/ 221 h 221"/>
                <a:gd name="T24" fmla="*/ 5 w 497"/>
                <a:gd name="T25" fmla="*/ 220 h 221"/>
                <a:gd name="T26" fmla="*/ 0 w 497"/>
                <a:gd name="T27" fmla="*/ 217 h 221"/>
                <a:gd name="T28" fmla="*/ 13 w 497"/>
                <a:gd name="T29" fmla="*/ 212 h 221"/>
                <a:gd name="T30" fmla="*/ 71 w 497"/>
                <a:gd name="T31" fmla="*/ 213 h 221"/>
                <a:gd name="T32" fmla="*/ 71 w 497"/>
                <a:gd name="T33" fmla="*/ 213 h 221"/>
                <a:gd name="T34" fmla="*/ 110 w 497"/>
                <a:gd name="T35" fmla="*/ 210 h 221"/>
                <a:gd name="T36" fmla="*/ 161 w 497"/>
                <a:gd name="T37" fmla="*/ 207 h 221"/>
                <a:gd name="T38" fmla="*/ 193 w 497"/>
                <a:gd name="T39" fmla="*/ 205 h 221"/>
                <a:gd name="T40" fmla="*/ 234 w 497"/>
                <a:gd name="T41" fmla="*/ 201 h 221"/>
                <a:gd name="T42" fmla="*/ 304 w 497"/>
                <a:gd name="T43" fmla="*/ 194 h 221"/>
                <a:gd name="T44" fmla="*/ 357 w 497"/>
                <a:gd name="T45" fmla="*/ 188 h 221"/>
                <a:gd name="T46" fmla="*/ 364 w 497"/>
                <a:gd name="T47" fmla="*/ 183 h 221"/>
                <a:gd name="T48" fmla="*/ 384 w 497"/>
                <a:gd name="T49" fmla="*/ 156 h 221"/>
                <a:gd name="T50" fmla="*/ 429 w 497"/>
                <a:gd name="T51" fmla="*/ 124 h 221"/>
                <a:gd name="T52" fmla="*/ 458 w 497"/>
                <a:gd name="T53" fmla="*/ 114 h 221"/>
                <a:gd name="T54" fmla="*/ 466 w 497"/>
                <a:gd name="T55" fmla="*/ 107 h 221"/>
                <a:gd name="T56" fmla="*/ 481 w 497"/>
                <a:gd name="T57" fmla="*/ 43 h 221"/>
                <a:gd name="T58" fmla="*/ 487 w 497"/>
                <a:gd name="T59" fmla="*/ 11 h 221"/>
                <a:gd name="T60" fmla="*/ 494 w 497"/>
                <a:gd name="T61" fmla="*/ 1 h 221"/>
                <a:gd name="T62" fmla="*/ 496 w 497"/>
                <a:gd name="T63" fmla="*/ 3 h 221"/>
                <a:gd name="T64" fmla="*/ 496 w 497"/>
                <a:gd name="T65" fmla="*/ 6 h 221"/>
                <a:gd name="T66" fmla="*/ 494 w 497"/>
                <a:gd name="T67" fmla="*/ 1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97" h="221">
                  <a:moveTo>
                    <a:pt x="494" y="14"/>
                  </a:moveTo>
                  <a:cubicBezTo>
                    <a:pt x="492" y="31"/>
                    <a:pt x="489" y="47"/>
                    <a:pt x="486" y="63"/>
                  </a:cubicBezTo>
                  <a:cubicBezTo>
                    <a:pt x="479" y="94"/>
                    <a:pt x="470" y="125"/>
                    <a:pt x="457" y="155"/>
                  </a:cubicBezTo>
                  <a:cubicBezTo>
                    <a:pt x="453" y="165"/>
                    <a:pt x="448" y="175"/>
                    <a:pt x="442" y="183"/>
                  </a:cubicBezTo>
                  <a:cubicBezTo>
                    <a:pt x="440" y="186"/>
                    <a:pt x="437" y="187"/>
                    <a:pt x="435" y="187"/>
                  </a:cubicBezTo>
                  <a:cubicBezTo>
                    <a:pt x="415" y="189"/>
                    <a:pt x="395" y="192"/>
                    <a:pt x="375" y="194"/>
                  </a:cubicBezTo>
                  <a:cubicBezTo>
                    <a:pt x="345" y="198"/>
                    <a:pt x="315" y="202"/>
                    <a:pt x="285" y="205"/>
                  </a:cubicBezTo>
                  <a:cubicBezTo>
                    <a:pt x="260" y="207"/>
                    <a:pt x="236" y="210"/>
                    <a:pt x="212" y="212"/>
                  </a:cubicBezTo>
                  <a:cubicBezTo>
                    <a:pt x="184" y="214"/>
                    <a:pt x="157" y="216"/>
                    <a:pt x="130" y="218"/>
                  </a:cubicBezTo>
                  <a:cubicBezTo>
                    <a:pt x="96" y="220"/>
                    <a:pt x="63" y="220"/>
                    <a:pt x="29" y="219"/>
                  </a:cubicBezTo>
                  <a:cubicBezTo>
                    <a:pt x="29" y="219"/>
                    <a:pt x="28" y="219"/>
                    <a:pt x="27" y="219"/>
                  </a:cubicBezTo>
                  <a:cubicBezTo>
                    <a:pt x="26" y="221"/>
                    <a:pt x="24" y="221"/>
                    <a:pt x="23" y="221"/>
                  </a:cubicBezTo>
                  <a:cubicBezTo>
                    <a:pt x="17" y="220"/>
                    <a:pt x="11" y="221"/>
                    <a:pt x="5" y="220"/>
                  </a:cubicBezTo>
                  <a:cubicBezTo>
                    <a:pt x="3" y="220"/>
                    <a:pt x="0" y="220"/>
                    <a:pt x="0" y="217"/>
                  </a:cubicBezTo>
                  <a:cubicBezTo>
                    <a:pt x="4" y="214"/>
                    <a:pt x="8" y="213"/>
                    <a:pt x="13" y="212"/>
                  </a:cubicBezTo>
                  <a:cubicBezTo>
                    <a:pt x="32" y="213"/>
                    <a:pt x="52" y="214"/>
                    <a:pt x="71" y="213"/>
                  </a:cubicBezTo>
                  <a:cubicBezTo>
                    <a:pt x="71" y="213"/>
                    <a:pt x="71" y="213"/>
                    <a:pt x="71" y="213"/>
                  </a:cubicBezTo>
                  <a:cubicBezTo>
                    <a:pt x="84" y="214"/>
                    <a:pt x="97" y="211"/>
                    <a:pt x="110" y="210"/>
                  </a:cubicBezTo>
                  <a:cubicBezTo>
                    <a:pt x="127" y="210"/>
                    <a:pt x="144" y="209"/>
                    <a:pt x="161" y="207"/>
                  </a:cubicBezTo>
                  <a:cubicBezTo>
                    <a:pt x="171" y="207"/>
                    <a:pt x="182" y="206"/>
                    <a:pt x="193" y="205"/>
                  </a:cubicBezTo>
                  <a:cubicBezTo>
                    <a:pt x="206" y="205"/>
                    <a:pt x="220" y="203"/>
                    <a:pt x="234" y="201"/>
                  </a:cubicBezTo>
                  <a:cubicBezTo>
                    <a:pt x="257" y="199"/>
                    <a:pt x="280" y="197"/>
                    <a:pt x="304" y="194"/>
                  </a:cubicBezTo>
                  <a:cubicBezTo>
                    <a:pt x="322" y="192"/>
                    <a:pt x="340" y="190"/>
                    <a:pt x="357" y="188"/>
                  </a:cubicBezTo>
                  <a:cubicBezTo>
                    <a:pt x="361" y="188"/>
                    <a:pt x="363" y="186"/>
                    <a:pt x="364" y="183"/>
                  </a:cubicBezTo>
                  <a:cubicBezTo>
                    <a:pt x="369" y="173"/>
                    <a:pt x="377" y="164"/>
                    <a:pt x="384" y="156"/>
                  </a:cubicBezTo>
                  <a:cubicBezTo>
                    <a:pt x="397" y="142"/>
                    <a:pt x="412" y="132"/>
                    <a:pt x="429" y="124"/>
                  </a:cubicBezTo>
                  <a:cubicBezTo>
                    <a:pt x="439" y="120"/>
                    <a:pt x="448" y="116"/>
                    <a:pt x="458" y="114"/>
                  </a:cubicBezTo>
                  <a:cubicBezTo>
                    <a:pt x="463" y="113"/>
                    <a:pt x="465" y="111"/>
                    <a:pt x="466" y="107"/>
                  </a:cubicBezTo>
                  <a:cubicBezTo>
                    <a:pt x="472" y="86"/>
                    <a:pt x="477" y="64"/>
                    <a:pt x="481" y="43"/>
                  </a:cubicBezTo>
                  <a:cubicBezTo>
                    <a:pt x="484" y="32"/>
                    <a:pt x="484" y="21"/>
                    <a:pt x="487" y="11"/>
                  </a:cubicBezTo>
                  <a:cubicBezTo>
                    <a:pt x="489" y="7"/>
                    <a:pt x="492" y="4"/>
                    <a:pt x="494" y="1"/>
                  </a:cubicBezTo>
                  <a:cubicBezTo>
                    <a:pt x="496" y="0"/>
                    <a:pt x="497" y="0"/>
                    <a:pt x="496" y="3"/>
                  </a:cubicBezTo>
                  <a:cubicBezTo>
                    <a:pt x="496" y="4"/>
                    <a:pt x="496" y="5"/>
                    <a:pt x="496" y="6"/>
                  </a:cubicBezTo>
                  <a:cubicBezTo>
                    <a:pt x="493" y="8"/>
                    <a:pt x="495" y="12"/>
                    <a:pt x="494" y="14"/>
                  </a:cubicBezTo>
                  <a:close/>
                </a:path>
              </a:pathLst>
            </a:custGeom>
            <a:solidFill>
              <a:srgbClr val="1D5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A3B56C81-1782-76FB-7971-BCA6C13E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1389"/>
              <a:ext cx="321" cy="659"/>
            </a:xfrm>
            <a:custGeom>
              <a:avLst/>
              <a:gdLst>
                <a:gd name="T0" fmla="*/ 31 w 100"/>
                <a:gd name="T1" fmla="*/ 22 h 205"/>
                <a:gd name="T2" fmla="*/ 50 w 100"/>
                <a:gd name="T3" fmla="*/ 0 h 205"/>
                <a:gd name="T4" fmla="*/ 52 w 100"/>
                <a:gd name="T5" fmla="*/ 0 h 205"/>
                <a:gd name="T6" fmla="*/ 69 w 100"/>
                <a:gd name="T7" fmla="*/ 4 h 205"/>
                <a:gd name="T8" fmla="*/ 76 w 100"/>
                <a:gd name="T9" fmla="*/ 4 h 205"/>
                <a:gd name="T10" fmla="*/ 81 w 100"/>
                <a:gd name="T11" fmla="*/ 4 h 205"/>
                <a:gd name="T12" fmla="*/ 88 w 100"/>
                <a:gd name="T13" fmla="*/ 5 h 205"/>
                <a:gd name="T14" fmla="*/ 97 w 100"/>
                <a:gd name="T15" fmla="*/ 14 h 205"/>
                <a:gd name="T16" fmla="*/ 97 w 100"/>
                <a:gd name="T17" fmla="*/ 31 h 205"/>
                <a:gd name="T18" fmla="*/ 98 w 100"/>
                <a:gd name="T19" fmla="*/ 33 h 205"/>
                <a:gd name="T20" fmla="*/ 99 w 100"/>
                <a:gd name="T21" fmla="*/ 38 h 205"/>
                <a:gd name="T22" fmla="*/ 85 w 100"/>
                <a:gd name="T23" fmla="*/ 46 h 205"/>
                <a:gd name="T24" fmla="*/ 66 w 100"/>
                <a:gd name="T25" fmla="*/ 48 h 205"/>
                <a:gd name="T26" fmla="*/ 45 w 100"/>
                <a:gd name="T27" fmla="*/ 57 h 205"/>
                <a:gd name="T28" fmla="*/ 38 w 100"/>
                <a:gd name="T29" fmla="*/ 68 h 205"/>
                <a:gd name="T30" fmla="*/ 31 w 100"/>
                <a:gd name="T31" fmla="*/ 93 h 205"/>
                <a:gd name="T32" fmla="*/ 28 w 100"/>
                <a:gd name="T33" fmla="*/ 144 h 205"/>
                <a:gd name="T34" fmla="*/ 31 w 100"/>
                <a:gd name="T35" fmla="*/ 168 h 205"/>
                <a:gd name="T36" fmla="*/ 35 w 100"/>
                <a:gd name="T37" fmla="*/ 185 h 205"/>
                <a:gd name="T38" fmla="*/ 37 w 100"/>
                <a:gd name="T39" fmla="*/ 195 h 205"/>
                <a:gd name="T40" fmla="*/ 32 w 100"/>
                <a:gd name="T41" fmla="*/ 203 h 205"/>
                <a:gd name="T42" fmla="*/ 18 w 100"/>
                <a:gd name="T43" fmla="*/ 205 h 205"/>
                <a:gd name="T44" fmla="*/ 12 w 100"/>
                <a:gd name="T45" fmla="*/ 198 h 205"/>
                <a:gd name="T46" fmla="*/ 10 w 100"/>
                <a:gd name="T47" fmla="*/ 185 h 205"/>
                <a:gd name="T48" fmla="*/ 5 w 100"/>
                <a:gd name="T49" fmla="*/ 160 h 205"/>
                <a:gd name="T50" fmla="*/ 1 w 100"/>
                <a:gd name="T51" fmla="*/ 139 h 205"/>
                <a:gd name="T52" fmla="*/ 3 w 100"/>
                <a:gd name="T53" fmla="*/ 100 h 205"/>
                <a:gd name="T54" fmla="*/ 7 w 100"/>
                <a:gd name="T55" fmla="*/ 80 h 205"/>
                <a:gd name="T56" fmla="*/ 14 w 100"/>
                <a:gd name="T57" fmla="*/ 58 h 205"/>
                <a:gd name="T58" fmla="*/ 18 w 100"/>
                <a:gd name="T59" fmla="*/ 49 h 205"/>
                <a:gd name="T60" fmla="*/ 28 w 100"/>
                <a:gd name="T61" fmla="*/ 28 h 205"/>
                <a:gd name="T62" fmla="*/ 31 w 100"/>
                <a:gd name="T63" fmla="*/ 22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0" h="205">
                  <a:moveTo>
                    <a:pt x="31" y="22"/>
                  </a:moveTo>
                  <a:cubicBezTo>
                    <a:pt x="36" y="13"/>
                    <a:pt x="42" y="6"/>
                    <a:pt x="50" y="0"/>
                  </a:cubicBezTo>
                  <a:cubicBezTo>
                    <a:pt x="50" y="0"/>
                    <a:pt x="51" y="0"/>
                    <a:pt x="52" y="0"/>
                  </a:cubicBezTo>
                  <a:cubicBezTo>
                    <a:pt x="58" y="1"/>
                    <a:pt x="63" y="2"/>
                    <a:pt x="69" y="4"/>
                  </a:cubicBezTo>
                  <a:cubicBezTo>
                    <a:pt x="71" y="5"/>
                    <a:pt x="73" y="5"/>
                    <a:pt x="76" y="4"/>
                  </a:cubicBezTo>
                  <a:cubicBezTo>
                    <a:pt x="78" y="4"/>
                    <a:pt x="79" y="4"/>
                    <a:pt x="81" y="4"/>
                  </a:cubicBezTo>
                  <a:cubicBezTo>
                    <a:pt x="83" y="5"/>
                    <a:pt x="86" y="6"/>
                    <a:pt x="88" y="5"/>
                  </a:cubicBezTo>
                  <a:cubicBezTo>
                    <a:pt x="97" y="5"/>
                    <a:pt x="96" y="8"/>
                    <a:pt x="97" y="14"/>
                  </a:cubicBezTo>
                  <a:cubicBezTo>
                    <a:pt x="97" y="20"/>
                    <a:pt x="97" y="25"/>
                    <a:pt x="97" y="31"/>
                  </a:cubicBezTo>
                  <a:cubicBezTo>
                    <a:pt x="97" y="32"/>
                    <a:pt x="96" y="33"/>
                    <a:pt x="98" y="33"/>
                  </a:cubicBezTo>
                  <a:cubicBezTo>
                    <a:pt x="100" y="34"/>
                    <a:pt x="99" y="36"/>
                    <a:pt x="99" y="38"/>
                  </a:cubicBezTo>
                  <a:cubicBezTo>
                    <a:pt x="97" y="45"/>
                    <a:pt x="90" y="45"/>
                    <a:pt x="85" y="46"/>
                  </a:cubicBezTo>
                  <a:cubicBezTo>
                    <a:pt x="78" y="46"/>
                    <a:pt x="72" y="46"/>
                    <a:pt x="66" y="48"/>
                  </a:cubicBezTo>
                  <a:cubicBezTo>
                    <a:pt x="59" y="50"/>
                    <a:pt x="51" y="51"/>
                    <a:pt x="45" y="57"/>
                  </a:cubicBezTo>
                  <a:cubicBezTo>
                    <a:pt x="42" y="60"/>
                    <a:pt x="40" y="64"/>
                    <a:pt x="38" y="68"/>
                  </a:cubicBezTo>
                  <a:cubicBezTo>
                    <a:pt x="34" y="76"/>
                    <a:pt x="32" y="84"/>
                    <a:pt x="31" y="93"/>
                  </a:cubicBezTo>
                  <a:cubicBezTo>
                    <a:pt x="26" y="110"/>
                    <a:pt x="27" y="127"/>
                    <a:pt x="28" y="144"/>
                  </a:cubicBezTo>
                  <a:cubicBezTo>
                    <a:pt x="29" y="152"/>
                    <a:pt x="31" y="160"/>
                    <a:pt x="31" y="168"/>
                  </a:cubicBezTo>
                  <a:cubicBezTo>
                    <a:pt x="32" y="174"/>
                    <a:pt x="34" y="179"/>
                    <a:pt x="35" y="185"/>
                  </a:cubicBezTo>
                  <a:cubicBezTo>
                    <a:pt x="36" y="188"/>
                    <a:pt x="36" y="192"/>
                    <a:pt x="37" y="195"/>
                  </a:cubicBezTo>
                  <a:cubicBezTo>
                    <a:pt x="38" y="200"/>
                    <a:pt x="37" y="202"/>
                    <a:pt x="32" y="203"/>
                  </a:cubicBezTo>
                  <a:cubicBezTo>
                    <a:pt x="27" y="204"/>
                    <a:pt x="23" y="205"/>
                    <a:pt x="18" y="205"/>
                  </a:cubicBezTo>
                  <a:cubicBezTo>
                    <a:pt x="13" y="204"/>
                    <a:pt x="12" y="203"/>
                    <a:pt x="12" y="198"/>
                  </a:cubicBezTo>
                  <a:cubicBezTo>
                    <a:pt x="12" y="194"/>
                    <a:pt x="11" y="189"/>
                    <a:pt x="10" y="185"/>
                  </a:cubicBezTo>
                  <a:cubicBezTo>
                    <a:pt x="8" y="177"/>
                    <a:pt x="7" y="168"/>
                    <a:pt x="5" y="160"/>
                  </a:cubicBezTo>
                  <a:cubicBezTo>
                    <a:pt x="3" y="153"/>
                    <a:pt x="2" y="146"/>
                    <a:pt x="1" y="139"/>
                  </a:cubicBezTo>
                  <a:cubicBezTo>
                    <a:pt x="0" y="126"/>
                    <a:pt x="0" y="113"/>
                    <a:pt x="3" y="100"/>
                  </a:cubicBezTo>
                  <a:cubicBezTo>
                    <a:pt x="4" y="93"/>
                    <a:pt x="6" y="86"/>
                    <a:pt x="7" y="80"/>
                  </a:cubicBezTo>
                  <a:cubicBezTo>
                    <a:pt x="9" y="73"/>
                    <a:pt x="10" y="65"/>
                    <a:pt x="14" y="58"/>
                  </a:cubicBezTo>
                  <a:cubicBezTo>
                    <a:pt x="16" y="56"/>
                    <a:pt x="17" y="52"/>
                    <a:pt x="18" y="49"/>
                  </a:cubicBezTo>
                  <a:cubicBezTo>
                    <a:pt x="21" y="42"/>
                    <a:pt x="24" y="35"/>
                    <a:pt x="28" y="28"/>
                  </a:cubicBezTo>
                  <a:cubicBezTo>
                    <a:pt x="29" y="26"/>
                    <a:pt x="31" y="24"/>
                    <a:pt x="31" y="22"/>
                  </a:cubicBezTo>
                  <a:close/>
                </a:path>
              </a:pathLst>
            </a:custGeom>
            <a:solidFill>
              <a:srgbClr val="0169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F31F795C-0EFC-73E3-1340-6151540F6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0" y="2434"/>
              <a:ext cx="196" cy="478"/>
            </a:xfrm>
            <a:custGeom>
              <a:avLst/>
              <a:gdLst>
                <a:gd name="T0" fmla="*/ 2 w 61"/>
                <a:gd name="T1" fmla="*/ 6 h 149"/>
                <a:gd name="T2" fmla="*/ 10 w 61"/>
                <a:gd name="T3" fmla="*/ 4 h 149"/>
                <a:gd name="T4" fmla="*/ 38 w 61"/>
                <a:gd name="T5" fmla="*/ 1 h 149"/>
                <a:gd name="T6" fmla="*/ 43 w 61"/>
                <a:gd name="T7" fmla="*/ 1 h 149"/>
                <a:gd name="T8" fmla="*/ 60 w 61"/>
                <a:gd name="T9" fmla="*/ 128 h 149"/>
                <a:gd name="T10" fmla="*/ 61 w 61"/>
                <a:gd name="T11" fmla="*/ 142 h 149"/>
                <a:gd name="T12" fmla="*/ 54 w 61"/>
                <a:gd name="T13" fmla="*/ 146 h 149"/>
                <a:gd name="T14" fmla="*/ 31 w 61"/>
                <a:gd name="T15" fmla="*/ 149 h 149"/>
                <a:gd name="T16" fmla="*/ 25 w 61"/>
                <a:gd name="T17" fmla="*/ 143 h 149"/>
                <a:gd name="T18" fmla="*/ 21 w 61"/>
                <a:gd name="T19" fmla="*/ 108 h 149"/>
                <a:gd name="T20" fmla="*/ 9 w 61"/>
                <a:gd name="T21" fmla="*/ 35 h 149"/>
                <a:gd name="T22" fmla="*/ 2 w 61"/>
                <a:gd name="T23" fmla="*/ 12 h 149"/>
                <a:gd name="T24" fmla="*/ 2 w 61"/>
                <a:gd name="T25" fmla="*/ 6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1" h="149">
                  <a:moveTo>
                    <a:pt x="2" y="6"/>
                  </a:moveTo>
                  <a:cubicBezTo>
                    <a:pt x="4" y="4"/>
                    <a:pt x="7" y="5"/>
                    <a:pt x="10" y="4"/>
                  </a:cubicBezTo>
                  <a:cubicBezTo>
                    <a:pt x="19" y="3"/>
                    <a:pt x="29" y="2"/>
                    <a:pt x="38" y="1"/>
                  </a:cubicBezTo>
                  <a:cubicBezTo>
                    <a:pt x="40" y="1"/>
                    <a:pt x="41" y="0"/>
                    <a:pt x="43" y="1"/>
                  </a:cubicBezTo>
                  <a:cubicBezTo>
                    <a:pt x="48" y="44"/>
                    <a:pt x="55" y="86"/>
                    <a:pt x="60" y="128"/>
                  </a:cubicBezTo>
                  <a:cubicBezTo>
                    <a:pt x="60" y="133"/>
                    <a:pt x="60" y="138"/>
                    <a:pt x="61" y="142"/>
                  </a:cubicBezTo>
                  <a:cubicBezTo>
                    <a:pt x="59" y="144"/>
                    <a:pt x="56" y="145"/>
                    <a:pt x="54" y="146"/>
                  </a:cubicBezTo>
                  <a:cubicBezTo>
                    <a:pt x="46" y="148"/>
                    <a:pt x="39" y="148"/>
                    <a:pt x="31" y="149"/>
                  </a:cubicBezTo>
                  <a:cubicBezTo>
                    <a:pt x="27" y="149"/>
                    <a:pt x="25" y="147"/>
                    <a:pt x="25" y="143"/>
                  </a:cubicBezTo>
                  <a:cubicBezTo>
                    <a:pt x="23" y="131"/>
                    <a:pt x="22" y="120"/>
                    <a:pt x="21" y="108"/>
                  </a:cubicBezTo>
                  <a:cubicBezTo>
                    <a:pt x="18" y="83"/>
                    <a:pt x="14" y="59"/>
                    <a:pt x="9" y="35"/>
                  </a:cubicBezTo>
                  <a:cubicBezTo>
                    <a:pt x="7" y="27"/>
                    <a:pt x="5" y="20"/>
                    <a:pt x="2" y="12"/>
                  </a:cubicBezTo>
                  <a:cubicBezTo>
                    <a:pt x="2" y="10"/>
                    <a:pt x="0" y="8"/>
                    <a:pt x="2" y="6"/>
                  </a:cubicBezTo>
                  <a:close/>
                </a:path>
              </a:pathLst>
            </a:custGeom>
            <a:solidFill>
              <a:srgbClr val="3C3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11">
              <a:extLst>
                <a:ext uri="{FF2B5EF4-FFF2-40B4-BE49-F238E27FC236}">
                  <a16:creationId xmlns:a16="http://schemas.microsoft.com/office/drawing/2014/main" id="{877EC502-C0A0-33F8-A2FD-CE38D32E44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5" y="2469"/>
              <a:ext cx="369" cy="360"/>
            </a:xfrm>
            <a:custGeom>
              <a:avLst/>
              <a:gdLst>
                <a:gd name="T0" fmla="*/ 71 w 115"/>
                <a:gd name="T1" fmla="*/ 8 h 112"/>
                <a:gd name="T2" fmla="*/ 77 w 115"/>
                <a:gd name="T3" fmla="*/ 6 h 112"/>
                <a:gd name="T4" fmla="*/ 108 w 115"/>
                <a:gd name="T5" fmla="*/ 2 h 112"/>
                <a:gd name="T6" fmla="*/ 114 w 115"/>
                <a:gd name="T7" fmla="*/ 4 h 112"/>
                <a:gd name="T8" fmla="*/ 113 w 115"/>
                <a:gd name="T9" fmla="*/ 10 h 112"/>
                <a:gd name="T10" fmla="*/ 95 w 115"/>
                <a:gd name="T11" fmla="*/ 40 h 112"/>
                <a:gd name="T12" fmla="*/ 31 w 115"/>
                <a:gd name="T13" fmla="*/ 109 h 112"/>
                <a:gd name="T14" fmla="*/ 22 w 115"/>
                <a:gd name="T15" fmla="*/ 110 h 112"/>
                <a:gd name="T16" fmla="*/ 7 w 115"/>
                <a:gd name="T17" fmla="*/ 99 h 112"/>
                <a:gd name="T18" fmla="*/ 3 w 115"/>
                <a:gd name="T19" fmla="*/ 94 h 112"/>
                <a:gd name="T20" fmla="*/ 3 w 115"/>
                <a:gd name="T21" fmla="*/ 86 h 112"/>
                <a:gd name="T22" fmla="*/ 51 w 115"/>
                <a:gd name="T23" fmla="*/ 34 h 112"/>
                <a:gd name="T24" fmla="*/ 71 w 115"/>
                <a:gd name="T25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112">
                  <a:moveTo>
                    <a:pt x="71" y="8"/>
                  </a:moveTo>
                  <a:cubicBezTo>
                    <a:pt x="73" y="6"/>
                    <a:pt x="75" y="6"/>
                    <a:pt x="77" y="6"/>
                  </a:cubicBezTo>
                  <a:cubicBezTo>
                    <a:pt x="87" y="4"/>
                    <a:pt x="98" y="3"/>
                    <a:pt x="108" y="2"/>
                  </a:cubicBezTo>
                  <a:cubicBezTo>
                    <a:pt x="110" y="2"/>
                    <a:pt x="113" y="0"/>
                    <a:pt x="114" y="4"/>
                  </a:cubicBezTo>
                  <a:cubicBezTo>
                    <a:pt x="115" y="6"/>
                    <a:pt x="114" y="8"/>
                    <a:pt x="113" y="10"/>
                  </a:cubicBezTo>
                  <a:cubicBezTo>
                    <a:pt x="108" y="21"/>
                    <a:pt x="102" y="31"/>
                    <a:pt x="95" y="40"/>
                  </a:cubicBezTo>
                  <a:cubicBezTo>
                    <a:pt x="77" y="66"/>
                    <a:pt x="55" y="88"/>
                    <a:pt x="31" y="109"/>
                  </a:cubicBezTo>
                  <a:cubicBezTo>
                    <a:pt x="29" y="111"/>
                    <a:pt x="26" y="112"/>
                    <a:pt x="22" y="110"/>
                  </a:cubicBezTo>
                  <a:cubicBezTo>
                    <a:pt x="17" y="106"/>
                    <a:pt x="12" y="103"/>
                    <a:pt x="7" y="99"/>
                  </a:cubicBezTo>
                  <a:cubicBezTo>
                    <a:pt x="6" y="98"/>
                    <a:pt x="4" y="96"/>
                    <a:pt x="3" y="94"/>
                  </a:cubicBezTo>
                  <a:cubicBezTo>
                    <a:pt x="0" y="91"/>
                    <a:pt x="1" y="89"/>
                    <a:pt x="3" y="86"/>
                  </a:cubicBezTo>
                  <a:cubicBezTo>
                    <a:pt x="19" y="69"/>
                    <a:pt x="35" y="51"/>
                    <a:pt x="51" y="34"/>
                  </a:cubicBezTo>
                  <a:cubicBezTo>
                    <a:pt x="59" y="26"/>
                    <a:pt x="66" y="17"/>
                    <a:pt x="71" y="8"/>
                  </a:cubicBezTo>
                  <a:close/>
                </a:path>
              </a:pathLst>
            </a:custGeom>
            <a:solidFill>
              <a:srgbClr val="3C3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" name="Freeform 12">
              <a:extLst>
                <a:ext uri="{FF2B5EF4-FFF2-40B4-BE49-F238E27FC236}">
                  <a16:creationId xmlns:a16="http://schemas.microsoft.com/office/drawing/2014/main" id="{C377505B-FAE2-F863-7588-BB1F613C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" y="1380"/>
              <a:ext cx="890" cy="356"/>
            </a:xfrm>
            <a:custGeom>
              <a:avLst/>
              <a:gdLst>
                <a:gd name="T0" fmla="*/ 277 w 277"/>
                <a:gd name="T1" fmla="*/ 96 h 111"/>
                <a:gd name="T2" fmla="*/ 266 w 277"/>
                <a:gd name="T3" fmla="*/ 108 h 111"/>
                <a:gd name="T4" fmla="*/ 263 w 277"/>
                <a:gd name="T5" fmla="*/ 110 h 111"/>
                <a:gd name="T6" fmla="*/ 262 w 277"/>
                <a:gd name="T7" fmla="*/ 106 h 111"/>
                <a:gd name="T8" fmla="*/ 260 w 277"/>
                <a:gd name="T9" fmla="*/ 101 h 111"/>
                <a:gd name="T10" fmla="*/ 267 w 277"/>
                <a:gd name="T11" fmla="*/ 45 h 111"/>
                <a:gd name="T12" fmla="*/ 269 w 277"/>
                <a:gd name="T13" fmla="*/ 13 h 111"/>
                <a:gd name="T14" fmla="*/ 267 w 277"/>
                <a:gd name="T15" fmla="*/ 11 h 111"/>
                <a:gd name="T16" fmla="*/ 257 w 277"/>
                <a:gd name="T17" fmla="*/ 14 h 111"/>
                <a:gd name="T18" fmla="*/ 174 w 277"/>
                <a:gd name="T19" fmla="*/ 37 h 111"/>
                <a:gd name="T20" fmla="*/ 109 w 277"/>
                <a:gd name="T21" fmla="*/ 51 h 111"/>
                <a:gd name="T22" fmla="*/ 43 w 277"/>
                <a:gd name="T23" fmla="*/ 65 h 111"/>
                <a:gd name="T24" fmla="*/ 6 w 277"/>
                <a:gd name="T25" fmla="*/ 71 h 111"/>
                <a:gd name="T26" fmla="*/ 3 w 277"/>
                <a:gd name="T27" fmla="*/ 65 h 111"/>
                <a:gd name="T28" fmla="*/ 20 w 277"/>
                <a:gd name="T29" fmla="*/ 53 h 111"/>
                <a:gd name="T30" fmla="*/ 53 w 277"/>
                <a:gd name="T31" fmla="*/ 47 h 111"/>
                <a:gd name="T32" fmla="*/ 59 w 277"/>
                <a:gd name="T33" fmla="*/ 44 h 111"/>
                <a:gd name="T34" fmla="*/ 92 w 277"/>
                <a:gd name="T35" fmla="*/ 38 h 111"/>
                <a:gd name="T36" fmla="*/ 97 w 277"/>
                <a:gd name="T37" fmla="*/ 33 h 111"/>
                <a:gd name="T38" fmla="*/ 98 w 277"/>
                <a:gd name="T39" fmla="*/ 29 h 111"/>
                <a:gd name="T40" fmla="*/ 101 w 277"/>
                <a:gd name="T41" fmla="*/ 33 h 111"/>
                <a:gd name="T42" fmla="*/ 105 w 277"/>
                <a:gd name="T43" fmla="*/ 36 h 111"/>
                <a:gd name="T44" fmla="*/ 132 w 277"/>
                <a:gd name="T45" fmla="*/ 30 h 111"/>
                <a:gd name="T46" fmla="*/ 147 w 277"/>
                <a:gd name="T47" fmla="*/ 27 h 111"/>
                <a:gd name="T48" fmla="*/ 193 w 277"/>
                <a:gd name="T49" fmla="*/ 17 h 111"/>
                <a:gd name="T50" fmla="*/ 214 w 277"/>
                <a:gd name="T51" fmla="*/ 12 h 111"/>
                <a:gd name="T52" fmla="*/ 220 w 277"/>
                <a:gd name="T53" fmla="*/ 13 h 111"/>
                <a:gd name="T54" fmla="*/ 236 w 277"/>
                <a:gd name="T55" fmla="*/ 15 h 111"/>
                <a:gd name="T56" fmla="*/ 238 w 277"/>
                <a:gd name="T57" fmla="*/ 11 h 111"/>
                <a:gd name="T58" fmla="*/ 238 w 277"/>
                <a:gd name="T59" fmla="*/ 6 h 111"/>
                <a:gd name="T60" fmla="*/ 260 w 277"/>
                <a:gd name="T61" fmla="*/ 0 h 111"/>
                <a:gd name="T62" fmla="*/ 257 w 277"/>
                <a:gd name="T63" fmla="*/ 6 h 111"/>
                <a:gd name="T64" fmla="*/ 248 w 277"/>
                <a:gd name="T65" fmla="*/ 8 h 111"/>
                <a:gd name="T66" fmla="*/ 260 w 277"/>
                <a:gd name="T67" fmla="*/ 4 h 111"/>
                <a:gd name="T68" fmla="*/ 274 w 277"/>
                <a:gd name="T69" fmla="*/ 5 h 111"/>
                <a:gd name="T70" fmla="*/ 276 w 277"/>
                <a:gd name="T71" fmla="*/ 9 h 111"/>
                <a:gd name="T72" fmla="*/ 275 w 277"/>
                <a:gd name="T73" fmla="*/ 23 h 111"/>
                <a:gd name="T74" fmla="*/ 273 w 277"/>
                <a:gd name="T75" fmla="*/ 46 h 111"/>
                <a:gd name="T76" fmla="*/ 271 w 277"/>
                <a:gd name="T77" fmla="*/ 69 h 111"/>
                <a:gd name="T78" fmla="*/ 268 w 277"/>
                <a:gd name="T79" fmla="*/ 89 h 111"/>
                <a:gd name="T80" fmla="*/ 272 w 277"/>
                <a:gd name="T81" fmla="*/ 94 h 111"/>
                <a:gd name="T82" fmla="*/ 277 w 277"/>
                <a:gd name="T83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77" h="111">
                  <a:moveTo>
                    <a:pt x="277" y="96"/>
                  </a:moveTo>
                  <a:cubicBezTo>
                    <a:pt x="273" y="100"/>
                    <a:pt x="270" y="104"/>
                    <a:pt x="266" y="108"/>
                  </a:cubicBezTo>
                  <a:cubicBezTo>
                    <a:pt x="265" y="109"/>
                    <a:pt x="264" y="111"/>
                    <a:pt x="263" y="110"/>
                  </a:cubicBezTo>
                  <a:cubicBezTo>
                    <a:pt x="261" y="109"/>
                    <a:pt x="262" y="107"/>
                    <a:pt x="262" y="106"/>
                  </a:cubicBezTo>
                  <a:cubicBezTo>
                    <a:pt x="260" y="105"/>
                    <a:pt x="260" y="103"/>
                    <a:pt x="260" y="101"/>
                  </a:cubicBezTo>
                  <a:cubicBezTo>
                    <a:pt x="263" y="82"/>
                    <a:pt x="265" y="64"/>
                    <a:pt x="267" y="45"/>
                  </a:cubicBezTo>
                  <a:cubicBezTo>
                    <a:pt x="268" y="34"/>
                    <a:pt x="269" y="24"/>
                    <a:pt x="269" y="13"/>
                  </a:cubicBezTo>
                  <a:cubicBezTo>
                    <a:pt x="270" y="10"/>
                    <a:pt x="269" y="10"/>
                    <a:pt x="267" y="11"/>
                  </a:cubicBezTo>
                  <a:cubicBezTo>
                    <a:pt x="263" y="12"/>
                    <a:pt x="260" y="13"/>
                    <a:pt x="257" y="14"/>
                  </a:cubicBezTo>
                  <a:cubicBezTo>
                    <a:pt x="230" y="22"/>
                    <a:pt x="202" y="30"/>
                    <a:pt x="174" y="37"/>
                  </a:cubicBezTo>
                  <a:cubicBezTo>
                    <a:pt x="153" y="42"/>
                    <a:pt x="131" y="47"/>
                    <a:pt x="109" y="51"/>
                  </a:cubicBezTo>
                  <a:cubicBezTo>
                    <a:pt x="87" y="56"/>
                    <a:pt x="65" y="61"/>
                    <a:pt x="43" y="65"/>
                  </a:cubicBezTo>
                  <a:cubicBezTo>
                    <a:pt x="30" y="67"/>
                    <a:pt x="18" y="70"/>
                    <a:pt x="6" y="71"/>
                  </a:cubicBezTo>
                  <a:cubicBezTo>
                    <a:pt x="0" y="70"/>
                    <a:pt x="0" y="69"/>
                    <a:pt x="3" y="65"/>
                  </a:cubicBezTo>
                  <a:cubicBezTo>
                    <a:pt x="7" y="59"/>
                    <a:pt x="12" y="55"/>
                    <a:pt x="20" y="53"/>
                  </a:cubicBezTo>
                  <a:cubicBezTo>
                    <a:pt x="31" y="50"/>
                    <a:pt x="42" y="50"/>
                    <a:pt x="53" y="47"/>
                  </a:cubicBezTo>
                  <a:cubicBezTo>
                    <a:pt x="56" y="46"/>
                    <a:pt x="57" y="46"/>
                    <a:pt x="59" y="44"/>
                  </a:cubicBezTo>
                  <a:cubicBezTo>
                    <a:pt x="70" y="43"/>
                    <a:pt x="81" y="40"/>
                    <a:pt x="92" y="38"/>
                  </a:cubicBezTo>
                  <a:cubicBezTo>
                    <a:pt x="95" y="38"/>
                    <a:pt x="97" y="37"/>
                    <a:pt x="97" y="33"/>
                  </a:cubicBezTo>
                  <a:cubicBezTo>
                    <a:pt x="97" y="32"/>
                    <a:pt x="97" y="30"/>
                    <a:pt x="98" y="29"/>
                  </a:cubicBezTo>
                  <a:cubicBezTo>
                    <a:pt x="101" y="29"/>
                    <a:pt x="101" y="31"/>
                    <a:pt x="101" y="33"/>
                  </a:cubicBezTo>
                  <a:cubicBezTo>
                    <a:pt x="101" y="36"/>
                    <a:pt x="102" y="36"/>
                    <a:pt x="105" y="36"/>
                  </a:cubicBezTo>
                  <a:cubicBezTo>
                    <a:pt x="114" y="34"/>
                    <a:pt x="123" y="32"/>
                    <a:pt x="132" y="30"/>
                  </a:cubicBezTo>
                  <a:cubicBezTo>
                    <a:pt x="137" y="29"/>
                    <a:pt x="142" y="28"/>
                    <a:pt x="147" y="27"/>
                  </a:cubicBezTo>
                  <a:cubicBezTo>
                    <a:pt x="162" y="25"/>
                    <a:pt x="178" y="20"/>
                    <a:pt x="193" y="17"/>
                  </a:cubicBezTo>
                  <a:cubicBezTo>
                    <a:pt x="200" y="15"/>
                    <a:pt x="207" y="14"/>
                    <a:pt x="214" y="12"/>
                  </a:cubicBezTo>
                  <a:cubicBezTo>
                    <a:pt x="217" y="10"/>
                    <a:pt x="219" y="11"/>
                    <a:pt x="220" y="13"/>
                  </a:cubicBezTo>
                  <a:cubicBezTo>
                    <a:pt x="225" y="18"/>
                    <a:pt x="230" y="17"/>
                    <a:pt x="236" y="15"/>
                  </a:cubicBezTo>
                  <a:cubicBezTo>
                    <a:pt x="238" y="14"/>
                    <a:pt x="238" y="13"/>
                    <a:pt x="238" y="11"/>
                  </a:cubicBezTo>
                  <a:cubicBezTo>
                    <a:pt x="238" y="9"/>
                    <a:pt x="237" y="7"/>
                    <a:pt x="238" y="6"/>
                  </a:cubicBezTo>
                  <a:cubicBezTo>
                    <a:pt x="245" y="3"/>
                    <a:pt x="253" y="1"/>
                    <a:pt x="260" y="0"/>
                  </a:cubicBezTo>
                  <a:cubicBezTo>
                    <a:pt x="261" y="3"/>
                    <a:pt x="260" y="5"/>
                    <a:pt x="257" y="6"/>
                  </a:cubicBezTo>
                  <a:cubicBezTo>
                    <a:pt x="254" y="6"/>
                    <a:pt x="251" y="6"/>
                    <a:pt x="248" y="8"/>
                  </a:cubicBezTo>
                  <a:cubicBezTo>
                    <a:pt x="252" y="6"/>
                    <a:pt x="256" y="6"/>
                    <a:pt x="260" y="4"/>
                  </a:cubicBezTo>
                  <a:cubicBezTo>
                    <a:pt x="265" y="1"/>
                    <a:pt x="269" y="3"/>
                    <a:pt x="274" y="5"/>
                  </a:cubicBezTo>
                  <a:cubicBezTo>
                    <a:pt x="275" y="6"/>
                    <a:pt x="276" y="8"/>
                    <a:pt x="276" y="9"/>
                  </a:cubicBezTo>
                  <a:cubicBezTo>
                    <a:pt x="277" y="14"/>
                    <a:pt x="276" y="19"/>
                    <a:pt x="275" y="23"/>
                  </a:cubicBezTo>
                  <a:cubicBezTo>
                    <a:pt x="274" y="31"/>
                    <a:pt x="274" y="38"/>
                    <a:pt x="273" y="46"/>
                  </a:cubicBezTo>
                  <a:cubicBezTo>
                    <a:pt x="272" y="53"/>
                    <a:pt x="273" y="62"/>
                    <a:pt x="271" y="69"/>
                  </a:cubicBezTo>
                  <a:cubicBezTo>
                    <a:pt x="270" y="76"/>
                    <a:pt x="269" y="83"/>
                    <a:pt x="268" y="89"/>
                  </a:cubicBezTo>
                  <a:cubicBezTo>
                    <a:pt x="267" y="94"/>
                    <a:pt x="268" y="94"/>
                    <a:pt x="272" y="94"/>
                  </a:cubicBezTo>
                  <a:cubicBezTo>
                    <a:pt x="274" y="94"/>
                    <a:pt x="276" y="95"/>
                    <a:pt x="277" y="96"/>
                  </a:cubicBezTo>
                  <a:close/>
                </a:path>
              </a:pathLst>
            </a:custGeom>
            <a:solidFill>
              <a:srgbClr val="45B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" name="Freeform 13">
              <a:extLst>
                <a:ext uri="{FF2B5EF4-FFF2-40B4-BE49-F238E27FC236}">
                  <a16:creationId xmlns:a16="http://schemas.microsoft.com/office/drawing/2014/main" id="{87ACC0E4-5A40-5E9A-46BC-F72A36A6A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315"/>
              <a:ext cx="665" cy="119"/>
            </a:xfrm>
            <a:custGeom>
              <a:avLst/>
              <a:gdLst>
                <a:gd name="T0" fmla="*/ 133 w 207"/>
                <a:gd name="T1" fmla="*/ 20 h 37"/>
                <a:gd name="T2" fmla="*/ 100 w 207"/>
                <a:gd name="T3" fmla="*/ 24 h 37"/>
                <a:gd name="T4" fmla="*/ 54 w 207"/>
                <a:gd name="T5" fmla="*/ 35 h 37"/>
                <a:gd name="T6" fmla="*/ 12 w 207"/>
                <a:gd name="T7" fmla="*/ 29 h 37"/>
                <a:gd name="T8" fmla="*/ 1 w 207"/>
                <a:gd name="T9" fmla="*/ 20 h 37"/>
                <a:gd name="T10" fmla="*/ 4 w 207"/>
                <a:gd name="T11" fmla="*/ 15 h 37"/>
                <a:gd name="T12" fmla="*/ 20 w 207"/>
                <a:gd name="T13" fmla="*/ 14 h 37"/>
                <a:gd name="T14" fmla="*/ 51 w 207"/>
                <a:gd name="T15" fmla="*/ 21 h 37"/>
                <a:gd name="T16" fmla="*/ 97 w 207"/>
                <a:gd name="T17" fmla="*/ 11 h 37"/>
                <a:gd name="T18" fmla="*/ 141 w 207"/>
                <a:gd name="T19" fmla="*/ 7 h 37"/>
                <a:gd name="T20" fmla="*/ 150 w 207"/>
                <a:gd name="T21" fmla="*/ 10 h 37"/>
                <a:gd name="T22" fmla="*/ 155 w 207"/>
                <a:gd name="T23" fmla="*/ 12 h 37"/>
                <a:gd name="T24" fmla="*/ 179 w 207"/>
                <a:gd name="T25" fmla="*/ 12 h 37"/>
                <a:gd name="T26" fmla="*/ 195 w 207"/>
                <a:gd name="T27" fmla="*/ 3 h 37"/>
                <a:gd name="T28" fmla="*/ 198 w 207"/>
                <a:gd name="T29" fmla="*/ 0 h 37"/>
                <a:gd name="T30" fmla="*/ 204 w 207"/>
                <a:gd name="T31" fmla="*/ 2 h 37"/>
                <a:gd name="T32" fmla="*/ 200 w 207"/>
                <a:gd name="T33" fmla="*/ 11 h 37"/>
                <a:gd name="T34" fmla="*/ 194 w 207"/>
                <a:gd name="T35" fmla="*/ 15 h 37"/>
                <a:gd name="T36" fmla="*/ 178 w 207"/>
                <a:gd name="T37" fmla="*/ 25 h 37"/>
                <a:gd name="T38" fmla="*/ 155 w 207"/>
                <a:gd name="T39" fmla="*/ 26 h 37"/>
                <a:gd name="T40" fmla="*/ 138 w 207"/>
                <a:gd name="T41" fmla="*/ 22 h 37"/>
                <a:gd name="T42" fmla="*/ 133 w 207"/>
                <a:gd name="T43" fmla="*/ 2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7" h="37">
                  <a:moveTo>
                    <a:pt x="133" y="20"/>
                  </a:moveTo>
                  <a:cubicBezTo>
                    <a:pt x="122" y="17"/>
                    <a:pt x="111" y="18"/>
                    <a:pt x="100" y="24"/>
                  </a:cubicBezTo>
                  <a:cubicBezTo>
                    <a:pt x="86" y="32"/>
                    <a:pt x="71" y="37"/>
                    <a:pt x="54" y="35"/>
                  </a:cubicBezTo>
                  <a:cubicBezTo>
                    <a:pt x="40" y="33"/>
                    <a:pt x="26" y="32"/>
                    <a:pt x="12" y="29"/>
                  </a:cubicBezTo>
                  <a:cubicBezTo>
                    <a:pt x="7" y="28"/>
                    <a:pt x="3" y="26"/>
                    <a:pt x="1" y="20"/>
                  </a:cubicBezTo>
                  <a:cubicBezTo>
                    <a:pt x="0" y="17"/>
                    <a:pt x="1" y="16"/>
                    <a:pt x="4" y="15"/>
                  </a:cubicBezTo>
                  <a:cubicBezTo>
                    <a:pt x="9" y="13"/>
                    <a:pt x="14" y="13"/>
                    <a:pt x="20" y="14"/>
                  </a:cubicBezTo>
                  <a:cubicBezTo>
                    <a:pt x="30" y="17"/>
                    <a:pt x="40" y="20"/>
                    <a:pt x="51" y="21"/>
                  </a:cubicBezTo>
                  <a:cubicBezTo>
                    <a:pt x="68" y="24"/>
                    <a:pt x="83" y="21"/>
                    <a:pt x="97" y="11"/>
                  </a:cubicBezTo>
                  <a:cubicBezTo>
                    <a:pt x="111" y="0"/>
                    <a:pt x="126" y="1"/>
                    <a:pt x="141" y="7"/>
                  </a:cubicBezTo>
                  <a:cubicBezTo>
                    <a:pt x="144" y="8"/>
                    <a:pt x="147" y="11"/>
                    <a:pt x="150" y="10"/>
                  </a:cubicBezTo>
                  <a:cubicBezTo>
                    <a:pt x="152" y="10"/>
                    <a:pt x="154" y="11"/>
                    <a:pt x="155" y="12"/>
                  </a:cubicBezTo>
                  <a:cubicBezTo>
                    <a:pt x="163" y="15"/>
                    <a:pt x="171" y="16"/>
                    <a:pt x="179" y="12"/>
                  </a:cubicBezTo>
                  <a:cubicBezTo>
                    <a:pt x="185" y="10"/>
                    <a:pt x="190" y="6"/>
                    <a:pt x="195" y="3"/>
                  </a:cubicBezTo>
                  <a:cubicBezTo>
                    <a:pt x="196" y="2"/>
                    <a:pt x="197" y="1"/>
                    <a:pt x="198" y="0"/>
                  </a:cubicBezTo>
                  <a:cubicBezTo>
                    <a:pt x="200" y="0"/>
                    <a:pt x="202" y="0"/>
                    <a:pt x="204" y="2"/>
                  </a:cubicBezTo>
                  <a:cubicBezTo>
                    <a:pt x="207" y="7"/>
                    <a:pt x="206" y="9"/>
                    <a:pt x="200" y="11"/>
                  </a:cubicBezTo>
                  <a:cubicBezTo>
                    <a:pt x="198" y="12"/>
                    <a:pt x="196" y="14"/>
                    <a:pt x="194" y="15"/>
                  </a:cubicBezTo>
                  <a:cubicBezTo>
                    <a:pt x="190" y="20"/>
                    <a:pt x="185" y="24"/>
                    <a:pt x="178" y="25"/>
                  </a:cubicBezTo>
                  <a:cubicBezTo>
                    <a:pt x="171" y="28"/>
                    <a:pt x="163" y="27"/>
                    <a:pt x="155" y="26"/>
                  </a:cubicBezTo>
                  <a:cubicBezTo>
                    <a:pt x="149" y="24"/>
                    <a:pt x="144" y="23"/>
                    <a:pt x="138" y="22"/>
                  </a:cubicBezTo>
                  <a:cubicBezTo>
                    <a:pt x="136" y="22"/>
                    <a:pt x="135" y="22"/>
                    <a:pt x="133" y="20"/>
                  </a:cubicBezTo>
                  <a:close/>
                </a:path>
              </a:pathLst>
            </a:custGeom>
            <a:solidFill>
              <a:srgbClr val="F3AE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0D8BCD35-4433-9E6E-78BE-3326724C00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8" y="1335"/>
              <a:ext cx="180" cy="360"/>
            </a:xfrm>
            <a:custGeom>
              <a:avLst/>
              <a:gdLst>
                <a:gd name="T0" fmla="*/ 32 w 56"/>
                <a:gd name="T1" fmla="*/ 110 h 112"/>
                <a:gd name="T2" fmla="*/ 24 w 56"/>
                <a:gd name="T3" fmla="*/ 111 h 112"/>
                <a:gd name="T4" fmla="*/ 21 w 56"/>
                <a:gd name="T5" fmla="*/ 109 h 112"/>
                <a:gd name="T6" fmla="*/ 21 w 56"/>
                <a:gd name="T7" fmla="*/ 103 h 112"/>
                <a:gd name="T8" fmla="*/ 23 w 56"/>
                <a:gd name="T9" fmla="*/ 91 h 112"/>
                <a:gd name="T10" fmla="*/ 23 w 56"/>
                <a:gd name="T11" fmla="*/ 89 h 112"/>
                <a:gd name="T12" fmla="*/ 25 w 56"/>
                <a:gd name="T13" fmla="*/ 73 h 112"/>
                <a:gd name="T14" fmla="*/ 25 w 56"/>
                <a:gd name="T15" fmla="*/ 71 h 112"/>
                <a:gd name="T16" fmla="*/ 27 w 56"/>
                <a:gd name="T17" fmla="*/ 43 h 112"/>
                <a:gd name="T18" fmla="*/ 30 w 56"/>
                <a:gd name="T19" fmla="*/ 31 h 112"/>
                <a:gd name="T20" fmla="*/ 29 w 56"/>
                <a:gd name="T21" fmla="*/ 22 h 112"/>
                <a:gd name="T22" fmla="*/ 20 w 56"/>
                <a:gd name="T23" fmla="*/ 18 h 112"/>
                <a:gd name="T24" fmla="*/ 8 w 56"/>
                <a:gd name="T25" fmla="*/ 22 h 112"/>
                <a:gd name="T26" fmla="*/ 7 w 56"/>
                <a:gd name="T27" fmla="*/ 22 h 112"/>
                <a:gd name="T28" fmla="*/ 0 w 56"/>
                <a:gd name="T29" fmla="*/ 23 h 112"/>
                <a:gd name="T30" fmla="*/ 0 w 56"/>
                <a:gd name="T31" fmla="*/ 21 h 112"/>
                <a:gd name="T32" fmla="*/ 6 w 56"/>
                <a:gd name="T33" fmla="*/ 19 h 112"/>
                <a:gd name="T34" fmla="*/ 15 w 56"/>
                <a:gd name="T35" fmla="*/ 14 h 112"/>
                <a:gd name="T36" fmla="*/ 37 w 56"/>
                <a:gd name="T37" fmla="*/ 7 h 112"/>
                <a:gd name="T38" fmla="*/ 51 w 56"/>
                <a:gd name="T39" fmla="*/ 2 h 112"/>
                <a:gd name="T40" fmla="*/ 56 w 56"/>
                <a:gd name="T41" fmla="*/ 6 h 112"/>
                <a:gd name="T42" fmla="*/ 52 w 56"/>
                <a:gd name="T43" fmla="*/ 49 h 112"/>
                <a:gd name="T44" fmla="*/ 48 w 56"/>
                <a:gd name="T45" fmla="*/ 92 h 112"/>
                <a:gd name="T46" fmla="*/ 47 w 56"/>
                <a:gd name="T47" fmla="*/ 94 h 112"/>
                <a:gd name="T48" fmla="*/ 47 w 56"/>
                <a:gd name="T49" fmla="*/ 94 h 112"/>
                <a:gd name="T50" fmla="*/ 47 w 56"/>
                <a:gd name="T51" fmla="*/ 93 h 112"/>
                <a:gd name="T52" fmla="*/ 32 w 56"/>
                <a:gd name="T53" fmla="*/ 11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6" h="112">
                  <a:moveTo>
                    <a:pt x="32" y="110"/>
                  </a:moveTo>
                  <a:cubicBezTo>
                    <a:pt x="29" y="110"/>
                    <a:pt x="27" y="108"/>
                    <a:pt x="24" y="111"/>
                  </a:cubicBezTo>
                  <a:cubicBezTo>
                    <a:pt x="23" y="112"/>
                    <a:pt x="22" y="110"/>
                    <a:pt x="21" y="109"/>
                  </a:cubicBezTo>
                  <a:cubicBezTo>
                    <a:pt x="21" y="107"/>
                    <a:pt x="21" y="105"/>
                    <a:pt x="21" y="103"/>
                  </a:cubicBezTo>
                  <a:cubicBezTo>
                    <a:pt x="23" y="99"/>
                    <a:pt x="22" y="95"/>
                    <a:pt x="23" y="91"/>
                  </a:cubicBezTo>
                  <a:cubicBezTo>
                    <a:pt x="23" y="90"/>
                    <a:pt x="23" y="89"/>
                    <a:pt x="23" y="89"/>
                  </a:cubicBezTo>
                  <a:cubicBezTo>
                    <a:pt x="27" y="84"/>
                    <a:pt x="25" y="78"/>
                    <a:pt x="25" y="73"/>
                  </a:cubicBezTo>
                  <a:cubicBezTo>
                    <a:pt x="25" y="72"/>
                    <a:pt x="25" y="71"/>
                    <a:pt x="25" y="71"/>
                  </a:cubicBezTo>
                  <a:cubicBezTo>
                    <a:pt x="27" y="62"/>
                    <a:pt x="27" y="52"/>
                    <a:pt x="27" y="43"/>
                  </a:cubicBezTo>
                  <a:cubicBezTo>
                    <a:pt x="28" y="39"/>
                    <a:pt x="29" y="35"/>
                    <a:pt x="30" y="31"/>
                  </a:cubicBezTo>
                  <a:cubicBezTo>
                    <a:pt x="30" y="28"/>
                    <a:pt x="30" y="24"/>
                    <a:pt x="29" y="22"/>
                  </a:cubicBezTo>
                  <a:cubicBezTo>
                    <a:pt x="27" y="18"/>
                    <a:pt x="24" y="18"/>
                    <a:pt x="20" y="18"/>
                  </a:cubicBezTo>
                  <a:cubicBezTo>
                    <a:pt x="16" y="18"/>
                    <a:pt x="12" y="21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3"/>
                    <a:pt x="3" y="25"/>
                    <a:pt x="0" y="23"/>
                  </a:cubicBezTo>
                  <a:cubicBezTo>
                    <a:pt x="0" y="23"/>
                    <a:pt x="0" y="22"/>
                    <a:pt x="0" y="21"/>
                  </a:cubicBezTo>
                  <a:cubicBezTo>
                    <a:pt x="1" y="19"/>
                    <a:pt x="4" y="19"/>
                    <a:pt x="6" y="19"/>
                  </a:cubicBezTo>
                  <a:cubicBezTo>
                    <a:pt x="10" y="18"/>
                    <a:pt x="15" y="20"/>
                    <a:pt x="15" y="14"/>
                  </a:cubicBezTo>
                  <a:cubicBezTo>
                    <a:pt x="22" y="12"/>
                    <a:pt x="29" y="9"/>
                    <a:pt x="37" y="7"/>
                  </a:cubicBezTo>
                  <a:cubicBezTo>
                    <a:pt x="42" y="5"/>
                    <a:pt x="46" y="4"/>
                    <a:pt x="51" y="2"/>
                  </a:cubicBezTo>
                  <a:cubicBezTo>
                    <a:pt x="56" y="0"/>
                    <a:pt x="56" y="1"/>
                    <a:pt x="56" y="6"/>
                  </a:cubicBezTo>
                  <a:cubicBezTo>
                    <a:pt x="55" y="20"/>
                    <a:pt x="54" y="35"/>
                    <a:pt x="52" y="49"/>
                  </a:cubicBezTo>
                  <a:cubicBezTo>
                    <a:pt x="51" y="63"/>
                    <a:pt x="49" y="78"/>
                    <a:pt x="48" y="92"/>
                  </a:cubicBezTo>
                  <a:cubicBezTo>
                    <a:pt x="48" y="93"/>
                    <a:pt x="47" y="93"/>
                    <a:pt x="47" y="94"/>
                  </a:cubicBezTo>
                  <a:cubicBezTo>
                    <a:pt x="47" y="94"/>
                    <a:pt x="47" y="94"/>
                    <a:pt x="47" y="94"/>
                  </a:cubicBezTo>
                  <a:cubicBezTo>
                    <a:pt x="47" y="94"/>
                    <a:pt x="47" y="93"/>
                    <a:pt x="47" y="93"/>
                  </a:cubicBezTo>
                  <a:cubicBezTo>
                    <a:pt x="43" y="100"/>
                    <a:pt x="37" y="104"/>
                    <a:pt x="32" y="110"/>
                  </a:cubicBezTo>
                  <a:close/>
                </a:path>
              </a:pathLst>
            </a:custGeom>
            <a:solidFill>
              <a:srgbClr val="43B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9" name="Freeform 15">
              <a:extLst>
                <a:ext uri="{FF2B5EF4-FFF2-40B4-BE49-F238E27FC236}">
                  <a16:creationId xmlns:a16="http://schemas.microsoft.com/office/drawing/2014/main" id="{0275AE96-52B1-B8CD-9D77-AB0437DFF4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7" y="2180"/>
              <a:ext cx="375" cy="202"/>
            </a:xfrm>
            <a:custGeom>
              <a:avLst/>
              <a:gdLst>
                <a:gd name="T0" fmla="*/ 0 w 117"/>
                <a:gd name="T1" fmla="*/ 32 h 63"/>
                <a:gd name="T2" fmla="*/ 20 w 117"/>
                <a:gd name="T3" fmla="*/ 0 h 63"/>
                <a:gd name="T4" fmla="*/ 24 w 117"/>
                <a:gd name="T5" fmla="*/ 22 h 63"/>
                <a:gd name="T6" fmla="*/ 37 w 117"/>
                <a:gd name="T7" fmla="*/ 34 h 63"/>
                <a:gd name="T8" fmla="*/ 61 w 117"/>
                <a:gd name="T9" fmla="*/ 35 h 63"/>
                <a:gd name="T10" fmla="*/ 72 w 117"/>
                <a:gd name="T11" fmla="*/ 36 h 63"/>
                <a:gd name="T12" fmla="*/ 77 w 117"/>
                <a:gd name="T13" fmla="*/ 39 h 63"/>
                <a:gd name="T14" fmla="*/ 111 w 117"/>
                <a:gd name="T15" fmla="*/ 50 h 63"/>
                <a:gd name="T16" fmla="*/ 117 w 117"/>
                <a:gd name="T17" fmla="*/ 52 h 63"/>
                <a:gd name="T18" fmla="*/ 111 w 117"/>
                <a:gd name="T19" fmla="*/ 55 h 63"/>
                <a:gd name="T20" fmla="*/ 57 w 117"/>
                <a:gd name="T21" fmla="*/ 63 h 63"/>
                <a:gd name="T22" fmla="*/ 47 w 117"/>
                <a:gd name="T23" fmla="*/ 60 h 63"/>
                <a:gd name="T24" fmla="*/ 3 w 117"/>
                <a:gd name="T25" fmla="*/ 35 h 63"/>
                <a:gd name="T26" fmla="*/ 0 w 117"/>
                <a:gd name="T27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7" h="63">
                  <a:moveTo>
                    <a:pt x="0" y="32"/>
                  </a:moveTo>
                  <a:cubicBezTo>
                    <a:pt x="7" y="21"/>
                    <a:pt x="13" y="11"/>
                    <a:pt x="20" y="0"/>
                  </a:cubicBezTo>
                  <a:cubicBezTo>
                    <a:pt x="22" y="8"/>
                    <a:pt x="22" y="15"/>
                    <a:pt x="24" y="22"/>
                  </a:cubicBezTo>
                  <a:cubicBezTo>
                    <a:pt x="26" y="29"/>
                    <a:pt x="30" y="33"/>
                    <a:pt x="37" y="34"/>
                  </a:cubicBezTo>
                  <a:cubicBezTo>
                    <a:pt x="45" y="35"/>
                    <a:pt x="53" y="36"/>
                    <a:pt x="61" y="35"/>
                  </a:cubicBezTo>
                  <a:cubicBezTo>
                    <a:pt x="65" y="34"/>
                    <a:pt x="69" y="35"/>
                    <a:pt x="72" y="36"/>
                  </a:cubicBezTo>
                  <a:cubicBezTo>
                    <a:pt x="74" y="37"/>
                    <a:pt x="75" y="38"/>
                    <a:pt x="77" y="39"/>
                  </a:cubicBezTo>
                  <a:cubicBezTo>
                    <a:pt x="87" y="47"/>
                    <a:pt x="98" y="49"/>
                    <a:pt x="111" y="50"/>
                  </a:cubicBezTo>
                  <a:cubicBezTo>
                    <a:pt x="113" y="50"/>
                    <a:pt x="117" y="50"/>
                    <a:pt x="117" y="52"/>
                  </a:cubicBezTo>
                  <a:cubicBezTo>
                    <a:pt x="116" y="55"/>
                    <a:pt x="113" y="54"/>
                    <a:pt x="111" y="55"/>
                  </a:cubicBezTo>
                  <a:cubicBezTo>
                    <a:pt x="93" y="58"/>
                    <a:pt x="75" y="59"/>
                    <a:pt x="57" y="63"/>
                  </a:cubicBezTo>
                  <a:cubicBezTo>
                    <a:pt x="53" y="63"/>
                    <a:pt x="50" y="61"/>
                    <a:pt x="47" y="60"/>
                  </a:cubicBezTo>
                  <a:cubicBezTo>
                    <a:pt x="32" y="52"/>
                    <a:pt x="18" y="44"/>
                    <a:pt x="3" y="35"/>
                  </a:cubicBezTo>
                  <a:cubicBezTo>
                    <a:pt x="2" y="34"/>
                    <a:pt x="1" y="33"/>
                    <a:pt x="0" y="32"/>
                  </a:cubicBezTo>
                  <a:close/>
                </a:path>
              </a:pathLst>
            </a:custGeom>
            <a:solidFill>
              <a:srgbClr val="45B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0" name="Freeform 16">
              <a:extLst>
                <a:ext uri="{FF2B5EF4-FFF2-40B4-BE49-F238E27FC236}">
                  <a16:creationId xmlns:a16="http://schemas.microsoft.com/office/drawing/2014/main" id="{01D4035D-72FD-EF2F-7315-DA442C9E8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4" y="1679"/>
              <a:ext cx="327" cy="167"/>
            </a:xfrm>
            <a:custGeom>
              <a:avLst/>
              <a:gdLst>
                <a:gd name="T0" fmla="*/ 102 w 102"/>
                <a:gd name="T1" fmla="*/ 13 h 52"/>
                <a:gd name="T2" fmla="*/ 73 w 102"/>
                <a:gd name="T3" fmla="*/ 40 h 52"/>
                <a:gd name="T4" fmla="*/ 68 w 102"/>
                <a:gd name="T5" fmla="*/ 40 h 52"/>
                <a:gd name="T6" fmla="*/ 46 w 102"/>
                <a:gd name="T7" fmla="*/ 48 h 52"/>
                <a:gd name="T8" fmla="*/ 41 w 102"/>
                <a:gd name="T9" fmla="*/ 51 h 52"/>
                <a:gd name="T10" fmla="*/ 7 w 102"/>
                <a:gd name="T11" fmla="*/ 52 h 52"/>
                <a:gd name="T12" fmla="*/ 1 w 102"/>
                <a:gd name="T13" fmla="*/ 47 h 52"/>
                <a:gd name="T14" fmla="*/ 3 w 102"/>
                <a:gd name="T15" fmla="*/ 43 h 52"/>
                <a:gd name="T16" fmla="*/ 12 w 102"/>
                <a:gd name="T17" fmla="*/ 38 h 52"/>
                <a:gd name="T18" fmla="*/ 18 w 102"/>
                <a:gd name="T19" fmla="*/ 30 h 52"/>
                <a:gd name="T20" fmla="*/ 20 w 102"/>
                <a:gd name="T21" fmla="*/ 20 h 52"/>
                <a:gd name="T22" fmla="*/ 31 w 102"/>
                <a:gd name="T23" fmla="*/ 5 h 52"/>
                <a:gd name="T24" fmla="*/ 43 w 102"/>
                <a:gd name="T25" fmla="*/ 1 h 52"/>
                <a:gd name="T26" fmla="*/ 68 w 102"/>
                <a:gd name="T27" fmla="*/ 7 h 52"/>
                <a:gd name="T28" fmla="*/ 72 w 102"/>
                <a:gd name="T29" fmla="*/ 11 h 52"/>
                <a:gd name="T30" fmla="*/ 75 w 102"/>
                <a:gd name="T31" fmla="*/ 22 h 52"/>
                <a:gd name="T32" fmla="*/ 80 w 102"/>
                <a:gd name="T33" fmla="*/ 23 h 52"/>
                <a:gd name="T34" fmla="*/ 86 w 102"/>
                <a:gd name="T35" fmla="*/ 15 h 52"/>
                <a:gd name="T36" fmla="*/ 95 w 102"/>
                <a:gd name="T37" fmla="*/ 12 h 52"/>
                <a:gd name="T38" fmla="*/ 102 w 102"/>
                <a:gd name="T39" fmla="*/ 1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2" h="52">
                  <a:moveTo>
                    <a:pt x="102" y="13"/>
                  </a:moveTo>
                  <a:cubicBezTo>
                    <a:pt x="93" y="24"/>
                    <a:pt x="84" y="33"/>
                    <a:pt x="73" y="40"/>
                  </a:cubicBezTo>
                  <a:cubicBezTo>
                    <a:pt x="71" y="41"/>
                    <a:pt x="70" y="41"/>
                    <a:pt x="68" y="40"/>
                  </a:cubicBezTo>
                  <a:cubicBezTo>
                    <a:pt x="59" y="39"/>
                    <a:pt x="52" y="41"/>
                    <a:pt x="46" y="48"/>
                  </a:cubicBezTo>
                  <a:cubicBezTo>
                    <a:pt x="45" y="50"/>
                    <a:pt x="43" y="50"/>
                    <a:pt x="41" y="51"/>
                  </a:cubicBezTo>
                  <a:cubicBezTo>
                    <a:pt x="30" y="52"/>
                    <a:pt x="19" y="52"/>
                    <a:pt x="7" y="52"/>
                  </a:cubicBezTo>
                  <a:cubicBezTo>
                    <a:pt x="3" y="52"/>
                    <a:pt x="3" y="48"/>
                    <a:pt x="1" y="47"/>
                  </a:cubicBezTo>
                  <a:cubicBezTo>
                    <a:pt x="0" y="46"/>
                    <a:pt x="2" y="44"/>
                    <a:pt x="3" y="43"/>
                  </a:cubicBezTo>
                  <a:cubicBezTo>
                    <a:pt x="5" y="39"/>
                    <a:pt x="7" y="38"/>
                    <a:pt x="12" y="38"/>
                  </a:cubicBezTo>
                  <a:cubicBezTo>
                    <a:pt x="17" y="38"/>
                    <a:pt x="19" y="35"/>
                    <a:pt x="18" y="30"/>
                  </a:cubicBezTo>
                  <a:cubicBezTo>
                    <a:pt x="17" y="26"/>
                    <a:pt x="17" y="23"/>
                    <a:pt x="20" y="20"/>
                  </a:cubicBezTo>
                  <a:cubicBezTo>
                    <a:pt x="24" y="15"/>
                    <a:pt x="27" y="10"/>
                    <a:pt x="31" y="5"/>
                  </a:cubicBezTo>
                  <a:cubicBezTo>
                    <a:pt x="34" y="1"/>
                    <a:pt x="39" y="0"/>
                    <a:pt x="43" y="1"/>
                  </a:cubicBezTo>
                  <a:cubicBezTo>
                    <a:pt x="52" y="2"/>
                    <a:pt x="60" y="5"/>
                    <a:pt x="68" y="7"/>
                  </a:cubicBezTo>
                  <a:cubicBezTo>
                    <a:pt x="71" y="7"/>
                    <a:pt x="72" y="8"/>
                    <a:pt x="72" y="11"/>
                  </a:cubicBezTo>
                  <a:cubicBezTo>
                    <a:pt x="73" y="15"/>
                    <a:pt x="74" y="18"/>
                    <a:pt x="75" y="22"/>
                  </a:cubicBezTo>
                  <a:cubicBezTo>
                    <a:pt x="76" y="25"/>
                    <a:pt x="78" y="26"/>
                    <a:pt x="80" y="23"/>
                  </a:cubicBezTo>
                  <a:cubicBezTo>
                    <a:pt x="82" y="20"/>
                    <a:pt x="84" y="18"/>
                    <a:pt x="86" y="15"/>
                  </a:cubicBezTo>
                  <a:cubicBezTo>
                    <a:pt x="88" y="12"/>
                    <a:pt x="91" y="10"/>
                    <a:pt x="95" y="12"/>
                  </a:cubicBezTo>
                  <a:cubicBezTo>
                    <a:pt x="97" y="13"/>
                    <a:pt x="99" y="13"/>
                    <a:pt x="102" y="13"/>
                  </a:cubicBezTo>
                  <a:close/>
                </a:path>
              </a:pathLst>
            </a:custGeom>
            <a:solidFill>
              <a:srgbClr val="1E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17">
              <a:extLst>
                <a:ext uri="{FF2B5EF4-FFF2-40B4-BE49-F238E27FC236}">
                  <a16:creationId xmlns:a16="http://schemas.microsoft.com/office/drawing/2014/main" id="{45607DD0-E232-39A4-3859-7D435DFFD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4" y="1306"/>
              <a:ext cx="138" cy="222"/>
            </a:xfrm>
            <a:custGeom>
              <a:avLst/>
              <a:gdLst>
                <a:gd name="T0" fmla="*/ 2 w 43"/>
                <a:gd name="T1" fmla="*/ 27 h 69"/>
                <a:gd name="T2" fmla="*/ 16 w 43"/>
                <a:gd name="T3" fmla="*/ 18 h 69"/>
                <a:gd name="T4" fmla="*/ 26 w 43"/>
                <a:gd name="T5" fmla="*/ 13 h 69"/>
                <a:gd name="T6" fmla="*/ 28 w 43"/>
                <a:gd name="T7" fmla="*/ 11 h 69"/>
                <a:gd name="T8" fmla="*/ 28 w 43"/>
                <a:gd name="T9" fmla="*/ 4 h 69"/>
                <a:gd name="T10" fmla="*/ 28 w 43"/>
                <a:gd name="T11" fmla="*/ 4 h 69"/>
                <a:gd name="T12" fmla="*/ 36 w 43"/>
                <a:gd name="T13" fmla="*/ 1 h 69"/>
                <a:gd name="T14" fmla="*/ 39 w 43"/>
                <a:gd name="T15" fmla="*/ 11 h 69"/>
                <a:gd name="T16" fmla="*/ 43 w 43"/>
                <a:gd name="T17" fmla="*/ 47 h 69"/>
                <a:gd name="T18" fmla="*/ 42 w 43"/>
                <a:gd name="T19" fmla="*/ 53 h 69"/>
                <a:gd name="T20" fmla="*/ 32 w 43"/>
                <a:gd name="T21" fmla="*/ 63 h 69"/>
                <a:gd name="T22" fmla="*/ 7 w 43"/>
                <a:gd name="T23" fmla="*/ 68 h 69"/>
                <a:gd name="T24" fmla="*/ 2 w 43"/>
                <a:gd name="T25" fmla="*/ 67 h 69"/>
                <a:gd name="T26" fmla="*/ 2 w 43"/>
                <a:gd name="T27" fmla="*/ 65 h 69"/>
                <a:gd name="T28" fmla="*/ 1 w 43"/>
                <a:gd name="T29" fmla="*/ 59 h 69"/>
                <a:gd name="T30" fmla="*/ 0 w 43"/>
                <a:gd name="T31" fmla="*/ 56 h 69"/>
                <a:gd name="T32" fmla="*/ 0 w 43"/>
                <a:gd name="T33" fmla="*/ 33 h 69"/>
                <a:gd name="T34" fmla="*/ 1 w 43"/>
                <a:gd name="T35" fmla="*/ 29 h 69"/>
                <a:gd name="T36" fmla="*/ 2 w 43"/>
                <a:gd name="T37" fmla="*/ 2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69">
                  <a:moveTo>
                    <a:pt x="2" y="27"/>
                  </a:moveTo>
                  <a:cubicBezTo>
                    <a:pt x="8" y="25"/>
                    <a:pt x="12" y="22"/>
                    <a:pt x="16" y="18"/>
                  </a:cubicBezTo>
                  <a:cubicBezTo>
                    <a:pt x="19" y="16"/>
                    <a:pt x="22" y="12"/>
                    <a:pt x="26" y="13"/>
                  </a:cubicBezTo>
                  <a:cubicBezTo>
                    <a:pt x="28" y="14"/>
                    <a:pt x="28" y="12"/>
                    <a:pt x="28" y="11"/>
                  </a:cubicBezTo>
                  <a:cubicBezTo>
                    <a:pt x="28" y="8"/>
                    <a:pt x="27" y="6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30" y="1"/>
                    <a:pt x="33" y="0"/>
                    <a:pt x="36" y="1"/>
                  </a:cubicBezTo>
                  <a:cubicBezTo>
                    <a:pt x="39" y="4"/>
                    <a:pt x="38" y="7"/>
                    <a:pt x="39" y="11"/>
                  </a:cubicBezTo>
                  <a:cubicBezTo>
                    <a:pt x="40" y="23"/>
                    <a:pt x="43" y="35"/>
                    <a:pt x="43" y="47"/>
                  </a:cubicBezTo>
                  <a:cubicBezTo>
                    <a:pt x="43" y="49"/>
                    <a:pt x="43" y="51"/>
                    <a:pt x="42" y="53"/>
                  </a:cubicBezTo>
                  <a:cubicBezTo>
                    <a:pt x="41" y="61"/>
                    <a:pt x="41" y="61"/>
                    <a:pt x="32" y="63"/>
                  </a:cubicBezTo>
                  <a:cubicBezTo>
                    <a:pt x="24" y="65"/>
                    <a:pt x="16" y="67"/>
                    <a:pt x="7" y="68"/>
                  </a:cubicBezTo>
                  <a:cubicBezTo>
                    <a:pt x="5" y="69"/>
                    <a:pt x="4" y="69"/>
                    <a:pt x="2" y="67"/>
                  </a:cubicBezTo>
                  <a:cubicBezTo>
                    <a:pt x="1" y="67"/>
                    <a:pt x="2" y="66"/>
                    <a:pt x="2" y="65"/>
                  </a:cubicBezTo>
                  <a:cubicBezTo>
                    <a:pt x="2" y="63"/>
                    <a:pt x="2" y="61"/>
                    <a:pt x="1" y="59"/>
                  </a:cubicBezTo>
                  <a:cubicBezTo>
                    <a:pt x="0" y="58"/>
                    <a:pt x="0" y="57"/>
                    <a:pt x="0" y="56"/>
                  </a:cubicBezTo>
                  <a:cubicBezTo>
                    <a:pt x="0" y="48"/>
                    <a:pt x="0" y="41"/>
                    <a:pt x="0" y="33"/>
                  </a:cubicBezTo>
                  <a:cubicBezTo>
                    <a:pt x="0" y="31"/>
                    <a:pt x="1" y="30"/>
                    <a:pt x="1" y="29"/>
                  </a:cubicBezTo>
                  <a:cubicBezTo>
                    <a:pt x="1" y="28"/>
                    <a:pt x="1" y="28"/>
                    <a:pt x="2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18">
              <a:extLst>
                <a:ext uri="{FF2B5EF4-FFF2-40B4-BE49-F238E27FC236}">
                  <a16:creationId xmlns:a16="http://schemas.microsoft.com/office/drawing/2014/main" id="{4FEE043E-8102-59B8-4381-0B60881550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" y="1907"/>
              <a:ext cx="167" cy="250"/>
            </a:xfrm>
            <a:custGeom>
              <a:avLst/>
              <a:gdLst>
                <a:gd name="T0" fmla="*/ 32 w 52"/>
                <a:gd name="T1" fmla="*/ 0 h 78"/>
                <a:gd name="T2" fmla="*/ 47 w 52"/>
                <a:gd name="T3" fmla="*/ 12 h 78"/>
                <a:gd name="T4" fmla="*/ 47 w 52"/>
                <a:gd name="T5" fmla="*/ 47 h 78"/>
                <a:gd name="T6" fmla="*/ 33 w 52"/>
                <a:gd name="T7" fmla="*/ 68 h 78"/>
                <a:gd name="T8" fmla="*/ 2 w 52"/>
                <a:gd name="T9" fmla="*/ 70 h 78"/>
                <a:gd name="T10" fmla="*/ 2 w 52"/>
                <a:gd name="T11" fmla="*/ 60 h 78"/>
                <a:gd name="T12" fmla="*/ 21 w 52"/>
                <a:gd name="T13" fmla="*/ 42 h 78"/>
                <a:gd name="T14" fmla="*/ 24 w 52"/>
                <a:gd name="T15" fmla="*/ 19 h 78"/>
                <a:gd name="T16" fmla="*/ 25 w 52"/>
                <a:gd name="T17" fmla="*/ 9 h 78"/>
                <a:gd name="T18" fmla="*/ 32 w 52"/>
                <a:gd name="T1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78">
                  <a:moveTo>
                    <a:pt x="32" y="0"/>
                  </a:moveTo>
                  <a:cubicBezTo>
                    <a:pt x="40" y="1"/>
                    <a:pt x="44" y="6"/>
                    <a:pt x="47" y="12"/>
                  </a:cubicBezTo>
                  <a:cubicBezTo>
                    <a:pt x="52" y="24"/>
                    <a:pt x="51" y="36"/>
                    <a:pt x="47" y="47"/>
                  </a:cubicBezTo>
                  <a:cubicBezTo>
                    <a:pt x="44" y="55"/>
                    <a:pt x="39" y="62"/>
                    <a:pt x="33" y="68"/>
                  </a:cubicBezTo>
                  <a:cubicBezTo>
                    <a:pt x="24" y="75"/>
                    <a:pt x="12" y="78"/>
                    <a:pt x="2" y="70"/>
                  </a:cubicBezTo>
                  <a:cubicBezTo>
                    <a:pt x="0" y="66"/>
                    <a:pt x="1" y="63"/>
                    <a:pt x="2" y="60"/>
                  </a:cubicBezTo>
                  <a:cubicBezTo>
                    <a:pt x="7" y="52"/>
                    <a:pt x="13" y="47"/>
                    <a:pt x="21" y="42"/>
                  </a:cubicBezTo>
                  <a:cubicBezTo>
                    <a:pt x="34" y="33"/>
                    <a:pt x="34" y="30"/>
                    <a:pt x="24" y="19"/>
                  </a:cubicBezTo>
                  <a:cubicBezTo>
                    <a:pt x="20" y="14"/>
                    <a:pt x="20" y="13"/>
                    <a:pt x="25" y="9"/>
                  </a:cubicBezTo>
                  <a:cubicBezTo>
                    <a:pt x="28" y="7"/>
                    <a:pt x="32" y="5"/>
                    <a:pt x="32" y="0"/>
                  </a:cubicBezTo>
                  <a:close/>
                </a:path>
              </a:pathLst>
            </a:custGeom>
            <a:solidFill>
              <a:srgbClr val="1E5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19">
              <a:extLst>
                <a:ext uri="{FF2B5EF4-FFF2-40B4-BE49-F238E27FC236}">
                  <a16:creationId xmlns:a16="http://schemas.microsoft.com/office/drawing/2014/main" id="{FEC4FD62-89BF-9CB2-9D3F-BB0FF98CF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6" y="2087"/>
              <a:ext cx="184" cy="218"/>
            </a:xfrm>
            <a:custGeom>
              <a:avLst/>
              <a:gdLst>
                <a:gd name="T0" fmla="*/ 30 w 57"/>
                <a:gd name="T1" fmla="*/ 52 h 68"/>
                <a:gd name="T2" fmla="*/ 23 w 57"/>
                <a:gd name="T3" fmla="*/ 46 h 68"/>
                <a:gd name="T4" fmla="*/ 1 w 57"/>
                <a:gd name="T5" fmla="*/ 36 h 68"/>
                <a:gd name="T6" fmla="*/ 1 w 57"/>
                <a:gd name="T7" fmla="*/ 35 h 68"/>
                <a:gd name="T8" fmla="*/ 8 w 57"/>
                <a:gd name="T9" fmla="*/ 19 h 68"/>
                <a:gd name="T10" fmla="*/ 32 w 57"/>
                <a:gd name="T11" fmla="*/ 2 h 68"/>
                <a:gd name="T12" fmla="*/ 37 w 57"/>
                <a:gd name="T13" fmla="*/ 1 h 68"/>
                <a:gd name="T14" fmla="*/ 44 w 57"/>
                <a:gd name="T15" fmla="*/ 2 h 68"/>
                <a:gd name="T16" fmla="*/ 50 w 57"/>
                <a:gd name="T17" fmla="*/ 5 h 68"/>
                <a:gd name="T18" fmla="*/ 55 w 57"/>
                <a:gd name="T19" fmla="*/ 22 h 68"/>
                <a:gd name="T20" fmla="*/ 52 w 57"/>
                <a:gd name="T21" fmla="*/ 27 h 68"/>
                <a:gd name="T22" fmla="*/ 52 w 57"/>
                <a:gd name="T23" fmla="*/ 37 h 68"/>
                <a:gd name="T24" fmla="*/ 56 w 57"/>
                <a:gd name="T25" fmla="*/ 48 h 68"/>
                <a:gd name="T26" fmla="*/ 51 w 57"/>
                <a:gd name="T27" fmla="*/ 66 h 68"/>
                <a:gd name="T28" fmla="*/ 47 w 57"/>
                <a:gd name="T29" fmla="*/ 67 h 68"/>
                <a:gd name="T30" fmla="*/ 34 w 57"/>
                <a:gd name="T31" fmla="*/ 59 h 68"/>
                <a:gd name="T32" fmla="*/ 30 w 57"/>
                <a:gd name="T33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68">
                  <a:moveTo>
                    <a:pt x="30" y="52"/>
                  </a:moveTo>
                  <a:cubicBezTo>
                    <a:pt x="30" y="45"/>
                    <a:pt x="28" y="44"/>
                    <a:pt x="23" y="46"/>
                  </a:cubicBezTo>
                  <a:cubicBezTo>
                    <a:pt x="12" y="49"/>
                    <a:pt x="8" y="41"/>
                    <a:pt x="1" y="36"/>
                  </a:cubicBezTo>
                  <a:cubicBezTo>
                    <a:pt x="1" y="36"/>
                    <a:pt x="0" y="35"/>
                    <a:pt x="1" y="35"/>
                  </a:cubicBezTo>
                  <a:cubicBezTo>
                    <a:pt x="2" y="29"/>
                    <a:pt x="2" y="23"/>
                    <a:pt x="8" y="19"/>
                  </a:cubicBezTo>
                  <a:cubicBezTo>
                    <a:pt x="16" y="14"/>
                    <a:pt x="24" y="8"/>
                    <a:pt x="32" y="2"/>
                  </a:cubicBezTo>
                  <a:cubicBezTo>
                    <a:pt x="34" y="0"/>
                    <a:pt x="35" y="0"/>
                    <a:pt x="37" y="1"/>
                  </a:cubicBezTo>
                  <a:cubicBezTo>
                    <a:pt x="39" y="4"/>
                    <a:pt x="42" y="2"/>
                    <a:pt x="44" y="2"/>
                  </a:cubicBezTo>
                  <a:cubicBezTo>
                    <a:pt x="47" y="1"/>
                    <a:pt x="49" y="1"/>
                    <a:pt x="50" y="5"/>
                  </a:cubicBezTo>
                  <a:cubicBezTo>
                    <a:pt x="52" y="10"/>
                    <a:pt x="53" y="16"/>
                    <a:pt x="55" y="22"/>
                  </a:cubicBezTo>
                  <a:cubicBezTo>
                    <a:pt x="55" y="24"/>
                    <a:pt x="55" y="25"/>
                    <a:pt x="52" y="27"/>
                  </a:cubicBezTo>
                  <a:cubicBezTo>
                    <a:pt x="47" y="30"/>
                    <a:pt x="46" y="33"/>
                    <a:pt x="52" y="37"/>
                  </a:cubicBezTo>
                  <a:cubicBezTo>
                    <a:pt x="56" y="40"/>
                    <a:pt x="57" y="43"/>
                    <a:pt x="56" y="48"/>
                  </a:cubicBezTo>
                  <a:cubicBezTo>
                    <a:pt x="54" y="54"/>
                    <a:pt x="53" y="60"/>
                    <a:pt x="51" y="66"/>
                  </a:cubicBezTo>
                  <a:cubicBezTo>
                    <a:pt x="50" y="68"/>
                    <a:pt x="49" y="68"/>
                    <a:pt x="47" y="67"/>
                  </a:cubicBezTo>
                  <a:cubicBezTo>
                    <a:pt x="43" y="64"/>
                    <a:pt x="39" y="62"/>
                    <a:pt x="34" y="59"/>
                  </a:cubicBezTo>
                  <a:cubicBezTo>
                    <a:pt x="31" y="57"/>
                    <a:pt x="28" y="56"/>
                    <a:pt x="30" y="52"/>
                  </a:cubicBezTo>
                  <a:close/>
                </a:path>
              </a:pathLst>
            </a:custGeom>
            <a:solidFill>
              <a:srgbClr val="1F5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20">
              <a:extLst>
                <a:ext uri="{FF2B5EF4-FFF2-40B4-BE49-F238E27FC236}">
                  <a16:creationId xmlns:a16="http://schemas.microsoft.com/office/drawing/2014/main" id="{7A8B456B-A6F4-96F5-F13C-818208F5E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5" y="2797"/>
              <a:ext cx="176" cy="218"/>
            </a:xfrm>
            <a:custGeom>
              <a:avLst/>
              <a:gdLst>
                <a:gd name="T0" fmla="*/ 51 w 55"/>
                <a:gd name="T1" fmla="*/ 64 h 68"/>
                <a:gd name="T2" fmla="*/ 40 w 55"/>
                <a:gd name="T3" fmla="*/ 64 h 68"/>
                <a:gd name="T4" fmla="*/ 4 w 55"/>
                <a:gd name="T5" fmla="*/ 22 h 68"/>
                <a:gd name="T6" fmla="*/ 4 w 55"/>
                <a:gd name="T7" fmla="*/ 10 h 68"/>
                <a:gd name="T8" fmla="*/ 20 w 55"/>
                <a:gd name="T9" fmla="*/ 0 h 68"/>
                <a:gd name="T10" fmla="*/ 25 w 55"/>
                <a:gd name="T11" fmla="*/ 3 h 68"/>
                <a:gd name="T12" fmla="*/ 38 w 55"/>
                <a:gd name="T13" fmla="*/ 15 h 68"/>
                <a:gd name="T14" fmla="*/ 38 w 55"/>
                <a:gd name="T15" fmla="*/ 22 h 68"/>
                <a:gd name="T16" fmla="*/ 37 w 55"/>
                <a:gd name="T17" fmla="*/ 32 h 68"/>
                <a:gd name="T18" fmla="*/ 47 w 55"/>
                <a:gd name="T19" fmla="*/ 48 h 68"/>
                <a:gd name="T20" fmla="*/ 53 w 55"/>
                <a:gd name="T21" fmla="*/ 57 h 68"/>
                <a:gd name="T22" fmla="*/ 51 w 55"/>
                <a:gd name="T23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5" h="68">
                  <a:moveTo>
                    <a:pt x="51" y="64"/>
                  </a:moveTo>
                  <a:cubicBezTo>
                    <a:pt x="46" y="68"/>
                    <a:pt x="45" y="68"/>
                    <a:pt x="40" y="64"/>
                  </a:cubicBezTo>
                  <a:cubicBezTo>
                    <a:pt x="28" y="50"/>
                    <a:pt x="16" y="36"/>
                    <a:pt x="4" y="22"/>
                  </a:cubicBezTo>
                  <a:cubicBezTo>
                    <a:pt x="0" y="17"/>
                    <a:pt x="0" y="15"/>
                    <a:pt x="4" y="10"/>
                  </a:cubicBezTo>
                  <a:cubicBezTo>
                    <a:pt x="9" y="5"/>
                    <a:pt x="13" y="0"/>
                    <a:pt x="20" y="0"/>
                  </a:cubicBezTo>
                  <a:cubicBezTo>
                    <a:pt x="22" y="0"/>
                    <a:pt x="24" y="2"/>
                    <a:pt x="25" y="3"/>
                  </a:cubicBezTo>
                  <a:cubicBezTo>
                    <a:pt x="29" y="7"/>
                    <a:pt x="33" y="12"/>
                    <a:pt x="38" y="15"/>
                  </a:cubicBezTo>
                  <a:cubicBezTo>
                    <a:pt x="40" y="17"/>
                    <a:pt x="40" y="19"/>
                    <a:pt x="38" y="22"/>
                  </a:cubicBezTo>
                  <a:cubicBezTo>
                    <a:pt x="35" y="25"/>
                    <a:pt x="36" y="28"/>
                    <a:pt x="37" y="32"/>
                  </a:cubicBezTo>
                  <a:cubicBezTo>
                    <a:pt x="40" y="37"/>
                    <a:pt x="43" y="43"/>
                    <a:pt x="47" y="48"/>
                  </a:cubicBezTo>
                  <a:cubicBezTo>
                    <a:pt x="49" y="51"/>
                    <a:pt x="52" y="54"/>
                    <a:pt x="53" y="57"/>
                  </a:cubicBezTo>
                  <a:cubicBezTo>
                    <a:pt x="55" y="60"/>
                    <a:pt x="55" y="62"/>
                    <a:pt x="51" y="64"/>
                  </a:cubicBezTo>
                  <a:close/>
                </a:path>
              </a:pathLst>
            </a:custGeom>
            <a:solidFill>
              <a:srgbClr val="1F1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21">
              <a:extLst>
                <a:ext uri="{FF2B5EF4-FFF2-40B4-BE49-F238E27FC236}">
                  <a16:creationId xmlns:a16="http://schemas.microsoft.com/office/drawing/2014/main" id="{185EE8A0-3272-5DA9-70B5-8D94DEA0D2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938"/>
              <a:ext cx="241" cy="93"/>
            </a:xfrm>
            <a:custGeom>
              <a:avLst/>
              <a:gdLst>
                <a:gd name="T0" fmla="*/ 75 w 75"/>
                <a:gd name="T1" fmla="*/ 24 h 29"/>
                <a:gd name="T2" fmla="*/ 66 w 75"/>
                <a:gd name="T3" fmla="*/ 29 h 29"/>
                <a:gd name="T4" fmla="*/ 15 w 75"/>
                <a:gd name="T5" fmla="*/ 29 h 29"/>
                <a:gd name="T6" fmla="*/ 3 w 75"/>
                <a:gd name="T7" fmla="*/ 21 h 29"/>
                <a:gd name="T8" fmla="*/ 5 w 75"/>
                <a:gd name="T9" fmla="*/ 2 h 29"/>
                <a:gd name="T10" fmla="*/ 30 w 75"/>
                <a:gd name="T11" fmla="*/ 1 h 29"/>
                <a:gd name="T12" fmla="*/ 33 w 75"/>
                <a:gd name="T13" fmla="*/ 4 h 29"/>
                <a:gd name="T14" fmla="*/ 39 w 75"/>
                <a:gd name="T15" fmla="*/ 11 h 29"/>
                <a:gd name="T16" fmla="*/ 66 w 75"/>
                <a:gd name="T17" fmla="*/ 15 h 29"/>
                <a:gd name="T18" fmla="*/ 75 w 75"/>
                <a:gd name="T19" fmla="*/ 2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29">
                  <a:moveTo>
                    <a:pt x="75" y="24"/>
                  </a:moveTo>
                  <a:cubicBezTo>
                    <a:pt x="73" y="28"/>
                    <a:pt x="70" y="29"/>
                    <a:pt x="66" y="29"/>
                  </a:cubicBezTo>
                  <a:cubicBezTo>
                    <a:pt x="49" y="29"/>
                    <a:pt x="32" y="29"/>
                    <a:pt x="15" y="29"/>
                  </a:cubicBezTo>
                  <a:cubicBezTo>
                    <a:pt x="6" y="29"/>
                    <a:pt x="6" y="29"/>
                    <a:pt x="3" y="21"/>
                  </a:cubicBezTo>
                  <a:cubicBezTo>
                    <a:pt x="0" y="16"/>
                    <a:pt x="1" y="7"/>
                    <a:pt x="5" y="2"/>
                  </a:cubicBezTo>
                  <a:cubicBezTo>
                    <a:pt x="13" y="0"/>
                    <a:pt x="22" y="0"/>
                    <a:pt x="30" y="1"/>
                  </a:cubicBezTo>
                  <a:cubicBezTo>
                    <a:pt x="32" y="0"/>
                    <a:pt x="33" y="2"/>
                    <a:pt x="33" y="4"/>
                  </a:cubicBezTo>
                  <a:cubicBezTo>
                    <a:pt x="33" y="8"/>
                    <a:pt x="35" y="10"/>
                    <a:pt x="39" y="11"/>
                  </a:cubicBezTo>
                  <a:cubicBezTo>
                    <a:pt x="48" y="14"/>
                    <a:pt x="57" y="15"/>
                    <a:pt x="66" y="15"/>
                  </a:cubicBezTo>
                  <a:cubicBezTo>
                    <a:pt x="73" y="16"/>
                    <a:pt x="75" y="16"/>
                    <a:pt x="75" y="24"/>
                  </a:cubicBezTo>
                  <a:close/>
                </a:path>
              </a:pathLst>
            </a:custGeom>
            <a:solidFill>
              <a:srgbClr val="201E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22">
              <a:extLst>
                <a:ext uri="{FF2B5EF4-FFF2-40B4-BE49-F238E27FC236}">
                  <a16:creationId xmlns:a16="http://schemas.microsoft.com/office/drawing/2014/main" id="{041200C6-1939-911F-00F5-F4685DDF0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4" y="1839"/>
              <a:ext cx="222" cy="177"/>
            </a:xfrm>
            <a:custGeom>
              <a:avLst/>
              <a:gdLst>
                <a:gd name="T0" fmla="*/ 12 w 69"/>
                <a:gd name="T1" fmla="*/ 27 h 55"/>
                <a:gd name="T2" fmla="*/ 19 w 69"/>
                <a:gd name="T3" fmla="*/ 28 h 55"/>
                <a:gd name="T4" fmla="*/ 37 w 69"/>
                <a:gd name="T5" fmla="*/ 16 h 55"/>
                <a:gd name="T6" fmla="*/ 46 w 69"/>
                <a:gd name="T7" fmla="*/ 2 h 55"/>
                <a:gd name="T8" fmla="*/ 52 w 69"/>
                <a:gd name="T9" fmla="*/ 0 h 55"/>
                <a:gd name="T10" fmla="*/ 68 w 69"/>
                <a:gd name="T11" fmla="*/ 11 h 55"/>
                <a:gd name="T12" fmla="*/ 67 w 69"/>
                <a:gd name="T13" fmla="*/ 18 h 55"/>
                <a:gd name="T14" fmla="*/ 44 w 69"/>
                <a:gd name="T15" fmla="*/ 32 h 55"/>
                <a:gd name="T16" fmla="*/ 37 w 69"/>
                <a:gd name="T17" fmla="*/ 37 h 55"/>
                <a:gd name="T18" fmla="*/ 0 w 69"/>
                <a:gd name="T19" fmla="*/ 52 h 55"/>
                <a:gd name="T20" fmla="*/ 8 w 69"/>
                <a:gd name="T21" fmla="*/ 33 h 55"/>
                <a:gd name="T22" fmla="*/ 12 w 69"/>
                <a:gd name="T23" fmla="*/ 2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9" h="55">
                  <a:moveTo>
                    <a:pt x="12" y="27"/>
                  </a:moveTo>
                  <a:cubicBezTo>
                    <a:pt x="14" y="27"/>
                    <a:pt x="16" y="27"/>
                    <a:pt x="19" y="28"/>
                  </a:cubicBezTo>
                  <a:cubicBezTo>
                    <a:pt x="28" y="28"/>
                    <a:pt x="33" y="24"/>
                    <a:pt x="37" y="16"/>
                  </a:cubicBezTo>
                  <a:cubicBezTo>
                    <a:pt x="39" y="11"/>
                    <a:pt x="42" y="6"/>
                    <a:pt x="46" y="2"/>
                  </a:cubicBezTo>
                  <a:cubicBezTo>
                    <a:pt x="47" y="0"/>
                    <a:pt x="49" y="0"/>
                    <a:pt x="52" y="0"/>
                  </a:cubicBezTo>
                  <a:cubicBezTo>
                    <a:pt x="57" y="0"/>
                    <a:pt x="66" y="7"/>
                    <a:pt x="68" y="11"/>
                  </a:cubicBezTo>
                  <a:cubicBezTo>
                    <a:pt x="69" y="14"/>
                    <a:pt x="69" y="16"/>
                    <a:pt x="67" y="18"/>
                  </a:cubicBezTo>
                  <a:cubicBezTo>
                    <a:pt x="60" y="25"/>
                    <a:pt x="54" y="31"/>
                    <a:pt x="44" y="32"/>
                  </a:cubicBezTo>
                  <a:cubicBezTo>
                    <a:pt x="40" y="33"/>
                    <a:pt x="39" y="35"/>
                    <a:pt x="37" y="37"/>
                  </a:cubicBezTo>
                  <a:cubicBezTo>
                    <a:pt x="30" y="48"/>
                    <a:pt x="12" y="55"/>
                    <a:pt x="0" y="52"/>
                  </a:cubicBezTo>
                  <a:cubicBezTo>
                    <a:pt x="4" y="46"/>
                    <a:pt x="5" y="39"/>
                    <a:pt x="8" y="33"/>
                  </a:cubicBezTo>
                  <a:cubicBezTo>
                    <a:pt x="9" y="31"/>
                    <a:pt x="9" y="29"/>
                    <a:pt x="12" y="27"/>
                  </a:cubicBezTo>
                  <a:close/>
                </a:path>
              </a:pathLst>
            </a:custGeom>
            <a:solidFill>
              <a:srgbClr val="45B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23">
              <a:extLst>
                <a:ext uri="{FF2B5EF4-FFF2-40B4-BE49-F238E27FC236}">
                  <a16:creationId xmlns:a16="http://schemas.microsoft.com/office/drawing/2014/main" id="{757DCFB4-77CC-A765-F443-FE3D629E7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6" y="1094"/>
              <a:ext cx="186" cy="151"/>
            </a:xfrm>
            <a:custGeom>
              <a:avLst/>
              <a:gdLst>
                <a:gd name="T0" fmla="*/ 17 w 58"/>
                <a:gd name="T1" fmla="*/ 47 h 47"/>
                <a:gd name="T2" fmla="*/ 3 w 58"/>
                <a:gd name="T3" fmla="*/ 29 h 47"/>
                <a:gd name="T4" fmla="*/ 9 w 58"/>
                <a:gd name="T5" fmla="*/ 8 h 47"/>
                <a:gd name="T6" fmla="*/ 19 w 58"/>
                <a:gd name="T7" fmla="*/ 4 h 47"/>
                <a:gd name="T8" fmla="*/ 30 w 58"/>
                <a:gd name="T9" fmla="*/ 3 h 47"/>
                <a:gd name="T10" fmla="*/ 40 w 58"/>
                <a:gd name="T11" fmla="*/ 5 h 47"/>
                <a:gd name="T12" fmla="*/ 46 w 58"/>
                <a:gd name="T13" fmla="*/ 7 h 47"/>
                <a:gd name="T14" fmla="*/ 57 w 58"/>
                <a:gd name="T15" fmla="*/ 11 h 47"/>
                <a:gd name="T16" fmla="*/ 48 w 58"/>
                <a:gd name="T17" fmla="*/ 21 h 47"/>
                <a:gd name="T18" fmla="*/ 43 w 58"/>
                <a:gd name="T19" fmla="*/ 28 h 47"/>
                <a:gd name="T20" fmla="*/ 36 w 58"/>
                <a:gd name="T21" fmla="*/ 30 h 47"/>
                <a:gd name="T22" fmla="*/ 32 w 58"/>
                <a:gd name="T23" fmla="*/ 35 h 47"/>
                <a:gd name="T24" fmla="*/ 31 w 58"/>
                <a:gd name="T25" fmla="*/ 40 h 47"/>
                <a:gd name="T26" fmla="*/ 25 w 58"/>
                <a:gd name="T27" fmla="*/ 40 h 47"/>
                <a:gd name="T28" fmla="*/ 19 w 58"/>
                <a:gd name="T29" fmla="*/ 43 h 47"/>
                <a:gd name="T30" fmla="*/ 17 w 58"/>
                <a:gd name="T31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47">
                  <a:moveTo>
                    <a:pt x="17" y="47"/>
                  </a:moveTo>
                  <a:cubicBezTo>
                    <a:pt x="10" y="46"/>
                    <a:pt x="0" y="34"/>
                    <a:pt x="3" y="29"/>
                  </a:cubicBezTo>
                  <a:cubicBezTo>
                    <a:pt x="6" y="22"/>
                    <a:pt x="7" y="15"/>
                    <a:pt x="9" y="8"/>
                  </a:cubicBezTo>
                  <a:cubicBezTo>
                    <a:pt x="10" y="4"/>
                    <a:pt x="14" y="2"/>
                    <a:pt x="19" y="4"/>
                  </a:cubicBezTo>
                  <a:cubicBezTo>
                    <a:pt x="23" y="5"/>
                    <a:pt x="26" y="5"/>
                    <a:pt x="30" y="3"/>
                  </a:cubicBezTo>
                  <a:cubicBezTo>
                    <a:pt x="33" y="0"/>
                    <a:pt x="37" y="1"/>
                    <a:pt x="40" y="5"/>
                  </a:cubicBezTo>
                  <a:cubicBezTo>
                    <a:pt x="41" y="6"/>
                    <a:pt x="43" y="8"/>
                    <a:pt x="46" y="7"/>
                  </a:cubicBezTo>
                  <a:cubicBezTo>
                    <a:pt x="53" y="6"/>
                    <a:pt x="56" y="7"/>
                    <a:pt x="57" y="11"/>
                  </a:cubicBezTo>
                  <a:cubicBezTo>
                    <a:pt x="58" y="16"/>
                    <a:pt x="55" y="19"/>
                    <a:pt x="48" y="21"/>
                  </a:cubicBezTo>
                  <a:cubicBezTo>
                    <a:pt x="46" y="23"/>
                    <a:pt x="44" y="25"/>
                    <a:pt x="43" y="28"/>
                  </a:cubicBezTo>
                  <a:cubicBezTo>
                    <a:pt x="42" y="31"/>
                    <a:pt x="38" y="31"/>
                    <a:pt x="36" y="30"/>
                  </a:cubicBezTo>
                  <a:cubicBezTo>
                    <a:pt x="31" y="30"/>
                    <a:pt x="31" y="30"/>
                    <a:pt x="32" y="35"/>
                  </a:cubicBezTo>
                  <a:cubicBezTo>
                    <a:pt x="33" y="37"/>
                    <a:pt x="33" y="39"/>
                    <a:pt x="31" y="40"/>
                  </a:cubicBezTo>
                  <a:cubicBezTo>
                    <a:pt x="29" y="42"/>
                    <a:pt x="27" y="41"/>
                    <a:pt x="25" y="40"/>
                  </a:cubicBezTo>
                  <a:cubicBezTo>
                    <a:pt x="20" y="36"/>
                    <a:pt x="20" y="36"/>
                    <a:pt x="19" y="43"/>
                  </a:cubicBezTo>
                  <a:cubicBezTo>
                    <a:pt x="19" y="45"/>
                    <a:pt x="19" y="46"/>
                    <a:pt x="17" y="47"/>
                  </a:cubicBezTo>
                  <a:close/>
                </a:path>
              </a:pathLst>
            </a:custGeom>
            <a:solidFill>
              <a:srgbClr val="1F1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24">
              <a:extLst>
                <a:ext uri="{FF2B5EF4-FFF2-40B4-BE49-F238E27FC236}">
                  <a16:creationId xmlns:a16="http://schemas.microsoft.com/office/drawing/2014/main" id="{DF0B27BD-E1E0-7052-3FA3-149C7EDCB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6" y="2456"/>
              <a:ext cx="360" cy="77"/>
            </a:xfrm>
            <a:custGeom>
              <a:avLst/>
              <a:gdLst>
                <a:gd name="T0" fmla="*/ 45 w 112"/>
                <a:gd name="T1" fmla="*/ 0 h 24"/>
                <a:gd name="T2" fmla="*/ 50 w 112"/>
                <a:gd name="T3" fmla="*/ 1 h 24"/>
                <a:gd name="T4" fmla="*/ 72 w 112"/>
                <a:gd name="T5" fmla="*/ 2 h 24"/>
                <a:gd name="T6" fmla="*/ 77 w 112"/>
                <a:gd name="T7" fmla="*/ 3 h 24"/>
                <a:gd name="T8" fmla="*/ 112 w 112"/>
                <a:gd name="T9" fmla="*/ 3 h 24"/>
                <a:gd name="T10" fmla="*/ 72 w 112"/>
                <a:gd name="T11" fmla="*/ 21 h 24"/>
                <a:gd name="T12" fmla="*/ 54 w 112"/>
                <a:gd name="T13" fmla="*/ 22 h 24"/>
                <a:gd name="T14" fmla="*/ 48 w 112"/>
                <a:gd name="T15" fmla="*/ 23 h 24"/>
                <a:gd name="T16" fmla="*/ 0 w 112"/>
                <a:gd name="T17" fmla="*/ 20 h 24"/>
                <a:gd name="T18" fmla="*/ 10 w 112"/>
                <a:gd name="T19" fmla="*/ 19 h 24"/>
                <a:gd name="T20" fmla="*/ 33 w 112"/>
                <a:gd name="T21" fmla="*/ 8 h 24"/>
                <a:gd name="T22" fmla="*/ 45 w 112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2" h="24">
                  <a:moveTo>
                    <a:pt x="45" y="0"/>
                  </a:moveTo>
                  <a:cubicBezTo>
                    <a:pt x="46" y="2"/>
                    <a:pt x="48" y="1"/>
                    <a:pt x="50" y="1"/>
                  </a:cubicBezTo>
                  <a:cubicBezTo>
                    <a:pt x="58" y="2"/>
                    <a:pt x="65" y="2"/>
                    <a:pt x="72" y="2"/>
                  </a:cubicBezTo>
                  <a:cubicBezTo>
                    <a:pt x="74" y="4"/>
                    <a:pt x="75" y="3"/>
                    <a:pt x="77" y="3"/>
                  </a:cubicBezTo>
                  <a:cubicBezTo>
                    <a:pt x="88" y="3"/>
                    <a:pt x="99" y="3"/>
                    <a:pt x="112" y="3"/>
                  </a:cubicBezTo>
                  <a:cubicBezTo>
                    <a:pt x="98" y="10"/>
                    <a:pt x="85" y="16"/>
                    <a:pt x="72" y="21"/>
                  </a:cubicBezTo>
                  <a:cubicBezTo>
                    <a:pt x="66" y="24"/>
                    <a:pt x="60" y="22"/>
                    <a:pt x="54" y="22"/>
                  </a:cubicBezTo>
                  <a:cubicBezTo>
                    <a:pt x="52" y="22"/>
                    <a:pt x="50" y="22"/>
                    <a:pt x="48" y="23"/>
                  </a:cubicBezTo>
                  <a:cubicBezTo>
                    <a:pt x="32" y="23"/>
                    <a:pt x="16" y="22"/>
                    <a:pt x="0" y="20"/>
                  </a:cubicBezTo>
                  <a:cubicBezTo>
                    <a:pt x="3" y="19"/>
                    <a:pt x="6" y="19"/>
                    <a:pt x="10" y="19"/>
                  </a:cubicBezTo>
                  <a:cubicBezTo>
                    <a:pt x="19" y="18"/>
                    <a:pt x="27" y="15"/>
                    <a:pt x="33" y="8"/>
                  </a:cubicBezTo>
                  <a:cubicBezTo>
                    <a:pt x="37" y="5"/>
                    <a:pt x="40" y="2"/>
                    <a:pt x="45" y="0"/>
                  </a:cubicBezTo>
                  <a:close/>
                </a:path>
              </a:pathLst>
            </a:custGeom>
            <a:solidFill>
              <a:srgbClr val="44B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25">
              <a:extLst>
                <a:ext uri="{FF2B5EF4-FFF2-40B4-BE49-F238E27FC236}">
                  <a16:creationId xmlns:a16="http://schemas.microsoft.com/office/drawing/2014/main" id="{D6903904-372E-3143-6BEC-1BCA79927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5" y="2299"/>
              <a:ext cx="199" cy="141"/>
            </a:xfrm>
            <a:custGeom>
              <a:avLst/>
              <a:gdLst>
                <a:gd name="T0" fmla="*/ 62 w 62"/>
                <a:gd name="T1" fmla="*/ 31 h 44"/>
                <a:gd name="T2" fmla="*/ 53 w 62"/>
                <a:gd name="T3" fmla="*/ 41 h 44"/>
                <a:gd name="T4" fmla="*/ 44 w 62"/>
                <a:gd name="T5" fmla="*/ 42 h 44"/>
                <a:gd name="T6" fmla="*/ 15 w 62"/>
                <a:gd name="T7" fmla="*/ 30 h 44"/>
                <a:gd name="T8" fmla="*/ 4 w 62"/>
                <a:gd name="T9" fmla="*/ 25 h 44"/>
                <a:gd name="T10" fmla="*/ 2 w 62"/>
                <a:gd name="T11" fmla="*/ 18 h 44"/>
                <a:gd name="T12" fmla="*/ 13 w 62"/>
                <a:gd name="T13" fmla="*/ 0 h 44"/>
                <a:gd name="T14" fmla="*/ 50 w 62"/>
                <a:gd name="T15" fmla="*/ 22 h 44"/>
                <a:gd name="T16" fmla="*/ 59 w 62"/>
                <a:gd name="T17" fmla="*/ 27 h 44"/>
                <a:gd name="T18" fmla="*/ 62 w 62"/>
                <a:gd name="T19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44">
                  <a:moveTo>
                    <a:pt x="62" y="31"/>
                  </a:moveTo>
                  <a:cubicBezTo>
                    <a:pt x="60" y="35"/>
                    <a:pt x="57" y="38"/>
                    <a:pt x="53" y="41"/>
                  </a:cubicBezTo>
                  <a:cubicBezTo>
                    <a:pt x="51" y="44"/>
                    <a:pt x="47" y="43"/>
                    <a:pt x="44" y="42"/>
                  </a:cubicBezTo>
                  <a:cubicBezTo>
                    <a:pt x="33" y="39"/>
                    <a:pt x="24" y="34"/>
                    <a:pt x="15" y="30"/>
                  </a:cubicBezTo>
                  <a:cubicBezTo>
                    <a:pt x="11" y="28"/>
                    <a:pt x="7" y="26"/>
                    <a:pt x="4" y="25"/>
                  </a:cubicBezTo>
                  <a:cubicBezTo>
                    <a:pt x="0" y="23"/>
                    <a:pt x="0" y="21"/>
                    <a:pt x="2" y="18"/>
                  </a:cubicBezTo>
                  <a:cubicBezTo>
                    <a:pt x="5" y="12"/>
                    <a:pt x="9" y="6"/>
                    <a:pt x="13" y="0"/>
                  </a:cubicBezTo>
                  <a:cubicBezTo>
                    <a:pt x="25" y="7"/>
                    <a:pt x="37" y="15"/>
                    <a:pt x="50" y="22"/>
                  </a:cubicBezTo>
                  <a:cubicBezTo>
                    <a:pt x="53" y="24"/>
                    <a:pt x="56" y="25"/>
                    <a:pt x="59" y="27"/>
                  </a:cubicBezTo>
                  <a:cubicBezTo>
                    <a:pt x="60" y="28"/>
                    <a:pt x="62" y="29"/>
                    <a:pt x="62" y="31"/>
                  </a:cubicBezTo>
                  <a:close/>
                </a:path>
              </a:pathLst>
            </a:custGeom>
            <a:solidFill>
              <a:srgbClr val="44B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26">
              <a:extLst>
                <a:ext uri="{FF2B5EF4-FFF2-40B4-BE49-F238E27FC236}">
                  <a16:creationId xmlns:a16="http://schemas.microsoft.com/office/drawing/2014/main" id="{7DEBBDFD-806C-5841-EAB5-D1F5B11F8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1855"/>
              <a:ext cx="157" cy="228"/>
            </a:xfrm>
            <a:custGeom>
              <a:avLst/>
              <a:gdLst>
                <a:gd name="T0" fmla="*/ 37 w 49"/>
                <a:gd name="T1" fmla="*/ 41 h 71"/>
                <a:gd name="T2" fmla="*/ 34 w 49"/>
                <a:gd name="T3" fmla="*/ 61 h 71"/>
                <a:gd name="T4" fmla="*/ 20 w 49"/>
                <a:gd name="T5" fmla="*/ 68 h 71"/>
                <a:gd name="T6" fmla="*/ 0 w 49"/>
                <a:gd name="T7" fmla="*/ 59 h 71"/>
                <a:gd name="T8" fmla="*/ 7 w 49"/>
                <a:gd name="T9" fmla="*/ 57 h 71"/>
                <a:gd name="T10" fmla="*/ 24 w 49"/>
                <a:gd name="T11" fmla="*/ 17 h 71"/>
                <a:gd name="T12" fmla="*/ 29 w 49"/>
                <a:gd name="T13" fmla="*/ 5 h 71"/>
                <a:gd name="T14" fmla="*/ 49 w 49"/>
                <a:gd name="T15" fmla="*/ 11 h 71"/>
                <a:gd name="T16" fmla="*/ 45 w 49"/>
                <a:gd name="T17" fmla="*/ 17 h 71"/>
                <a:gd name="T18" fmla="*/ 37 w 49"/>
                <a:gd name="T19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71">
                  <a:moveTo>
                    <a:pt x="37" y="41"/>
                  </a:moveTo>
                  <a:cubicBezTo>
                    <a:pt x="36" y="48"/>
                    <a:pt x="36" y="54"/>
                    <a:pt x="34" y="61"/>
                  </a:cubicBezTo>
                  <a:cubicBezTo>
                    <a:pt x="32" y="68"/>
                    <a:pt x="27" y="71"/>
                    <a:pt x="20" y="68"/>
                  </a:cubicBezTo>
                  <a:cubicBezTo>
                    <a:pt x="13" y="67"/>
                    <a:pt x="7" y="63"/>
                    <a:pt x="0" y="59"/>
                  </a:cubicBezTo>
                  <a:cubicBezTo>
                    <a:pt x="3" y="58"/>
                    <a:pt x="5" y="58"/>
                    <a:pt x="7" y="57"/>
                  </a:cubicBezTo>
                  <a:cubicBezTo>
                    <a:pt x="21" y="51"/>
                    <a:pt x="29" y="32"/>
                    <a:pt x="24" y="17"/>
                  </a:cubicBezTo>
                  <a:cubicBezTo>
                    <a:pt x="22" y="11"/>
                    <a:pt x="23" y="8"/>
                    <a:pt x="29" y="5"/>
                  </a:cubicBezTo>
                  <a:cubicBezTo>
                    <a:pt x="37" y="0"/>
                    <a:pt x="45" y="3"/>
                    <a:pt x="49" y="11"/>
                  </a:cubicBezTo>
                  <a:cubicBezTo>
                    <a:pt x="48" y="13"/>
                    <a:pt x="47" y="15"/>
                    <a:pt x="45" y="17"/>
                  </a:cubicBezTo>
                  <a:cubicBezTo>
                    <a:pt x="41" y="25"/>
                    <a:pt x="36" y="32"/>
                    <a:pt x="37" y="41"/>
                  </a:cubicBezTo>
                  <a:close/>
                </a:path>
              </a:pathLst>
            </a:custGeom>
            <a:solidFill>
              <a:srgbClr val="44B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27">
              <a:extLst>
                <a:ext uri="{FF2B5EF4-FFF2-40B4-BE49-F238E27FC236}">
                  <a16:creationId xmlns:a16="http://schemas.microsoft.com/office/drawing/2014/main" id="{7482B3BA-3603-D20B-6A07-308EDFAF2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4" y="1161"/>
              <a:ext cx="122" cy="164"/>
            </a:xfrm>
            <a:custGeom>
              <a:avLst/>
              <a:gdLst>
                <a:gd name="T0" fmla="*/ 2 w 38"/>
                <a:gd name="T1" fmla="*/ 26 h 51"/>
                <a:gd name="T2" fmla="*/ 2 w 38"/>
                <a:gd name="T3" fmla="*/ 17 h 51"/>
                <a:gd name="T4" fmla="*/ 4 w 38"/>
                <a:gd name="T5" fmla="*/ 13 h 51"/>
                <a:gd name="T6" fmla="*/ 8 w 38"/>
                <a:gd name="T7" fmla="*/ 15 h 51"/>
                <a:gd name="T8" fmla="*/ 13 w 38"/>
                <a:gd name="T9" fmla="*/ 19 h 51"/>
                <a:gd name="T10" fmla="*/ 16 w 38"/>
                <a:gd name="T11" fmla="*/ 18 h 51"/>
                <a:gd name="T12" fmla="*/ 16 w 38"/>
                <a:gd name="T13" fmla="*/ 15 h 51"/>
                <a:gd name="T14" fmla="*/ 22 w 38"/>
                <a:gd name="T15" fmla="*/ 8 h 51"/>
                <a:gd name="T16" fmla="*/ 27 w 38"/>
                <a:gd name="T17" fmla="*/ 4 h 51"/>
                <a:gd name="T18" fmla="*/ 33 w 38"/>
                <a:gd name="T19" fmla="*/ 0 h 51"/>
                <a:gd name="T20" fmla="*/ 36 w 38"/>
                <a:gd name="T21" fmla="*/ 13 h 51"/>
                <a:gd name="T22" fmla="*/ 38 w 38"/>
                <a:gd name="T23" fmla="*/ 19 h 51"/>
                <a:gd name="T24" fmla="*/ 38 w 38"/>
                <a:gd name="T25" fmla="*/ 21 h 51"/>
                <a:gd name="T26" fmla="*/ 35 w 38"/>
                <a:gd name="T27" fmla="*/ 35 h 51"/>
                <a:gd name="T28" fmla="*/ 31 w 38"/>
                <a:gd name="T29" fmla="*/ 40 h 51"/>
                <a:gd name="T30" fmla="*/ 22 w 38"/>
                <a:gd name="T31" fmla="*/ 49 h 51"/>
                <a:gd name="T32" fmla="*/ 22 w 38"/>
                <a:gd name="T33" fmla="*/ 49 h 51"/>
                <a:gd name="T34" fmla="*/ 21 w 38"/>
                <a:gd name="T35" fmla="*/ 50 h 51"/>
                <a:gd name="T36" fmla="*/ 15 w 38"/>
                <a:gd name="T37" fmla="*/ 49 h 51"/>
                <a:gd name="T38" fmla="*/ 12 w 38"/>
                <a:gd name="T39" fmla="*/ 50 h 51"/>
                <a:gd name="T40" fmla="*/ 1 w 38"/>
                <a:gd name="T41" fmla="*/ 43 h 51"/>
                <a:gd name="T42" fmla="*/ 2 w 38"/>
                <a:gd name="T43" fmla="*/ 2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" h="51">
                  <a:moveTo>
                    <a:pt x="2" y="26"/>
                  </a:moveTo>
                  <a:cubicBezTo>
                    <a:pt x="3" y="23"/>
                    <a:pt x="2" y="20"/>
                    <a:pt x="2" y="17"/>
                  </a:cubicBezTo>
                  <a:cubicBezTo>
                    <a:pt x="2" y="15"/>
                    <a:pt x="2" y="14"/>
                    <a:pt x="4" y="13"/>
                  </a:cubicBezTo>
                  <a:cubicBezTo>
                    <a:pt x="6" y="12"/>
                    <a:pt x="7" y="13"/>
                    <a:pt x="8" y="15"/>
                  </a:cubicBezTo>
                  <a:cubicBezTo>
                    <a:pt x="9" y="16"/>
                    <a:pt x="11" y="18"/>
                    <a:pt x="13" y="19"/>
                  </a:cubicBezTo>
                  <a:cubicBezTo>
                    <a:pt x="14" y="19"/>
                    <a:pt x="15" y="19"/>
                    <a:pt x="16" y="18"/>
                  </a:cubicBezTo>
                  <a:cubicBezTo>
                    <a:pt x="17" y="17"/>
                    <a:pt x="17" y="16"/>
                    <a:pt x="16" y="15"/>
                  </a:cubicBezTo>
                  <a:cubicBezTo>
                    <a:pt x="13" y="7"/>
                    <a:pt x="13" y="7"/>
                    <a:pt x="22" y="8"/>
                  </a:cubicBezTo>
                  <a:cubicBezTo>
                    <a:pt x="25" y="9"/>
                    <a:pt x="27" y="9"/>
                    <a:pt x="27" y="4"/>
                  </a:cubicBezTo>
                  <a:cubicBezTo>
                    <a:pt x="27" y="0"/>
                    <a:pt x="31" y="1"/>
                    <a:pt x="33" y="0"/>
                  </a:cubicBezTo>
                  <a:cubicBezTo>
                    <a:pt x="32" y="5"/>
                    <a:pt x="36" y="9"/>
                    <a:pt x="36" y="13"/>
                  </a:cubicBezTo>
                  <a:cubicBezTo>
                    <a:pt x="37" y="15"/>
                    <a:pt x="38" y="17"/>
                    <a:pt x="38" y="19"/>
                  </a:cubicBezTo>
                  <a:cubicBezTo>
                    <a:pt x="38" y="19"/>
                    <a:pt x="38" y="21"/>
                    <a:pt x="38" y="21"/>
                  </a:cubicBezTo>
                  <a:cubicBezTo>
                    <a:pt x="33" y="25"/>
                    <a:pt x="35" y="30"/>
                    <a:pt x="35" y="35"/>
                  </a:cubicBezTo>
                  <a:cubicBezTo>
                    <a:pt x="35" y="38"/>
                    <a:pt x="34" y="39"/>
                    <a:pt x="31" y="40"/>
                  </a:cubicBezTo>
                  <a:cubicBezTo>
                    <a:pt x="24" y="40"/>
                    <a:pt x="24" y="40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1" y="49"/>
                    <a:pt x="22" y="51"/>
                    <a:pt x="21" y="50"/>
                  </a:cubicBezTo>
                  <a:cubicBezTo>
                    <a:pt x="19" y="49"/>
                    <a:pt x="17" y="49"/>
                    <a:pt x="15" y="49"/>
                  </a:cubicBezTo>
                  <a:cubicBezTo>
                    <a:pt x="14" y="50"/>
                    <a:pt x="13" y="50"/>
                    <a:pt x="12" y="50"/>
                  </a:cubicBezTo>
                  <a:cubicBezTo>
                    <a:pt x="8" y="48"/>
                    <a:pt x="4" y="46"/>
                    <a:pt x="1" y="43"/>
                  </a:cubicBezTo>
                  <a:cubicBezTo>
                    <a:pt x="0" y="37"/>
                    <a:pt x="3" y="32"/>
                    <a:pt x="2" y="26"/>
                  </a:cubicBezTo>
                  <a:close/>
                </a:path>
              </a:pathLst>
            </a:custGeom>
            <a:solidFill>
              <a:srgbClr val="EFAF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28">
              <a:extLst>
                <a:ext uri="{FF2B5EF4-FFF2-40B4-BE49-F238E27FC236}">
                  <a16:creationId xmlns:a16="http://schemas.microsoft.com/office/drawing/2014/main" id="{C3F600D0-5469-E5E0-4E03-D671A9A2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8" y="1640"/>
              <a:ext cx="208" cy="122"/>
            </a:xfrm>
            <a:custGeom>
              <a:avLst/>
              <a:gdLst>
                <a:gd name="T0" fmla="*/ 64 w 65"/>
                <a:gd name="T1" fmla="*/ 21 h 38"/>
                <a:gd name="T2" fmla="*/ 62 w 65"/>
                <a:gd name="T3" fmla="*/ 28 h 38"/>
                <a:gd name="T4" fmla="*/ 53 w 65"/>
                <a:gd name="T5" fmla="*/ 26 h 38"/>
                <a:gd name="T6" fmla="*/ 42 w 65"/>
                <a:gd name="T7" fmla="*/ 27 h 38"/>
                <a:gd name="T8" fmla="*/ 2 w 65"/>
                <a:gd name="T9" fmla="*/ 29 h 38"/>
                <a:gd name="T10" fmla="*/ 0 w 65"/>
                <a:gd name="T11" fmla="*/ 27 h 38"/>
                <a:gd name="T12" fmla="*/ 3 w 65"/>
                <a:gd name="T13" fmla="*/ 25 h 38"/>
                <a:gd name="T14" fmla="*/ 19 w 65"/>
                <a:gd name="T15" fmla="*/ 23 h 38"/>
                <a:gd name="T16" fmla="*/ 36 w 65"/>
                <a:gd name="T17" fmla="*/ 12 h 38"/>
                <a:gd name="T18" fmla="*/ 47 w 65"/>
                <a:gd name="T19" fmla="*/ 5 h 38"/>
                <a:gd name="T20" fmla="*/ 63 w 65"/>
                <a:gd name="T21" fmla="*/ 12 h 38"/>
                <a:gd name="T22" fmla="*/ 64 w 65"/>
                <a:gd name="T2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38">
                  <a:moveTo>
                    <a:pt x="64" y="21"/>
                  </a:moveTo>
                  <a:cubicBezTo>
                    <a:pt x="64" y="23"/>
                    <a:pt x="65" y="27"/>
                    <a:pt x="62" y="28"/>
                  </a:cubicBezTo>
                  <a:cubicBezTo>
                    <a:pt x="58" y="30"/>
                    <a:pt x="55" y="28"/>
                    <a:pt x="53" y="26"/>
                  </a:cubicBezTo>
                  <a:cubicBezTo>
                    <a:pt x="48" y="22"/>
                    <a:pt x="46" y="22"/>
                    <a:pt x="42" y="27"/>
                  </a:cubicBezTo>
                  <a:cubicBezTo>
                    <a:pt x="32" y="38"/>
                    <a:pt x="15" y="38"/>
                    <a:pt x="2" y="29"/>
                  </a:cubicBezTo>
                  <a:cubicBezTo>
                    <a:pt x="1" y="29"/>
                    <a:pt x="0" y="28"/>
                    <a:pt x="0" y="27"/>
                  </a:cubicBezTo>
                  <a:cubicBezTo>
                    <a:pt x="0" y="26"/>
                    <a:pt x="2" y="26"/>
                    <a:pt x="3" y="25"/>
                  </a:cubicBezTo>
                  <a:cubicBezTo>
                    <a:pt x="8" y="24"/>
                    <a:pt x="13" y="23"/>
                    <a:pt x="19" y="23"/>
                  </a:cubicBezTo>
                  <a:cubicBezTo>
                    <a:pt x="26" y="22"/>
                    <a:pt x="31" y="17"/>
                    <a:pt x="36" y="12"/>
                  </a:cubicBezTo>
                  <a:cubicBezTo>
                    <a:pt x="39" y="9"/>
                    <a:pt x="43" y="7"/>
                    <a:pt x="47" y="5"/>
                  </a:cubicBezTo>
                  <a:cubicBezTo>
                    <a:pt x="55" y="0"/>
                    <a:pt x="60" y="3"/>
                    <a:pt x="63" y="12"/>
                  </a:cubicBezTo>
                  <a:cubicBezTo>
                    <a:pt x="64" y="14"/>
                    <a:pt x="64" y="17"/>
                    <a:pt x="64" y="21"/>
                  </a:cubicBezTo>
                  <a:close/>
                </a:path>
              </a:pathLst>
            </a:custGeom>
            <a:solidFill>
              <a:srgbClr val="46B3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29">
              <a:extLst>
                <a:ext uri="{FF2B5EF4-FFF2-40B4-BE49-F238E27FC236}">
                  <a16:creationId xmlns:a16="http://schemas.microsoft.com/office/drawing/2014/main" id="{77830031-C86E-5591-797A-EED3F00B4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0" y="1605"/>
              <a:ext cx="273" cy="109"/>
            </a:xfrm>
            <a:custGeom>
              <a:avLst/>
              <a:gdLst>
                <a:gd name="T0" fmla="*/ 85 w 85"/>
                <a:gd name="T1" fmla="*/ 26 h 34"/>
                <a:gd name="T2" fmla="*/ 78 w 85"/>
                <a:gd name="T3" fmla="*/ 27 h 34"/>
                <a:gd name="T4" fmla="*/ 49 w 85"/>
                <a:gd name="T5" fmla="*/ 32 h 34"/>
                <a:gd name="T6" fmla="*/ 37 w 85"/>
                <a:gd name="T7" fmla="*/ 31 h 34"/>
                <a:gd name="T8" fmla="*/ 25 w 85"/>
                <a:gd name="T9" fmla="*/ 21 h 34"/>
                <a:gd name="T10" fmla="*/ 0 w 85"/>
                <a:gd name="T11" fmla="*/ 24 h 34"/>
                <a:gd name="T12" fmla="*/ 8 w 85"/>
                <a:gd name="T13" fmla="*/ 0 h 34"/>
                <a:gd name="T14" fmla="*/ 72 w 85"/>
                <a:gd name="T15" fmla="*/ 20 h 34"/>
                <a:gd name="T16" fmla="*/ 81 w 85"/>
                <a:gd name="T17" fmla="*/ 23 h 34"/>
                <a:gd name="T18" fmla="*/ 85 w 85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34">
                  <a:moveTo>
                    <a:pt x="85" y="26"/>
                  </a:moveTo>
                  <a:cubicBezTo>
                    <a:pt x="83" y="28"/>
                    <a:pt x="80" y="27"/>
                    <a:pt x="78" y="27"/>
                  </a:cubicBezTo>
                  <a:cubicBezTo>
                    <a:pt x="68" y="24"/>
                    <a:pt x="58" y="26"/>
                    <a:pt x="49" y="32"/>
                  </a:cubicBezTo>
                  <a:cubicBezTo>
                    <a:pt x="45" y="34"/>
                    <a:pt x="41" y="34"/>
                    <a:pt x="37" y="31"/>
                  </a:cubicBezTo>
                  <a:cubicBezTo>
                    <a:pt x="33" y="28"/>
                    <a:pt x="29" y="24"/>
                    <a:pt x="25" y="21"/>
                  </a:cubicBezTo>
                  <a:cubicBezTo>
                    <a:pt x="15" y="14"/>
                    <a:pt x="10" y="14"/>
                    <a:pt x="0" y="24"/>
                  </a:cubicBezTo>
                  <a:cubicBezTo>
                    <a:pt x="3" y="15"/>
                    <a:pt x="5" y="8"/>
                    <a:pt x="8" y="0"/>
                  </a:cubicBezTo>
                  <a:cubicBezTo>
                    <a:pt x="29" y="8"/>
                    <a:pt x="50" y="13"/>
                    <a:pt x="72" y="20"/>
                  </a:cubicBezTo>
                  <a:cubicBezTo>
                    <a:pt x="75" y="21"/>
                    <a:pt x="78" y="22"/>
                    <a:pt x="81" y="23"/>
                  </a:cubicBezTo>
                  <a:cubicBezTo>
                    <a:pt x="83" y="24"/>
                    <a:pt x="84" y="24"/>
                    <a:pt x="85" y="26"/>
                  </a:cubicBezTo>
                  <a:close/>
                </a:path>
              </a:pathLst>
            </a:custGeom>
            <a:solidFill>
              <a:srgbClr val="46B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2552FB87-FDAA-A32E-982E-EB5802421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6" y="1579"/>
              <a:ext cx="209" cy="71"/>
            </a:xfrm>
            <a:custGeom>
              <a:avLst/>
              <a:gdLst>
                <a:gd name="T0" fmla="*/ 41 w 65"/>
                <a:gd name="T1" fmla="*/ 22 h 22"/>
                <a:gd name="T2" fmla="*/ 26 w 65"/>
                <a:gd name="T3" fmla="*/ 18 h 22"/>
                <a:gd name="T4" fmla="*/ 6 w 65"/>
                <a:gd name="T5" fmla="*/ 18 h 22"/>
                <a:gd name="T6" fmla="*/ 3 w 65"/>
                <a:gd name="T7" fmla="*/ 18 h 22"/>
                <a:gd name="T8" fmla="*/ 1 w 65"/>
                <a:gd name="T9" fmla="*/ 18 h 22"/>
                <a:gd name="T10" fmla="*/ 2 w 65"/>
                <a:gd name="T11" fmla="*/ 15 h 22"/>
                <a:gd name="T12" fmla="*/ 21 w 65"/>
                <a:gd name="T13" fmla="*/ 2 h 22"/>
                <a:gd name="T14" fmla="*/ 30 w 65"/>
                <a:gd name="T15" fmla="*/ 4 h 22"/>
                <a:gd name="T16" fmla="*/ 43 w 65"/>
                <a:gd name="T17" fmla="*/ 5 h 22"/>
                <a:gd name="T18" fmla="*/ 60 w 65"/>
                <a:gd name="T19" fmla="*/ 4 h 22"/>
                <a:gd name="T20" fmla="*/ 60 w 65"/>
                <a:gd name="T21" fmla="*/ 16 h 22"/>
                <a:gd name="T22" fmla="*/ 41 w 65"/>
                <a:gd name="T23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5" h="22">
                  <a:moveTo>
                    <a:pt x="41" y="22"/>
                  </a:moveTo>
                  <a:cubicBezTo>
                    <a:pt x="36" y="21"/>
                    <a:pt x="31" y="20"/>
                    <a:pt x="26" y="18"/>
                  </a:cubicBezTo>
                  <a:cubicBezTo>
                    <a:pt x="20" y="16"/>
                    <a:pt x="13" y="15"/>
                    <a:pt x="6" y="18"/>
                  </a:cubicBezTo>
                  <a:cubicBezTo>
                    <a:pt x="5" y="18"/>
                    <a:pt x="4" y="18"/>
                    <a:pt x="3" y="18"/>
                  </a:cubicBezTo>
                  <a:cubicBezTo>
                    <a:pt x="2" y="18"/>
                    <a:pt x="1" y="19"/>
                    <a:pt x="1" y="18"/>
                  </a:cubicBezTo>
                  <a:cubicBezTo>
                    <a:pt x="0" y="17"/>
                    <a:pt x="1" y="16"/>
                    <a:pt x="2" y="15"/>
                  </a:cubicBezTo>
                  <a:cubicBezTo>
                    <a:pt x="8" y="10"/>
                    <a:pt x="14" y="6"/>
                    <a:pt x="21" y="2"/>
                  </a:cubicBezTo>
                  <a:cubicBezTo>
                    <a:pt x="24" y="1"/>
                    <a:pt x="28" y="1"/>
                    <a:pt x="30" y="4"/>
                  </a:cubicBezTo>
                  <a:cubicBezTo>
                    <a:pt x="34" y="9"/>
                    <a:pt x="38" y="8"/>
                    <a:pt x="43" y="5"/>
                  </a:cubicBezTo>
                  <a:cubicBezTo>
                    <a:pt x="48" y="2"/>
                    <a:pt x="54" y="0"/>
                    <a:pt x="60" y="4"/>
                  </a:cubicBezTo>
                  <a:cubicBezTo>
                    <a:pt x="65" y="7"/>
                    <a:pt x="65" y="12"/>
                    <a:pt x="60" y="16"/>
                  </a:cubicBezTo>
                  <a:cubicBezTo>
                    <a:pt x="54" y="20"/>
                    <a:pt x="48" y="21"/>
                    <a:pt x="41" y="22"/>
                  </a:cubicBezTo>
                  <a:close/>
                </a:path>
              </a:pathLst>
            </a:custGeom>
            <a:solidFill>
              <a:srgbClr val="47B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C865F6ED-AD07-7849-C3DF-CC4A7F122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9" y="1576"/>
              <a:ext cx="199" cy="77"/>
            </a:xfrm>
            <a:custGeom>
              <a:avLst/>
              <a:gdLst>
                <a:gd name="T0" fmla="*/ 4 w 62"/>
                <a:gd name="T1" fmla="*/ 24 h 24"/>
                <a:gd name="T2" fmla="*/ 1 w 62"/>
                <a:gd name="T3" fmla="*/ 13 h 24"/>
                <a:gd name="T4" fmla="*/ 5 w 62"/>
                <a:gd name="T5" fmla="*/ 8 h 24"/>
                <a:gd name="T6" fmla="*/ 44 w 62"/>
                <a:gd name="T7" fmla="*/ 3 h 24"/>
                <a:gd name="T8" fmla="*/ 62 w 62"/>
                <a:gd name="T9" fmla="*/ 0 h 24"/>
                <a:gd name="T10" fmla="*/ 56 w 62"/>
                <a:gd name="T11" fmla="*/ 16 h 24"/>
                <a:gd name="T12" fmla="*/ 20 w 62"/>
                <a:gd name="T13" fmla="*/ 22 h 24"/>
                <a:gd name="T14" fmla="*/ 4 w 62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24">
                  <a:moveTo>
                    <a:pt x="4" y="24"/>
                  </a:moveTo>
                  <a:cubicBezTo>
                    <a:pt x="3" y="20"/>
                    <a:pt x="3" y="17"/>
                    <a:pt x="1" y="13"/>
                  </a:cubicBezTo>
                  <a:cubicBezTo>
                    <a:pt x="0" y="9"/>
                    <a:pt x="2" y="9"/>
                    <a:pt x="5" y="8"/>
                  </a:cubicBezTo>
                  <a:cubicBezTo>
                    <a:pt x="18" y="7"/>
                    <a:pt x="31" y="5"/>
                    <a:pt x="44" y="3"/>
                  </a:cubicBezTo>
                  <a:cubicBezTo>
                    <a:pt x="50" y="2"/>
                    <a:pt x="56" y="1"/>
                    <a:pt x="62" y="0"/>
                  </a:cubicBezTo>
                  <a:cubicBezTo>
                    <a:pt x="61" y="6"/>
                    <a:pt x="61" y="12"/>
                    <a:pt x="56" y="16"/>
                  </a:cubicBezTo>
                  <a:cubicBezTo>
                    <a:pt x="44" y="19"/>
                    <a:pt x="32" y="20"/>
                    <a:pt x="20" y="22"/>
                  </a:cubicBezTo>
                  <a:cubicBezTo>
                    <a:pt x="15" y="22"/>
                    <a:pt x="10" y="23"/>
                    <a:pt x="4" y="24"/>
                  </a:cubicBezTo>
                  <a:close/>
                </a:path>
              </a:pathLst>
            </a:custGeom>
            <a:solidFill>
              <a:srgbClr val="46B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E6680586-0C2A-D680-5F23-15AE0C8B7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0" y="1460"/>
              <a:ext cx="135" cy="598"/>
            </a:xfrm>
            <a:custGeom>
              <a:avLst/>
              <a:gdLst>
                <a:gd name="T0" fmla="*/ 9 w 42"/>
                <a:gd name="T1" fmla="*/ 51 h 186"/>
                <a:gd name="T2" fmla="*/ 14 w 42"/>
                <a:gd name="T3" fmla="*/ 40 h 186"/>
                <a:gd name="T4" fmla="*/ 15 w 42"/>
                <a:gd name="T5" fmla="*/ 36 h 186"/>
                <a:gd name="T6" fmla="*/ 30 w 42"/>
                <a:gd name="T7" fmla="*/ 4 h 186"/>
                <a:gd name="T8" fmla="*/ 33 w 42"/>
                <a:gd name="T9" fmla="*/ 0 h 186"/>
                <a:gd name="T10" fmla="*/ 29 w 42"/>
                <a:gd name="T11" fmla="*/ 9 h 186"/>
                <a:gd name="T12" fmla="*/ 22 w 42"/>
                <a:gd name="T13" fmla="*/ 24 h 186"/>
                <a:gd name="T14" fmla="*/ 15 w 42"/>
                <a:gd name="T15" fmla="*/ 41 h 186"/>
                <a:gd name="T16" fmla="*/ 10 w 42"/>
                <a:gd name="T17" fmla="*/ 61 h 186"/>
                <a:gd name="T18" fmla="*/ 6 w 42"/>
                <a:gd name="T19" fmla="*/ 76 h 186"/>
                <a:gd name="T20" fmla="*/ 4 w 42"/>
                <a:gd name="T21" fmla="*/ 116 h 186"/>
                <a:gd name="T22" fmla="*/ 11 w 42"/>
                <a:gd name="T23" fmla="*/ 157 h 186"/>
                <a:gd name="T24" fmla="*/ 14 w 42"/>
                <a:gd name="T25" fmla="*/ 170 h 186"/>
                <a:gd name="T26" fmla="*/ 16 w 42"/>
                <a:gd name="T27" fmla="*/ 173 h 186"/>
                <a:gd name="T28" fmla="*/ 16 w 42"/>
                <a:gd name="T29" fmla="*/ 176 h 186"/>
                <a:gd name="T30" fmla="*/ 18 w 42"/>
                <a:gd name="T31" fmla="*/ 181 h 186"/>
                <a:gd name="T32" fmla="*/ 37 w 42"/>
                <a:gd name="T33" fmla="*/ 179 h 186"/>
                <a:gd name="T34" fmla="*/ 38 w 42"/>
                <a:gd name="T35" fmla="*/ 175 h 186"/>
                <a:gd name="T36" fmla="*/ 34 w 42"/>
                <a:gd name="T37" fmla="*/ 155 h 186"/>
                <a:gd name="T38" fmla="*/ 31 w 42"/>
                <a:gd name="T39" fmla="*/ 144 h 186"/>
                <a:gd name="T40" fmla="*/ 28 w 42"/>
                <a:gd name="T41" fmla="*/ 112 h 186"/>
                <a:gd name="T42" fmla="*/ 28 w 42"/>
                <a:gd name="T43" fmla="*/ 89 h 186"/>
                <a:gd name="T44" fmla="*/ 32 w 42"/>
                <a:gd name="T45" fmla="*/ 70 h 186"/>
                <a:gd name="T46" fmla="*/ 34 w 42"/>
                <a:gd name="T47" fmla="*/ 70 h 186"/>
                <a:gd name="T48" fmla="*/ 33 w 42"/>
                <a:gd name="T49" fmla="*/ 80 h 186"/>
                <a:gd name="T50" fmla="*/ 30 w 42"/>
                <a:gd name="T51" fmla="*/ 100 h 186"/>
                <a:gd name="T52" fmla="*/ 33 w 42"/>
                <a:gd name="T53" fmla="*/ 108 h 186"/>
                <a:gd name="T54" fmla="*/ 32 w 42"/>
                <a:gd name="T55" fmla="*/ 119 h 186"/>
                <a:gd name="T56" fmla="*/ 33 w 42"/>
                <a:gd name="T57" fmla="*/ 127 h 186"/>
                <a:gd name="T58" fmla="*/ 34 w 42"/>
                <a:gd name="T59" fmla="*/ 128 h 186"/>
                <a:gd name="T60" fmla="*/ 35 w 42"/>
                <a:gd name="T61" fmla="*/ 130 h 186"/>
                <a:gd name="T62" fmla="*/ 38 w 42"/>
                <a:gd name="T63" fmla="*/ 157 h 186"/>
                <a:gd name="T64" fmla="*/ 42 w 42"/>
                <a:gd name="T65" fmla="*/ 177 h 186"/>
                <a:gd name="T66" fmla="*/ 38 w 42"/>
                <a:gd name="T67" fmla="*/ 182 h 186"/>
                <a:gd name="T68" fmla="*/ 20 w 42"/>
                <a:gd name="T69" fmla="*/ 186 h 186"/>
                <a:gd name="T70" fmla="*/ 14 w 42"/>
                <a:gd name="T71" fmla="*/ 184 h 186"/>
                <a:gd name="T72" fmla="*/ 12 w 42"/>
                <a:gd name="T73" fmla="*/ 179 h 186"/>
                <a:gd name="T74" fmla="*/ 11 w 42"/>
                <a:gd name="T75" fmla="*/ 175 h 186"/>
                <a:gd name="T76" fmla="*/ 5 w 42"/>
                <a:gd name="T77" fmla="*/ 142 h 186"/>
                <a:gd name="T78" fmla="*/ 1 w 42"/>
                <a:gd name="T79" fmla="*/ 123 h 186"/>
                <a:gd name="T80" fmla="*/ 1 w 42"/>
                <a:gd name="T81" fmla="*/ 112 h 186"/>
                <a:gd name="T82" fmla="*/ 1 w 42"/>
                <a:gd name="T83" fmla="*/ 106 h 186"/>
                <a:gd name="T84" fmla="*/ 7 w 42"/>
                <a:gd name="T85" fmla="*/ 63 h 186"/>
                <a:gd name="T86" fmla="*/ 7 w 42"/>
                <a:gd name="T87" fmla="*/ 58 h 186"/>
                <a:gd name="T88" fmla="*/ 9 w 42"/>
                <a:gd name="T89" fmla="*/ 5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2" h="186">
                  <a:moveTo>
                    <a:pt x="9" y="51"/>
                  </a:moveTo>
                  <a:cubicBezTo>
                    <a:pt x="12" y="48"/>
                    <a:pt x="12" y="43"/>
                    <a:pt x="14" y="40"/>
                  </a:cubicBezTo>
                  <a:cubicBezTo>
                    <a:pt x="14" y="39"/>
                    <a:pt x="15" y="38"/>
                    <a:pt x="15" y="36"/>
                  </a:cubicBezTo>
                  <a:cubicBezTo>
                    <a:pt x="20" y="25"/>
                    <a:pt x="24" y="14"/>
                    <a:pt x="30" y="4"/>
                  </a:cubicBezTo>
                  <a:cubicBezTo>
                    <a:pt x="31" y="3"/>
                    <a:pt x="32" y="1"/>
                    <a:pt x="33" y="0"/>
                  </a:cubicBezTo>
                  <a:cubicBezTo>
                    <a:pt x="34" y="4"/>
                    <a:pt x="31" y="7"/>
                    <a:pt x="29" y="9"/>
                  </a:cubicBezTo>
                  <a:cubicBezTo>
                    <a:pt x="26" y="14"/>
                    <a:pt x="24" y="19"/>
                    <a:pt x="22" y="24"/>
                  </a:cubicBezTo>
                  <a:cubicBezTo>
                    <a:pt x="20" y="30"/>
                    <a:pt x="17" y="35"/>
                    <a:pt x="15" y="41"/>
                  </a:cubicBezTo>
                  <a:cubicBezTo>
                    <a:pt x="13" y="48"/>
                    <a:pt x="11" y="54"/>
                    <a:pt x="10" y="61"/>
                  </a:cubicBezTo>
                  <a:cubicBezTo>
                    <a:pt x="10" y="67"/>
                    <a:pt x="7" y="71"/>
                    <a:pt x="6" y="76"/>
                  </a:cubicBezTo>
                  <a:cubicBezTo>
                    <a:pt x="3" y="89"/>
                    <a:pt x="2" y="102"/>
                    <a:pt x="4" y="116"/>
                  </a:cubicBezTo>
                  <a:cubicBezTo>
                    <a:pt x="7" y="129"/>
                    <a:pt x="9" y="143"/>
                    <a:pt x="11" y="157"/>
                  </a:cubicBezTo>
                  <a:cubicBezTo>
                    <a:pt x="12" y="161"/>
                    <a:pt x="15" y="165"/>
                    <a:pt x="14" y="170"/>
                  </a:cubicBezTo>
                  <a:cubicBezTo>
                    <a:pt x="14" y="171"/>
                    <a:pt x="15" y="172"/>
                    <a:pt x="16" y="173"/>
                  </a:cubicBezTo>
                  <a:cubicBezTo>
                    <a:pt x="17" y="174"/>
                    <a:pt x="17" y="175"/>
                    <a:pt x="16" y="176"/>
                  </a:cubicBezTo>
                  <a:cubicBezTo>
                    <a:pt x="14" y="179"/>
                    <a:pt x="15" y="180"/>
                    <a:pt x="18" y="181"/>
                  </a:cubicBezTo>
                  <a:cubicBezTo>
                    <a:pt x="24" y="183"/>
                    <a:pt x="30" y="180"/>
                    <a:pt x="37" y="179"/>
                  </a:cubicBezTo>
                  <a:cubicBezTo>
                    <a:pt x="39" y="179"/>
                    <a:pt x="39" y="176"/>
                    <a:pt x="38" y="175"/>
                  </a:cubicBezTo>
                  <a:cubicBezTo>
                    <a:pt x="36" y="168"/>
                    <a:pt x="37" y="161"/>
                    <a:pt x="34" y="155"/>
                  </a:cubicBezTo>
                  <a:cubicBezTo>
                    <a:pt x="32" y="152"/>
                    <a:pt x="32" y="148"/>
                    <a:pt x="31" y="144"/>
                  </a:cubicBezTo>
                  <a:cubicBezTo>
                    <a:pt x="30" y="133"/>
                    <a:pt x="28" y="122"/>
                    <a:pt x="28" y="112"/>
                  </a:cubicBezTo>
                  <a:cubicBezTo>
                    <a:pt x="28" y="104"/>
                    <a:pt x="27" y="96"/>
                    <a:pt x="28" y="89"/>
                  </a:cubicBezTo>
                  <a:cubicBezTo>
                    <a:pt x="29" y="82"/>
                    <a:pt x="30" y="76"/>
                    <a:pt x="32" y="70"/>
                  </a:cubicBezTo>
                  <a:cubicBezTo>
                    <a:pt x="33" y="70"/>
                    <a:pt x="33" y="69"/>
                    <a:pt x="34" y="70"/>
                  </a:cubicBezTo>
                  <a:cubicBezTo>
                    <a:pt x="36" y="73"/>
                    <a:pt x="34" y="77"/>
                    <a:pt x="33" y="80"/>
                  </a:cubicBezTo>
                  <a:cubicBezTo>
                    <a:pt x="32" y="87"/>
                    <a:pt x="31" y="93"/>
                    <a:pt x="30" y="100"/>
                  </a:cubicBezTo>
                  <a:cubicBezTo>
                    <a:pt x="31" y="103"/>
                    <a:pt x="31" y="106"/>
                    <a:pt x="33" y="108"/>
                  </a:cubicBezTo>
                  <a:cubicBezTo>
                    <a:pt x="32" y="112"/>
                    <a:pt x="32" y="115"/>
                    <a:pt x="32" y="119"/>
                  </a:cubicBezTo>
                  <a:cubicBezTo>
                    <a:pt x="33" y="122"/>
                    <a:pt x="34" y="124"/>
                    <a:pt x="33" y="127"/>
                  </a:cubicBezTo>
                  <a:cubicBezTo>
                    <a:pt x="32" y="129"/>
                    <a:pt x="34" y="127"/>
                    <a:pt x="34" y="128"/>
                  </a:cubicBezTo>
                  <a:cubicBezTo>
                    <a:pt x="35" y="129"/>
                    <a:pt x="35" y="129"/>
                    <a:pt x="35" y="130"/>
                  </a:cubicBezTo>
                  <a:cubicBezTo>
                    <a:pt x="33" y="140"/>
                    <a:pt x="37" y="148"/>
                    <a:pt x="38" y="157"/>
                  </a:cubicBezTo>
                  <a:cubicBezTo>
                    <a:pt x="39" y="164"/>
                    <a:pt x="41" y="170"/>
                    <a:pt x="42" y="177"/>
                  </a:cubicBezTo>
                  <a:cubicBezTo>
                    <a:pt x="42" y="179"/>
                    <a:pt x="40" y="181"/>
                    <a:pt x="38" y="182"/>
                  </a:cubicBezTo>
                  <a:cubicBezTo>
                    <a:pt x="32" y="184"/>
                    <a:pt x="26" y="186"/>
                    <a:pt x="20" y="186"/>
                  </a:cubicBezTo>
                  <a:cubicBezTo>
                    <a:pt x="18" y="185"/>
                    <a:pt x="16" y="185"/>
                    <a:pt x="14" y="184"/>
                  </a:cubicBezTo>
                  <a:cubicBezTo>
                    <a:pt x="12" y="182"/>
                    <a:pt x="12" y="181"/>
                    <a:pt x="12" y="179"/>
                  </a:cubicBezTo>
                  <a:cubicBezTo>
                    <a:pt x="12" y="177"/>
                    <a:pt x="12" y="176"/>
                    <a:pt x="11" y="175"/>
                  </a:cubicBezTo>
                  <a:cubicBezTo>
                    <a:pt x="9" y="164"/>
                    <a:pt x="7" y="153"/>
                    <a:pt x="5" y="142"/>
                  </a:cubicBezTo>
                  <a:cubicBezTo>
                    <a:pt x="4" y="136"/>
                    <a:pt x="3" y="129"/>
                    <a:pt x="1" y="123"/>
                  </a:cubicBezTo>
                  <a:cubicBezTo>
                    <a:pt x="1" y="119"/>
                    <a:pt x="1" y="116"/>
                    <a:pt x="1" y="112"/>
                  </a:cubicBezTo>
                  <a:cubicBezTo>
                    <a:pt x="3" y="110"/>
                    <a:pt x="2" y="108"/>
                    <a:pt x="1" y="106"/>
                  </a:cubicBezTo>
                  <a:cubicBezTo>
                    <a:pt x="0" y="91"/>
                    <a:pt x="4" y="77"/>
                    <a:pt x="7" y="63"/>
                  </a:cubicBezTo>
                  <a:cubicBezTo>
                    <a:pt x="8" y="61"/>
                    <a:pt x="8" y="59"/>
                    <a:pt x="7" y="58"/>
                  </a:cubicBezTo>
                  <a:cubicBezTo>
                    <a:pt x="6" y="55"/>
                    <a:pt x="9" y="53"/>
                    <a:pt x="9" y="51"/>
                  </a:cubicBezTo>
                  <a:close/>
                </a:path>
              </a:pathLst>
            </a:custGeom>
            <a:solidFill>
              <a:srgbClr val="136B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31DB844A-B4A7-9889-BF9B-6FBF23B26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5" y="1595"/>
              <a:ext cx="261" cy="93"/>
            </a:xfrm>
            <a:custGeom>
              <a:avLst/>
              <a:gdLst>
                <a:gd name="T0" fmla="*/ 77 w 81"/>
                <a:gd name="T1" fmla="*/ 29 h 29"/>
                <a:gd name="T2" fmla="*/ 34 w 81"/>
                <a:gd name="T3" fmla="*/ 16 h 29"/>
                <a:gd name="T4" fmla="*/ 2 w 81"/>
                <a:gd name="T5" fmla="*/ 6 h 29"/>
                <a:gd name="T6" fmla="*/ 0 w 81"/>
                <a:gd name="T7" fmla="*/ 3 h 29"/>
                <a:gd name="T8" fmla="*/ 4 w 81"/>
                <a:gd name="T9" fmla="*/ 1 h 29"/>
                <a:gd name="T10" fmla="*/ 43 w 81"/>
                <a:gd name="T11" fmla="*/ 13 h 29"/>
                <a:gd name="T12" fmla="*/ 52 w 81"/>
                <a:gd name="T13" fmla="*/ 15 h 29"/>
                <a:gd name="T14" fmla="*/ 67 w 81"/>
                <a:gd name="T15" fmla="*/ 15 h 29"/>
                <a:gd name="T16" fmla="*/ 79 w 81"/>
                <a:gd name="T17" fmla="*/ 20 h 29"/>
                <a:gd name="T18" fmla="*/ 77 w 81"/>
                <a:gd name="T1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29">
                  <a:moveTo>
                    <a:pt x="77" y="29"/>
                  </a:moveTo>
                  <a:cubicBezTo>
                    <a:pt x="63" y="24"/>
                    <a:pt x="48" y="20"/>
                    <a:pt x="34" y="16"/>
                  </a:cubicBezTo>
                  <a:cubicBezTo>
                    <a:pt x="23" y="12"/>
                    <a:pt x="13" y="9"/>
                    <a:pt x="2" y="6"/>
                  </a:cubicBezTo>
                  <a:cubicBezTo>
                    <a:pt x="0" y="6"/>
                    <a:pt x="0" y="5"/>
                    <a:pt x="0" y="3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17" y="4"/>
                    <a:pt x="31" y="7"/>
                    <a:pt x="43" y="13"/>
                  </a:cubicBezTo>
                  <a:cubicBezTo>
                    <a:pt x="46" y="14"/>
                    <a:pt x="49" y="15"/>
                    <a:pt x="52" y="15"/>
                  </a:cubicBezTo>
                  <a:cubicBezTo>
                    <a:pt x="57" y="16"/>
                    <a:pt x="62" y="15"/>
                    <a:pt x="67" y="15"/>
                  </a:cubicBezTo>
                  <a:cubicBezTo>
                    <a:pt x="72" y="16"/>
                    <a:pt x="76" y="16"/>
                    <a:pt x="79" y="20"/>
                  </a:cubicBezTo>
                  <a:cubicBezTo>
                    <a:pt x="79" y="24"/>
                    <a:pt x="81" y="27"/>
                    <a:pt x="77" y="29"/>
                  </a:cubicBezTo>
                  <a:close/>
                </a:path>
              </a:pathLst>
            </a:custGeom>
            <a:solidFill>
              <a:srgbClr val="1D5E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BD68050A-6BD0-6179-64B0-E7CB0E1C8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283"/>
              <a:ext cx="193" cy="115"/>
            </a:xfrm>
            <a:custGeom>
              <a:avLst/>
              <a:gdLst>
                <a:gd name="T0" fmla="*/ 49 w 60"/>
                <a:gd name="T1" fmla="*/ 36 h 36"/>
                <a:gd name="T2" fmla="*/ 26 w 60"/>
                <a:gd name="T3" fmla="*/ 22 h 36"/>
                <a:gd name="T4" fmla="*/ 2 w 60"/>
                <a:gd name="T5" fmla="*/ 8 h 36"/>
                <a:gd name="T6" fmla="*/ 0 w 60"/>
                <a:gd name="T7" fmla="*/ 5 h 36"/>
                <a:gd name="T8" fmla="*/ 3 w 60"/>
                <a:gd name="T9" fmla="*/ 0 h 36"/>
                <a:gd name="T10" fmla="*/ 16 w 60"/>
                <a:gd name="T11" fmla="*/ 7 h 36"/>
                <a:gd name="T12" fmla="*/ 59 w 60"/>
                <a:gd name="T13" fmla="*/ 31 h 36"/>
                <a:gd name="T14" fmla="*/ 60 w 60"/>
                <a:gd name="T15" fmla="*/ 31 h 36"/>
                <a:gd name="T16" fmla="*/ 49 w 60"/>
                <a:gd name="T1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6">
                  <a:moveTo>
                    <a:pt x="49" y="36"/>
                  </a:moveTo>
                  <a:cubicBezTo>
                    <a:pt x="42" y="31"/>
                    <a:pt x="34" y="27"/>
                    <a:pt x="26" y="22"/>
                  </a:cubicBezTo>
                  <a:cubicBezTo>
                    <a:pt x="18" y="17"/>
                    <a:pt x="10" y="13"/>
                    <a:pt x="2" y="8"/>
                  </a:cubicBezTo>
                  <a:cubicBezTo>
                    <a:pt x="1" y="7"/>
                    <a:pt x="0" y="7"/>
                    <a:pt x="0" y="5"/>
                  </a:cubicBezTo>
                  <a:cubicBezTo>
                    <a:pt x="1" y="4"/>
                    <a:pt x="2" y="2"/>
                    <a:pt x="3" y="0"/>
                  </a:cubicBezTo>
                  <a:cubicBezTo>
                    <a:pt x="8" y="1"/>
                    <a:pt x="12" y="5"/>
                    <a:pt x="16" y="7"/>
                  </a:cubicBezTo>
                  <a:cubicBezTo>
                    <a:pt x="30" y="15"/>
                    <a:pt x="44" y="24"/>
                    <a:pt x="59" y="31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56" y="33"/>
                    <a:pt x="53" y="34"/>
                    <a:pt x="49" y="36"/>
                  </a:cubicBezTo>
                  <a:close/>
                </a:path>
              </a:pathLst>
            </a:custGeom>
            <a:solidFill>
              <a:srgbClr val="1860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35">
              <a:extLst>
                <a:ext uri="{FF2B5EF4-FFF2-40B4-BE49-F238E27FC236}">
                  <a16:creationId xmlns:a16="http://schemas.microsoft.com/office/drawing/2014/main" id="{ABE6BB07-AB0F-DC30-010E-97259FE82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1836"/>
              <a:ext cx="96" cy="129"/>
            </a:xfrm>
            <a:custGeom>
              <a:avLst/>
              <a:gdLst>
                <a:gd name="T0" fmla="*/ 30 w 30"/>
                <a:gd name="T1" fmla="*/ 16 h 40"/>
                <a:gd name="T2" fmla="*/ 26 w 30"/>
                <a:gd name="T3" fmla="*/ 17 h 40"/>
                <a:gd name="T4" fmla="*/ 22 w 30"/>
                <a:gd name="T5" fmla="*/ 21 h 40"/>
                <a:gd name="T6" fmla="*/ 17 w 30"/>
                <a:gd name="T7" fmla="*/ 29 h 40"/>
                <a:gd name="T8" fmla="*/ 3 w 30"/>
                <a:gd name="T9" fmla="*/ 38 h 40"/>
                <a:gd name="T10" fmla="*/ 0 w 30"/>
                <a:gd name="T11" fmla="*/ 40 h 40"/>
                <a:gd name="T12" fmla="*/ 6 w 30"/>
                <a:gd name="T13" fmla="*/ 24 h 40"/>
                <a:gd name="T14" fmla="*/ 14 w 30"/>
                <a:gd name="T15" fmla="*/ 4 h 40"/>
                <a:gd name="T16" fmla="*/ 17 w 30"/>
                <a:gd name="T17" fmla="*/ 2 h 40"/>
                <a:gd name="T18" fmla="*/ 30 w 30"/>
                <a:gd name="T19" fmla="*/ 1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0">
                  <a:moveTo>
                    <a:pt x="30" y="16"/>
                  </a:moveTo>
                  <a:cubicBezTo>
                    <a:pt x="28" y="17"/>
                    <a:pt x="27" y="17"/>
                    <a:pt x="26" y="17"/>
                  </a:cubicBezTo>
                  <a:cubicBezTo>
                    <a:pt x="23" y="17"/>
                    <a:pt x="22" y="18"/>
                    <a:pt x="22" y="21"/>
                  </a:cubicBezTo>
                  <a:cubicBezTo>
                    <a:pt x="22" y="26"/>
                    <a:pt x="20" y="28"/>
                    <a:pt x="17" y="29"/>
                  </a:cubicBezTo>
                  <a:cubicBezTo>
                    <a:pt x="11" y="30"/>
                    <a:pt x="7" y="34"/>
                    <a:pt x="3" y="38"/>
                  </a:cubicBezTo>
                  <a:cubicBezTo>
                    <a:pt x="3" y="39"/>
                    <a:pt x="2" y="40"/>
                    <a:pt x="0" y="40"/>
                  </a:cubicBezTo>
                  <a:cubicBezTo>
                    <a:pt x="2" y="34"/>
                    <a:pt x="4" y="29"/>
                    <a:pt x="6" y="24"/>
                  </a:cubicBezTo>
                  <a:cubicBezTo>
                    <a:pt x="9" y="17"/>
                    <a:pt x="11" y="10"/>
                    <a:pt x="14" y="4"/>
                  </a:cubicBezTo>
                  <a:cubicBezTo>
                    <a:pt x="14" y="2"/>
                    <a:pt x="15" y="0"/>
                    <a:pt x="17" y="2"/>
                  </a:cubicBezTo>
                  <a:cubicBezTo>
                    <a:pt x="21" y="7"/>
                    <a:pt x="26" y="11"/>
                    <a:pt x="30" y="16"/>
                  </a:cubicBezTo>
                  <a:close/>
                </a:path>
              </a:pathLst>
            </a:custGeom>
            <a:solidFill>
              <a:srgbClr val="4AB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36">
              <a:extLst>
                <a:ext uri="{FF2B5EF4-FFF2-40B4-BE49-F238E27FC236}">
                  <a16:creationId xmlns:a16="http://schemas.microsoft.com/office/drawing/2014/main" id="{BC636B11-E75E-97AB-86D4-8F1EBCC43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0" y="1309"/>
              <a:ext cx="173" cy="193"/>
            </a:xfrm>
            <a:custGeom>
              <a:avLst/>
              <a:gdLst>
                <a:gd name="T0" fmla="*/ 6 w 54"/>
                <a:gd name="T1" fmla="*/ 52 h 60"/>
                <a:gd name="T2" fmla="*/ 1 w 54"/>
                <a:gd name="T3" fmla="*/ 4 h 60"/>
                <a:gd name="T4" fmla="*/ 0 w 54"/>
                <a:gd name="T5" fmla="*/ 0 h 60"/>
                <a:gd name="T6" fmla="*/ 51 w 54"/>
                <a:gd name="T7" fmla="*/ 39 h 60"/>
                <a:gd name="T8" fmla="*/ 54 w 54"/>
                <a:gd name="T9" fmla="*/ 49 h 60"/>
                <a:gd name="T10" fmla="*/ 44 w 54"/>
                <a:gd name="T11" fmla="*/ 52 h 60"/>
                <a:gd name="T12" fmla="*/ 12 w 54"/>
                <a:gd name="T13" fmla="*/ 59 h 60"/>
                <a:gd name="T14" fmla="*/ 6 w 54"/>
                <a:gd name="T15" fmla="*/ 55 h 60"/>
                <a:gd name="T16" fmla="*/ 6 w 54"/>
                <a:gd name="T17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60">
                  <a:moveTo>
                    <a:pt x="6" y="52"/>
                  </a:moveTo>
                  <a:cubicBezTo>
                    <a:pt x="6" y="36"/>
                    <a:pt x="3" y="20"/>
                    <a:pt x="1" y="4"/>
                  </a:cubicBezTo>
                  <a:cubicBezTo>
                    <a:pt x="0" y="3"/>
                    <a:pt x="0" y="1"/>
                    <a:pt x="0" y="0"/>
                  </a:cubicBezTo>
                  <a:cubicBezTo>
                    <a:pt x="24" y="0"/>
                    <a:pt x="43" y="14"/>
                    <a:pt x="51" y="39"/>
                  </a:cubicBezTo>
                  <a:cubicBezTo>
                    <a:pt x="52" y="42"/>
                    <a:pt x="53" y="46"/>
                    <a:pt x="54" y="49"/>
                  </a:cubicBezTo>
                  <a:cubicBezTo>
                    <a:pt x="51" y="52"/>
                    <a:pt x="47" y="52"/>
                    <a:pt x="44" y="52"/>
                  </a:cubicBezTo>
                  <a:cubicBezTo>
                    <a:pt x="33" y="55"/>
                    <a:pt x="22" y="57"/>
                    <a:pt x="12" y="59"/>
                  </a:cubicBezTo>
                  <a:cubicBezTo>
                    <a:pt x="6" y="60"/>
                    <a:pt x="6" y="60"/>
                    <a:pt x="6" y="55"/>
                  </a:cubicBezTo>
                  <a:cubicBezTo>
                    <a:pt x="6" y="54"/>
                    <a:pt x="6" y="53"/>
                    <a:pt x="6" y="52"/>
                  </a:cubicBezTo>
                  <a:close/>
                </a:path>
              </a:pathLst>
            </a:custGeom>
            <a:solidFill>
              <a:srgbClr val="1D6B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37">
              <a:extLst>
                <a:ext uri="{FF2B5EF4-FFF2-40B4-BE49-F238E27FC236}">
                  <a16:creationId xmlns:a16="http://schemas.microsoft.com/office/drawing/2014/main" id="{A7600B0B-61D8-9BC4-009B-C12CAEF9E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7" y="1891"/>
              <a:ext cx="80" cy="99"/>
            </a:xfrm>
            <a:custGeom>
              <a:avLst/>
              <a:gdLst>
                <a:gd name="T0" fmla="*/ 3 w 25"/>
                <a:gd name="T1" fmla="*/ 30 h 31"/>
                <a:gd name="T2" fmla="*/ 2 w 25"/>
                <a:gd name="T3" fmla="*/ 28 h 31"/>
                <a:gd name="T4" fmla="*/ 10 w 25"/>
                <a:gd name="T5" fmla="*/ 6 h 31"/>
                <a:gd name="T6" fmla="*/ 15 w 25"/>
                <a:gd name="T7" fmla="*/ 0 h 31"/>
                <a:gd name="T8" fmla="*/ 21 w 25"/>
                <a:gd name="T9" fmla="*/ 12 h 31"/>
                <a:gd name="T10" fmla="*/ 15 w 25"/>
                <a:gd name="T11" fmla="*/ 25 h 31"/>
                <a:gd name="T12" fmla="*/ 8 w 25"/>
                <a:gd name="T13" fmla="*/ 27 h 31"/>
                <a:gd name="T14" fmla="*/ 3 w 25"/>
                <a:gd name="T15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31">
                  <a:moveTo>
                    <a:pt x="3" y="30"/>
                  </a:moveTo>
                  <a:cubicBezTo>
                    <a:pt x="0" y="31"/>
                    <a:pt x="2" y="29"/>
                    <a:pt x="2" y="28"/>
                  </a:cubicBezTo>
                  <a:cubicBezTo>
                    <a:pt x="1" y="19"/>
                    <a:pt x="5" y="12"/>
                    <a:pt x="10" y="6"/>
                  </a:cubicBezTo>
                  <a:cubicBezTo>
                    <a:pt x="11" y="4"/>
                    <a:pt x="12" y="1"/>
                    <a:pt x="15" y="0"/>
                  </a:cubicBezTo>
                  <a:cubicBezTo>
                    <a:pt x="17" y="4"/>
                    <a:pt x="19" y="8"/>
                    <a:pt x="21" y="12"/>
                  </a:cubicBezTo>
                  <a:cubicBezTo>
                    <a:pt x="25" y="20"/>
                    <a:pt x="24" y="22"/>
                    <a:pt x="15" y="25"/>
                  </a:cubicBezTo>
                  <a:cubicBezTo>
                    <a:pt x="13" y="26"/>
                    <a:pt x="11" y="27"/>
                    <a:pt x="8" y="27"/>
                  </a:cubicBezTo>
                  <a:cubicBezTo>
                    <a:pt x="6" y="28"/>
                    <a:pt x="4" y="29"/>
                    <a:pt x="3" y="30"/>
                  </a:cubicBezTo>
                  <a:close/>
                </a:path>
              </a:pathLst>
            </a:custGeom>
            <a:solidFill>
              <a:srgbClr val="1D5D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38">
              <a:extLst>
                <a:ext uri="{FF2B5EF4-FFF2-40B4-BE49-F238E27FC236}">
                  <a16:creationId xmlns:a16="http://schemas.microsoft.com/office/drawing/2014/main" id="{9A5A0723-A9DE-1E1F-3E16-C45D4C8E1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2" y="1624"/>
              <a:ext cx="176" cy="42"/>
            </a:xfrm>
            <a:custGeom>
              <a:avLst/>
              <a:gdLst>
                <a:gd name="T0" fmla="*/ 52 w 55"/>
                <a:gd name="T1" fmla="*/ 0 h 13"/>
                <a:gd name="T2" fmla="*/ 50 w 55"/>
                <a:gd name="T3" fmla="*/ 7 h 13"/>
                <a:gd name="T4" fmla="*/ 3 w 55"/>
                <a:gd name="T5" fmla="*/ 13 h 13"/>
                <a:gd name="T6" fmla="*/ 1 w 55"/>
                <a:gd name="T7" fmla="*/ 12 h 13"/>
                <a:gd name="T8" fmla="*/ 0 w 55"/>
                <a:gd name="T9" fmla="*/ 9 h 13"/>
                <a:gd name="T10" fmla="*/ 4 w 55"/>
                <a:gd name="T11" fmla="*/ 7 h 13"/>
                <a:gd name="T12" fmla="*/ 52 w 55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13">
                  <a:moveTo>
                    <a:pt x="52" y="0"/>
                  </a:moveTo>
                  <a:cubicBezTo>
                    <a:pt x="55" y="4"/>
                    <a:pt x="50" y="4"/>
                    <a:pt x="50" y="7"/>
                  </a:cubicBezTo>
                  <a:cubicBezTo>
                    <a:pt x="34" y="9"/>
                    <a:pt x="19" y="11"/>
                    <a:pt x="3" y="13"/>
                  </a:cubicBezTo>
                  <a:cubicBezTo>
                    <a:pt x="2" y="13"/>
                    <a:pt x="1" y="13"/>
                    <a:pt x="1" y="12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1" y="6"/>
                    <a:pt x="3" y="7"/>
                    <a:pt x="4" y="7"/>
                  </a:cubicBezTo>
                  <a:cubicBezTo>
                    <a:pt x="20" y="4"/>
                    <a:pt x="36" y="2"/>
                    <a:pt x="52" y="0"/>
                  </a:cubicBezTo>
                  <a:close/>
                </a:path>
              </a:pathLst>
            </a:custGeom>
            <a:solidFill>
              <a:srgbClr val="175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39">
              <a:extLst>
                <a:ext uri="{FF2B5EF4-FFF2-40B4-BE49-F238E27FC236}">
                  <a16:creationId xmlns:a16="http://schemas.microsoft.com/office/drawing/2014/main" id="{B81F90E8-B153-602F-5EC5-0EA9D2E3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9" y="1386"/>
              <a:ext cx="96" cy="58"/>
            </a:xfrm>
            <a:custGeom>
              <a:avLst/>
              <a:gdLst>
                <a:gd name="T0" fmla="*/ 27 w 30"/>
                <a:gd name="T1" fmla="*/ 4 h 18"/>
                <a:gd name="T2" fmla="*/ 29 w 30"/>
                <a:gd name="T3" fmla="*/ 9 h 18"/>
                <a:gd name="T4" fmla="*/ 27 w 30"/>
                <a:gd name="T5" fmla="*/ 14 h 18"/>
                <a:gd name="T6" fmla="*/ 8 w 30"/>
                <a:gd name="T7" fmla="*/ 11 h 18"/>
                <a:gd name="T8" fmla="*/ 3 w 30"/>
                <a:gd name="T9" fmla="*/ 10 h 18"/>
                <a:gd name="T10" fmla="*/ 0 w 30"/>
                <a:gd name="T11" fmla="*/ 8 h 18"/>
                <a:gd name="T12" fmla="*/ 3 w 30"/>
                <a:gd name="T13" fmla="*/ 4 h 18"/>
                <a:gd name="T14" fmla="*/ 22 w 30"/>
                <a:gd name="T15" fmla="*/ 0 h 18"/>
                <a:gd name="T16" fmla="*/ 27 w 30"/>
                <a:gd name="T17" fmla="*/ 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27" y="4"/>
                  </a:moveTo>
                  <a:cubicBezTo>
                    <a:pt x="27" y="6"/>
                    <a:pt x="28" y="7"/>
                    <a:pt x="29" y="9"/>
                  </a:cubicBezTo>
                  <a:cubicBezTo>
                    <a:pt x="30" y="11"/>
                    <a:pt x="29" y="13"/>
                    <a:pt x="27" y="14"/>
                  </a:cubicBezTo>
                  <a:cubicBezTo>
                    <a:pt x="20" y="18"/>
                    <a:pt x="14" y="17"/>
                    <a:pt x="8" y="11"/>
                  </a:cubicBezTo>
                  <a:cubicBezTo>
                    <a:pt x="6" y="10"/>
                    <a:pt x="5" y="10"/>
                    <a:pt x="3" y="10"/>
                  </a:cubicBezTo>
                  <a:cubicBezTo>
                    <a:pt x="2" y="9"/>
                    <a:pt x="0" y="10"/>
                    <a:pt x="0" y="8"/>
                  </a:cubicBezTo>
                  <a:cubicBezTo>
                    <a:pt x="1" y="6"/>
                    <a:pt x="2" y="5"/>
                    <a:pt x="3" y="4"/>
                  </a:cubicBezTo>
                  <a:cubicBezTo>
                    <a:pt x="9" y="1"/>
                    <a:pt x="15" y="0"/>
                    <a:pt x="22" y="0"/>
                  </a:cubicBezTo>
                  <a:cubicBezTo>
                    <a:pt x="25" y="0"/>
                    <a:pt x="25" y="3"/>
                    <a:pt x="27" y="4"/>
                  </a:cubicBezTo>
                  <a:close/>
                </a:path>
              </a:pathLst>
            </a:custGeom>
            <a:solidFill>
              <a:srgbClr val="E3B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40">
              <a:extLst>
                <a:ext uri="{FF2B5EF4-FFF2-40B4-BE49-F238E27FC236}">
                  <a16:creationId xmlns:a16="http://schemas.microsoft.com/office/drawing/2014/main" id="{DD6ABAA8-F39C-D71C-6386-81E096DF3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9" y="2890"/>
              <a:ext cx="97" cy="58"/>
            </a:xfrm>
            <a:custGeom>
              <a:avLst/>
              <a:gdLst>
                <a:gd name="T0" fmla="*/ 29 w 30"/>
                <a:gd name="T1" fmla="*/ 16 h 18"/>
                <a:gd name="T2" fmla="*/ 5 w 30"/>
                <a:gd name="T3" fmla="*/ 18 h 18"/>
                <a:gd name="T4" fmla="*/ 3 w 30"/>
                <a:gd name="T5" fmla="*/ 14 h 18"/>
                <a:gd name="T6" fmla="*/ 0 w 30"/>
                <a:gd name="T7" fmla="*/ 5 h 18"/>
                <a:gd name="T8" fmla="*/ 24 w 30"/>
                <a:gd name="T9" fmla="*/ 2 h 18"/>
                <a:gd name="T10" fmla="*/ 30 w 30"/>
                <a:gd name="T11" fmla="*/ 0 h 18"/>
                <a:gd name="T12" fmla="*/ 29 w 30"/>
                <a:gd name="T13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18">
                  <a:moveTo>
                    <a:pt x="29" y="16"/>
                  </a:moveTo>
                  <a:cubicBezTo>
                    <a:pt x="21" y="18"/>
                    <a:pt x="13" y="17"/>
                    <a:pt x="5" y="18"/>
                  </a:cubicBezTo>
                  <a:cubicBezTo>
                    <a:pt x="4" y="17"/>
                    <a:pt x="3" y="15"/>
                    <a:pt x="3" y="14"/>
                  </a:cubicBezTo>
                  <a:cubicBezTo>
                    <a:pt x="4" y="10"/>
                    <a:pt x="2" y="8"/>
                    <a:pt x="0" y="5"/>
                  </a:cubicBezTo>
                  <a:cubicBezTo>
                    <a:pt x="8" y="4"/>
                    <a:pt x="16" y="4"/>
                    <a:pt x="24" y="2"/>
                  </a:cubicBezTo>
                  <a:cubicBezTo>
                    <a:pt x="26" y="2"/>
                    <a:pt x="28" y="1"/>
                    <a:pt x="30" y="0"/>
                  </a:cubicBezTo>
                  <a:cubicBezTo>
                    <a:pt x="27" y="5"/>
                    <a:pt x="28" y="10"/>
                    <a:pt x="29" y="16"/>
                  </a:cubicBezTo>
                  <a:close/>
                </a:path>
              </a:pathLst>
            </a:custGeom>
            <a:solidFill>
              <a:srgbClr val="EDB0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41">
              <a:extLst>
                <a:ext uri="{FF2B5EF4-FFF2-40B4-BE49-F238E27FC236}">
                  <a16:creationId xmlns:a16="http://schemas.microsoft.com/office/drawing/2014/main" id="{80B7B57F-C418-D339-AAD9-B02F2C18F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9" y="2771"/>
              <a:ext cx="90" cy="77"/>
            </a:xfrm>
            <a:custGeom>
              <a:avLst/>
              <a:gdLst>
                <a:gd name="T0" fmla="*/ 17 w 28"/>
                <a:gd name="T1" fmla="*/ 24 h 24"/>
                <a:gd name="T2" fmla="*/ 0 w 28"/>
                <a:gd name="T3" fmla="*/ 8 h 24"/>
                <a:gd name="T4" fmla="*/ 8 w 28"/>
                <a:gd name="T5" fmla="*/ 0 h 24"/>
                <a:gd name="T6" fmla="*/ 28 w 28"/>
                <a:gd name="T7" fmla="*/ 15 h 24"/>
                <a:gd name="T8" fmla="*/ 17 w 28"/>
                <a:gd name="T9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4">
                  <a:moveTo>
                    <a:pt x="17" y="24"/>
                  </a:moveTo>
                  <a:cubicBezTo>
                    <a:pt x="10" y="20"/>
                    <a:pt x="6" y="13"/>
                    <a:pt x="0" y="8"/>
                  </a:cubicBezTo>
                  <a:cubicBezTo>
                    <a:pt x="3" y="5"/>
                    <a:pt x="5" y="2"/>
                    <a:pt x="8" y="0"/>
                  </a:cubicBezTo>
                  <a:cubicBezTo>
                    <a:pt x="15" y="5"/>
                    <a:pt x="21" y="10"/>
                    <a:pt x="28" y="15"/>
                  </a:cubicBezTo>
                  <a:cubicBezTo>
                    <a:pt x="25" y="19"/>
                    <a:pt x="22" y="23"/>
                    <a:pt x="17" y="24"/>
                  </a:cubicBezTo>
                  <a:close/>
                </a:path>
              </a:pathLst>
            </a:custGeom>
            <a:solidFill>
              <a:srgbClr val="EDA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42">
              <a:extLst>
                <a:ext uri="{FF2B5EF4-FFF2-40B4-BE49-F238E27FC236}">
                  <a16:creationId xmlns:a16="http://schemas.microsoft.com/office/drawing/2014/main" id="{EC8B0BE6-9211-F365-BE63-3E1A2C905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1987"/>
              <a:ext cx="71" cy="61"/>
            </a:xfrm>
            <a:custGeom>
              <a:avLst/>
              <a:gdLst>
                <a:gd name="T0" fmla="*/ 21 w 22"/>
                <a:gd name="T1" fmla="*/ 7 h 19"/>
                <a:gd name="T2" fmla="*/ 17 w 22"/>
                <a:gd name="T3" fmla="*/ 17 h 19"/>
                <a:gd name="T4" fmla="*/ 2 w 22"/>
                <a:gd name="T5" fmla="*/ 15 h 19"/>
                <a:gd name="T6" fmla="*/ 1 w 22"/>
                <a:gd name="T7" fmla="*/ 10 h 19"/>
                <a:gd name="T8" fmla="*/ 16 w 22"/>
                <a:gd name="T9" fmla="*/ 0 h 19"/>
                <a:gd name="T10" fmla="*/ 21 w 22"/>
                <a:gd name="T1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9">
                  <a:moveTo>
                    <a:pt x="21" y="7"/>
                  </a:moveTo>
                  <a:cubicBezTo>
                    <a:pt x="21" y="11"/>
                    <a:pt x="21" y="15"/>
                    <a:pt x="17" y="17"/>
                  </a:cubicBezTo>
                  <a:cubicBezTo>
                    <a:pt x="12" y="19"/>
                    <a:pt x="7" y="17"/>
                    <a:pt x="2" y="15"/>
                  </a:cubicBezTo>
                  <a:cubicBezTo>
                    <a:pt x="0" y="14"/>
                    <a:pt x="0" y="12"/>
                    <a:pt x="1" y="10"/>
                  </a:cubicBezTo>
                  <a:cubicBezTo>
                    <a:pt x="5" y="5"/>
                    <a:pt x="10" y="1"/>
                    <a:pt x="16" y="0"/>
                  </a:cubicBezTo>
                  <a:cubicBezTo>
                    <a:pt x="20" y="0"/>
                    <a:pt x="22" y="2"/>
                    <a:pt x="21" y="7"/>
                  </a:cubicBezTo>
                  <a:close/>
                </a:path>
              </a:pathLst>
            </a:custGeom>
            <a:solidFill>
              <a:srgbClr val="4CB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43">
              <a:extLst>
                <a:ext uri="{FF2B5EF4-FFF2-40B4-BE49-F238E27FC236}">
                  <a16:creationId xmlns:a16="http://schemas.microsoft.com/office/drawing/2014/main" id="{A5A1691A-B296-F105-D4D1-31D962158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9" y="1916"/>
              <a:ext cx="61" cy="81"/>
            </a:xfrm>
            <a:custGeom>
              <a:avLst/>
              <a:gdLst>
                <a:gd name="T0" fmla="*/ 8 w 19"/>
                <a:gd name="T1" fmla="*/ 25 h 25"/>
                <a:gd name="T2" fmla="*/ 3 w 19"/>
                <a:gd name="T3" fmla="*/ 7 h 25"/>
                <a:gd name="T4" fmla="*/ 19 w 19"/>
                <a:gd name="T5" fmla="*/ 2 h 25"/>
                <a:gd name="T6" fmla="*/ 12 w 19"/>
                <a:gd name="T7" fmla="*/ 20 h 25"/>
                <a:gd name="T8" fmla="*/ 8 w 1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5">
                  <a:moveTo>
                    <a:pt x="8" y="25"/>
                  </a:moveTo>
                  <a:cubicBezTo>
                    <a:pt x="2" y="20"/>
                    <a:pt x="0" y="12"/>
                    <a:pt x="3" y="7"/>
                  </a:cubicBezTo>
                  <a:cubicBezTo>
                    <a:pt x="6" y="1"/>
                    <a:pt x="12" y="0"/>
                    <a:pt x="19" y="2"/>
                  </a:cubicBezTo>
                  <a:cubicBezTo>
                    <a:pt x="16" y="7"/>
                    <a:pt x="14" y="14"/>
                    <a:pt x="12" y="20"/>
                  </a:cubicBezTo>
                  <a:cubicBezTo>
                    <a:pt x="12" y="22"/>
                    <a:pt x="11" y="24"/>
                    <a:pt x="8" y="25"/>
                  </a:cubicBezTo>
                  <a:close/>
                </a:path>
              </a:pathLst>
            </a:custGeom>
            <a:solidFill>
              <a:srgbClr val="4BB2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44">
              <a:extLst>
                <a:ext uri="{FF2B5EF4-FFF2-40B4-BE49-F238E27FC236}">
                  <a16:creationId xmlns:a16="http://schemas.microsoft.com/office/drawing/2014/main" id="{F7307EB4-DCDC-ED4D-A453-A5CCAE15F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4" y="1306"/>
              <a:ext cx="86" cy="58"/>
            </a:xfrm>
            <a:custGeom>
              <a:avLst/>
              <a:gdLst>
                <a:gd name="T0" fmla="*/ 6 w 27"/>
                <a:gd name="T1" fmla="*/ 8 h 18"/>
                <a:gd name="T2" fmla="*/ 13 w 27"/>
                <a:gd name="T3" fmla="*/ 5 h 18"/>
                <a:gd name="T4" fmla="*/ 20 w 27"/>
                <a:gd name="T5" fmla="*/ 2 h 18"/>
                <a:gd name="T6" fmla="*/ 25 w 27"/>
                <a:gd name="T7" fmla="*/ 4 h 18"/>
                <a:gd name="T8" fmla="*/ 16 w 27"/>
                <a:gd name="T9" fmla="*/ 17 h 18"/>
                <a:gd name="T10" fmla="*/ 4 w 27"/>
                <a:gd name="T11" fmla="*/ 16 h 18"/>
                <a:gd name="T12" fmla="*/ 0 w 27"/>
                <a:gd name="T13" fmla="*/ 13 h 18"/>
                <a:gd name="T14" fmla="*/ 3 w 27"/>
                <a:gd name="T15" fmla="*/ 10 h 18"/>
                <a:gd name="T16" fmla="*/ 6 w 27"/>
                <a:gd name="T1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8">
                  <a:moveTo>
                    <a:pt x="6" y="8"/>
                  </a:moveTo>
                  <a:cubicBezTo>
                    <a:pt x="8" y="7"/>
                    <a:pt x="10" y="5"/>
                    <a:pt x="13" y="5"/>
                  </a:cubicBezTo>
                  <a:cubicBezTo>
                    <a:pt x="15" y="4"/>
                    <a:pt x="18" y="3"/>
                    <a:pt x="20" y="2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7" y="12"/>
                    <a:pt x="24" y="17"/>
                    <a:pt x="16" y="17"/>
                  </a:cubicBezTo>
                  <a:cubicBezTo>
                    <a:pt x="12" y="18"/>
                    <a:pt x="8" y="17"/>
                    <a:pt x="4" y="16"/>
                  </a:cubicBezTo>
                  <a:cubicBezTo>
                    <a:pt x="2" y="15"/>
                    <a:pt x="0" y="15"/>
                    <a:pt x="0" y="13"/>
                  </a:cubicBezTo>
                  <a:cubicBezTo>
                    <a:pt x="0" y="11"/>
                    <a:pt x="2" y="10"/>
                    <a:pt x="3" y="10"/>
                  </a:cubicBezTo>
                  <a:cubicBezTo>
                    <a:pt x="4" y="10"/>
                    <a:pt x="5" y="9"/>
                    <a:pt x="6" y="8"/>
                  </a:cubicBezTo>
                  <a:close/>
                </a:path>
              </a:pathLst>
            </a:custGeom>
            <a:solidFill>
              <a:srgbClr val="0B68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45">
              <a:extLst>
                <a:ext uri="{FF2B5EF4-FFF2-40B4-BE49-F238E27FC236}">
                  <a16:creationId xmlns:a16="http://schemas.microsoft.com/office/drawing/2014/main" id="{8529F3E9-49A1-CE9F-33A7-33DF4C344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" y="1920"/>
              <a:ext cx="58" cy="86"/>
            </a:xfrm>
            <a:custGeom>
              <a:avLst/>
              <a:gdLst>
                <a:gd name="T0" fmla="*/ 0 w 18"/>
                <a:gd name="T1" fmla="*/ 24 h 27"/>
                <a:gd name="T2" fmla="*/ 8 w 18"/>
                <a:gd name="T3" fmla="*/ 4 h 27"/>
                <a:gd name="T4" fmla="*/ 11 w 18"/>
                <a:gd name="T5" fmla="*/ 1 h 27"/>
                <a:gd name="T6" fmla="*/ 18 w 18"/>
                <a:gd name="T7" fmla="*/ 2 h 27"/>
                <a:gd name="T8" fmla="*/ 9 w 18"/>
                <a:gd name="T9" fmla="*/ 25 h 27"/>
                <a:gd name="T10" fmla="*/ 6 w 18"/>
                <a:gd name="T11" fmla="*/ 27 h 27"/>
                <a:gd name="T12" fmla="*/ 0 w 18"/>
                <a:gd name="T13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27">
                  <a:moveTo>
                    <a:pt x="0" y="24"/>
                  </a:moveTo>
                  <a:cubicBezTo>
                    <a:pt x="4" y="18"/>
                    <a:pt x="5" y="10"/>
                    <a:pt x="8" y="4"/>
                  </a:cubicBezTo>
                  <a:cubicBezTo>
                    <a:pt x="9" y="2"/>
                    <a:pt x="9" y="0"/>
                    <a:pt x="11" y="1"/>
                  </a:cubicBezTo>
                  <a:cubicBezTo>
                    <a:pt x="14" y="1"/>
                    <a:pt x="16" y="2"/>
                    <a:pt x="18" y="2"/>
                  </a:cubicBezTo>
                  <a:cubicBezTo>
                    <a:pt x="15" y="10"/>
                    <a:pt x="12" y="17"/>
                    <a:pt x="9" y="25"/>
                  </a:cubicBezTo>
                  <a:cubicBezTo>
                    <a:pt x="8" y="27"/>
                    <a:pt x="7" y="27"/>
                    <a:pt x="6" y="27"/>
                  </a:cubicBezTo>
                  <a:cubicBezTo>
                    <a:pt x="4" y="26"/>
                    <a:pt x="1" y="26"/>
                    <a:pt x="0" y="24"/>
                  </a:cubicBezTo>
                  <a:close/>
                </a:path>
              </a:pathLst>
            </a:custGeom>
            <a:solidFill>
              <a:srgbClr val="1C5D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46">
              <a:extLst>
                <a:ext uri="{FF2B5EF4-FFF2-40B4-BE49-F238E27FC236}">
                  <a16:creationId xmlns:a16="http://schemas.microsoft.com/office/drawing/2014/main" id="{BEC1DEBB-9FB5-FD63-01F4-A59F75B36A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299"/>
              <a:ext cx="54" cy="58"/>
            </a:xfrm>
            <a:custGeom>
              <a:avLst/>
              <a:gdLst>
                <a:gd name="T0" fmla="*/ 5 w 17"/>
                <a:gd name="T1" fmla="*/ 0 h 18"/>
                <a:gd name="T2" fmla="*/ 16 w 17"/>
                <a:gd name="T3" fmla="*/ 7 h 18"/>
                <a:gd name="T4" fmla="*/ 15 w 17"/>
                <a:gd name="T5" fmla="*/ 9 h 18"/>
                <a:gd name="T6" fmla="*/ 2 w 17"/>
                <a:gd name="T7" fmla="*/ 17 h 18"/>
                <a:gd name="T8" fmla="*/ 0 w 17"/>
                <a:gd name="T9" fmla="*/ 16 h 18"/>
                <a:gd name="T10" fmla="*/ 1 w 17"/>
                <a:gd name="T11" fmla="*/ 4 h 18"/>
                <a:gd name="T12" fmla="*/ 2 w 17"/>
                <a:gd name="T13" fmla="*/ 1 h 18"/>
                <a:gd name="T14" fmla="*/ 5 w 17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8">
                  <a:moveTo>
                    <a:pt x="5" y="0"/>
                  </a:moveTo>
                  <a:cubicBezTo>
                    <a:pt x="10" y="0"/>
                    <a:pt x="13" y="4"/>
                    <a:pt x="16" y="7"/>
                  </a:cubicBezTo>
                  <a:cubicBezTo>
                    <a:pt x="17" y="8"/>
                    <a:pt x="16" y="8"/>
                    <a:pt x="15" y="9"/>
                  </a:cubicBezTo>
                  <a:cubicBezTo>
                    <a:pt x="11" y="12"/>
                    <a:pt x="7" y="15"/>
                    <a:pt x="2" y="17"/>
                  </a:cubicBezTo>
                  <a:cubicBezTo>
                    <a:pt x="1" y="18"/>
                    <a:pt x="1" y="17"/>
                    <a:pt x="0" y="16"/>
                  </a:cubicBezTo>
                  <a:cubicBezTo>
                    <a:pt x="0" y="12"/>
                    <a:pt x="1" y="8"/>
                    <a:pt x="1" y="4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0"/>
                    <a:pt x="4" y="0"/>
                    <a:pt x="5" y="0"/>
                  </a:cubicBezTo>
                  <a:close/>
                </a:path>
              </a:pathLst>
            </a:custGeom>
            <a:solidFill>
              <a:srgbClr val="F4F8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47">
              <a:extLst>
                <a:ext uri="{FF2B5EF4-FFF2-40B4-BE49-F238E27FC236}">
                  <a16:creationId xmlns:a16="http://schemas.microsoft.com/office/drawing/2014/main" id="{B4C5C76F-B815-F3AF-4F0A-C996AD303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303"/>
              <a:ext cx="99" cy="70"/>
            </a:xfrm>
            <a:custGeom>
              <a:avLst/>
              <a:gdLst>
                <a:gd name="T0" fmla="*/ 31 w 31"/>
                <a:gd name="T1" fmla="*/ 0 h 22"/>
                <a:gd name="T2" fmla="*/ 30 w 31"/>
                <a:gd name="T3" fmla="*/ 16 h 22"/>
                <a:gd name="T4" fmla="*/ 30 w 31"/>
                <a:gd name="T5" fmla="*/ 17 h 22"/>
                <a:gd name="T6" fmla="*/ 0 w 31"/>
                <a:gd name="T7" fmla="*/ 14 h 22"/>
                <a:gd name="T8" fmla="*/ 11 w 31"/>
                <a:gd name="T9" fmla="*/ 9 h 22"/>
                <a:gd name="T10" fmla="*/ 8 w 31"/>
                <a:gd name="T11" fmla="*/ 12 h 22"/>
                <a:gd name="T12" fmla="*/ 6 w 31"/>
                <a:gd name="T13" fmla="*/ 14 h 22"/>
                <a:gd name="T14" fmla="*/ 8 w 31"/>
                <a:gd name="T15" fmla="*/ 15 h 22"/>
                <a:gd name="T16" fmla="*/ 27 w 31"/>
                <a:gd name="T17" fmla="*/ 15 h 22"/>
                <a:gd name="T18" fmla="*/ 29 w 31"/>
                <a:gd name="T19" fmla="*/ 12 h 22"/>
                <a:gd name="T20" fmla="*/ 29 w 31"/>
                <a:gd name="T21" fmla="*/ 6 h 22"/>
                <a:gd name="T22" fmla="*/ 25 w 31"/>
                <a:gd name="T23" fmla="*/ 4 h 22"/>
                <a:gd name="T24" fmla="*/ 18 w 31"/>
                <a:gd name="T25" fmla="*/ 6 h 22"/>
                <a:gd name="T26" fmla="*/ 31 w 31"/>
                <a:gd name="T2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2">
                  <a:moveTo>
                    <a:pt x="31" y="0"/>
                  </a:moveTo>
                  <a:cubicBezTo>
                    <a:pt x="30" y="6"/>
                    <a:pt x="30" y="11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2" y="22"/>
                    <a:pt x="9" y="21"/>
                    <a:pt x="0" y="14"/>
                  </a:cubicBezTo>
                  <a:cubicBezTo>
                    <a:pt x="4" y="12"/>
                    <a:pt x="7" y="11"/>
                    <a:pt x="11" y="9"/>
                  </a:cubicBezTo>
                  <a:cubicBezTo>
                    <a:pt x="12" y="12"/>
                    <a:pt x="9" y="11"/>
                    <a:pt x="8" y="12"/>
                  </a:cubicBezTo>
                  <a:cubicBezTo>
                    <a:pt x="7" y="12"/>
                    <a:pt x="6" y="12"/>
                    <a:pt x="6" y="14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15" y="18"/>
                    <a:pt x="21" y="18"/>
                    <a:pt x="27" y="15"/>
                  </a:cubicBezTo>
                  <a:cubicBezTo>
                    <a:pt x="28" y="15"/>
                    <a:pt x="29" y="14"/>
                    <a:pt x="29" y="12"/>
                  </a:cubicBezTo>
                  <a:cubicBezTo>
                    <a:pt x="29" y="10"/>
                    <a:pt x="29" y="8"/>
                    <a:pt x="29" y="6"/>
                  </a:cubicBezTo>
                  <a:cubicBezTo>
                    <a:pt x="29" y="3"/>
                    <a:pt x="28" y="2"/>
                    <a:pt x="25" y="4"/>
                  </a:cubicBezTo>
                  <a:cubicBezTo>
                    <a:pt x="23" y="5"/>
                    <a:pt x="21" y="6"/>
                    <a:pt x="18" y="6"/>
                  </a:cubicBezTo>
                  <a:cubicBezTo>
                    <a:pt x="22" y="4"/>
                    <a:pt x="26" y="1"/>
                    <a:pt x="31" y="0"/>
                  </a:cubicBezTo>
                  <a:close/>
                </a:path>
              </a:pathLst>
            </a:custGeom>
            <a:solidFill>
              <a:srgbClr val="40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48">
              <a:extLst>
                <a:ext uri="{FF2B5EF4-FFF2-40B4-BE49-F238E27FC236}">
                  <a16:creationId xmlns:a16="http://schemas.microsoft.com/office/drawing/2014/main" id="{D1EB0CB0-71A3-CBE7-A1E0-E342861CE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7" y="1380"/>
              <a:ext cx="154" cy="29"/>
            </a:xfrm>
            <a:custGeom>
              <a:avLst/>
              <a:gdLst>
                <a:gd name="T0" fmla="*/ 48 w 48"/>
                <a:gd name="T1" fmla="*/ 4 h 9"/>
                <a:gd name="T2" fmla="*/ 48 w 48"/>
                <a:gd name="T3" fmla="*/ 6 h 9"/>
                <a:gd name="T4" fmla="*/ 45 w 48"/>
                <a:gd name="T5" fmla="*/ 9 h 9"/>
                <a:gd name="T6" fmla="*/ 35 w 48"/>
                <a:gd name="T7" fmla="*/ 9 h 9"/>
                <a:gd name="T8" fmla="*/ 6 w 48"/>
                <a:gd name="T9" fmla="*/ 3 h 9"/>
                <a:gd name="T10" fmla="*/ 1 w 48"/>
                <a:gd name="T11" fmla="*/ 4 h 9"/>
                <a:gd name="T12" fmla="*/ 0 w 48"/>
                <a:gd name="T13" fmla="*/ 3 h 9"/>
                <a:gd name="T14" fmla="*/ 2 w 48"/>
                <a:gd name="T15" fmla="*/ 0 h 9"/>
                <a:gd name="T16" fmla="*/ 26 w 48"/>
                <a:gd name="T17" fmla="*/ 5 h 9"/>
                <a:gd name="T18" fmla="*/ 48 w 48"/>
                <a:gd name="T1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9">
                  <a:moveTo>
                    <a:pt x="48" y="4"/>
                  </a:moveTo>
                  <a:cubicBezTo>
                    <a:pt x="48" y="5"/>
                    <a:pt x="48" y="5"/>
                    <a:pt x="48" y="6"/>
                  </a:cubicBezTo>
                  <a:cubicBezTo>
                    <a:pt x="48" y="8"/>
                    <a:pt x="46" y="9"/>
                    <a:pt x="45" y="9"/>
                  </a:cubicBezTo>
                  <a:cubicBezTo>
                    <a:pt x="41" y="8"/>
                    <a:pt x="38" y="9"/>
                    <a:pt x="35" y="9"/>
                  </a:cubicBezTo>
                  <a:cubicBezTo>
                    <a:pt x="25" y="8"/>
                    <a:pt x="15" y="7"/>
                    <a:pt x="6" y="3"/>
                  </a:cubicBezTo>
                  <a:cubicBezTo>
                    <a:pt x="4" y="3"/>
                    <a:pt x="3" y="3"/>
                    <a:pt x="1" y="4"/>
                  </a:cubicBezTo>
                  <a:cubicBezTo>
                    <a:pt x="1" y="4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10" y="1"/>
                    <a:pt x="18" y="3"/>
                    <a:pt x="26" y="5"/>
                  </a:cubicBezTo>
                  <a:cubicBezTo>
                    <a:pt x="33" y="6"/>
                    <a:pt x="41" y="6"/>
                    <a:pt x="48" y="4"/>
                  </a:cubicBezTo>
                  <a:close/>
                </a:path>
              </a:pathLst>
            </a:custGeom>
            <a:solidFill>
              <a:srgbClr val="395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49">
              <a:extLst>
                <a:ext uri="{FF2B5EF4-FFF2-40B4-BE49-F238E27FC236}">
                  <a16:creationId xmlns:a16="http://schemas.microsoft.com/office/drawing/2014/main" id="{B081A9A8-309A-467B-1ADF-72C80B673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637"/>
              <a:ext cx="87" cy="22"/>
            </a:xfrm>
            <a:custGeom>
              <a:avLst/>
              <a:gdLst>
                <a:gd name="T0" fmla="*/ 27 w 27"/>
                <a:gd name="T1" fmla="*/ 7 h 7"/>
                <a:gd name="T2" fmla="*/ 8 w 27"/>
                <a:gd name="T3" fmla="*/ 3 h 7"/>
                <a:gd name="T4" fmla="*/ 0 w 27"/>
                <a:gd name="T5" fmla="*/ 2 h 7"/>
                <a:gd name="T6" fmla="*/ 22 w 27"/>
                <a:gd name="T7" fmla="*/ 1 h 7"/>
                <a:gd name="T8" fmla="*/ 27 w 27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7">
                  <a:moveTo>
                    <a:pt x="27" y="7"/>
                  </a:moveTo>
                  <a:cubicBezTo>
                    <a:pt x="21" y="5"/>
                    <a:pt x="15" y="2"/>
                    <a:pt x="8" y="3"/>
                  </a:cubicBezTo>
                  <a:cubicBezTo>
                    <a:pt x="5" y="3"/>
                    <a:pt x="2" y="4"/>
                    <a:pt x="0" y="2"/>
                  </a:cubicBezTo>
                  <a:cubicBezTo>
                    <a:pt x="7" y="2"/>
                    <a:pt x="14" y="2"/>
                    <a:pt x="22" y="1"/>
                  </a:cubicBezTo>
                  <a:cubicBezTo>
                    <a:pt x="26" y="0"/>
                    <a:pt x="25" y="5"/>
                    <a:pt x="27" y="7"/>
                  </a:cubicBezTo>
                  <a:close/>
                </a:path>
              </a:pathLst>
            </a:custGeom>
            <a:solidFill>
              <a:srgbClr val="74AC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50">
              <a:extLst>
                <a:ext uri="{FF2B5EF4-FFF2-40B4-BE49-F238E27FC236}">
                  <a16:creationId xmlns:a16="http://schemas.microsoft.com/office/drawing/2014/main" id="{20FE7030-581F-D707-5307-CFE27845D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3" y="2530"/>
              <a:ext cx="38" cy="3"/>
            </a:xfrm>
            <a:custGeom>
              <a:avLst/>
              <a:gdLst>
                <a:gd name="T0" fmla="*/ 0 w 12"/>
                <a:gd name="T1" fmla="*/ 0 h 1"/>
                <a:gd name="T2" fmla="*/ 12 w 12"/>
                <a:gd name="T3" fmla="*/ 1 h 1"/>
                <a:gd name="T4" fmla="*/ 0 w 1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">
                  <a:moveTo>
                    <a:pt x="0" y="0"/>
                  </a:moveTo>
                  <a:cubicBezTo>
                    <a:pt x="4" y="0"/>
                    <a:pt x="8" y="0"/>
                    <a:pt x="12" y="1"/>
                  </a:cubicBezTo>
                  <a:cubicBezTo>
                    <a:pt x="8" y="1"/>
                    <a:pt x="4" y="1"/>
                    <a:pt x="0" y="0"/>
                  </a:cubicBezTo>
                  <a:close/>
                </a:path>
              </a:pathLst>
            </a:custGeom>
            <a:solidFill>
              <a:srgbClr val="44B3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51">
              <a:extLst>
                <a:ext uri="{FF2B5EF4-FFF2-40B4-BE49-F238E27FC236}">
                  <a16:creationId xmlns:a16="http://schemas.microsoft.com/office/drawing/2014/main" id="{DF06F3B4-370C-DE94-0E44-60EF9782A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8" y="1772"/>
              <a:ext cx="1346" cy="671"/>
            </a:xfrm>
            <a:custGeom>
              <a:avLst/>
              <a:gdLst>
                <a:gd name="T0" fmla="*/ 418 w 419"/>
                <a:gd name="T1" fmla="*/ 7 h 209"/>
                <a:gd name="T2" fmla="*/ 407 w 419"/>
                <a:gd name="T3" fmla="*/ 63 h 209"/>
                <a:gd name="T4" fmla="*/ 396 w 419"/>
                <a:gd name="T5" fmla="*/ 105 h 209"/>
                <a:gd name="T6" fmla="*/ 390 w 419"/>
                <a:gd name="T7" fmla="*/ 111 h 209"/>
                <a:gd name="T8" fmla="*/ 342 w 419"/>
                <a:gd name="T9" fmla="*/ 130 h 209"/>
                <a:gd name="T10" fmla="*/ 297 w 419"/>
                <a:gd name="T11" fmla="*/ 177 h 209"/>
                <a:gd name="T12" fmla="*/ 283 w 419"/>
                <a:gd name="T13" fmla="*/ 186 h 209"/>
                <a:gd name="T14" fmla="*/ 221 w 419"/>
                <a:gd name="T15" fmla="*/ 193 h 209"/>
                <a:gd name="T16" fmla="*/ 138 w 419"/>
                <a:gd name="T17" fmla="*/ 202 h 209"/>
                <a:gd name="T18" fmla="*/ 101 w 419"/>
                <a:gd name="T19" fmla="*/ 205 h 209"/>
                <a:gd name="T20" fmla="*/ 14 w 419"/>
                <a:gd name="T21" fmla="*/ 209 h 209"/>
                <a:gd name="T22" fmla="*/ 0 w 419"/>
                <a:gd name="T23" fmla="*/ 209 h 209"/>
                <a:gd name="T24" fmla="*/ 6 w 419"/>
                <a:gd name="T25" fmla="*/ 208 h 209"/>
                <a:gd name="T26" fmla="*/ 34 w 419"/>
                <a:gd name="T27" fmla="*/ 201 h 209"/>
                <a:gd name="T28" fmla="*/ 57 w 419"/>
                <a:gd name="T29" fmla="*/ 192 h 209"/>
                <a:gd name="T30" fmla="*/ 80 w 419"/>
                <a:gd name="T31" fmla="*/ 184 h 209"/>
                <a:gd name="T32" fmla="*/ 107 w 419"/>
                <a:gd name="T33" fmla="*/ 174 h 209"/>
                <a:gd name="T34" fmla="*/ 130 w 419"/>
                <a:gd name="T35" fmla="*/ 165 h 209"/>
                <a:gd name="T36" fmla="*/ 154 w 419"/>
                <a:gd name="T37" fmla="*/ 155 h 209"/>
                <a:gd name="T38" fmla="*/ 191 w 419"/>
                <a:gd name="T39" fmla="*/ 140 h 209"/>
                <a:gd name="T40" fmla="*/ 231 w 419"/>
                <a:gd name="T41" fmla="*/ 122 h 209"/>
                <a:gd name="T42" fmla="*/ 247 w 419"/>
                <a:gd name="T43" fmla="*/ 114 h 209"/>
                <a:gd name="T44" fmla="*/ 264 w 419"/>
                <a:gd name="T45" fmla="*/ 106 h 209"/>
                <a:gd name="T46" fmla="*/ 266 w 419"/>
                <a:gd name="T47" fmla="*/ 100 h 209"/>
                <a:gd name="T48" fmla="*/ 264 w 419"/>
                <a:gd name="T49" fmla="*/ 96 h 209"/>
                <a:gd name="T50" fmla="*/ 268 w 419"/>
                <a:gd name="T51" fmla="*/ 98 h 209"/>
                <a:gd name="T52" fmla="*/ 305 w 419"/>
                <a:gd name="T53" fmla="*/ 95 h 209"/>
                <a:gd name="T54" fmla="*/ 317 w 419"/>
                <a:gd name="T55" fmla="*/ 74 h 209"/>
                <a:gd name="T56" fmla="*/ 320 w 419"/>
                <a:gd name="T57" fmla="*/ 70 h 209"/>
                <a:gd name="T58" fmla="*/ 324 w 419"/>
                <a:gd name="T59" fmla="*/ 72 h 209"/>
                <a:gd name="T60" fmla="*/ 367 w 419"/>
                <a:gd name="T61" fmla="*/ 42 h 209"/>
                <a:gd name="T62" fmla="*/ 411 w 419"/>
                <a:gd name="T63" fmla="*/ 5 h 209"/>
                <a:gd name="T64" fmla="*/ 413 w 419"/>
                <a:gd name="T65" fmla="*/ 1 h 209"/>
                <a:gd name="T66" fmla="*/ 418 w 419"/>
                <a:gd name="T67" fmla="*/ 7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9" h="209">
                  <a:moveTo>
                    <a:pt x="418" y="7"/>
                  </a:moveTo>
                  <a:cubicBezTo>
                    <a:pt x="414" y="25"/>
                    <a:pt x="411" y="44"/>
                    <a:pt x="407" y="63"/>
                  </a:cubicBezTo>
                  <a:cubicBezTo>
                    <a:pt x="404" y="77"/>
                    <a:pt x="400" y="91"/>
                    <a:pt x="396" y="105"/>
                  </a:cubicBezTo>
                  <a:cubicBezTo>
                    <a:pt x="395" y="108"/>
                    <a:pt x="394" y="110"/>
                    <a:pt x="390" y="111"/>
                  </a:cubicBezTo>
                  <a:cubicBezTo>
                    <a:pt x="373" y="115"/>
                    <a:pt x="357" y="121"/>
                    <a:pt x="342" y="130"/>
                  </a:cubicBezTo>
                  <a:cubicBezTo>
                    <a:pt x="323" y="142"/>
                    <a:pt x="308" y="157"/>
                    <a:pt x="297" y="177"/>
                  </a:cubicBezTo>
                  <a:cubicBezTo>
                    <a:pt x="294" y="182"/>
                    <a:pt x="290" y="186"/>
                    <a:pt x="283" y="186"/>
                  </a:cubicBezTo>
                  <a:cubicBezTo>
                    <a:pt x="262" y="188"/>
                    <a:pt x="242" y="191"/>
                    <a:pt x="221" y="193"/>
                  </a:cubicBezTo>
                  <a:cubicBezTo>
                    <a:pt x="193" y="196"/>
                    <a:pt x="165" y="199"/>
                    <a:pt x="138" y="202"/>
                  </a:cubicBezTo>
                  <a:cubicBezTo>
                    <a:pt x="125" y="203"/>
                    <a:pt x="113" y="204"/>
                    <a:pt x="101" y="205"/>
                  </a:cubicBezTo>
                  <a:cubicBezTo>
                    <a:pt x="72" y="207"/>
                    <a:pt x="43" y="208"/>
                    <a:pt x="14" y="209"/>
                  </a:cubicBezTo>
                  <a:cubicBezTo>
                    <a:pt x="10" y="209"/>
                    <a:pt x="5" y="209"/>
                    <a:pt x="0" y="209"/>
                  </a:cubicBezTo>
                  <a:cubicBezTo>
                    <a:pt x="2" y="208"/>
                    <a:pt x="4" y="208"/>
                    <a:pt x="6" y="208"/>
                  </a:cubicBezTo>
                  <a:cubicBezTo>
                    <a:pt x="16" y="209"/>
                    <a:pt x="25" y="205"/>
                    <a:pt x="34" y="201"/>
                  </a:cubicBezTo>
                  <a:cubicBezTo>
                    <a:pt x="42" y="198"/>
                    <a:pt x="50" y="196"/>
                    <a:pt x="57" y="192"/>
                  </a:cubicBezTo>
                  <a:cubicBezTo>
                    <a:pt x="64" y="189"/>
                    <a:pt x="72" y="187"/>
                    <a:pt x="80" y="184"/>
                  </a:cubicBezTo>
                  <a:cubicBezTo>
                    <a:pt x="89" y="181"/>
                    <a:pt x="98" y="177"/>
                    <a:pt x="107" y="174"/>
                  </a:cubicBezTo>
                  <a:cubicBezTo>
                    <a:pt x="114" y="171"/>
                    <a:pt x="122" y="168"/>
                    <a:pt x="130" y="165"/>
                  </a:cubicBezTo>
                  <a:cubicBezTo>
                    <a:pt x="138" y="162"/>
                    <a:pt x="146" y="159"/>
                    <a:pt x="154" y="155"/>
                  </a:cubicBezTo>
                  <a:cubicBezTo>
                    <a:pt x="166" y="150"/>
                    <a:pt x="179" y="146"/>
                    <a:pt x="191" y="140"/>
                  </a:cubicBezTo>
                  <a:cubicBezTo>
                    <a:pt x="204" y="134"/>
                    <a:pt x="218" y="128"/>
                    <a:pt x="231" y="122"/>
                  </a:cubicBezTo>
                  <a:cubicBezTo>
                    <a:pt x="237" y="120"/>
                    <a:pt x="242" y="117"/>
                    <a:pt x="247" y="114"/>
                  </a:cubicBezTo>
                  <a:cubicBezTo>
                    <a:pt x="253" y="111"/>
                    <a:pt x="258" y="109"/>
                    <a:pt x="264" y="106"/>
                  </a:cubicBezTo>
                  <a:cubicBezTo>
                    <a:pt x="269" y="104"/>
                    <a:pt x="269" y="103"/>
                    <a:pt x="266" y="100"/>
                  </a:cubicBezTo>
                  <a:cubicBezTo>
                    <a:pt x="265" y="99"/>
                    <a:pt x="264" y="98"/>
                    <a:pt x="264" y="96"/>
                  </a:cubicBezTo>
                  <a:cubicBezTo>
                    <a:pt x="266" y="96"/>
                    <a:pt x="267" y="97"/>
                    <a:pt x="268" y="98"/>
                  </a:cubicBezTo>
                  <a:cubicBezTo>
                    <a:pt x="278" y="110"/>
                    <a:pt x="295" y="106"/>
                    <a:pt x="305" y="95"/>
                  </a:cubicBezTo>
                  <a:cubicBezTo>
                    <a:pt x="310" y="89"/>
                    <a:pt x="315" y="82"/>
                    <a:pt x="317" y="74"/>
                  </a:cubicBezTo>
                  <a:cubicBezTo>
                    <a:pt x="318" y="72"/>
                    <a:pt x="318" y="70"/>
                    <a:pt x="320" y="70"/>
                  </a:cubicBezTo>
                  <a:cubicBezTo>
                    <a:pt x="320" y="73"/>
                    <a:pt x="321" y="74"/>
                    <a:pt x="324" y="72"/>
                  </a:cubicBezTo>
                  <a:cubicBezTo>
                    <a:pt x="339" y="62"/>
                    <a:pt x="353" y="52"/>
                    <a:pt x="367" y="42"/>
                  </a:cubicBezTo>
                  <a:cubicBezTo>
                    <a:pt x="383" y="31"/>
                    <a:pt x="398" y="19"/>
                    <a:pt x="411" y="5"/>
                  </a:cubicBezTo>
                  <a:cubicBezTo>
                    <a:pt x="412" y="4"/>
                    <a:pt x="415" y="4"/>
                    <a:pt x="413" y="1"/>
                  </a:cubicBezTo>
                  <a:cubicBezTo>
                    <a:pt x="418" y="0"/>
                    <a:pt x="419" y="1"/>
                    <a:pt x="418" y="7"/>
                  </a:cubicBezTo>
                  <a:close/>
                </a:path>
              </a:pathLst>
            </a:custGeom>
            <a:solidFill>
              <a:srgbClr val="3C9D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52">
              <a:extLst>
                <a:ext uri="{FF2B5EF4-FFF2-40B4-BE49-F238E27FC236}">
                  <a16:creationId xmlns:a16="http://schemas.microsoft.com/office/drawing/2014/main" id="{FD0E41BC-4353-1DAD-5AAD-AFB14CB88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402"/>
              <a:ext cx="886" cy="392"/>
            </a:xfrm>
            <a:custGeom>
              <a:avLst/>
              <a:gdLst>
                <a:gd name="T0" fmla="*/ 256 w 276"/>
                <a:gd name="T1" fmla="*/ 122 h 122"/>
                <a:gd name="T2" fmla="*/ 251 w 276"/>
                <a:gd name="T3" fmla="*/ 116 h 122"/>
                <a:gd name="T4" fmla="*/ 216 w 276"/>
                <a:gd name="T5" fmla="*/ 100 h 122"/>
                <a:gd name="T6" fmla="*/ 169 w 276"/>
                <a:gd name="T7" fmla="*/ 47 h 122"/>
                <a:gd name="T8" fmla="*/ 155 w 276"/>
                <a:gd name="T9" fmla="*/ 40 h 122"/>
                <a:gd name="T10" fmla="*/ 69 w 276"/>
                <a:gd name="T11" fmla="*/ 58 h 122"/>
                <a:gd name="T12" fmla="*/ 15 w 276"/>
                <a:gd name="T13" fmla="*/ 69 h 122"/>
                <a:gd name="T14" fmla="*/ 7 w 276"/>
                <a:gd name="T15" fmla="*/ 71 h 122"/>
                <a:gd name="T16" fmla="*/ 2 w 276"/>
                <a:gd name="T17" fmla="*/ 71 h 122"/>
                <a:gd name="T18" fmla="*/ 9 w 276"/>
                <a:gd name="T19" fmla="*/ 63 h 122"/>
                <a:gd name="T20" fmla="*/ 82 w 276"/>
                <a:gd name="T21" fmla="*/ 49 h 122"/>
                <a:gd name="T22" fmla="*/ 167 w 276"/>
                <a:gd name="T23" fmla="*/ 31 h 122"/>
                <a:gd name="T24" fmla="*/ 239 w 276"/>
                <a:gd name="T25" fmla="*/ 12 h 122"/>
                <a:gd name="T26" fmla="*/ 272 w 276"/>
                <a:gd name="T27" fmla="*/ 1 h 122"/>
                <a:gd name="T28" fmla="*/ 275 w 276"/>
                <a:gd name="T29" fmla="*/ 4 h 122"/>
                <a:gd name="T30" fmla="*/ 272 w 276"/>
                <a:gd name="T31" fmla="*/ 45 h 122"/>
                <a:gd name="T32" fmla="*/ 266 w 276"/>
                <a:gd name="T33" fmla="*/ 99 h 122"/>
                <a:gd name="T34" fmla="*/ 263 w 276"/>
                <a:gd name="T35" fmla="*/ 114 h 122"/>
                <a:gd name="T36" fmla="*/ 262 w 276"/>
                <a:gd name="T37" fmla="*/ 113 h 122"/>
                <a:gd name="T38" fmla="*/ 256 w 276"/>
                <a:gd name="T39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76" h="122">
                  <a:moveTo>
                    <a:pt x="256" y="122"/>
                  </a:moveTo>
                  <a:cubicBezTo>
                    <a:pt x="256" y="118"/>
                    <a:pt x="255" y="116"/>
                    <a:pt x="251" y="116"/>
                  </a:cubicBezTo>
                  <a:cubicBezTo>
                    <a:pt x="239" y="112"/>
                    <a:pt x="227" y="107"/>
                    <a:pt x="216" y="100"/>
                  </a:cubicBezTo>
                  <a:cubicBezTo>
                    <a:pt x="194" y="88"/>
                    <a:pt x="179" y="70"/>
                    <a:pt x="169" y="47"/>
                  </a:cubicBezTo>
                  <a:cubicBezTo>
                    <a:pt x="165" y="38"/>
                    <a:pt x="165" y="38"/>
                    <a:pt x="155" y="40"/>
                  </a:cubicBezTo>
                  <a:cubicBezTo>
                    <a:pt x="126" y="47"/>
                    <a:pt x="98" y="53"/>
                    <a:pt x="69" y="58"/>
                  </a:cubicBezTo>
                  <a:cubicBezTo>
                    <a:pt x="51" y="62"/>
                    <a:pt x="33" y="65"/>
                    <a:pt x="15" y="69"/>
                  </a:cubicBezTo>
                  <a:cubicBezTo>
                    <a:pt x="12" y="69"/>
                    <a:pt x="9" y="70"/>
                    <a:pt x="7" y="71"/>
                  </a:cubicBezTo>
                  <a:cubicBezTo>
                    <a:pt x="6" y="72"/>
                    <a:pt x="4" y="72"/>
                    <a:pt x="2" y="71"/>
                  </a:cubicBezTo>
                  <a:cubicBezTo>
                    <a:pt x="0" y="66"/>
                    <a:pt x="2" y="63"/>
                    <a:pt x="9" y="63"/>
                  </a:cubicBezTo>
                  <a:cubicBezTo>
                    <a:pt x="33" y="59"/>
                    <a:pt x="57" y="54"/>
                    <a:pt x="82" y="49"/>
                  </a:cubicBezTo>
                  <a:cubicBezTo>
                    <a:pt x="110" y="44"/>
                    <a:pt x="139" y="37"/>
                    <a:pt x="167" y="31"/>
                  </a:cubicBezTo>
                  <a:cubicBezTo>
                    <a:pt x="191" y="25"/>
                    <a:pt x="216" y="19"/>
                    <a:pt x="239" y="12"/>
                  </a:cubicBezTo>
                  <a:cubicBezTo>
                    <a:pt x="250" y="8"/>
                    <a:pt x="261" y="5"/>
                    <a:pt x="272" y="1"/>
                  </a:cubicBezTo>
                  <a:cubicBezTo>
                    <a:pt x="275" y="0"/>
                    <a:pt x="276" y="1"/>
                    <a:pt x="275" y="4"/>
                  </a:cubicBezTo>
                  <a:cubicBezTo>
                    <a:pt x="274" y="18"/>
                    <a:pt x="273" y="31"/>
                    <a:pt x="272" y="45"/>
                  </a:cubicBezTo>
                  <a:cubicBezTo>
                    <a:pt x="270" y="63"/>
                    <a:pt x="268" y="81"/>
                    <a:pt x="266" y="99"/>
                  </a:cubicBezTo>
                  <a:cubicBezTo>
                    <a:pt x="264" y="104"/>
                    <a:pt x="265" y="109"/>
                    <a:pt x="263" y="114"/>
                  </a:cubicBezTo>
                  <a:cubicBezTo>
                    <a:pt x="263" y="113"/>
                    <a:pt x="263" y="113"/>
                    <a:pt x="262" y="113"/>
                  </a:cubicBezTo>
                  <a:cubicBezTo>
                    <a:pt x="261" y="116"/>
                    <a:pt x="257" y="118"/>
                    <a:pt x="256" y="122"/>
                  </a:cubicBezTo>
                  <a:close/>
                </a:path>
              </a:pathLst>
            </a:custGeom>
            <a:solidFill>
              <a:srgbClr val="1C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53">
              <a:extLst>
                <a:ext uri="{FF2B5EF4-FFF2-40B4-BE49-F238E27FC236}">
                  <a16:creationId xmlns:a16="http://schemas.microsoft.com/office/drawing/2014/main" id="{2A3DB630-0C2A-2118-D4B6-3AA102ED0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" y="1807"/>
              <a:ext cx="231" cy="312"/>
            </a:xfrm>
            <a:custGeom>
              <a:avLst/>
              <a:gdLst>
                <a:gd name="T0" fmla="*/ 69 w 72"/>
                <a:gd name="T1" fmla="*/ 59 h 97"/>
                <a:gd name="T2" fmla="*/ 60 w 72"/>
                <a:gd name="T3" fmla="*/ 79 h 97"/>
                <a:gd name="T4" fmla="*/ 35 w 72"/>
                <a:gd name="T5" fmla="*/ 96 h 97"/>
                <a:gd name="T6" fmla="*/ 16 w 72"/>
                <a:gd name="T7" fmla="*/ 89 h 97"/>
                <a:gd name="T8" fmla="*/ 13 w 72"/>
                <a:gd name="T9" fmla="*/ 85 h 97"/>
                <a:gd name="T10" fmla="*/ 18 w 72"/>
                <a:gd name="T11" fmla="*/ 17 h 97"/>
                <a:gd name="T12" fmla="*/ 34 w 72"/>
                <a:gd name="T13" fmla="*/ 5 h 97"/>
                <a:gd name="T14" fmla="*/ 65 w 72"/>
                <a:gd name="T15" fmla="*/ 16 h 97"/>
                <a:gd name="T16" fmla="*/ 70 w 72"/>
                <a:gd name="T17" fmla="*/ 56 h 97"/>
                <a:gd name="T18" fmla="*/ 69 w 72"/>
                <a:gd name="T19" fmla="*/ 5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97">
                  <a:moveTo>
                    <a:pt x="69" y="59"/>
                  </a:moveTo>
                  <a:cubicBezTo>
                    <a:pt x="67" y="66"/>
                    <a:pt x="65" y="73"/>
                    <a:pt x="60" y="79"/>
                  </a:cubicBezTo>
                  <a:cubicBezTo>
                    <a:pt x="54" y="87"/>
                    <a:pt x="46" y="95"/>
                    <a:pt x="35" y="96"/>
                  </a:cubicBezTo>
                  <a:cubicBezTo>
                    <a:pt x="27" y="97"/>
                    <a:pt x="21" y="94"/>
                    <a:pt x="16" y="89"/>
                  </a:cubicBezTo>
                  <a:cubicBezTo>
                    <a:pt x="15" y="87"/>
                    <a:pt x="14" y="86"/>
                    <a:pt x="13" y="85"/>
                  </a:cubicBezTo>
                  <a:cubicBezTo>
                    <a:pt x="0" y="61"/>
                    <a:pt x="3" y="38"/>
                    <a:pt x="18" y="17"/>
                  </a:cubicBezTo>
                  <a:cubicBezTo>
                    <a:pt x="22" y="11"/>
                    <a:pt x="28" y="7"/>
                    <a:pt x="34" y="5"/>
                  </a:cubicBezTo>
                  <a:cubicBezTo>
                    <a:pt x="47" y="0"/>
                    <a:pt x="59" y="5"/>
                    <a:pt x="65" y="16"/>
                  </a:cubicBezTo>
                  <a:cubicBezTo>
                    <a:pt x="71" y="29"/>
                    <a:pt x="72" y="42"/>
                    <a:pt x="70" y="56"/>
                  </a:cubicBezTo>
                  <a:cubicBezTo>
                    <a:pt x="69" y="57"/>
                    <a:pt x="69" y="58"/>
                    <a:pt x="69" y="59"/>
                  </a:cubicBezTo>
                  <a:close/>
                </a:path>
              </a:pathLst>
            </a:custGeom>
            <a:solidFill>
              <a:srgbClr val="1C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54">
              <a:extLst>
                <a:ext uri="{FF2B5EF4-FFF2-40B4-BE49-F238E27FC236}">
                  <a16:creationId xmlns:a16="http://schemas.microsoft.com/office/drawing/2014/main" id="{E5624A3E-4DB4-87F1-D462-69B1BB1DA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8" y="1778"/>
              <a:ext cx="434" cy="485"/>
            </a:xfrm>
            <a:custGeom>
              <a:avLst/>
              <a:gdLst>
                <a:gd name="T0" fmla="*/ 42 w 135"/>
                <a:gd name="T1" fmla="*/ 13 h 151"/>
                <a:gd name="T2" fmla="*/ 43 w 135"/>
                <a:gd name="T3" fmla="*/ 23 h 151"/>
                <a:gd name="T4" fmla="*/ 40 w 135"/>
                <a:gd name="T5" fmla="*/ 28 h 151"/>
                <a:gd name="T6" fmla="*/ 14 w 135"/>
                <a:gd name="T7" fmla="*/ 96 h 151"/>
                <a:gd name="T8" fmla="*/ 41 w 135"/>
                <a:gd name="T9" fmla="*/ 135 h 151"/>
                <a:gd name="T10" fmla="*/ 71 w 135"/>
                <a:gd name="T11" fmla="*/ 133 h 151"/>
                <a:gd name="T12" fmla="*/ 121 w 135"/>
                <a:gd name="T13" fmla="*/ 71 h 151"/>
                <a:gd name="T14" fmla="*/ 121 w 135"/>
                <a:gd name="T15" fmla="*/ 34 h 151"/>
                <a:gd name="T16" fmla="*/ 85 w 135"/>
                <a:gd name="T17" fmla="*/ 10 h 151"/>
                <a:gd name="T18" fmla="*/ 73 w 135"/>
                <a:gd name="T19" fmla="*/ 9 h 151"/>
                <a:gd name="T20" fmla="*/ 71 w 135"/>
                <a:gd name="T21" fmla="*/ 1 h 151"/>
                <a:gd name="T22" fmla="*/ 73 w 135"/>
                <a:gd name="T23" fmla="*/ 0 h 151"/>
                <a:gd name="T24" fmla="*/ 94 w 135"/>
                <a:gd name="T25" fmla="*/ 2 h 151"/>
                <a:gd name="T26" fmla="*/ 134 w 135"/>
                <a:gd name="T27" fmla="*/ 48 h 151"/>
                <a:gd name="T28" fmla="*/ 118 w 135"/>
                <a:gd name="T29" fmla="*/ 102 h 151"/>
                <a:gd name="T30" fmla="*/ 82 w 135"/>
                <a:gd name="T31" fmla="*/ 138 h 151"/>
                <a:gd name="T32" fmla="*/ 27 w 135"/>
                <a:gd name="T33" fmla="*/ 139 h 151"/>
                <a:gd name="T34" fmla="*/ 5 w 135"/>
                <a:gd name="T35" fmla="*/ 106 h 151"/>
                <a:gd name="T36" fmla="*/ 21 w 135"/>
                <a:gd name="T37" fmla="*/ 35 h 151"/>
                <a:gd name="T38" fmla="*/ 42 w 135"/>
                <a:gd name="T39" fmla="*/ 13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151">
                  <a:moveTo>
                    <a:pt x="42" y="13"/>
                  </a:moveTo>
                  <a:cubicBezTo>
                    <a:pt x="43" y="17"/>
                    <a:pt x="45" y="20"/>
                    <a:pt x="43" y="23"/>
                  </a:cubicBezTo>
                  <a:cubicBezTo>
                    <a:pt x="43" y="25"/>
                    <a:pt x="41" y="27"/>
                    <a:pt x="40" y="28"/>
                  </a:cubicBezTo>
                  <a:cubicBezTo>
                    <a:pt x="21" y="47"/>
                    <a:pt x="11" y="69"/>
                    <a:pt x="14" y="96"/>
                  </a:cubicBezTo>
                  <a:cubicBezTo>
                    <a:pt x="15" y="114"/>
                    <a:pt x="23" y="128"/>
                    <a:pt x="41" y="135"/>
                  </a:cubicBezTo>
                  <a:cubicBezTo>
                    <a:pt x="51" y="140"/>
                    <a:pt x="61" y="138"/>
                    <a:pt x="71" y="133"/>
                  </a:cubicBezTo>
                  <a:cubicBezTo>
                    <a:pt x="95" y="119"/>
                    <a:pt x="113" y="99"/>
                    <a:pt x="121" y="71"/>
                  </a:cubicBezTo>
                  <a:cubicBezTo>
                    <a:pt x="125" y="59"/>
                    <a:pt x="126" y="47"/>
                    <a:pt x="121" y="34"/>
                  </a:cubicBezTo>
                  <a:cubicBezTo>
                    <a:pt x="116" y="20"/>
                    <a:pt x="103" y="12"/>
                    <a:pt x="85" y="10"/>
                  </a:cubicBezTo>
                  <a:cubicBezTo>
                    <a:pt x="81" y="10"/>
                    <a:pt x="77" y="12"/>
                    <a:pt x="73" y="9"/>
                  </a:cubicBezTo>
                  <a:cubicBezTo>
                    <a:pt x="68" y="8"/>
                    <a:pt x="71" y="4"/>
                    <a:pt x="71" y="1"/>
                  </a:cubicBezTo>
                  <a:cubicBezTo>
                    <a:pt x="71" y="0"/>
                    <a:pt x="72" y="0"/>
                    <a:pt x="73" y="0"/>
                  </a:cubicBezTo>
                  <a:cubicBezTo>
                    <a:pt x="80" y="0"/>
                    <a:pt x="87" y="0"/>
                    <a:pt x="94" y="2"/>
                  </a:cubicBezTo>
                  <a:cubicBezTo>
                    <a:pt x="119" y="6"/>
                    <a:pt x="133" y="22"/>
                    <a:pt x="134" y="48"/>
                  </a:cubicBezTo>
                  <a:cubicBezTo>
                    <a:pt x="135" y="68"/>
                    <a:pt x="129" y="86"/>
                    <a:pt x="118" y="102"/>
                  </a:cubicBezTo>
                  <a:cubicBezTo>
                    <a:pt x="108" y="116"/>
                    <a:pt x="97" y="129"/>
                    <a:pt x="82" y="138"/>
                  </a:cubicBezTo>
                  <a:cubicBezTo>
                    <a:pt x="64" y="150"/>
                    <a:pt x="43" y="151"/>
                    <a:pt x="27" y="139"/>
                  </a:cubicBezTo>
                  <a:cubicBezTo>
                    <a:pt x="15" y="131"/>
                    <a:pt x="8" y="119"/>
                    <a:pt x="5" y="106"/>
                  </a:cubicBezTo>
                  <a:cubicBezTo>
                    <a:pt x="0" y="80"/>
                    <a:pt x="6" y="56"/>
                    <a:pt x="21" y="35"/>
                  </a:cubicBezTo>
                  <a:cubicBezTo>
                    <a:pt x="27" y="26"/>
                    <a:pt x="34" y="19"/>
                    <a:pt x="42" y="13"/>
                  </a:cubicBezTo>
                  <a:close/>
                </a:path>
              </a:pathLst>
            </a:custGeom>
            <a:solidFill>
              <a:srgbClr val="185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55">
              <a:extLst>
                <a:ext uri="{FF2B5EF4-FFF2-40B4-BE49-F238E27FC236}">
                  <a16:creationId xmlns:a16="http://schemas.microsoft.com/office/drawing/2014/main" id="{63FA9780-0021-3315-0AC8-89D3A958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" y="1621"/>
              <a:ext cx="77" cy="160"/>
            </a:xfrm>
            <a:custGeom>
              <a:avLst/>
              <a:gdLst>
                <a:gd name="T0" fmla="*/ 4 w 24"/>
                <a:gd name="T1" fmla="*/ 49 h 50"/>
                <a:gd name="T2" fmla="*/ 2 w 24"/>
                <a:gd name="T3" fmla="*/ 50 h 50"/>
                <a:gd name="T4" fmla="*/ 3 w 24"/>
                <a:gd name="T5" fmla="*/ 34 h 50"/>
                <a:gd name="T6" fmla="*/ 6 w 24"/>
                <a:gd name="T7" fmla="*/ 19 h 50"/>
                <a:gd name="T8" fmla="*/ 6 w 24"/>
                <a:gd name="T9" fmla="*/ 12 h 50"/>
                <a:gd name="T10" fmla="*/ 11 w 24"/>
                <a:gd name="T11" fmla="*/ 2 h 50"/>
                <a:gd name="T12" fmla="*/ 24 w 24"/>
                <a:gd name="T13" fmla="*/ 1 h 50"/>
                <a:gd name="T14" fmla="*/ 15 w 24"/>
                <a:gd name="T15" fmla="*/ 11 h 50"/>
                <a:gd name="T16" fmla="*/ 7 w 24"/>
                <a:gd name="T17" fmla="*/ 33 h 50"/>
                <a:gd name="T18" fmla="*/ 5 w 24"/>
                <a:gd name="T19" fmla="*/ 38 h 50"/>
                <a:gd name="T20" fmla="*/ 4 w 24"/>
                <a:gd name="T21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50">
                  <a:moveTo>
                    <a:pt x="4" y="49"/>
                  </a:moveTo>
                  <a:cubicBezTo>
                    <a:pt x="3" y="50"/>
                    <a:pt x="2" y="50"/>
                    <a:pt x="2" y="50"/>
                  </a:cubicBezTo>
                  <a:cubicBezTo>
                    <a:pt x="0" y="45"/>
                    <a:pt x="2" y="39"/>
                    <a:pt x="3" y="34"/>
                  </a:cubicBezTo>
                  <a:cubicBezTo>
                    <a:pt x="4" y="29"/>
                    <a:pt x="5" y="24"/>
                    <a:pt x="6" y="19"/>
                  </a:cubicBezTo>
                  <a:cubicBezTo>
                    <a:pt x="4" y="17"/>
                    <a:pt x="5" y="14"/>
                    <a:pt x="6" y="12"/>
                  </a:cubicBezTo>
                  <a:cubicBezTo>
                    <a:pt x="8" y="8"/>
                    <a:pt x="7" y="4"/>
                    <a:pt x="11" y="2"/>
                  </a:cubicBezTo>
                  <a:cubicBezTo>
                    <a:pt x="15" y="3"/>
                    <a:pt x="19" y="0"/>
                    <a:pt x="24" y="1"/>
                  </a:cubicBezTo>
                  <a:cubicBezTo>
                    <a:pt x="18" y="2"/>
                    <a:pt x="16" y="5"/>
                    <a:pt x="15" y="11"/>
                  </a:cubicBezTo>
                  <a:cubicBezTo>
                    <a:pt x="12" y="18"/>
                    <a:pt x="11" y="26"/>
                    <a:pt x="7" y="33"/>
                  </a:cubicBezTo>
                  <a:cubicBezTo>
                    <a:pt x="6" y="34"/>
                    <a:pt x="5" y="36"/>
                    <a:pt x="5" y="38"/>
                  </a:cubicBezTo>
                  <a:cubicBezTo>
                    <a:pt x="6" y="42"/>
                    <a:pt x="6" y="46"/>
                    <a:pt x="4" y="49"/>
                  </a:cubicBezTo>
                  <a:close/>
                </a:path>
              </a:pathLst>
            </a:custGeom>
            <a:solidFill>
              <a:srgbClr val="389E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56">
              <a:extLst>
                <a:ext uri="{FF2B5EF4-FFF2-40B4-BE49-F238E27FC236}">
                  <a16:creationId xmlns:a16="http://schemas.microsoft.com/office/drawing/2014/main" id="{04D02182-7B5D-B05E-95F4-FC2A4BE7D9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0" y="1778"/>
              <a:ext cx="13" cy="26"/>
            </a:xfrm>
            <a:custGeom>
              <a:avLst/>
              <a:gdLst>
                <a:gd name="T0" fmla="*/ 2 w 4"/>
                <a:gd name="T1" fmla="*/ 8 h 8"/>
                <a:gd name="T2" fmla="*/ 4 w 4"/>
                <a:gd name="T3" fmla="*/ 0 h 8"/>
                <a:gd name="T4" fmla="*/ 2 w 4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8">
                  <a:moveTo>
                    <a:pt x="2" y="8"/>
                  </a:moveTo>
                  <a:cubicBezTo>
                    <a:pt x="2" y="5"/>
                    <a:pt x="0" y="2"/>
                    <a:pt x="4" y="0"/>
                  </a:cubicBezTo>
                  <a:cubicBezTo>
                    <a:pt x="3" y="3"/>
                    <a:pt x="4" y="6"/>
                    <a:pt x="2" y="8"/>
                  </a:cubicBezTo>
                  <a:close/>
                </a:path>
              </a:pathLst>
            </a:custGeom>
            <a:solidFill>
              <a:srgbClr val="1C5C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57">
              <a:extLst>
                <a:ext uri="{FF2B5EF4-FFF2-40B4-BE49-F238E27FC236}">
                  <a16:creationId xmlns:a16="http://schemas.microsoft.com/office/drawing/2014/main" id="{9A6F94B2-A2A1-87A1-BC07-C6EAFE624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" y="2199"/>
              <a:ext cx="96" cy="135"/>
            </a:xfrm>
            <a:custGeom>
              <a:avLst/>
              <a:gdLst>
                <a:gd name="T0" fmla="*/ 14 w 30"/>
                <a:gd name="T1" fmla="*/ 39 h 42"/>
                <a:gd name="T2" fmla="*/ 8 w 30"/>
                <a:gd name="T3" fmla="*/ 41 h 42"/>
                <a:gd name="T4" fmla="*/ 6 w 30"/>
                <a:gd name="T5" fmla="*/ 42 h 42"/>
                <a:gd name="T6" fmla="*/ 5 w 30"/>
                <a:gd name="T7" fmla="*/ 40 h 42"/>
                <a:gd name="T8" fmla="*/ 3 w 30"/>
                <a:gd name="T9" fmla="*/ 35 h 42"/>
                <a:gd name="T10" fmla="*/ 0 w 30"/>
                <a:gd name="T11" fmla="*/ 28 h 42"/>
                <a:gd name="T12" fmla="*/ 2 w 30"/>
                <a:gd name="T13" fmla="*/ 25 h 42"/>
                <a:gd name="T14" fmla="*/ 6 w 30"/>
                <a:gd name="T15" fmla="*/ 26 h 42"/>
                <a:gd name="T16" fmla="*/ 9 w 30"/>
                <a:gd name="T17" fmla="*/ 28 h 42"/>
                <a:gd name="T18" fmla="*/ 9 w 30"/>
                <a:gd name="T19" fmla="*/ 23 h 42"/>
                <a:gd name="T20" fmla="*/ 8 w 30"/>
                <a:gd name="T21" fmla="*/ 10 h 42"/>
                <a:gd name="T22" fmla="*/ 16 w 30"/>
                <a:gd name="T23" fmla="*/ 6 h 42"/>
                <a:gd name="T24" fmla="*/ 23 w 30"/>
                <a:gd name="T25" fmla="*/ 2 h 42"/>
                <a:gd name="T26" fmla="*/ 26 w 30"/>
                <a:gd name="T27" fmla="*/ 1 h 42"/>
                <a:gd name="T28" fmla="*/ 26 w 30"/>
                <a:gd name="T29" fmla="*/ 4 h 42"/>
                <a:gd name="T30" fmla="*/ 28 w 30"/>
                <a:gd name="T31" fmla="*/ 11 h 42"/>
                <a:gd name="T32" fmla="*/ 29 w 30"/>
                <a:gd name="T33" fmla="*/ 16 h 42"/>
                <a:gd name="T34" fmla="*/ 25 w 30"/>
                <a:gd name="T35" fmla="*/ 18 h 42"/>
                <a:gd name="T36" fmla="*/ 21 w 30"/>
                <a:gd name="T37" fmla="*/ 17 h 42"/>
                <a:gd name="T38" fmla="*/ 21 w 30"/>
                <a:gd name="T39" fmla="*/ 23 h 42"/>
                <a:gd name="T40" fmla="*/ 24 w 30"/>
                <a:gd name="T41" fmla="*/ 30 h 42"/>
                <a:gd name="T42" fmla="*/ 14 w 30"/>
                <a:gd name="T43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0" h="42">
                  <a:moveTo>
                    <a:pt x="14" y="39"/>
                  </a:moveTo>
                  <a:cubicBezTo>
                    <a:pt x="12" y="38"/>
                    <a:pt x="9" y="39"/>
                    <a:pt x="8" y="41"/>
                  </a:cubicBezTo>
                  <a:cubicBezTo>
                    <a:pt x="7" y="42"/>
                    <a:pt x="7" y="42"/>
                    <a:pt x="6" y="42"/>
                  </a:cubicBezTo>
                  <a:cubicBezTo>
                    <a:pt x="5" y="41"/>
                    <a:pt x="4" y="40"/>
                    <a:pt x="5" y="40"/>
                  </a:cubicBezTo>
                  <a:cubicBezTo>
                    <a:pt x="6" y="37"/>
                    <a:pt x="4" y="36"/>
                    <a:pt x="3" y="35"/>
                  </a:cubicBezTo>
                  <a:cubicBezTo>
                    <a:pt x="0" y="33"/>
                    <a:pt x="0" y="31"/>
                    <a:pt x="0" y="28"/>
                  </a:cubicBezTo>
                  <a:cubicBezTo>
                    <a:pt x="0" y="27"/>
                    <a:pt x="1" y="25"/>
                    <a:pt x="2" y="25"/>
                  </a:cubicBezTo>
                  <a:cubicBezTo>
                    <a:pt x="4" y="24"/>
                    <a:pt x="4" y="26"/>
                    <a:pt x="6" y="26"/>
                  </a:cubicBezTo>
                  <a:cubicBezTo>
                    <a:pt x="7" y="27"/>
                    <a:pt x="8" y="30"/>
                    <a:pt x="9" y="28"/>
                  </a:cubicBezTo>
                  <a:cubicBezTo>
                    <a:pt x="11" y="26"/>
                    <a:pt x="11" y="24"/>
                    <a:pt x="9" y="23"/>
                  </a:cubicBezTo>
                  <a:cubicBezTo>
                    <a:pt x="5" y="17"/>
                    <a:pt x="5" y="14"/>
                    <a:pt x="8" y="10"/>
                  </a:cubicBezTo>
                  <a:cubicBezTo>
                    <a:pt x="10" y="7"/>
                    <a:pt x="13" y="6"/>
                    <a:pt x="16" y="6"/>
                  </a:cubicBezTo>
                  <a:cubicBezTo>
                    <a:pt x="19" y="6"/>
                    <a:pt x="21" y="6"/>
                    <a:pt x="23" y="2"/>
                  </a:cubicBezTo>
                  <a:cubicBezTo>
                    <a:pt x="23" y="1"/>
                    <a:pt x="24" y="0"/>
                    <a:pt x="26" y="1"/>
                  </a:cubicBezTo>
                  <a:cubicBezTo>
                    <a:pt x="27" y="1"/>
                    <a:pt x="27" y="3"/>
                    <a:pt x="26" y="4"/>
                  </a:cubicBezTo>
                  <a:cubicBezTo>
                    <a:pt x="24" y="7"/>
                    <a:pt x="25" y="9"/>
                    <a:pt x="28" y="11"/>
                  </a:cubicBezTo>
                  <a:cubicBezTo>
                    <a:pt x="29" y="12"/>
                    <a:pt x="30" y="14"/>
                    <a:pt x="29" y="16"/>
                  </a:cubicBezTo>
                  <a:cubicBezTo>
                    <a:pt x="29" y="19"/>
                    <a:pt x="28" y="20"/>
                    <a:pt x="25" y="18"/>
                  </a:cubicBezTo>
                  <a:cubicBezTo>
                    <a:pt x="24" y="17"/>
                    <a:pt x="22" y="15"/>
                    <a:pt x="21" y="17"/>
                  </a:cubicBezTo>
                  <a:cubicBezTo>
                    <a:pt x="19" y="19"/>
                    <a:pt x="19" y="21"/>
                    <a:pt x="21" y="23"/>
                  </a:cubicBezTo>
                  <a:cubicBezTo>
                    <a:pt x="23" y="24"/>
                    <a:pt x="24" y="27"/>
                    <a:pt x="24" y="30"/>
                  </a:cubicBezTo>
                  <a:cubicBezTo>
                    <a:pt x="24" y="36"/>
                    <a:pt x="22" y="39"/>
                    <a:pt x="14" y="39"/>
                  </a:cubicBezTo>
                  <a:close/>
                </a:path>
              </a:pathLst>
            </a:custGeom>
            <a:solidFill>
              <a:srgbClr val="3E8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58">
              <a:extLst>
                <a:ext uri="{FF2B5EF4-FFF2-40B4-BE49-F238E27FC236}">
                  <a16:creationId xmlns:a16="http://schemas.microsoft.com/office/drawing/2014/main" id="{7A766A66-83A2-F8B1-6597-687613BA0F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2" y="1515"/>
              <a:ext cx="219" cy="170"/>
            </a:xfrm>
            <a:custGeom>
              <a:avLst/>
              <a:gdLst>
                <a:gd name="T0" fmla="*/ 7 w 68"/>
                <a:gd name="T1" fmla="*/ 35 h 53"/>
                <a:gd name="T2" fmla="*/ 2 w 68"/>
                <a:gd name="T3" fmla="*/ 52 h 53"/>
                <a:gd name="T4" fmla="*/ 0 w 68"/>
                <a:gd name="T5" fmla="*/ 53 h 53"/>
                <a:gd name="T6" fmla="*/ 10 w 68"/>
                <a:gd name="T7" fmla="*/ 24 h 53"/>
                <a:gd name="T8" fmla="*/ 21 w 68"/>
                <a:gd name="T9" fmla="*/ 12 h 53"/>
                <a:gd name="T10" fmla="*/ 24 w 68"/>
                <a:gd name="T11" fmla="*/ 11 h 53"/>
                <a:gd name="T12" fmla="*/ 53 w 68"/>
                <a:gd name="T13" fmla="*/ 6 h 53"/>
                <a:gd name="T14" fmla="*/ 64 w 68"/>
                <a:gd name="T15" fmla="*/ 3 h 53"/>
                <a:gd name="T16" fmla="*/ 68 w 68"/>
                <a:gd name="T17" fmla="*/ 0 h 53"/>
                <a:gd name="T18" fmla="*/ 68 w 68"/>
                <a:gd name="T19" fmla="*/ 2 h 53"/>
                <a:gd name="T20" fmla="*/ 65 w 68"/>
                <a:gd name="T21" fmla="*/ 6 h 53"/>
                <a:gd name="T22" fmla="*/ 31 w 68"/>
                <a:gd name="T23" fmla="*/ 11 h 53"/>
                <a:gd name="T24" fmla="*/ 12 w 68"/>
                <a:gd name="T25" fmla="*/ 25 h 53"/>
                <a:gd name="T26" fmla="*/ 14 w 68"/>
                <a:gd name="T27" fmla="*/ 28 h 53"/>
                <a:gd name="T28" fmla="*/ 7 w 68"/>
                <a:gd name="T29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3">
                  <a:moveTo>
                    <a:pt x="7" y="35"/>
                  </a:moveTo>
                  <a:cubicBezTo>
                    <a:pt x="4" y="41"/>
                    <a:pt x="2" y="46"/>
                    <a:pt x="2" y="52"/>
                  </a:cubicBezTo>
                  <a:cubicBezTo>
                    <a:pt x="1" y="53"/>
                    <a:pt x="0" y="53"/>
                    <a:pt x="0" y="53"/>
                  </a:cubicBezTo>
                  <a:cubicBezTo>
                    <a:pt x="2" y="43"/>
                    <a:pt x="4" y="33"/>
                    <a:pt x="10" y="24"/>
                  </a:cubicBezTo>
                  <a:cubicBezTo>
                    <a:pt x="13" y="18"/>
                    <a:pt x="17" y="16"/>
                    <a:pt x="21" y="12"/>
                  </a:cubicBezTo>
                  <a:cubicBezTo>
                    <a:pt x="22" y="11"/>
                    <a:pt x="23" y="11"/>
                    <a:pt x="24" y="11"/>
                  </a:cubicBezTo>
                  <a:cubicBezTo>
                    <a:pt x="34" y="9"/>
                    <a:pt x="43" y="5"/>
                    <a:pt x="53" y="6"/>
                  </a:cubicBezTo>
                  <a:cubicBezTo>
                    <a:pt x="57" y="6"/>
                    <a:pt x="60" y="4"/>
                    <a:pt x="64" y="3"/>
                  </a:cubicBezTo>
                  <a:cubicBezTo>
                    <a:pt x="65" y="3"/>
                    <a:pt x="67" y="1"/>
                    <a:pt x="68" y="0"/>
                  </a:cubicBezTo>
                  <a:cubicBezTo>
                    <a:pt x="68" y="0"/>
                    <a:pt x="68" y="1"/>
                    <a:pt x="68" y="2"/>
                  </a:cubicBezTo>
                  <a:cubicBezTo>
                    <a:pt x="68" y="5"/>
                    <a:pt x="67" y="5"/>
                    <a:pt x="65" y="6"/>
                  </a:cubicBezTo>
                  <a:cubicBezTo>
                    <a:pt x="53" y="8"/>
                    <a:pt x="42" y="10"/>
                    <a:pt x="31" y="11"/>
                  </a:cubicBezTo>
                  <a:cubicBezTo>
                    <a:pt x="22" y="12"/>
                    <a:pt x="16" y="18"/>
                    <a:pt x="12" y="25"/>
                  </a:cubicBezTo>
                  <a:cubicBezTo>
                    <a:pt x="9" y="28"/>
                    <a:pt x="13" y="27"/>
                    <a:pt x="14" y="28"/>
                  </a:cubicBezTo>
                  <a:cubicBezTo>
                    <a:pt x="10" y="29"/>
                    <a:pt x="7" y="30"/>
                    <a:pt x="7" y="35"/>
                  </a:cubicBezTo>
                  <a:close/>
                </a:path>
              </a:pathLst>
            </a:custGeom>
            <a:solidFill>
              <a:srgbClr val="146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59">
              <a:extLst>
                <a:ext uri="{FF2B5EF4-FFF2-40B4-BE49-F238E27FC236}">
                  <a16:creationId xmlns:a16="http://schemas.microsoft.com/office/drawing/2014/main" id="{849772BD-4CA6-A4F7-C150-B1CD4663E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1383"/>
              <a:ext cx="151" cy="122"/>
            </a:xfrm>
            <a:custGeom>
              <a:avLst/>
              <a:gdLst>
                <a:gd name="T0" fmla="*/ 0 w 47"/>
                <a:gd name="T1" fmla="*/ 3 h 38"/>
                <a:gd name="T2" fmla="*/ 10 w 47"/>
                <a:gd name="T3" fmla="*/ 2 h 38"/>
                <a:gd name="T4" fmla="*/ 42 w 47"/>
                <a:gd name="T5" fmla="*/ 7 h 38"/>
                <a:gd name="T6" fmla="*/ 47 w 47"/>
                <a:gd name="T7" fmla="*/ 5 h 38"/>
                <a:gd name="T8" fmla="*/ 46 w 47"/>
                <a:gd name="T9" fmla="*/ 35 h 38"/>
                <a:gd name="T10" fmla="*/ 46 w 47"/>
                <a:gd name="T11" fmla="*/ 38 h 38"/>
                <a:gd name="T12" fmla="*/ 44 w 47"/>
                <a:gd name="T13" fmla="*/ 33 h 38"/>
                <a:gd name="T14" fmla="*/ 44 w 47"/>
                <a:gd name="T15" fmla="*/ 13 h 38"/>
                <a:gd name="T16" fmla="*/ 39 w 47"/>
                <a:gd name="T17" fmla="*/ 9 h 38"/>
                <a:gd name="T18" fmla="*/ 21 w 47"/>
                <a:gd name="T19" fmla="*/ 8 h 38"/>
                <a:gd name="T20" fmla="*/ 5 w 47"/>
                <a:gd name="T21" fmla="*/ 4 h 38"/>
                <a:gd name="T22" fmla="*/ 0 w 47"/>
                <a:gd name="T23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38">
                  <a:moveTo>
                    <a:pt x="0" y="3"/>
                  </a:moveTo>
                  <a:cubicBezTo>
                    <a:pt x="3" y="0"/>
                    <a:pt x="7" y="2"/>
                    <a:pt x="10" y="2"/>
                  </a:cubicBezTo>
                  <a:cubicBezTo>
                    <a:pt x="20" y="5"/>
                    <a:pt x="31" y="8"/>
                    <a:pt x="42" y="7"/>
                  </a:cubicBezTo>
                  <a:cubicBezTo>
                    <a:pt x="44" y="6"/>
                    <a:pt x="46" y="7"/>
                    <a:pt x="47" y="5"/>
                  </a:cubicBezTo>
                  <a:cubicBezTo>
                    <a:pt x="46" y="15"/>
                    <a:pt x="46" y="25"/>
                    <a:pt x="46" y="35"/>
                  </a:cubicBezTo>
                  <a:cubicBezTo>
                    <a:pt x="46" y="36"/>
                    <a:pt x="46" y="37"/>
                    <a:pt x="46" y="38"/>
                  </a:cubicBezTo>
                  <a:cubicBezTo>
                    <a:pt x="44" y="36"/>
                    <a:pt x="44" y="35"/>
                    <a:pt x="44" y="33"/>
                  </a:cubicBezTo>
                  <a:cubicBezTo>
                    <a:pt x="44" y="26"/>
                    <a:pt x="44" y="19"/>
                    <a:pt x="44" y="13"/>
                  </a:cubicBezTo>
                  <a:cubicBezTo>
                    <a:pt x="44" y="9"/>
                    <a:pt x="42" y="8"/>
                    <a:pt x="39" y="9"/>
                  </a:cubicBezTo>
                  <a:cubicBezTo>
                    <a:pt x="33" y="9"/>
                    <a:pt x="27" y="8"/>
                    <a:pt x="21" y="8"/>
                  </a:cubicBezTo>
                  <a:cubicBezTo>
                    <a:pt x="16" y="7"/>
                    <a:pt x="10" y="7"/>
                    <a:pt x="5" y="4"/>
                  </a:cubicBezTo>
                  <a:cubicBezTo>
                    <a:pt x="4" y="3"/>
                    <a:pt x="2" y="3"/>
                    <a:pt x="0" y="3"/>
                  </a:cubicBezTo>
                  <a:close/>
                </a:path>
              </a:pathLst>
            </a:custGeom>
            <a:solidFill>
              <a:srgbClr val="1467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60">
              <a:extLst>
                <a:ext uri="{FF2B5EF4-FFF2-40B4-BE49-F238E27FC236}">
                  <a16:creationId xmlns:a16="http://schemas.microsoft.com/office/drawing/2014/main" id="{BFA2105B-CF5B-3D96-ADB0-450A68D53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6" y="1319"/>
              <a:ext cx="45" cy="45"/>
            </a:xfrm>
            <a:custGeom>
              <a:avLst/>
              <a:gdLst>
                <a:gd name="T0" fmla="*/ 11 w 14"/>
                <a:gd name="T1" fmla="*/ 1 h 14"/>
                <a:gd name="T2" fmla="*/ 12 w 14"/>
                <a:gd name="T3" fmla="*/ 0 h 14"/>
                <a:gd name="T4" fmla="*/ 13 w 14"/>
                <a:gd name="T5" fmla="*/ 4 h 14"/>
                <a:gd name="T6" fmla="*/ 8 w 14"/>
                <a:gd name="T7" fmla="*/ 10 h 14"/>
                <a:gd name="T8" fmla="*/ 4 w 14"/>
                <a:gd name="T9" fmla="*/ 12 h 14"/>
                <a:gd name="T10" fmla="*/ 0 w 14"/>
                <a:gd name="T11" fmla="*/ 14 h 14"/>
                <a:gd name="T12" fmla="*/ 9 w 14"/>
                <a:gd name="T13" fmla="*/ 8 h 14"/>
                <a:gd name="T14" fmla="*/ 11 w 14"/>
                <a:gd name="T1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11" y="1"/>
                  </a:moveTo>
                  <a:cubicBezTo>
                    <a:pt x="11" y="1"/>
                    <a:pt x="12" y="0"/>
                    <a:pt x="12" y="0"/>
                  </a:cubicBezTo>
                  <a:cubicBezTo>
                    <a:pt x="12" y="1"/>
                    <a:pt x="13" y="3"/>
                    <a:pt x="13" y="4"/>
                  </a:cubicBezTo>
                  <a:cubicBezTo>
                    <a:pt x="14" y="9"/>
                    <a:pt x="13" y="10"/>
                    <a:pt x="8" y="10"/>
                  </a:cubicBezTo>
                  <a:cubicBezTo>
                    <a:pt x="6" y="10"/>
                    <a:pt x="5" y="11"/>
                    <a:pt x="4" y="12"/>
                  </a:cubicBezTo>
                  <a:cubicBezTo>
                    <a:pt x="3" y="14"/>
                    <a:pt x="2" y="14"/>
                    <a:pt x="0" y="14"/>
                  </a:cubicBezTo>
                  <a:cubicBezTo>
                    <a:pt x="2" y="11"/>
                    <a:pt x="5" y="9"/>
                    <a:pt x="9" y="8"/>
                  </a:cubicBezTo>
                  <a:cubicBezTo>
                    <a:pt x="13" y="8"/>
                    <a:pt x="11" y="4"/>
                    <a:pt x="11" y="1"/>
                  </a:cubicBezTo>
                  <a:close/>
                </a:path>
              </a:pathLst>
            </a:custGeom>
            <a:solidFill>
              <a:srgbClr val="F8E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61">
              <a:extLst>
                <a:ext uri="{FF2B5EF4-FFF2-40B4-BE49-F238E27FC236}">
                  <a16:creationId xmlns:a16="http://schemas.microsoft.com/office/drawing/2014/main" id="{C1B7E985-09B8-6C26-F76D-ADCF4BFEF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4" y="1319"/>
              <a:ext cx="58" cy="38"/>
            </a:xfrm>
            <a:custGeom>
              <a:avLst/>
              <a:gdLst>
                <a:gd name="T0" fmla="*/ 0 w 18"/>
                <a:gd name="T1" fmla="*/ 12 h 12"/>
                <a:gd name="T2" fmla="*/ 0 w 18"/>
                <a:gd name="T3" fmla="*/ 11 h 12"/>
                <a:gd name="T4" fmla="*/ 15 w 18"/>
                <a:gd name="T5" fmla="*/ 1 h 12"/>
                <a:gd name="T6" fmla="*/ 18 w 18"/>
                <a:gd name="T7" fmla="*/ 0 h 12"/>
                <a:gd name="T8" fmla="*/ 0 w 18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2">
                  <a:moveTo>
                    <a:pt x="0" y="12"/>
                  </a:moveTo>
                  <a:cubicBezTo>
                    <a:pt x="0" y="12"/>
                    <a:pt x="0" y="11"/>
                    <a:pt x="0" y="11"/>
                  </a:cubicBezTo>
                  <a:cubicBezTo>
                    <a:pt x="5" y="8"/>
                    <a:pt x="11" y="5"/>
                    <a:pt x="15" y="1"/>
                  </a:cubicBezTo>
                  <a:cubicBezTo>
                    <a:pt x="16" y="1"/>
                    <a:pt x="17" y="1"/>
                    <a:pt x="18" y="0"/>
                  </a:cubicBezTo>
                  <a:cubicBezTo>
                    <a:pt x="13" y="6"/>
                    <a:pt x="7" y="10"/>
                    <a:pt x="0" y="12"/>
                  </a:cubicBezTo>
                  <a:close/>
                </a:path>
              </a:pathLst>
            </a:custGeom>
            <a:solidFill>
              <a:srgbClr val="F8E4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Freeform 62">
              <a:extLst>
                <a:ext uri="{FF2B5EF4-FFF2-40B4-BE49-F238E27FC236}">
                  <a16:creationId xmlns:a16="http://schemas.microsoft.com/office/drawing/2014/main" id="{C6B2AB8F-28F8-EB8D-EFBB-986A8983B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7" y="1695"/>
              <a:ext cx="113" cy="125"/>
            </a:xfrm>
            <a:custGeom>
              <a:avLst/>
              <a:gdLst>
                <a:gd name="T0" fmla="*/ 16 w 35"/>
                <a:gd name="T1" fmla="*/ 37 h 39"/>
                <a:gd name="T2" fmla="*/ 11 w 35"/>
                <a:gd name="T3" fmla="*/ 36 h 39"/>
                <a:gd name="T4" fmla="*/ 4 w 35"/>
                <a:gd name="T5" fmla="*/ 37 h 39"/>
                <a:gd name="T6" fmla="*/ 2 w 35"/>
                <a:gd name="T7" fmla="*/ 29 h 39"/>
                <a:gd name="T8" fmla="*/ 0 w 35"/>
                <a:gd name="T9" fmla="*/ 25 h 39"/>
                <a:gd name="T10" fmla="*/ 3 w 35"/>
                <a:gd name="T11" fmla="*/ 20 h 39"/>
                <a:gd name="T12" fmla="*/ 8 w 35"/>
                <a:gd name="T13" fmla="*/ 22 h 39"/>
                <a:gd name="T14" fmla="*/ 11 w 35"/>
                <a:gd name="T15" fmla="*/ 24 h 39"/>
                <a:gd name="T16" fmla="*/ 12 w 35"/>
                <a:gd name="T17" fmla="*/ 19 h 39"/>
                <a:gd name="T18" fmla="*/ 12 w 35"/>
                <a:gd name="T19" fmla="*/ 8 h 39"/>
                <a:gd name="T20" fmla="*/ 24 w 35"/>
                <a:gd name="T21" fmla="*/ 5 h 39"/>
                <a:gd name="T22" fmla="*/ 29 w 35"/>
                <a:gd name="T23" fmla="*/ 3 h 39"/>
                <a:gd name="T24" fmla="*/ 33 w 35"/>
                <a:gd name="T25" fmla="*/ 2 h 39"/>
                <a:gd name="T26" fmla="*/ 32 w 35"/>
                <a:gd name="T27" fmla="*/ 5 h 39"/>
                <a:gd name="T28" fmla="*/ 32 w 35"/>
                <a:gd name="T29" fmla="*/ 11 h 39"/>
                <a:gd name="T30" fmla="*/ 34 w 35"/>
                <a:gd name="T31" fmla="*/ 15 h 39"/>
                <a:gd name="T32" fmla="*/ 32 w 35"/>
                <a:gd name="T33" fmla="*/ 19 h 39"/>
                <a:gd name="T34" fmla="*/ 28 w 35"/>
                <a:gd name="T35" fmla="*/ 18 h 39"/>
                <a:gd name="T36" fmla="*/ 24 w 35"/>
                <a:gd name="T37" fmla="*/ 16 h 39"/>
                <a:gd name="T38" fmla="*/ 23 w 35"/>
                <a:gd name="T39" fmla="*/ 21 h 39"/>
                <a:gd name="T40" fmla="*/ 25 w 35"/>
                <a:gd name="T41" fmla="*/ 27 h 39"/>
                <a:gd name="T42" fmla="*/ 16 w 35"/>
                <a:gd name="T4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39">
                  <a:moveTo>
                    <a:pt x="16" y="37"/>
                  </a:moveTo>
                  <a:cubicBezTo>
                    <a:pt x="15" y="37"/>
                    <a:pt x="13" y="37"/>
                    <a:pt x="11" y="36"/>
                  </a:cubicBezTo>
                  <a:cubicBezTo>
                    <a:pt x="8" y="33"/>
                    <a:pt x="5" y="39"/>
                    <a:pt x="4" y="37"/>
                  </a:cubicBezTo>
                  <a:cubicBezTo>
                    <a:pt x="3" y="35"/>
                    <a:pt x="4" y="31"/>
                    <a:pt x="2" y="29"/>
                  </a:cubicBezTo>
                  <a:cubicBezTo>
                    <a:pt x="1" y="28"/>
                    <a:pt x="0" y="26"/>
                    <a:pt x="0" y="25"/>
                  </a:cubicBezTo>
                  <a:cubicBezTo>
                    <a:pt x="0" y="23"/>
                    <a:pt x="1" y="20"/>
                    <a:pt x="3" y="20"/>
                  </a:cubicBezTo>
                  <a:cubicBezTo>
                    <a:pt x="5" y="19"/>
                    <a:pt x="6" y="21"/>
                    <a:pt x="8" y="22"/>
                  </a:cubicBezTo>
                  <a:cubicBezTo>
                    <a:pt x="9" y="23"/>
                    <a:pt x="9" y="26"/>
                    <a:pt x="11" y="24"/>
                  </a:cubicBezTo>
                  <a:cubicBezTo>
                    <a:pt x="13" y="23"/>
                    <a:pt x="13" y="21"/>
                    <a:pt x="12" y="19"/>
                  </a:cubicBezTo>
                  <a:cubicBezTo>
                    <a:pt x="10" y="15"/>
                    <a:pt x="9" y="11"/>
                    <a:pt x="12" y="8"/>
                  </a:cubicBezTo>
                  <a:cubicBezTo>
                    <a:pt x="15" y="4"/>
                    <a:pt x="19" y="3"/>
                    <a:pt x="24" y="5"/>
                  </a:cubicBezTo>
                  <a:cubicBezTo>
                    <a:pt x="27" y="5"/>
                    <a:pt x="28" y="4"/>
                    <a:pt x="29" y="3"/>
                  </a:cubicBezTo>
                  <a:cubicBezTo>
                    <a:pt x="30" y="1"/>
                    <a:pt x="32" y="0"/>
                    <a:pt x="33" y="2"/>
                  </a:cubicBezTo>
                  <a:cubicBezTo>
                    <a:pt x="35" y="3"/>
                    <a:pt x="33" y="4"/>
                    <a:pt x="32" y="5"/>
                  </a:cubicBezTo>
                  <a:cubicBezTo>
                    <a:pt x="30" y="7"/>
                    <a:pt x="30" y="9"/>
                    <a:pt x="32" y="11"/>
                  </a:cubicBezTo>
                  <a:cubicBezTo>
                    <a:pt x="33" y="12"/>
                    <a:pt x="34" y="13"/>
                    <a:pt x="34" y="15"/>
                  </a:cubicBezTo>
                  <a:cubicBezTo>
                    <a:pt x="34" y="17"/>
                    <a:pt x="34" y="18"/>
                    <a:pt x="32" y="19"/>
                  </a:cubicBezTo>
                  <a:cubicBezTo>
                    <a:pt x="29" y="20"/>
                    <a:pt x="29" y="19"/>
                    <a:pt x="28" y="18"/>
                  </a:cubicBezTo>
                  <a:cubicBezTo>
                    <a:pt x="27" y="16"/>
                    <a:pt x="26" y="14"/>
                    <a:pt x="24" y="16"/>
                  </a:cubicBezTo>
                  <a:cubicBezTo>
                    <a:pt x="23" y="17"/>
                    <a:pt x="21" y="19"/>
                    <a:pt x="23" y="21"/>
                  </a:cubicBezTo>
                  <a:cubicBezTo>
                    <a:pt x="24" y="22"/>
                    <a:pt x="25" y="24"/>
                    <a:pt x="25" y="27"/>
                  </a:cubicBezTo>
                  <a:cubicBezTo>
                    <a:pt x="26" y="33"/>
                    <a:pt x="23" y="37"/>
                    <a:pt x="16" y="37"/>
                  </a:cubicBezTo>
                  <a:close/>
                </a:path>
              </a:pathLst>
            </a:custGeom>
            <a:solidFill>
              <a:srgbClr val="439D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Freeform 63">
              <a:extLst>
                <a:ext uri="{FF2B5EF4-FFF2-40B4-BE49-F238E27FC236}">
                  <a16:creationId xmlns:a16="http://schemas.microsoft.com/office/drawing/2014/main" id="{65DAA6BB-FA3F-F87A-1EC3-B16BD6AA5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2132"/>
              <a:ext cx="109" cy="96"/>
            </a:xfrm>
            <a:custGeom>
              <a:avLst/>
              <a:gdLst>
                <a:gd name="T0" fmla="*/ 20 w 34"/>
                <a:gd name="T1" fmla="*/ 0 h 30"/>
                <a:gd name="T2" fmla="*/ 23 w 34"/>
                <a:gd name="T3" fmla="*/ 1 h 30"/>
                <a:gd name="T4" fmla="*/ 30 w 34"/>
                <a:gd name="T5" fmla="*/ 1 h 30"/>
                <a:gd name="T6" fmla="*/ 33 w 34"/>
                <a:gd name="T7" fmla="*/ 1 h 30"/>
                <a:gd name="T8" fmla="*/ 32 w 34"/>
                <a:gd name="T9" fmla="*/ 3 h 30"/>
                <a:gd name="T10" fmla="*/ 31 w 34"/>
                <a:gd name="T11" fmla="*/ 10 h 30"/>
                <a:gd name="T12" fmla="*/ 30 w 34"/>
                <a:gd name="T13" fmla="*/ 16 h 30"/>
                <a:gd name="T14" fmla="*/ 25 w 34"/>
                <a:gd name="T15" fmla="*/ 13 h 30"/>
                <a:gd name="T16" fmla="*/ 23 w 34"/>
                <a:gd name="T17" fmla="*/ 12 h 30"/>
                <a:gd name="T18" fmla="*/ 21 w 34"/>
                <a:gd name="T19" fmla="*/ 14 h 30"/>
                <a:gd name="T20" fmla="*/ 21 w 34"/>
                <a:gd name="T21" fmla="*/ 17 h 30"/>
                <a:gd name="T22" fmla="*/ 19 w 34"/>
                <a:gd name="T23" fmla="*/ 28 h 30"/>
                <a:gd name="T24" fmla="*/ 9 w 34"/>
                <a:gd name="T25" fmla="*/ 27 h 30"/>
                <a:gd name="T26" fmla="*/ 2 w 34"/>
                <a:gd name="T27" fmla="*/ 27 h 30"/>
                <a:gd name="T28" fmla="*/ 1 w 34"/>
                <a:gd name="T29" fmla="*/ 20 h 30"/>
                <a:gd name="T30" fmla="*/ 1 w 34"/>
                <a:gd name="T31" fmla="*/ 15 h 30"/>
                <a:gd name="T32" fmla="*/ 4 w 34"/>
                <a:gd name="T33" fmla="*/ 12 h 30"/>
                <a:gd name="T34" fmla="*/ 7 w 34"/>
                <a:gd name="T35" fmla="*/ 14 h 30"/>
                <a:gd name="T36" fmla="*/ 10 w 34"/>
                <a:gd name="T37" fmla="*/ 17 h 30"/>
                <a:gd name="T38" fmla="*/ 11 w 34"/>
                <a:gd name="T39" fmla="*/ 12 h 30"/>
                <a:gd name="T40" fmla="*/ 20 w 34"/>
                <a:gd name="T4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0">
                  <a:moveTo>
                    <a:pt x="20" y="0"/>
                  </a:moveTo>
                  <a:cubicBezTo>
                    <a:pt x="21" y="0"/>
                    <a:pt x="22" y="0"/>
                    <a:pt x="23" y="1"/>
                  </a:cubicBezTo>
                  <a:cubicBezTo>
                    <a:pt x="26" y="3"/>
                    <a:pt x="28" y="3"/>
                    <a:pt x="30" y="1"/>
                  </a:cubicBezTo>
                  <a:cubicBezTo>
                    <a:pt x="31" y="0"/>
                    <a:pt x="32" y="0"/>
                    <a:pt x="33" y="1"/>
                  </a:cubicBezTo>
                  <a:cubicBezTo>
                    <a:pt x="34" y="2"/>
                    <a:pt x="33" y="3"/>
                    <a:pt x="32" y="3"/>
                  </a:cubicBezTo>
                  <a:cubicBezTo>
                    <a:pt x="30" y="5"/>
                    <a:pt x="30" y="7"/>
                    <a:pt x="31" y="10"/>
                  </a:cubicBezTo>
                  <a:cubicBezTo>
                    <a:pt x="32" y="12"/>
                    <a:pt x="32" y="14"/>
                    <a:pt x="30" y="16"/>
                  </a:cubicBezTo>
                  <a:cubicBezTo>
                    <a:pt x="27" y="17"/>
                    <a:pt x="26" y="15"/>
                    <a:pt x="25" y="13"/>
                  </a:cubicBezTo>
                  <a:cubicBezTo>
                    <a:pt x="25" y="12"/>
                    <a:pt x="24" y="11"/>
                    <a:pt x="23" y="12"/>
                  </a:cubicBezTo>
                  <a:cubicBezTo>
                    <a:pt x="22" y="12"/>
                    <a:pt x="21" y="13"/>
                    <a:pt x="21" y="14"/>
                  </a:cubicBezTo>
                  <a:cubicBezTo>
                    <a:pt x="21" y="15"/>
                    <a:pt x="21" y="16"/>
                    <a:pt x="21" y="17"/>
                  </a:cubicBezTo>
                  <a:cubicBezTo>
                    <a:pt x="22" y="21"/>
                    <a:pt x="22" y="25"/>
                    <a:pt x="19" y="28"/>
                  </a:cubicBezTo>
                  <a:cubicBezTo>
                    <a:pt x="16" y="30"/>
                    <a:pt x="12" y="29"/>
                    <a:pt x="9" y="27"/>
                  </a:cubicBezTo>
                  <a:cubicBezTo>
                    <a:pt x="6" y="25"/>
                    <a:pt x="4" y="28"/>
                    <a:pt x="2" y="27"/>
                  </a:cubicBezTo>
                  <a:cubicBezTo>
                    <a:pt x="0" y="25"/>
                    <a:pt x="4" y="22"/>
                    <a:pt x="1" y="20"/>
                  </a:cubicBezTo>
                  <a:cubicBezTo>
                    <a:pt x="0" y="19"/>
                    <a:pt x="0" y="17"/>
                    <a:pt x="1" y="15"/>
                  </a:cubicBezTo>
                  <a:cubicBezTo>
                    <a:pt x="1" y="13"/>
                    <a:pt x="2" y="12"/>
                    <a:pt x="4" y="12"/>
                  </a:cubicBezTo>
                  <a:cubicBezTo>
                    <a:pt x="5" y="12"/>
                    <a:pt x="6" y="13"/>
                    <a:pt x="7" y="14"/>
                  </a:cubicBezTo>
                  <a:cubicBezTo>
                    <a:pt x="7" y="15"/>
                    <a:pt x="7" y="18"/>
                    <a:pt x="10" y="17"/>
                  </a:cubicBezTo>
                  <a:cubicBezTo>
                    <a:pt x="12" y="16"/>
                    <a:pt x="12" y="14"/>
                    <a:pt x="11" y="12"/>
                  </a:cubicBezTo>
                  <a:cubicBezTo>
                    <a:pt x="10" y="5"/>
                    <a:pt x="13" y="0"/>
                    <a:pt x="20" y="0"/>
                  </a:cubicBezTo>
                  <a:close/>
                </a:path>
              </a:pathLst>
            </a:custGeom>
            <a:solidFill>
              <a:srgbClr val="419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64">
              <a:extLst>
                <a:ext uri="{FF2B5EF4-FFF2-40B4-BE49-F238E27FC236}">
                  <a16:creationId xmlns:a16="http://schemas.microsoft.com/office/drawing/2014/main" id="{54C57A83-EF0B-EA47-AFBB-12B36476A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1" y="1804"/>
              <a:ext cx="385" cy="450"/>
            </a:xfrm>
            <a:custGeom>
              <a:avLst/>
              <a:gdLst>
                <a:gd name="T0" fmla="*/ 66 w 120"/>
                <a:gd name="T1" fmla="*/ 1 h 140"/>
                <a:gd name="T2" fmla="*/ 96 w 120"/>
                <a:gd name="T3" fmla="*/ 5 h 140"/>
                <a:gd name="T4" fmla="*/ 119 w 120"/>
                <a:gd name="T5" fmla="*/ 40 h 140"/>
                <a:gd name="T6" fmla="*/ 97 w 120"/>
                <a:gd name="T7" fmla="*/ 99 h 140"/>
                <a:gd name="T8" fmla="*/ 67 w 120"/>
                <a:gd name="T9" fmla="*/ 125 h 140"/>
                <a:gd name="T10" fmla="*/ 9 w 120"/>
                <a:gd name="T11" fmla="*/ 103 h 140"/>
                <a:gd name="T12" fmla="*/ 18 w 120"/>
                <a:gd name="T13" fmla="*/ 36 h 140"/>
                <a:gd name="T14" fmla="*/ 36 w 120"/>
                <a:gd name="T15" fmla="*/ 15 h 140"/>
                <a:gd name="T16" fmla="*/ 38 w 120"/>
                <a:gd name="T17" fmla="*/ 18 h 140"/>
                <a:gd name="T18" fmla="*/ 40 w 120"/>
                <a:gd name="T19" fmla="*/ 35 h 140"/>
                <a:gd name="T20" fmla="*/ 38 w 120"/>
                <a:gd name="T21" fmla="*/ 39 h 140"/>
                <a:gd name="T22" fmla="*/ 42 w 120"/>
                <a:gd name="T23" fmla="*/ 67 h 140"/>
                <a:gd name="T24" fmla="*/ 46 w 120"/>
                <a:gd name="T25" fmla="*/ 72 h 140"/>
                <a:gd name="T26" fmla="*/ 48 w 120"/>
                <a:gd name="T27" fmla="*/ 76 h 140"/>
                <a:gd name="T28" fmla="*/ 46 w 120"/>
                <a:gd name="T29" fmla="*/ 85 h 140"/>
                <a:gd name="T30" fmla="*/ 41 w 120"/>
                <a:gd name="T31" fmla="*/ 86 h 140"/>
                <a:gd name="T32" fmla="*/ 34 w 120"/>
                <a:gd name="T33" fmla="*/ 81 h 140"/>
                <a:gd name="T34" fmla="*/ 26 w 120"/>
                <a:gd name="T35" fmla="*/ 79 h 140"/>
                <a:gd name="T36" fmla="*/ 23 w 120"/>
                <a:gd name="T37" fmla="*/ 86 h 140"/>
                <a:gd name="T38" fmla="*/ 26 w 120"/>
                <a:gd name="T39" fmla="*/ 96 h 140"/>
                <a:gd name="T40" fmla="*/ 35 w 120"/>
                <a:gd name="T41" fmla="*/ 102 h 140"/>
                <a:gd name="T42" fmla="*/ 39 w 120"/>
                <a:gd name="T43" fmla="*/ 109 h 140"/>
                <a:gd name="T44" fmla="*/ 40 w 120"/>
                <a:gd name="T45" fmla="*/ 115 h 140"/>
                <a:gd name="T46" fmla="*/ 45 w 120"/>
                <a:gd name="T47" fmla="*/ 111 h 140"/>
                <a:gd name="T48" fmla="*/ 54 w 120"/>
                <a:gd name="T49" fmla="*/ 105 h 140"/>
                <a:gd name="T50" fmla="*/ 59 w 120"/>
                <a:gd name="T51" fmla="*/ 105 h 140"/>
                <a:gd name="T52" fmla="*/ 64 w 120"/>
                <a:gd name="T53" fmla="*/ 107 h 140"/>
                <a:gd name="T54" fmla="*/ 73 w 120"/>
                <a:gd name="T55" fmla="*/ 109 h 140"/>
                <a:gd name="T56" fmla="*/ 80 w 120"/>
                <a:gd name="T57" fmla="*/ 100 h 140"/>
                <a:gd name="T58" fmla="*/ 79 w 120"/>
                <a:gd name="T59" fmla="*/ 96 h 140"/>
                <a:gd name="T60" fmla="*/ 82 w 120"/>
                <a:gd name="T61" fmla="*/ 87 h 140"/>
                <a:gd name="T62" fmla="*/ 81 w 120"/>
                <a:gd name="T63" fmla="*/ 80 h 140"/>
                <a:gd name="T64" fmla="*/ 76 w 120"/>
                <a:gd name="T65" fmla="*/ 70 h 140"/>
                <a:gd name="T66" fmla="*/ 71 w 120"/>
                <a:gd name="T67" fmla="*/ 50 h 140"/>
                <a:gd name="T68" fmla="*/ 79 w 120"/>
                <a:gd name="T69" fmla="*/ 53 h 140"/>
                <a:gd name="T70" fmla="*/ 84 w 120"/>
                <a:gd name="T71" fmla="*/ 55 h 140"/>
                <a:gd name="T72" fmla="*/ 89 w 120"/>
                <a:gd name="T73" fmla="*/ 48 h 140"/>
                <a:gd name="T74" fmla="*/ 81 w 120"/>
                <a:gd name="T75" fmla="*/ 37 h 140"/>
                <a:gd name="T76" fmla="*/ 76 w 120"/>
                <a:gd name="T77" fmla="*/ 23 h 140"/>
                <a:gd name="T78" fmla="*/ 77 w 120"/>
                <a:gd name="T79" fmla="*/ 18 h 140"/>
                <a:gd name="T80" fmla="*/ 76 w 120"/>
                <a:gd name="T81" fmla="*/ 14 h 140"/>
                <a:gd name="T82" fmla="*/ 72 w 120"/>
                <a:gd name="T83" fmla="*/ 16 h 140"/>
                <a:gd name="T84" fmla="*/ 68 w 120"/>
                <a:gd name="T85" fmla="*/ 21 h 140"/>
                <a:gd name="T86" fmla="*/ 66 w 120"/>
                <a:gd name="T87" fmla="*/ 21 h 140"/>
                <a:gd name="T88" fmla="*/ 64 w 120"/>
                <a:gd name="T89" fmla="*/ 5 h 140"/>
                <a:gd name="T90" fmla="*/ 66 w 120"/>
                <a:gd name="T91" fmla="*/ 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0" h="140">
                  <a:moveTo>
                    <a:pt x="66" y="1"/>
                  </a:moveTo>
                  <a:cubicBezTo>
                    <a:pt x="76" y="0"/>
                    <a:pt x="86" y="1"/>
                    <a:pt x="96" y="5"/>
                  </a:cubicBezTo>
                  <a:cubicBezTo>
                    <a:pt x="111" y="11"/>
                    <a:pt x="117" y="24"/>
                    <a:pt x="119" y="40"/>
                  </a:cubicBezTo>
                  <a:cubicBezTo>
                    <a:pt x="120" y="62"/>
                    <a:pt x="111" y="82"/>
                    <a:pt x="97" y="99"/>
                  </a:cubicBezTo>
                  <a:cubicBezTo>
                    <a:pt x="88" y="109"/>
                    <a:pt x="79" y="118"/>
                    <a:pt x="67" y="125"/>
                  </a:cubicBezTo>
                  <a:cubicBezTo>
                    <a:pt x="41" y="140"/>
                    <a:pt x="17" y="126"/>
                    <a:pt x="9" y="103"/>
                  </a:cubicBezTo>
                  <a:cubicBezTo>
                    <a:pt x="0" y="79"/>
                    <a:pt x="5" y="57"/>
                    <a:pt x="18" y="36"/>
                  </a:cubicBezTo>
                  <a:cubicBezTo>
                    <a:pt x="23" y="28"/>
                    <a:pt x="29" y="22"/>
                    <a:pt x="36" y="15"/>
                  </a:cubicBezTo>
                  <a:cubicBezTo>
                    <a:pt x="37" y="15"/>
                    <a:pt x="38" y="16"/>
                    <a:pt x="38" y="18"/>
                  </a:cubicBezTo>
                  <a:cubicBezTo>
                    <a:pt x="38" y="23"/>
                    <a:pt x="40" y="29"/>
                    <a:pt x="40" y="35"/>
                  </a:cubicBezTo>
                  <a:cubicBezTo>
                    <a:pt x="40" y="36"/>
                    <a:pt x="39" y="38"/>
                    <a:pt x="38" y="39"/>
                  </a:cubicBezTo>
                  <a:cubicBezTo>
                    <a:pt x="31" y="48"/>
                    <a:pt x="34" y="59"/>
                    <a:pt x="42" y="67"/>
                  </a:cubicBezTo>
                  <a:cubicBezTo>
                    <a:pt x="43" y="68"/>
                    <a:pt x="46" y="69"/>
                    <a:pt x="46" y="72"/>
                  </a:cubicBezTo>
                  <a:cubicBezTo>
                    <a:pt x="47" y="73"/>
                    <a:pt x="48" y="74"/>
                    <a:pt x="48" y="76"/>
                  </a:cubicBezTo>
                  <a:cubicBezTo>
                    <a:pt x="49" y="80"/>
                    <a:pt x="47" y="83"/>
                    <a:pt x="46" y="85"/>
                  </a:cubicBezTo>
                  <a:cubicBezTo>
                    <a:pt x="44" y="87"/>
                    <a:pt x="42" y="87"/>
                    <a:pt x="41" y="86"/>
                  </a:cubicBezTo>
                  <a:cubicBezTo>
                    <a:pt x="38" y="85"/>
                    <a:pt x="36" y="83"/>
                    <a:pt x="34" y="81"/>
                  </a:cubicBezTo>
                  <a:cubicBezTo>
                    <a:pt x="32" y="79"/>
                    <a:pt x="29" y="78"/>
                    <a:pt x="26" y="79"/>
                  </a:cubicBezTo>
                  <a:cubicBezTo>
                    <a:pt x="23" y="80"/>
                    <a:pt x="23" y="83"/>
                    <a:pt x="23" y="86"/>
                  </a:cubicBezTo>
                  <a:cubicBezTo>
                    <a:pt x="23" y="90"/>
                    <a:pt x="24" y="93"/>
                    <a:pt x="26" y="96"/>
                  </a:cubicBezTo>
                  <a:cubicBezTo>
                    <a:pt x="29" y="99"/>
                    <a:pt x="32" y="101"/>
                    <a:pt x="35" y="102"/>
                  </a:cubicBezTo>
                  <a:cubicBezTo>
                    <a:pt x="39" y="103"/>
                    <a:pt x="40" y="105"/>
                    <a:pt x="39" y="109"/>
                  </a:cubicBezTo>
                  <a:cubicBezTo>
                    <a:pt x="39" y="111"/>
                    <a:pt x="37" y="115"/>
                    <a:pt x="40" y="115"/>
                  </a:cubicBezTo>
                  <a:cubicBezTo>
                    <a:pt x="43" y="117"/>
                    <a:pt x="44" y="113"/>
                    <a:pt x="45" y="111"/>
                  </a:cubicBezTo>
                  <a:cubicBezTo>
                    <a:pt x="47" y="107"/>
                    <a:pt x="49" y="105"/>
                    <a:pt x="54" y="105"/>
                  </a:cubicBezTo>
                  <a:cubicBezTo>
                    <a:pt x="55" y="105"/>
                    <a:pt x="57" y="105"/>
                    <a:pt x="59" y="105"/>
                  </a:cubicBezTo>
                  <a:cubicBezTo>
                    <a:pt x="61" y="105"/>
                    <a:pt x="62" y="107"/>
                    <a:pt x="64" y="107"/>
                  </a:cubicBezTo>
                  <a:cubicBezTo>
                    <a:pt x="67" y="108"/>
                    <a:pt x="70" y="109"/>
                    <a:pt x="73" y="109"/>
                  </a:cubicBezTo>
                  <a:cubicBezTo>
                    <a:pt x="78" y="109"/>
                    <a:pt x="81" y="105"/>
                    <a:pt x="80" y="100"/>
                  </a:cubicBezTo>
                  <a:cubicBezTo>
                    <a:pt x="79" y="99"/>
                    <a:pt x="79" y="97"/>
                    <a:pt x="79" y="96"/>
                  </a:cubicBezTo>
                  <a:cubicBezTo>
                    <a:pt x="80" y="93"/>
                    <a:pt x="80" y="90"/>
                    <a:pt x="82" y="87"/>
                  </a:cubicBezTo>
                  <a:cubicBezTo>
                    <a:pt x="85" y="84"/>
                    <a:pt x="83" y="82"/>
                    <a:pt x="81" y="80"/>
                  </a:cubicBezTo>
                  <a:cubicBezTo>
                    <a:pt x="78" y="77"/>
                    <a:pt x="76" y="74"/>
                    <a:pt x="76" y="70"/>
                  </a:cubicBezTo>
                  <a:cubicBezTo>
                    <a:pt x="73" y="64"/>
                    <a:pt x="71" y="57"/>
                    <a:pt x="71" y="50"/>
                  </a:cubicBezTo>
                  <a:cubicBezTo>
                    <a:pt x="75" y="49"/>
                    <a:pt x="77" y="51"/>
                    <a:pt x="79" y="53"/>
                  </a:cubicBezTo>
                  <a:cubicBezTo>
                    <a:pt x="81" y="54"/>
                    <a:pt x="82" y="56"/>
                    <a:pt x="84" y="55"/>
                  </a:cubicBezTo>
                  <a:cubicBezTo>
                    <a:pt x="87" y="53"/>
                    <a:pt x="89" y="51"/>
                    <a:pt x="89" y="48"/>
                  </a:cubicBezTo>
                  <a:cubicBezTo>
                    <a:pt x="88" y="43"/>
                    <a:pt x="86" y="39"/>
                    <a:pt x="81" y="37"/>
                  </a:cubicBezTo>
                  <a:cubicBezTo>
                    <a:pt x="74" y="32"/>
                    <a:pt x="73" y="31"/>
                    <a:pt x="76" y="23"/>
                  </a:cubicBezTo>
                  <a:cubicBezTo>
                    <a:pt x="77" y="21"/>
                    <a:pt x="77" y="20"/>
                    <a:pt x="77" y="18"/>
                  </a:cubicBezTo>
                  <a:cubicBezTo>
                    <a:pt x="78" y="17"/>
                    <a:pt x="78" y="15"/>
                    <a:pt x="76" y="14"/>
                  </a:cubicBezTo>
                  <a:cubicBezTo>
                    <a:pt x="74" y="13"/>
                    <a:pt x="73" y="14"/>
                    <a:pt x="72" y="16"/>
                  </a:cubicBezTo>
                  <a:cubicBezTo>
                    <a:pt x="70" y="17"/>
                    <a:pt x="70" y="20"/>
                    <a:pt x="68" y="21"/>
                  </a:cubicBezTo>
                  <a:cubicBezTo>
                    <a:pt x="67" y="21"/>
                    <a:pt x="66" y="22"/>
                    <a:pt x="66" y="21"/>
                  </a:cubicBezTo>
                  <a:cubicBezTo>
                    <a:pt x="65" y="16"/>
                    <a:pt x="65" y="10"/>
                    <a:pt x="64" y="5"/>
                  </a:cubicBezTo>
                  <a:cubicBezTo>
                    <a:pt x="64" y="3"/>
                    <a:pt x="65" y="2"/>
                    <a:pt x="66" y="1"/>
                  </a:cubicBezTo>
                  <a:close/>
                </a:path>
              </a:pathLst>
            </a:custGeom>
            <a:solidFill>
              <a:srgbClr val="44B3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65">
              <a:extLst>
                <a:ext uri="{FF2B5EF4-FFF2-40B4-BE49-F238E27FC236}">
                  <a16:creationId xmlns:a16="http://schemas.microsoft.com/office/drawing/2014/main" id="{FA9DAD08-DC22-08C0-14B0-1703C9C9F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2045"/>
              <a:ext cx="125" cy="141"/>
            </a:xfrm>
            <a:custGeom>
              <a:avLst/>
              <a:gdLst>
                <a:gd name="T0" fmla="*/ 39 w 39"/>
                <a:gd name="T1" fmla="*/ 31 h 44"/>
                <a:gd name="T2" fmla="*/ 32 w 39"/>
                <a:gd name="T3" fmla="*/ 32 h 44"/>
                <a:gd name="T4" fmla="*/ 27 w 39"/>
                <a:gd name="T5" fmla="*/ 35 h 44"/>
                <a:gd name="T6" fmla="*/ 23 w 39"/>
                <a:gd name="T7" fmla="*/ 41 h 44"/>
                <a:gd name="T8" fmla="*/ 20 w 39"/>
                <a:gd name="T9" fmla="*/ 43 h 44"/>
                <a:gd name="T10" fmla="*/ 17 w 39"/>
                <a:gd name="T11" fmla="*/ 39 h 44"/>
                <a:gd name="T12" fmla="*/ 17 w 39"/>
                <a:gd name="T13" fmla="*/ 37 h 44"/>
                <a:gd name="T14" fmla="*/ 11 w 39"/>
                <a:gd name="T15" fmla="*/ 26 h 44"/>
                <a:gd name="T16" fmla="*/ 2 w 39"/>
                <a:gd name="T17" fmla="*/ 8 h 44"/>
                <a:gd name="T18" fmla="*/ 14 w 39"/>
                <a:gd name="T19" fmla="*/ 4 h 44"/>
                <a:gd name="T20" fmla="*/ 21 w 39"/>
                <a:gd name="T21" fmla="*/ 10 h 44"/>
                <a:gd name="T22" fmla="*/ 25 w 39"/>
                <a:gd name="T23" fmla="*/ 9 h 44"/>
                <a:gd name="T24" fmla="*/ 28 w 39"/>
                <a:gd name="T25" fmla="*/ 1 h 44"/>
                <a:gd name="T26" fmla="*/ 33 w 39"/>
                <a:gd name="T27" fmla="*/ 3 h 44"/>
                <a:gd name="T28" fmla="*/ 35 w 39"/>
                <a:gd name="T29" fmla="*/ 7 h 44"/>
                <a:gd name="T30" fmla="*/ 39 w 39"/>
                <a:gd name="T31" fmla="*/ 3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9" h="44">
                  <a:moveTo>
                    <a:pt x="39" y="31"/>
                  </a:moveTo>
                  <a:cubicBezTo>
                    <a:pt x="37" y="33"/>
                    <a:pt x="34" y="32"/>
                    <a:pt x="32" y="32"/>
                  </a:cubicBezTo>
                  <a:cubicBezTo>
                    <a:pt x="29" y="32"/>
                    <a:pt x="28" y="32"/>
                    <a:pt x="27" y="35"/>
                  </a:cubicBezTo>
                  <a:cubicBezTo>
                    <a:pt x="26" y="37"/>
                    <a:pt x="25" y="39"/>
                    <a:pt x="23" y="41"/>
                  </a:cubicBezTo>
                  <a:cubicBezTo>
                    <a:pt x="23" y="42"/>
                    <a:pt x="22" y="44"/>
                    <a:pt x="20" y="43"/>
                  </a:cubicBezTo>
                  <a:cubicBezTo>
                    <a:pt x="18" y="42"/>
                    <a:pt x="17" y="41"/>
                    <a:pt x="17" y="39"/>
                  </a:cubicBezTo>
                  <a:cubicBezTo>
                    <a:pt x="17" y="39"/>
                    <a:pt x="17" y="38"/>
                    <a:pt x="17" y="37"/>
                  </a:cubicBezTo>
                  <a:cubicBezTo>
                    <a:pt x="20" y="31"/>
                    <a:pt x="16" y="29"/>
                    <a:pt x="11" y="26"/>
                  </a:cubicBezTo>
                  <a:cubicBezTo>
                    <a:pt x="3" y="22"/>
                    <a:pt x="0" y="16"/>
                    <a:pt x="2" y="8"/>
                  </a:cubicBezTo>
                  <a:cubicBezTo>
                    <a:pt x="4" y="1"/>
                    <a:pt x="8" y="0"/>
                    <a:pt x="14" y="4"/>
                  </a:cubicBezTo>
                  <a:cubicBezTo>
                    <a:pt x="16" y="6"/>
                    <a:pt x="19" y="8"/>
                    <a:pt x="21" y="10"/>
                  </a:cubicBezTo>
                  <a:cubicBezTo>
                    <a:pt x="23" y="11"/>
                    <a:pt x="25" y="12"/>
                    <a:pt x="25" y="9"/>
                  </a:cubicBezTo>
                  <a:cubicBezTo>
                    <a:pt x="26" y="6"/>
                    <a:pt x="27" y="4"/>
                    <a:pt x="28" y="1"/>
                  </a:cubicBezTo>
                  <a:cubicBezTo>
                    <a:pt x="30" y="1"/>
                    <a:pt x="32" y="1"/>
                    <a:pt x="33" y="3"/>
                  </a:cubicBezTo>
                  <a:cubicBezTo>
                    <a:pt x="35" y="4"/>
                    <a:pt x="35" y="6"/>
                    <a:pt x="35" y="7"/>
                  </a:cubicBezTo>
                  <a:cubicBezTo>
                    <a:pt x="36" y="15"/>
                    <a:pt x="37" y="23"/>
                    <a:pt x="39" y="31"/>
                  </a:cubicBezTo>
                  <a:close/>
                </a:path>
              </a:pathLst>
            </a:custGeom>
            <a:solidFill>
              <a:srgbClr val="1E5C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Freeform 66">
              <a:extLst>
                <a:ext uri="{FF2B5EF4-FFF2-40B4-BE49-F238E27FC236}">
                  <a16:creationId xmlns:a16="http://schemas.microsoft.com/office/drawing/2014/main" id="{133E374F-F963-99C6-1513-F10966C380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1" y="2045"/>
              <a:ext cx="99" cy="116"/>
            </a:xfrm>
            <a:custGeom>
              <a:avLst/>
              <a:gdLst>
                <a:gd name="T0" fmla="*/ 6 w 31"/>
                <a:gd name="T1" fmla="*/ 31 h 36"/>
                <a:gd name="T2" fmla="*/ 2 w 31"/>
                <a:gd name="T3" fmla="*/ 23 h 36"/>
                <a:gd name="T4" fmla="*/ 0 w 31"/>
                <a:gd name="T5" fmla="*/ 3 h 36"/>
                <a:gd name="T6" fmla="*/ 19 w 31"/>
                <a:gd name="T7" fmla="*/ 0 h 36"/>
                <a:gd name="T8" fmla="*/ 27 w 31"/>
                <a:gd name="T9" fmla="*/ 5 h 36"/>
                <a:gd name="T10" fmla="*/ 24 w 31"/>
                <a:gd name="T11" fmla="*/ 12 h 36"/>
                <a:gd name="T12" fmla="*/ 27 w 31"/>
                <a:gd name="T13" fmla="*/ 21 h 36"/>
                <a:gd name="T14" fmla="*/ 28 w 31"/>
                <a:gd name="T15" fmla="*/ 25 h 36"/>
                <a:gd name="T16" fmla="*/ 21 w 31"/>
                <a:gd name="T17" fmla="*/ 35 h 36"/>
                <a:gd name="T18" fmla="*/ 6 w 31"/>
                <a:gd name="T19" fmla="*/ 3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6">
                  <a:moveTo>
                    <a:pt x="6" y="31"/>
                  </a:moveTo>
                  <a:cubicBezTo>
                    <a:pt x="4" y="29"/>
                    <a:pt x="2" y="26"/>
                    <a:pt x="2" y="23"/>
                  </a:cubicBezTo>
                  <a:cubicBezTo>
                    <a:pt x="2" y="16"/>
                    <a:pt x="1" y="10"/>
                    <a:pt x="0" y="3"/>
                  </a:cubicBezTo>
                  <a:cubicBezTo>
                    <a:pt x="7" y="2"/>
                    <a:pt x="13" y="0"/>
                    <a:pt x="19" y="0"/>
                  </a:cubicBezTo>
                  <a:cubicBezTo>
                    <a:pt x="23" y="0"/>
                    <a:pt x="24" y="3"/>
                    <a:pt x="27" y="5"/>
                  </a:cubicBezTo>
                  <a:cubicBezTo>
                    <a:pt x="31" y="9"/>
                    <a:pt x="31" y="10"/>
                    <a:pt x="24" y="12"/>
                  </a:cubicBezTo>
                  <a:cubicBezTo>
                    <a:pt x="23" y="16"/>
                    <a:pt x="27" y="18"/>
                    <a:pt x="27" y="21"/>
                  </a:cubicBezTo>
                  <a:cubicBezTo>
                    <a:pt x="27" y="22"/>
                    <a:pt x="28" y="24"/>
                    <a:pt x="28" y="25"/>
                  </a:cubicBezTo>
                  <a:cubicBezTo>
                    <a:pt x="30" y="30"/>
                    <a:pt x="27" y="35"/>
                    <a:pt x="21" y="35"/>
                  </a:cubicBezTo>
                  <a:cubicBezTo>
                    <a:pt x="15" y="36"/>
                    <a:pt x="11" y="34"/>
                    <a:pt x="6" y="31"/>
                  </a:cubicBezTo>
                  <a:close/>
                </a:path>
              </a:pathLst>
            </a:custGeom>
            <a:solidFill>
              <a:srgbClr val="EEB0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67">
              <a:extLst>
                <a:ext uri="{FF2B5EF4-FFF2-40B4-BE49-F238E27FC236}">
                  <a16:creationId xmlns:a16="http://schemas.microsoft.com/office/drawing/2014/main" id="{D0E98C7E-F3BF-9A51-BA20-1120B5E72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" y="1839"/>
              <a:ext cx="84" cy="151"/>
            </a:xfrm>
            <a:custGeom>
              <a:avLst/>
              <a:gdLst>
                <a:gd name="T0" fmla="*/ 3 w 26"/>
                <a:gd name="T1" fmla="*/ 10 h 47"/>
                <a:gd name="T2" fmla="*/ 6 w 26"/>
                <a:gd name="T3" fmla="*/ 3 h 47"/>
                <a:gd name="T4" fmla="*/ 13 w 26"/>
                <a:gd name="T5" fmla="*/ 1 h 47"/>
                <a:gd name="T6" fmla="*/ 14 w 26"/>
                <a:gd name="T7" fmla="*/ 8 h 47"/>
                <a:gd name="T8" fmla="*/ 12 w 26"/>
                <a:gd name="T9" fmla="*/ 14 h 47"/>
                <a:gd name="T10" fmla="*/ 16 w 26"/>
                <a:gd name="T11" fmla="*/ 24 h 47"/>
                <a:gd name="T12" fmla="*/ 25 w 26"/>
                <a:gd name="T13" fmla="*/ 34 h 47"/>
                <a:gd name="T14" fmla="*/ 23 w 26"/>
                <a:gd name="T15" fmla="*/ 43 h 47"/>
                <a:gd name="T16" fmla="*/ 14 w 26"/>
                <a:gd name="T17" fmla="*/ 44 h 47"/>
                <a:gd name="T18" fmla="*/ 6 w 26"/>
                <a:gd name="T19" fmla="*/ 39 h 47"/>
                <a:gd name="T20" fmla="*/ 5 w 26"/>
                <a:gd name="T21" fmla="*/ 38 h 47"/>
                <a:gd name="T22" fmla="*/ 2 w 26"/>
                <a:gd name="T23" fmla="*/ 12 h 47"/>
                <a:gd name="T24" fmla="*/ 3 w 26"/>
                <a:gd name="T25" fmla="*/ 1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47">
                  <a:moveTo>
                    <a:pt x="3" y="10"/>
                  </a:moveTo>
                  <a:cubicBezTo>
                    <a:pt x="4" y="7"/>
                    <a:pt x="4" y="5"/>
                    <a:pt x="6" y="3"/>
                  </a:cubicBezTo>
                  <a:cubicBezTo>
                    <a:pt x="8" y="1"/>
                    <a:pt x="10" y="0"/>
                    <a:pt x="13" y="1"/>
                  </a:cubicBezTo>
                  <a:cubicBezTo>
                    <a:pt x="15" y="3"/>
                    <a:pt x="15" y="5"/>
                    <a:pt x="14" y="8"/>
                  </a:cubicBezTo>
                  <a:cubicBezTo>
                    <a:pt x="13" y="10"/>
                    <a:pt x="13" y="12"/>
                    <a:pt x="12" y="14"/>
                  </a:cubicBezTo>
                  <a:cubicBezTo>
                    <a:pt x="10" y="20"/>
                    <a:pt x="10" y="21"/>
                    <a:pt x="16" y="24"/>
                  </a:cubicBezTo>
                  <a:cubicBezTo>
                    <a:pt x="21" y="26"/>
                    <a:pt x="24" y="29"/>
                    <a:pt x="25" y="34"/>
                  </a:cubicBezTo>
                  <a:cubicBezTo>
                    <a:pt x="26" y="37"/>
                    <a:pt x="25" y="40"/>
                    <a:pt x="23" y="43"/>
                  </a:cubicBezTo>
                  <a:cubicBezTo>
                    <a:pt x="20" y="47"/>
                    <a:pt x="18" y="47"/>
                    <a:pt x="14" y="44"/>
                  </a:cubicBezTo>
                  <a:cubicBezTo>
                    <a:pt x="12" y="42"/>
                    <a:pt x="9" y="40"/>
                    <a:pt x="6" y="39"/>
                  </a:cubicBezTo>
                  <a:cubicBezTo>
                    <a:pt x="6" y="39"/>
                    <a:pt x="5" y="38"/>
                    <a:pt x="5" y="38"/>
                  </a:cubicBezTo>
                  <a:cubicBezTo>
                    <a:pt x="5" y="29"/>
                    <a:pt x="0" y="21"/>
                    <a:pt x="2" y="12"/>
                  </a:cubicBezTo>
                  <a:cubicBezTo>
                    <a:pt x="3" y="11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1B5D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68">
              <a:extLst>
                <a:ext uri="{FF2B5EF4-FFF2-40B4-BE49-F238E27FC236}">
                  <a16:creationId xmlns:a16="http://schemas.microsoft.com/office/drawing/2014/main" id="{8CF3B679-5EEC-36AE-A7DF-01BF0B362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1916"/>
              <a:ext cx="48" cy="119"/>
            </a:xfrm>
            <a:custGeom>
              <a:avLst/>
              <a:gdLst>
                <a:gd name="T0" fmla="*/ 13 w 15"/>
                <a:gd name="T1" fmla="*/ 37 h 37"/>
                <a:gd name="T2" fmla="*/ 0 w 15"/>
                <a:gd name="T3" fmla="*/ 15 h 37"/>
                <a:gd name="T4" fmla="*/ 7 w 15"/>
                <a:gd name="T5" fmla="*/ 0 h 37"/>
                <a:gd name="T6" fmla="*/ 11 w 15"/>
                <a:gd name="T7" fmla="*/ 22 h 37"/>
                <a:gd name="T8" fmla="*/ 14 w 15"/>
                <a:gd name="T9" fmla="*/ 32 h 37"/>
                <a:gd name="T10" fmla="*/ 13 w 15"/>
                <a:gd name="T11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37">
                  <a:moveTo>
                    <a:pt x="13" y="37"/>
                  </a:moveTo>
                  <a:cubicBezTo>
                    <a:pt x="6" y="32"/>
                    <a:pt x="0" y="25"/>
                    <a:pt x="0" y="15"/>
                  </a:cubicBezTo>
                  <a:cubicBezTo>
                    <a:pt x="0" y="9"/>
                    <a:pt x="2" y="4"/>
                    <a:pt x="7" y="0"/>
                  </a:cubicBezTo>
                  <a:cubicBezTo>
                    <a:pt x="8" y="7"/>
                    <a:pt x="10" y="15"/>
                    <a:pt x="11" y="22"/>
                  </a:cubicBezTo>
                  <a:cubicBezTo>
                    <a:pt x="12" y="26"/>
                    <a:pt x="13" y="29"/>
                    <a:pt x="14" y="32"/>
                  </a:cubicBezTo>
                  <a:cubicBezTo>
                    <a:pt x="15" y="34"/>
                    <a:pt x="15" y="35"/>
                    <a:pt x="13" y="37"/>
                  </a:cubicBezTo>
                  <a:close/>
                </a:path>
              </a:pathLst>
            </a:custGeom>
            <a:solidFill>
              <a:srgbClr val="1A5E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69">
              <a:extLst>
                <a:ext uri="{FF2B5EF4-FFF2-40B4-BE49-F238E27FC236}">
                  <a16:creationId xmlns:a16="http://schemas.microsoft.com/office/drawing/2014/main" id="{BA609986-FFE5-56DC-2471-97726D60F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2" y="2029"/>
              <a:ext cx="29" cy="35"/>
            </a:xfrm>
            <a:custGeom>
              <a:avLst/>
              <a:gdLst>
                <a:gd name="T0" fmla="*/ 7 w 9"/>
                <a:gd name="T1" fmla="*/ 10 h 11"/>
                <a:gd name="T2" fmla="*/ 0 w 9"/>
                <a:gd name="T3" fmla="*/ 5 h 11"/>
                <a:gd name="T4" fmla="*/ 4 w 9"/>
                <a:gd name="T5" fmla="*/ 0 h 11"/>
                <a:gd name="T6" fmla="*/ 9 w 9"/>
                <a:gd name="T7" fmla="*/ 10 h 11"/>
                <a:gd name="T8" fmla="*/ 7 w 9"/>
                <a:gd name="T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7" y="10"/>
                  </a:moveTo>
                  <a:cubicBezTo>
                    <a:pt x="4" y="9"/>
                    <a:pt x="2" y="7"/>
                    <a:pt x="0" y="5"/>
                  </a:cubicBezTo>
                  <a:cubicBezTo>
                    <a:pt x="1" y="3"/>
                    <a:pt x="2" y="1"/>
                    <a:pt x="4" y="0"/>
                  </a:cubicBezTo>
                  <a:cubicBezTo>
                    <a:pt x="7" y="3"/>
                    <a:pt x="8" y="6"/>
                    <a:pt x="9" y="10"/>
                  </a:cubicBezTo>
                  <a:cubicBezTo>
                    <a:pt x="9" y="11"/>
                    <a:pt x="8" y="10"/>
                    <a:pt x="7" y="10"/>
                  </a:cubicBezTo>
                  <a:close/>
                </a:path>
              </a:pathLst>
            </a:custGeom>
            <a:solidFill>
              <a:srgbClr val="295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70">
              <a:extLst>
                <a:ext uri="{FF2B5EF4-FFF2-40B4-BE49-F238E27FC236}">
                  <a16:creationId xmlns:a16="http://schemas.microsoft.com/office/drawing/2014/main" id="{53772F2E-5CDA-90F5-0716-AC8D5B032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3" y="1315"/>
              <a:ext cx="154" cy="180"/>
            </a:xfrm>
            <a:custGeom>
              <a:avLst/>
              <a:gdLst>
                <a:gd name="T0" fmla="*/ 0 w 48"/>
                <a:gd name="T1" fmla="*/ 11 h 56"/>
                <a:gd name="T2" fmla="*/ 0 w 48"/>
                <a:gd name="T3" fmla="*/ 5 h 56"/>
                <a:gd name="T4" fmla="*/ 3 w 48"/>
                <a:gd name="T5" fmla="*/ 1 h 56"/>
                <a:gd name="T6" fmla="*/ 11 w 48"/>
                <a:gd name="T7" fmla="*/ 2 h 56"/>
                <a:gd name="T8" fmla="*/ 25 w 48"/>
                <a:gd name="T9" fmla="*/ 9 h 56"/>
                <a:gd name="T10" fmla="*/ 37 w 48"/>
                <a:gd name="T11" fmla="*/ 21 h 56"/>
                <a:gd name="T12" fmla="*/ 45 w 48"/>
                <a:gd name="T13" fmla="*/ 37 h 56"/>
                <a:gd name="T14" fmla="*/ 47 w 48"/>
                <a:gd name="T15" fmla="*/ 45 h 56"/>
                <a:gd name="T16" fmla="*/ 45 w 48"/>
                <a:gd name="T17" fmla="*/ 47 h 56"/>
                <a:gd name="T18" fmla="*/ 15 w 48"/>
                <a:gd name="T19" fmla="*/ 53 h 56"/>
                <a:gd name="T20" fmla="*/ 10 w 48"/>
                <a:gd name="T21" fmla="*/ 55 h 56"/>
                <a:gd name="T22" fmla="*/ 4 w 48"/>
                <a:gd name="T23" fmla="*/ 51 h 56"/>
                <a:gd name="T24" fmla="*/ 3 w 48"/>
                <a:gd name="T25" fmla="*/ 35 h 56"/>
                <a:gd name="T26" fmla="*/ 0 w 48"/>
                <a:gd name="T27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56">
                  <a:moveTo>
                    <a:pt x="0" y="11"/>
                  </a:moveTo>
                  <a:cubicBezTo>
                    <a:pt x="1" y="9"/>
                    <a:pt x="0" y="7"/>
                    <a:pt x="0" y="5"/>
                  </a:cubicBezTo>
                  <a:cubicBezTo>
                    <a:pt x="0" y="2"/>
                    <a:pt x="0" y="0"/>
                    <a:pt x="3" y="1"/>
                  </a:cubicBezTo>
                  <a:cubicBezTo>
                    <a:pt x="6" y="1"/>
                    <a:pt x="9" y="1"/>
                    <a:pt x="11" y="2"/>
                  </a:cubicBezTo>
                  <a:cubicBezTo>
                    <a:pt x="16" y="4"/>
                    <a:pt x="22" y="5"/>
                    <a:pt x="25" y="9"/>
                  </a:cubicBezTo>
                  <a:cubicBezTo>
                    <a:pt x="29" y="14"/>
                    <a:pt x="35" y="16"/>
                    <a:pt x="37" y="21"/>
                  </a:cubicBezTo>
                  <a:cubicBezTo>
                    <a:pt x="40" y="27"/>
                    <a:pt x="43" y="32"/>
                    <a:pt x="45" y="37"/>
                  </a:cubicBezTo>
                  <a:cubicBezTo>
                    <a:pt x="46" y="40"/>
                    <a:pt x="45" y="42"/>
                    <a:pt x="47" y="45"/>
                  </a:cubicBezTo>
                  <a:cubicBezTo>
                    <a:pt x="48" y="46"/>
                    <a:pt x="46" y="47"/>
                    <a:pt x="45" y="47"/>
                  </a:cubicBezTo>
                  <a:cubicBezTo>
                    <a:pt x="35" y="49"/>
                    <a:pt x="25" y="52"/>
                    <a:pt x="15" y="53"/>
                  </a:cubicBezTo>
                  <a:cubicBezTo>
                    <a:pt x="13" y="53"/>
                    <a:pt x="11" y="54"/>
                    <a:pt x="10" y="55"/>
                  </a:cubicBezTo>
                  <a:cubicBezTo>
                    <a:pt x="6" y="56"/>
                    <a:pt x="5" y="55"/>
                    <a:pt x="4" y="51"/>
                  </a:cubicBezTo>
                  <a:cubicBezTo>
                    <a:pt x="3" y="46"/>
                    <a:pt x="3" y="40"/>
                    <a:pt x="3" y="35"/>
                  </a:cubicBezTo>
                  <a:cubicBezTo>
                    <a:pt x="2" y="27"/>
                    <a:pt x="1" y="19"/>
                    <a:pt x="0" y="11"/>
                  </a:cubicBezTo>
                  <a:close/>
                </a:path>
              </a:pathLst>
            </a:custGeom>
            <a:solidFill>
              <a:srgbClr val="0269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71">
              <a:extLst>
                <a:ext uri="{FF2B5EF4-FFF2-40B4-BE49-F238E27FC236}">
                  <a16:creationId xmlns:a16="http://schemas.microsoft.com/office/drawing/2014/main" id="{DAEAF05F-83A6-77AC-A758-74A272CB5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3" y="1492"/>
              <a:ext cx="125" cy="212"/>
            </a:xfrm>
            <a:custGeom>
              <a:avLst/>
              <a:gdLst>
                <a:gd name="T0" fmla="*/ 0 w 39"/>
                <a:gd name="T1" fmla="*/ 47 h 66"/>
                <a:gd name="T2" fmla="*/ 7 w 39"/>
                <a:gd name="T3" fmla="*/ 43 h 66"/>
                <a:gd name="T4" fmla="*/ 10 w 39"/>
                <a:gd name="T5" fmla="*/ 44 h 66"/>
                <a:gd name="T6" fmla="*/ 14 w 39"/>
                <a:gd name="T7" fmla="*/ 45 h 66"/>
                <a:gd name="T8" fmla="*/ 13 w 39"/>
                <a:gd name="T9" fmla="*/ 38 h 66"/>
                <a:gd name="T10" fmla="*/ 4 w 39"/>
                <a:gd name="T11" fmla="*/ 23 h 66"/>
                <a:gd name="T12" fmla="*/ 18 w 39"/>
                <a:gd name="T13" fmla="*/ 10 h 66"/>
                <a:gd name="T14" fmla="*/ 23 w 39"/>
                <a:gd name="T15" fmla="*/ 5 h 66"/>
                <a:gd name="T16" fmla="*/ 25 w 39"/>
                <a:gd name="T17" fmla="*/ 1 h 66"/>
                <a:gd name="T18" fmla="*/ 28 w 39"/>
                <a:gd name="T19" fmla="*/ 0 h 66"/>
                <a:gd name="T20" fmla="*/ 30 w 39"/>
                <a:gd name="T21" fmla="*/ 4 h 66"/>
                <a:gd name="T22" fmla="*/ 29 w 39"/>
                <a:gd name="T23" fmla="*/ 7 h 66"/>
                <a:gd name="T24" fmla="*/ 33 w 39"/>
                <a:gd name="T25" fmla="*/ 14 h 66"/>
                <a:gd name="T26" fmla="*/ 39 w 39"/>
                <a:gd name="T27" fmla="*/ 22 h 66"/>
                <a:gd name="T28" fmla="*/ 32 w 39"/>
                <a:gd name="T29" fmla="*/ 25 h 66"/>
                <a:gd name="T30" fmla="*/ 31 w 39"/>
                <a:gd name="T31" fmla="*/ 25 h 66"/>
                <a:gd name="T32" fmla="*/ 26 w 39"/>
                <a:gd name="T33" fmla="*/ 24 h 66"/>
                <a:gd name="T34" fmla="*/ 27 w 39"/>
                <a:gd name="T35" fmla="*/ 32 h 66"/>
                <a:gd name="T36" fmla="*/ 36 w 39"/>
                <a:gd name="T37" fmla="*/ 50 h 66"/>
                <a:gd name="T38" fmla="*/ 23 w 39"/>
                <a:gd name="T39" fmla="*/ 58 h 66"/>
                <a:gd name="T40" fmla="*/ 15 w 39"/>
                <a:gd name="T41" fmla="*/ 64 h 66"/>
                <a:gd name="T42" fmla="*/ 13 w 39"/>
                <a:gd name="T43" fmla="*/ 66 h 66"/>
                <a:gd name="T44" fmla="*/ 11 w 39"/>
                <a:gd name="T45" fmla="*/ 63 h 66"/>
                <a:gd name="T46" fmla="*/ 6 w 39"/>
                <a:gd name="T47" fmla="*/ 56 h 66"/>
                <a:gd name="T48" fmla="*/ 0 w 39"/>
                <a:gd name="T49" fmla="*/ 4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" h="66">
                  <a:moveTo>
                    <a:pt x="0" y="47"/>
                  </a:moveTo>
                  <a:cubicBezTo>
                    <a:pt x="0" y="42"/>
                    <a:pt x="2" y="41"/>
                    <a:pt x="7" y="43"/>
                  </a:cubicBezTo>
                  <a:cubicBezTo>
                    <a:pt x="8" y="44"/>
                    <a:pt x="9" y="44"/>
                    <a:pt x="10" y="44"/>
                  </a:cubicBezTo>
                  <a:cubicBezTo>
                    <a:pt x="11" y="45"/>
                    <a:pt x="13" y="48"/>
                    <a:pt x="14" y="45"/>
                  </a:cubicBezTo>
                  <a:cubicBezTo>
                    <a:pt x="15" y="43"/>
                    <a:pt x="17" y="40"/>
                    <a:pt x="13" y="38"/>
                  </a:cubicBezTo>
                  <a:cubicBezTo>
                    <a:pt x="7" y="35"/>
                    <a:pt x="3" y="30"/>
                    <a:pt x="4" y="23"/>
                  </a:cubicBezTo>
                  <a:cubicBezTo>
                    <a:pt x="5" y="17"/>
                    <a:pt x="11" y="11"/>
                    <a:pt x="18" y="10"/>
                  </a:cubicBezTo>
                  <a:cubicBezTo>
                    <a:pt x="22" y="10"/>
                    <a:pt x="23" y="8"/>
                    <a:pt x="23" y="5"/>
                  </a:cubicBezTo>
                  <a:cubicBezTo>
                    <a:pt x="24" y="4"/>
                    <a:pt x="24" y="2"/>
                    <a:pt x="25" y="1"/>
                  </a:cubicBezTo>
                  <a:cubicBezTo>
                    <a:pt x="26" y="0"/>
                    <a:pt x="27" y="0"/>
                    <a:pt x="28" y="0"/>
                  </a:cubicBezTo>
                  <a:cubicBezTo>
                    <a:pt x="30" y="1"/>
                    <a:pt x="30" y="2"/>
                    <a:pt x="30" y="4"/>
                  </a:cubicBezTo>
                  <a:cubicBezTo>
                    <a:pt x="30" y="5"/>
                    <a:pt x="29" y="6"/>
                    <a:pt x="29" y="7"/>
                  </a:cubicBezTo>
                  <a:cubicBezTo>
                    <a:pt x="28" y="10"/>
                    <a:pt x="29" y="12"/>
                    <a:pt x="33" y="14"/>
                  </a:cubicBezTo>
                  <a:cubicBezTo>
                    <a:pt x="36" y="15"/>
                    <a:pt x="39" y="17"/>
                    <a:pt x="39" y="22"/>
                  </a:cubicBezTo>
                  <a:cubicBezTo>
                    <a:pt x="38" y="26"/>
                    <a:pt x="36" y="27"/>
                    <a:pt x="32" y="25"/>
                  </a:cubicBezTo>
                  <a:cubicBezTo>
                    <a:pt x="32" y="25"/>
                    <a:pt x="31" y="25"/>
                    <a:pt x="31" y="25"/>
                  </a:cubicBezTo>
                  <a:cubicBezTo>
                    <a:pt x="29" y="25"/>
                    <a:pt x="27" y="21"/>
                    <a:pt x="26" y="24"/>
                  </a:cubicBezTo>
                  <a:cubicBezTo>
                    <a:pt x="25" y="27"/>
                    <a:pt x="23" y="31"/>
                    <a:pt x="27" y="32"/>
                  </a:cubicBezTo>
                  <a:cubicBezTo>
                    <a:pt x="34" y="34"/>
                    <a:pt x="38" y="45"/>
                    <a:pt x="36" y="50"/>
                  </a:cubicBezTo>
                  <a:cubicBezTo>
                    <a:pt x="33" y="56"/>
                    <a:pt x="28" y="57"/>
                    <a:pt x="23" y="58"/>
                  </a:cubicBezTo>
                  <a:cubicBezTo>
                    <a:pt x="19" y="59"/>
                    <a:pt x="16" y="60"/>
                    <a:pt x="15" y="64"/>
                  </a:cubicBezTo>
                  <a:cubicBezTo>
                    <a:pt x="15" y="65"/>
                    <a:pt x="14" y="66"/>
                    <a:pt x="13" y="66"/>
                  </a:cubicBezTo>
                  <a:cubicBezTo>
                    <a:pt x="11" y="65"/>
                    <a:pt x="11" y="64"/>
                    <a:pt x="11" y="63"/>
                  </a:cubicBezTo>
                  <a:cubicBezTo>
                    <a:pt x="12" y="59"/>
                    <a:pt x="9" y="58"/>
                    <a:pt x="6" y="56"/>
                  </a:cubicBezTo>
                  <a:cubicBezTo>
                    <a:pt x="2" y="55"/>
                    <a:pt x="0" y="52"/>
                    <a:pt x="0" y="47"/>
                  </a:cubicBezTo>
                  <a:close/>
                </a:path>
              </a:pathLst>
            </a:custGeom>
            <a:solidFill>
              <a:srgbClr val="439E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72">
              <a:extLst>
                <a:ext uri="{FF2B5EF4-FFF2-40B4-BE49-F238E27FC236}">
                  <a16:creationId xmlns:a16="http://schemas.microsoft.com/office/drawing/2014/main" id="{EE889EE6-C955-CD87-8513-CDBF411BC0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077"/>
              <a:ext cx="29" cy="35"/>
            </a:xfrm>
            <a:custGeom>
              <a:avLst/>
              <a:gdLst>
                <a:gd name="T0" fmla="*/ 6 w 9"/>
                <a:gd name="T1" fmla="*/ 11 h 11"/>
                <a:gd name="T2" fmla="*/ 0 w 9"/>
                <a:gd name="T3" fmla="*/ 1 h 11"/>
                <a:gd name="T4" fmla="*/ 9 w 9"/>
                <a:gd name="T5" fmla="*/ 2 h 11"/>
                <a:gd name="T6" fmla="*/ 6 w 9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6" y="11"/>
                  </a:moveTo>
                  <a:cubicBezTo>
                    <a:pt x="4" y="8"/>
                    <a:pt x="1" y="5"/>
                    <a:pt x="0" y="1"/>
                  </a:cubicBezTo>
                  <a:cubicBezTo>
                    <a:pt x="3" y="1"/>
                    <a:pt x="6" y="0"/>
                    <a:pt x="9" y="2"/>
                  </a:cubicBezTo>
                  <a:cubicBezTo>
                    <a:pt x="8" y="5"/>
                    <a:pt x="8" y="8"/>
                    <a:pt x="6" y="11"/>
                  </a:cubicBezTo>
                  <a:close/>
                </a:path>
              </a:pathLst>
            </a:custGeom>
            <a:solidFill>
              <a:srgbClr val="385C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73">
              <a:extLst>
                <a:ext uri="{FF2B5EF4-FFF2-40B4-BE49-F238E27FC236}">
                  <a16:creationId xmlns:a16="http://schemas.microsoft.com/office/drawing/2014/main" id="{FBEB0056-4459-D77A-FCAA-502598524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8" y="2061"/>
              <a:ext cx="42" cy="22"/>
            </a:xfrm>
            <a:custGeom>
              <a:avLst/>
              <a:gdLst>
                <a:gd name="T0" fmla="*/ 9 w 13"/>
                <a:gd name="T1" fmla="*/ 7 h 7"/>
                <a:gd name="T2" fmla="*/ 0 w 13"/>
                <a:gd name="T3" fmla="*/ 6 h 7"/>
                <a:gd name="T4" fmla="*/ 2 w 13"/>
                <a:gd name="T5" fmla="*/ 5 h 7"/>
                <a:gd name="T6" fmla="*/ 5 w 13"/>
                <a:gd name="T7" fmla="*/ 0 h 7"/>
                <a:gd name="T8" fmla="*/ 7 w 13"/>
                <a:gd name="T9" fmla="*/ 0 h 7"/>
                <a:gd name="T10" fmla="*/ 9 w 13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7">
                  <a:moveTo>
                    <a:pt x="9" y="7"/>
                  </a:moveTo>
                  <a:cubicBezTo>
                    <a:pt x="6" y="6"/>
                    <a:pt x="3" y="6"/>
                    <a:pt x="0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9" y="5"/>
                    <a:pt x="9" y="5"/>
                    <a:pt x="5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12" y="3"/>
                    <a:pt x="13" y="5"/>
                    <a:pt x="9" y="7"/>
                  </a:cubicBezTo>
                  <a:close/>
                </a:path>
              </a:pathLst>
            </a:custGeom>
            <a:solidFill>
              <a:srgbClr val="C2B7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91941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50825" y="0"/>
            <a:ext cx="8893175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طرح بندی نمودار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10" name="Chart 9"/>
          <p:cNvGraphicFramePr/>
          <p:nvPr>
            <p:extLst>
              <p:ext uri="{D42A27DB-BD31-4B8C-83A1-F6EECF244321}">
                <p14:modId xmlns:p14="http://schemas.microsoft.com/office/powerpoint/2010/main" val="3197945719"/>
              </p:ext>
            </p:extLst>
          </p:nvPr>
        </p:nvGraphicFramePr>
        <p:xfrm>
          <a:off x="-155776" y="1203597"/>
          <a:ext cx="8496944" cy="322767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1" name="Group 10"/>
          <p:cNvGrpSpPr/>
          <p:nvPr/>
        </p:nvGrpSpPr>
        <p:grpSpPr>
          <a:xfrm>
            <a:off x="1284385" y="2316420"/>
            <a:ext cx="1512167" cy="1026364"/>
            <a:chOff x="2551705" y="4283314"/>
            <a:chExt cx="2357003" cy="1026364"/>
          </a:xfrm>
        </p:grpSpPr>
        <p:sp>
          <p:nvSpPr>
            <p:cNvPr id="12" name="TextBox 11"/>
            <p:cNvSpPr txBox="1"/>
            <p:nvPr/>
          </p:nvSpPr>
          <p:spPr>
            <a:xfrm>
              <a:off x="2551707" y="4478681"/>
              <a:ext cx="23570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3355694" y="1859621"/>
            <a:ext cx="1512167" cy="1026364"/>
            <a:chOff x="2551705" y="4283314"/>
            <a:chExt cx="2357003" cy="1026364"/>
          </a:xfrm>
        </p:grpSpPr>
        <p:sp>
          <p:nvSpPr>
            <p:cNvPr id="15" name="TextBox 14"/>
            <p:cNvSpPr txBox="1"/>
            <p:nvPr/>
          </p:nvSpPr>
          <p:spPr>
            <a:xfrm>
              <a:off x="2551707" y="4478681"/>
              <a:ext cx="23570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5394835" y="2481490"/>
            <a:ext cx="1512167" cy="1026364"/>
            <a:chOff x="2551705" y="4283314"/>
            <a:chExt cx="2357003" cy="1026364"/>
          </a:xfrm>
        </p:grpSpPr>
        <p:sp>
          <p:nvSpPr>
            <p:cNvPr id="18" name="TextBox 17"/>
            <p:cNvSpPr txBox="1"/>
            <p:nvPr/>
          </p:nvSpPr>
          <p:spPr>
            <a:xfrm>
              <a:off x="2551707" y="4478681"/>
              <a:ext cx="23570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405064" y="2763921"/>
            <a:ext cx="1512167" cy="1026364"/>
            <a:chOff x="2551705" y="4283314"/>
            <a:chExt cx="2357003" cy="1026364"/>
          </a:xfrm>
        </p:grpSpPr>
        <p:sp>
          <p:nvSpPr>
            <p:cNvPr id="21" name="TextBox 20"/>
            <p:cNvSpPr txBox="1"/>
            <p:nvPr/>
          </p:nvSpPr>
          <p:spPr>
            <a:xfrm>
              <a:off x="2551707" y="4478681"/>
              <a:ext cx="2357001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rial" pitchFamily="34" charset="0"/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cs typeface="B Nazanin" panose="00000400000000000000" pitchFamily="2" charset="-78"/>
              </a:endParaRPr>
            </a:p>
          </p:txBody>
        </p:sp>
      </p:grpSp>
      <p:sp>
        <p:nvSpPr>
          <p:cNvPr id="23" name="Rectangle 9">
            <a:extLst>
              <a:ext uri="{FF2B5EF4-FFF2-40B4-BE49-F238E27FC236}">
                <a16:creationId xmlns:a16="http://schemas.microsoft.com/office/drawing/2014/main" id="{BF8FC75D-E7F2-476D-80C3-A1EBED2DA9E2}"/>
              </a:ext>
            </a:extLst>
          </p:cNvPr>
          <p:cNvSpPr/>
          <p:nvPr/>
        </p:nvSpPr>
        <p:spPr>
          <a:xfrm>
            <a:off x="7966376" y="3997156"/>
            <a:ext cx="389543" cy="35964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4" name="Rectangle 30">
            <a:extLst>
              <a:ext uri="{FF2B5EF4-FFF2-40B4-BE49-F238E27FC236}">
                <a16:creationId xmlns:a16="http://schemas.microsoft.com/office/drawing/2014/main" id="{5F0DF7F9-0699-446B-80A1-E7F4D05B5D02}"/>
              </a:ext>
            </a:extLst>
          </p:cNvPr>
          <p:cNvSpPr/>
          <p:nvPr/>
        </p:nvSpPr>
        <p:spPr>
          <a:xfrm>
            <a:off x="1858082" y="3536225"/>
            <a:ext cx="364773" cy="363759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5" name="Oval 7">
            <a:extLst>
              <a:ext uri="{FF2B5EF4-FFF2-40B4-BE49-F238E27FC236}">
                <a16:creationId xmlns:a16="http://schemas.microsoft.com/office/drawing/2014/main" id="{53C7C607-702F-4B58-A608-BE791948C929}"/>
              </a:ext>
            </a:extLst>
          </p:cNvPr>
          <p:cNvSpPr/>
          <p:nvPr/>
        </p:nvSpPr>
        <p:spPr>
          <a:xfrm>
            <a:off x="3895487" y="3075249"/>
            <a:ext cx="432580" cy="4326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6" name="Oval 21">
            <a:extLst>
              <a:ext uri="{FF2B5EF4-FFF2-40B4-BE49-F238E27FC236}">
                <a16:creationId xmlns:a16="http://schemas.microsoft.com/office/drawing/2014/main" id="{1C89EC39-C182-4D78-B23F-B57D7F3E2138}"/>
              </a:ext>
            </a:extLst>
          </p:cNvPr>
          <p:cNvSpPr>
            <a:spLocks noChangeAspect="1"/>
          </p:cNvSpPr>
          <p:nvPr/>
        </p:nvSpPr>
        <p:spPr>
          <a:xfrm>
            <a:off x="5911049" y="1878168"/>
            <a:ext cx="479738" cy="48366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7" name="Medio marco 26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55947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119063"/>
            <a:ext cx="9144000" cy="884237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طرح دستور کار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3586324" y="1630628"/>
            <a:ext cx="914400" cy="914400"/>
            <a:chOff x="3802348" y="1197114"/>
            <a:chExt cx="914400" cy="914400"/>
          </a:xfrm>
        </p:grpSpPr>
        <p:sp>
          <p:nvSpPr>
            <p:cNvPr id="3" name="Diamond 2"/>
            <p:cNvSpPr/>
            <p:nvPr/>
          </p:nvSpPr>
          <p:spPr>
            <a:xfrm>
              <a:off x="3802348" y="1197114"/>
              <a:ext cx="914400" cy="914400"/>
            </a:xfrm>
            <a:prstGeom prst="diamond">
              <a:avLst/>
            </a:prstGeom>
            <a:noFill/>
            <a:ln w="508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3966840" y="1392704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rtl="1"/>
              <a:r>
                <a:rPr lang="en-US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01</a:t>
              </a:r>
              <a:endParaRPr lang="ko-KR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5" name="Diamond 4"/>
          <p:cNvSpPr/>
          <p:nvPr/>
        </p:nvSpPr>
        <p:spPr>
          <a:xfrm>
            <a:off x="4211229" y="2242252"/>
            <a:ext cx="914400" cy="914400"/>
          </a:xfrm>
          <a:prstGeom prst="diamond">
            <a:avLst/>
          </a:prstGeom>
          <a:noFill/>
          <a:ln w="508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375721" y="2437842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02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6" name="Diamond 5"/>
          <p:cNvSpPr/>
          <p:nvPr/>
        </p:nvSpPr>
        <p:spPr>
          <a:xfrm>
            <a:off x="3586324" y="2853876"/>
            <a:ext cx="914400" cy="914400"/>
          </a:xfrm>
          <a:prstGeom prst="diamond">
            <a:avLst/>
          </a:prstGeom>
          <a:noFill/>
          <a:ln w="50800">
            <a:solidFill>
              <a:srgbClr val="5E9DD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3750816" y="3049466"/>
            <a:ext cx="5501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03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4211229" y="3465501"/>
            <a:ext cx="914400" cy="914400"/>
            <a:chOff x="4427253" y="3031987"/>
            <a:chExt cx="914400" cy="914400"/>
          </a:xfrm>
        </p:grpSpPr>
        <p:sp>
          <p:nvSpPr>
            <p:cNvPr id="7" name="Diamond 6"/>
            <p:cNvSpPr/>
            <p:nvPr/>
          </p:nvSpPr>
          <p:spPr>
            <a:xfrm>
              <a:off x="4427253" y="3031987"/>
              <a:ext cx="914400" cy="914400"/>
            </a:xfrm>
            <a:prstGeom prst="diamond">
              <a:avLst/>
            </a:prstGeom>
            <a:noFill/>
            <a:ln w="508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4591745" y="3227577"/>
              <a:ext cx="550151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 rtl="1"/>
              <a:r>
                <a:rPr lang="en-US" altLang="ko-KR" sz="28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04</a:t>
              </a:r>
              <a:endParaRPr lang="ko-KR" altLang="en-US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459593" y="1665415"/>
            <a:ext cx="2981741" cy="858180"/>
            <a:chOff x="2113657" y="4283314"/>
            <a:chExt cx="3647460" cy="858180"/>
          </a:xfrm>
        </p:grpSpPr>
        <p:sp>
          <p:nvSpPr>
            <p:cNvPr id="19" name="TextBox 18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59593" y="2881986"/>
            <a:ext cx="2981741" cy="858180"/>
            <a:chOff x="2113657" y="4283314"/>
            <a:chExt cx="3647460" cy="858180"/>
          </a:xfrm>
        </p:grpSpPr>
        <p:sp>
          <p:nvSpPr>
            <p:cNvPr id="26" name="TextBox 25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220071" y="2283718"/>
            <a:ext cx="2981741" cy="858180"/>
            <a:chOff x="2113657" y="4283314"/>
            <a:chExt cx="3647461" cy="858180"/>
          </a:xfrm>
        </p:grpSpPr>
        <p:sp>
          <p:nvSpPr>
            <p:cNvPr id="29" name="TextBox 28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2113659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5220072" y="3500289"/>
            <a:ext cx="2981741" cy="858180"/>
            <a:chOff x="2113657" y="4283314"/>
            <a:chExt cx="3647460" cy="858180"/>
          </a:xfrm>
        </p:grpSpPr>
        <p:sp>
          <p:nvSpPr>
            <p:cNvPr id="32" name="TextBox 31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4" name="Group 4">
            <a:extLst>
              <a:ext uri="{FF2B5EF4-FFF2-40B4-BE49-F238E27FC236}">
                <a16:creationId xmlns:a16="http://schemas.microsoft.com/office/drawing/2014/main" id="{EAE2C0C4-EAB6-B500-E325-DC0137884B9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983538" y="4251323"/>
            <a:ext cx="1160462" cy="863600"/>
            <a:chOff x="5029" y="2678"/>
            <a:chExt cx="731" cy="544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69523DEF-3E09-D5F7-98BA-81FD08F8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" y="2962"/>
              <a:ext cx="145" cy="256"/>
            </a:xfrm>
            <a:custGeom>
              <a:avLst/>
              <a:gdLst>
                <a:gd name="T0" fmla="*/ 0 w 176"/>
                <a:gd name="T1" fmla="*/ 310 h 310"/>
                <a:gd name="T2" fmla="*/ 0 w 176"/>
                <a:gd name="T3" fmla="*/ 306 h 310"/>
                <a:gd name="T4" fmla="*/ 0 w 176"/>
                <a:gd name="T5" fmla="*/ 4 h 310"/>
                <a:gd name="T6" fmla="*/ 0 w 176"/>
                <a:gd name="T7" fmla="*/ 2 h 310"/>
                <a:gd name="T8" fmla="*/ 6 w 176"/>
                <a:gd name="T9" fmla="*/ 0 h 310"/>
                <a:gd name="T10" fmla="*/ 169 w 176"/>
                <a:gd name="T11" fmla="*/ 0 h 310"/>
                <a:gd name="T12" fmla="*/ 175 w 176"/>
                <a:gd name="T13" fmla="*/ 1 h 310"/>
                <a:gd name="T14" fmla="*/ 176 w 176"/>
                <a:gd name="T15" fmla="*/ 8 h 310"/>
                <a:gd name="T16" fmla="*/ 176 w 176"/>
                <a:gd name="T17" fmla="*/ 159 h 310"/>
                <a:gd name="T18" fmla="*/ 176 w 176"/>
                <a:gd name="T19" fmla="*/ 166 h 310"/>
                <a:gd name="T20" fmla="*/ 170 w 176"/>
                <a:gd name="T21" fmla="*/ 170 h 310"/>
                <a:gd name="T22" fmla="*/ 152 w 176"/>
                <a:gd name="T23" fmla="*/ 160 h 310"/>
                <a:gd name="T24" fmla="*/ 73 w 176"/>
                <a:gd name="T25" fmla="*/ 117 h 310"/>
                <a:gd name="T26" fmla="*/ 11 w 176"/>
                <a:gd name="T27" fmla="*/ 82 h 310"/>
                <a:gd name="T28" fmla="*/ 10 w 176"/>
                <a:gd name="T29" fmla="*/ 81 h 310"/>
                <a:gd name="T30" fmla="*/ 3 w 176"/>
                <a:gd name="T31" fmla="*/ 86 h 310"/>
                <a:gd name="T32" fmla="*/ 3 w 176"/>
                <a:gd name="T33" fmla="*/ 301 h 310"/>
                <a:gd name="T34" fmla="*/ 2 w 176"/>
                <a:gd name="T35" fmla="*/ 309 h 310"/>
                <a:gd name="T36" fmla="*/ 0 w 176"/>
                <a:gd name="T37" fmla="*/ 310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6" h="310">
                  <a:moveTo>
                    <a:pt x="0" y="310"/>
                  </a:moveTo>
                  <a:cubicBezTo>
                    <a:pt x="0" y="308"/>
                    <a:pt x="0" y="307"/>
                    <a:pt x="0" y="306"/>
                  </a:cubicBezTo>
                  <a:cubicBezTo>
                    <a:pt x="0" y="206"/>
                    <a:pt x="0" y="105"/>
                    <a:pt x="0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60" y="0"/>
                    <a:pt x="115" y="0"/>
                    <a:pt x="169" y="0"/>
                  </a:cubicBezTo>
                  <a:cubicBezTo>
                    <a:pt x="171" y="0"/>
                    <a:pt x="173" y="0"/>
                    <a:pt x="175" y="1"/>
                  </a:cubicBezTo>
                  <a:cubicBezTo>
                    <a:pt x="176" y="3"/>
                    <a:pt x="176" y="6"/>
                    <a:pt x="176" y="8"/>
                  </a:cubicBezTo>
                  <a:cubicBezTo>
                    <a:pt x="176" y="58"/>
                    <a:pt x="176" y="109"/>
                    <a:pt x="176" y="159"/>
                  </a:cubicBezTo>
                  <a:cubicBezTo>
                    <a:pt x="176" y="161"/>
                    <a:pt x="176" y="164"/>
                    <a:pt x="176" y="166"/>
                  </a:cubicBezTo>
                  <a:cubicBezTo>
                    <a:pt x="175" y="170"/>
                    <a:pt x="174" y="171"/>
                    <a:pt x="170" y="170"/>
                  </a:cubicBezTo>
                  <a:cubicBezTo>
                    <a:pt x="164" y="167"/>
                    <a:pt x="158" y="163"/>
                    <a:pt x="152" y="160"/>
                  </a:cubicBezTo>
                  <a:cubicBezTo>
                    <a:pt x="126" y="146"/>
                    <a:pt x="99" y="131"/>
                    <a:pt x="73" y="117"/>
                  </a:cubicBezTo>
                  <a:cubicBezTo>
                    <a:pt x="52" y="105"/>
                    <a:pt x="32" y="94"/>
                    <a:pt x="11" y="82"/>
                  </a:cubicBezTo>
                  <a:cubicBezTo>
                    <a:pt x="10" y="82"/>
                    <a:pt x="10" y="82"/>
                    <a:pt x="10" y="81"/>
                  </a:cubicBezTo>
                  <a:cubicBezTo>
                    <a:pt x="4" y="78"/>
                    <a:pt x="3" y="79"/>
                    <a:pt x="3" y="86"/>
                  </a:cubicBezTo>
                  <a:cubicBezTo>
                    <a:pt x="3" y="157"/>
                    <a:pt x="3" y="229"/>
                    <a:pt x="3" y="301"/>
                  </a:cubicBezTo>
                  <a:cubicBezTo>
                    <a:pt x="3" y="304"/>
                    <a:pt x="3" y="307"/>
                    <a:pt x="2" y="309"/>
                  </a:cubicBezTo>
                  <a:cubicBezTo>
                    <a:pt x="1" y="310"/>
                    <a:pt x="1" y="310"/>
                    <a:pt x="0" y="310"/>
                  </a:cubicBezTo>
                  <a:close/>
                </a:path>
              </a:pathLst>
            </a:custGeom>
            <a:solidFill>
              <a:srgbClr val="871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6">
              <a:extLst>
                <a:ext uri="{FF2B5EF4-FFF2-40B4-BE49-F238E27FC236}">
                  <a16:creationId xmlns:a16="http://schemas.microsoft.com/office/drawing/2014/main" id="{70063A02-ED72-DDCF-B8FA-54511A07EF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3" y="2923"/>
              <a:ext cx="567" cy="298"/>
            </a:xfrm>
            <a:custGeom>
              <a:avLst/>
              <a:gdLst>
                <a:gd name="T0" fmla="*/ 651 w 688"/>
                <a:gd name="T1" fmla="*/ 2 h 360"/>
                <a:gd name="T2" fmla="*/ 684 w 688"/>
                <a:gd name="T3" fmla="*/ 2 h 360"/>
                <a:gd name="T4" fmla="*/ 688 w 688"/>
                <a:gd name="T5" fmla="*/ 5 h 360"/>
                <a:gd name="T6" fmla="*/ 688 w 688"/>
                <a:gd name="T7" fmla="*/ 24 h 360"/>
                <a:gd name="T8" fmla="*/ 684 w 688"/>
                <a:gd name="T9" fmla="*/ 28 h 360"/>
                <a:gd name="T10" fmla="*/ 669 w 688"/>
                <a:gd name="T11" fmla="*/ 28 h 360"/>
                <a:gd name="T12" fmla="*/ 665 w 688"/>
                <a:gd name="T13" fmla="*/ 32 h 360"/>
                <a:gd name="T14" fmla="*/ 665 w 688"/>
                <a:gd name="T15" fmla="*/ 51 h 360"/>
                <a:gd name="T16" fmla="*/ 665 w 688"/>
                <a:gd name="T17" fmla="*/ 354 h 360"/>
                <a:gd name="T18" fmla="*/ 664 w 688"/>
                <a:gd name="T19" fmla="*/ 360 h 360"/>
                <a:gd name="T20" fmla="*/ 663 w 688"/>
                <a:gd name="T21" fmla="*/ 356 h 360"/>
                <a:gd name="T22" fmla="*/ 663 w 688"/>
                <a:gd name="T23" fmla="*/ 349 h 360"/>
                <a:gd name="T24" fmla="*/ 663 w 688"/>
                <a:gd name="T25" fmla="*/ 38 h 360"/>
                <a:gd name="T26" fmla="*/ 661 w 688"/>
                <a:gd name="T27" fmla="*/ 30 h 360"/>
                <a:gd name="T28" fmla="*/ 656 w 688"/>
                <a:gd name="T29" fmla="*/ 29 h 360"/>
                <a:gd name="T30" fmla="*/ 646 w 688"/>
                <a:gd name="T31" fmla="*/ 28 h 360"/>
                <a:gd name="T32" fmla="*/ 13 w 688"/>
                <a:gd name="T33" fmla="*/ 28 h 360"/>
                <a:gd name="T34" fmla="*/ 1 w 688"/>
                <a:gd name="T35" fmla="*/ 16 h 360"/>
                <a:gd name="T36" fmla="*/ 2 w 688"/>
                <a:gd name="T37" fmla="*/ 2 h 360"/>
                <a:gd name="T38" fmla="*/ 7 w 688"/>
                <a:gd name="T39" fmla="*/ 1 h 360"/>
                <a:gd name="T40" fmla="*/ 36 w 688"/>
                <a:gd name="T41" fmla="*/ 1 h 360"/>
                <a:gd name="T42" fmla="*/ 38 w 688"/>
                <a:gd name="T43" fmla="*/ 1 h 360"/>
                <a:gd name="T44" fmla="*/ 83 w 688"/>
                <a:gd name="T45" fmla="*/ 2 h 360"/>
                <a:gd name="T46" fmla="*/ 428 w 688"/>
                <a:gd name="T47" fmla="*/ 2 h 360"/>
                <a:gd name="T48" fmla="*/ 429 w 688"/>
                <a:gd name="T49" fmla="*/ 1 h 360"/>
                <a:gd name="T50" fmla="*/ 432 w 688"/>
                <a:gd name="T51" fmla="*/ 1 h 360"/>
                <a:gd name="T52" fmla="*/ 518 w 688"/>
                <a:gd name="T53" fmla="*/ 1 h 360"/>
                <a:gd name="T54" fmla="*/ 573 w 688"/>
                <a:gd name="T55" fmla="*/ 1 h 360"/>
                <a:gd name="T56" fmla="*/ 584 w 688"/>
                <a:gd name="T57" fmla="*/ 0 h 360"/>
                <a:gd name="T58" fmla="*/ 601 w 688"/>
                <a:gd name="T59" fmla="*/ 1 h 360"/>
                <a:gd name="T60" fmla="*/ 612 w 688"/>
                <a:gd name="T61" fmla="*/ 1 h 360"/>
                <a:gd name="T62" fmla="*/ 630 w 688"/>
                <a:gd name="T63" fmla="*/ 1 h 360"/>
                <a:gd name="T64" fmla="*/ 646 w 688"/>
                <a:gd name="T65" fmla="*/ 1 h 360"/>
                <a:gd name="T66" fmla="*/ 651 w 688"/>
                <a:gd name="T67" fmla="*/ 2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88" h="360">
                  <a:moveTo>
                    <a:pt x="651" y="2"/>
                  </a:moveTo>
                  <a:cubicBezTo>
                    <a:pt x="662" y="2"/>
                    <a:pt x="673" y="2"/>
                    <a:pt x="684" y="2"/>
                  </a:cubicBezTo>
                  <a:cubicBezTo>
                    <a:pt x="687" y="1"/>
                    <a:pt x="688" y="2"/>
                    <a:pt x="688" y="5"/>
                  </a:cubicBezTo>
                  <a:cubicBezTo>
                    <a:pt x="688" y="12"/>
                    <a:pt x="688" y="18"/>
                    <a:pt x="688" y="24"/>
                  </a:cubicBezTo>
                  <a:cubicBezTo>
                    <a:pt x="688" y="27"/>
                    <a:pt x="687" y="28"/>
                    <a:pt x="684" y="28"/>
                  </a:cubicBezTo>
                  <a:cubicBezTo>
                    <a:pt x="679" y="27"/>
                    <a:pt x="674" y="28"/>
                    <a:pt x="669" y="28"/>
                  </a:cubicBezTo>
                  <a:cubicBezTo>
                    <a:pt x="666" y="27"/>
                    <a:pt x="665" y="29"/>
                    <a:pt x="665" y="32"/>
                  </a:cubicBezTo>
                  <a:cubicBezTo>
                    <a:pt x="665" y="38"/>
                    <a:pt x="665" y="45"/>
                    <a:pt x="665" y="51"/>
                  </a:cubicBezTo>
                  <a:cubicBezTo>
                    <a:pt x="665" y="152"/>
                    <a:pt x="665" y="253"/>
                    <a:pt x="665" y="354"/>
                  </a:cubicBezTo>
                  <a:cubicBezTo>
                    <a:pt x="665" y="356"/>
                    <a:pt x="665" y="358"/>
                    <a:pt x="664" y="360"/>
                  </a:cubicBezTo>
                  <a:cubicBezTo>
                    <a:pt x="663" y="359"/>
                    <a:pt x="663" y="358"/>
                    <a:pt x="663" y="356"/>
                  </a:cubicBezTo>
                  <a:cubicBezTo>
                    <a:pt x="663" y="354"/>
                    <a:pt x="663" y="352"/>
                    <a:pt x="663" y="349"/>
                  </a:cubicBezTo>
                  <a:cubicBezTo>
                    <a:pt x="663" y="246"/>
                    <a:pt x="663" y="142"/>
                    <a:pt x="663" y="38"/>
                  </a:cubicBezTo>
                  <a:cubicBezTo>
                    <a:pt x="663" y="35"/>
                    <a:pt x="664" y="32"/>
                    <a:pt x="661" y="30"/>
                  </a:cubicBezTo>
                  <a:cubicBezTo>
                    <a:pt x="659" y="29"/>
                    <a:pt x="657" y="29"/>
                    <a:pt x="656" y="29"/>
                  </a:cubicBezTo>
                  <a:cubicBezTo>
                    <a:pt x="652" y="28"/>
                    <a:pt x="649" y="28"/>
                    <a:pt x="646" y="28"/>
                  </a:cubicBezTo>
                  <a:cubicBezTo>
                    <a:pt x="435" y="28"/>
                    <a:pt x="224" y="28"/>
                    <a:pt x="13" y="28"/>
                  </a:cubicBezTo>
                  <a:cubicBezTo>
                    <a:pt x="1" y="28"/>
                    <a:pt x="1" y="28"/>
                    <a:pt x="1" y="16"/>
                  </a:cubicBezTo>
                  <a:cubicBezTo>
                    <a:pt x="1" y="11"/>
                    <a:pt x="0" y="7"/>
                    <a:pt x="2" y="2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16" y="1"/>
                    <a:pt x="26" y="1"/>
                    <a:pt x="36" y="1"/>
                  </a:cubicBezTo>
                  <a:cubicBezTo>
                    <a:pt x="37" y="1"/>
                    <a:pt x="37" y="1"/>
                    <a:pt x="38" y="1"/>
                  </a:cubicBezTo>
                  <a:cubicBezTo>
                    <a:pt x="53" y="1"/>
                    <a:pt x="68" y="2"/>
                    <a:pt x="83" y="2"/>
                  </a:cubicBezTo>
                  <a:cubicBezTo>
                    <a:pt x="198" y="2"/>
                    <a:pt x="313" y="2"/>
                    <a:pt x="428" y="2"/>
                  </a:cubicBezTo>
                  <a:cubicBezTo>
                    <a:pt x="428" y="2"/>
                    <a:pt x="428" y="1"/>
                    <a:pt x="429" y="1"/>
                  </a:cubicBezTo>
                  <a:cubicBezTo>
                    <a:pt x="430" y="1"/>
                    <a:pt x="431" y="1"/>
                    <a:pt x="432" y="1"/>
                  </a:cubicBezTo>
                  <a:cubicBezTo>
                    <a:pt x="461" y="1"/>
                    <a:pt x="489" y="0"/>
                    <a:pt x="518" y="1"/>
                  </a:cubicBezTo>
                  <a:cubicBezTo>
                    <a:pt x="537" y="1"/>
                    <a:pt x="555" y="1"/>
                    <a:pt x="573" y="1"/>
                  </a:cubicBezTo>
                  <a:cubicBezTo>
                    <a:pt x="577" y="1"/>
                    <a:pt x="580" y="1"/>
                    <a:pt x="584" y="0"/>
                  </a:cubicBezTo>
                  <a:cubicBezTo>
                    <a:pt x="589" y="1"/>
                    <a:pt x="595" y="1"/>
                    <a:pt x="601" y="1"/>
                  </a:cubicBezTo>
                  <a:cubicBezTo>
                    <a:pt x="605" y="1"/>
                    <a:pt x="608" y="1"/>
                    <a:pt x="612" y="1"/>
                  </a:cubicBezTo>
                  <a:cubicBezTo>
                    <a:pt x="618" y="1"/>
                    <a:pt x="624" y="1"/>
                    <a:pt x="630" y="1"/>
                  </a:cubicBezTo>
                  <a:cubicBezTo>
                    <a:pt x="635" y="1"/>
                    <a:pt x="641" y="1"/>
                    <a:pt x="646" y="1"/>
                  </a:cubicBezTo>
                  <a:cubicBezTo>
                    <a:pt x="648" y="1"/>
                    <a:pt x="650" y="1"/>
                    <a:pt x="651" y="2"/>
                  </a:cubicBezTo>
                  <a:close/>
                </a:path>
              </a:pathLst>
            </a:custGeom>
            <a:solidFill>
              <a:srgbClr val="EA66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7">
              <a:extLst>
                <a:ext uri="{FF2B5EF4-FFF2-40B4-BE49-F238E27FC236}">
                  <a16:creationId xmlns:a16="http://schemas.microsoft.com/office/drawing/2014/main" id="{7BDD285C-A747-6A26-4D87-F54D6BF6F6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7" y="2678"/>
              <a:ext cx="297" cy="170"/>
            </a:xfrm>
            <a:custGeom>
              <a:avLst/>
              <a:gdLst>
                <a:gd name="T0" fmla="*/ 2 w 360"/>
                <a:gd name="T1" fmla="*/ 0 h 206"/>
                <a:gd name="T2" fmla="*/ 77 w 360"/>
                <a:gd name="T3" fmla="*/ 0 h 206"/>
                <a:gd name="T4" fmla="*/ 325 w 360"/>
                <a:gd name="T5" fmla="*/ 0 h 206"/>
                <a:gd name="T6" fmla="*/ 332 w 360"/>
                <a:gd name="T7" fmla="*/ 5 h 206"/>
                <a:gd name="T8" fmla="*/ 338 w 360"/>
                <a:gd name="T9" fmla="*/ 51 h 206"/>
                <a:gd name="T10" fmla="*/ 343 w 360"/>
                <a:gd name="T11" fmla="*/ 85 h 206"/>
                <a:gd name="T12" fmla="*/ 350 w 360"/>
                <a:gd name="T13" fmla="*/ 132 h 206"/>
                <a:gd name="T14" fmla="*/ 357 w 360"/>
                <a:gd name="T15" fmla="*/ 183 h 206"/>
                <a:gd name="T16" fmla="*/ 359 w 360"/>
                <a:gd name="T17" fmla="*/ 198 h 206"/>
                <a:gd name="T18" fmla="*/ 354 w 360"/>
                <a:gd name="T19" fmla="*/ 204 h 206"/>
                <a:gd name="T20" fmla="*/ 215 w 360"/>
                <a:gd name="T21" fmla="*/ 204 h 206"/>
                <a:gd name="T22" fmla="*/ 209 w 360"/>
                <a:gd name="T23" fmla="*/ 206 h 206"/>
                <a:gd name="T24" fmla="*/ 168 w 360"/>
                <a:gd name="T25" fmla="*/ 205 h 206"/>
                <a:gd name="T26" fmla="*/ 159 w 360"/>
                <a:gd name="T27" fmla="*/ 206 h 206"/>
                <a:gd name="T28" fmla="*/ 153 w 360"/>
                <a:gd name="T29" fmla="*/ 204 h 206"/>
                <a:gd name="T30" fmla="*/ 61 w 360"/>
                <a:gd name="T31" fmla="*/ 204 h 206"/>
                <a:gd name="T32" fmla="*/ 31 w 360"/>
                <a:gd name="T33" fmla="*/ 204 h 206"/>
                <a:gd name="T34" fmla="*/ 27 w 360"/>
                <a:gd name="T35" fmla="*/ 184 h 206"/>
                <a:gd name="T36" fmla="*/ 16 w 360"/>
                <a:gd name="T37" fmla="*/ 111 h 206"/>
                <a:gd name="T38" fmla="*/ 1 w 360"/>
                <a:gd name="T39" fmla="*/ 8 h 206"/>
                <a:gd name="T40" fmla="*/ 2 w 360"/>
                <a:gd name="T41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60" h="206">
                  <a:moveTo>
                    <a:pt x="2" y="0"/>
                  </a:moveTo>
                  <a:cubicBezTo>
                    <a:pt x="27" y="0"/>
                    <a:pt x="52" y="0"/>
                    <a:pt x="77" y="0"/>
                  </a:cubicBezTo>
                  <a:cubicBezTo>
                    <a:pt x="159" y="0"/>
                    <a:pt x="242" y="0"/>
                    <a:pt x="325" y="0"/>
                  </a:cubicBezTo>
                  <a:cubicBezTo>
                    <a:pt x="329" y="0"/>
                    <a:pt x="331" y="1"/>
                    <a:pt x="332" y="5"/>
                  </a:cubicBezTo>
                  <a:cubicBezTo>
                    <a:pt x="334" y="21"/>
                    <a:pt x="336" y="36"/>
                    <a:pt x="338" y="51"/>
                  </a:cubicBezTo>
                  <a:cubicBezTo>
                    <a:pt x="339" y="63"/>
                    <a:pt x="341" y="74"/>
                    <a:pt x="343" y="85"/>
                  </a:cubicBezTo>
                  <a:cubicBezTo>
                    <a:pt x="345" y="101"/>
                    <a:pt x="347" y="116"/>
                    <a:pt x="350" y="132"/>
                  </a:cubicBezTo>
                  <a:cubicBezTo>
                    <a:pt x="352" y="149"/>
                    <a:pt x="355" y="166"/>
                    <a:pt x="357" y="183"/>
                  </a:cubicBezTo>
                  <a:cubicBezTo>
                    <a:pt x="358" y="188"/>
                    <a:pt x="359" y="193"/>
                    <a:pt x="359" y="198"/>
                  </a:cubicBezTo>
                  <a:cubicBezTo>
                    <a:pt x="360" y="202"/>
                    <a:pt x="359" y="204"/>
                    <a:pt x="354" y="204"/>
                  </a:cubicBezTo>
                  <a:cubicBezTo>
                    <a:pt x="308" y="204"/>
                    <a:pt x="261" y="204"/>
                    <a:pt x="215" y="204"/>
                  </a:cubicBezTo>
                  <a:cubicBezTo>
                    <a:pt x="213" y="204"/>
                    <a:pt x="210" y="203"/>
                    <a:pt x="209" y="206"/>
                  </a:cubicBezTo>
                  <a:cubicBezTo>
                    <a:pt x="195" y="205"/>
                    <a:pt x="181" y="206"/>
                    <a:pt x="168" y="205"/>
                  </a:cubicBezTo>
                  <a:cubicBezTo>
                    <a:pt x="165" y="205"/>
                    <a:pt x="162" y="206"/>
                    <a:pt x="159" y="206"/>
                  </a:cubicBezTo>
                  <a:cubicBezTo>
                    <a:pt x="158" y="203"/>
                    <a:pt x="155" y="204"/>
                    <a:pt x="153" y="204"/>
                  </a:cubicBezTo>
                  <a:cubicBezTo>
                    <a:pt x="122" y="204"/>
                    <a:pt x="91" y="204"/>
                    <a:pt x="61" y="204"/>
                  </a:cubicBezTo>
                  <a:cubicBezTo>
                    <a:pt x="51" y="204"/>
                    <a:pt x="41" y="204"/>
                    <a:pt x="31" y="204"/>
                  </a:cubicBezTo>
                  <a:cubicBezTo>
                    <a:pt x="27" y="198"/>
                    <a:pt x="28" y="191"/>
                    <a:pt x="27" y="184"/>
                  </a:cubicBezTo>
                  <a:cubicBezTo>
                    <a:pt x="23" y="160"/>
                    <a:pt x="19" y="135"/>
                    <a:pt x="16" y="111"/>
                  </a:cubicBezTo>
                  <a:cubicBezTo>
                    <a:pt x="11" y="76"/>
                    <a:pt x="6" y="42"/>
                    <a:pt x="1" y="8"/>
                  </a:cubicBezTo>
                  <a:cubicBezTo>
                    <a:pt x="1" y="5"/>
                    <a:pt x="0" y="2"/>
                    <a:pt x="2" y="0"/>
                  </a:cubicBezTo>
                  <a:close/>
                </a:path>
              </a:pathLst>
            </a:custGeom>
            <a:solidFill>
              <a:srgbClr val="C6E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8">
              <a:extLst>
                <a:ext uri="{FF2B5EF4-FFF2-40B4-BE49-F238E27FC236}">
                  <a16:creationId xmlns:a16="http://schemas.microsoft.com/office/drawing/2014/main" id="{50893E26-8E4C-8456-F704-5388450FC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" y="2923"/>
              <a:ext cx="705" cy="25"/>
            </a:xfrm>
            <a:custGeom>
              <a:avLst/>
              <a:gdLst>
                <a:gd name="T0" fmla="*/ 201 w 855"/>
                <a:gd name="T1" fmla="*/ 2 h 30"/>
                <a:gd name="T2" fmla="*/ 201 w 855"/>
                <a:gd name="T3" fmla="*/ 23 h 30"/>
                <a:gd name="T4" fmla="*/ 205 w 855"/>
                <a:gd name="T5" fmla="*/ 27 h 30"/>
                <a:gd name="T6" fmla="*/ 224 w 855"/>
                <a:gd name="T7" fmla="*/ 27 h 30"/>
                <a:gd name="T8" fmla="*/ 849 w 855"/>
                <a:gd name="T9" fmla="*/ 27 h 30"/>
                <a:gd name="T10" fmla="*/ 855 w 855"/>
                <a:gd name="T11" fmla="*/ 28 h 30"/>
                <a:gd name="T12" fmla="*/ 850 w 855"/>
                <a:gd name="T13" fmla="*/ 29 h 30"/>
                <a:gd name="T14" fmla="*/ 843 w 855"/>
                <a:gd name="T15" fmla="*/ 29 h 30"/>
                <a:gd name="T16" fmla="*/ 224 w 855"/>
                <a:gd name="T17" fmla="*/ 29 h 30"/>
                <a:gd name="T18" fmla="*/ 218 w 855"/>
                <a:gd name="T19" fmla="*/ 29 h 30"/>
                <a:gd name="T20" fmla="*/ 198 w 855"/>
                <a:gd name="T21" fmla="*/ 29 h 30"/>
                <a:gd name="T22" fmla="*/ 41 w 855"/>
                <a:gd name="T23" fmla="*/ 29 h 30"/>
                <a:gd name="T24" fmla="*/ 33 w 855"/>
                <a:gd name="T25" fmla="*/ 29 h 30"/>
                <a:gd name="T26" fmla="*/ 31 w 855"/>
                <a:gd name="T27" fmla="*/ 28 h 30"/>
                <a:gd name="T28" fmla="*/ 5 w 855"/>
                <a:gd name="T29" fmla="*/ 28 h 30"/>
                <a:gd name="T30" fmla="*/ 1 w 855"/>
                <a:gd name="T31" fmla="*/ 23 h 30"/>
                <a:gd name="T32" fmla="*/ 1 w 855"/>
                <a:gd name="T33" fmla="*/ 6 h 30"/>
                <a:gd name="T34" fmla="*/ 5 w 855"/>
                <a:gd name="T35" fmla="*/ 1 h 30"/>
                <a:gd name="T36" fmla="*/ 61 w 855"/>
                <a:gd name="T37" fmla="*/ 2 h 30"/>
                <a:gd name="T38" fmla="*/ 67 w 855"/>
                <a:gd name="T39" fmla="*/ 1 h 30"/>
                <a:gd name="T40" fmla="*/ 111 w 855"/>
                <a:gd name="T41" fmla="*/ 1 h 30"/>
                <a:gd name="T42" fmla="*/ 128 w 855"/>
                <a:gd name="T43" fmla="*/ 1 h 30"/>
                <a:gd name="T44" fmla="*/ 130 w 855"/>
                <a:gd name="T45" fmla="*/ 1 h 30"/>
                <a:gd name="T46" fmla="*/ 194 w 855"/>
                <a:gd name="T47" fmla="*/ 1 h 30"/>
                <a:gd name="T48" fmla="*/ 201 w 855"/>
                <a:gd name="T4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5" h="30">
                  <a:moveTo>
                    <a:pt x="201" y="2"/>
                  </a:moveTo>
                  <a:cubicBezTo>
                    <a:pt x="201" y="9"/>
                    <a:pt x="202" y="16"/>
                    <a:pt x="201" y="23"/>
                  </a:cubicBezTo>
                  <a:cubicBezTo>
                    <a:pt x="201" y="26"/>
                    <a:pt x="202" y="27"/>
                    <a:pt x="205" y="27"/>
                  </a:cubicBezTo>
                  <a:cubicBezTo>
                    <a:pt x="212" y="27"/>
                    <a:pt x="218" y="27"/>
                    <a:pt x="224" y="27"/>
                  </a:cubicBezTo>
                  <a:cubicBezTo>
                    <a:pt x="432" y="27"/>
                    <a:pt x="641" y="27"/>
                    <a:pt x="849" y="27"/>
                  </a:cubicBezTo>
                  <a:cubicBezTo>
                    <a:pt x="851" y="27"/>
                    <a:pt x="853" y="26"/>
                    <a:pt x="855" y="28"/>
                  </a:cubicBezTo>
                  <a:cubicBezTo>
                    <a:pt x="854" y="29"/>
                    <a:pt x="852" y="29"/>
                    <a:pt x="850" y="29"/>
                  </a:cubicBezTo>
                  <a:cubicBezTo>
                    <a:pt x="848" y="30"/>
                    <a:pt x="845" y="29"/>
                    <a:pt x="843" y="29"/>
                  </a:cubicBezTo>
                  <a:cubicBezTo>
                    <a:pt x="637" y="29"/>
                    <a:pt x="430" y="29"/>
                    <a:pt x="224" y="29"/>
                  </a:cubicBezTo>
                  <a:cubicBezTo>
                    <a:pt x="222" y="29"/>
                    <a:pt x="220" y="29"/>
                    <a:pt x="218" y="29"/>
                  </a:cubicBezTo>
                  <a:cubicBezTo>
                    <a:pt x="212" y="30"/>
                    <a:pt x="205" y="29"/>
                    <a:pt x="198" y="29"/>
                  </a:cubicBezTo>
                  <a:cubicBezTo>
                    <a:pt x="146" y="29"/>
                    <a:pt x="93" y="29"/>
                    <a:pt x="41" y="29"/>
                  </a:cubicBezTo>
                  <a:cubicBezTo>
                    <a:pt x="38" y="29"/>
                    <a:pt x="35" y="30"/>
                    <a:pt x="33" y="29"/>
                  </a:cubicBezTo>
                  <a:cubicBezTo>
                    <a:pt x="32" y="29"/>
                    <a:pt x="32" y="28"/>
                    <a:pt x="31" y="28"/>
                  </a:cubicBezTo>
                  <a:cubicBezTo>
                    <a:pt x="22" y="28"/>
                    <a:pt x="14" y="28"/>
                    <a:pt x="5" y="28"/>
                  </a:cubicBezTo>
                  <a:cubicBezTo>
                    <a:pt x="2" y="28"/>
                    <a:pt x="0" y="27"/>
                    <a:pt x="1" y="23"/>
                  </a:cubicBezTo>
                  <a:cubicBezTo>
                    <a:pt x="1" y="17"/>
                    <a:pt x="1" y="12"/>
                    <a:pt x="1" y="6"/>
                  </a:cubicBezTo>
                  <a:cubicBezTo>
                    <a:pt x="0" y="2"/>
                    <a:pt x="2" y="1"/>
                    <a:pt x="5" y="1"/>
                  </a:cubicBezTo>
                  <a:cubicBezTo>
                    <a:pt x="24" y="2"/>
                    <a:pt x="43" y="2"/>
                    <a:pt x="61" y="2"/>
                  </a:cubicBezTo>
                  <a:cubicBezTo>
                    <a:pt x="63" y="2"/>
                    <a:pt x="65" y="2"/>
                    <a:pt x="67" y="1"/>
                  </a:cubicBezTo>
                  <a:cubicBezTo>
                    <a:pt x="82" y="1"/>
                    <a:pt x="97" y="0"/>
                    <a:pt x="111" y="1"/>
                  </a:cubicBezTo>
                  <a:cubicBezTo>
                    <a:pt x="117" y="2"/>
                    <a:pt x="122" y="2"/>
                    <a:pt x="128" y="1"/>
                  </a:cubicBezTo>
                  <a:cubicBezTo>
                    <a:pt x="128" y="1"/>
                    <a:pt x="129" y="1"/>
                    <a:pt x="130" y="1"/>
                  </a:cubicBezTo>
                  <a:cubicBezTo>
                    <a:pt x="151" y="1"/>
                    <a:pt x="172" y="1"/>
                    <a:pt x="194" y="1"/>
                  </a:cubicBezTo>
                  <a:cubicBezTo>
                    <a:pt x="196" y="1"/>
                    <a:pt x="199" y="0"/>
                    <a:pt x="201" y="2"/>
                  </a:cubicBezTo>
                  <a:close/>
                </a:path>
              </a:pathLst>
            </a:custGeom>
            <a:solidFill>
              <a:srgbClr val="D952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9">
              <a:extLst>
                <a:ext uri="{FF2B5EF4-FFF2-40B4-BE49-F238E27FC236}">
                  <a16:creationId xmlns:a16="http://schemas.microsoft.com/office/drawing/2014/main" id="{99DE8C39-29A2-AC33-364C-07726332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6" y="2837"/>
              <a:ext cx="89" cy="89"/>
            </a:xfrm>
            <a:custGeom>
              <a:avLst/>
              <a:gdLst>
                <a:gd name="T0" fmla="*/ 72 w 108"/>
                <a:gd name="T1" fmla="*/ 107 h 108"/>
                <a:gd name="T2" fmla="*/ 5 w 108"/>
                <a:gd name="T3" fmla="*/ 107 h 108"/>
                <a:gd name="T4" fmla="*/ 0 w 108"/>
                <a:gd name="T5" fmla="*/ 106 h 108"/>
                <a:gd name="T6" fmla="*/ 6 w 108"/>
                <a:gd name="T7" fmla="*/ 105 h 108"/>
                <a:gd name="T8" fmla="*/ 31 w 108"/>
                <a:gd name="T9" fmla="*/ 105 h 108"/>
                <a:gd name="T10" fmla="*/ 32 w 108"/>
                <a:gd name="T11" fmla="*/ 105 h 108"/>
                <a:gd name="T12" fmla="*/ 31 w 108"/>
                <a:gd name="T13" fmla="*/ 104 h 108"/>
                <a:gd name="T14" fmla="*/ 29 w 108"/>
                <a:gd name="T15" fmla="*/ 84 h 108"/>
                <a:gd name="T16" fmla="*/ 23 w 108"/>
                <a:gd name="T17" fmla="*/ 9 h 108"/>
                <a:gd name="T18" fmla="*/ 31 w 108"/>
                <a:gd name="T19" fmla="*/ 0 h 108"/>
                <a:gd name="T20" fmla="*/ 93 w 108"/>
                <a:gd name="T21" fmla="*/ 0 h 108"/>
                <a:gd name="T22" fmla="*/ 98 w 108"/>
                <a:gd name="T23" fmla="*/ 0 h 108"/>
                <a:gd name="T24" fmla="*/ 100 w 108"/>
                <a:gd name="T25" fmla="*/ 8 h 108"/>
                <a:gd name="T26" fmla="*/ 108 w 108"/>
                <a:gd name="T27" fmla="*/ 106 h 108"/>
                <a:gd name="T28" fmla="*/ 86 w 108"/>
                <a:gd name="T29" fmla="*/ 107 h 108"/>
                <a:gd name="T30" fmla="*/ 72 w 108"/>
                <a:gd name="T31" fmla="*/ 10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8" h="108">
                  <a:moveTo>
                    <a:pt x="72" y="107"/>
                  </a:moveTo>
                  <a:cubicBezTo>
                    <a:pt x="50" y="107"/>
                    <a:pt x="27" y="107"/>
                    <a:pt x="5" y="107"/>
                  </a:cubicBezTo>
                  <a:cubicBezTo>
                    <a:pt x="3" y="107"/>
                    <a:pt x="1" y="108"/>
                    <a:pt x="0" y="106"/>
                  </a:cubicBezTo>
                  <a:cubicBezTo>
                    <a:pt x="2" y="104"/>
                    <a:pt x="4" y="105"/>
                    <a:pt x="6" y="105"/>
                  </a:cubicBezTo>
                  <a:cubicBezTo>
                    <a:pt x="14" y="105"/>
                    <a:pt x="23" y="105"/>
                    <a:pt x="31" y="105"/>
                  </a:cubicBezTo>
                  <a:cubicBezTo>
                    <a:pt x="32" y="105"/>
                    <a:pt x="31" y="105"/>
                    <a:pt x="32" y="105"/>
                  </a:cubicBezTo>
                  <a:cubicBezTo>
                    <a:pt x="33" y="105"/>
                    <a:pt x="31" y="105"/>
                    <a:pt x="31" y="104"/>
                  </a:cubicBezTo>
                  <a:cubicBezTo>
                    <a:pt x="30" y="98"/>
                    <a:pt x="29" y="91"/>
                    <a:pt x="29" y="84"/>
                  </a:cubicBezTo>
                  <a:cubicBezTo>
                    <a:pt x="27" y="59"/>
                    <a:pt x="25" y="34"/>
                    <a:pt x="23" y="9"/>
                  </a:cubicBezTo>
                  <a:cubicBezTo>
                    <a:pt x="22" y="0"/>
                    <a:pt x="22" y="0"/>
                    <a:pt x="31" y="0"/>
                  </a:cubicBezTo>
                  <a:cubicBezTo>
                    <a:pt x="52" y="0"/>
                    <a:pt x="72" y="0"/>
                    <a:pt x="93" y="0"/>
                  </a:cubicBezTo>
                  <a:cubicBezTo>
                    <a:pt x="95" y="0"/>
                    <a:pt x="96" y="1"/>
                    <a:pt x="98" y="0"/>
                  </a:cubicBezTo>
                  <a:cubicBezTo>
                    <a:pt x="100" y="2"/>
                    <a:pt x="100" y="5"/>
                    <a:pt x="100" y="8"/>
                  </a:cubicBezTo>
                  <a:cubicBezTo>
                    <a:pt x="103" y="41"/>
                    <a:pt x="105" y="74"/>
                    <a:pt x="108" y="106"/>
                  </a:cubicBezTo>
                  <a:cubicBezTo>
                    <a:pt x="101" y="108"/>
                    <a:pt x="93" y="107"/>
                    <a:pt x="86" y="107"/>
                  </a:cubicBezTo>
                  <a:cubicBezTo>
                    <a:pt x="81" y="107"/>
                    <a:pt x="77" y="107"/>
                    <a:pt x="72" y="107"/>
                  </a:cubicBezTo>
                  <a:close/>
                </a:path>
              </a:pathLst>
            </a:custGeom>
            <a:solidFill>
              <a:srgbClr val="2B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10">
              <a:extLst>
                <a:ext uri="{FF2B5EF4-FFF2-40B4-BE49-F238E27FC236}">
                  <a16:creationId xmlns:a16="http://schemas.microsoft.com/office/drawing/2014/main" id="{5B51C604-A065-6B49-75F5-9229B7DF7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2876"/>
              <a:ext cx="115" cy="27"/>
            </a:xfrm>
            <a:custGeom>
              <a:avLst/>
              <a:gdLst>
                <a:gd name="T0" fmla="*/ 133 w 139"/>
                <a:gd name="T1" fmla="*/ 3 h 33"/>
                <a:gd name="T2" fmla="*/ 133 w 139"/>
                <a:gd name="T3" fmla="*/ 31 h 33"/>
                <a:gd name="T4" fmla="*/ 121 w 139"/>
                <a:gd name="T5" fmla="*/ 32 h 33"/>
                <a:gd name="T6" fmla="*/ 114 w 139"/>
                <a:gd name="T7" fmla="*/ 33 h 33"/>
                <a:gd name="T8" fmla="*/ 96 w 139"/>
                <a:gd name="T9" fmla="*/ 33 h 33"/>
                <a:gd name="T10" fmla="*/ 89 w 139"/>
                <a:gd name="T11" fmla="*/ 32 h 33"/>
                <a:gd name="T12" fmla="*/ 86 w 139"/>
                <a:gd name="T13" fmla="*/ 32 h 33"/>
                <a:gd name="T14" fmla="*/ 83 w 139"/>
                <a:gd name="T15" fmla="*/ 33 h 33"/>
                <a:gd name="T16" fmla="*/ 66 w 139"/>
                <a:gd name="T17" fmla="*/ 33 h 33"/>
                <a:gd name="T18" fmla="*/ 7 w 139"/>
                <a:gd name="T19" fmla="*/ 32 h 33"/>
                <a:gd name="T20" fmla="*/ 3 w 139"/>
                <a:gd name="T21" fmla="*/ 32 h 33"/>
                <a:gd name="T22" fmla="*/ 2 w 139"/>
                <a:gd name="T23" fmla="*/ 27 h 33"/>
                <a:gd name="T24" fmla="*/ 1 w 139"/>
                <a:gd name="T25" fmla="*/ 6 h 33"/>
                <a:gd name="T26" fmla="*/ 2 w 139"/>
                <a:gd name="T27" fmla="*/ 3 h 33"/>
                <a:gd name="T28" fmla="*/ 3 w 139"/>
                <a:gd name="T29" fmla="*/ 2 h 33"/>
                <a:gd name="T30" fmla="*/ 57 w 139"/>
                <a:gd name="T31" fmla="*/ 2 h 33"/>
                <a:gd name="T32" fmla="*/ 66 w 139"/>
                <a:gd name="T33" fmla="*/ 1 h 33"/>
                <a:gd name="T34" fmla="*/ 83 w 139"/>
                <a:gd name="T35" fmla="*/ 2 h 33"/>
                <a:gd name="T36" fmla="*/ 86 w 139"/>
                <a:gd name="T37" fmla="*/ 2 h 33"/>
                <a:gd name="T38" fmla="*/ 92 w 139"/>
                <a:gd name="T39" fmla="*/ 2 h 33"/>
                <a:gd name="T40" fmla="*/ 94 w 139"/>
                <a:gd name="T41" fmla="*/ 2 h 33"/>
                <a:gd name="T42" fmla="*/ 113 w 139"/>
                <a:gd name="T43" fmla="*/ 0 h 33"/>
                <a:gd name="T44" fmla="*/ 125 w 139"/>
                <a:gd name="T45" fmla="*/ 2 h 33"/>
                <a:gd name="T46" fmla="*/ 133 w 139"/>
                <a:gd name="T47" fmla="*/ 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9" h="33">
                  <a:moveTo>
                    <a:pt x="133" y="3"/>
                  </a:moveTo>
                  <a:cubicBezTo>
                    <a:pt x="139" y="13"/>
                    <a:pt x="139" y="22"/>
                    <a:pt x="133" y="31"/>
                  </a:cubicBezTo>
                  <a:cubicBezTo>
                    <a:pt x="129" y="33"/>
                    <a:pt x="125" y="32"/>
                    <a:pt x="121" y="32"/>
                  </a:cubicBezTo>
                  <a:cubicBezTo>
                    <a:pt x="119" y="32"/>
                    <a:pt x="116" y="33"/>
                    <a:pt x="114" y="33"/>
                  </a:cubicBezTo>
                  <a:cubicBezTo>
                    <a:pt x="108" y="33"/>
                    <a:pt x="102" y="33"/>
                    <a:pt x="96" y="33"/>
                  </a:cubicBezTo>
                  <a:cubicBezTo>
                    <a:pt x="94" y="32"/>
                    <a:pt x="91" y="32"/>
                    <a:pt x="89" y="32"/>
                  </a:cubicBezTo>
                  <a:cubicBezTo>
                    <a:pt x="88" y="32"/>
                    <a:pt x="87" y="32"/>
                    <a:pt x="86" y="32"/>
                  </a:cubicBezTo>
                  <a:cubicBezTo>
                    <a:pt x="85" y="32"/>
                    <a:pt x="84" y="33"/>
                    <a:pt x="83" y="33"/>
                  </a:cubicBezTo>
                  <a:cubicBezTo>
                    <a:pt x="77" y="33"/>
                    <a:pt x="71" y="33"/>
                    <a:pt x="66" y="33"/>
                  </a:cubicBezTo>
                  <a:cubicBezTo>
                    <a:pt x="46" y="31"/>
                    <a:pt x="26" y="33"/>
                    <a:pt x="7" y="32"/>
                  </a:cubicBezTo>
                  <a:cubicBezTo>
                    <a:pt x="5" y="32"/>
                    <a:pt x="4" y="32"/>
                    <a:pt x="3" y="32"/>
                  </a:cubicBezTo>
                  <a:cubicBezTo>
                    <a:pt x="0" y="30"/>
                    <a:pt x="1" y="28"/>
                    <a:pt x="2" y="27"/>
                  </a:cubicBezTo>
                  <a:cubicBezTo>
                    <a:pt x="5" y="20"/>
                    <a:pt x="6" y="13"/>
                    <a:pt x="1" y="6"/>
                  </a:cubicBezTo>
                  <a:cubicBezTo>
                    <a:pt x="0" y="5"/>
                    <a:pt x="0" y="4"/>
                    <a:pt x="2" y="3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21" y="1"/>
                    <a:pt x="39" y="2"/>
                    <a:pt x="57" y="2"/>
                  </a:cubicBezTo>
                  <a:cubicBezTo>
                    <a:pt x="60" y="2"/>
                    <a:pt x="63" y="2"/>
                    <a:pt x="66" y="1"/>
                  </a:cubicBezTo>
                  <a:cubicBezTo>
                    <a:pt x="71" y="2"/>
                    <a:pt x="77" y="2"/>
                    <a:pt x="83" y="2"/>
                  </a:cubicBezTo>
                  <a:cubicBezTo>
                    <a:pt x="84" y="2"/>
                    <a:pt x="85" y="2"/>
                    <a:pt x="86" y="2"/>
                  </a:cubicBezTo>
                  <a:cubicBezTo>
                    <a:pt x="88" y="2"/>
                    <a:pt x="90" y="2"/>
                    <a:pt x="92" y="2"/>
                  </a:cubicBezTo>
                  <a:cubicBezTo>
                    <a:pt x="93" y="2"/>
                    <a:pt x="93" y="2"/>
                    <a:pt x="94" y="2"/>
                  </a:cubicBezTo>
                  <a:cubicBezTo>
                    <a:pt x="100" y="2"/>
                    <a:pt x="107" y="3"/>
                    <a:pt x="113" y="0"/>
                  </a:cubicBezTo>
                  <a:cubicBezTo>
                    <a:pt x="117" y="2"/>
                    <a:pt x="121" y="2"/>
                    <a:pt x="125" y="2"/>
                  </a:cubicBezTo>
                  <a:cubicBezTo>
                    <a:pt x="128" y="2"/>
                    <a:pt x="131" y="1"/>
                    <a:pt x="133" y="3"/>
                  </a:cubicBezTo>
                  <a:close/>
                </a:path>
              </a:pathLst>
            </a:custGeom>
            <a:solidFill>
              <a:srgbClr val="C41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11">
              <a:extLst>
                <a:ext uri="{FF2B5EF4-FFF2-40B4-BE49-F238E27FC236}">
                  <a16:creationId xmlns:a16="http://schemas.microsoft.com/office/drawing/2014/main" id="{CAFC97D6-66F6-451A-130D-17FECA9AF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4" y="2678"/>
              <a:ext cx="39" cy="168"/>
            </a:xfrm>
            <a:custGeom>
              <a:avLst/>
              <a:gdLst>
                <a:gd name="T0" fmla="*/ 18 w 47"/>
                <a:gd name="T1" fmla="*/ 0 h 204"/>
                <a:gd name="T2" fmla="*/ 24 w 47"/>
                <a:gd name="T3" fmla="*/ 41 h 204"/>
                <a:gd name="T4" fmla="*/ 33 w 47"/>
                <a:gd name="T5" fmla="*/ 107 h 204"/>
                <a:gd name="T6" fmla="*/ 41 w 47"/>
                <a:gd name="T7" fmla="*/ 164 h 204"/>
                <a:gd name="T8" fmla="*/ 47 w 47"/>
                <a:gd name="T9" fmla="*/ 204 h 204"/>
                <a:gd name="T10" fmla="*/ 35 w 47"/>
                <a:gd name="T11" fmla="*/ 204 h 204"/>
                <a:gd name="T12" fmla="*/ 29 w 47"/>
                <a:gd name="T13" fmla="*/ 199 h 204"/>
                <a:gd name="T14" fmla="*/ 22 w 47"/>
                <a:gd name="T15" fmla="*/ 149 h 204"/>
                <a:gd name="T16" fmla="*/ 4 w 47"/>
                <a:gd name="T17" fmla="*/ 22 h 204"/>
                <a:gd name="T18" fmla="*/ 1 w 47"/>
                <a:gd name="T19" fmla="*/ 3 h 204"/>
                <a:gd name="T20" fmla="*/ 4 w 47"/>
                <a:gd name="T21" fmla="*/ 0 h 204"/>
                <a:gd name="T22" fmla="*/ 18 w 47"/>
                <a:gd name="T23" fmla="*/ 0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" h="204">
                  <a:moveTo>
                    <a:pt x="18" y="0"/>
                  </a:moveTo>
                  <a:cubicBezTo>
                    <a:pt x="19" y="14"/>
                    <a:pt x="22" y="28"/>
                    <a:pt x="24" y="41"/>
                  </a:cubicBezTo>
                  <a:cubicBezTo>
                    <a:pt x="27" y="63"/>
                    <a:pt x="30" y="85"/>
                    <a:pt x="33" y="107"/>
                  </a:cubicBezTo>
                  <a:cubicBezTo>
                    <a:pt x="36" y="126"/>
                    <a:pt x="39" y="145"/>
                    <a:pt x="41" y="164"/>
                  </a:cubicBezTo>
                  <a:cubicBezTo>
                    <a:pt x="43" y="177"/>
                    <a:pt x="46" y="190"/>
                    <a:pt x="47" y="204"/>
                  </a:cubicBezTo>
                  <a:cubicBezTo>
                    <a:pt x="43" y="204"/>
                    <a:pt x="39" y="203"/>
                    <a:pt x="35" y="204"/>
                  </a:cubicBezTo>
                  <a:cubicBezTo>
                    <a:pt x="31" y="204"/>
                    <a:pt x="30" y="203"/>
                    <a:pt x="29" y="199"/>
                  </a:cubicBezTo>
                  <a:cubicBezTo>
                    <a:pt x="27" y="182"/>
                    <a:pt x="24" y="166"/>
                    <a:pt x="22" y="149"/>
                  </a:cubicBezTo>
                  <a:cubicBezTo>
                    <a:pt x="16" y="107"/>
                    <a:pt x="10" y="64"/>
                    <a:pt x="4" y="22"/>
                  </a:cubicBezTo>
                  <a:cubicBezTo>
                    <a:pt x="3" y="16"/>
                    <a:pt x="2" y="9"/>
                    <a:pt x="1" y="3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8" y="0"/>
                    <a:pt x="13" y="0"/>
                    <a:pt x="18" y="0"/>
                  </a:cubicBezTo>
                  <a:close/>
                </a:path>
              </a:pathLst>
            </a:custGeom>
            <a:solidFill>
              <a:srgbClr val="5D98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12">
              <a:extLst>
                <a:ext uri="{FF2B5EF4-FFF2-40B4-BE49-F238E27FC236}">
                  <a16:creationId xmlns:a16="http://schemas.microsoft.com/office/drawing/2014/main" id="{417A1188-AAA2-B7E5-185E-1BC135BD46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6" y="2846"/>
              <a:ext cx="51" cy="57"/>
            </a:xfrm>
            <a:custGeom>
              <a:avLst/>
              <a:gdLst>
                <a:gd name="T0" fmla="*/ 10 w 62"/>
                <a:gd name="T1" fmla="*/ 0 h 69"/>
                <a:gd name="T2" fmla="*/ 48 w 62"/>
                <a:gd name="T3" fmla="*/ 0 h 69"/>
                <a:gd name="T4" fmla="*/ 53 w 62"/>
                <a:gd name="T5" fmla="*/ 2 h 69"/>
                <a:gd name="T6" fmla="*/ 61 w 62"/>
                <a:gd name="T7" fmla="*/ 60 h 69"/>
                <a:gd name="T8" fmla="*/ 62 w 62"/>
                <a:gd name="T9" fmla="*/ 66 h 69"/>
                <a:gd name="T10" fmla="*/ 58 w 62"/>
                <a:gd name="T11" fmla="*/ 68 h 69"/>
                <a:gd name="T12" fmla="*/ 6 w 62"/>
                <a:gd name="T13" fmla="*/ 68 h 69"/>
                <a:gd name="T14" fmla="*/ 2 w 62"/>
                <a:gd name="T15" fmla="*/ 67 h 69"/>
                <a:gd name="T16" fmla="*/ 1 w 62"/>
                <a:gd name="T17" fmla="*/ 62 h 69"/>
                <a:gd name="T18" fmla="*/ 9 w 62"/>
                <a:gd name="T19" fmla="*/ 3 h 69"/>
                <a:gd name="T20" fmla="*/ 10 w 62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" h="69">
                  <a:moveTo>
                    <a:pt x="10" y="0"/>
                  </a:moveTo>
                  <a:cubicBezTo>
                    <a:pt x="23" y="0"/>
                    <a:pt x="36" y="0"/>
                    <a:pt x="48" y="0"/>
                  </a:cubicBezTo>
                  <a:cubicBezTo>
                    <a:pt x="50" y="0"/>
                    <a:pt x="52" y="0"/>
                    <a:pt x="53" y="2"/>
                  </a:cubicBezTo>
                  <a:cubicBezTo>
                    <a:pt x="55" y="21"/>
                    <a:pt x="58" y="40"/>
                    <a:pt x="61" y="60"/>
                  </a:cubicBezTo>
                  <a:cubicBezTo>
                    <a:pt x="61" y="62"/>
                    <a:pt x="62" y="64"/>
                    <a:pt x="62" y="66"/>
                  </a:cubicBezTo>
                  <a:cubicBezTo>
                    <a:pt x="62" y="69"/>
                    <a:pt x="60" y="68"/>
                    <a:pt x="58" y="68"/>
                  </a:cubicBezTo>
                  <a:cubicBezTo>
                    <a:pt x="41" y="68"/>
                    <a:pt x="23" y="68"/>
                    <a:pt x="6" y="68"/>
                  </a:cubicBezTo>
                  <a:cubicBezTo>
                    <a:pt x="5" y="68"/>
                    <a:pt x="3" y="68"/>
                    <a:pt x="2" y="67"/>
                  </a:cubicBezTo>
                  <a:cubicBezTo>
                    <a:pt x="0" y="66"/>
                    <a:pt x="0" y="64"/>
                    <a:pt x="1" y="62"/>
                  </a:cubicBezTo>
                  <a:cubicBezTo>
                    <a:pt x="4" y="42"/>
                    <a:pt x="6" y="23"/>
                    <a:pt x="9" y="3"/>
                  </a:cubicBezTo>
                  <a:cubicBezTo>
                    <a:pt x="9" y="2"/>
                    <a:pt x="10" y="1"/>
                    <a:pt x="10" y="0"/>
                  </a:cubicBezTo>
                  <a:close/>
                </a:path>
              </a:pathLst>
            </a:custGeom>
            <a:solidFill>
              <a:srgbClr val="5E98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13">
              <a:extLst>
                <a:ext uri="{FF2B5EF4-FFF2-40B4-BE49-F238E27FC236}">
                  <a16:creationId xmlns:a16="http://schemas.microsoft.com/office/drawing/2014/main" id="{5C947395-1264-5263-8A57-2D05E2D25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1" y="2913"/>
              <a:ext cx="228" cy="11"/>
            </a:xfrm>
            <a:custGeom>
              <a:avLst/>
              <a:gdLst>
                <a:gd name="T0" fmla="*/ 267 w 277"/>
                <a:gd name="T1" fmla="*/ 1 h 14"/>
                <a:gd name="T2" fmla="*/ 274 w 277"/>
                <a:gd name="T3" fmla="*/ 12 h 14"/>
                <a:gd name="T4" fmla="*/ 271 w 277"/>
                <a:gd name="T5" fmla="*/ 13 h 14"/>
                <a:gd name="T6" fmla="*/ 267 w 277"/>
                <a:gd name="T7" fmla="*/ 13 h 14"/>
                <a:gd name="T8" fmla="*/ 8 w 277"/>
                <a:gd name="T9" fmla="*/ 13 h 14"/>
                <a:gd name="T10" fmla="*/ 2 w 277"/>
                <a:gd name="T11" fmla="*/ 12 h 14"/>
                <a:gd name="T12" fmla="*/ 2 w 277"/>
                <a:gd name="T13" fmla="*/ 2 h 14"/>
                <a:gd name="T14" fmla="*/ 7 w 277"/>
                <a:gd name="T15" fmla="*/ 1 h 14"/>
                <a:gd name="T16" fmla="*/ 14 w 277"/>
                <a:gd name="T17" fmla="*/ 1 h 14"/>
                <a:gd name="T18" fmla="*/ 36 w 277"/>
                <a:gd name="T19" fmla="*/ 0 h 14"/>
                <a:gd name="T20" fmla="*/ 239 w 277"/>
                <a:gd name="T21" fmla="*/ 0 h 14"/>
                <a:gd name="T22" fmla="*/ 261 w 277"/>
                <a:gd name="T23" fmla="*/ 1 h 14"/>
                <a:gd name="T24" fmla="*/ 267 w 277"/>
                <a:gd name="T2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7" h="14">
                  <a:moveTo>
                    <a:pt x="267" y="1"/>
                  </a:moveTo>
                  <a:cubicBezTo>
                    <a:pt x="273" y="1"/>
                    <a:pt x="277" y="7"/>
                    <a:pt x="274" y="12"/>
                  </a:cubicBezTo>
                  <a:cubicBezTo>
                    <a:pt x="273" y="13"/>
                    <a:pt x="272" y="13"/>
                    <a:pt x="271" y="13"/>
                  </a:cubicBezTo>
                  <a:cubicBezTo>
                    <a:pt x="270" y="13"/>
                    <a:pt x="268" y="13"/>
                    <a:pt x="267" y="13"/>
                  </a:cubicBezTo>
                  <a:cubicBezTo>
                    <a:pt x="181" y="13"/>
                    <a:pt x="94" y="13"/>
                    <a:pt x="8" y="13"/>
                  </a:cubicBezTo>
                  <a:cubicBezTo>
                    <a:pt x="6" y="13"/>
                    <a:pt x="3" y="14"/>
                    <a:pt x="2" y="12"/>
                  </a:cubicBezTo>
                  <a:cubicBezTo>
                    <a:pt x="0" y="9"/>
                    <a:pt x="1" y="5"/>
                    <a:pt x="2" y="2"/>
                  </a:cubicBezTo>
                  <a:cubicBezTo>
                    <a:pt x="3" y="0"/>
                    <a:pt x="5" y="1"/>
                    <a:pt x="7" y="1"/>
                  </a:cubicBezTo>
                  <a:cubicBezTo>
                    <a:pt x="10" y="2"/>
                    <a:pt x="12" y="1"/>
                    <a:pt x="14" y="1"/>
                  </a:cubicBezTo>
                  <a:cubicBezTo>
                    <a:pt x="21" y="0"/>
                    <a:pt x="29" y="0"/>
                    <a:pt x="36" y="0"/>
                  </a:cubicBezTo>
                  <a:cubicBezTo>
                    <a:pt x="104" y="0"/>
                    <a:pt x="171" y="0"/>
                    <a:pt x="239" y="0"/>
                  </a:cubicBezTo>
                  <a:cubicBezTo>
                    <a:pt x="246" y="0"/>
                    <a:pt x="254" y="0"/>
                    <a:pt x="261" y="1"/>
                  </a:cubicBezTo>
                  <a:cubicBezTo>
                    <a:pt x="263" y="1"/>
                    <a:pt x="265" y="1"/>
                    <a:pt x="267" y="1"/>
                  </a:cubicBezTo>
                  <a:close/>
                </a:path>
              </a:pathLst>
            </a:custGeom>
            <a:solidFill>
              <a:srgbClr val="D8EB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14">
              <a:extLst>
                <a:ext uri="{FF2B5EF4-FFF2-40B4-BE49-F238E27FC236}">
                  <a16:creationId xmlns:a16="http://schemas.microsoft.com/office/drawing/2014/main" id="{06D46335-F208-207C-4112-125175512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2901"/>
              <a:ext cx="214" cy="13"/>
            </a:xfrm>
            <a:custGeom>
              <a:avLst/>
              <a:gdLst>
                <a:gd name="T0" fmla="*/ 260 w 260"/>
                <a:gd name="T1" fmla="*/ 15 h 16"/>
                <a:gd name="T2" fmla="*/ 253 w 260"/>
                <a:gd name="T3" fmla="*/ 16 h 16"/>
                <a:gd name="T4" fmla="*/ 9 w 260"/>
                <a:gd name="T5" fmla="*/ 16 h 16"/>
                <a:gd name="T6" fmla="*/ 3 w 260"/>
                <a:gd name="T7" fmla="*/ 16 h 16"/>
                <a:gd name="T8" fmla="*/ 0 w 260"/>
                <a:gd name="T9" fmla="*/ 15 h 16"/>
                <a:gd name="T10" fmla="*/ 47 w 260"/>
                <a:gd name="T11" fmla="*/ 8 h 16"/>
                <a:gd name="T12" fmla="*/ 85 w 260"/>
                <a:gd name="T13" fmla="*/ 3 h 16"/>
                <a:gd name="T14" fmla="*/ 89 w 260"/>
                <a:gd name="T15" fmla="*/ 2 h 16"/>
                <a:gd name="T16" fmla="*/ 98 w 260"/>
                <a:gd name="T17" fmla="*/ 1 h 16"/>
                <a:gd name="T18" fmla="*/ 157 w 260"/>
                <a:gd name="T19" fmla="*/ 1 h 16"/>
                <a:gd name="T20" fmla="*/ 158 w 260"/>
                <a:gd name="T21" fmla="*/ 0 h 16"/>
                <a:gd name="T22" fmla="*/ 185 w 260"/>
                <a:gd name="T23" fmla="*/ 5 h 16"/>
                <a:gd name="T24" fmla="*/ 253 w 260"/>
                <a:gd name="T25" fmla="*/ 14 h 16"/>
                <a:gd name="T26" fmla="*/ 260 w 260"/>
                <a:gd name="T27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0" h="16">
                  <a:moveTo>
                    <a:pt x="260" y="15"/>
                  </a:moveTo>
                  <a:cubicBezTo>
                    <a:pt x="258" y="16"/>
                    <a:pt x="256" y="16"/>
                    <a:pt x="253" y="16"/>
                  </a:cubicBezTo>
                  <a:cubicBezTo>
                    <a:pt x="172" y="16"/>
                    <a:pt x="90" y="16"/>
                    <a:pt x="9" y="16"/>
                  </a:cubicBezTo>
                  <a:cubicBezTo>
                    <a:pt x="7" y="16"/>
                    <a:pt x="5" y="16"/>
                    <a:pt x="3" y="16"/>
                  </a:cubicBezTo>
                  <a:cubicBezTo>
                    <a:pt x="1" y="16"/>
                    <a:pt x="0" y="16"/>
                    <a:pt x="0" y="15"/>
                  </a:cubicBezTo>
                  <a:cubicBezTo>
                    <a:pt x="16" y="12"/>
                    <a:pt x="31" y="10"/>
                    <a:pt x="47" y="8"/>
                  </a:cubicBezTo>
                  <a:cubicBezTo>
                    <a:pt x="60" y="6"/>
                    <a:pt x="72" y="5"/>
                    <a:pt x="85" y="3"/>
                  </a:cubicBezTo>
                  <a:cubicBezTo>
                    <a:pt x="86" y="2"/>
                    <a:pt x="87" y="2"/>
                    <a:pt x="89" y="2"/>
                  </a:cubicBezTo>
                  <a:cubicBezTo>
                    <a:pt x="91" y="0"/>
                    <a:pt x="95" y="0"/>
                    <a:pt x="98" y="1"/>
                  </a:cubicBezTo>
                  <a:cubicBezTo>
                    <a:pt x="117" y="1"/>
                    <a:pt x="137" y="1"/>
                    <a:pt x="157" y="1"/>
                  </a:cubicBezTo>
                  <a:cubicBezTo>
                    <a:pt x="157" y="1"/>
                    <a:pt x="158" y="1"/>
                    <a:pt x="158" y="0"/>
                  </a:cubicBezTo>
                  <a:cubicBezTo>
                    <a:pt x="167" y="3"/>
                    <a:pt x="176" y="3"/>
                    <a:pt x="185" y="5"/>
                  </a:cubicBezTo>
                  <a:cubicBezTo>
                    <a:pt x="207" y="8"/>
                    <a:pt x="230" y="11"/>
                    <a:pt x="253" y="14"/>
                  </a:cubicBezTo>
                  <a:cubicBezTo>
                    <a:pt x="255" y="14"/>
                    <a:pt x="258" y="14"/>
                    <a:pt x="260" y="15"/>
                  </a:cubicBezTo>
                  <a:close/>
                </a:path>
              </a:pathLst>
            </a:custGeom>
            <a:solidFill>
              <a:srgbClr val="76B2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15">
              <a:extLst>
                <a:ext uri="{FF2B5EF4-FFF2-40B4-BE49-F238E27FC236}">
                  <a16:creationId xmlns:a16="http://schemas.microsoft.com/office/drawing/2014/main" id="{43296E8D-AD7A-9B94-D66C-84C2D3374F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1" y="2861"/>
              <a:ext cx="47" cy="65"/>
            </a:xfrm>
            <a:custGeom>
              <a:avLst/>
              <a:gdLst>
                <a:gd name="T0" fmla="*/ 48 w 57"/>
                <a:gd name="T1" fmla="*/ 77 h 79"/>
                <a:gd name="T2" fmla="*/ 42 w 57"/>
                <a:gd name="T3" fmla="*/ 78 h 79"/>
                <a:gd name="T4" fmla="*/ 9 w 57"/>
                <a:gd name="T5" fmla="*/ 78 h 79"/>
                <a:gd name="T6" fmla="*/ 4 w 57"/>
                <a:gd name="T7" fmla="*/ 77 h 79"/>
                <a:gd name="T8" fmla="*/ 2 w 57"/>
                <a:gd name="T9" fmla="*/ 54 h 79"/>
                <a:gd name="T10" fmla="*/ 3 w 57"/>
                <a:gd name="T11" fmla="*/ 51 h 79"/>
                <a:gd name="T12" fmla="*/ 27 w 57"/>
                <a:gd name="T13" fmla="*/ 37 h 79"/>
                <a:gd name="T14" fmla="*/ 45 w 57"/>
                <a:gd name="T15" fmla="*/ 13 h 79"/>
                <a:gd name="T16" fmla="*/ 48 w 57"/>
                <a:gd name="T17" fmla="*/ 7 h 79"/>
                <a:gd name="T18" fmla="*/ 43 w 57"/>
                <a:gd name="T19" fmla="*/ 2 h 79"/>
                <a:gd name="T20" fmla="*/ 57 w 57"/>
                <a:gd name="T21" fmla="*/ 2 h 79"/>
                <a:gd name="T22" fmla="*/ 54 w 57"/>
                <a:gd name="T23" fmla="*/ 33 h 79"/>
                <a:gd name="T24" fmla="*/ 48 w 57"/>
                <a:gd name="T25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7" h="79">
                  <a:moveTo>
                    <a:pt x="48" y="77"/>
                  </a:moveTo>
                  <a:cubicBezTo>
                    <a:pt x="46" y="79"/>
                    <a:pt x="44" y="78"/>
                    <a:pt x="42" y="78"/>
                  </a:cubicBezTo>
                  <a:cubicBezTo>
                    <a:pt x="31" y="78"/>
                    <a:pt x="20" y="78"/>
                    <a:pt x="9" y="78"/>
                  </a:cubicBezTo>
                  <a:cubicBezTo>
                    <a:pt x="7" y="78"/>
                    <a:pt x="5" y="79"/>
                    <a:pt x="4" y="77"/>
                  </a:cubicBezTo>
                  <a:cubicBezTo>
                    <a:pt x="3" y="69"/>
                    <a:pt x="2" y="62"/>
                    <a:pt x="2" y="54"/>
                  </a:cubicBezTo>
                  <a:cubicBezTo>
                    <a:pt x="1" y="53"/>
                    <a:pt x="0" y="51"/>
                    <a:pt x="3" y="51"/>
                  </a:cubicBezTo>
                  <a:cubicBezTo>
                    <a:pt x="12" y="49"/>
                    <a:pt x="20" y="44"/>
                    <a:pt x="27" y="37"/>
                  </a:cubicBezTo>
                  <a:cubicBezTo>
                    <a:pt x="35" y="31"/>
                    <a:pt x="41" y="22"/>
                    <a:pt x="45" y="13"/>
                  </a:cubicBezTo>
                  <a:cubicBezTo>
                    <a:pt x="45" y="11"/>
                    <a:pt x="47" y="9"/>
                    <a:pt x="48" y="7"/>
                  </a:cubicBezTo>
                  <a:cubicBezTo>
                    <a:pt x="47" y="5"/>
                    <a:pt x="44" y="6"/>
                    <a:pt x="43" y="2"/>
                  </a:cubicBezTo>
                  <a:cubicBezTo>
                    <a:pt x="48" y="0"/>
                    <a:pt x="52" y="2"/>
                    <a:pt x="57" y="2"/>
                  </a:cubicBezTo>
                  <a:cubicBezTo>
                    <a:pt x="57" y="13"/>
                    <a:pt x="55" y="23"/>
                    <a:pt x="54" y="33"/>
                  </a:cubicBezTo>
                  <a:cubicBezTo>
                    <a:pt x="52" y="47"/>
                    <a:pt x="50" y="62"/>
                    <a:pt x="48" y="77"/>
                  </a:cubicBezTo>
                  <a:close/>
                </a:path>
              </a:pathLst>
            </a:custGeom>
            <a:solidFill>
              <a:srgbClr val="2D32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52A86249-DDD6-FEB8-43E1-06EFAE99AD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7" y="2860"/>
              <a:ext cx="51" cy="45"/>
            </a:xfrm>
            <a:custGeom>
              <a:avLst/>
              <a:gdLst>
                <a:gd name="T0" fmla="*/ 62 w 62"/>
                <a:gd name="T1" fmla="*/ 3 h 55"/>
                <a:gd name="T2" fmla="*/ 49 w 62"/>
                <a:gd name="T3" fmla="*/ 3 h 55"/>
                <a:gd name="T4" fmla="*/ 49 w 62"/>
                <a:gd name="T5" fmla="*/ 5 h 55"/>
                <a:gd name="T6" fmla="*/ 52 w 62"/>
                <a:gd name="T7" fmla="*/ 11 h 55"/>
                <a:gd name="T8" fmla="*/ 47 w 62"/>
                <a:gd name="T9" fmla="*/ 22 h 55"/>
                <a:gd name="T10" fmla="*/ 11 w 62"/>
                <a:gd name="T11" fmla="*/ 53 h 55"/>
                <a:gd name="T12" fmla="*/ 8 w 62"/>
                <a:gd name="T13" fmla="*/ 53 h 55"/>
                <a:gd name="T14" fmla="*/ 7 w 62"/>
                <a:gd name="T15" fmla="*/ 55 h 55"/>
                <a:gd name="T16" fmla="*/ 0 w 62"/>
                <a:gd name="T17" fmla="*/ 5 h 55"/>
                <a:gd name="T18" fmla="*/ 3 w 62"/>
                <a:gd name="T19" fmla="*/ 3 h 55"/>
                <a:gd name="T20" fmla="*/ 8 w 62"/>
                <a:gd name="T21" fmla="*/ 2 h 55"/>
                <a:gd name="T22" fmla="*/ 15 w 62"/>
                <a:gd name="T23" fmla="*/ 2 h 55"/>
                <a:gd name="T24" fmla="*/ 24 w 62"/>
                <a:gd name="T25" fmla="*/ 2 h 55"/>
                <a:gd name="T26" fmla="*/ 31 w 62"/>
                <a:gd name="T27" fmla="*/ 2 h 55"/>
                <a:gd name="T28" fmla="*/ 36 w 62"/>
                <a:gd name="T29" fmla="*/ 2 h 55"/>
                <a:gd name="T30" fmla="*/ 44 w 62"/>
                <a:gd name="T31" fmla="*/ 3 h 55"/>
                <a:gd name="T32" fmla="*/ 49 w 62"/>
                <a:gd name="T33" fmla="*/ 2 h 55"/>
                <a:gd name="T34" fmla="*/ 56 w 62"/>
                <a:gd name="T35" fmla="*/ 2 h 55"/>
                <a:gd name="T36" fmla="*/ 62 w 62"/>
                <a:gd name="T37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55">
                  <a:moveTo>
                    <a:pt x="62" y="3"/>
                  </a:moveTo>
                  <a:cubicBezTo>
                    <a:pt x="58" y="3"/>
                    <a:pt x="53" y="3"/>
                    <a:pt x="49" y="3"/>
                  </a:cubicBezTo>
                  <a:cubicBezTo>
                    <a:pt x="49" y="4"/>
                    <a:pt x="49" y="4"/>
                    <a:pt x="49" y="5"/>
                  </a:cubicBezTo>
                  <a:cubicBezTo>
                    <a:pt x="55" y="7"/>
                    <a:pt x="55" y="6"/>
                    <a:pt x="52" y="11"/>
                  </a:cubicBezTo>
                  <a:cubicBezTo>
                    <a:pt x="50" y="15"/>
                    <a:pt x="49" y="19"/>
                    <a:pt x="47" y="22"/>
                  </a:cubicBezTo>
                  <a:cubicBezTo>
                    <a:pt x="39" y="37"/>
                    <a:pt x="26" y="46"/>
                    <a:pt x="11" y="53"/>
                  </a:cubicBezTo>
                  <a:cubicBezTo>
                    <a:pt x="10" y="53"/>
                    <a:pt x="9" y="54"/>
                    <a:pt x="8" y="53"/>
                  </a:cubicBezTo>
                  <a:cubicBezTo>
                    <a:pt x="6" y="52"/>
                    <a:pt x="7" y="54"/>
                    <a:pt x="7" y="55"/>
                  </a:cubicBezTo>
                  <a:cubicBezTo>
                    <a:pt x="5" y="38"/>
                    <a:pt x="2" y="22"/>
                    <a:pt x="0" y="5"/>
                  </a:cubicBezTo>
                  <a:cubicBezTo>
                    <a:pt x="0" y="3"/>
                    <a:pt x="1" y="3"/>
                    <a:pt x="3" y="3"/>
                  </a:cubicBezTo>
                  <a:cubicBezTo>
                    <a:pt x="4" y="3"/>
                    <a:pt x="6" y="3"/>
                    <a:pt x="8" y="2"/>
                  </a:cubicBezTo>
                  <a:cubicBezTo>
                    <a:pt x="10" y="1"/>
                    <a:pt x="12" y="1"/>
                    <a:pt x="15" y="2"/>
                  </a:cubicBezTo>
                  <a:cubicBezTo>
                    <a:pt x="18" y="3"/>
                    <a:pt x="21" y="3"/>
                    <a:pt x="24" y="2"/>
                  </a:cubicBezTo>
                  <a:cubicBezTo>
                    <a:pt x="26" y="1"/>
                    <a:pt x="29" y="1"/>
                    <a:pt x="31" y="2"/>
                  </a:cubicBezTo>
                  <a:cubicBezTo>
                    <a:pt x="33" y="3"/>
                    <a:pt x="34" y="3"/>
                    <a:pt x="36" y="2"/>
                  </a:cubicBezTo>
                  <a:cubicBezTo>
                    <a:pt x="39" y="1"/>
                    <a:pt x="41" y="0"/>
                    <a:pt x="44" y="3"/>
                  </a:cubicBezTo>
                  <a:cubicBezTo>
                    <a:pt x="46" y="3"/>
                    <a:pt x="47" y="3"/>
                    <a:pt x="49" y="2"/>
                  </a:cubicBezTo>
                  <a:cubicBezTo>
                    <a:pt x="51" y="1"/>
                    <a:pt x="54" y="1"/>
                    <a:pt x="56" y="2"/>
                  </a:cubicBezTo>
                  <a:cubicBezTo>
                    <a:pt x="58" y="3"/>
                    <a:pt x="60" y="2"/>
                    <a:pt x="62" y="3"/>
                  </a:cubicBezTo>
                  <a:close/>
                </a:path>
              </a:pathLst>
            </a:custGeom>
            <a:solidFill>
              <a:srgbClr val="363D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17">
              <a:extLst>
                <a:ext uri="{FF2B5EF4-FFF2-40B4-BE49-F238E27FC236}">
                  <a16:creationId xmlns:a16="http://schemas.microsoft.com/office/drawing/2014/main" id="{20AC963C-FB8F-FAED-EDA8-E78F8A40E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2837"/>
              <a:ext cx="70" cy="88"/>
            </a:xfrm>
            <a:custGeom>
              <a:avLst/>
              <a:gdLst>
                <a:gd name="T0" fmla="*/ 86 w 86"/>
                <a:gd name="T1" fmla="*/ 0 h 107"/>
                <a:gd name="T2" fmla="*/ 81 w 86"/>
                <a:gd name="T3" fmla="*/ 1 h 107"/>
                <a:gd name="T4" fmla="*/ 17 w 86"/>
                <a:gd name="T5" fmla="*/ 1 h 107"/>
                <a:gd name="T6" fmla="*/ 12 w 86"/>
                <a:gd name="T7" fmla="*/ 5 h 107"/>
                <a:gd name="T8" fmla="*/ 16 w 86"/>
                <a:gd name="T9" fmla="*/ 61 h 107"/>
                <a:gd name="T10" fmla="*/ 20 w 86"/>
                <a:gd name="T11" fmla="*/ 105 h 107"/>
                <a:gd name="T12" fmla="*/ 19 w 86"/>
                <a:gd name="T13" fmla="*/ 106 h 107"/>
                <a:gd name="T14" fmla="*/ 6 w 86"/>
                <a:gd name="T15" fmla="*/ 95 h 107"/>
                <a:gd name="T16" fmla="*/ 4 w 86"/>
                <a:gd name="T17" fmla="*/ 64 h 107"/>
                <a:gd name="T18" fmla="*/ 1 w 86"/>
                <a:gd name="T19" fmla="*/ 16 h 107"/>
                <a:gd name="T20" fmla="*/ 0 w 86"/>
                <a:gd name="T21" fmla="*/ 7 h 107"/>
                <a:gd name="T22" fmla="*/ 7 w 86"/>
                <a:gd name="T23" fmla="*/ 0 h 107"/>
                <a:gd name="T24" fmla="*/ 86 w 86"/>
                <a:gd name="T25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6" h="107">
                  <a:moveTo>
                    <a:pt x="86" y="0"/>
                  </a:moveTo>
                  <a:cubicBezTo>
                    <a:pt x="85" y="2"/>
                    <a:pt x="82" y="1"/>
                    <a:pt x="81" y="1"/>
                  </a:cubicBezTo>
                  <a:cubicBezTo>
                    <a:pt x="59" y="1"/>
                    <a:pt x="38" y="1"/>
                    <a:pt x="17" y="1"/>
                  </a:cubicBezTo>
                  <a:cubicBezTo>
                    <a:pt x="13" y="1"/>
                    <a:pt x="12" y="1"/>
                    <a:pt x="12" y="5"/>
                  </a:cubicBezTo>
                  <a:cubicBezTo>
                    <a:pt x="14" y="24"/>
                    <a:pt x="15" y="42"/>
                    <a:pt x="16" y="61"/>
                  </a:cubicBezTo>
                  <a:cubicBezTo>
                    <a:pt x="17" y="75"/>
                    <a:pt x="19" y="90"/>
                    <a:pt x="20" y="105"/>
                  </a:cubicBezTo>
                  <a:cubicBezTo>
                    <a:pt x="20" y="105"/>
                    <a:pt x="19" y="106"/>
                    <a:pt x="19" y="106"/>
                  </a:cubicBezTo>
                  <a:cubicBezTo>
                    <a:pt x="5" y="106"/>
                    <a:pt x="8" y="107"/>
                    <a:pt x="6" y="95"/>
                  </a:cubicBezTo>
                  <a:cubicBezTo>
                    <a:pt x="5" y="85"/>
                    <a:pt x="3" y="74"/>
                    <a:pt x="4" y="64"/>
                  </a:cubicBezTo>
                  <a:cubicBezTo>
                    <a:pt x="4" y="48"/>
                    <a:pt x="2" y="32"/>
                    <a:pt x="1" y="16"/>
                  </a:cubicBezTo>
                  <a:cubicBezTo>
                    <a:pt x="1" y="13"/>
                    <a:pt x="1" y="10"/>
                    <a:pt x="0" y="7"/>
                  </a:cubicBezTo>
                  <a:cubicBezTo>
                    <a:pt x="0" y="0"/>
                    <a:pt x="0" y="0"/>
                    <a:pt x="7" y="0"/>
                  </a:cubicBezTo>
                  <a:cubicBezTo>
                    <a:pt x="33" y="0"/>
                    <a:pt x="60" y="0"/>
                    <a:pt x="86" y="0"/>
                  </a:cubicBezTo>
                  <a:close/>
                </a:path>
              </a:pathLst>
            </a:custGeom>
            <a:solidFill>
              <a:srgbClr val="1B21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18">
              <a:extLst>
                <a:ext uri="{FF2B5EF4-FFF2-40B4-BE49-F238E27FC236}">
                  <a16:creationId xmlns:a16="http://schemas.microsoft.com/office/drawing/2014/main" id="{79423A75-A937-583B-B878-88F51EAADB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2862"/>
              <a:ext cx="76" cy="14"/>
            </a:xfrm>
            <a:custGeom>
              <a:avLst/>
              <a:gdLst>
                <a:gd name="T0" fmla="*/ 0 w 93"/>
                <a:gd name="T1" fmla="*/ 15 h 17"/>
                <a:gd name="T2" fmla="*/ 0 w 93"/>
                <a:gd name="T3" fmla="*/ 1 h 17"/>
                <a:gd name="T4" fmla="*/ 6 w 93"/>
                <a:gd name="T5" fmla="*/ 0 h 17"/>
                <a:gd name="T6" fmla="*/ 83 w 93"/>
                <a:gd name="T7" fmla="*/ 0 h 17"/>
                <a:gd name="T8" fmla="*/ 89 w 93"/>
                <a:gd name="T9" fmla="*/ 1 h 17"/>
                <a:gd name="T10" fmla="*/ 79 w 93"/>
                <a:gd name="T11" fmla="*/ 17 h 17"/>
                <a:gd name="T12" fmla="*/ 34 w 93"/>
                <a:gd name="T13" fmla="*/ 17 h 17"/>
                <a:gd name="T14" fmla="*/ 6 w 93"/>
                <a:gd name="T15" fmla="*/ 17 h 17"/>
                <a:gd name="T16" fmla="*/ 0 w 93"/>
                <a:gd name="T17" fmla="*/ 1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7">
                  <a:moveTo>
                    <a:pt x="0" y="15"/>
                  </a:moveTo>
                  <a:cubicBezTo>
                    <a:pt x="0" y="11"/>
                    <a:pt x="0" y="6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32" y="0"/>
                    <a:pt x="58" y="0"/>
                    <a:pt x="83" y="0"/>
                  </a:cubicBezTo>
                  <a:cubicBezTo>
                    <a:pt x="85" y="0"/>
                    <a:pt x="87" y="0"/>
                    <a:pt x="89" y="1"/>
                  </a:cubicBezTo>
                  <a:cubicBezTo>
                    <a:pt x="93" y="9"/>
                    <a:pt x="88" y="17"/>
                    <a:pt x="79" y="17"/>
                  </a:cubicBezTo>
                  <a:cubicBezTo>
                    <a:pt x="64" y="17"/>
                    <a:pt x="49" y="17"/>
                    <a:pt x="34" y="17"/>
                  </a:cubicBezTo>
                  <a:cubicBezTo>
                    <a:pt x="25" y="17"/>
                    <a:pt x="16" y="17"/>
                    <a:pt x="6" y="17"/>
                  </a:cubicBezTo>
                  <a:cubicBezTo>
                    <a:pt x="4" y="17"/>
                    <a:pt x="2" y="17"/>
                    <a:pt x="0" y="15"/>
                  </a:cubicBezTo>
                  <a:close/>
                </a:path>
              </a:pathLst>
            </a:custGeom>
            <a:solidFill>
              <a:srgbClr val="D6E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19">
              <a:extLst>
                <a:ext uri="{FF2B5EF4-FFF2-40B4-BE49-F238E27FC236}">
                  <a16:creationId xmlns:a16="http://schemas.microsoft.com/office/drawing/2014/main" id="{B537C9B0-24DE-B116-0948-DB91445C56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2885"/>
              <a:ext cx="75" cy="15"/>
            </a:xfrm>
            <a:custGeom>
              <a:avLst/>
              <a:gdLst>
                <a:gd name="T0" fmla="*/ 0 w 92"/>
                <a:gd name="T1" fmla="*/ 16 h 18"/>
                <a:gd name="T2" fmla="*/ 0 w 92"/>
                <a:gd name="T3" fmla="*/ 2 h 18"/>
                <a:gd name="T4" fmla="*/ 5 w 92"/>
                <a:gd name="T5" fmla="*/ 0 h 18"/>
                <a:gd name="T6" fmla="*/ 88 w 92"/>
                <a:gd name="T7" fmla="*/ 0 h 18"/>
                <a:gd name="T8" fmla="*/ 90 w 92"/>
                <a:gd name="T9" fmla="*/ 9 h 18"/>
                <a:gd name="T10" fmla="*/ 82 w 92"/>
                <a:gd name="T11" fmla="*/ 17 h 18"/>
                <a:gd name="T12" fmla="*/ 77 w 92"/>
                <a:gd name="T13" fmla="*/ 17 h 18"/>
                <a:gd name="T14" fmla="*/ 8 w 92"/>
                <a:gd name="T15" fmla="*/ 17 h 18"/>
                <a:gd name="T16" fmla="*/ 0 w 92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2" h="18">
                  <a:moveTo>
                    <a:pt x="0" y="16"/>
                  </a:moveTo>
                  <a:cubicBezTo>
                    <a:pt x="0" y="11"/>
                    <a:pt x="0" y="6"/>
                    <a:pt x="0" y="2"/>
                  </a:cubicBezTo>
                  <a:cubicBezTo>
                    <a:pt x="1" y="0"/>
                    <a:pt x="3" y="0"/>
                    <a:pt x="5" y="0"/>
                  </a:cubicBezTo>
                  <a:cubicBezTo>
                    <a:pt x="33" y="0"/>
                    <a:pt x="61" y="0"/>
                    <a:pt x="88" y="0"/>
                  </a:cubicBezTo>
                  <a:cubicBezTo>
                    <a:pt x="92" y="3"/>
                    <a:pt x="91" y="6"/>
                    <a:pt x="90" y="9"/>
                  </a:cubicBezTo>
                  <a:cubicBezTo>
                    <a:pt x="89" y="13"/>
                    <a:pt x="86" y="16"/>
                    <a:pt x="82" y="17"/>
                  </a:cubicBezTo>
                  <a:cubicBezTo>
                    <a:pt x="80" y="17"/>
                    <a:pt x="78" y="17"/>
                    <a:pt x="77" y="17"/>
                  </a:cubicBezTo>
                  <a:cubicBezTo>
                    <a:pt x="54" y="17"/>
                    <a:pt x="31" y="17"/>
                    <a:pt x="8" y="17"/>
                  </a:cubicBezTo>
                  <a:cubicBezTo>
                    <a:pt x="5" y="17"/>
                    <a:pt x="2" y="18"/>
                    <a:pt x="0" y="16"/>
                  </a:cubicBezTo>
                  <a:close/>
                </a:path>
              </a:pathLst>
            </a:custGeom>
            <a:solidFill>
              <a:srgbClr val="D8E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20">
              <a:extLst>
                <a:ext uri="{FF2B5EF4-FFF2-40B4-BE49-F238E27FC236}">
                  <a16:creationId xmlns:a16="http://schemas.microsoft.com/office/drawing/2014/main" id="{017124D1-789F-0EEE-EC8A-D2FD4693D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2908"/>
              <a:ext cx="76" cy="14"/>
            </a:xfrm>
            <a:custGeom>
              <a:avLst/>
              <a:gdLst>
                <a:gd name="T0" fmla="*/ 0 w 93"/>
                <a:gd name="T1" fmla="*/ 16 h 17"/>
                <a:gd name="T2" fmla="*/ 0 w 93"/>
                <a:gd name="T3" fmla="*/ 1 h 17"/>
                <a:gd name="T4" fmla="*/ 6 w 93"/>
                <a:gd name="T5" fmla="*/ 0 h 17"/>
                <a:gd name="T6" fmla="*/ 83 w 93"/>
                <a:gd name="T7" fmla="*/ 0 h 17"/>
                <a:gd name="T8" fmla="*/ 89 w 93"/>
                <a:gd name="T9" fmla="*/ 1 h 17"/>
                <a:gd name="T10" fmla="*/ 80 w 93"/>
                <a:gd name="T11" fmla="*/ 17 h 17"/>
                <a:gd name="T12" fmla="*/ 50 w 93"/>
                <a:gd name="T13" fmla="*/ 17 h 17"/>
                <a:gd name="T14" fmla="*/ 7 w 93"/>
                <a:gd name="T15" fmla="*/ 17 h 17"/>
                <a:gd name="T16" fmla="*/ 0 w 93"/>
                <a:gd name="T17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17">
                  <a:moveTo>
                    <a:pt x="0" y="16"/>
                  </a:moveTo>
                  <a:cubicBezTo>
                    <a:pt x="0" y="11"/>
                    <a:pt x="0" y="6"/>
                    <a:pt x="0" y="1"/>
                  </a:cubicBezTo>
                  <a:cubicBezTo>
                    <a:pt x="2" y="0"/>
                    <a:pt x="4" y="0"/>
                    <a:pt x="6" y="0"/>
                  </a:cubicBezTo>
                  <a:cubicBezTo>
                    <a:pt x="32" y="0"/>
                    <a:pt x="58" y="0"/>
                    <a:pt x="83" y="0"/>
                  </a:cubicBezTo>
                  <a:cubicBezTo>
                    <a:pt x="85" y="0"/>
                    <a:pt x="87" y="0"/>
                    <a:pt x="89" y="1"/>
                  </a:cubicBezTo>
                  <a:cubicBezTo>
                    <a:pt x="93" y="9"/>
                    <a:pt x="88" y="16"/>
                    <a:pt x="80" y="17"/>
                  </a:cubicBezTo>
                  <a:cubicBezTo>
                    <a:pt x="70" y="17"/>
                    <a:pt x="60" y="17"/>
                    <a:pt x="50" y="17"/>
                  </a:cubicBezTo>
                  <a:cubicBezTo>
                    <a:pt x="36" y="17"/>
                    <a:pt x="21" y="17"/>
                    <a:pt x="7" y="17"/>
                  </a:cubicBezTo>
                  <a:cubicBezTo>
                    <a:pt x="5" y="17"/>
                    <a:pt x="2" y="17"/>
                    <a:pt x="0" y="16"/>
                  </a:cubicBezTo>
                  <a:close/>
                </a:path>
              </a:pathLst>
            </a:custGeom>
            <a:solidFill>
              <a:srgbClr val="D6EB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21">
              <a:extLst>
                <a:ext uri="{FF2B5EF4-FFF2-40B4-BE49-F238E27FC236}">
                  <a16:creationId xmlns:a16="http://schemas.microsoft.com/office/drawing/2014/main" id="{B2D8435F-9F8C-CF2C-B98D-61AB3EA39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" y="2856"/>
              <a:ext cx="126" cy="24"/>
            </a:xfrm>
            <a:custGeom>
              <a:avLst/>
              <a:gdLst>
                <a:gd name="T0" fmla="*/ 2 w 153"/>
                <a:gd name="T1" fmla="*/ 23 h 30"/>
                <a:gd name="T2" fmla="*/ 80 w 153"/>
                <a:gd name="T3" fmla="*/ 23 h 30"/>
                <a:gd name="T4" fmla="*/ 91 w 153"/>
                <a:gd name="T5" fmla="*/ 9 h 30"/>
                <a:gd name="T6" fmla="*/ 79 w 153"/>
                <a:gd name="T7" fmla="*/ 5 h 30"/>
                <a:gd name="T8" fmla="*/ 10 w 153"/>
                <a:gd name="T9" fmla="*/ 5 h 30"/>
                <a:gd name="T10" fmla="*/ 2 w 153"/>
                <a:gd name="T11" fmla="*/ 4 h 30"/>
                <a:gd name="T12" fmla="*/ 3 w 153"/>
                <a:gd name="T13" fmla="*/ 0 h 30"/>
                <a:gd name="T14" fmla="*/ 9 w 153"/>
                <a:gd name="T15" fmla="*/ 0 h 30"/>
                <a:gd name="T16" fmla="*/ 147 w 153"/>
                <a:gd name="T17" fmla="*/ 0 h 30"/>
                <a:gd name="T18" fmla="*/ 152 w 153"/>
                <a:gd name="T19" fmla="*/ 0 h 30"/>
                <a:gd name="T20" fmla="*/ 152 w 153"/>
                <a:gd name="T21" fmla="*/ 1 h 30"/>
                <a:gd name="T22" fmla="*/ 147 w 153"/>
                <a:gd name="T23" fmla="*/ 2 h 30"/>
                <a:gd name="T24" fmla="*/ 98 w 153"/>
                <a:gd name="T25" fmla="*/ 2 h 30"/>
                <a:gd name="T26" fmla="*/ 93 w 153"/>
                <a:gd name="T27" fmla="*/ 1 h 30"/>
                <a:gd name="T28" fmla="*/ 93 w 153"/>
                <a:gd name="T29" fmla="*/ 2 h 30"/>
                <a:gd name="T30" fmla="*/ 91 w 153"/>
                <a:gd name="T31" fmla="*/ 28 h 30"/>
                <a:gd name="T32" fmla="*/ 90 w 153"/>
                <a:gd name="T33" fmla="*/ 29 h 30"/>
                <a:gd name="T34" fmla="*/ 83 w 153"/>
                <a:gd name="T35" fmla="*/ 30 h 30"/>
                <a:gd name="T36" fmla="*/ 9 w 153"/>
                <a:gd name="T37" fmla="*/ 30 h 30"/>
                <a:gd name="T38" fmla="*/ 2 w 153"/>
                <a:gd name="T39" fmla="*/ 28 h 30"/>
                <a:gd name="T40" fmla="*/ 2 w 153"/>
                <a:gd name="T41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30">
                  <a:moveTo>
                    <a:pt x="2" y="23"/>
                  </a:moveTo>
                  <a:cubicBezTo>
                    <a:pt x="28" y="23"/>
                    <a:pt x="54" y="23"/>
                    <a:pt x="80" y="23"/>
                  </a:cubicBezTo>
                  <a:cubicBezTo>
                    <a:pt x="89" y="23"/>
                    <a:pt x="93" y="19"/>
                    <a:pt x="91" y="9"/>
                  </a:cubicBezTo>
                  <a:cubicBezTo>
                    <a:pt x="88" y="6"/>
                    <a:pt x="84" y="5"/>
                    <a:pt x="79" y="5"/>
                  </a:cubicBezTo>
                  <a:cubicBezTo>
                    <a:pt x="56" y="5"/>
                    <a:pt x="33" y="5"/>
                    <a:pt x="10" y="5"/>
                  </a:cubicBezTo>
                  <a:cubicBezTo>
                    <a:pt x="7" y="5"/>
                    <a:pt x="4" y="5"/>
                    <a:pt x="2" y="4"/>
                  </a:cubicBezTo>
                  <a:cubicBezTo>
                    <a:pt x="0" y="1"/>
                    <a:pt x="0" y="0"/>
                    <a:pt x="3" y="0"/>
                  </a:cubicBezTo>
                  <a:cubicBezTo>
                    <a:pt x="5" y="0"/>
                    <a:pt x="7" y="0"/>
                    <a:pt x="9" y="0"/>
                  </a:cubicBezTo>
                  <a:cubicBezTo>
                    <a:pt x="55" y="0"/>
                    <a:pt x="101" y="0"/>
                    <a:pt x="147" y="0"/>
                  </a:cubicBezTo>
                  <a:cubicBezTo>
                    <a:pt x="149" y="0"/>
                    <a:pt x="151" y="0"/>
                    <a:pt x="152" y="0"/>
                  </a:cubicBezTo>
                  <a:cubicBezTo>
                    <a:pt x="153" y="0"/>
                    <a:pt x="152" y="1"/>
                    <a:pt x="152" y="1"/>
                  </a:cubicBezTo>
                  <a:cubicBezTo>
                    <a:pt x="150" y="2"/>
                    <a:pt x="148" y="2"/>
                    <a:pt x="147" y="2"/>
                  </a:cubicBezTo>
                  <a:cubicBezTo>
                    <a:pt x="131" y="2"/>
                    <a:pt x="115" y="2"/>
                    <a:pt x="98" y="2"/>
                  </a:cubicBezTo>
                  <a:cubicBezTo>
                    <a:pt x="97" y="2"/>
                    <a:pt x="95" y="2"/>
                    <a:pt x="93" y="1"/>
                  </a:cubicBezTo>
                  <a:cubicBezTo>
                    <a:pt x="93" y="1"/>
                    <a:pt x="93" y="2"/>
                    <a:pt x="93" y="2"/>
                  </a:cubicBezTo>
                  <a:cubicBezTo>
                    <a:pt x="100" y="11"/>
                    <a:pt x="99" y="19"/>
                    <a:pt x="91" y="28"/>
                  </a:cubicBezTo>
                  <a:cubicBezTo>
                    <a:pt x="91" y="28"/>
                    <a:pt x="90" y="29"/>
                    <a:pt x="90" y="29"/>
                  </a:cubicBezTo>
                  <a:cubicBezTo>
                    <a:pt x="88" y="30"/>
                    <a:pt x="85" y="30"/>
                    <a:pt x="83" y="30"/>
                  </a:cubicBezTo>
                  <a:cubicBezTo>
                    <a:pt x="58" y="30"/>
                    <a:pt x="34" y="30"/>
                    <a:pt x="9" y="30"/>
                  </a:cubicBezTo>
                  <a:cubicBezTo>
                    <a:pt x="7" y="30"/>
                    <a:pt x="4" y="30"/>
                    <a:pt x="2" y="28"/>
                  </a:cubicBezTo>
                  <a:cubicBezTo>
                    <a:pt x="0" y="26"/>
                    <a:pt x="0" y="25"/>
                    <a:pt x="2" y="23"/>
                  </a:cubicBezTo>
                  <a:close/>
                </a:path>
              </a:pathLst>
            </a:custGeom>
            <a:solidFill>
              <a:srgbClr val="4751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22">
              <a:extLst>
                <a:ext uri="{FF2B5EF4-FFF2-40B4-BE49-F238E27FC236}">
                  <a16:creationId xmlns:a16="http://schemas.microsoft.com/office/drawing/2014/main" id="{96C00FB7-604B-C884-E385-838B7F955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" y="2900"/>
              <a:ext cx="82" cy="25"/>
            </a:xfrm>
            <a:custGeom>
              <a:avLst/>
              <a:gdLst>
                <a:gd name="T0" fmla="*/ 2 w 100"/>
                <a:gd name="T1" fmla="*/ 26 h 30"/>
                <a:gd name="T2" fmla="*/ 80 w 100"/>
                <a:gd name="T3" fmla="*/ 25 h 30"/>
                <a:gd name="T4" fmla="*/ 91 w 100"/>
                <a:gd name="T5" fmla="*/ 12 h 30"/>
                <a:gd name="T6" fmla="*/ 80 w 100"/>
                <a:gd name="T7" fmla="*/ 7 h 30"/>
                <a:gd name="T8" fmla="*/ 10 w 100"/>
                <a:gd name="T9" fmla="*/ 7 h 30"/>
                <a:gd name="T10" fmla="*/ 2 w 100"/>
                <a:gd name="T11" fmla="*/ 6 h 30"/>
                <a:gd name="T12" fmla="*/ 1 w 100"/>
                <a:gd name="T13" fmla="*/ 2 h 30"/>
                <a:gd name="T14" fmla="*/ 7 w 100"/>
                <a:gd name="T15" fmla="*/ 0 h 30"/>
                <a:gd name="T16" fmla="*/ 85 w 100"/>
                <a:gd name="T17" fmla="*/ 0 h 30"/>
                <a:gd name="T18" fmla="*/ 89 w 100"/>
                <a:gd name="T19" fmla="*/ 1 h 30"/>
                <a:gd name="T20" fmla="*/ 90 w 100"/>
                <a:gd name="T21" fmla="*/ 30 h 30"/>
                <a:gd name="T22" fmla="*/ 65 w 100"/>
                <a:gd name="T23" fmla="*/ 30 h 30"/>
                <a:gd name="T24" fmla="*/ 8 w 100"/>
                <a:gd name="T25" fmla="*/ 30 h 30"/>
                <a:gd name="T26" fmla="*/ 1 w 100"/>
                <a:gd name="T27" fmla="*/ 29 h 30"/>
                <a:gd name="T28" fmla="*/ 2 w 100"/>
                <a:gd name="T2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0" h="30">
                  <a:moveTo>
                    <a:pt x="2" y="26"/>
                  </a:moveTo>
                  <a:cubicBezTo>
                    <a:pt x="28" y="25"/>
                    <a:pt x="54" y="25"/>
                    <a:pt x="80" y="25"/>
                  </a:cubicBezTo>
                  <a:cubicBezTo>
                    <a:pt x="89" y="25"/>
                    <a:pt x="92" y="21"/>
                    <a:pt x="91" y="12"/>
                  </a:cubicBezTo>
                  <a:cubicBezTo>
                    <a:pt x="88" y="8"/>
                    <a:pt x="85" y="7"/>
                    <a:pt x="80" y="7"/>
                  </a:cubicBezTo>
                  <a:cubicBezTo>
                    <a:pt x="57" y="7"/>
                    <a:pt x="33" y="7"/>
                    <a:pt x="10" y="7"/>
                  </a:cubicBezTo>
                  <a:cubicBezTo>
                    <a:pt x="7" y="7"/>
                    <a:pt x="4" y="8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33" y="0"/>
                    <a:pt x="59" y="0"/>
                    <a:pt x="85" y="0"/>
                  </a:cubicBezTo>
                  <a:cubicBezTo>
                    <a:pt x="86" y="0"/>
                    <a:pt x="88" y="0"/>
                    <a:pt x="89" y="1"/>
                  </a:cubicBezTo>
                  <a:cubicBezTo>
                    <a:pt x="100" y="8"/>
                    <a:pt x="100" y="22"/>
                    <a:pt x="90" y="30"/>
                  </a:cubicBezTo>
                  <a:cubicBezTo>
                    <a:pt x="82" y="30"/>
                    <a:pt x="74" y="30"/>
                    <a:pt x="65" y="30"/>
                  </a:cubicBezTo>
                  <a:cubicBezTo>
                    <a:pt x="46" y="30"/>
                    <a:pt x="27" y="30"/>
                    <a:pt x="8" y="30"/>
                  </a:cubicBezTo>
                  <a:cubicBezTo>
                    <a:pt x="6" y="30"/>
                    <a:pt x="3" y="30"/>
                    <a:pt x="1" y="29"/>
                  </a:cubicBezTo>
                  <a:cubicBezTo>
                    <a:pt x="0" y="28"/>
                    <a:pt x="1" y="27"/>
                    <a:pt x="2" y="26"/>
                  </a:cubicBezTo>
                  <a:close/>
                </a:path>
              </a:pathLst>
            </a:custGeom>
            <a:solidFill>
              <a:srgbClr val="4B4F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23">
              <a:extLst>
                <a:ext uri="{FF2B5EF4-FFF2-40B4-BE49-F238E27FC236}">
                  <a16:creationId xmlns:a16="http://schemas.microsoft.com/office/drawing/2014/main" id="{F670A7AF-6532-0BB6-61AB-184C90644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6" y="2879"/>
              <a:ext cx="80" cy="23"/>
            </a:xfrm>
            <a:custGeom>
              <a:avLst/>
              <a:gdLst>
                <a:gd name="T0" fmla="*/ 90 w 97"/>
                <a:gd name="T1" fmla="*/ 28 h 28"/>
                <a:gd name="T2" fmla="*/ 11 w 97"/>
                <a:gd name="T3" fmla="*/ 28 h 28"/>
                <a:gd name="T4" fmla="*/ 1 w 97"/>
                <a:gd name="T5" fmla="*/ 28 h 28"/>
                <a:gd name="T6" fmla="*/ 2 w 97"/>
                <a:gd name="T7" fmla="*/ 24 h 28"/>
                <a:gd name="T8" fmla="*/ 82 w 97"/>
                <a:gd name="T9" fmla="*/ 24 h 28"/>
                <a:gd name="T10" fmla="*/ 90 w 97"/>
                <a:gd name="T11" fmla="*/ 9 h 28"/>
                <a:gd name="T12" fmla="*/ 80 w 97"/>
                <a:gd name="T13" fmla="*/ 6 h 28"/>
                <a:gd name="T14" fmla="*/ 10 w 97"/>
                <a:gd name="T15" fmla="*/ 6 h 28"/>
                <a:gd name="T16" fmla="*/ 2 w 97"/>
                <a:gd name="T17" fmla="*/ 4 h 28"/>
                <a:gd name="T18" fmla="*/ 2 w 97"/>
                <a:gd name="T19" fmla="*/ 0 h 28"/>
                <a:gd name="T20" fmla="*/ 90 w 97"/>
                <a:gd name="T21" fmla="*/ 0 h 28"/>
                <a:gd name="T22" fmla="*/ 91 w 97"/>
                <a:gd name="T23" fmla="*/ 0 h 28"/>
                <a:gd name="T24" fmla="*/ 96 w 97"/>
                <a:gd name="T25" fmla="*/ 10 h 28"/>
                <a:gd name="T26" fmla="*/ 91 w 97"/>
                <a:gd name="T27" fmla="*/ 27 h 28"/>
                <a:gd name="T28" fmla="*/ 90 w 97"/>
                <a:gd name="T2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7" h="28">
                  <a:moveTo>
                    <a:pt x="90" y="28"/>
                  </a:moveTo>
                  <a:cubicBezTo>
                    <a:pt x="64" y="28"/>
                    <a:pt x="37" y="28"/>
                    <a:pt x="11" y="28"/>
                  </a:cubicBezTo>
                  <a:cubicBezTo>
                    <a:pt x="8" y="28"/>
                    <a:pt x="4" y="27"/>
                    <a:pt x="1" y="28"/>
                  </a:cubicBezTo>
                  <a:cubicBezTo>
                    <a:pt x="1" y="27"/>
                    <a:pt x="0" y="25"/>
                    <a:pt x="2" y="24"/>
                  </a:cubicBezTo>
                  <a:cubicBezTo>
                    <a:pt x="28" y="24"/>
                    <a:pt x="55" y="24"/>
                    <a:pt x="82" y="24"/>
                  </a:cubicBezTo>
                  <a:cubicBezTo>
                    <a:pt x="89" y="24"/>
                    <a:pt x="94" y="16"/>
                    <a:pt x="90" y="9"/>
                  </a:cubicBezTo>
                  <a:cubicBezTo>
                    <a:pt x="88" y="6"/>
                    <a:pt x="84" y="6"/>
                    <a:pt x="80" y="6"/>
                  </a:cubicBezTo>
                  <a:cubicBezTo>
                    <a:pt x="57" y="6"/>
                    <a:pt x="33" y="6"/>
                    <a:pt x="10" y="6"/>
                  </a:cubicBezTo>
                  <a:cubicBezTo>
                    <a:pt x="7" y="6"/>
                    <a:pt x="4" y="6"/>
                    <a:pt x="2" y="4"/>
                  </a:cubicBezTo>
                  <a:cubicBezTo>
                    <a:pt x="0" y="3"/>
                    <a:pt x="1" y="1"/>
                    <a:pt x="2" y="0"/>
                  </a:cubicBezTo>
                  <a:cubicBezTo>
                    <a:pt x="31" y="0"/>
                    <a:pt x="61" y="0"/>
                    <a:pt x="90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4"/>
                    <a:pt x="95" y="6"/>
                    <a:pt x="96" y="10"/>
                  </a:cubicBezTo>
                  <a:cubicBezTo>
                    <a:pt x="97" y="17"/>
                    <a:pt x="93" y="22"/>
                    <a:pt x="91" y="27"/>
                  </a:cubicBezTo>
                  <a:cubicBezTo>
                    <a:pt x="91" y="28"/>
                    <a:pt x="91" y="28"/>
                    <a:pt x="90" y="28"/>
                  </a:cubicBezTo>
                  <a:close/>
                </a:path>
              </a:pathLst>
            </a:custGeom>
            <a:solidFill>
              <a:srgbClr val="D66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24">
              <a:extLst>
                <a:ext uri="{FF2B5EF4-FFF2-40B4-BE49-F238E27FC236}">
                  <a16:creationId xmlns:a16="http://schemas.microsoft.com/office/drawing/2014/main" id="{C6804A3E-202A-D863-DB93-4AAD0E4FD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1" y="2889"/>
              <a:ext cx="31" cy="36"/>
            </a:xfrm>
            <a:custGeom>
              <a:avLst/>
              <a:gdLst>
                <a:gd name="T0" fmla="*/ 22 w 38"/>
                <a:gd name="T1" fmla="*/ 0 h 43"/>
                <a:gd name="T2" fmla="*/ 24 w 38"/>
                <a:gd name="T3" fmla="*/ 16 h 43"/>
                <a:gd name="T4" fmla="*/ 26 w 38"/>
                <a:gd name="T5" fmla="*/ 38 h 43"/>
                <a:gd name="T6" fmla="*/ 29 w 38"/>
                <a:gd name="T7" fmla="*/ 41 h 43"/>
                <a:gd name="T8" fmla="*/ 38 w 38"/>
                <a:gd name="T9" fmla="*/ 41 h 43"/>
                <a:gd name="T10" fmla="*/ 35 w 38"/>
                <a:gd name="T11" fmla="*/ 42 h 43"/>
                <a:gd name="T12" fmla="*/ 6 w 38"/>
                <a:gd name="T13" fmla="*/ 42 h 43"/>
                <a:gd name="T14" fmla="*/ 5 w 38"/>
                <a:gd name="T15" fmla="*/ 42 h 43"/>
                <a:gd name="T16" fmla="*/ 5 w 38"/>
                <a:gd name="T17" fmla="*/ 42 h 43"/>
                <a:gd name="T18" fmla="*/ 9 w 38"/>
                <a:gd name="T19" fmla="*/ 19 h 43"/>
                <a:gd name="T20" fmla="*/ 22 w 38"/>
                <a:gd name="T2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43">
                  <a:moveTo>
                    <a:pt x="22" y="0"/>
                  </a:moveTo>
                  <a:cubicBezTo>
                    <a:pt x="25" y="5"/>
                    <a:pt x="23" y="10"/>
                    <a:pt x="24" y="16"/>
                  </a:cubicBezTo>
                  <a:cubicBezTo>
                    <a:pt x="26" y="23"/>
                    <a:pt x="26" y="31"/>
                    <a:pt x="26" y="38"/>
                  </a:cubicBezTo>
                  <a:cubicBezTo>
                    <a:pt x="26" y="41"/>
                    <a:pt x="27" y="41"/>
                    <a:pt x="29" y="41"/>
                  </a:cubicBezTo>
                  <a:cubicBezTo>
                    <a:pt x="32" y="41"/>
                    <a:pt x="35" y="41"/>
                    <a:pt x="38" y="41"/>
                  </a:cubicBezTo>
                  <a:cubicBezTo>
                    <a:pt x="38" y="43"/>
                    <a:pt x="36" y="42"/>
                    <a:pt x="35" y="42"/>
                  </a:cubicBezTo>
                  <a:cubicBezTo>
                    <a:pt x="25" y="42"/>
                    <a:pt x="16" y="42"/>
                    <a:pt x="6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0" y="34"/>
                    <a:pt x="3" y="26"/>
                    <a:pt x="9" y="19"/>
                  </a:cubicBezTo>
                  <a:cubicBezTo>
                    <a:pt x="14" y="13"/>
                    <a:pt x="18" y="6"/>
                    <a:pt x="22" y="0"/>
                  </a:cubicBezTo>
                  <a:close/>
                </a:path>
              </a:pathLst>
            </a:custGeom>
            <a:solidFill>
              <a:srgbClr val="0D11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25">
              <a:extLst>
                <a:ext uri="{FF2B5EF4-FFF2-40B4-BE49-F238E27FC236}">
                  <a16:creationId xmlns:a16="http://schemas.microsoft.com/office/drawing/2014/main" id="{A4F71DCF-812A-C05F-273F-2E90C395E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" y="2855"/>
              <a:ext cx="24" cy="24"/>
            </a:xfrm>
            <a:custGeom>
              <a:avLst/>
              <a:gdLst>
                <a:gd name="T0" fmla="*/ 22 w 28"/>
                <a:gd name="T1" fmla="*/ 29 h 29"/>
                <a:gd name="T2" fmla="*/ 6 w 28"/>
                <a:gd name="T3" fmla="*/ 29 h 29"/>
                <a:gd name="T4" fmla="*/ 1 w 28"/>
                <a:gd name="T5" fmla="*/ 27 h 29"/>
                <a:gd name="T6" fmla="*/ 2 w 28"/>
                <a:gd name="T7" fmla="*/ 22 h 29"/>
                <a:gd name="T8" fmla="*/ 2 w 28"/>
                <a:gd name="T9" fmla="*/ 6 h 29"/>
                <a:gd name="T10" fmla="*/ 3 w 28"/>
                <a:gd name="T11" fmla="*/ 1 h 29"/>
                <a:gd name="T12" fmla="*/ 18 w 28"/>
                <a:gd name="T13" fmla="*/ 1 h 29"/>
                <a:gd name="T14" fmla="*/ 24 w 28"/>
                <a:gd name="T15" fmla="*/ 4 h 29"/>
                <a:gd name="T16" fmla="*/ 22 w 28"/>
                <a:gd name="T1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29">
                  <a:moveTo>
                    <a:pt x="22" y="29"/>
                  </a:moveTo>
                  <a:cubicBezTo>
                    <a:pt x="17" y="29"/>
                    <a:pt x="11" y="29"/>
                    <a:pt x="6" y="29"/>
                  </a:cubicBezTo>
                  <a:cubicBezTo>
                    <a:pt x="4" y="29"/>
                    <a:pt x="2" y="29"/>
                    <a:pt x="1" y="27"/>
                  </a:cubicBezTo>
                  <a:cubicBezTo>
                    <a:pt x="0" y="25"/>
                    <a:pt x="1" y="24"/>
                    <a:pt x="2" y="22"/>
                  </a:cubicBezTo>
                  <a:cubicBezTo>
                    <a:pt x="4" y="17"/>
                    <a:pt x="4" y="12"/>
                    <a:pt x="2" y="6"/>
                  </a:cubicBezTo>
                  <a:cubicBezTo>
                    <a:pt x="2" y="4"/>
                    <a:pt x="1" y="2"/>
                    <a:pt x="3" y="1"/>
                  </a:cubicBezTo>
                  <a:cubicBezTo>
                    <a:pt x="8" y="1"/>
                    <a:pt x="13" y="1"/>
                    <a:pt x="18" y="1"/>
                  </a:cubicBezTo>
                  <a:cubicBezTo>
                    <a:pt x="21" y="0"/>
                    <a:pt x="22" y="1"/>
                    <a:pt x="24" y="4"/>
                  </a:cubicBezTo>
                  <a:cubicBezTo>
                    <a:pt x="28" y="13"/>
                    <a:pt x="28" y="21"/>
                    <a:pt x="22" y="29"/>
                  </a:cubicBezTo>
                  <a:close/>
                </a:path>
              </a:pathLst>
            </a:custGeom>
            <a:solidFill>
              <a:srgbClr val="2A35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26">
              <a:extLst>
                <a:ext uri="{FF2B5EF4-FFF2-40B4-BE49-F238E27FC236}">
                  <a16:creationId xmlns:a16="http://schemas.microsoft.com/office/drawing/2014/main" id="{4EBA96C4-1C3B-B279-518F-2723F77D0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1" y="2901"/>
              <a:ext cx="24" cy="25"/>
            </a:xfrm>
            <a:custGeom>
              <a:avLst/>
              <a:gdLst>
                <a:gd name="T0" fmla="*/ 2 w 28"/>
                <a:gd name="T1" fmla="*/ 2 h 30"/>
                <a:gd name="T2" fmla="*/ 22 w 28"/>
                <a:gd name="T3" fmla="*/ 1 h 30"/>
                <a:gd name="T4" fmla="*/ 22 w 28"/>
                <a:gd name="T5" fmla="*/ 29 h 30"/>
                <a:gd name="T6" fmla="*/ 0 w 28"/>
                <a:gd name="T7" fmla="*/ 29 h 30"/>
                <a:gd name="T8" fmla="*/ 0 w 28"/>
                <a:gd name="T9" fmla="*/ 28 h 30"/>
                <a:gd name="T10" fmla="*/ 2 w 28"/>
                <a:gd name="T11" fmla="*/ 3 h 30"/>
                <a:gd name="T12" fmla="*/ 2 w 28"/>
                <a:gd name="T1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30">
                  <a:moveTo>
                    <a:pt x="2" y="2"/>
                  </a:moveTo>
                  <a:cubicBezTo>
                    <a:pt x="9" y="0"/>
                    <a:pt x="15" y="1"/>
                    <a:pt x="22" y="1"/>
                  </a:cubicBezTo>
                  <a:cubicBezTo>
                    <a:pt x="28" y="10"/>
                    <a:pt x="28" y="19"/>
                    <a:pt x="22" y="29"/>
                  </a:cubicBezTo>
                  <a:cubicBezTo>
                    <a:pt x="15" y="29"/>
                    <a:pt x="8" y="30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0"/>
                    <a:pt x="4" y="12"/>
                    <a:pt x="2" y="3"/>
                  </a:cubicBezTo>
                  <a:cubicBezTo>
                    <a:pt x="2" y="3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2B34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27">
              <a:extLst>
                <a:ext uri="{FF2B5EF4-FFF2-40B4-BE49-F238E27FC236}">
                  <a16:creationId xmlns:a16="http://schemas.microsoft.com/office/drawing/2014/main" id="{081E8250-C1AD-4AD8-7125-ABF6B7FB0E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8" y="2960"/>
              <a:ext cx="491" cy="6"/>
            </a:xfrm>
            <a:custGeom>
              <a:avLst/>
              <a:gdLst>
                <a:gd name="T0" fmla="*/ 596 w 596"/>
                <a:gd name="T1" fmla="*/ 4 h 8"/>
                <a:gd name="T2" fmla="*/ 422 w 596"/>
                <a:gd name="T3" fmla="*/ 5 h 8"/>
                <a:gd name="T4" fmla="*/ 417 w 596"/>
                <a:gd name="T5" fmla="*/ 4 h 8"/>
                <a:gd name="T6" fmla="*/ 8 w 596"/>
                <a:gd name="T7" fmla="*/ 4 h 8"/>
                <a:gd name="T8" fmla="*/ 3 w 596"/>
                <a:gd name="T9" fmla="*/ 5 h 8"/>
                <a:gd name="T10" fmla="*/ 1 w 596"/>
                <a:gd name="T11" fmla="*/ 6 h 8"/>
                <a:gd name="T12" fmla="*/ 4 w 596"/>
                <a:gd name="T13" fmla="*/ 1 h 8"/>
                <a:gd name="T14" fmla="*/ 11 w 596"/>
                <a:gd name="T15" fmla="*/ 1 h 8"/>
                <a:gd name="T16" fmla="*/ 414 w 596"/>
                <a:gd name="T17" fmla="*/ 1 h 8"/>
                <a:gd name="T18" fmla="*/ 589 w 596"/>
                <a:gd name="T19" fmla="*/ 2 h 8"/>
                <a:gd name="T20" fmla="*/ 596 w 596"/>
                <a:gd name="T21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6" h="8">
                  <a:moveTo>
                    <a:pt x="596" y="4"/>
                  </a:moveTo>
                  <a:cubicBezTo>
                    <a:pt x="538" y="4"/>
                    <a:pt x="480" y="5"/>
                    <a:pt x="422" y="5"/>
                  </a:cubicBezTo>
                  <a:cubicBezTo>
                    <a:pt x="421" y="3"/>
                    <a:pt x="419" y="4"/>
                    <a:pt x="417" y="4"/>
                  </a:cubicBezTo>
                  <a:cubicBezTo>
                    <a:pt x="281" y="4"/>
                    <a:pt x="144" y="4"/>
                    <a:pt x="8" y="4"/>
                  </a:cubicBezTo>
                  <a:cubicBezTo>
                    <a:pt x="6" y="4"/>
                    <a:pt x="4" y="3"/>
                    <a:pt x="3" y="5"/>
                  </a:cubicBezTo>
                  <a:cubicBezTo>
                    <a:pt x="2" y="5"/>
                    <a:pt x="3" y="8"/>
                    <a:pt x="1" y="6"/>
                  </a:cubicBezTo>
                  <a:cubicBezTo>
                    <a:pt x="0" y="3"/>
                    <a:pt x="2" y="2"/>
                    <a:pt x="4" y="1"/>
                  </a:cubicBezTo>
                  <a:cubicBezTo>
                    <a:pt x="6" y="1"/>
                    <a:pt x="8" y="1"/>
                    <a:pt x="11" y="1"/>
                  </a:cubicBezTo>
                  <a:cubicBezTo>
                    <a:pt x="145" y="1"/>
                    <a:pt x="279" y="0"/>
                    <a:pt x="414" y="1"/>
                  </a:cubicBezTo>
                  <a:cubicBezTo>
                    <a:pt x="472" y="2"/>
                    <a:pt x="530" y="1"/>
                    <a:pt x="589" y="2"/>
                  </a:cubicBezTo>
                  <a:cubicBezTo>
                    <a:pt x="592" y="2"/>
                    <a:pt x="595" y="1"/>
                    <a:pt x="596" y="4"/>
                  </a:cubicBezTo>
                  <a:close/>
                </a:path>
              </a:pathLst>
            </a:custGeom>
            <a:solidFill>
              <a:srgbClr val="9E38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28">
              <a:extLst>
                <a:ext uri="{FF2B5EF4-FFF2-40B4-BE49-F238E27FC236}">
                  <a16:creationId xmlns:a16="http://schemas.microsoft.com/office/drawing/2014/main" id="{27A6CE3D-AA9A-76D4-2EFB-19FFD60E3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0" y="2845"/>
              <a:ext cx="14" cy="58"/>
            </a:xfrm>
            <a:custGeom>
              <a:avLst/>
              <a:gdLst>
                <a:gd name="T0" fmla="*/ 9 w 17"/>
                <a:gd name="T1" fmla="*/ 69 h 70"/>
                <a:gd name="T2" fmla="*/ 0 w 17"/>
                <a:gd name="T3" fmla="*/ 70 h 70"/>
                <a:gd name="T4" fmla="*/ 9 w 17"/>
                <a:gd name="T5" fmla="*/ 10 h 70"/>
                <a:gd name="T6" fmla="*/ 10 w 17"/>
                <a:gd name="T7" fmla="*/ 4 h 70"/>
                <a:gd name="T8" fmla="*/ 17 w 17"/>
                <a:gd name="T9" fmla="*/ 2 h 70"/>
                <a:gd name="T10" fmla="*/ 14 w 17"/>
                <a:gd name="T11" fmla="*/ 28 h 70"/>
                <a:gd name="T12" fmla="*/ 9 w 17"/>
                <a:gd name="T13" fmla="*/ 6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70">
                  <a:moveTo>
                    <a:pt x="9" y="69"/>
                  </a:moveTo>
                  <a:cubicBezTo>
                    <a:pt x="6" y="70"/>
                    <a:pt x="3" y="70"/>
                    <a:pt x="0" y="70"/>
                  </a:cubicBezTo>
                  <a:cubicBezTo>
                    <a:pt x="3" y="50"/>
                    <a:pt x="6" y="30"/>
                    <a:pt x="9" y="10"/>
                  </a:cubicBezTo>
                  <a:cubicBezTo>
                    <a:pt x="9" y="8"/>
                    <a:pt x="10" y="6"/>
                    <a:pt x="10" y="4"/>
                  </a:cubicBezTo>
                  <a:cubicBezTo>
                    <a:pt x="12" y="0"/>
                    <a:pt x="15" y="2"/>
                    <a:pt x="17" y="2"/>
                  </a:cubicBezTo>
                  <a:cubicBezTo>
                    <a:pt x="17" y="11"/>
                    <a:pt x="15" y="19"/>
                    <a:pt x="14" y="28"/>
                  </a:cubicBezTo>
                  <a:cubicBezTo>
                    <a:pt x="12" y="42"/>
                    <a:pt x="10" y="55"/>
                    <a:pt x="9" y="69"/>
                  </a:cubicBezTo>
                  <a:close/>
                </a:path>
              </a:pathLst>
            </a:custGeom>
            <a:solidFill>
              <a:srgbClr val="4178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29">
              <a:extLst>
                <a:ext uri="{FF2B5EF4-FFF2-40B4-BE49-F238E27FC236}">
                  <a16:creationId xmlns:a16="http://schemas.microsoft.com/office/drawing/2014/main" id="{93737CE7-A39E-771F-C461-EAFA601B7D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8" y="2801"/>
              <a:ext cx="15" cy="60"/>
            </a:xfrm>
            <a:custGeom>
              <a:avLst/>
              <a:gdLst>
                <a:gd name="T0" fmla="*/ 7 w 19"/>
                <a:gd name="T1" fmla="*/ 73 h 73"/>
                <a:gd name="T2" fmla="*/ 0 w 19"/>
                <a:gd name="T3" fmla="*/ 73 h 73"/>
                <a:gd name="T4" fmla="*/ 15 w 19"/>
                <a:gd name="T5" fmla="*/ 0 h 73"/>
                <a:gd name="T6" fmla="*/ 16 w 19"/>
                <a:gd name="T7" fmla="*/ 23 h 73"/>
                <a:gd name="T8" fmla="*/ 7 w 19"/>
                <a:gd name="T9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73">
                  <a:moveTo>
                    <a:pt x="7" y="73"/>
                  </a:moveTo>
                  <a:cubicBezTo>
                    <a:pt x="5" y="73"/>
                    <a:pt x="2" y="73"/>
                    <a:pt x="0" y="73"/>
                  </a:cubicBezTo>
                  <a:cubicBezTo>
                    <a:pt x="4" y="49"/>
                    <a:pt x="6" y="23"/>
                    <a:pt x="15" y="0"/>
                  </a:cubicBezTo>
                  <a:cubicBezTo>
                    <a:pt x="19" y="7"/>
                    <a:pt x="17" y="15"/>
                    <a:pt x="16" y="23"/>
                  </a:cubicBezTo>
                  <a:cubicBezTo>
                    <a:pt x="13" y="40"/>
                    <a:pt x="10" y="56"/>
                    <a:pt x="7" y="73"/>
                  </a:cubicBezTo>
                  <a:close/>
                </a:path>
              </a:pathLst>
            </a:custGeom>
            <a:solidFill>
              <a:srgbClr val="D16F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30">
              <a:extLst>
                <a:ext uri="{FF2B5EF4-FFF2-40B4-BE49-F238E27FC236}">
                  <a16:creationId xmlns:a16="http://schemas.microsoft.com/office/drawing/2014/main" id="{0F258BD6-EF37-8F52-AD94-7288D0D06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5" y="2946"/>
              <a:ext cx="165" cy="276"/>
            </a:xfrm>
            <a:custGeom>
              <a:avLst/>
              <a:gdLst>
                <a:gd name="T0" fmla="*/ 198 w 201"/>
                <a:gd name="T1" fmla="*/ 0 h 334"/>
                <a:gd name="T2" fmla="*/ 201 w 201"/>
                <a:gd name="T3" fmla="*/ 2 h 334"/>
                <a:gd name="T4" fmla="*/ 201 w 201"/>
                <a:gd name="T5" fmla="*/ 6 h 334"/>
                <a:gd name="T6" fmla="*/ 201 w 201"/>
                <a:gd name="T7" fmla="*/ 326 h 334"/>
                <a:gd name="T8" fmla="*/ 201 w 201"/>
                <a:gd name="T9" fmla="*/ 332 h 334"/>
                <a:gd name="T10" fmla="*/ 197 w 201"/>
                <a:gd name="T11" fmla="*/ 333 h 334"/>
                <a:gd name="T12" fmla="*/ 5 w 201"/>
                <a:gd name="T13" fmla="*/ 334 h 334"/>
                <a:gd name="T14" fmla="*/ 1 w 201"/>
                <a:gd name="T15" fmla="*/ 329 h 334"/>
                <a:gd name="T16" fmla="*/ 2 w 201"/>
                <a:gd name="T17" fmla="*/ 329 h 334"/>
                <a:gd name="T18" fmla="*/ 7 w 201"/>
                <a:gd name="T19" fmla="*/ 331 h 334"/>
                <a:gd name="T20" fmla="*/ 175 w 201"/>
                <a:gd name="T21" fmla="*/ 331 h 334"/>
                <a:gd name="T22" fmla="*/ 193 w 201"/>
                <a:gd name="T23" fmla="*/ 330 h 334"/>
                <a:gd name="T24" fmla="*/ 199 w 201"/>
                <a:gd name="T25" fmla="*/ 324 h 334"/>
                <a:gd name="T26" fmla="*/ 199 w 201"/>
                <a:gd name="T27" fmla="*/ 320 h 334"/>
                <a:gd name="T28" fmla="*/ 199 w 201"/>
                <a:gd name="T29" fmla="*/ 12 h 334"/>
                <a:gd name="T30" fmla="*/ 198 w 201"/>
                <a:gd name="T31" fmla="*/ 0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1" h="334">
                  <a:moveTo>
                    <a:pt x="198" y="0"/>
                  </a:moveTo>
                  <a:cubicBezTo>
                    <a:pt x="200" y="0"/>
                    <a:pt x="201" y="0"/>
                    <a:pt x="201" y="2"/>
                  </a:cubicBezTo>
                  <a:cubicBezTo>
                    <a:pt x="201" y="4"/>
                    <a:pt x="201" y="5"/>
                    <a:pt x="201" y="6"/>
                  </a:cubicBezTo>
                  <a:cubicBezTo>
                    <a:pt x="201" y="113"/>
                    <a:pt x="201" y="220"/>
                    <a:pt x="201" y="326"/>
                  </a:cubicBezTo>
                  <a:cubicBezTo>
                    <a:pt x="201" y="328"/>
                    <a:pt x="201" y="330"/>
                    <a:pt x="201" y="332"/>
                  </a:cubicBezTo>
                  <a:cubicBezTo>
                    <a:pt x="200" y="334"/>
                    <a:pt x="199" y="333"/>
                    <a:pt x="197" y="333"/>
                  </a:cubicBezTo>
                  <a:cubicBezTo>
                    <a:pt x="133" y="334"/>
                    <a:pt x="69" y="334"/>
                    <a:pt x="5" y="334"/>
                  </a:cubicBezTo>
                  <a:cubicBezTo>
                    <a:pt x="1" y="334"/>
                    <a:pt x="0" y="332"/>
                    <a:pt x="1" y="329"/>
                  </a:cubicBezTo>
                  <a:cubicBezTo>
                    <a:pt x="2" y="329"/>
                    <a:pt x="2" y="329"/>
                    <a:pt x="2" y="329"/>
                  </a:cubicBezTo>
                  <a:cubicBezTo>
                    <a:pt x="4" y="330"/>
                    <a:pt x="5" y="331"/>
                    <a:pt x="7" y="331"/>
                  </a:cubicBezTo>
                  <a:cubicBezTo>
                    <a:pt x="63" y="331"/>
                    <a:pt x="119" y="331"/>
                    <a:pt x="175" y="331"/>
                  </a:cubicBezTo>
                  <a:cubicBezTo>
                    <a:pt x="181" y="330"/>
                    <a:pt x="187" y="331"/>
                    <a:pt x="193" y="330"/>
                  </a:cubicBezTo>
                  <a:cubicBezTo>
                    <a:pt x="197" y="330"/>
                    <a:pt x="199" y="328"/>
                    <a:pt x="199" y="324"/>
                  </a:cubicBezTo>
                  <a:cubicBezTo>
                    <a:pt x="198" y="323"/>
                    <a:pt x="199" y="322"/>
                    <a:pt x="199" y="320"/>
                  </a:cubicBezTo>
                  <a:cubicBezTo>
                    <a:pt x="199" y="217"/>
                    <a:pt x="199" y="115"/>
                    <a:pt x="199" y="12"/>
                  </a:cubicBezTo>
                  <a:cubicBezTo>
                    <a:pt x="199" y="8"/>
                    <a:pt x="198" y="4"/>
                    <a:pt x="198" y="0"/>
                  </a:cubicBezTo>
                  <a:close/>
                </a:path>
              </a:pathLst>
            </a:custGeom>
            <a:solidFill>
              <a:srgbClr val="9D3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31">
              <a:extLst>
                <a:ext uri="{FF2B5EF4-FFF2-40B4-BE49-F238E27FC236}">
                  <a16:creationId xmlns:a16="http://schemas.microsoft.com/office/drawing/2014/main" id="{214E07B9-D2FD-1017-EE0F-0402AE86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7" y="2802"/>
              <a:ext cx="9" cy="60"/>
            </a:xfrm>
            <a:custGeom>
              <a:avLst/>
              <a:gdLst>
                <a:gd name="T0" fmla="*/ 8 w 11"/>
                <a:gd name="T1" fmla="*/ 73 h 73"/>
                <a:gd name="T2" fmla="*/ 0 w 11"/>
                <a:gd name="T3" fmla="*/ 72 h 73"/>
                <a:gd name="T4" fmla="*/ 3 w 11"/>
                <a:gd name="T5" fmla="*/ 14 h 73"/>
                <a:gd name="T6" fmla="*/ 8 w 11"/>
                <a:gd name="T7" fmla="*/ 0 h 73"/>
                <a:gd name="T8" fmla="*/ 11 w 11"/>
                <a:gd name="T9" fmla="*/ 14 h 73"/>
                <a:gd name="T10" fmla="*/ 8 w 11"/>
                <a:gd name="T11" fmla="*/ 69 h 73"/>
                <a:gd name="T12" fmla="*/ 8 w 11"/>
                <a:gd name="T13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3">
                  <a:moveTo>
                    <a:pt x="8" y="73"/>
                  </a:moveTo>
                  <a:cubicBezTo>
                    <a:pt x="5" y="72"/>
                    <a:pt x="3" y="72"/>
                    <a:pt x="0" y="72"/>
                  </a:cubicBezTo>
                  <a:cubicBezTo>
                    <a:pt x="1" y="53"/>
                    <a:pt x="2" y="33"/>
                    <a:pt x="3" y="14"/>
                  </a:cubicBezTo>
                  <a:cubicBezTo>
                    <a:pt x="4" y="9"/>
                    <a:pt x="6" y="5"/>
                    <a:pt x="8" y="0"/>
                  </a:cubicBezTo>
                  <a:cubicBezTo>
                    <a:pt x="11" y="5"/>
                    <a:pt x="11" y="9"/>
                    <a:pt x="11" y="14"/>
                  </a:cubicBezTo>
                  <a:cubicBezTo>
                    <a:pt x="10" y="32"/>
                    <a:pt x="9" y="51"/>
                    <a:pt x="8" y="69"/>
                  </a:cubicBezTo>
                  <a:cubicBezTo>
                    <a:pt x="8" y="70"/>
                    <a:pt x="8" y="71"/>
                    <a:pt x="8" y="73"/>
                  </a:cubicBezTo>
                  <a:close/>
                </a:path>
              </a:pathLst>
            </a:custGeom>
            <a:solidFill>
              <a:srgbClr val="61C2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32">
              <a:extLst>
                <a:ext uri="{FF2B5EF4-FFF2-40B4-BE49-F238E27FC236}">
                  <a16:creationId xmlns:a16="http://schemas.microsoft.com/office/drawing/2014/main" id="{5B9F4C71-3315-FE94-88BC-65E5CAC20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2858"/>
              <a:ext cx="73" cy="5"/>
            </a:xfrm>
            <a:custGeom>
              <a:avLst/>
              <a:gdLst>
                <a:gd name="T0" fmla="*/ 0 w 89"/>
                <a:gd name="T1" fmla="*/ 1 h 6"/>
                <a:gd name="T2" fmla="*/ 83 w 89"/>
                <a:gd name="T3" fmla="*/ 0 h 6"/>
                <a:gd name="T4" fmla="*/ 89 w 89"/>
                <a:gd name="T5" fmla="*/ 6 h 6"/>
                <a:gd name="T6" fmla="*/ 0 w 89"/>
                <a:gd name="T7" fmla="*/ 6 h 6"/>
                <a:gd name="T8" fmla="*/ 0 w 89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6">
                  <a:moveTo>
                    <a:pt x="0" y="1"/>
                  </a:moveTo>
                  <a:cubicBezTo>
                    <a:pt x="27" y="1"/>
                    <a:pt x="55" y="1"/>
                    <a:pt x="83" y="0"/>
                  </a:cubicBezTo>
                  <a:cubicBezTo>
                    <a:pt x="87" y="0"/>
                    <a:pt x="89" y="3"/>
                    <a:pt x="89" y="6"/>
                  </a:cubicBezTo>
                  <a:cubicBezTo>
                    <a:pt x="60" y="6"/>
                    <a:pt x="30" y="6"/>
                    <a:pt x="0" y="6"/>
                  </a:cubicBezTo>
                  <a:cubicBezTo>
                    <a:pt x="0" y="4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97BA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33">
              <a:extLst>
                <a:ext uri="{FF2B5EF4-FFF2-40B4-BE49-F238E27FC236}">
                  <a16:creationId xmlns:a16="http://schemas.microsoft.com/office/drawing/2014/main" id="{1850D87A-CA38-1CF7-BAFF-1824149D5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2904"/>
              <a:ext cx="73" cy="6"/>
            </a:xfrm>
            <a:custGeom>
              <a:avLst/>
              <a:gdLst>
                <a:gd name="T0" fmla="*/ 0 w 89"/>
                <a:gd name="T1" fmla="*/ 1 h 7"/>
                <a:gd name="T2" fmla="*/ 83 w 89"/>
                <a:gd name="T3" fmla="*/ 0 h 7"/>
                <a:gd name="T4" fmla="*/ 89 w 89"/>
                <a:gd name="T5" fmla="*/ 7 h 7"/>
                <a:gd name="T6" fmla="*/ 0 w 89"/>
                <a:gd name="T7" fmla="*/ 6 h 7"/>
                <a:gd name="T8" fmla="*/ 0 w 89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7">
                  <a:moveTo>
                    <a:pt x="0" y="1"/>
                  </a:moveTo>
                  <a:cubicBezTo>
                    <a:pt x="27" y="1"/>
                    <a:pt x="55" y="1"/>
                    <a:pt x="83" y="0"/>
                  </a:cubicBezTo>
                  <a:cubicBezTo>
                    <a:pt x="87" y="0"/>
                    <a:pt x="89" y="3"/>
                    <a:pt x="89" y="7"/>
                  </a:cubicBezTo>
                  <a:cubicBezTo>
                    <a:pt x="60" y="6"/>
                    <a:pt x="30" y="6"/>
                    <a:pt x="0" y="6"/>
                  </a:cubicBezTo>
                  <a:cubicBezTo>
                    <a:pt x="0" y="5"/>
                    <a:pt x="0" y="3"/>
                    <a:pt x="0" y="1"/>
                  </a:cubicBezTo>
                  <a:close/>
                </a:path>
              </a:pathLst>
            </a:custGeom>
            <a:solidFill>
              <a:srgbClr val="96B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34">
              <a:extLst>
                <a:ext uri="{FF2B5EF4-FFF2-40B4-BE49-F238E27FC236}">
                  <a16:creationId xmlns:a16="http://schemas.microsoft.com/office/drawing/2014/main" id="{B01FF553-C6D8-C962-3C35-F41B4EFFA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" y="2882"/>
              <a:ext cx="72" cy="5"/>
            </a:xfrm>
            <a:custGeom>
              <a:avLst/>
              <a:gdLst>
                <a:gd name="T0" fmla="*/ 0 w 88"/>
                <a:gd name="T1" fmla="*/ 0 h 6"/>
                <a:gd name="T2" fmla="*/ 81 w 88"/>
                <a:gd name="T3" fmla="*/ 0 h 6"/>
                <a:gd name="T4" fmla="*/ 88 w 88"/>
                <a:gd name="T5" fmla="*/ 5 h 6"/>
                <a:gd name="T6" fmla="*/ 84 w 88"/>
                <a:gd name="T7" fmla="*/ 6 h 6"/>
                <a:gd name="T8" fmla="*/ 0 w 88"/>
                <a:gd name="T9" fmla="*/ 6 h 6"/>
                <a:gd name="T10" fmla="*/ 0 w 88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" h="6">
                  <a:moveTo>
                    <a:pt x="0" y="0"/>
                  </a:moveTo>
                  <a:cubicBezTo>
                    <a:pt x="27" y="0"/>
                    <a:pt x="54" y="0"/>
                    <a:pt x="81" y="0"/>
                  </a:cubicBezTo>
                  <a:cubicBezTo>
                    <a:pt x="85" y="0"/>
                    <a:pt x="88" y="0"/>
                    <a:pt x="88" y="5"/>
                  </a:cubicBezTo>
                  <a:cubicBezTo>
                    <a:pt x="87" y="6"/>
                    <a:pt x="85" y="6"/>
                    <a:pt x="84" y="6"/>
                  </a:cubicBezTo>
                  <a:cubicBezTo>
                    <a:pt x="56" y="6"/>
                    <a:pt x="28" y="6"/>
                    <a:pt x="0" y="6"/>
                  </a:cubicBezTo>
                  <a:cubicBezTo>
                    <a:pt x="0" y="4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9EBC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35">
              <a:extLst>
                <a:ext uri="{FF2B5EF4-FFF2-40B4-BE49-F238E27FC236}">
                  <a16:creationId xmlns:a16="http://schemas.microsoft.com/office/drawing/2014/main" id="{4A20406F-4718-3C3F-392D-BD6F969AB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" y="2964"/>
              <a:ext cx="173" cy="258"/>
            </a:xfrm>
            <a:custGeom>
              <a:avLst/>
              <a:gdLst>
                <a:gd name="T0" fmla="*/ 210 w 211"/>
                <a:gd name="T1" fmla="*/ 1 h 313"/>
                <a:gd name="T2" fmla="*/ 211 w 211"/>
                <a:gd name="T3" fmla="*/ 0 h 313"/>
                <a:gd name="T4" fmla="*/ 211 w 211"/>
                <a:gd name="T5" fmla="*/ 17 h 313"/>
                <a:gd name="T6" fmla="*/ 211 w 211"/>
                <a:gd name="T7" fmla="*/ 307 h 313"/>
                <a:gd name="T8" fmla="*/ 205 w 211"/>
                <a:gd name="T9" fmla="*/ 313 h 313"/>
                <a:gd name="T10" fmla="*/ 7 w 211"/>
                <a:gd name="T11" fmla="*/ 313 h 313"/>
                <a:gd name="T12" fmla="*/ 0 w 211"/>
                <a:gd name="T13" fmla="*/ 312 h 313"/>
                <a:gd name="T14" fmla="*/ 4 w 211"/>
                <a:gd name="T15" fmla="*/ 310 h 313"/>
                <a:gd name="T16" fmla="*/ 154 w 211"/>
                <a:gd name="T17" fmla="*/ 310 h 313"/>
                <a:gd name="T18" fmla="*/ 185 w 211"/>
                <a:gd name="T19" fmla="*/ 310 h 313"/>
                <a:gd name="T20" fmla="*/ 203 w 211"/>
                <a:gd name="T21" fmla="*/ 310 h 313"/>
                <a:gd name="T22" fmla="*/ 208 w 211"/>
                <a:gd name="T23" fmla="*/ 305 h 313"/>
                <a:gd name="T24" fmla="*/ 208 w 211"/>
                <a:gd name="T25" fmla="*/ 299 h 313"/>
                <a:gd name="T26" fmla="*/ 208 w 211"/>
                <a:gd name="T27" fmla="*/ 11 h 313"/>
                <a:gd name="T28" fmla="*/ 210 w 211"/>
                <a:gd name="T29" fmla="*/ 1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1" h="313">
                  <a:moveTo>
                    <a:pt x="210" y="1"/>
                  </a:moveTo>
                  <a:cubicBezTo>
                    <a:pt x="210" y="1"/>
                    <a:pt x="210" y="0"/>
                    <a:pt x="211" y="0"/>
                  </a:cubicBezTo>
                  <a:cubicBezTo>
                    <a:pt x="211" y="5"/>
                    <a:pt x="211" y="11"/>
                    <a:pt x="211" y="17"/>
                  </a:cubicBezTo>
                  <a:cubicBezTo>
                    <a:pt x="211" y="114"/>
                    <a:pt x="211" y="210"/>
                    <a:pt x="211" y="307"/>
                  </a:cubicBezTo>
                  <a:cubicBezTo>
                    <a:pt x="211" y="311"/>
                    <a:pt x="210" y="313"/>
                    <a:pt x="205" y="313"/>
                  </a:cubicBezTo>
                  <a:cubicBezTo>
                    <a:pt x="139" y="313"/>
                    <a:pt x="73" y="313"/>
                    <a:pt x="7" y="313"/>
                  </a:cubicBezTo>
                  <a:cubicBezTo>
                    <a:pt x="5" y="313"/>
                    <a:pt x="3" y="312"/>
                    <a:pt x="0" y="312"/>
                  </a:cubicBezTo>
                  <a:cubicBezTo>
                    <a:pt x="1" y="310"/>
                    <a:pt x="3" y="310"/>
                    <a:pt x="4" y="310"/>
                  </a:cubicBezTo>
                  <a:cubicBezTo>
                    <a:pt x="54" y="310"/>
                    <a:pt x="104" y="310"/>
                    <a:pt x="154" y="310"/>
                  </a:cubicBezTo>
                  <a:cubicBezTo>
                    <a:pt x="164" y="310"/>
                    <a:pt x="175" y="310"/>
                    <a:pt x="185" y="310"/>
                  </a:cubicBezTo>
                  <a:cubicBezTo>
                    <a:pt x="191" y="310"/>
                    <a:pt x="197" y="310"/>
                    <a:pt x="203" y="310"/>
                  </a:cubicBezTo>
                  <a:cubicBezTo>
                    <a:pt x="207" y="310"/>
                    <a:pt x="208" y="309"/>
                    <a:pt x="208" y="305"/>
                  </a:cubicBezTo>
                  <a:cubicBezTo>
                    <a:pt x="208" y="303"/>
                    <a:pt x="208" y="301"/>
                    <a:pt x="208" y="299"/>
                  </a:cubicBezTo>
                  <a:cubicBezTo>
                    <a:pt x="208" y="203"/>
                    <a:pt x="208" y="107"/>
                    <a:pt x="208" y="11"/>
                  </a:cubicBezTo>
                  <a:cubicBezTo>
                    <a:pt x="208" y="8"/>
                    <a:pt x="207" y="4"/>
                    <a:pt x="210" y="1"/>
                  </a:cubicBezTo>
                  <a:close/>
                </a:path>
              </a:pathLst>
            </a:custGeom>
            <a:solidFill>
              <a:srgbClr val="9245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36">
              <a:extLst>
                <a:ext uri="{FF2B5EF4-FFF2-40B4-BE49-F238E27FC236}">
                  <a16:creationId xmlns:a16="http://schemas.microsoft.com/office/drawing/2014/main" id="{880DBD4E-5390-C889-AAA1-340CFA6BB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2808"/>
              <a:ext cx="15" cy="54"/>
            </a:xfrm>
            <a:custGeom>
              <a:avLst/>
              <a:gdLst>
                <a:gd name="T0" fmla="*/ 18 w 18"/>
                <a:gd name="T1" fmla="*/ 65 h 66"/>
                <a:gd name="T2" fmla="*/ 11 w 18"/>
                <a:gd name="T3" fmla="*/ 65 h 66"/>
                <a:gd name="T4" fmla="*/ 4 w 18"/>
                <a:gd name="T5" fmla="*/ 31 h 66"/>
                <a:gd name="T6" fmla="*/ 0 w 18"/>
                <a:gd name="T7" fmla="*/ 12 h 66"/>
                <a:gd name="T8" fmla="*/ 0 w 18"/>
                <a:gd name="T9" fmla="*/ 3 h 66"/>
                <a:gd name="T10" fmla="*/ 2 w 18"/>
                <a:gd name="T11" fmla="*/ 0 h 66"/>
                <a:gd name="T12" fmla="*/ 5 w 18"/>
                <a:gd name="T13" fmla="*/ 3 h 66"/>
                <a:gd name="T14" fmla="*/ 10 w 18"/>
                <a:gd name="T15" fmla="*/ 23 h 66"/>
                <a:gd name="T16" fmla="*/ 17 w 18"/>
                <a:gd name="T17" fmla="*/ 61 h 66"/>
                <a:gd name="T18" fmla="*/ 18 w 18"/>
                <a:gd name="T19" fmla="*/ 65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66">
                  <a:moveTo>
                    <a:pt x="18" y="65"/>
                  </a:moveTo>
                  <a:cubicBezTo>
                    <a:pt x="15" y="66"/>
                    <a:pt x="13" y="66"/>
                    <a:pt x="11" y="65"/>
                  </a:cubicBezTo>
                  <a:cubicBezTo>
                    <a:pt x="7" y="54"/>
                    <a:pt x="6" y="43"/>
                    <a:pt x="4" y="31"/>
                  </a:cubicBezTo>
                  <a:cubicBezTo>
                    <a:pt x="2" y="25"/>
                    <a:pt x="1" y="19"/>
                    <a:pt x="0" y="12"/>
                  </a:cubicBezTo>
                  <a:cubicBezTo>
                    <a:pt x="0" y="9"/>
                    <a:pt x="0" y="6"/>
                    <a:pt x="0" y="3"/>
                  </a:cubicBezTo>
                  <a:cubicBezTo>
                    <a:pt x="1" y="2"/>
                    <a:pt x="0" y="0"/>
                    <a:pt x="2" y="0"/>
                  </a:cubicBezTo>
                  <a:cubicBezTo>
                    <a:pt x="3" y="0"/>
                    <a:pt x="4" y="1"/>
                    <a:pt x="5" y="3"/>
                  </a:cubicBezTo>
                  <a:cubicBezTo>
                    <a:pt x="9" y="9"/>
                    <a:pt x="9" y="16"/>
                    <a:pt x="10" y="23"/>
                  </a:cubicBezTo>
                  <a:cubicBezTo>
                    <a:pt x="13" y="36"/>
                    <a:pt x="15" y="48"/>
                    <a:pt x="17" y="61"/>
                  </a:cubicBezTo>
                  <a:cubicBezTo>
                    <a:pt x="18" y="62"/>
                    <a:pt x="18" y="64"/>
                    <a:pt x="18" y="65"/>
                  </a:cubicBezTo>
                  <a:close/>
                </a:path>
              </a:pathLst>
            </a:custGeom>
            <a:solidFill>
              <a:srgbClr val="E6E0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37">
              <a:extLst>
                <a:ext uri="{FF2B5EF4-FFF2-40B4-BE49-F238E27FC236}">
                  <a16:creationId xmlns:a16="http://schemas.microsoft.com/office/drawing/2014/main" id="{6E653ABB-1D17-7FEF-8297-B1BBE45A3B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" y="2855"/>
              <a:ext cx="19" cy="24"/>
            </a:xfrm>
            <a:custGeom>
              <a:avLst/>
              <a:gdLst>
                <a:gd name="T0" fmla="*/ 21 w 24"/>
                <a:gd name="T1" fmla="*/ 1 h 29"/>
                <a:gd name="T2" fmla="*/ 22 w 24"/>
                <a:gd name="T3" fmla="*/ 8 h 29"/>
                <a:gd name="T4" fmla="*/ 19 w 24"/>
                <a:gd name="T5" fmla="*/ 27 h 29"/>
                <a:gd name="T6" fmla="*/ 15 w 24"/>
                <a:gd name="T7" fmla="*/ 29 h 29"/>
                <a:gd name="T8" fmla="*/ 1 w 24"/>
                <a:gd name="T9" fmla="*/ 29 h 29"/>
                <a:gd name="T10" fmla="*/ 1 w 24"/>
                <a:gd name="T11" fmla="*/ 25 h 29"/>
                <a:gd name="T12" fmla="*/ 3 w 24"/>
                <a:gd name="T13" fmla="*/ 6 h 29"/>
                <a:gd name="T14" fmla="*/ 3 w 24"/>
                <a:gd name="T15" fmla="*/ 1 h 29"/>
                <a:gd name="T16" fmla="*/ 21 w 24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29">
                  <a:moveTo>
                    <a:pt x="21" y="1"/>
                  </a:moveTo>
                  <a:cubicBezTo>
                    <a:pt x="20" y="3"/>
                    <a:pt x="22" y="6"/>
                    <a:pt x="22" y="8"/>
                  </a:cubicBezTo>
                  <a:cubicBezTo>
                    <a:pt x="24" y="15"/>
                    <a:pt x="22" y="21"/>
                    <a:pt x="19" y="27"/>
                  </a:cubicBezTo>
                  <a:cubicBezTo>
                    <a:pt x="18" y="28"/>
                    <a:pt x="17" y="29"/>
                    <a:pt x="15" y="29"/>
                  </a:cubicBezTo>
                  <a:cubicBezTo>
                    <a:pt x="10" y="29"/>
                    <a:pt x="6" y="29"/>
                    <a:pt x="1" y="29"/>
                  </a:cubicBezTo>
                  <a:cubicBezTo>
                    <a:pt x="0" y="28"/>
                    <a:pt x="1" y="26"/>
                    <a:pt x="1" y="25"/>
                  </a:cubicBezTo>
                  <a:cubicBezTo>
                    <a:pt x="4" y="19"/>
                    <a:pt x="4" y="12"/>
                    <a:pt x="3" y="6"/>
                  </a:cubicBezTo>
                  <a:cubicBezTo>
                    <a:pt x="2" y="4"/>
                    <a:pt x="2" y="2"/>
                    <a:pt x="3" y="1"/>
                  </a:cubicBezTo>
                  <a:cubicBezTo>
                    <a:pt x="9" y="0"/>
                    <a:pt x="15" y="1"/>
                    <a:pt x="21" y="1"/>
                  </a:cubicBezTo>
                  <a:close/>
                </a:path>
              </a:pathLst>
            </a:custGeom>
            <a:solidFill>
              <a:srgbClr val="F0C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38">
              <a:extLst>
                <a:ext uri="{FF2B5EF4-FFF2-40B4-BE49-F238E27FC236}">
                  <a16:creationId xmlns:a16="http://schemas.microsoft.com/office/drawing/2014/main" id="{0B2BB74C-C8F6-37D2-C2D9-6AC2B8F62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4" y="2855"/>
              <a:ext cx="19" cy="25"/>
            </a:xfrm>
            <a:custGeom>
              <a:avLst/>
              <a:gdLst>
                <a:gd name="T0" fmla="*/ 18 w 24"/>
                <a:gd name="T1" fmla="*/ 29 h 30"/>
                <a:gd name="T2" fmla="*/ 1 w 24"/>
                <a:gd name="T3" fmla="*/ 28 h 30"/>
                <a:gd name="T4" fmla="*/ 1 w 24"/>
                <a:gd name="T5" fmla="*/ 23 h 30"/>
                <a:gd name="T6" fmla="*/ 1 w 24"/>
                <a:gd name="T7" fmla="*/ 5 h 30"/>
                <a:gd name="T8" fmla="*/ 2 w 24"/>
                <a:gd name="T9" fmla="*/ 1 h 30"/>
                <a:gd name="T10" fmla="*/ 18 w 24"/>
                <a:gd name="T11" fmla="*/ 1 h 30"/>
                <a:gd name="T12" fmla="*/ 23 w 24"/>
                <a:gd name="T13" fmla="*/ 12 h 30"/>
                <a:gd name="T14" fmla="*/ 18 w 24"/>
                <a:gd name="T15" fmla="*/ 2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0">
                  <a:moveTo>
                    <a:pt x="18" y="29"/>
                  </a:moveTo>
                  <a:cubicBezTo>
                    <a:pt x="12" y="29"/>
                    <a:pt x="7" y="30"/>
                    <a:pt x="1" y="28"/>
                  </a:cubicBezTo>
                  <a:cubicBezTo>
                    <a:pt x="0" y="27"/>
                    <a:pt x="1" y="25"/>
                    <a:pt x="1" y="23"/>
                  </a:cubicBezTo>
                  <a:cubicBezTo>
                    <a:pt x="3" y="17"/>
                    <a:pt x="3" y="11"/>
                    <a:pt x="1" y="5"/>
                  </a:cubicBezTo>
                  <a:cubicBezTo>
                    <a:pt x="1" y="3"/>
                    <a:pt x="0" y="2"/>
                    <a:pt x="2" y="1"/>
                  </a:cubicBezTo>
                  <a:cubicBezTo>
                    <a:pt x="7" y="0"/>
                    <a:pt x="13" y="0"/>
                    <a:pt x="18" y="1"/>
                  </a:cubicBezTo>
                  <a:cubicBezTo>
                    <a:pt x="22" y="4"/>
                    <a:pt x="23" y="8"/>
                    <a:pt x="23" y="12"/>
                  </a:cubicBezTo>
                  <a:cubicBezTo>
                    <a:pt x="24" y="18"/>
                    <a:pt x="23" y="24"/>
                    <a:pt x="18" y="29"/>
                  </a:cubicBezTo>
                  <a:close/>
                </a:path>
              </a:pathLst>
            </a:custGeom>
            <a:solidFill>
              <a:srgbClr val="F2C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39">
              <a:extLst>
                <a:ext uri="{FF2B5EF4-FFF2-40B4-BE49-F238E27FC236}">
                  <a16:creationId xmlns:a16="http://schemas.microsoft.com/office/drawing/2014/main" id="{2D031A72-EFFF-8C40-084D-F0C39A891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6" y="2808"/>
              <a:ext cx="8" cy="53"/>
            </a:xfrm>
            <a:custGeom>
              <a:avLst/>
              <a:gdLst>
                <a:gd name="T0" fmla="*/ 8 w 10"/>
                <a:gd name="T1" fmla="*/ 64 h 64"/>
                <a:gd name="T2" fmla="*/ 1 w 10"/>
                <a:gd name="T3" fmla="*/ 64 h 64"/>
                <a:gd name="T4" fmla="*/ 6 w 10"/>
                <a:gd name="T5" fmla="*/ 0 h 64"/>
                <a:gd name="T6" fmla="*/ 10 w 10"/>
                <a:gd name="T7" fmla="*/ 12 h 64"/>
                <a:gd name="T8" fmla="*/ 8 w 10"/>
                <a:gd name="T9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4">
                  <a:moveTo>
                    <a:pt x="8" y="64"/>
                  </a:moveTo>
                  <a:cubicBezTo>
                    <a:pt x="6" y="64"/>
                    <a:pt x="3" y="64"/>
                    <a:pt x="1" y="64"/>
                  </a:cubicBezTo>
                  <a:cubicBezTo>
                    <a:pt x="2" y="43"/>
                    <a:pt x="0" y="21"/>
                    <a:pt x="6" y="0"/>
                  </a:cubicBezTo>
                  <a:cubicBezTo>
                    <a:pt x="8" y="4"/>
                    <a:pt x="10" y="8"/>
                    <a:pt x="10" y="12"/>
                  </a:cubicBezTo>
                  <a:cubicBezTo>
                    <a:pt x="9" y="29"/>
                    <a:pt x="9" y="47"/>
                    <a:pt x="8" y="64"/>
                  </a:cubicBezTo>
                  <a:close/>
                </a:path>
              </a:pathLst>
            </a:custGeom>
            <a:solidFill>
              <a:srgbClr val="E2822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40">
              <a:extLst>
                <a:ext uri="{FF2B5EF4-FFF2-40B4-BE49-F238E27FC236}">
                  <a16:creationId xmlns:a16="http://schemas.microsoft.com/office/drawing/2014/main" id="{2E144523-8517-0C7B-9DB6-322F499FA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" y="2946"/>
              <a:ext cx="4" cy="276"/>
            </a:xfrm>
            <a:custGeom>
              <a:avLst/>
              <a:gdLst>
                <a:gd name="T0" fmla="*/ 5 w 5"/>
                <a:gd name="T1" fmla="*/ 333 h 334"/>
                <a:gd name="T2" fmla="*/ 2 w 5"/>
                <a:gd name="T3" fmla="*/ 333 h 334"/>
                <a:gd name="T4" fmla="*/ 0 w 5"/>
                <a:gd name="T5" fmla="*/ 332 h 334"/>
                <a:gd name="T6" fmla="*/ 0 w 5"/>
                <a:gd name="T7" fmla="*/ 329 h 334"/>
                <a:gd name="T8" fmla="*/ 0 w 5"/>
                <a:gd name="T9" fmla="*/ 0 h 334"/>
                <a:gd name="T10" fmla="*/ 1 w 5"/>
                <a:gd name="T11" fmla="*/ 0 h 334"/>
                <a:gd name="T12" fmla="*/ 3 w 5"/>
                <a:gd name="T13" fmla="*/ 6 h 334"/>
                <a:gd name="T14" fmla="*/ 3 w 5"/>
                <a:gd name="T15" fmla="*/ 55 h 334"/>
                <a:gd name="T16" fmla="*/ 3 w 5"/>
                <a:gd name="T17" fmla="*/ 323 h 334"/>
                <a:gd name="T18" fmla="*/ 5 w 5"/>
                <a:gd name="T19" fmla="*/ 333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334">
                  <a:moveTo>
                    <a:pt x="5" y="333"/>
                  </a:moveTo>
                  <a:cubicBezTo>
                    <a:pt x="4" y="333"/>
                    <a:pt x="3" y="332"/>
                    <a:pt x="2" y="333"/>
                  </a:cubicBezTo>
                  <a:cubicBezTo>
                    <a:pt x="1" y="334"/>
                    <a:pt x="0" y="334"/>
                    <a:pt x="0" y="332"/>
                  </a:cubicBezTo>
                  <a:cubicBezTo>
                    <a:pt x="0" y="331"/>
                    <a:pt x="0" y="330"/>
                    <a:pt x="0" y="329"/>
                  </a:cubicBezTo>
                  <a:cubicBezTo>
                    <a:pt x="0" y="219"/>
                    <a:pt x="0" y="11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2"/>
                    <a:pt x="3" y="4"/>
                    <a:pt x="3" y="6"/>
                  </a:cubicBezTo>
                  <a:cubicBezTo>
                    <a:pt x="3" y="22"/>
                    <a:pt x="3" y="39"/>
                    <a:pt x="3" y="55"/>
                  </a:cubicBezTo>
                  <a:cubicBezTo>
                    <a:pt x="3" y="144"/>
                    <a:pt x="3" y="233"/>
                    <a:pt x="3" y="323"/>
                  </a:cubicBezTo>
                  <a:cubicBezTo>
                    <a:pt x="3" y="326"/>
                    <a:pt x="4" y="329"/>
                    <a:pt x="5" y="333"/>
                  </a:cubicBezTo>
                  <a:close/>
                </a:path>
              </a:pathLst>
            </a:custGeom>
            <a:solidFill>
              <a:srgbClr val="7D1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41">
              <a:extLst>
                <a:ext uri="{FF2B5EF4-FFF2-40B4-BE49-F238E27FC236}">
                  <a16:creationId xmlns:a16="http://schemas.microsoft.com/office/drawing/2014/main" id="{E56B5131-1388-01FD-33BF-23661A47F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0" y="2856"/>
              <a:ext cx="11" cy="23"/>
            </a:xfrm>
            <a:custGeom>
              <a:avLst/>
              <a:gdLst>
                <a:gd name="T0" fmla="*/ 7 w 13"/>
                <a:gd name="T1" fmla="*/ 28 h 28"/>
                <a:gd name="T2" fmla="*/ 1 w 13"/>
                <a:gd name="T3" fmla="*/ 28 h 28"/>
                <a:gd name="T4" fmla="*/ 1 w 13"/>
                <a:gd name="T5" fmla="*/ 24 h 28"/>
                <a:gd name="T6" fmla="*/ 1 w 13"/>
                <a:gd name="T7" fmla="*/ 5 h 28"/>
                <a:gd name="T8" fmla="*/ 3 w 13"/>
                <a:gd name="T9" fmla="*/ 0 h 28"/>
                <a:gd name="T10" fmla="*/ 7 w 13"/>
                <a:gd name="T11" fmla="*/ 0 h 28"/>
                <a:gd name="T12" fmla="*/ 12 w 13"/>
                <a:gd name="T13" fmla="*/ 15 h 28"/>
                <a:gd name="T14" fmla="*/ 7 w 13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8">
                  <a:moveTo>
                    <a:pt x="7" y="28"/>
                  </a:moveTo>
                  <a:cubicBezTo>
                    <a:pt x="5" y="28"/>
                    <a:pt x="3" y="28"/>
                    <a:pt x="1" y="28"/>
                  </a:cubicBezTo>
                  <a:cubicBezTo>
                    <a:pt x="0" y="26"/>
                    <a:pt x="0" y="25"/>
                    <a:pt x="1" y="24"/>
                  </a:cubicBezTo>
                  <a:cubicBezTo>
                    <a:pt x="3" y="17"/>
                    <a:pt x="3" y="11"/>
                    <a:pt x="1" y="5"/>
                  </a:cubicBezTo>
                  <a:cubicBezTo>
                    <a:pt x="1" y="3"/>
                    <a:pt x="0" y="1"/>
                    <a:pt x="3" y="0"/>
                  </a:cubicBezTo>
                  <a:cubicBezTo>
                    <a:pt x="4" y="0"/>
                    <a:pt x="6" y="0"/>
                    <a:pt x="7" y="0"/>
                  </a:cubicBezTo>
                  <a:cubicBezTo>
                    <a:pt x="13" y="4"/>
                    <a:pt x="12" y="10"/>
                    <a:pt x="12" y="15"/>
                  </a:cubicBezTo>
                  <a:cubicBezTo>
                    <a:pt x="11" y="20"/>
                    <a:pt x="10" y="24"/>
                    <a:pt x="7" y="28"/>
                  </a:cubicBezTo>
                  <a:close/>
                </a:path>
              </a:pathLst>
            </a:custGeom>
            <a:solidFill>
              <a:srgbClr val="2A35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42">
              <a:extLst>
                <a:ext uri="{FF2B5EF4-FFF2-40B4-BE49-F238E27FC236}">
                  <a16:creationId xmlns:a16="http://schemas.microsoft.com/office/drawing/2014/main" id="{6F3682ED-7A1F-C667-A632-97B3C9A7C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3" y="2856"/>
              <a:ext cx="55" cy="23"/>
            </a:xfrm>
            <a:custGeom>
              <a:avLst/>
              <a:gdLst>
                <a:gd name="T0" fmla="*/ 64 w 67"/>
                <a:gd name="T1" fmla="*/ 0 h 28"/>
                <a:gd name="T2" fmla="*/ 63 w 67"/>
                <a:gd name="T3" fmla="*/ 27 h 28"/>
                <a:gd name="T4" fmla="*/ 60 w 67"/>
                <a:gd name="T5" fmla="*/ 28 h 28"/>
                <a:gd name="T6" fmla="*/ 0 w 67"/>
                <a:gd name="T7" fmla="*/ 28 h 28"/>
                <a:gd name="T8" fmla="*/ 6 w 67"/>
                <a:gd name="T9" fmla="*/ 26 h 28"/>
                <a:gd name="T10" fmla="*/ 51 w 67"/>
                <a:gd name="T11" fmla="*/ 26 h 28"/>
                <a:gd name="T12" fmla="*/ 62 w 67"/>
                <a:gd name="T13" fmla="*/ 16 h 28"/>
                <a:gd name="T14" fmla="*/ 63 w 67"/>
                <a:gd name="T15" fmla="*/ 8 h 28"/>
                <a:gd name="T16" fmla="*/ 61 w 67"/>
                <a:gd name="T17" fmla="*/ 5 h 28"/>
                <a:gd name="T18" fmla="*/ 59 w 67"/>
                <a:gd name="T19" fmla="*/ 0 h 28"/>
                <a:gd name="T20" fmla="*/ 59 w 67"/>
                <a:gd name="T21" fmla="*/ 0 h 28"/>
                <a:gd name="T22" fmla="*/ 64 w 67"/>
                <a:gd name="T2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28">
                  <a:moveTo>
                    <a:pt x="64" y="0"/>
                  </a:moveTo>
                  <a:cubicBezTo>
                    <a:pt x="67" y="9"/>
                    <a:pt x="67" y="18"/>
                    <a:pt x="63" y="27"/>
                  </a:cubicBezTo>
                  <a:cubicBezTo>
                    <a:pt x="62" y="27"/>
                    <a:pt x="61" y="28"/>
                    <a:pt x="60" y="28"/>
                  </a:cubicBezTo>
                  <a:cubicBezTo>
                    <a:pt x="40" y="28"/>
                    <a:pt x="20" y="28"/>
                    <a:pt x="0" y="28"/>
                  </a:cubicBezTo>
                  <a:cubicBezTo>
                    <a:pt x="1" y="25"/>
                    <a:pt x="4" y="26"/>
                    <a:pt x="6" y="26"/>
                  </a:cubicBezTo>
                  <a:cubicBezTo>
                    <a:pt x="21" y="26"/>
                    <a:pt x="36" y="26"/>
                    <a:pt x="51" y="26"/>
                  </a:cubicBezTo>
                  <a:cubicBezTo>
                    <a:pt x="60" y="26"/>
                    <a:pt x="61" y="25"/>
                    <a:pt x="62" y="16"/>
                  </a:cubicBezTo>
                  <a:cubicBezTo>
                    <a:pt x="62" y="13"/>
                    <a:pt x="63" y="11"/>
                    <a:pt x="63" y="8"/>
                  </a:cubicBezTo>
                  <a:cubicBezTo>
                    <a:pt x="62" y="7"/>
                    <a:pt x="65" y="5"/>
                    <a:pt x="61" y="5"/>
                  </a:cubicBezTo>
                  <a:cubicBezTo>
                    <a:pt x="59" y="6"/>
                    <a:pt x="59" y="3"/>
                    <a:pt x="59" y="0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61" y="0"/>
                    <a:pt x="62" y="0"/>
                    <a:pt x="64" y="0"/>
                  </a:cubicBezTo>
                  <a:close/>
                </a:path>
              </a:pathLst>
            </a:custGeom>
            <a:solidFill>
              <a:srgbClr val="3E3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43">
              <a:extLst>
                <a:ext uri="{FF2B5EF4-FFF2-40B4-BE49-F238E27FC236}">
                  <a16:creationId xmlns:a16="http://schemas.microsoft.com/office/drawing/2014/main" id="{C90E0CE6-848C-CE6A-5794-F379D5C92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6" y="2856"/>
              <a:ext cx="6" cy="23"/>
            </a:xfrm>
            <a:custGeom>
              <a:avLst/>
              <a:gdLst>
                <a:gd name="T0" fmla="*/ 0 w 7"/>
                <a:gd name="T1" fmla="*/ 28 h 28"/>
                <a:gd name="T2" fmla="*/ 3 w 7"/>
                <a:gd name="T3" fmla="*/ 19 h 28"/>
                <a:gd name="T4" fmla="*/ 0 w 7"/>
                <a:gd name="T5" fmla="*/ 0 h 28"/>
                <a:gd name="T6" fmla="*/ 4 w 7"/>
                <a:gd name="T7" fmla="*/ 0 h 28"/>
                <a:gd name="T8" fmla="*/ 2 w 7"/>
                <a:gd name="T9" fmla="*/ 28 h 28"/>
                <a:gd name="T10" fmla="*/ 0 w 7"/>
                <a:gd name="T11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28">
                  <a:moveTo>
                    <a:pt x="0" y="28"/>
                  </a:moveTo>
                  <a:cubicBezTo>
                    <a:pt x="1" y="25"/>
                    <a:pt x="2" y="22"/>
                    <a:pt x="3" y="19"/>
                  </a:cubicBezTo>
                  <a:cubicBezTo>
                    <a:pt x="5" y="12"/>
                    <a:pt x="4" y="6"/>
                    <a:pt x="0" y="0"/>
                  </a:cubicBezTo>
                  <a:cubicBezTo>
                    <a:pt x="1" y="0"/>
                    <a:pt x="3" y="0"/>
                    <a:pt x="4" y="0"/>
                  </a:cubicBezTo>
                  <a:cubicBezTo>
                    <a:pt x="7" y="9"/>
                    <a:pt x="6" y="19"/>
                    <a:pt x="2" y="28"/>
                  </a:cubicBezTo>
                  <a:cubicBezTo>
                    <a:pt x="2" y="28"/>
                    <a:pt x="1" y="28"/>
                    <a:pt x="0" y="28"/>
                  </a:cubicBezTo>
                  <a:close/>
                </a:path>
              </a:pathLst>
            </a:custGeom>
            <a:solidFill>
              <a:srgbClr val="4A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44">
              <a:extLst>
                <a:ext uri="{FF2B5EF4-FFF2-40B4-BE49-F238E27FC236}">
                  <a16:creationId xmlns:a16="http://schemas.microsoft.com/office/drawing/2014/main" id="{3C844E2D-2DC1-AD2B-F174-0206E7DEF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" y="2856"/>
              <a:ext cx="5" cy="23"/>
            </a:xfrm>
            <a:custGeom>
              <a:avLst/>
              <a:gdLst>
                <a:gd name="T0" fmla="*/ 5 w 6"/>
                <a:gd name="T1" fmla="*/ 0 h 28"/>
                <a:gd name="T2" fmla="*/ 4 w 6"/>
                <a:gd name="T3" fmla="*/ 4 h 28"/>
                <a:gd name="T4" fmla="*/ 5 w 6"/>
                <a:gd name="T5" fmla="*/ 18 h 28"/>
                <a:gd name="T6" fmla="*/ 3 w 6"/>
                <a:gd name="T7" fmla="*/ 28 h 28"/>
                <a:gd name="T8" fmla="*/ 0 w 6"/>
                <a:gd name="T9" fmla="*/ 28 h 28"/>
                <a:gd name="T10" fmla="*/ 0 w 6"/>
                <a:gd name="T11" fmla="*/ 0 h 28"/>
                <a:gd name="T12" fmla="*/ 5 w 6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1"/>
                    <a:pt x="3" y="2"/>
                    <a:pt x="4" y="4"/>
                  </a:cubicBezTo>
                  <a:cubicBezTo>
                    <a:pt x="5" y="9"/>
                    <a:pt x="5" y="13"/>
                    <a:pt x="5" y="18"/>
                  </a:cubicBezTo>
                  <a:cubicBezTo>
                    <a:pt x="6" y="21"/>
                    <a:pt x="2" y="24"/>
                    <a:pt x="3" y="28"/>
                  </a:cubicBezTo>
                  <a:cubicBezTo>
                    <a:pt x="2" y="28"/>
                    <a:pt x="1" y="28"/>
                    <a:pt x="0" y="28"/>
                  </a:cubicBezTo>
                  <a:cubicBezTo>
                    <a:pt x="5" y="18"/>
                    <a:pt x="5" y="9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lose/>
                </a:path>
              </a:pathLst>
            </a:custGeom>
            <a:solidFill>
              <a:srgbClr val="4A37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45">
              <a:extLst>
                <a:ext uri="{FF2B5EF4-FFF2-40B4-BE49-F238E27FC236}">
                  <a16:creationId xmlns:a16="http://schemas.microsoft.com/office/drawing/2014/main" id="{C4D3FF77-FFA7-A8EB-C945-CCBCB8808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6" y="3025"/>
              <a:ext cx="145" cy="196"/>
            </a:xfrm>
            <a:custGeom>
              <a:avLst/>
              <a:gdLst>
                <a:gd name="T0" fmla="*/ 2 w 176"/>
                <a:gd name="T1" fmla="*/ 237 h 237"/>
                <a:gd name="T2" fmla="*/ 0 w 176"/>
                <a:gd name="T3" fmla="*/ 234 h 237"/>
                <a:gd name="T4" fmla="*/ 0 w 176"/>
                <a:gd name="T5" fmla="*/ 8 h 237"/>
                <a:gd name="T6" fmla="*/ 8 w 176"/>
                <a:gd name="T7" fmla="*/ 3 h 237"/>
                <a:gd name="T8" fmla="*/ 41 w 176"/>
                <a:gd name="T9" fmla="*/ 21 h 237"/>
                <a:gd name="T10" fmla="*/ 81 w 176"/>
                <a:gd name="T11" fmla="*/ 44 h 237"/>
                <a:gd name="T12" fmla="*/ 115 w 176"/>
                <a:gd name="T13" fmla="*/ 63 h 237"/>
                <a:gd name="T14" fmla="*/ 147 w 176"/>
                <a:gd name="T15" fmla="*/ 80 h 237"/>
                <a:gd name="T16" fmla="*/ 169 w 176"/>
                <a:gd name="T17" fmla="*/ 92 h 237"/>
                <a:gd name="T18" fmla="*/ 174 w 176"/>
                <a:gd name="T19" fmla="*/ 90 h 237"/>
                <a:gd name="T20" fmla="*/ 174 w 176"/>
                <a:gd name="T21" fmla="*/ 84 h 237"/>
                <a:gd name="T22" fmla="*/ 176 w 176"/>
                <a:gd name="T23" fmla="*/ 89 h 237"/>
                <a:gd name="T24" fmla="*/ 176 w 176"/>
                <a:gd name="T25" fmla="*/ 226 h 237"/>
                <a:gd name="T26" fmla="*/ 174 w 176"/>
                <a:gd name="T27" fmla="*/ 237 h 237"/>
                <a:gd name="T28" fmla="*/ 168 w 176"/>
                <a:gd name="T29" fmla="*/ 237 h 237"/>
                <a:gd name="T30" fmla="*/ 8 w 176"/>
                <a:gd name="T31" fmla="*/ 237 h 237"/>
                <a:gd name="T32" fmla="*/ 2 w 176"/>
                <a:gd name="T33" fmla="*/ 237 h 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6" h="237">
                  <a:moveTo>
                    <a:pt x="2" y="237"/>
                  </a:moveTo>
                  <a:cubicBezTo>
                    <a:pt x="0" y="237"/>
                    <a:pt x="0" y="235"/>
                    <a:pt x="0" y="234"/>
                  </a:cubicBezTo>
                  <a:cubicBezTo>
                    <a:pt x="0" y="158"/>
                    <a:pt x="0" y="83"/>
                    <a:pt x="0" y="8"/>
                  </a:cubicBezTo>
                  <a:cubicBezTo>
                    <a:pt x="0" y="1"/>
                    <a:pt x="2" y="0"/>
                    <a:pt x="8" y="3"/>
                  </a:cubicBezTo>
                  <a:cubicBezTo>
                    <a:pt x="19" y="9"/>
                    <a:pt x="29" y="16"/>
                    <a:pt x="41" y="21"/>
                  </a:cubicBezTo>
                  <a:cubicBezTo>
                    <a:pt x="54" y="28"/>
                    <a:pt x="67" y="37"/>
                    <a:pt x="81" y="44"/>
                  </a:cubicBezTo>
                  <a:cubicBezTo>
                    <a:pt x="93" y="50"/>
                    <a:pt x="104" y="57"/>
                    <a:pt x="115" y="63"/>
                  </a:cubicBezTo>
                  <a:cubicBezTo>
                    <a:pt x="126" y="69"/>
                    <a:pt x="136" y="75"/>
                    <a:pt x="147" y="80"/>
                  </a:cubicBezTo>
                  <a:cubicBezTo>
                    <a:pt x="155" y="84"/>
                    <a:pt x="162" y="89"/>
                    <a:pt x="169" y="92"/>
                  </a:cubicBezTo>
                  <a:cubicBezTo>
                    <a:pt x="172" y="94"/>
                    <a:pt x="174" y="94"/>
                    <a:pt x="174" y="90"/>
                  </a:cubicBezTo>
                  <a:cubicBezTo>
                    <a:pt x="173" y="88"/>
                    <a:pt x="174" y="86"/>
                    <a:pt x="174" y="84"/>
                  </a:cubicBezTo>
                  <a:cubicBezTo>
                    <a:pt x="176" y="85"/>
                    <a:pt x="176" y="87"/>
                    <a:pt x="176" y="89"/>
                  </a:cubicBezTo>
                  <a:cubicBezTo>
                    <a:pt x="176" y="135"/>
                    <a:pt x="176" y="181"/>
                    <a:pt x="176" y="226"/>
                  </a:cubicBezTo>
                  <a:cubicBezTo>
                    <a:pt x="176" y="230"/>
                    <a:pt x="176" y="234"/>
                    <a:pt x="174" y="237"/>
                  </a:cubicBezTo>
                  <a:cubicBezTo>
                    <a:pt x="172" y="237"/>
                    <a:pt x="170" y="237"/>
                    <a:pt x="168" y="237"/>
                  </a:cubicBezTo>
                  <a:cubicBezTo>
                    <a:pt x="115" y="237"/>
                    <a:pt x="61" y="237"/>
                    <a:pt x="8" y="237"/>
                  </a:cubicBezTo>
                  <a:cubicBezTo>
                    <a:pt x="6" y="237"/>
                    <a:pt x="4" y="237"/>
                    <a:pt x="2" y="237"/>
                  </a:cubicBezTo>
                  <a:close/>
                </a:path>
              </a:pathLst>
            </a:custGeom>
            <a:solidFill>
              <a:srgbClr val="A1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46">
              <a:extLst>
                <a:ext uri="{FF2B5EF4-FFF2-40B4-BE49-F238E27FC236}">
                  <a16:creationId xmlns:a16="http://schemas.microsoft.com/office/drawing/2014/main" id="{88E69B8E-75E0-B202-60A4-B1FA6767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2946"/>
              <a:ext cx="533" cy="275"/>
            </a:xfrm>
            <a:custGeom>
              <a:avLst/>
              <a:gdLst>
                <a:gd name="T0" fmla="*/ 621 w 646"/>
                <a:gd name="T1" fmla="*/ 332 h 333"/>
                <a:gd name="T2" fmla="*/ 622 w 646"/>
                <a:gd name="T3" fmla="*/ 197 h 333"/>
                <a:gd name="T4" fmla="*/ 622 w 646"/>
                <a:gd name="T5" fmla="*/ 179 h 333"/>
                <a:gd name="T6" fmla="*/ 621 w 646"/>
                <a:gd name="T7" fmla="*/ 20 h 333"/>
                <a:gd name="T8" fmla="*/ 615 w 646"/>
                <a:gd name="T9" fmla="*/ 20 h 333"/>
                <a:gd name="T10" fmla="*/ 453 w 646"/>
                <a:gd name="T11" fmla="*/ 19 h 333"/>
                <a:gd name="T12" fmla="*/ 33 w 646"/>
                <a:gd name="T13" fmla="*/ 19 h 333"/>
                <a:gd name="T14" fmla="*/ 28 w 646"/>
                <a:gd name="T15" fmla="*/ 19 h 333"/>
                <a:gd name="T16" fmla="*/ 27 w 646"/>
                <a:gd name="T17" fmla="*/ 22 h 333"/>
                <a:gd name="T18" fmla="*/ 27 w 646"/>
                <a:gd name="T19" fmla="*/ 328 h 333"/>
                <a:gd name="T20" fmla="*/ 22 w 646"/>
                <a:gd name="T21" fmla="*/ 333 h 333"/>
                <a:gd name="T22" fmla="*/ 2 w 646"/>
                <a:gd name="T23" fmla="*/ 332 h 333"/>
                <a:gd name="T24" fmla="*/ 1 w 646"/>
                <a:gd name="T25" fmla="*/ 326 h 333"/>
                <a:gd name="T26" fmla="*/ 1 w 646"/>
                <a:gd name="T27" fmla="*/ 174 h 333"/>
                <a:gd name="T28" fmla="*/ 1 w 646"/>
                <a:gd name="T29" fmla="*/ 7 h 333"/>
                <a:gd name="T30" fmla="*/ 2 w 646"/>
                <a:gd name="T31" fmla="*/ 0 h 333"/>
                <a:gd name="T32" fmla="*/ 632 w 646"/>
                <a:gd name="T33" fmla="*/ 0 h 333"/>
                <a:gd name="T34" fmla="*/ 639 w 646"/>
                <a:gd name="T35" fmla="*/ 0 h 333"/>
                <a:gd name="T36" fmla="*/ 644 w 646"/>
                <a:gd name="T37" fmla="*/ 0 h 333"/>
                <a:gd name="T38" fmla="*/ 646 w 646"/>
                <a:gd name="T39" fmla="*/ 6 h 333"/>
                <a:gd name="T40" fmla="*/ 646 w 646"/>
                <a:gd name="T41" fmla="*/ 326 h 333"/>
                <a:gd name="T42" fmla="*/ 642 w 646"/>
                <a:gd name="T43" fmla="*/ 332 h 333"/>
                <a:gd name="T44" fmla="*/ 622 w 646"/>
                <a:gd name="T45" fmla="*/ 332 h 333"/>
                <a:gd name="T46" fmla="*/ 621 w 646"/>
                <a:gd name="T47" fmla="*/ 332 h 333"/>
                <a:gd name="T48" fmla="*/ 621 w 646"/>
                <a:gd name="T49" fmla="*/ 332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6" h="333">
                  <a:moveTo>
                    <a:pt x="621" y="332"/>
                  </a:moveTo>
                  <a:cubicBezTo>
                    <a:pt x="624" y="287"/>
                    <a:pt x="622" y="242"/>
                    <a:pt x="622" y="197"/>
                  </a:cubicBezTo>
                  <a:cubicBezTo>
                    <a:pt x="622" y="191"/>
                    <a:pt x="624" y="185"/>
                    <a:pt x="622" y="179"/>
                  </a:cubicBezTo>
                  <a:cubicBezTo>
                    <a:pt x="622" y="126"/>
                    <a:pt x="622" y="73"/>
                    <a:pt x="621" y="20"/>
                  </a:cubicBezTo>
                  <a:cubicBezTo>
                    <a:pt x="620" y="19"/>
                    <a:pt x="617" y="20"/>
                    <a:pt x="615" y="20"/>
                  </a:cubicBezTo>
                  <a:cubicBezTo>
                    <a:pt x="561" y="20"/>
                    <a:pt x="507" y="20"/>
                    <a:pt x="453" y="19"/>
                  </a:cubicBezTo>
                  <a:cubicBezTo>
                    <a:pt x="313" y="17"/>
                    <a:pt x="173" y="19"/>
                    <a:pt x="33" y="19"/>
                  </a:cubicBezTo>
                  <a:cubicBezTo>
                    <a:pt x="31" y="19"/>
                    <a:pt x="30" y="18"/>
                    <a:pt x="28" y="19"/>
                  </a:cubicBezTo>
                  <a:cubicBezTo>
                    <a:pt x="26" y="19"/>
                    <a:pt x="25" y="20"/>
                    <a:pt x="27" y="22"/>
                  </a:cubicBezTo>
                  <a:cubicBezTo>
                    <a:pt x="27" y="124"/>
                    <a:pt x="27" y="226"/>
                    <a:pt x="27" y="328"/>
                  </a:cubicBezTo>
                  <a:cubicBezTo>
                    <a:pt x="27" y="332"/>
                    <a:pt x="26" y="333"/>
                    <a:pt x="22" y="333"/>
                  </a:cubicBezTo>
                  <a:cubicBezTo>
                    <a:pt x="16" y="332"/>
                    <a:pt x="9" y="332"/>
                    <a:pt x="2" y="332"/>
                  </a:cubicBezTo>
                  <a:cubicBezTo>
                    <a:pt x="1" y="331"/>
                    <a:pt x="1" y="329"/>
                    <a:pt x="1" y="326"/>
                  </a:cubicBezTo>
                  <a:cubicBezTo>
                    <a:pt x="1" y="276"/>
                    <a:pt x="1" y="225"/>
                    <a:pt x="1" y="174"/>
                  </a:cubicBezTo>
                  <a:cubicBezTo>
                    <a:pt x="1" y="118"/>
                    <a:pt x="1" y="63"/>
                    <a:pt x="1" y="7"/>
                  </a:cubicBezTo>
                  <a:cubicBezTo>
                    <a:pt x="1" y="4"/>
                    <a:pt x="0" y="2"/>
                    <a:pt x="2" y="0"/>
                  </a:cubicBezTo>
                  <a:cubicBezTo>
                    <a:pt x="212" y="0"/>
                    <a:pt x="422" y="0"/>
                    <a:pt x="632" y="0"/>
                  </a:cubicBezTo>
                  <a:cubicBezTo>
                    <a:pt x="635" y="0"/>
                    <a:pt x="637" y="0"/>
                    <a:pt x="639" y="0"/>
                  </a:cubicBezTo>
                  <a:cubicBezTo>
                    <a:pt x="641" y="0"/>
                    <a:pt x="643" y="0"/>
                    <a:pt x="644" y="0"/>
                  </a:cubicBezTo>
                  <a:cubicBezTo>
                    <a:pt x="646" y="2"/>
                    <a:pt x="646" y="4"/>
                    <a:pt x="646" y="6"/>
                  </a:cubicBezTo>
                  <a:cubicBezTo>
                    <a:pt x="646" y="113"/>
                    <a:pt x="646" y="220"/>
                    <a:pt x="646" y="326"/>
                  </a:cubicBezTo>
                  <a:cubicBezTo>
                    <a:pt x="646" y="330"/>
                    <a:pt x="646" y="331"/>
                    <a:pt x="642" y="332"/>
                  </a:cubicBezTo>
                  <a:cubicBezTo>
                    <a:pt x="635" y="333"/>
                    <a:pt x="628" y="332"/>
                    <a:pt x="622" y="332"/>
                  </a:cubicBezTo>
                  <a:cubicBezTo>
                    <a:pt x="621" y="332"/>
                    <a:pt x="621" y="332"/>
                    <a:pt x="621" y="332"/>
                  </a:cubicBezTo>
                  <a:cubicBezTo>
                    <a:pt x="621" y="332"/>
                    <a:pt x="621" y="332"/>
                    <a:pt x="621" y="332"/>
                  </a:cubicBezTo>
                  <a:close/>
                </a:path>
              </a:pathLst>
            </a:custGeom>
            <a:solidFill>
              <a:srgbClr val="BF3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47">
              <a:extLst>
                <a:ext uri="{FF2B5EF4-FFF2-40B4-BE49-F238E27FC236}">
                  <a16:creationId xmlns:a16="http://schemas.microsoft.com/office/drawing/2014/main" id="{F46B71F2-70A2-7BF9-43D3-5FD98A1B0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2901"/>
              <a:ext cx="59" cy="24"/>
            </a:xfrm>
            <a:custGeom>
              <a:avLst/>
              <a:gdLst>
                <a:gd name="T0" fmla="*/ 0 w 72"/>
                <a:gd name="T1" fmla="*/ 1 h 29"/>
                <a:gd name="T2" fmla="*/ 1 w 72"/>
                <a:gd name="T3" fmla="*/ 0 h 29"/>
                <a:gd name="T4" fmla="*/ 28 w 72"/>
                <a:gd name="T5" fmla="*/ 1 h 29"/>
                <a:gd name="T6" fmla="*/ 67 w 72"/>
                <a:gd name="T7" fmla="*/ 2 h 29"/>
                <a:gd name="T8" fmla="*/ 66 w 72"/>
                <a:gd name="T9" fmla="*/ 28 h 29"/>
                <a:gd name="T10" fmla="*/ 63 w 72"/>
                <a:gd name="T11" fmla="*/ 29 h 29"/>
                <a:gd name="T12" fmla="*/ 0 w 72"/>
                <a:gd name="T13" fmla="*/ 29 h 29"/>
                <a:gd name="T14" fmla="*/ 5 w 72"/>
                <a:gd name="T15" fmla="*/ 19 h 29"/>
                <a:gd name="T16" fmla="*/ 0 w 72"/>
                <a:gd name="T17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29">
                  <a:moveTo>
                    <a:pt x="0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0" y="1"/>
                    <a:pt x="19" y="1"/>
                    <a:pt x="28" y="1"/>
                  </a:cubicBezTo>
                  <a:cubicBezTo>
                    <a:pt x="41" y="1"/>
                    <a:pt x="54" y="0"/>
                    <a:pt x="67" y="2"/>
                  </a:cubicBezTo>
                  <a:cubicBezTo>
                    <a:pt x="72" y="8"/>
                    <a:pt x="72" y="21"/>
                    <a:pt x="66" y="28"/>
                  </a:cubicBezTo>
                  <a:cubicBezTo>
                    <a:pt x="65" y="28"/>
                    <a:pt x="64" y="29"/>
                    <a:pt x="63" y="29"/>
                  </a:cubicBezTo>
                  <a:cubicBezTo>
                    <a:pt x="42" y="29"/>
                    <a:pt x="21" y="29"/>
                    <a:pt x="0" y="29"/>
                  </a:cubicBezTo>
                  <a:cubicBezTo>
                    <a:pt x="2" y="26"/>
                    <a:pt x="4" y="23"/>
                    <a:pt x="5" y="19"/>
                  </a:cubicBezTo>
                  <a:cubicBezTo>
                    <a:pt x="8" y="12"/>
                    <a:pt x="5" y="7"/>
                    <a:pt x="0" y="1"/>
                  </a:cubicBezTo>
                  <a:close/>
                </a:path>
              </a:pathLst>
            </a:custGeom>
            <a:solidFill>
              <a:srgbClr val="2A3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48">
              <a:extLst>
                <a:ext uri="{FF2B5EF4-FFF2-40B4-BE49-F238E27FC236}">
                  <a16:creationId xmlns:a16="http://schemas.microsoft.com/office/drawing/2014/main" id="{EDEFA9C8-B670-0DBA-8F0B-5FA63DF8E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4" y="2902"/>
              <a:ext cx="20" cy="24"/>
            </a:xfrm>
            <a:custGeom>
              <a:avLst/>
              <a:gdLst>
                <a:gd name="T0" fmla="*/ 0 w 24"/>
                <a:gd name="T1" fmla="*/ 27 h 29"/>
                <a:gd name="T2" fmla="*/ 1 w 24"/>
                <a:gd name="T3" fmla="*/ 1 h 29"/>
                <a:gd name="T4" fmla="*/ 18 w 24"/>
                <a:gd name="T5" fmla="*/ 1 h 29"/>
                <a:gd name="T6" fmla="*/ 17 w 24"/>
                <a:gd name="T7" fmla="*/ 28 h 29"/>
                <a:gd name="T8" fmla="*/ 4 w 24"/>
                <a:gd name="T9" fmla="*/ 28 h 29"/>
                <a:gd name="T10" fmla="*/ 0 w 24"/>
                <a:gd name="T11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9">
                  <a:moveTo>
                    <a:pt x="0" y="27"/>
                  </a:moveTo>
                  <a:cubicBezTo>
                    <a:pt x="3" y="18"/>
                    <a:pt x="4" y="9"/>
                    <a:pt x="1" y="1"/>
                  </a:cubicBezTo>
                  <a:cubicBezTo>
                    <a:pt x="6" y="1"/>
                    <a:pt x="12" y="0"/>
                    <a:pt x="18" y="1"/>
                  </a:cubicBezTo>
                  <a:cubicBezTo>
                    <a:pt x="24" y="8"/>
                    <a:pt x="24" y="21"/>
                    <a:pt x="17" y="28"/>
                  </a:cubicBezTo>
                  <a:cubicBezTo>
                    <a:pt x="13" y="28"/>
                    <a:pt x="9" y="28"/>
                    <a:pt x="4" y="28"/>
                  </a:cubicBezTo>
                  <a:cubicBezTo>
                    <a:pt x="3" y="28"/>
                    <a:pt x="1" y="29"/>
                    <a:pt x="0" y="27"/>
                  </a:cubicBezTo>
                  <a:close/>
                </a:path>
              </a:pathLst>
            </a:custGeom>
            <a:solidFill>
              <a:srgbClr val="F3C3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49">
              <a:extLst>
                <a:ext uri="{FF2B5EF4-FFF2-40B4-BE49-F238E27FC236}">
                  <a16:creationId xmlns:a16="http://schemas.microsoft.com/office/drawing/2014/main" id="{67F3BEFC-D73D-4F8E-71AC-DD97297DE5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" y="2902"/>
              <a:ext cx="19" cy="24"/>
            </a:xfrm>
            <a:custGeom>
              <a:avLst/>
              <a:gdLst>
                <a:gd name="T0" fmla="*/ 20 w 24"/>
                <a:gd name="T1" fmla="*/ 1 h 29"/>
                <a:gd name="T2" fmla="*/ 18 w 24"/>
                <a:gd name="T3" fmla="*/ 28 h 29"/>
                <a:gd name="T4" fmla="*/ 1 w 24"/>
                <a:gd name="T5" fmla="*/ 27 h 29"/>
                <a:gd name="T6" fmla="*/ 1 w 24"/>
                <a:gd name="T7" fmla="*/ 24 h 29"/>
                <a:gd name="T8" fmla="*/ 3 w 24"/>
                <a:gd name="T9" fmla="*/ 4 h 29"/>
                <a:gd name="T10" fmla="*/ 3 w 24"/>
                <a:gd name="T11" fmla="*/ 1 h 29"/>
                <a:gd name="T12" fmla="*/ 20 w 24"/>
                <a:gd name="T13" fmla="*/ 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29">
                  <a:moveTo>
                    <a:pt x="20" y="1"/>
                  </a:moveTo>
                  <a:cubicBezTo>
                    <a:pt x="24" y="10"/>
                    <a:pt x="23" y="19"/>
                    <a:pt x="18" y="28"/>
                  </a:cubicBezTo>
                  <a:cubicBezTo>
                    <a:pt x="13" y="28"/>
                    <a:pt x="7" y="29"/>
                    <a:pt x="1" y="27"/>
                  </a:cubicBezTo>
                  <a:cubicBezTo>
                    <a:pt x="0" y="26"/>
                    <a:pt x="1" y="25"/>
                    <a:pt x="1" y="24"/>
                  </a:cubicBezTo>
                  <a:cubicBezTo>
                    <a:pt x="3" y="17"/>
                    <a:pt x="5" y="11"/>
                    <a:pt x="3" y="4"/>
                  </a:cubicBezTo>
                  <a:cubicBezTo>
                    <a:pt x="2" y="3"/>
                    <a:pt x="2" y="2"/>
                    <a:pt x="3" y="1"/>
                  </a:cubicBezTo>
                  <a:cubicBezTo>
                    <a:pt x="9" y="0"/>
                    <a:pt x="15" y="1"/>
                    <a:pt x="20" y="1"/>
                  </a:cubicBezTo>
                  <a:close/>
                </a:path>
              </a:pathLst>
            </a:custGeom>
            <a:solidFill>
              <a:srgbClr val="F1C3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50">
              <a:extLst>
                <a:ext uri="{FF2B5EF4-FFF2-40B4-BE49-F238E27FC236}">
                  <a16:creationId xmlns:a16="http://schemas.microsoft.com/office/drawing/2014/main" id="{D1134830-5B14-3390-3A78-926873267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8" y="2901"/>
              <a:ext cx="14" cy="25"/>
            </a:xfrm>
            <a:custGeom>
              <a:avLst/>
              <a:gdLst>
                <a:gd name="T0" fmla="*/ 13 w 16"/>
                <a:gd name="T1" fmla="*/ 2 h 30"/>
                <a:gd name="T2" fmla="*/ 11 w 16"/>
                <a:gd name="T3" fmla="*/ 28 h 30"/>
                <a:gd name="T4" fmla="*/ 0 w 16"/>
                <a:gd name="T5" fmla="*/ 29 h 30"/>
                <a:gd name="T6" fmla="*/ 1 w 16"/>
                <a:gd name="T7" fmla="*/ 2 h 30"/>
                <a:gd name="T8" fmla="*/ 3 w 16"/>
                <a:gd name="T9" fmla="*/ 1 h 30"/>
                <a:gd name="T10" fmla="*/ 6 w 16"/>
                <a:gd name="T11" fmla="*/ 19 h 30"/>
                <a:gd name="T12" fmla="*/ 6 w 16"/>
                <a:gd name="T13" fmla="*/ 22 h 30"/>
                <a:gd name="T14" fmla="*/ 7 w 16"/>
                <a:gd name="T15" fmla="*/ 25 h 30"/>
                <a:gd name="T16" fmla="*/ 9 w 16"/>
                <a:gd name="T17" fmla="*/ 23 h 30"/>
                <a:gd name="T18" fmla="*/ 12 w 16"/>
                <a:gd name="T19" fmla="*/ 10 h 30"/>
                <a:gd name="T20" fmla="*/ 7 w 16"/>
                <a:gd name="T21" fmla="*/ 4 h 30"/>
                <a:gd name="T22" fmla="*/ 5 w 16"/>
                <a:gd name="T23" fmla="*/ 1 h 30"/>
                <a:gd name="T24" fmla="*/ 13 w 16"/>
                <a:gd name="T25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" h="30">
                  <a:moveTo>
                    <a:pt x="13" y="2"/>
                  </a:moveTo>
                  <a:cubicBezTo>
                    <a:pt x="16" y="11"/>
                    <a:pt x="15" y="20"/>
                    <a:pt x="11" y="28"/>
                  </a:cubicBezTo>
                  <a:cubicBezTo>
                    <a:pt x="8" y="30"/>
                    <a:pt x="4" y="29"/>
                    <a:pt x="0" y="29"/>
                  </a:cubicBezTo>
                  <a:cubicBezTo>
                    <a:pt x="4" y="20"/>
                    <a:pt x="6" y="11"/>
                    <a:pt x="1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7" y="7"/>
                    <a:pt x="7" y="13"/>
                    <a:pt x="6" y="19"/>
                  </a:cubicBezTo>
                  <a:cubicBezTo>
                    <a:pt x="6" y="20"/>
                    <a:pt x="6" y="21"/>
                    <a:pt x="6" y="22"/>
                  </a:cubicBezTo>
                  <a:cubicBezTo>
                    <a:pt x="5" y="24"/>
                    <a:pt x="5" y="25"/>
                    <a:pt x="7" y="25"/>
                  </a:cubicBezTo>
                  <a:cubicBezTo>
                    <a:pt x="8" y="26"/>
                    <a:pt x="8" y="24"/>
                    <a:pt x="9" y="23"/>
                  </a:cubicBezTo>
                  <a:cubicBezTo>
                    <a:pt x="10" y="19"/>
                    <a:pt x="12" y="15"/>
                    <a:pt x="12" y="10"/>
                  </a:cubicBezTo>
                  <a:cubicBezTo>
                    <a:pt x="11" y="7"/>
                    <a:pt x="11" y="4"/>
                    <a:pt x="7" y="4"/>
                  </a:cubicBezTo>
                  <a:cubicBezTo>
                    <a:pt x="6" y="3"/>
                    <a:pt x="5" y="3"/>
                    <a:pt x="5" y="1"/>
                  </a:cubicBezTo>
                  <a:cubicBezTo>
                    <a:pt x="8" y="0"/>
                    <a:pt x="11" y="0"/>
                    <a:pt x="13" y="2"/>
                  </a:cubicBezTo>
                  <a:close/>
                </a:path>
              </a:pathLst>
            </a:custGeom>
            <a:solidFill>
              <a:srgbClr val="4F35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51">
              <a:extLst>
                <a:ext uri="{FF2B5EF4-FFF2-40B4-BE49-F238E27FC236}">
                  <a16:creationId xmlns:a16="http://schemas.microsoft.com/office/drawing/2014/main" id="{BD3A6EC9-2271-7177-DE30-537012FDB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5" y="2687"/>
              <a:ext cx="262" cy="150"/>
            </a:xfrm>
            <a:custGeom>
              <a:avLst/>
              <a:gdLst>
                <a:gd name="T0" fmla="*/ 315 w 319"/>
                <a:gd name="T1" fmla="*/ 167 h 181"/>
                <a:gd name="T2" fmla="*/ 319 w 319"/>
                <a:gd name="T3" fmla="*/ 179 h 181"/>
                <a:gd name="T4" fmla="*/ 316 w 319"/>
                <a:gd name="T5" fmla="*/ 181 h 181"/>
                <a:gd name="T6" fmla="*/ 304 w 319"/>
                <a:gd name="T7" fmla="*/ 181 h 181"/>
                <a:gd name="T8" fmla="*/ 32 w 319"/>
                <a:gd name="T9" fmla="*/ 181 h 181"/>
                <a:gd name="T10" fmla="*/ 26 w 319"/>
                <a:gd name="T11" fmla="*/ 177 h 181"/>
                <a:gd name="T12" fmla="*/ 20 w 319"/>
                <a:gd name="T13" fmla="*/ 132 h 181"/>
                <a:gd name="T14" fmla="*/ 13 w 319"/>
                <a:gd name="T15" fmla="*/ 88 h 181"/>
                <a:gd name="T16" fmla="*/ 6 w 319"/>
                <a:gd name="T17" fmla="*/ 35 h 181"/>
                <a:gd name="T18" fmla="*/ 1 w 319"/>
                <a:gd name="T19" fmla="*/ 5 h 181"/>
                <a:gd name="T20" fmla="*/ 5 w 319"/>
                <a:gd name="T21" fmla="*/ 0 h 181"/>
                <a:gd name="T22" fmla="*/ 63 w 319"/>
                <a:gd name="T23" fmla="*/ 0 h 181"/>
                <a:gd name="T24" fmla="*/ 72 w 319"/>
                <a:gd name="T25" fmla="*/ 3 h 181"/>
                <a:gd name="T26" fmla="*/ 87 w 319"/>
                <a:gd name="T27" fmla="*/ 12 h 181"/>
                <a:gd name="T28" fmla="*/ 90 w 319"/>
                <a:gd name="T29" fmla="*/ 14 h 181"/>
                <a:gd name="T30" fmla="*/ 164 w 319"/>
                <a:gd name="T31" fmla="*/ 64 h 181"/>
                <a:gd name="T32" fmla="*/ 262 w 319"/>
                <a:gd name="T33" fmla="*/ 131 h 181"/>
                <a:gd name="T34" fmla="*/ 310 w 319"/>
                <a:gd name="T35" fmla="*/ 163 h 181"/>
                <a:gd name="T36" fmla="*/ 315 w 319"/>
                <a:gd name="T37" fmla="*/ 16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9" h="181">
                  <a:moveTo>
                    <a:pt x="315" y="167"/>
                  </a:moveTo>
                  <a:cubicBezTo>
                    <a:pt x="319" y="170"/>
                    <a:pt x="317" y="175"/>
                    <a:pt x="319" y="179"/>
                  </a:cubicBezTo>
                  <a:cubicBezTo>
                    <a:pt x="319" y="181"/>
                    <a:pt x="317" y="181"/>
                    <a:pt x="316" y="181"/>
                  </a:cubicBezTo>
                  <a:cubicBezTo>
                    <a:pt x="312" y="181"/>
                    <a:pt x="308" y="181"/>
                    <a:pt x="304" y="181"/>
                  </a:cubicBezTo>
                  <a:cubicBezTo>
                    <a:pt x="213" y="181"/>
                    <a:pt x="123" y="181"/>
                    <a:pt x="32" y="181"/>
                  </a:cubicBezTo>
                  <a:cubicBezTo>
                    <a:pt x="28" y="181"/>
                    <a:pt x="26" y="181"/>
                    <a:pt x="26" y="177"/>
                  </a:cubicBezTo>
                  <a:cubicBezTo>
                    <a:pt x="24" y="162"/>
                    <a:pt x="22" y="147"/>
                    <a:pt x="20" y="132"/>
                  </a:cubicBezTo>
                  <a:cubicBezTo>
                    <a:pt x="17" y="117"/>
                    <a:pt x="15" y="103"/>
                    <a:pt x="13" y="88"/>
                  </a:cubicBezTo>
                  <a:cubicBezTo>
                    <a:pt x="11" y="70"/>
                    <a:pt x="8" y="52"/>
                    <a:pt x="6" y="35"/>
                  </a:cubicBezTo>
                  <a:cubicBezTo>
                    <a:pt x="4" y="25"/>
                    <a:pt x="3" y="15"/>
                    <a:pt x="1" y="5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25" y="0"/>
                    <a:pt x="44" y="0"/>
                    <a:pt x="63" y="0"/>
                  </a:cubicBezTo>
                  <a:cubicBezTo>
                    <a:pt x="67" y="0"/>
                    <a:pt x="69" y="1"/>
                    <a:pt x="72" y="3"/>
                  </a:cubicBezTo>
                  <a:cubicBezTo>
                    <a:pt x="77" y="5"/>
                    <a:pt x="82" y="9"/>
                    <a:pt x="87" y="12"/>
                  </a:cubicBezTo>
                  <a:cubicBezTo>
                    <a:pt x="88" y="13"/>
                    <a:pt x="89" y="13"/>
                    <a:pt x="90" y="14"/>
                  </a:cubicBezTo>
                  <a:cubicBezTo>
                    <a:pt x="115" y="31"/>
                    <a:pt x="140" y="47"/>
                    <a:pt x="164" y="64"/>
                  </a:cubicBezTo>
                  <a:cubicBezTo>
                    <a:pt x="197" y="86"/>
                    <a:pt x="230" y="108"/>
                    <a:pt x="262" y="131"/>
                  </a:cubicBezTo>
                  <a:cubicBezTo>
                    <a:pt x="278" y="142"/>
                    <a:pt x="294" y="152"/>
                    <a:pt x="310" y="163"/>
                  </a:cubicBezTo>
                  <a:cubicBezTo>
                    <a:pt x="312" y="164"/>
                    <a:pt x="314" y="165"/>
                    <a:pt x="315" y="167"/>
                  </a:cubicBezTo>
                  <a:close/>
                </a:path>
              </a:pathLst>
            </a:custGeom>
            <a:solidFill>
              <a:srgbClr val="5AC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52">
              <a:extLst>
                <a:ext uri="{FF2B5EF4-FFF2-40B4-BE49-F238E27FC236}">
                  <a16:creationId xmlns:a16="http://schemas.microsoft.com/office/drawing/2014/main" id="{380A48D2-AE1D-9361-8445-3508B6BB2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2681"/>
              <a:ext cx="201" cy="144"/>
            </a:xfrm>
            <a:custGeom>
              <a:avLst/>
              <a:gdLst>
                <a:gd name="T0" fmla="*/ 243 w 244"/>
                <a:gd name="T1" fmla="*/ 174 h 174"/>
                <a:gd name="T2" fmla="*/ 213 w 244"/>
                <a:gd name="T3" fmla="*/ 155 h 174"/>
                <a:gd name="T4" fmla="*/ 123 w 244"/>
                <a:gd name="T5" fmla="*/ 94 h 174"/>
                <a:gd name="T6" fmla="*/ 38 w 244"/>
                <a:gd name="T7" fmla="*/ 36 h 174"/>
                <a:gd name="T8" fmla="*/ 17 w 244"/>
                <a:gd name="T9" fmla="*/ 22 h 174"/>
                <a:gd name="T10" fmla="*/ 15 w 244"/>
                <a:gd name="T11" fmla="*/ 16 h 174"/>
                <a:gd name="T12" fmla="*/ 14 w 244"/>
                <a:gd name="T13" fmla="*/ 20 h 174"/>
                <a:gd name="T14" fmla="*/ 0 w 244"/>
                <a:gd name="T15" fmla="*/ 10 h 174"/>
                <a:gd name="T16" fmla="*/ 2 w 244"/>
                <a:gd name="T17" fmla="*/ 8 h 174"/>
                <a:gd name="T18" fmla="*/ 10 w 244"/>
                <a:gd name="T19" fmla="*/ 8 h 174"/>
                <a:gd name="T20" fmla="*/ 23 w 244"/>
                <a:gd name="T21" fmla="*/ 8 h 174"/>
                <a:gd name="T22" fmla="*/ 54 w 244"/>
                <a:gd name="T23" fmla="*/ 8 h 174"/>
                <a:gd name="T24" fmla="*/ 63 w 244"/>
                <a:gd name="T25" fmla="*/ 3 h 174"/>
                <a:gd name="T26" fmla="*/ 68 w 244"/>
                <a:gd name="T27" fmla="*/ 1 h 174"/>
                <a:gd name="T28" fmla="*/ 68 w 244"/>
                <a:gd name="T29" fmla="*/ 5 h 174"/>
                <a:gd name="T30" fmla="*/ 70 w 244"/>
                <a:gd name="T31" fmla="*/ 8 h 174"/>
                <a:gd name="T32" fmla="*/ 77 w 244"/>
                <a:gd name="T33" fmla="*/ 12 h 174"/>
                <a:gd name="T34" fmla="*/ 153 w 244"/>
                <a:gd name="T35" fmla="*/ 75 h 174"/>
                <a:gd name="T36" fmla="*/ 199 w 244"/>
                <a:gd name="T37" fmla="*/ 114 h 174"/>
                <a:gd name="T38" fmla="*/ 238 w 244"/>
                <a:gd name="T39" fmla="*/ 147 h 174"/>
                <a:gd name="T40" fmla="*/ 240 w 244"/>
                <a:gd name="T41" fmla="*/ 150 h 174"/>
                <a:gd name="T42" fmla="*/ 241 w 244"/>
                <a:gd name="T43" fmla="*/ 166 h 174"/>
                <a:gd name="T44" fmla="*/ 242 w 244"/>
                <a:gd name="T45" fmla="*/ 169 h 174"/>
                <a:gd name="T46" fmla="*/ 243 w 244"/>
                <a:gd name="T47" fmla="*/ 17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4" h="174">
                  <a:moveTo>
                    <a:pt x="243" y="174"/>
                  </a:moveTo>
                  <a:cubicBezTo>
                    <a:pt x="232" y="169"/>
                    <a:pt x="223" y="161"/>
                    <a:pt x="213" y="155"/>
                  </a:cubicBezTo>
                  <a:cubicBezTo>
                    <a:pt x="183" y="135"/>
                    <a:pt x="153" y="114"/>
                    <a:pt x="123" y="94"/>
                  </a:cubicBezTo>
                  <a:cubicBezTo>
                    <a:pt x="95" y="74"/>
                    <a:pt x="66" y="55"/>
                    <a:pt x="38" y="36"/>
                  </a:cubicBezTo>
                  <a:cubicBezTo>
                    <a:pt x="31" y="31"/>
                    <a:pt x="24" y="26"/>
                    <a:pt x="17" y="22"/>
                  </a:cubicBezTo>
                  <a:cubicBezTo>
                    <a:pt x="16" y="20"/>
                    <a:pt x="18" y="17"/>
                    <a:pt x="15" y="16"/>
                  </a:cubicBezTo>
                  <a:cubicBezTo>
                    <a:pt x="15" y="17"/>
                    <a:pt x="16" y="19"/>
                    <a:pt x="14" y="20"/>
                  </a:cubicBezTo>
                  <a:cubicBezTo>
                    <a:pt x="9" y="17"/>
                    <a:pt x="4" y="14"/>
                    <a:pt x="0" y="10"/>
                  </a:cubicBezTo>
                  <a:cubicBezTo>
                    <a:pt x="0" y="9"/>
                    <a:pt x="1" y="7"/>
                    <a:pt x="2" y="8"/>
                  </a:cubicBezTo>
                  <a:cubicBezTo>
                    <a:pt x="5" y="10"/>
                    <a:pt x="8" y="9"/>
                    <a:pt x="10" y="8"/>
                  </a:cubicBezTo>
                  <a:cubicBezTo>
                    <a:pt x="14" y="6"/>
                    <a:pt x="19" y="8"/>
                    <a:pt x="23" y="8"/>
                  </a:cubicBezTo>
                  <a:cubicBezTo>
                    <a:pt x="33" y="8"/>
                    <a:pt x="44" y="8"/>
                    <a:pt x="54" y="8"/>
                  </a:cubicBezTo>
                  <a:cubicBezTo>
                    <a:pt x="58" y="8"/>
                    <a:pt x="62" y="8"/>
                    <a:pt x="63" y="3"/>
                  </a:cubicBezTo>
                  <a:cubicBezTo>
                    <a:pt x="63" y="0"/>
                    <a:pt x="66" y="1"/>
                    <a:pt x="68" y="1"/>
                  </a:cubicBezTo>
                  <a:cubicBezTo>
                    <a:pt x="70" y="2"/>
                    <a:pt x="69" y="3"/>
                    <a:pt x="68" y="5"/>
                  </a:cubicBezTo>
                  <a:cubicBezTo>
                    <a:pt x="67" y="6"/>
                    <a:pt x="68" y="7"/>
                    <a:pt x="70" y="8"/>
                  </a:cubicBezTo>
                  <a:cubicBezTo>
                    <a:pt x="73" y="8"/>
                    <a:pt x="75" y="10"/>
                    <a:pt x="77" y="12"/>
                  </a:cubicBezTo>
                  <a:cubicBezTo>
                    <a:pt x="102" y="33"/>
                    <a:pt x="127" y="54"/>
                    <a:pt x="153" y="75"/>
                  </a:cubicBezTo>
                  <a:cubicBezTo>
                    <a:pt x="168" y="88"/>
                    <a:pt x="184" y="101"/>
                    <a:pt x="199" y="114"/>
                  </a:cubicBezTo>
                  <a:cubicBezTo>
                    <a:pt x="212" y="125"/>
                    <a:pt x="226" y="135"/>
                    <a:pt x="238" y="147"/>
                  </a:cubicBezTo>
                  <a:cubicBezTo>
                    <a:pt x="239" y="148"/>
                    <a:pt x="240" y="149"/>
                    <a:pt x="240" y="150"/>
                  </a:cubicBezTo>
                  <a:cubicBezTo>
                    <a:pt x="242" y="155"/>
                    <a:pt x="244" y="160"/>
                    <a:pt x="241" y="166"/>
                  </a:cubicBezTo>
                  <a:cubicBezTo>
                    <a:pt x="241" y="168"/>
                    <a:pt x="242" y="168"/>
                    <a:pt x="242" y="169"/>
                  </a:cubicBezTo>
                  <a:cubicBezTo>
                    <a:pt x="243" y="171"/>
                    <a:pt x="244" y="172"/>
                    <a:pt x="243" y="174"/>
                  </a:cubicBezTo>
                  <a:close/>
                </a:path>
              </a:pathLst>
            </a:custGeom>
            <a:solidFill>
              <a:srgbClr val="CC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Freeform 53">
              <a:extLst>
                <a:ext uri="{FF2B5EF4-FFF2-40B4-BE49-F238E27FC236}">
                  <a16:creationId xmlns:a16="http://schemas.microsoft.com/office/drawing/2014/main" id="{9F514E4C-EBD4-7D9B-47EB-44CF67AB7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2686"/>
              <a:ext cx="142" cy="119"/>
            </a:xfrm>
            <a:custGeom>
              <a:avLst/>
              <a:gdLst>
                <a:gd name="T0" fmla="*/ 170 w 172"/>
                <a:gd name="T1" fmla="*/ 144 h 144"/>
                <a:gd name="T2" fmla="*/ 145 w 172"/>
                <a:gd name="T3" fmla="*/ 123 h 144"/>
                <a:gd name="T4" fmla="*/ 98 w 172"/>
                <a:gd name="T5" fmla="*/ 84 h 144"/>
                <a:gd name="T6" fmla="*/ 50 w 172"/>
                <a:gd name="T7" fmla="*/ 44 h 144"/>
                <a:gd name="T8" fmla="*/ 0 w 172"/>
                <a:gd name="T9" fmla="*/ 2 h 144"/>
                <a:gd name="T10" fmla="*/ 4 w 172"/>
                <a:gd name="T11" fmla="*/ 1 h 144"/>
                <a:gd name="T12" fmla="*/ 33 w 172"/>
                <a:gd name="T13" fmla="*/ 1 h 144"/>
                <a:gd name="T14" fmla="*/ 43 w 172"/>
                <a:gd name="T15" fmla="*/ 4 h 144"/>
                <a:gd name="T16" fmla="*/ 47 w 172"/>
                <a:gd name="T17" fmla="*/ 5 h 144"/>
                <a:gd name="T18" fmla="*/ 102 w 172"/>
                <a:gd name="T19" fmla="*/ 56 h 144"/>
                <a:gd name="T20" fmla="*/ 153 w 172"/>
                <a:gd name="T21" fmla="*/ 102 h 144"/>
                <a:gd name="T22" fmla="*/ 158 w 172"/>
                <a:gd name="T23" fmla="*/ 107 h 144"/>
                <a:gd name="T24" fmla="*/ 166 w 172"/>
                <a:gd name="T25" fmla="*/ 115 h 144"/>
                <a:gd name="T26" fmla="*/ 168 w 172"/>
                <a:gd name="T27" fmla="*/ 123 h 144"/>
                <a:gd name="T28" fmla="*/ 171 w 172"/>
                <a:gd name="T29" fmla="*/ 139 h 144"/>
                <a:gd name="T30" fmla="*/ 170 w 172"/>
                <a:gd name="T3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2" h="144">
                  <a:moveTo>
                    <a:pt x="170" y="144"/>
                  </a:moveTo>
                  <a:cubicBezTo>
                    <a:pt x="162" y="137"/>
                    <a:pt x="153" y="130"/>
                    <a:pt x="145" y="123"/>
                  </a:cubicBezTo>
                  <a:cubicBezTo>
                    <a:pt x="129" y="110"/>
                    <a:pt x="114" y="97"/>
                    <a:pt x="98" y="84"/>
                  </a:cubicBezTo>
                  <a:cubicBezTo>
                    <a:pt x="82" y="71"/>
                    <a:pt x="66" y="57"/>
                    <a:pt x="50" y="44"/>
                  </a:cubicBezTo>
                  <a:cubicBezTo>
                    <a:pt x="33" y="30"/>
                    <a:pt x="17" y="16"/>
                    <a:pt x="0" y="2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14" y="1"/>
                    <a:pt x="24" y="1"/>
                    <a:pt x="33" y="1"/>
                  </a:cubicBezTo>
                  <a:cubicBezTo>
                    <a:pt x="37" y="1"/>
                    <a:pt x="40" y="1"/>
                    <a:pt x="43" y="4"/>
                  </a:cubicBezTo>
                  <a:cubicBezTo>
                    <a:pt x="45" y="3"/>
                    <a:pt x="46" y="4"/>
                    <a:pt x="47" y="5"/>
                  </a:cubicBezTo>
                  <a:cubicBezTo>
                    <a:pt x="65" y="23"/>
                    <a:pt x="84" y="39"/>
                    <a:pt x="102" y="56"/>
                  </a:cubicBezTo>
                  <a:cubicBezTo>
                    <a:pt x="119" y="71"/>
                    <a:pt x="137" y="87"/>
                    <a:pt x="153" y="102"/>
                  </a:cubicBezTo>
                  <a:cubicBezTo>
                    <a:pt x="155" y="104"/>
                    <a:pt x="156" y="105"/>
                    <a:pt x="158" y="107"/>
                  </a:cubicBezTo>
                  <a:cubicBezTo>
                    <a:pt x="161" y="109"/>
                    <a:pt x="164" y="111"/>
                    <a:pt x="166" y="115"/>
                  </a:cubicBezTo>
                  <a:cubicBezTo>
                    <a:pt x="168" y="117"/>
                    <a:pt x="168" y="120"/>
                    <a:pt x="168" y="123"/>
                  </a:cubicBezTo>
                  <a:cubicBezTo>
                    <a:pt x="169" y="128"/>
                    <a:pt x="170" y="133"/>
                    <a:pt x="171" y="139"/>
                  </a:cubicBezTo>
                  <a:cubicBezTo>
                    <a:pt x="171" y="140"/>
                    <a:pt x="172" y="142"/>
                    <a:pt x="170" y="144"/>
                  </a:cubicBezTo>
                  <a:close/>
                </a:path>
              </a:pathLst>
            </a:custGeom>
            <a:solidFill>
              <a:srgbClr val="5BC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Freeform 54">
              <a:extLst>
                <a:ext uri="{FF2B5EF4-FFF2-40B4-BE49-F238E27FC236}">
                  <a16:creationId xmlns:a16="http://schemas.microsoft.com/office/drawing/2014/main" id="{61C3DCB9-CD3E-D9A8-A8DB-CD2F79DCE3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2681"/>
              <a:ext cx="105" cy="100"/>
            </a:xfrm>
            <a:custGeom>
              <a:avLst/>
              <a:gdLst>
                <a:gd name="T0" fmla="*/ 123 w 127"/>
                <a:gd name="T1" fmla="*/ 121 h 121"/>
                <a:gd name="T2" fmla="*/ 115 w 127"/>
                <a:gd name="T3" fmla="*/ 113 h 121"/>
                <a:gd name="T4" fmla="*/ 110 w 127"/>
                <a:gd name="T5" fmla="*/ 109 h 121"/>
                <a:gd name="T6" fmla="*/ 89 w 127"/>
                <a:gd name="T7" fmla="*/ 91 h 121"/>
                <a:gd name="T8" fmla="*/ 31 w 127"/>
                <a:gd name="T9" fmla="*/ 38 h 121"/>
                <a:gd name="T10" fmla="*/ 0 w 127"/>
                <a:gd name="T11" fmla="*/ 10 h 121"/>
                <a:gd name="T12" fmla="*/ 4 w 127"/>
                <a:gd name="T13" fmla="*/ 8 h 121"/>
                <a:gd name="T14" fmla="*/ 19 w 127"/>
                <a:gd name="T15" fmla="*/ 8 h 121"/>
                <a:gd name="T16" fmla="*/ 36 w 127"/>
                <a:gd name="T17" fmla="*/ 8 h 121"/>
                <a:gd name="T18" fmla="*/ 44 w 127"/>
                <a:gd name="T19" fmla="*/ 5 h 121"/>
                <a:gd name="T20" fmla="*/ 56 w 127"/>
                <a:gd name="T21" fmla="*/ 0 h 121"/>
                <a:gd name="T22" fmla="*/ 54 w 127"/>
                <a:gd name="T23" fmla="*/ 4 h 121"/>
                <a:gd name="T24" fmla="*/ 50 w 127"/>
                <a:gd name="T25" fmla="*/ 5 h 121"/>
                <a:gd name="T26" fmla="*/ 53 w 127"/>
                <a:gd name="T27" fmla="*/ 9 h 121"/>
                <a:gd name="T28" fmla="*/ 57 w 127"/>
                <a:gd name="T29" fmla="*/ 11 h 121"/>
                <a:gd name="T30" fmla="*/ 108 w 127"/>
                <a:gd name="T31" fmla="*/ 63 h 121"/>
                <a:gd name="T32" fmla="*/ 112 w 127"/>
                <a:gd name="T33" fmla="*/ 69 h 121"/>
                <a:gd name="T34" fmla="*/ 115 w 127"/>
                <a:gd name="T35" fmla="*/ 74 h 121"/>
                <a:gd name="T36" fmla="*/ 119 w 127"/>
                <a:gd name="T37" fmla="*/ 80 h 121"/>
                <a:gd name="T38" fmla="*/ 123 w 127"/>
                <a:gd name="T39" fmla="*/ 115 h 121"/>
                <a:gd name="T40" fmla="*/ 123 w 127"/>
                <a:gd name="T41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7" h="121">
                  <a:moveTo>
                    <a:pt x="123" y="121"/>
                  </a:moveTo>
                  <a:cubicBezTo>
                    <a:pt x="120" y="119"/>
                    <a:pt x="117" y="116"/>
                    <a:pt x="115" y="113"/>
                  </a:cubicBezTo>
                  <a:cubicBezTo>
                    <a:pt x="114" y="111"/>
                    <a:pt x="112" y="110"/>
                    <a:pt x="110" y="109"/>
                  </a:cubicBezTo>
                  <a:cubicBezTo>
                    <a:pt x="103" y="103"/>
                    <a:pt x="96" y="97"/>
                    <a:pt x="89" y="91"/>
                  </a:cubicBezTo>
                  <a:cubicBezTo>
                    <a:pt x="70" y="73"/>
                    <a:pt x="51" y="55"/>
                    <a:pt x="31" y="38"/>
                  </a:cubicBezTo>
                  <a:cubicBezTo>
                    <a:pt x="20" y="29"/>
                    <a:pt x="10" y="19"/>
                    <a:pt x="0" y="10"/>
                  </a:cubicBezTo>
                  <a:cubicBezTo>
                    <a:pt x="0" y="7"/>
                    <a:pt x="3" y="8"/>
                    <a:pt x="4" y="8"/>
                  </a:cubicBezTo>
                  <a:cubicBezTo>
                    <a:pt x="9" y="9"/>
                    <a:pt x="14" y="8"/>
                    <a:pt x="19" y="8"/>
                  </a:cubicBezTo>
                  <a:cubicBezTo>
                    <a:pt x="25" y="8"/>
                    <a:pt x="31" y="8"/>
                    <a:pt x="36" y="8"/>
                  </a:cubicBezTo>
                  <a:cubicBezTo>
                    <a:pt x="39" y="8"/>
                    <a:pt x="42" y="7"/>
                    <a:pt x="44" y="5"/>
                  </a:cubicBezTo>
                  <a:cubicBezTo>
                    <a:pt x="47" y="1"/>
                    <a:pt x="52" y="1"/>
                    <a:pt x="56" y="0"/>
                  </a:cubicBezTo>
                  <a:cubicBezTo>
                    <a:pt x="56" y="3"/>
                    <a:pt x="55" y="3"/>
                    <a:pt x="54" y="4"/>
                  </a:cubicBezTo>
                  <a:cubicBezTo>
                    <a:pt x="52" y="4"/>
                    <a:pt x="51" y="3"/>
                    <a:pt x="50" y="5"/>
                  </a:cubicBezTo>
                  <a:cubicBezTo>
                    <a:pt x="50" y="7"/>
                    <a:pt x="52" y="8"/>
                    <a:pt x="53" y="9"/>
                  </a:cubicBezTo>
                  <a:cubicBezTo>
                    <a:pt x="55" y="8"/>
                    <a:pt x="56" y="10"/>
                    <a:pt x="57" y="11"/>
                  </a:cubicBezTo>
                  <a:cubicBezTo>
                    <a:pt x="74" y="29"/>
                    <a:pt x="91" y="45"/>
                    <a:pt x="108" y="63"/>
                  </a:cubicBezTo>
                  <a:cubicBezTo>
                    <a:pt x="110" y="64"/>
                    <a:pt x="112" y="66"/>
                    <a:pt x="112" y="69"/>
                  </a:cubicBezTo>
                  <a:cubicBezTo>
                    <a:pt x="111" y="71"/>
                    <a:pt x="112" y="73"/>
                    <a:pt x="115" y="74"/>
                  </a:cubicBezTo>
                  <a:cubicBezTo>
                    <a:pt x="117" y="75"/>
                    <a:pt x="119" y="77"/>
                    <a:pt x="119" y="80"/>
                  </a:cubicBezTo>
                  <a:cubicBezTo>
                    <a:pt x="119" y="92"/>
                    <a:pt x="122" y="103"/>
                    <a:pt x="123" y="115"/>
                  </a:cubicBezTo>
                  <a:cubicBezTo>
                    <a:pt x="123" y="117"/>
                    <a:pt x="127" y="119"/>
                    <a:pt x="123" y="121"/>
                  </a:cubicBezTo>
                  <a:close/>
                </a:path>
              </a:pathLst>
            </a:custGeom>
            <a:solidFill>
              <a:srgbClr val="CC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55">
              <a:extLst>
                <a:ext uri="{FF2B5EF4-FFF2-40B4-BE49-F238E27FC236}">
                  <a16:creationId xmlns:a16="http://schemas.microsoft.com/office/drawing/2014/main" id="{89925D91-60A7-D411-3DA6-AF7EE4C63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2686"/>
              <a:ext cx="52" cy="55"/>
            </a:xfrm>
            <a:custGeom>
              <a:avLst/>
              <a:gdLst>
                <a:gd name="T0" fmla="*/ 59 w 64"/>
                <a:gd name="T1" fmla="*/ 63 h 66"/>
                <a:gd name="T2" fmla="*/ 4 w 64"/>
                <a:gd name="T3" fmla="*/ 7 h 66"/>
                <a:gd name="T4" fmla="*/ 0 w 64"/>
                <a:gd name="T5" fmla="*/ 3 h 66"/>
                <a:gd name="T6" fmla="*/ 4 w 64"/>
                <a:gd name="T7" fmla="*/ 1 h 66"/>
                <a:gd name="T8" fmla="*/ 51 w 64"/>
                <a:gd name="T9" fmla="*/ 1 h 66"/>
                <a:gd name="T10" fmla="*/ 55 w 64"/>
                <a:gd name="T11" fmla="*/ 5 h 66"/>
                <a:gd name="T12" fmla="*/ 61 w 64"/>
                <a:gd name="T13" fmla="*/ 42 h 66"/>
                <a:gd name="T14" fmla="*/ 64 w 64"/>
                <a:gd name="T15" fmla="*/ 66 h 66"/>
                <a:gd name="T16" fmla="*/ 59 w 64"/>
                <a:gd name="T17" fmla="*/ 6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66">
                  <a:moveTo>
                    <a:pt x="59" y="63"/>
                  </a:moveTo>
                  <a:cubicBezTo>
                    <a:pt x="41" y="44"/>
                    <a:pt x="23" y="25"/>
                    <a:pt x="4" y="7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0" y="0"/>
                    <a:pt x="2" y="1"/>
                    <a:pt x="4" y="1"/>
                  </a:cubicBezTo>
                  <a:cubicBezTo>
                    <a:pt x="19" y="1"/>
                    <a:pt x="35" y="1"/>
                    <a:pt x="51" y="1"/>
                  </a:cubicBezTo>
                  <a:cubicBezTo>
                    <a:pt x="54" y="1"/>
                    <a:pt x="55" y="2"/>
                    <a:pt x="55" y="5"/>
                  </a:cubicBezTo>
                  <a:cubicBezTo>
                    <a:pt x="57" y="17"/>
                    <a:pt x="59" y="29"/>
                    <a:pt x="61" y="42"/>
                  </a:cubicBezTo>
                  <a:cubicBezTo>
                    <a:pt x="62" y="50"/>
                    <a:pt x="63" y="58"/>
                    <a:pt x="64" y="66"/>
                  </a:cubicBezTo>
                  <a:cubicBezTo>
                    <a:pt x="62" y="66"/>
                    <a:pt x="61" y="63"/>
                    <a:pt x="59" y="63"/>
                  </a:cubicBezTo>
                  <a:close/>
                </a:path>
              </a:pathLst>
            </a:custGeom>
            <a:solidFill>
              <a:srgbClr val="5AC1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56">
              <a:extLst>
                <a:ext uri="{FF2B5EF4-FFF2-40B4-BE49-F238E27FC236}">
                  <a16:creationId xmlns:a16="http://schemas.microsoft.com/office/drawing/2014/main" id="{008CE14D-0389-1355-5BA7-4576F07DC9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946"/>
              <a:ext cx="153" cy="145"/>
            </a:xfrm>
            <a:custGeom>
              <a:avLst/>
              <a:gdLst>
                <a:gd name="T0" fmla="*/ 186 w 186"/>
                <a:gd name="T1" fmla="*/ 0 h 175"/>
                <a:gd name="T2" fmla="*/ 186 w 186"/>
                <a:gd name="T3" fmla="*/ 174 h 175"/>
                <a:gd name="T4" fmla="*/ 182 w 186"/>
                <a:gd name="T5" fmla="*/ 173 h 175"/>
                <a:gd name="T6" fmla="*/ 133 w 186"/>
                <a:gd name="T7" fmla="*/ 142 h 175"/>
                <a:gd name="T8" fmla="*/ 100 w 186"/>
                <a:gd name="T9" fmla="*/ 121 h 175"/>
                <a:gd name="T10" fmla="*/ 26 w 186"/>
                <a:gd name="T11" fmla="*/ 73 h 175"/>
                <a:gd name="T12" fmla="*/ 6 w 186"/>
                <a:gd name="T13" fmla="*/ 61 h 175"/>
                <a:gd name="T14" fmla="*/ 0 w 186"/>
                <a:gd name="T15" fmla="*/ 55 h 175"/>
                <a:gd name="T16" fmla="*/ 0 w 186"/>
                <a:gd name="T17" fmla="*/ 0 h 175"/>
                <a:gd name="T18" fmla="*/ 186 w 186"/>
                <a:gd name="T19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175">
                  <a:moveTo>
                    <a:pt x="186" y="0"/>
                  </a:moveTo>
                  <a:cubicBezTo>
                    <a:pt x="186" y="58"/>
                    <a:pt x="186" y="116"/>
                    <a:pt x="186" y="174"/>
                  </a:cubicBezTo>
                  <a:cubicBezTo>
                    <a:pt x="184" y="175"/>
                    <a:pt x="183" y="174"/>
                    <a:pt x="182" y="173"/>
                  </a:cubicBezTo>
                  <a:cubicBezTo>
                    <a:pt x="166" y="163"/>
                    <a:pt x="149" y="153"/>
                    <a:pt x="133" y="142"/>
                  </a:cubicBezTo>
                  <a:cubicBezTo>
                    <a:pt x="122" y="135"/>
                    <a:pt x="111" y="128"/>
                    <a:pt x="100" y="121"/>
                  </a:cubicBezTo>
                  <a:cubicBezTo>
                    <a:pt x="75" y="105"/>
                    <a:pt x="50" y="90"/>
                    <a:pt x="26" y="73"/>
                  </a:cubicBezTo>
                  <a:cubicBezTo>
                    <a:pt x="19" y="69"/>
                    <a:pt x="12" y="65"/>
                    <a:pt x="6" y="61"/>
                  </a:cubicBezTo>
                  <a:cubicBezTo>
                    <a:pt x="3" y="59"/>
                    <a:pt x="1" y="58"/>
                    <a:pt x="0" y="55"/>
                  </a:cubicBezTo>
                  <a:cubicBezTo>
                    <a:pt x="0" y="37"/>
                    <a:pt x="0" y="18"/>
                    <a:pt x="0" y="0"/>
                  </a:cubicBezTo>
                  <a:cubicBezTo>
                    <a:pt x="62" y="0"/>
                    <a:pt x="124" y="0"/>
                    <a:pt x="186" y="0"/>
                  </a:cubicBezTo>
                  <a:close/>
                </a:path>
              </a:pathLst>
            </a:custGeom>
            <a:solidFill>
              <a:srgbClr val="871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Freeform 57">
              <a:extLst>
                <a:ext uri="{FF2B5EF4-FFF2-40B4-BE49-F238E27FC236}">
                  <a16:creationId xmlns:a16="http://schemas.microsoft.com/office/drawing/2014/main" id="{B6782026-8D9A-CC4D-4136-9C9834F68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2848"/>
              <a:ext cx="47" cy="69"/>
            </a:xfrm>
            <a:custGeom>
              <a:avLst/>
              <a:gdLst>
                <a:gd name="T0" fmla="*/ 32 w 57"/>
                <a:gd name="T1" fmla="*/ 83 h 83"/>
                <a:gd name="T2" fmla="*/ 11 w 57"/>
                <a:gd name="T3" fmla="*/ 83 h 83"/>
                <a:gd name="T4" fmla="*/ 7 w 57"/>
                <a:gd name="T5" fmla="*/ 80 h 83"/>
                <a:gd name="T6" fmla="*/ 0 w 57"/>
                <a:gd name="T7" fmla="*/ 5 h 83"/>
                <a:gd name="T8" fmla="*/ 5 w 57"/>
                <a:gd name="T9" fmla="*/ 0 h 83"/>
                <a:gd name="T10" fmla="*/ 44 w 57"/>
                <a:gd name="T11" fmla="*/ 0 h 83"/>
                <a:gd name="T12" fmla="*/ 50 w 57"/>
                <a:gd name="T13" fmla="*/ 5 h 83"/>
                <a:gd name="T14" fmla="*/ 55 w 57"/>
                <a:gd name="T15" fmla="*/ 65 h 83"/>
                <a:gd name="T16" fmla="*/ 57 w 57"/>
                <a:gd name="T17" fmla="*/ 79 h 83"/>
                <a:gd name="T18" fmla="*/ 53 w 57"/>
                <a:gd name="T19" fmla="*/ 83 h 83"/>
                <a:gd name="T20" fmla="*/ 32 w 57"/>
                <a:gd name="T21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83">
                  <a:moveTo>
                    <a:pt x="32" y="83"/>
                  </a:moveTo>
                  <a:cubicBezTo>
                    <a:pt x="25" y="83"/>
                    <a:pt x="18" y="83"/>
                    <a:pt x="11" y="83"/>
                  </a:cubicBezTo>
                  <a:cubicBezTo>
                    <a:pt x="8" y="83"/>
                    <a:pt x="7" y="83"/>
                    <a:pt x="7" y="80"/>
                  </a:cubicBezTo>
                  <a:cubicBezTo>
                    <a:pt x="5" y="55"/>
                    <a:pt x="3" y="30"/>
                    <a:pt x="0" y="5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18" y="0"/>
                    <a:pt x="31" y="0"/>
                    <a:pt x="44" y="0"/>
                  </a:cubicBezTo>
                  <a:cubicBezTo>
                    <a:pt x="48" y="0"/>
                    <a:pt x="50" y="1"/>
                    <a:pt x="50" y="5"/>
                  </a:cubicBezTo>
                  <a:cubicBezTo>
                    <a:pt x="52" y="25"/>
                    <a:pt x="53" y="45"/>
                    <a:pt x="55" y="65"/>
                  </a:cubicBezTo>
                  <a:cubicBezTo>
                    <a:pt x="56" y="70"/>
                    <a:pt x="56" y="74"/>
                    <a:pt x="57" y="79"/>
                  </a:cubicBezTo>
                  <a:cubicBezTo>
                    <a:pt x="57" y="82"/>
                    <a:pt x="56" y="83"/>
                    <a:pt x="53" y="83"/>
                  </a:cubicBezTo>
                  <a:cubicBezTo>
                    <a:pt x="46" y="83"/>
                    <a:pt x="39" y="83"/>
                    <a:pt x="32" y="83"/>
                  </a:cubicBezTo>
                  <a:close/>
                </a:path>
              </a:pathLst>
            </a:custGeom>
            <a:solidFill>
              <a:srgbClr val="E6ED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58">
              <a:extLst>
                <a:ext uri="{FF2B5EF4-FFF2-40B4-BE49-F238E27FC236}">
                  <a16:creationId xmlns:a16="http://schemas.microsoft.com/office/drawing/2014/main" id="{A7EEDF63-ABEF-AD00-511C-5B2EE1ED3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2856"/>
              <a:ext cx="57" cy="23"/>
            </a:xfrm>
            <a:custGeom>
              <a:avLst/>
              <a:gdLst>
                <a:gd name="T0" fmla="*/ 62 w 69"/>
                <a:gd name="T1" fmla="*/ 0 h 28"/>
                <a:gd name="T2" fmla="*/ 66 w 69"/>
                <a:gd name="T3" fmla="*/ 4 h 28"/>
                <a:gd name="T4" fmla="*/ 67 w 69"/>
                <a:gd name="T5" fmla="*/ 6 h 28"/>
                <a:gd name="T6" fmla="*/ 65 w 69"/>
                <a:gd name="T7" fmla="*/ 24 h 28"/>
                <a:gd name="T8" fmla="*/ 58 w 69"/>
                <a:gd name="T9" fmla="*/ 27 h 28"/>
                <a:gd name="T10" fmla="*/ 8 w 69"/>
                <a:gd name="T11" fmla="*/ 27 h 28"/>
                <a:gd name="T12" fmla="*/ 3 w 69"/>
                <a:gd name="T13" fmla="*/ 28 h 28"/>
                <a:gd name="T14" fmla="*/ 1 w 69"/>
                <a:gd name="T15" fmla="*/ 28 h 28"/>
                <a:gd name="T16" fmla="*/ 0 w 69"/>
                <a:gd name="T17" fmla="*/ 28 h 28"/>
                <a:gd name="T18" fmla="*/ 1 w 69"/>
                <a:gd name="T19" fmla="*/ 0 h 28"/>
                <a:gd name="T20" fmla="*/ 62 w 69"/>
                <a:gd name="T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28">
                  <a:moveTo>
                    <a:pt x="62" y="0"/>
                  </a:moveTo>
                  <a:cubicBezTo>
                    <a:pt x="65" y="0"/>
                    <a:pt x="61" y="7"/>
                    <a:pt x="66" y="4"/>
                  </a:cubicBezTo>
                  <a:cubicBezTo>
                    <a:pt x="66" y="4"/>
                    <a:pt x="66" y="5"/>
                    <a:pt x="67" y="6"/>
                  </a:cubicBezTo>
                  <a:cubicBezTo>
                    <a:pt x="69" y="12"/>
                    <a:pt x="66" y="18"/>
                    <a:pt x="65" y="24"/>
                  </a:cubicBezTo>
                  <a:cubicBezTo>
                    <a:pt x="64" y="27"/>
                    <a:pt x="61" y="27"/>
                    <a:pt x="58" y="27"/>
                  </a:cubicBezTo>
                  <a:cubicBezTo>
                    <a:pt x="41" y="27"/>
                    <a:pt x="25" y="27"/>
                    <a:pt x="8" y="27"/>
                  </a:cubicBezTo>
                  <a:cubicBezTo>
                    <a:pt x="6" y="27"/>
                    <a:pt x="4" y="27"/>
                    <a:pt x="3" y="28"/>
                  </a:cubicBezTo>
                  <a:cubicBezTo>
                    <a:pt x="2" y="28"/>
                    <a:pt x="2" y="28"/>
                    <a:pt x="1" y="28"/>
                  </a:cubicBezTo>
                  <a:cubicBezTo>
                    <a:pt x="1" y="28"/>
                    <a:pt x="1" y="28"/>
                    <a:pt x="0" y="28"/>
                  </a:cubicBezTo>
                  <a:cubicBezTo>
                    <a:pt x="8" y="18"/>
                    <a:pt x="8" y="10"/>
                    <a:pt x="1" y="0"/>
                  </a:cubicBezTo>
                  <a:cubicBezTo>
                    <a:pt x="22" y="0"/>
                    <a:pt x="42" y="0"/>
                    <a:pt x="62" y="0"/>
                  </a:cubicBezTo>
                  <a:close/>
                </a:path>
              </a:pathLst>
            </a:custGeom>
            <a:solidFill>
              <a:srgbClr val="2934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59">
              <a:extLst>
                <a:ext uri="{FF2B5EF4-FFF2-40B4-BE49-F238E27FC236}">
                  <a16:creationId xmlns:a16="http://schemas.microsoft.com/office/drawing/2014/main" id="{A6C3AEFB-90C8-2A88-3F04-2FF09B2E1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" y="2902"/>
              <a:ext cx="9" cy="22"/>
            </a:xfrm>
            <a:custGeom>
              <a:avLst/>
              <a:gdLst>
                <a:gd name="T0" fmla="*/ 2 w 11"/>
                <a:gd name="T1" fmla="*/ 0 h 27"/>
                <a:gd name="T2" fmla="*/ 4 w 11"/>
                <a:gd name="T3" fmla="*/ 1 h 27"/>
                <a:gd name="T4" fmla="*/ 10 w 11"/>
                <a:gd name="T5" fmla="*/ 9 h 27"/>
                <a:gd name="T6" fmla="*/ 7 w 11"/>
                <a:gd name="T7" fmla="*/ 25 h 27"/>
                <a:gd name="T8" fmla="*/ 2 w 11"/>
                <a:gd name="T9" fmla="*/ 26 h 27"/>
                <a:gd name="T10" fmla="*/ 1 w 11"/>
                <a:gd name="T11" fmla="*/ 24 h 27"/>
                <a:gd name="T12" fmla="*/ 0 w 11"/>
                <a:gd name="T13" fmla="*/ 0 h 27"/>
                <a:gd name="T14" fmla="*/ 2 w 11"/>
                <a:gd name="T15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27">
                  <a:moveTo>
                    <a:pt x="2" y="0"/>
                  </a:moveTo>
                  <a:cubicBezTo>
                    <a:pt x="3" y="1"/>
                    <a:pt x="3" y="1"/>
                    <a:pt x="4" y="1"/>
                  </a:cubicBezTo>
                  <a:cubicBezTo>
                    <a:pt x="10" y="1"/>
                    <a:pt x="9" y="5"/>
                    <a:pt x="10" y="9"/>
                  </a:cubicBezTo>
                  <a:cubicBezTo>
                    <a:pt x="11" y="15"/>
                    <a:pt x="7" y="20"/>
                    <a:pt x="7" y="25"/>
                  </a:cubicBezTo>
                  <a:cubicBezTo>
                    <a:pt x="6" y="27"/>
                    <a:pt x="4" y="26"/>
                    <a:pt x="2" y="26"/>
                  </a:cubicBezTo>
                  <a:cubicBezTo>
                    <a:pt x="1" y="26"/>
                    <a:pt x="0" y="26"/>
                    <a:pt x="1" y="24"/>
                  </a:cubicBezTo>
                  <a:cubicBezTo>
                    <a:pt x="3" y="16"/>
                    <a:pt x="2" y="8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2A3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60">
              <a:extLst>
                <a:ext uri="{FF2B5EF4-FFF2-40B4-BE49-F238E27FC236}">
                  <a16:creationId xmlns:a16="http://schemas.microsoft.com/office/drawing/2014/main" id="{3322FF00-551B-1525-2515-7F7D7A312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8" y="3220"/>
              <a:ext cx="142" cy="1"/>
            </a:xfrm>
            <a:custGeom>
              <a:avLst/>
              <a:gdLst>
                <a:gd name="T0" fmla="*/ 171 w 172"/>
                <a:gd name="T1" fmla="*/ 1 h 1"/>
                <a:gd name="T2" fmla="*/ 172 w 172"/>
                <a:gd name="T3" fmla="*/ 1 h 1"/>
                <a:gd name="T4" fmla="*/ 0 w 172"/>
                <a:gd name="T5" fmla="*/ 1 h 1"/>
                <a:gd name="T6" fmla="*/ 6 w 172"/>
                <a:gd name="T7" fmla="*/ 1 h 1"/>
                <a:gd name="T8" fmla="*/ 171 w 17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">
                  <a:moveTo>
                    <a:pt x="171" y="1"/>
                  </a:moveTo>
                  <a:cubicBezTo>
                    <a:pt x="172" y="1"/>
                    <a:pt x="172" y="1"/>
                    <a:pt x="172" y="1"/>
                  </a:cubicBezTo>
                  <a:cubicBezTo>
                    <a:pt x="114" y="1"/>
                    <a:pt x="57" y="1"/>
                    <a:pt x="0" y="1"/>
                  </a:cubicBezTo>
                  <a:cubicBezTo>
                    <a:pt x="2" y="0"/>
                    <a:pt x="4" y="1"/>
                    <a:pt x="6" y="1"/>
                  </a:cubicBezTo>
                  <a:cubicBezTo>
                    <a:pt x="61" y="1"/>
                    <a:pt x="116" y="1"/>
                    <a:pt x="171" y="1"/>
                  </a:cubicBezTo>
                  <a:close/>
                </a:path>
              </a:pathLst>
            </a:custGeom>
            <a:solidFill>
              <a:srgbClr val="871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61">
              <a:extLst>
                <a:ext uri="{FF2B5EF4-FFF2-40B4-BE49-F238E27FC236}">
                  <a16:creationId xmlns:a16="http://schemas.microsoft.com/office/drawing/2014/main" id="{3FFF0AEE-6B01-1FF6-E352-EF9B06620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6" y="2992"/>
              <a:ext cx="153" cy="229"/>
            </a:xfrm>
            <a:custGeom>
              <a:avLst/>
              <a:gdLst>
                <a:gd name="T0" fmla="*/ 0 w 186"/>
                <a:gd name="T1" fmla="*/ 0 h 278"/>
                <a:gd name="T2" fmla="*/ 47 w 186"/>
                <a:gd name="T3" fmla="*/ 31 h 278"/>
                <a:gd name="T4" fmla="*/ 84 w 186"/>
                <a:gd name="T5" fmla="*/ 54 h 278"/>
                <a:gd name="T6" fmla="*/ 110 w 186"/>
                <a:gd name="T7" fmla="*/ 71 h 278"/>
                <a:gd name="T8" fmla="*/ 154 w 186"/>
                <a:gd name="T9" fmla="*/ 99 h 278"/>
                <a:gd name="T10" fmla="*/ 186 w 186"/>
                <a:gd name="T11" fmla="*/ 119 h 278"/>
                <a:gd name="T12" fmla="*/ 186 w 186"/>
                <a:gd name="T13" fmla="*/ 277 h 278"/>
                <a:gd name="T14" fmla="*/ 150 w 186"/>
                <a:gd name="T15" fmla="*/ 278 h 278"/>
                <a:gd name="T16" fmla="*/ 4 w 186"/>
                <a:gd name="T17" fmla="*/ 278 h 278"/>
                <a:gd name="T18" fmla="*/ 0 w 186"/>
                <a:gd name="T19" fmla="*/ 272 h 278"/>
                <a:gd name="T20" fmla="*/ 0 w 186"/>
                <a:gd name="T21" fmla="*/ 0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278">
                  <a:moveTo>
                    <a:pt x="0" y="0"/>
                  </a:moveTo>
                  <a:cubicBezTo>
                    <a:pt x="15" y="11"/>
                    <a:pt x="32" y="21"/>
                    <a:pt x="47" y="31"/>
                  </a:cubicBezTo>
                  <a:cubicBezTo>
                    <a:pt x="59" y="39"/>
                    <a:pt x="72" y="47"/>
                    <a:pt x="84" y="54"/>
                  </a:cubicBezTo>
                  <a:cubicBezTo>
                    <a:pt x="93" y="60"/>
                    <a:pt x="101" y="66"/>
                    <a:pt x="110" y="71"/>
                  </a:cubicBezTo>
                  <a:cubicBezTo>
                    <a:pt x="125" y="80"/>
                    <a:pt x="139" y="90"/>
                    <a:pt x="154" y="99"/>
                  </a:cubicBezTo>
                  <a:cubicBezTo>
                    <a:pt x="165" y="106"/>
                    <a:pt x="175" y="112"/>
                    <a:pt x="186" y="119"/>
                  </a:cubicBezTo>
                  <a:cubicBezTo>
                    <a:pt x="186" y="172"/>
                    <a:pt x="186" y="225"/>
                    <a:pt x="186" y="277"/>
                  </a:cubicBezTo>
                  <a:cubicBezTo>
                    <a:pt x="174" y="277"/>
                    <a:pt x="162" y="278"/>
                    <a:pt x="150" y="278"/>
                  </a:cubicBezTo>
                  <a:cubicBezTo>
                    <a:pt x="101" y="278"/>
                    <a:pt x="53" y="278"/>
                    <a:pt x="4" y="278"/>
                  </a:cubicBezTo>
                  <a:cubicBezTo>
                    <a:pt x="2" y="277"/>
                    <a:pt x="0" y="276"/>
                    <a:pt x="0" y="272"/>
                  </a:cubicBezTo>
                  <a:cubicBezTo>
                    <a:pt x="0" y="181"/>
                    <a:pt x="0" y="91"/>
                    <a:pt x="0" y="0"/>
                  </a:cubicBezTo>
                  <a:close/>
                </a:path>
              </a:pathLst>
            </a:custGeom>
            <a:solidFill>
              <a:srgbClr val="A12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62">
              <a:extLst>
                <a:ext uri="{FF2B5EF4-FFF2-40B4-BE49-F238E27FC236}">
                  <a16:creationId xmlns:a16="http://schemas.microsoft.com/office/drawing/2014/main" id="{7D7C83B7-24EC-53F3-F817-068FB2C51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2692"/>
              <a:ext cx="4" cy="7"/>
            </a:xfrm>
            <a:custGeom>
              <a:avLst/>
              <a:gdLst>
                <a:gd name="T0" fmla="*/ 1 w 6"/>
                <a:gd name="T1" fmla="*/ 7 h 9"/>
                <a:gd name="T2" fmla="*/ 0 w 6"/>
                <a:gd name="T3" fmla="*/ 0 h 9"/>
                <a:gd name="T4" fmla="*/ 4 w 6"/>
                <a:gd name="T5" fmla="*/ 9 h 9"/>
                <a:gd name="T6" fmla="*/ 1 w 6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9">
                  <a:moveTo>
                    <a:pt x="1" y="7"/>
                  </a:moveTo>
                  <a:cubicBezTo>
                    <a:pt x="2" y="4"/>
                    <a:pt x="0" y="2"/>
                    <a:pt x="0" y="0"/>
                  </a:cubicBezTo>
                  <a:cubicBezTo>
                    <a:pt x="5" y="1"/>
                    <a:pt x="6" y="4"/>
                    <a:pt x="4" y="9"/>
                  </a:cubicBezTo>
                  <a:cubicBezTo>
                    <a:pt x="3" y="8"/>
                    <a:pt x="2" y="7"/>
                    <a:pt x="1" y="7"/>
                  </a:cubicBezTo>
                  <a:close/>
                </a:path>
              </a:pathLst>
            </a:custGeom>
            <a:solidFill>
              <a:srgbClr val="C6E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63">
              <a:extLst>
                <a:ext uri="{FF2B5EF4-FFF2-40B4-BE49-F238E27FC236}">
                  <a16:creationId xmlns:a16="http://schemas.microsoft.com/office/drawing/2014/main" id="{4F112715-347E-2B9C-5F13-5C6F0FA19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8" y="2771"/>
              <a:ext cx="4" cy="4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4 h 4"/>
                <a:gd name="T4" fmla="*/ 0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3" y="0"/>
                    <a:pt x="5" y="0"/>
                    <a:pt x="5" y="4"/>
                  </a:cubicBezTo>
                  <a:cubicBezTo>
                    <a:pt x="3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C6E4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31094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Placeholder 13"/>
          <p:cNvPicPr>
            <a:picLocks noGrp="1" noChangeAspect="1"/>
          </p:cNvPicPr>
          <p:nvPr>
            <p:ph type="pic" idx="10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942"/>
          <a:stretch/>
        </p:blipFill>
        <p:spPr>
          <a:xfrm flipH="1">
            <a:off x="0" y="0"/>
            <a:ext cx="2483768" cy="3579862"/>
          </a:xfrm>
        </p:spPr>
      </p:pic>
      <p:sp>
        <p:nvSpPr>
          <p:cNvPr id="8" name="Rectangle 7"/>
          <p:cNvSpPr/>
          <p:nvPr/>
        </p:nvSpPr>
        <p:spPr>
          <a:xfrm>
            <a:off x="0" y="1491630"/>
            <a:ext cx="2483768" cy="3651870"/>
          </a:xfrm>
          <a:prstGeom prst="rect">
            <a:avLst/>
          </a:prstGeom>
          <a:gradFill>
            <a:gsLst>
              <a:gs pos="0">
                <a:schemeClr val="bg1">
                  <a:lumMod val="85000"/>
                  <a:alpha val="0"/>
                </a:schemeClr>
              </a:gs>
              <a:gs pos="40000">
                <a:schemeClr val="bg1">
                  <a:lumMod val="85000"/>
                </a:schemeClr>
              </a:gs>
              <a:gs pos="100000">
                <a:schemeClr val="bg1">
                  <a:lumMod val="85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5" name="Text Placeholder 13"/>
          <p:cNvSpPr txBox="1">
            <a:spLocks/>
          </p:cNvSpPr>
          <p:nvPr/>
        </p:nvSpPr>
        <p:spPr>
          <a:xfrm rot="16200000">
            <a:off x="-719194" y="2568433"/>
            <a:ext cx="3155813" cy="926353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lnSpc>
                <a:spcPct val="110000"/>
              </a:lnSpc>
              <a:buNone/>
            </a:pP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ارائه </a:t>
            </a:r>
            <a:r>
              <a:rPr lang="fa-IR" sz="2400" b="1" dirty="0">
                <a:solidFill>
                  <a:srgbClr val="00B0F0"/>
                </a:solidFill>
                <a:latin typeface="+mj-lt"/>
                <a:cs typeface="B Nazanin" panose="00000400000000000000" pitchFamily="2" charset="-78"/>
              </a:rPr>
              <a:t>نمونه کارها </a:t>
            </a:r>
            <a:r>
              <a:rPr lang="fa-I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ساده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400000000000000" pitchFamily="2" charset="-78"/>
            </a:endParaRPr>
          </a:p>
        </p:txBody>
      </p:sp>
      <p:sp>
        <p:nvSpPr>
          <p:cNvPr id="16" name="TextBox 15"/>
          <p:cNvSpPr txBox="1"/>
          <p:nvPr/>
        </p:nvSpPr>
        <p:spPr>
          <a:xfrm rot="16200000">
            <a:off x="147548" y="2819741"/>
            <a:ext cx="311788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2" name="Text Placeholder 13"/>
          <p:cNvSpPr txBox="1">
            <a:spLocks/>
          </p:cNvSpPr>
          <p:nvPr/>
        </p:nvSpPr>
        <p:spPr>
          <a:xfrm rot="16200000">
            <a:off x="3232064" y="2174089"/>
            <a:ext cx="4235933" cy="79208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lnSpc>
                <a:spcPct val="110000"/>
              </a:lnSpc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نمونه کارها ساده</a:t>
            </a:r>
            <a:endParaRPr lang="en-US" altLang="ko-KR" sz="1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3" name="Text Placeholder 13"/>
          <p:cNvSpPr txBox="1">
            <a:spLocks/>
          </p:cNvSpPr>
          <p:nvPr/>
        </p:nvSpPr>
        <p:spPr>
          <a:xfrm rot="16200000">
            <a:off x="6594495" y="2175706"/>
            <a:ext cx="4235933" cy="79208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lnSpc>
                <a:spcPct val="110000"/>
              </a:lnSpc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نمونه کارها ساده</a:t>
            </a:r>
            <a:endParaRPr lang="en-US" altLang="ko-KR" sz="1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77089200-EE7C-46D0-B97C-4BF1C42D209C}"/>
              </a:ext>
            </a:extLst>
          </p:cNvPr>
          <p:cNvSpPr>
            <a:spLocks noGrp="1"/>
          </p:cNvSpPr>
          <p:nvPr>
            <p:ph type="pic" idx="13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0D89B1CD-A1A2-4D1E-8377-47DC9E192A52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72877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3" name="Table 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9748706"/>
              </p:ext>
            </p:extLst>
          </p:nvPr>
        </p:nvGraphicFramePr>
        <p:xfrm>
          <a:off x="579755" y="1328176"/>
          <a:ext cx="1727743" cy="28612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0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3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8608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1831">
                <a:tc gridSpan="3">
                  <a:txBody>
                    <a:bodyPr/>
                    <a:lstStyle/>
                    <a:p>
                      <a:pPr algn="ctr" latinLnBrk="1"/>
                      <a:endParaRPr lang="en-US" altLang="ko-KR" sz="14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1803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78%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744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آسان برای تغییر رنگ، عکس و متن.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056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5" name="Table 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3885114"/>
              </p:ext>
            </p:extLst>
          </p:nvPr>
        </p:nvGraphicFramePr>
        <p:xfrm>
          <a:off x="2667838" y="1328176"/>
          <a:ext cx="1727743" cy="28612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0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3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8608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1831">
                <a:tc gridSpan="3">
                  <a:txBody>
                    <a:bodyPr/>
                    <a:lstStyle/>
                    <a:p>
                      <a:pPr algn="ctr" latinLnBrk="1"/>
                      <a:endParaRPr lang="en-US" altLang="ko-KR" sz="14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1803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78%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744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آسان برای تغییر رنگ، عکس و متن.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056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1" name="Table 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4191925"/>
              </p:ext>
            </p:extLst>
          </p:nvPr>
        </p:nvGraphicFramePr>
        <p:xfrm>
          <a:off x="4755920" y="1328176"/>
          <a:ext cx="1727743" cy="28612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0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3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8608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1831">
                <a:tc gridSpan="3">
                  <a:txBody>
                    <a:bodyPr/>
                    <a:lstStyle/>
                    <a:p>
                      <a:pPr algn="ctr" latinLnBrk="1"/>
                      <a:endParaRPr lang="en-US" altLang="ko-KR" sz="14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1803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78%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744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آسان برای تغییر رنگ، عکس و متن.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056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2" name="Table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7109165"/>
              </p:ext>
            </p:extLst>
          </p:nvPr>
        </p:nvGraphicFramePr>
        <p:xfrm>
          <a:off x="6844003" y="1328176"/>
          <a:ext cx="1727743" cy="286126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38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0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38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68608">
                <a:tc gridSpan="3">
                  <a:txBody>
                    <a:bodyPr/>
                    <a:lstStyle/>
                    <a:p>
                      <a:pPr algn="ctr"/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21831">
                <a:tc gridSpan="3">
                  <a:txBody>
                    <a:bodyPr/>
                    <a:lstStyle/>
                    <a:p>
                      <a:pPr algn="ctr" latinLnBrk="1"/>
                      <a:endParaRPr lang="en-US" altLang="ko-KR" sz="1400" b="1" dirty="0">
                        <a:solidFill>
                          <a:schemeClr val="tx1">
                            <a:lumMod val="50000"/>
                            <a:lumOff val="50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1803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4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78%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62744"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آسان برای تغییر رنگ، عکس و متن.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30563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Arial" pitchFamily="34" charset="0"/>
                          <a:cs typeface="Arial" pitchFamily="34" charset="0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bg1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17" name="Chart 5">
            <a:extLst>
              <a:ext uri="{FF2B5EF4-FFF2-40B4-BE49-F238E27FC236}">
                <a16:creationId xmlns:a16="http://schemas.microsoft.com/office/drawing/2014/main" id="{E56A8B9F-FCF8-4193-A6E7-BEB09678746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08058179"/>
              </p:ext>
            </p:extLst>
          </p:nvPr>
        </p:nvGraphicFramePr>
        <p:xfrm>
          <a:off x="3075275" y="1669864"/>
          <a:ext cx="989263" cy="8615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" name="Chart 5">
            <a:extLst>
              <a:ext uri="{FF2B5EF4-FFF2-40B4-BE49-F238E27FC236}">
                <a16:creationId xmlns:a16="http://schemas.microsoft.com/office/drawing/2014/main" id="{C86988DF-12E0-412A-A90B-7C2161D7D5D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04589537"/>
              </p:ext>
            </p:extLst>
          </p:nvPr>
        </p:nvGraphicFramePr>
        <p:xfrm>
          <a:off x="989999" y="1669864"/>
          <a:ext cx="989263" cy="8615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Chart 5">
            <a:extLst>
              <a:ext uri="{FF2B5EF4-FFF2-40B4-BE49-F238E27FC236}">
                <a16:creationId xmlns:a16="http://schemas.microsoft.com/office/drawing/2014/main" id="{A02CEBFB-65D0-48F2-A94B-88833F4DF16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2559201"/>
              </p:ext>
            </p:extLst>
          </p:nvPr>
        </p:nvGraphicFramePr>
        <p:xfrm>
          <a:off x="7245828" y="1669864"/>
          <a:ext cx="989263" cy="8615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0" name="Chart 5">
            <a:extLst>
              <a:ext uri="{FF2B5EF4-FFF2-40B4-BE49-F238E27FC236}">
                <a16:creationId xmlns:a16="http://schemas.microsoft.com/office/drawing/2014/main" id="{734528B2-4292-405A-9034-011E020453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973045222"/>
              </p:ext>
            </p:extLst>
          </p:nvPr>
        </p:nvGraphicFramePr>
        <p:xfrm>
          <a:off x="5160551" y="1669864"/>
          <a:ext cx="989263" cy="8615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50825" y="0"/>
            <a:ext cx="8893175" cy="884238"/>
          </a:xfrm>
        </p:spPr>
        <p:txBody>
          <a:bodyPr/>
          <a:lstStyle/>
          <a:p>
            <a:pPr algn="ctr"/>
            <a:r>
              <a:rPr lang="fa-IR" altLang="ko-KR" dirty="0">
                <a:solidFill>
                  <a:schemeClr val="bg1"/>
                </a:solidFill>
              </a:rPr>
              <a:t>جدول و نمودار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5" name="Rectangle 9"/>
          <p:cNvSpPr/>
          <p:nvPr/>
        </p:nvSpPr>
        <p:spPr>
          <a:xfrm>
            <a:off x="7594178" y="1965578"/>
            <a:ext cx="292564" cy="27386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6" name="Rectangle 30"/>
          <p:cNvSpPr/>
          <p:nvPr/>
        </p:nvSpPr>
        <p:spPr>
          <a:xfrm>
            <a:off x="1358340" y="1970932"/>
            <a:ext cx="262122" cy="261356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7" name="Oval 7"/>
          <p:cNvSpPr/>
          <p:nvPr/>
        </p:nvSpPr>
        <p:spPr>
          <a:xfrm>
            <a:off x="3405278" y="1946178"/>
            <a:ext cx="310864" cy="31086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Oval 21"/>
          <p:cNvSpPr>
            <a:spLocks noChangeAspect="1"/>
          </p:cNvSpPr>
          <p:nvPr/>
        </p:nvSpPr>
        <p:spPr>
          <a:xfrm>
            <a:off x="5468479" y="1927827"/>
            <a:ext cx="344685" cy="347565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" name="Medio marco 15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103415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50825" y="0"/>
            <a:ext cx="8893175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چیدمان جدول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4" name="Diagrama 3"/>
          <p:cNvGraphicFramePr/>
          <p:nvPr>
            <p:extLst>
              <p:ext uri="{D42A27DB-BD31-4B8C-83A1-F6EECF244321}">
                <p14:modId xmlns:p14="http://schemas.microsoft.com/office/powerpoint/2010/main" val="1326807158"/>
              </p:ext>
            </p:extLst>
          </p:nvPr>
        </p:nvGraphicFramePr>
        <p:xfrm>
          <a:off x="875175" y="1347614"/>
          <a:ext cx="3705826" cy="24705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29" name="TextBox 10"/>
          <p:cNvSpPr txBox="1"/>
          <p:nvPr/>
        </p:nvSpPr>
        <p:spPr>
          <a:xfrm>
            <a:off x="1025004" y="3939902"/>
            <a:ext cx="367240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rgbClr val="787878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یک محصول منحصر به فرد اضافه کنید. 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rgbClr val="787878"/>
              </a:solidFill>
              <a:cs typeface="B Nazanin" panose="00000400000000000000" pitchFamily="2" charset="-78"/>
            </a:endParaRPr>
          </a:p>
        </p:txBody>
      </p:sp>
      <p:sp>
        <p:nvSpPr>
          <p:cNvPr id="30" name="Medio marco 29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3" name="Group 4">
            <a:extLst>
              <a:ext uri="{FF2B5EF4-FFF2-40B4-BE49-F238E27FC236}">
                <a16:creationId xmlns:a16="http://schemas.microsoft.com/office/drawing/2014/main" id="{7719B903-0888-37BD-58D4-004E001858B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45088" y="1201738"/>
            <a:ext cx="3386137" cy="3727450"/>
            <a:chOff x="3241" y="757"/>
            <a:chExt cx="2133" cy="2348"/>
          </a:xfrm>
        </p:grpSpPr>
        <p:grpSp>
          <p:nvGrpSpPr>
            <p:cNvPr id="7" name="Group 205">
              <a:extLst>
                <a:ext uri="{FF2B5EF4-FFF2-40B4-BE49-F238E27FC236}">
                  <a16:creationId xmlns:a16="http://schemas.microsoft.com/office/drawing/2014/main" id="{6F2391B9-848E-AD37-B508-E4FF389DA4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1" y="757"/>
              <a:ext cx="2133" cy="2348"/>
              <a:chOff x="3241" y="757"/>
              <a:chExt cx="2133" cy="2348"/>
            </a:xfrm>
          </p:grpSpPr>
          <p:sp>
            <p:nvSpPr>
              <p:cNvPr id="794" name="Freeform 5">
                <a:extLst>
                  <a:ext uri="{FF2B5EF4-FFF2-40B4-BE49-F238E27FC236}">
                    <a16:creationId xmlns:a16="http://schemas.microsoft.com/office/drawing/2014/main" id="{058EEA2E-0E8E-9E05-258E-8BDB18E1C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1334"/>
                <a:ext cx="1770" cy="1771"/>
              </a:xfrm>
              <a:custGeom>
                <a:avLst/>
                <a:gdLst>
                  <a:gd name="T0" fmla="*/ 393 w 1614"/>
                  <a:gd name="T1" fmla="*/ 716 h 1615"/>
                  <a:gd name="T2" fmla="*/ 354 w 1614"/>
                  <a:gd name="T3" fmla="*/ 649 h 1615"/>
                  <a:gd name="T4" fmla="*/ 362 w 1614"/>
                  <a:gd name="T5" fmla="*/ 608 h 1615"/>
                  <a:gd name="T6" fmla="*/ 382 w 1614"/>
                  <a:gd name="T7" fmla="*/ 613 h 1615"/>
                  <a:gd name="T8" fmla="*/ 615 w 1614"/>
                  <a:gd name="T9" fmla="*/ 607 h 1615"/>
                  <a:gd name="T10" fmla="*/ 737 w 1614"/>
                  <a:gd name="T11" fmla="*/ 664 h 1615"/>
                  <a:gd name="T12" fmla="*/ 745 w 1614"/>
                  <a:gd name="T13" fmla="*/ 606 h 1615"/>
                  <a:gd name="T14" fmla="*/ 841 w 1614"/>
                  <a:gd name="T15" fmla="*/ 532 h 1615"/>
                  <a:gd name="T16" fmla="*/ 850 w 1614"/>
                  <a:gd name="T17" fmla="*/ 517 h 1615"/>
                  <a:gd name="T18" fmla="*/ 1022 w 1614"/>
                  <a:gd name="T19" fmla="*/ 579 h 1615"/>
                  <a:gd name="T20" fmla="*/ 1011 w 1614"/>
                  <a:gd name="T21" fmla="*/ 562 h 1615"/>
                  <a:gd name="T22" fmla="*/ 902 w 1614"/>
                  <a:gd name="T23" fmla="*/ 536 h 1615"/>
                  <a:gd name="T24" fmla="*/ 918 w 1614"/>
                  <a:gd name="T25" fmla="*/ 496 h 1615"/>
                  <a:gd name="T26" fmla="*/ 1110 w 1614"/>
                  <a:gd name="T27" fmla="*/ 560 h 1615"/>
                  <a:gd name="T28" fmla="*/ 1146 w 1614"/>
                  <a:gd name="T29" fmla="*/ 412 h 1615"/>
                  <a:gd name="T30" fmla="*/ 1048 w 1614"/>
                  <a:gd name="T31" fmla="*/ 357 h 1615"/>
                  <a:gd name="T32" fmla="*/ 1161 w 1614"/>
                  <a:gd name="T33" fmla="*/ 384 h 1615"/>
                  <a:gd name="T34" fmla="*/ 1165 w 1614"/>
                  <a:gd name="T35" fmla="*/ 603 h 1615"/>
                  <a:gd name="T36" fmla="*/ 1175 w 1614"/>
                  <a:gd name="T37" fmla="*/ 352 h 1615"/>
                  <a:gd name="T38" fmla="*/ 1112 w 1614"/>
                  <a:gd name="T39" fmla="*/ 247 h 1615"/>
                  <a:gd name="T40" fmla="*/ 1172 w 1614"/>
                  <a:gd name="T41" fmla="*/ 262 h 1615"/>
                  <a:gd name="T42" fmla="*/ 1275 w 1614"/>
                  <a:gd name="T43" fmla="*/ 25 h 1615"/>
                  <a:gd name="T44" fmla="*/ 1275 w 1614"/>
                  <a:gd name="T45" fmla="*/ 66 h 1615"/>
                  <a:gd name="T46" fmla="*/ 1206 w 1614"/>
                  <a:gd name="T47" fmla="*/ 195 h 1615"/>
                  <a:gd name="T48" fmla="*/ 1228 w 1614"/>
                  <a:gd name="T49" fmla="*/ 352 h 1615"/>
                  <a:gd name="T50" fmla="*/ 1272 w 1614"/>
                  <a:gd name="T51" fmla="*/ 355 h 1615"/>
                  <a:gd name="T52" fmla="*/ 1311 w 1614"/>
                  <a:gd name="T53" fmla="*/ 421 h 1615"/>
                  <a:gd name="T54" fmla="*/ 1214 w 1614"/>
                  <a:gd name="T55" fmla="*/ 411 h 1615"/>
                  <a:gd name="T56" fmla="*/ 1211 w 1614"/>
                  <a:gd name="T57" fmla="*/ 792 h 1615"/>
                  <a:gd name="T58" fmla="*/ 1268 w 1614"/>
                  <a:gd name="T59" fmla="*/ 895 h 1615"/>
                  <a:gd name="T60" fmla="*/ 1353 w 1614"/>
                  <a:gd name="T61" fmla="*/ 848 h 1615"/>
                  <a:gd name="T62" fmla="*/ 1441 w 1614"/>
                  <a:gd name="T63" fmla="*/ 699 h 1615"/>
                  <a:gd name="T64" fmla="*/ 1525 w 1614"/>
                  <a:gd name="T65" fmla="*/ 654 h 1615"/>
                  <a:gd name="T66" fmla="*/ 1613 w 1614"/>
                  <a:gd name="T67" fmla="*/ 692 h 1615"/>
                  <a:gd name="T68" fmla="*/ 1447 w 1614"/>
                  <a:gd name="T69" fmla="*/ 709 h 1615"/>
                  <a:gd name="T70" fmla="*/ 1312 w 1614"/>
                  <a:gd name="T71" fmla="*/ 901 h 1615"/>
                  <a:gd name="T72" fmla="*/ 1402 w 1614"/>
                  <a:gd name="T73" fmla="*/ 986 h 1615"/>
                  <a:gd name="T74" fmla="*/ 1255 w 1614"/>
                  <a:gd name="T75" fmla="*/ 930 h 1615"/>
                  <a:gd name="T76" fmla="*/ 1087 w 1614"/>
                  <a:gd name="T77" fmla="*/ 1027 h 1615"/>
                  <a:gd name="T78" fmla="*/ 921 w 1614"/>
                  <a:gd name="T79" fmla="*/ 1378 h 1615"/>
                  <a:gd name="T80" fmla="*/ 1043 w 1614"/>
                  <a:gd name="T81" fmla="*/ 1581 h 1615"/>
                  <a:gd name="T82" fmla="*/ 1071 w 1614"/>
                  <a:gd name="T83" fmla="*/ 1607 h 1615"/>
                  <a:gd name="T84" fmla="*/ 963 w 1614"/>
                  <a:gd name="T85" fmla="*/ 1609 h 1615"/>
                  <a:gd name="T86" fmla="*/ 149 w 1614"/>
                  <a:gd name="T87" fmla="*/ 1611 h 1615"/>
                  <a:gd name="T88" fmla="*/ 19 w 1614"/>
                  <a:gd name="T89" fmla="*/ 1599 h 1615"/>
                  <a:gd name="T90" fmla="*/ 383 w 1614"/>
                  <a:gd name="T91" fmla="*/ 1584 h 1615"/>
                  <a:gd name="T92" fmla="*/ 564 w 1614"/>
                  <a:gd name="T93" fmla="*/ 1583 h 1615"/>
                  <a:gd name="T94" fmla="*/ 801 w 1614"/>
                  <a:gd name="T95" fmla="*/ 1362 h 1615"/>
                  <a:gd name="T96" fmla="*/ 733 w 1614"/>
                  <a:gd name="T97" fmla="*/ 1078 h 1615"/>
                  <a:gd name="T98" fmla="*/ 598 w 1614"/>
                  <a:gd name="T99" fmla="*/ 1203 h 1615"/>
                  <a:gd name="T100" fmla="*/ 677 w 1614"/>
                  <a:gd name="T101" fmla="*/ 1137 h 1615"/>
                  <a:gd name="T102" fmla="*/ 594 w 1614"/>
                  <a:gd name="T103" fmla="*/ 1072 h 1615"/>
                  <a:gd name="T104" fmla="*/ 584 w 1614"/>
                  <a:gd name="T105" fmla="*/ 1055 h 1615"/>
                  <a:gd name="T106" fmla="*/ 690 w 1614"/>
                  <a:gd name="T107" fmla="*/ 1025 h 1615"/>
                  <a:gd name="T108" fmla="*/ 865 w 1614"/>
                  <a:gd name="T109" fmla="*/ 1067 h 1615"/>
                  <a:gd name="T110" fmla="*/ 861 w 1614"/>
                  <a:gd name="T111" fmla="*/ 952 h 1615"/>
                  <a:gd name="T112" fmla="*/ 767 w 1614"/>
                  <a:gd name="T113" fmla="*/ 801 h 1615"/>
                  <a:gd name="T114" fmla="*/ 660 w 1614"/>
                  <a:gd name="T115" fmla="*/ 786 h 1615"/>
                  <a:gd name="T116" fmla="*/ 778 w 1614"/>
                  <a:gd name="T117" fmla="*/ 761 h 1615"/>
                  <a:gd name="T118" fmla="*/ 548 w 1614"/>
                  <a:gd name="T119" fmla="*/ 662 h 1615"/>
                  <a:gd name="T120" fmla="*/ 404 w 1614"/>
                  <a:gd name="T121" fmla="*/ 744 h 1615"/>
                  <a:gd name="T122" fmla="*/ 179 w 1614"/>
                  <a:gd name="T123" fmla="*/ 934 h 1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14" h="1615">
                    <a:moveTo>
                      <a:pt x="174" y="933"/>
                    </a:moveTo>
                    <a:cubicBezTo>
                      <a:pt x="202" y="927"/>
                      <a:pt x="231" y="921"/>
                      <a:pt x="260" y="915"/>
                    </a:cubicBezTo>
                    <a:cubicBezTo>
                      <a:pt x="265" y="914"/>
                      <a:pt x="267" y="910"/>
                      <a:pt x="269" y="907"/>
                    </a:cubicBezTo>
                    <a:cubicBezTo>
                      <a:pt x="310" y="843"/>
                      <a:pt x="350" y="778"/>
                      <a:pt x="393" y="716"/>
                    </a:cubicBezTo>
                    <a:cubicBezTo>
                      <a:pt x="411" y="689"/>
                      <a:pt x="436" y="668"/>
                      <a:pt x="456" y="644"/>
                    </a:cubicBezTo>
                    <a:cubicBezTo>
                      <a:pt x="460" y="640"/>
                      <a:pt x="465" y="640"/>
                      <a:pt x="470" y="638"/>
                    </a:cubicBezTo>
                    <a:cubicBezTo>
                      <a:pt x="448" y="638"/>
                      <a:pt x="427" y="639"/>
                      <a:pt x="406" y="642"/>
                    </a:cubicBezTo>
                    <a:cubicBezTo>
                      <a:pt x="388" y="645"/>
                      <a:pt x="371" y="647"/>
                      <a:pt x="354" y="649"/>
                    </a:cubicBezTo>
                    <a:cubicBezTo>
                      <a:pt x="350" y="650"/>
                      <a:pt x="347" y="652"/>
                      <a:pt x="344" y="648"/>
                    </a:cubicBezTo>
                    <a:cubicBezTo>
                      <a:pt x="343" y="645"/>
                      <a:pt x="344" y="642"/>
                      <a:pt x="346" y="639"/>
                    </a:cubicBezTo>
                    <a:cubicBezTo>
                      <a:pt x="352" y="631"/>
                      <a:pt x="350" y="619"/>
                      <a:pt x="357" y="611"/>
                    </a:cubicBezTo>
                    <a:cubicBezTo>
                      <a:pt x="359" y="610"/>
                      <a:pt x="360" y="609"/>
                      <a:pt x="362" y="608"/>
                    </a:cubicBezTo>
                    <a:cubicBezTo>
                      <a:pt x="364" y="606"/>
                      <a:pt x="364" y="603"/>
                      <a:pt x="365" y="601"/>
                    </a:cubicBezTo>
                    <a:cubicBezTo>
                      <a:pt x="365" y="599"/>
                      <a:pt x="366" y="596"/>
                      <a:pt x="369" y="598"/>
                    </a:cubicBezTo>
                    <a:cubicBezTo>
                      <a:pt x="370" y="599"/>
                      <a:pt x="370" y="601"/>
                      <a:pt x="371" y="602"/>
                    </a:cubicBezTo>
                    <a:cubicBezTo>
                      <a:pt x="372" y="613"/>
                      <a:pt x="372" y="613"/>
                      <a:pt x="382" y="613"/>
                    </a:cubicBezTo>
                    <a:cubicBezTo>
                      <a:pt x="418" y="616"/>
                      <a:pt x="454" y="615"/>
                      <a:pt x="489" y="614"/>
                    </a:cubicBezTo>
                    <a:cubicBezTo>
                      <a:pt x="514" y="613"/>
                      <a:pt x="540" y="615"/>
                      <a:pt x="565" y="612"/>
                    </a:cubicBezTo>
                    <a:cubicBezTo>
                      <a:pt x="578" y="611"/>
                      <a:pt x="590" y="612"/>
                      <a:pt x="603" y="613"/>
                    </a:cubicBezTo>
                    <a:cubicBezTo>
                      <a:pt x="609" y="614"/>
                      <a:pt x="613" y="612"/>
                      <a:pt x="615" y="607"/>
                    </a:cubicBezTo>
                    <a:cubicBezTo>
                      <a:pt x="618" y="603"/>
                      <a:pt x="621" y="604"/>
                      <a:pt x="624" y="605"/>
                    </a:cubicBezTo>
                    <a:cubicBezTo>
                      <a:pt x="649" y="613"/>
                      <a:pt x="673" y="622"/>
                      <a:pt x="697" y="631"/>
                    </a:cubicBezTo>
                    <a:cubicBezTo>
                      <a:pt x="704" y="633"/>
                      <a:pt x="708" y="639"/>
                      <a:pt x="713" y="643"/>
                    </a:cubicBezTo>
                    <a:cubicBezTo>
                      <a:pt x="721" y="650"/>
                      <a:pt x="729" y="657"/>
                      <a:pt x="737" y="664"/>
                    </a:cubicBezTo>
                    <a:cubicBezTo>
                      <a:pt x="730" y="651"/>
                      <a:pt x="726" y="637"/>
                      <a:pt x="716" y="627"/>
                    </a:cubicBezTo>
                    <a:cubicBezTo>
                      <a:pt x="716" y="626"/>
                      <a:pt x="716" y="625"/>
                      <a:pt x="716" y="624"/>
                    </a:cubicBezTo>
                    <a:cubicBezTo>
                      <a:pt x="725" y="621"/>
                      <a:pt x="733" y="619"/>
                      <a:pt x="743" y="622"/>
                    </a:cubicBezTo>
                    <a:cubicBezTo>
                      <a:pt x="740" y="616"/>
                      <a:pt x="739" y="610"/>
                      <a:pt x="745" y="606"/>
                    </a:cubicBezTo>
                    <a:cubicBezTo>
                      <a:pt x="763" y="603"/>
                      <a:pt x="781" y="599"/>
                      <a:pt x="797" y="591"/>
                    </a:cubicBezTo>
                    <a:cubicBezTo>
                      <a:pt x="813" y="582"/>
                      <a:pt x="822" y="569"/>
                      <a:pt x="826" y="552"/>
                    </a:cubicBezTo>
                    <a:cubicBezTo>
                      <a:pt x="827" y="548"/>
                      <a:pt x="828" y="543"/>
                      <a:pt x="830" y="539"/>
                    </a:cubicBezTo>
                    <a:cubicBezTo>
                      <a:pt x="832" y="535"/>
                      <a:pt x="836" y="532"/>
                      <a:pt x="841" y="532"/>
                    </a:cubicBezTo>
                    <a:cubicBezTo>
                      <a:pt x="843" y="534"/>
                      <a:pt x="842" y="537"/>
                      <a:pt x="844" y="540"/>
                    </a:cubicBezTo>
                    <a:cubicBezTo>
                      <a:pt x="851" y="534"/>
                      <a:pt x="851" y="532"/>
                      <a:pt x="843" y="528"/>
                    </a:cubicBezTo>
                    <a:cubicBezTo>
                      <a:pt x="842" y="527"/>
                      <a:pt x="842" y="526"/>
                      <a:pt x="842" y="525"/>
                    </a:cubicBezTo>
                    <a:cubicBezTo>
                      <a:pt x="844" y="522"/>
                      <a:pt x="849" y="521"/>
                      <a:pt x="850" y="517"/>
                    </a:cubicBezTo>
                    <a:cubicBezTo>
                      <a:pt x="851" y="514"/>
                      <a:pt x="853" y="512"/>
                      <a:pt x="857" y="513"/>
                    </a:cubicBezTo>
                    <a:cubicBezTo>
                      <a:pt x="863" y="528"/>
                      <a:pt x="876" y="538"/>
                      <a:pt x="887" y="549"/>
                    </a:cubicBezTo>
                    <a:cubicBezTo>
                      <a:pt x="892" y="554"/>
                      <a:pt x="898" y="557"/>
                      <a:pt x="904" y="559"/>
                    </a:cubicBezTo>
                    <a:cubicBezTo>
                      <a:pt x="943" y="566"/>
                      <a:pt x="983" y="571"/>
                      <a:pt x="1022" y="579"/>
                    </a:cubicBezTo>
                    <a:cubicBezTo>
                      <a:pt x="1031" y="581"/>
                      <a:pt x="1041" y="579"/>
                      <a:pt x="1051" y="580"/>
                    </a:cubicBezTo>
                    <a:cubicBezTo>
                      <a:pt x="1069" y="580"/>
                      <a:pt x="1087" y="579"/>
                      <a:pt x="1106" y="581"/>
                    </a:cubicBezTo>
                    <a:cubicBezTo>
                      <a:pt x="1104" y="573"/>
                      <a:pt x="1098" y="573"/>
                      <a:pt x="1092" y="572"/>
                    </a:cubicBezTo>
                    <a:cubicBezTo>
                      <a:pt x="1065" y="568"/>
                      <a:pt x="1038" y="565"/>
                      <a:pt x="1011" y="562"/>
                    </a:cubicBezTo>
                    <a:cubicBezTo>
                      <a:pt x="993" y="560"/>
                      <a:pt x="975" y="558"/>
                      <a:pt x="957" y="556"/>
                    </a:cubicBezTo>
                    <a:cubicBezTo>
                      <a:pt x="952" y="555"/>
                      <a:pt x="948" y="556"/>
                      <a:pt x="944" y="560"/>
                    </a:cubicBezTo>
                    <a:cubicBezTo>
                      <a:pt x="934" y="568"/>
                      <a:pt x="923" y="565"/>
                      <a:pt x="913" y="560"/>
                    </a:cubicBezTo>
                    <a:cubicBezTo>
                      <a:pt x="905" y="555"/>
                      <a:pt x="900" y="546"/>
                      <a:pt x="902" y="536"/>
                    </a:cubicBezTo>
                    <a:cubicBezTo>
                      <a:pt x="903" y="519"/>
                      <a:pt x="904" y="503"/>
                      <a:pt x="905" y="487"/>
                    </a:cubicBezTo>
                    <a:cubicBezTo>
                      <a:pt x="905" y="481"/>
                      <a:pt x="905" y="474"/>
                      <a:pt x="910" y="469"/>
                    </a:cubicBezTo>
                    <a:cubicBezTo>
                      <a:pt x="916" y="469"/>
                      <a:pt x="917" y="474"/>
                      <a:pt x="918" y="479"/>
                    </a:cubicBezTo>
                    <a:cubicBezTo>
                      <a:pt x="918" y="484"/>
                      <a:pt x="918" y="490"/>
                      <a:pt x="918" y="496"/>
                    </a:cubicBezTo>
                    <a:cubicBezTo>
                      <a:pt x="918" y="507"/>
                      <a:pt x="919" y="518"/>
                      <a:pt x="917" y="529"/>
                    </a:cubicBezTo>
                    <a:cubicBezTo>
                      <a:pt x="916" y="533"/>
                      <a:pt x="916" y="536"/>
                      <a:pt x="919" y="538"/>
                    </a:cubicBezTo>
                    <a:cubicBezTo>
                      <a:pt x="922" y="540"/>
                      <a:pt x="926" y="540"/>
                      <a:pt x="929" y="540"/>
                    </a:cubicBezTo>
                    <a:cubicBezTo>
                      <a:pt x="989" y="547"/>
                      <a:pt x="1050" y="552"/>
                      <a:pt x="1110" y="560"/>
                    </a:cubicBezTo>
                    <a:cubicBezTo>
                      <a:pt x="1116" y="561"/>
                      <a:pt x="1121" y="560"/>
                      <a:pt x="1126" y="561"/>
                    </a:cubicBezTo>
                    <a:cubicBezTo>
                      <a:pt x="1133" y="563"/>
                      <a:pt x="1136" y="560"/>
                      <a:pt x="1137" y="554"/>
                    </a:cubicBezTo>
                    <a:cubicBezTo>
                      <a:pt x="1140" y="534"/>
                      <a:pt x="1142" y="515"/>
                      <a:pt x="1144" y="495"/>
                    </a:cubicBezTo>
                    <a:cubicBezTo>
                      <a:pt x="1146" y="467"/>
                      <a:pt x="1145" y="439"/>
                      <a:pt x="1146" y="412"/>
                    </a:cubicBezTo>
                    <a:cubicBezTo>
                      <a:pt x="1146" y="400"/>
                      <a:pt x="1148" y="388"/>
                      <a:pt x="1147" y="376"/>
                    </a:cubicBezTo>
                    <a:cubicBezTo>
                      <a:pt x="1146" y="371"/>
                      <a:pt x="1142" y="371"/>
                      <a:pt x="1139" y="370"/>
                    </a:cubicBezTo>
                    <a:cubicBezTo>
                      <a:pt x="1116" y="366"/>
                      <a:pt x="1092" y="364"/>
                      <a:pt x="1069" y="361"/>
                    </a:cubicBezTo>
                    <a:cubicBezTo>
                      <a:pt x="1062" y="361"/>
                      <a:pt x="1054" y="360"/>
                      <a:pt x="1048" y="357"/>
                    </a:cubicBezTo>
                    <a:cubicBezTo>
                      <a:pt x="1045" y="353"/>
                      <a:pt x="1049" y="351"/>
                      <a:pt x="1051" y="349"/>
                    </a:cubicBezTo>
                    <a:cubicBezTo>
                      <a:pt x="1056" y="348"/>
                      <a:pt x="1060" y="348"/>
                      <a:pt x="1065" y="348"/>
                    </a:cubicBezTo>
                    <a:cubicBezTo>
                      <a:pt x="1089" y="352"/>
                      <a:pt x="1114" y="353"/>
                      <a:pt x="1139" y="358"/>
                    </a:cubicBezTo>
                    <a:cubicBezTo>
                      <a:pt x="1157" y="361"/>
                      <a:pt x="1162" y="366"/>
                      <a:pt x="1161" y="384"/>
                    </a:cubicBezTo>
                    <a:cubicBezTo>
                      <a:pt x="1158" y="418"/>
                      <a:pt x="1160" y="453"/>
                      <a:pt x="1159" y="487"/>
                    </a:cubicBezTo>
                    <a:cubicBezTo>
                      <a:pt x="1157" y="516"/>
                      <a:pt x="1153" y="545"/>
                      <a:pt x="1149" y="574"/>
                    </a:cubicBezTo>
                    <a:cubicBezTo>
                      <a:pt x="1147" y="581"/>
                      <a:pt x="1143" y="587"/>
                      <a:pt x="1137" y="592"/>
                    </a:cubicBezTo>
                    <a:cubicBezTo>
                      <a:pt x="1147" y="597"/>
                      <a:pt x="1156" y="599"/>
                      <a:pt x="1165" y="603"/>
                    </a:cubicBezTo>
                    <a:cubicBezTo>
                      <a:pt x="1172" y="605"/>
                      <a:pt x="1174" y="604"/>
                      <a:pt x="1174" y="597"/>
                    </a:cubicBezTo>
                    <a:cubicBezTo>
                      <a:pt x="1174" y="583"/>
                      <a:pt x="1175" y="570"/>
                      <a:pt x="1176" y="556"/>
                    </a:cubicBezTo>
                    <a:cubicBezTo>
                      <a:pt x="1179" y="509"/>
                      <a:pt x="1174" y="461"/>
                      <a:pt x="1174" y="414"/>
                    </a:cubicBezTo>
                    <a:cubicBezTo>
                      <a:pt x="1174" y="393"/>
                      <a:pt x="1173" y="373"/>
                      <a:pt x="1175" y="352"/>
                    </a:cubicBezTo>
                    <a:cubicBezTo>
                      <a:pt x="1177" y="332"/>
                      <a:pt x="1176" y="312"/>
                      <a:pt x="1176" y="292"/>
                    </a:cubicBezTo>
                    <a:cubicBezTo>
                      <a:pt x="1176" y="287"/>
                      <a:pt x="1174" y="284"/>
                      <a:pt x="1170" y="282"/>
                    </a:cubicBezTo>
                    <a:cubicBezTo>
                      <a:pt x="1165" y="279"/>
                      <a:pt x="1160" y="276"/>
                      <a:pt x="1154" y="274"/>
                    </a:cubicBezTo>
                    <a:cubicBezTo>
                      <a:pt x="1139" y="268"/>
                      <a:pt x="1124" y="259"/>
                      <a:pt x="1112" y="247"/>
                    </a:cubicBezTo>
                    <a:cubicBezTo>
                      <a:pt x="1106" y="242"/>
                      <a:pt x="1099" y="242"/>
                      <a:pt x="1092" y="239"/>
                    </a:cubicBezTo>
                    <a:cubicBezTo>
                      <a:pt x="1089" y="236"/>
                      <a:pt x="1092" y="236"/>
                      <a:pt x="1094" y="234"/>
                    </a:cubicBezTo>
                    <a:cubicBezTo>
                      <a:pt x="1107" y="232"/>
                      <a:pt x="1119" y="234"/>
                      <a:pt x="1130" y="244"/>
                    </a:cubicBezTo>
                    <a:cubicBezTo>
                      <a:pt x="1141" y="255"/>
                      <a:pt x="1158" y="257"/>
                      <a:pt x="1172" y="262"/>
                    </a:cubicBezTo>
                    <a:cubicBezTo>
                      <a:pt x="1176" y="263"/>
                      <a:pt x="1177" y="261"/>
                      <a:pt x="1177" y="258"/>
                    </a:cubicBezTo>
                    <a:cubicBezTo>
                      <a:pt x="1179" y="242"/>
                      <a:pt x="1185" y="226"/>
                      <a:pt x="1189" y="209"/>
                    </a:cubicBezTo>
                    <a:cubicBezTo>
                      <a:pt x="1194" y="184"/>
                      <a:pt x="1202" y="160"/>
                      <a:pt x="1216" y="137"/>
                    </a:cubicBezTo>
                    <a:cubicBezTo>
                      <a:pt x="1238" y="101"/>
                      <a:pt x="1255" y="63"/>
                      <a:pt x="1275" y="25"/>
                    </a:cubicBezTo>
                    <a:cubicBezTo>
                      <a:pt x="1276" y="22"/>
                      <a:pt x="1278" y="19"/>
                      <a:pt x="1282" y="18"/>
                    </a:cubicBezTo>
                    <a:cubicBezTo>
                      <a:pt x="1292" y="14"/>
                      <a:pt x="1303" y="9"/>
                      <a:pt x="1313" y="4"/>
                    </a:cubicBezTo>
                    <a:cubicBezTo>
                      <a:pt x="1316" y="3"/>
                      <a:pt x="1320" y="0"/>
                      <a:pt x="1319" y="7"/>
                    </a:cubicBezTo>
                    <a:cubicBezTo>
                      <a:pt x="1308" y="29"/>
                      <a:pt x="1291" y="48"/>
                      <a:pt x="1275" y="66"/>
                    </a:cubicBezTo>
                    <a:cubicBezTo>
                      <a:pt x="1252" y="94"/>
                      <a:pt x="1235" y="126"/>
                      <a:pt x="1215" y="156"/>
                    </a:cubicBezTo>
                    <a:cubicBezTo>
                      <a:pt x="1214" y="158"/>
                      <a:pt x="1213" y="160"/>
                      <a:pt x="1211" y="162"/>
                    </a:cubicBezTo>
                    <a:cubicBezTo>
                      <a:pt x="1211" y="164"/>
                      <a:pt x="1211" y="167"/>
                      <a:pt x="1209" y="170"/>
                    </a:cubicBezTo>
                    <a:cubicBezTo>
                      <a:pt x="1208" y="178"/>
                      <a:pt x="1208" y="187"/>
                      <a:pt x="1206" y="195"/>
                    </a:cubicBezTo>
                    <a:cubicBezTo>
                      <a:pt x="1204" y="203"/>
                      <a:pt x="1204" y="211"/>
                      <a:pt x="1203" y="219"/>
                    </a:cubicBezTo>
                    <a:cubicBezTo>
                      <a:pt x="1200" y="251"/>
                      <a:pt x="1197" y="282"/>
                      <a:pt x="1194" y="314"/>
                    </a:cubicBezTo>
                    <a:cubicBezTo>
                      <a:pt x="1192" y="337"/>
                      <a:pt x="1192" y="359"/>
                      <a:pt x="1198" y="383"/>
                    </a:cubicBezTo>
                    <a:cubicBezTo>
                      <a:pt x="1208" y="372"/>
                      <a:pt x="1218" y="362"/>
                      <a:pt x="1228" y="352"/>
                    </a:cubicBezTo>
                    <a:cubicBezTo>
                      <a:pt x="1232" y="348"/>
                      <a:pt x="1236" y="344"/>
                      <a:pt x="1242" y="343"/>
                    </a:cubicBezTo>
                    <a:cubicBezTo>
                      <a:pt x="1261" y="341"/>
                      <a:pt x="1281" y="342"/>
                      <a:pt x="1299" y="338"/>
                    </a:cubicBezTo>
                    <a:cubicBezTo>
                      <a:pt x="1303" y="337"/>
                      <a:pt x="1307" y="338"/>
                      <a:pt x="1305" y="343"/>
                    </a:cubicBezTo>
                    <a:cubicBezTo>
                      <a:pt x="1294" y="347"/>
                      <a:pt x="1283" y="351"/>
                      <a:pt x="1272" y="355"/>
                    </a:cubicBezTo>
                    <a:cubicBezTo>
                      <a:pt x="1256" y="361"/>
                      <a:pt x="1256" y="361"/>
                      <a:pt x="1244" y="377"/>
                    </a:cubicBezTo>
                    <a:cubicBezTo>
                      <a:pt x="1254" y="379"/>
                      <a:pt x="1263" y="382"/>
                      <a:pt x="1272" y="383"/>
                    </a:cubicBezTo>
                    <a:cubicBezTo>
                      <a:pt x="1277" y="384"/>
                      <a:pt x="1280" y="387"/>
                      <a:pt x="1283" y="390"/>
                    </a:cubicBezTo>
                    <a:cubicBezTo>
                      <a:pt x="1292" y="401"/>
                      <a:pt x="1302" y="411"/>
                      <a:pt x="1311" y="421"/>
                    </a:cubicBezTo>
                    <a:cubicBezTo>
                      <a:pt x="1313" y="427"/>
                      <a:pt x="1310" y="429"/>
                      <a:pt x="1305" y="429"/>
                    </a:cubicBezTo>
                    <a:cubicBezTo>
                      <a:pt x="1297" y="421"/>
                      <a:pt x="1288" y="412"/>
                      <a:pt x="1281" y="403"/>
                    </a:cubicBezTo>
                    <a:cubicBezTo>
                      <a:pt x="1276" y="397"/>
                      <a:pt x="1269" y="395"/>
                      <a:pt x="1262" y="392"/>
                    </a:cubicBezTo>
                    <a:cubicBezTo>
                      <a:pt x="1240" y="385"/>
                      <a:pt x="1227" y="394"/>
                      <a:pt x="1214" y="411"/>
                    </a:cubicBezTo>
                    <a:cubicBezTo>
                      <a:pt x="1204" y="424"/>
                      <a:pt x="1201" y="436"/>
                      <a:pt x="1199" y="452"/>
                    </a:cubicBezTo>
                    <a:cubicBezTo>
                      <a:pt x="1194" y="506"/>
                      <a:pt x="1197" y="561"/>
                      <a:pt x="1202" y="616"/>
                    </a:cubicBezTo>
                    <a:cubicBezTo>
                      <a:pt x="1204" y="642"/>
                      <a:pt x="1208" y="668"/>
                      <a:pt x="1210" y="695"/>
                    </a:cubicBezTo>
                    <a:cubicBezTo>
                      <a:pt x="1213" y="727"/>
                      <a:pt x="1211" y="759"/>
                      <a:pt x="1211" y="792"/>
                    </a:cubicBezTo>
                    <a:cubicBezTo>
                      <a:pt x="1211" y="798"/>
                      <a:pt x="1207" y="803"/>
                      <a:pt x="1205" y="809"/>
                    </a:cubicBezTo>
                    <a:cubicBezTo>
                      <a:pt x="1192" y="838"/>
                      <a:pt x="1181" y="868"/>
                      <a:pt x="1165" y="897"/>
                    </a:cubicBezTo>
                    <a:cubicBezTo>
                      <a:pt x="1175" y="897"/>
                      <a:pt x="1183" y="897"/>
                      <a:pt x="1192" y="897"/>
                    </a:cubicBezTo>
                    <a:cubicBezTo>
                      <a:pt x="1217" y="896"/>
                      <a:pt x="1243" y="895"/>
                      <a:pt x="1268" y="895"/>
                    </a:cubicBezTo>
                    <a:cubicBezTo>
                      <a:pt x="1274" y="895"/>
                      <a:pt x="1278" y="893"/>
                      <a:pt x="1282" y="889"/>
                    </a:cubicBezTo>
                    <a:cubicBezTo>
                      <a:pt x="1295" y="877"/>
                      <a:pt x="1308" y="866"/>
                      <a:pt x="1321" y="854"/>
                    </a:cubicBezTo>
                    <a:cubicBezTo>
                      <a:pt x="1325" y="846"/>
                      <a:pt x="1332" y="847"/>
                      <a:pt x="1340" y="847"/>
                    </a:cubicBezTo>
                    <a:cubicBezTo>
                      <a:pt x="1344" y="847"/>
                      <a:pt x="1349" y="848"/>
                      <a:pt x="1353" y="848"/>
                    </a:cubicBezTo>
                    <a:cubicBezTo>
                      <a:pt x="1362" y="847"/>
                      <a:pt x="1363" y="844"/>
                      <a:pt x="1359" y="836"/>
                    </a:cubicBezTo>
                    <a:cubicBezTo>
                      <a:pt x="1356" y="830"/>
                      <a:pt x="1353" y="823"/>
                      <a:pt x="1361" y="818"/>
                    </a:cubicBezTo>
                    <a:cubicBezTo>
                      <a:pt x="1387" y="792"/>
                      <a:pt x="1401" y="759"/>
                      <a:pt x="1422" y="730"/>
                    </a:cubicBezTo>
                    <a:cubicBezTo>
                      <a:pt x="1429" y="720"/>
                      <a:pt x="1435" y="709"/>
                      <a:pt x="1441" y="699"/>
                    </a:cubicBezTo>
                    <a:cubicBezTo>
                      <a:pt x="1444" y="694"/>
                      <a:pt x="1447" y="693"/>
                      <a:pt x="1453" y="693"/>
                    </a:cubicBezTo>
                    <a:cubicBezTo>
                      <a:pt x="1469" y="693"/>
                      <a:pt x="1485" y="692"/>
                      <a:pt x="1501" y="692"/>
                    </a:cubicBezTo>
                    <a:cubicBezTo>
                      <a:pt x="1505" y="692"/>
                      <a:pt x="1506" y="692"/>
                      <a:pt x="1507" y="687"/>
                    </a:cubicBezTo>
                    <a:cubicBezTo>
                      <a:pt x="1509" y="674"/>
                      <a:pt x="1517" y="664"/>
                      <a:pt x="1525" y="654"/>
                    </a:cubicBezTo>
                    <a:cubicBezTo>
                      <a:pt x="1530" y="648"/>
                      <a:pt x="1538" y="650"/>
                      <a:pt x="1544" y="649"/>
                    </a:cubicBezTo>
                    <a:cubicBezTo>
                      <a:pt x="1559" y="649"/>
                      <a:pt x="1573" y="650"/>
                      <a:pt x="1587" y="653"/>
                    </a:cubicBezTo>
                    <a:cubicBezTo>
                      <a:pt x="1593" y="654"/>
                      <a:pt x="1596" y="656"/>
                      <a:pt x="1599" y="662"/>
                    </a:cubicBezTo>
                    <a:cubicBezTo>
                      <a:pt x="1603" y="672"/>
                      <a:pt x="1605" y="683"/>
                      <a:pt x="1613" y="692"/>
                    </a:cubicBezTo>
                    <a:cubicBezTo>
                      <a:pt x="1614" y="693"/>
                      <a:pt x="1612" y="692"/>
                      <a:pt x="1611" y="693"/>
                    </a:cubicBezTo>
                    <a:cubicBezTo>
                      <a:pt x="1607" y="699"/>
                      <a:pt x="1600" y="697"/>
                      <a:pt x="1594" y="697"/>
                    </a:cubicBezTo>
                    <a:cubicBezTo>
                      <a:pt x="1548" y="694"/>
                      <a:pt x="1503" y="700"/>
                      <a:pt x="1457" y="702"/>
                    </a:cubicBezTo>
                    <a:cubicBezTo>
                      <a:pt x="1452" y="702"/>
                      <a:pt x="1449" y="705"/>
                      <a:pt x="1447" y="709"/>
                    </a:cubicBezTo>
                    <a:cubicBezTo>
                      <a:pt x="1430" y="741"/>
                      <a:pt x="1412" y="772"/>
                      <a:pt x="1395" y="804"/>
                    </a:cubicBezTo>
                    <a:cubicBezTo>
                      <a:pt x="1381" y="829"/>
                      <a:pt x="1364" y="852"/>
                      <a:pt x="1347" y="875"/>
                    </a:cubicBezTo>
                    <a:cubicBezTo>
                      <a:pt x="1341" y="884"/>
                      <a:pt x="1329" y="888"/>
                      <a:pt x="1320" y="896"/>
                    </a:cubicBezTo>
                    <a:cubicBezTo>
                      <a:pt x="1318" y="897"/>
                      <a:pt x="1315" y="899"/>
                      <a:pt x="1312" y="901"/>
                    </a:cubicBezTo>
                    <a:cubicBezTo>
                      <a:pt x="1313" y="902"/>
                      <a:pt x="1314" y="902"/>
                      <a:pt x="1315" y="902"/>
                    </a:cubicBezTo>
                    <a:cubicBezTo>
                      <a:pt x="1332" y="901"/>
                      <a:pt x="1342" y="912"/>
                      <a:pt x="1353" y="923"/>
                    </a:cubicBezTo>
                    <a:cubicBezTo>
                      <a:pt x="1371" y="942"/>
                      <a:pt x="1386" y="962"/>
                      <a:pt x="1402" y="982"/>
                    </a:cubicBezTo>
                    <a:cubicBezTo>
                      <a:pt x="1403" y="983"/>
                      <a:pt x="1403" y="984"/>
                      <a:pt x="1402" y="986"/>
                    </a:cubicBezTo>
                    <a:cubicBezTo>
                      <a:pt x="1393" y="977"/>
                      <a:pt x="1385" y="967"/>
                      <a:pt x="1376" y="957"/>
                    </a:cubicBezTo>
                    <a:cubicBezTo>
                      <a:pt x="1363" y="945"/>
                      <a:pt x="1351" y="933"/>
                      <a:pt x="1339" y="920"/>
                    </a:cubicBezTo>
                    <a:cubicBezTo>
                      <a:pt x="1335" y="916"/>
                      <a:pt x="1330" y="915"/>
                      <a:pt x="1325" y="915"/>
                    </a:cubicBezTo>
                    <a:cubicBezTo>
                      <a:pt x="1300" y="912"/>
                      <a:pt x="1277" y="921"/>
                      <a:pt x="1255" y="930"/>
                    </a:cubicBezTo>
                    <a:cubicBezTo>
                      <a:pt x="1230" y="940"/>
                      <a:pt x="1203" y="945"/>
                      <a:pt x="1176" y="944"/>
                    </a:cubicBezTo>
                    <a:cubicBezTo>
                      <a:pt x="1164" y="943"/>
                      <a:pt x="1153" y="947"/>
                      <a:pt x="1141" y="944"/>
                    </a:cubicBezTo>
                    <a:cubicBezTo>
                      <a:pt x="1138" y="944"/>
                      <a:pt x="1138" y="946"/>
                      <a:pt x="1137" y="948"/>
                    </a:cubicBezTo>
                    <a:cubicBezTo>
                      <a:pt x="1122" y="975"/>
                      <a:pt x="1104" y="1000"/>
                      <a:pt x="1087" y="1027"/>
                    </a:cubicBezTo>
                    <a:cubicBezTo>
                      <a:pt x="1075" y="1046"/>
                      <a:pt x="1057" y="1059"/>
                      <a:pt x="1041" y="1074"/>
                    </a:cubicBezTo>
                    <a:cubicBezTo>
                      <a:pt x="1016" y="1098"/>
                      <a:pt x="991" y="1122"/>
                      <a:pt x="965" y="1144"/>
                    </a:cubicBezTo>
                    <a:cubicBezTo>
                      <a:pt x="952" y="1155"/>
                      <a:pt x="947" y="1166"/>
                      <a:pt x="946" y="1182"/>
                    </a:cubicBezTo>
                    <a:cubicBezTo>
                      <a:pt x="938" y="1247"/>
                      <a:pt x="930" y="1313"/>
                      <a:pt x="921" y="1378"/>
                    </a:cubicBezTo>
                    <a:cubicBezTo>
                      <a:pt x="913" y="1443"/>
                      <a:pt x="904" y="1507"/>
                      <a:pt x="896" y="1572"/>
                    </a:cubicBezTo>
                    <a:cubicBezTo>
                      <a:pt x="895" y="1579"/>
                      <a:pt x="895" y="1581"/>
                      <a:pt x="903" y="1581"/>
                    </a:cubicBezTo>
                    <a:cubicBezTo>
                      <a:pt x="941" y="1581"/>
                      <a:pt x="979" y="1581"/>
                      <a:pt x="1017" y="1581"/>
                    </a:cubicBezTo>
                    <a:cubicBezTo>
                      <a:pt x="1026" y="1581"/>
                      <a:pt x="1034" y="1583"/>
                      <a:pt x="1043" y="1581"/>
                    </a:cubicBezTo>
                    <a:cubicBezTo>
                      <a:pt x="1050" y="1581"/>
                      <a:pt x="1046" y="1588"/>
                      <a:pt x="1049" y="1591"/>
                    </a:cubicBezTo>
                    <a:cubicBezTo>
                      <a:pt x="1052" y="1598"/>
                      <a:pt x="1058" y="1598"/>
                      <a:pt x="1065" y="1598"/>
                    </a:cubicBezTo>
                    <a:cubicBezTo>
                      <a:pt x="1073" y="1597"/>
                      <a:pt x="1075" y="1600"/>
                      <a:pt x="1072" y="1607"/>
                    </a:cubicBezTo>
                    <a:cubicBezTo>
                      <a:pt x="1071" y="1607"/>
                      <a:pt x="1071" y="1607"/>
                      <a:pt x="1071" y="1607"/>
                    </a:cubicBezTo>
                    <a:cubicBezTo>
                      <a:pt x="1070" y="1607"/>
                      <a:pt x="1070" y="1607"/>
                      <a:pt x="1070" y="1607"/>
                    </a:cubicBezTo>
                    <a:cubicBezTo>
                      <a:pt x="1062" y="1609"/>
                      <a:pt x="1054" y="1609"/>
                      <a:pt x="1046" y="1604"/>
                    </a:cubicBezTo>
                    <a:cubicBezTo>
                      <a:pt x="1036" y="1599"/>
                      <a:pt x="1027" y="1604"/>
                      <a:pt x="1018" y="1609"/>
                    </a:cubicBezTo>
                    <a:cubicBezTo>
                      <a:pt x="1000" y="1610"/>
                      <a:pt x="981" y="1611"/>
                      <a:pt x="963" y="1609"/>
                    </a:cubicBezTo>
                    <a:cubicBezTo>
                      <a:pt x="898" y="1604"/>
                      <a:pt x="833" y="1608"/>
                      <a:pt x="769" y="1609"/>
                    </a:cubicBezTo>
                    <a:cubicBezTo>
                      <a:pt x="672" y="1609"/>
                      <a:pt x="575" y="1611"/>
                      <a:pt x="478" y="1612"/>
                    </a:cubicBezTo>
                    <a:cubicBezTo>
                      <a:pt x="435" y="1612"/>
                      <a:pt x="393" y="1615"/>
                      <a:pt x="350" y="1613"/>
                    </a:cubicBezTo>
                    <a:cubicBezTo>
                      <a:pt x="283" y="1611"/>
                      <a:pt x="216" y="1613"/>
                      <a:pt x="149" y="1611"/>
                    </a:cubicBezTo>
                    <a:cubicBezTo>
                      <a:pt x="108" y="1610"/>
                      <a:pt x="68" y="1611"/>
                      <a:pt x="28" y="1611"/>
                    </a:cubicBezTo>
                    <a:cubicBezTo>
                      <a:pt x="19" y="1611"/>
                      <a:pt x="10" y="1611"/>
                      <a:pt x="0" y="1607"/>
                    </a:cubicBezTo>
                    <a:cubicBezTo>
                      <a:pt x="8" y="1601"/>
                      <a:pt x="17" y="1605"/>
                      <a:pt x="25" y="1603"/>
                    </a:cubicBezTo>
                    <a:cubicBezTo>
                      <a:pt x="24" y="1600"/>
                      <a:pt x="19" y="1602"/>
                      <a:pt x="19" y="1599"/>
                    </a:cubicBezTo>
                    <a:cubicBezTo>
                      <a:pt x="23" y="1596"/>
                      <a:pt x="27" y="1596"/>
                      <a:pt x="31" y="1596"/>
                    </a:cubicBezTo>
                    <a:cubicBezTo>
                      <a:pt x="71" y="1596"/>
                      <a:pt x="111" y="1598"/>
                      <a:pt x="151" y="1595"/>
                    </a:cubicBezTo>
                    <a:cubicBezTo>
                      <a:pt x="182" y="1593"/>
                      <a:pt x="214" y="1596"/>
                      <a:pt x="246" y="1591"/>
                    </a:cubicBezTo>
                    <a:cubicBezTo>
                      <a:pt x="291" y="1584"/>
                      <a:pt x="337" y="1585"/>
                      <a:pt x="383" y="1584"/>
                    </a:cubicBezTo>
                    <a:cubicBezTo>
                      <a:pt x="383" y="1584"/>
                      <a:pt x="384" y="1584"/>
                      <a:pt x="385" y="1584"/>
                    </a:cubicBezTo>
                    <a:cubicBezTo>
                      <a:pt x="403" y="1584"/>
                      <a:pt x="421" y="1582"/>
                      <a:pt x="440" y="1585"/>
                    </a:cubicBezTo>
                    <a:cubicBezTo>
                      <a:pt x="446" y="1586"/>
                      <a:pt x="453" y="1584"/>
                      <a:pt x="459" y="1584"/>
                    </a:cubicBezTo>
                    <a:cubicBezTo>
                      <a:pt x="494" y="1580"/>
                      <a:pt x="529" y="1582"/>
                      <a:pt x="564" y="1583"/>
                    </a:cubicBezTo>
                    <a:cubicBezTo>
                      <a:pt x="601" y="1584"/>
                      <a:pt x="638" y="1584"/>
                      <a:pt x="675" y="1583"/>
                    </a:cubicBezTo>
                    <a:cubicBezTo>
                      <a:pt x="680" y="1583"/>
                      <a:pt x="685" y="1584"/>
                      <a:pt x="690" y="1583"/>
                    </a:cubicBezTo>
                    <a:cubicBezTo>
                      <a:pt x="712" y="1543"/>
                      <a:pt x="736" y="1504"/>
                      <a:pt x="758" y="1463"/>
                    </a:cubicBezTo>
                    <a:cubicBezTo>
                      <a:pt x="775" y="1431"/>
                      <a:pt x="786" y="1396"/>
                      <a:pt x="801" y="1362"/>
                    </a:cubicBezTo>
                    <a:cubicBezTo>
                      <a:pt x="832" y="1296"/>
                      <a:pt x="849" y="1226"/>
                      <a:pt x="871" y="1156"/>
                    </a:cubicBezTo>
                    <a:cubicBezTo>
                      <a:pt x="873" y="1151"/>
                      <a:pt x="871" y="1149"/>
                      <a:pt x="867" y="1146"/>
                    </a:cubicBezTo>
                    <a:cubicBezTo>
                      <a:pt x="828" y="1117"/>
                      <a:pt x="786" y="1094"/>
                      <a:pt x="741" y="1076"/>
                    </a:cubicBezTo>
                    <a:cubicBezTo>
                      <a:pt x="737" y="1074"/>
                      <a:pt x="735" y="1075"/>
                      <a:pt x="733" y="1078"/>
                    </a:cubicBezTo>
                    <a:cubicBezTo>
                      <a:pt x="717" y="1099"/>
                      <a:pt x="700" y="1119"/>
                      <a:pt x="684" y="1139"/>
                    </a:cubicBezTo>
                    <a:cubicBezTo>
                      <a:pt x="681" y="1143"/>
                      <a:pt x="680" y="1146"/>
                      <a:pt x="680" y="1151"/>
                    </a:cubicBezTo>
                    <a:cubicBezTo>
                      <a:pt x="682" y="1173"/>
                      <a:pt x="673" y="1190"/>
                      <a:pt x="654" y="1202"/>
                    </a:cubicBezTo>
                    <a:cubicBezTo>
                      <a:pt x="636" y="1213"/>
                      <a:pt x="617" y="1214"/>
                      <a:pt x="598" y="1203"/>
                    </a:cubicBezTo>
                    <a:cubicBezTo>
                      <a:pt x="576" y="1190"/>
                      <a:pt x="569" y="1156"/>
                      <a:pt x="583" y="1135"/>
                    </a:cubicBezTo>
                    <a:cubicBezTo>
                      <a:pt x="594" y="1119"/>
                      <a:pt x="611" y="1111"/>
                      <a:pt x="629" y="1107"/>
                    </a:cubicBezTo>
                    <a:cubicBezTo>
                      <a:pt x="645" y="1103"/>
                      <a:pt x="662" y="1113"/>
                      <a:pt x="672" y="1130"/>
                    </a:cubicBezTo>
                    <a:cubicBezTo>
                      <a:pt x="674" y="1132"/>
                      <a:pt x="675" y="1134"/>
                      <a:pt x="677" y="1137"/>
                    </a:cubicBezTo>
                    <a:cubicBezTo>
                      <a:pt x="693" y="1116"/>
                      <a:pt x="709" y="1095"/>
                      <a:pt x="725" y="1074"/>
                    </a:cubicBezTo>
                    <a:cubicBezTo>
                      <a:pt x="729" y="1070"/>
                      <a:pt x="726" y="1070"/>
                      <a:pt x="723" y="1068"/>
                    </a:cubicBezTo>
                    <a:cubicBezTo>
                      <a:pt x="707" y="1057"/>
                      <a:pt x="690" y="1061"/>
                      <a:pt x="673" y="1063"/>
                    </a:cubicBezTo>
                    <a:cubicBezTo>
                      <a:pt x="647" y="1066"/>
                      <a:pt x="620" y="1068"/>
                      <a:pt x="594" y="1072"/>
                    </a:cubicBezTo>
                    <a:cubicBezTo>
                      <a:pt x="583" y="1073"/>
                      <a:pt x="572" y="1077"/>
                      <a:pt x="562" y="1080"/>
                    </a:cubicBezTo>
                    <a:cubicBezTo>
                      <a:pt x="558" y="1081"/>
                      <a:pt x="556" y="1080"/>
                      <a:pt x="558" y="1077"/>
                    </a:cubicBezTo>
                    <a:cubicBezTo>
                      <a:pt x="559" y="1074"/>
                      <a:pt x="563" y="1073"/>
                      <a:pt x="565" y="1072"/>
                    </a:cubicBezTo>
                    <a:cubicBezTo>
                      <a:pt x="574" y="1070"/>
                      <a:pt x="580" y="1063"/>
                      <a:pt x="584" y="1055"/>
                    </a:cubicBezTo>
                    <a:cubicBezTo>
                      <a:pt x="586" y="1050"/>
                      <a:pt x="587" y="1044"/>
                      <a:pt x="589" y="1039"/>
                    </a:cubicBezTo>
                    <a:cubicBezTo>
                      <a:pt x="590" y="1035"/>
                      <a:pt x="591" y="1032"/>
                      <a:pt x="595" y="1030"/>
                    </a:cubicBezTo>
                    <a:cubicBezTo>
                      <a:pt x="610" y="1027"/>
                      <a:pt x="626" y="1029"/>
                      <a:pt x="641" y="1028"/>
                    </a:cubicBezTo>
                    <a:cubicBezTo>
                      <a:pt x="657" y="1026"/>
                      <a:pt x="674" y="1024"/>
                      <a:pt x="690" y="1025"/>
                    </a:cubicBezTo>
                    <a:cubicBezTo>
                      <a:pt x="705" y="1026"/>
                      <a:pt x="719" y="1027"/>
                      <a:pt x="733" y="1029"/>
                    </a:cubicBezTo>
                    <a:cubicBezTo>
                      <a:pt x="764" y="1033"/>
                      <a:pt x="795" y="1038"/>
                      <a:pt x="825" y="1045"/>
                    </a:cubicBezTo>
                    <a:cubicBezTo>
                      <a:pt x="839" y="1048"/>
                      <a:pt x="848" y="1059"/>
                      <a:pt x="860" y="1065"/>
                    </a:cubicBezTo>
                    <a:cubicBezTo>
                      <a:pt x="862" y="1065"/>
                      <a:pt x="864" y="1066"/>
                      <a:pt x="865" y="1067"/>
                    </a:cubicBezTo>
                    <a:cubicBezTo>
                      <a:pt x="867" y="1068"/>
                      <a:pt x="869" y="1070"/>
                      <a:pt x="871" y="1069"/>
                    </a:cubicBezTo>
                    <a:cubicBezTo>
                      <a:pt x="873" y="1068"/>
                      <a:pt x="872" y="1065"/>
                      <a:pt x="872" y="1063"/>
                    </a:cubicBezTo>
                    <a:cubicBezTo>
                      <a:pt x="870" y="1050"/>
                      <a:pt x="869" y="1036"/>
                      <a:pt x="868" y="1023"/>
                    </a:cubicBezTo>
                    <a:cubicBezTo>
                      <a:pt x="866" y="999"/>
                      <a:pt x="864" y="975"/>
                      <a:pt x="861" y="952"/>
                    </a:cubicBezTo>
                    <a:cubicBezTo>
                      <a:pt x="861" y="947"/>
                      <a:pt x="859" y="942"/>
                      <a:pt x="857" y="938"/>
                    </a:cubicBezTo>
                    <a:cubicBezTo>
                      <a:pt x="845" y="908"/>
                      <a:pt x="832" y="879"/>
                      <a:pt x="821" y="848"/>
                    </a:cubicBezTo>
                    <a:cubicBezTo>
                      <a:pt x="815" y="830"/>
                      <a:pt x="801" y="819"/>
                      <a:pt x="788" y="806"/>
                    </a:cubicBezTo>
                    <a:cubicBezTo>
                      <a:pt x="782" y="801"/>
                      <a:pt x="774" y="802"/>
                      <a:pt x="767" y="801"/>
                    </a:cubicBezTo>
                    <a:cubicBezTo>
                      <a:pt x="731" y="799"/>
                      <a:pt x="696" y="795"/>
                      <a:pt x="660" y="795"/>
                    </a:cubicBezTo>
                    <a:cubicBezTo>
                      <a:pt x="656" y="795"/>
                      <a:pt x="652" y="795"/>
                      <a:pt x="649" y="791"/>
                    </a:cubicBezTo>
                    <a:cubicBezTo>
                      <a:pt x="649" y="790"/>
                      <a:pt x="649" y="789"/>
                      <a:pt x="650" y="788"/>
                    </a:cubicBezTo>
                    <a:cubicBezTo>
                      <a:pt x="653" y="786"/>
                      <a:pt x="656" y="786"/>
                      <a:pt x="660" y="786"/>
                    </a:cubicBezTo>
                    <a:cubicBezTo>
                      <a:pt x="679" y="786"/>
                      <a:pt x="698" y="786"/>
                      <a:pt x="717" y="785"/>
                    </a:cubicBezTo>
                    <a:cubicBezTo>
                      <a:pt x="740" y="785"/>
                      <a:pt x="763" y="788"/>
                      <a:pt x="786" y="788"/>
                    </a:cubicBezTo>
                    <a:cubicBezTo>
                      <a:pt x="791" y="789"/>
                      <a:pt x="795" y="792"/>
                      <a:pt x="799" y="796"/>
                    </a:cubicBezTo>
                    <a:cubicBezTo>
                      <a:pt x="794" y="783"/>
                      <a:pt x="784" y="773"/>
                      <a:pt x="778" y="761"/>
                    </a:cubicBezTo>
                    <a:cubicBezTo>
                      <a:pt x="769" y="742"/>
                      <a:pt x="754" y="730"/>
                      <a:pt x="737" y="721"/>
                    </a:cubicBezTo>
                    <a:cubicBezTo>
                      <a:pt x="719" y="711"/>
                      <a:pt x="702" y="700"/>
                      <a:pt x="685" y="689"/>
                    </a:cubicBezTo>
                    <a:cubicBezTo>
                      <a:pt x="674" y="682"/>
                      <a:pt x="662" y="678"/>
                      <a:pt x="650" y="674"/>
                    </a:cubicBezTo>
                    <a:cubicBezTo>
                      <a:pt x="602" y="655"/>
                      <a:pt x="599" y="655"/>
                      <a:pt x="548" y="662"/>
                    </a:cubicBezTo>
                    <a:cubicBezTo>
                      <a:pt x="524" y="666"/>
                      <a:pt x="501" y="666"/>
                      <a:pt x="477" y="669"/>
                    </a:cubicBezTo>
                    <a:cubicBezTo>
                      <a:pt x="470" y="669"/>
                      <a:pt x="466" y="672"/>
                      <a:pt x="461" y="677"/>
                    </a:cubicBezTo>
                    <a:cubicBezTo>
                      <a:pt x="446" y="696"/>
                      <a:pt x="431" y="714"/>
                      <a:pt x="416" y="733"/>
                    </a:cubicBezTo>
                    <a:cubicBezTo>
                      <a:pt x="413" y="737"/>
                      <a:pt x="410" y="742"/>
                      <a:pt x="404" y="744"/>
                    </a:cubicBezTo>
                    <a:cubicBezTo>
                      <a:pt x="384" y="767"/>
                      <a:pt x="366" y="792"/>
                      <a:pt x="347" y="816"/>
                    </a:cubicBezTo>
                    <a:cubicBezTo>
                      <a:pt x="322" y="849"/>
                      <a:pt x="296" y="882"/>
                      <a:pt x="271" y="916"/>
                    </a:cubicBezTo>
                    <a:cubicBezTo>
                      <a:pt x="269" y="918"/>
                      <a:pt x="267" y="921"/>
                      <a:pt x="263" y="921"/>
                    </a:cubicBezTo>
                    <a:cubicBezTo>
                      <a:pt x="235" y="925"/>
                      <a:pt x="207" y="930"/>
                      <a:pt x="179" y="934"/>
                    </a:cubicBezTo>
                    <a:cubicBezTo>
                      <a:pt x="177" y="935"/>
                      <a:pt x="174" y="937"/>
                      <a:pt x="174" y="933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5" name="Freeform 6">
                <a:extLst>
                  <a:ext uri="{FF2B5EF4-FFF2-40B4-BE49-F238E27FC236}">
                    <a16:creationId xmlns:a16="http://schemas.microsoft.com/office/drawing/2014/main" id="{9D8BA40E-B457-6A8B-DD10-6D878AEDE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917"/>
                <a:ext cx="997" cy="1105"/>
              </a:xfrm>
              <a:custGeom>
                <a:avLst/>
                <a:gdLst>
                  <a:gd name="T0" fmla="*/ 668 w 909"/>
                  <a:gd name="T1" fmla="*/ 879 h 1007"/>
                  <a:gd name="T2" fmla="*/ 553 w 909"/>
                  <a:gd name="T3" fmla="*/ 749 h 1007"/>
                  <a:gd name="T4" fmla="*/ 446 w 909"/>
                  <a:gd name="T5" fmla="*/ 735 h 1007"/>
                  <a:gd name="T6" fmla="*/ 300 w 909"/>
                  <a:gd name="T7" fmla="*/ 780 h 1007"/>
                  <a:gd name="T8" fmla="*/ 314 w 909"/>
                  <a:gd name="T9" fmla="*/ 637 h 1007"/>
                  <a:gd name="T10" fmla="*/ 316 w 909"/>
                  <a:gd name="T11" fmla="*/ 628 h 1007"/>
                  <a:gd name="T12" fmla="*/ 553 w 909"/>
                  <a:gd name="T13" fmla="*/ 738 h 1007"/>
                  <a:gd name="T14" fmla="*/ 527 w 909"/>
                  <a:gd name="T15" fmla="*/ 511 h 1007"/>
                  <a:gd name="T16" fmla="*/ 237 w 909"/>
                  <a:gd name="T17" fmla="*/ 402 h 1007"/>
                  <a:gd name="T18" fmla="*/ 255 w 909"/>
                  <a:gd name="T19" fmla="*/ 371 h 1007"/>
                  <a:gd name="T20" fmla="*/ 145 w 909"/>
                  <a:gd name="T21" fmla="*/ 349 h 1007"/>
                  <a:gd name="T22" fmla="*/ 114 w 909"/>
                  <a:gd name="T23" fmla="*/ 357 h 1007"/>
                  <a:gd name="T24" fmla="*/ 73 w 909"/>
                  <a:gd name="T25" fmla="*/ 292 h 1007"/>
                  <a:gd name="T26" fmla="*/ 111 w 909"/>
                  <a:gd name="T27" fmla="*/ 291 h 1007"/>
                  <a:gd name="T28" fmla="*/ 65 w 909"/>
                  <a:gd name="T29" fmla="*/ 281 h 1007"/>
                  <a:gd name="T30" fmla="*/ 120 w 909"/>
                  <a:gd name="T31" fmla="*/ 287 h 1007"/>
                  <a:gd name="T32" fmla="*/ 92 w 909"/>
                  <a:gd name="T33" fmla="*/ 270 h 1007"/>
                  <a:gd name="T34" fmla="*/ 117 w 909"/>
                  <a:gd name="T35" fmla="*/ 256 h 1007"/>
                  <a:gd name="T36" fmla="*/ 152 w 909"/>
                  <a:gd name="T37" fmla="*/ 323 h 1007"/>
                  <a:gd name="T38" fmla="*/ 167 w 909"/>
                  <a:gd name="T39" fmla="*/ 218 h 1007"/>
                  <a:gd name="T40" fmla="*/ 215 w 909"/>
                  <a:gd name="T41" fmla="*/ 281 h 1007"/>
                  <a:gd name="T42" fmla="*/ 221 w 909"/>
                  <a:gd name="T43" fmla="*/ 309 h 1007"/>
                  <a:gd name="T44" fmla="*/ 237 w 909"/>
                  <a:gd name="T45" fmla="*/ 284 h 1007"/>
                  <a:gd name="T46" fmla="*/ 253 w 909"/>
                  <a:gd name="T47" fmla="*/ 289 h 1007"/>
                  <a:gd name="T48" fmla="*/ 256 w 909"/>
                  <a:gd name="T49" fmla="*/ 337 h 1007"/>
                  <a:gd name="T50" fmla="*/ 289 w 909"/>
                  <a:gd name="T51" fmla="*/ 271 h 1007"/>
                  <a:gd name="T52" fmla="*/ 303 w 909"/>
                  <a:gd name="T53" fmla="*/ 293 h 1007"/>
                  <a:gd name="T54" fmla="*/ 305 w 909"/>
                  <a:gd name="T55" fmla="*/ 354 h 1007"/>
                  <a:gd name="T56" fmla="*/ 330 w 909"/>
                  <a:gd name="T57" fmla="*/ 300 h 1007"/>
                  <a:gd name="T58" fmla="*/ 356 w 909"/>
                  <a:gd name="T59" fmla="*/ 75 h 1007"/>
                  <a:gd name="T60" fmla="*/ 168 w 909"/>
                  <a:gd name="T61" fmla="*/ 138 h 1007"/>
                  <a:gd name="T62" fmla="*/ 160 w 909"/>
                  <a:gd name="T63" fmla="*/ 145 h 1007"/>
                  <a:gd name="T64" fmla="*/ 207 w 909"/>
                  <a:gd name="T65" fmla="*/ 19 h 1007"/>
                  <a:gd name="T66" fmla="*/ 231 w 909"/>
                  <a:gd name="T67" fmla="*/ 15 h 1007"/>
                  <a:gd name="T68" fmla="*/ 254 w 909"/>
                  <a:gd name="T69" fmla="*/ 8 h 1007"/>
                  <a:gd name="T70" fmla="*/ 290 w 909"/>
                  <a:gd name="T71" fmla="*/ 15 h 1007"/>
                  <a:gd name="T72" fmla="*/ 326 w 909"/>
                  <a:gd name="T73" fmla="*/ 19 h 1007"/>
                  <a:gd name="T74" fmla="*/ 346 w 909"/>
                  <a:gd name="T75" fmla="*/ 31 h 1007"/>
                  <a:gd name="T76" fmla="*/ 362 w 909"/>
                  <a:gd name="T77" fmla="*/ 50 h 1007"/>
                  <a:gd name="T78" fmla="*/ 383 w 909"/>
                  <a:gd name="T79" fmla="*/ 74 h 1007"/>
                  <a:gd name="T80" fmla="*/ 372 w 909"/>
                  <a:gd name="T81" fmla="*/ 94 h 1007"/>
                  <a:gd name="T82" fmla="*/ 359 w 909"/>
                  <a:gd name="T83" fmla="*/ 230 h 1007"/>
                  <a:gd name="T84" fmla="*/ 419 w 909"/>
                  <a:gd name="T85" fmla="*/ 293 h 1007"/>
                  <a:gd name="T86" fmla="*/ 561 w 909"/>
                  <a:gd name="T87" fmla="*/ 511 h 1007"/>
                  <a:gd name="T88" fmla="*/ 587 w 909"/>
                  <a:gd name="T89" fmla="*/ 326 h 1007"/>
                  <a:gd name="T90" fmla="*/ 587 w 909"/>
                  <a:gd name="T91" fmla="*/ 300 h 1007"/>
                  <a:gd name="T92" fmla="*/ 637 w 909"/>
                  <a:gd name="T93" fmla="*/ 223 h 1007"/>
                  <a:gd name="T94" fmla="*/ 822 w 909"/>
                  <a:gd name="T95" fmla="*/ 200 h 1007"/>
                  <a:gd name="T96" fmla="*/ 790 w 909"/>
                  <a:gd name="T97" fmla="*/ 208 h 1007"/>
                  <a:gd name="T98" fmla="*/ 605 w 909"/>
                  <a:gd name="T99" fmla="*/ 455 h 1007"/>
                  <a:gd name="T100" fmla="*/ 604 w 909"/>
                  <a:gd name="T101" fmla="*/ 648 h 1007"/>
                  <a:gd name="T102" fmla="*/ 689 w 909"/>
                  <a:gd name="T103" fmla="*/ 819 h 1007"/>
                  <a:gd name="T104" fmla="*/ 774 w 909"/>
                  <a:gd name="T105" fmla="*/ 691 h 1007"/>
                  <a:gd name="T106" fmla="*/ 820 w 909"/>
                  <a:gd name="T107" fmla="*/ 640 h 1007"/>
                  <a:gd name="T108" fmla="*/ 856 w 909"/>
                  <a:gd name="T109" fmla="*/ 635 h 1007"/>
                  <a:gd name="T110" fmla="*/ 904 w 909"/>
                  <a:gd name="T111" fmla="*/ 709 h 1007"/>
                  <a:gd name="T112" fmla="*/ 767 w 909"/>
                  <a:gd name="T113" fmla="*/ 782 h 1007"/>
                  <a:gd name="T114" fmla="*/ 851 w 909"/>
                  <a:gd name="T115" fmla="*/ 858 h 1007"/>
                  <a:gd name="T116" fmla="*/ 791 w 909"/>
                  <a:gd name="T117" fmla="*/ 836 h 1007"/>
                  <a:gd name="T118" fmla="*/ 708 w 909"/>
                  <a:gd name="T119" fmla="*/ 981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9" h="1007">
                    <a:moveTo>
                      <a:pt x="727" y="1004"/>
                    </a:moveTo>
                    <a:cubicBezTo>
                      <a:pt x="727" y="1005"/>
                      <a:pt x="727" y="1005"/>
                      <a:pt x="727" y="1006"/>
                    </a:cubicBezTo>
                    <a:cubicBezTo>
                      <a:pt x="714" y="1007"/>
                      <a:pt x="703" y="1001"/>
                      <a:pt x="695" y="991"/>
                    </a:cubicBezTo>
                    <a:cubicBezTo>
                      <a:pt x="678" y="970"/>
                      <a:pt x="670" y="945"/>
                      <a:pt x="664" y="920"/>
                    </a:cubicBezTo>
                    <a:cubicBezTo>
                      <a:pt x="661" y="906"/>
                      <a:pt x="665" y="892"/>
                      <a:pt x="668" y="879"/>
                    </a:cubicBezTo>
                    <a:cubicBezTo>
                      <a:pt x="669" y="874"/>
                      <a:pt x="669" y="870"/>
                      <a:pt x="667" y="865"/>
                    </a:cubicBezTo>
                    <a:cubicBezTo>
                      <a:pt x="652" y="834"/>
                      <a:pt x="641" y="801"/>
                      <a:pt x="629" y="768"/>
                    </a:cubicBezTo>
                    <a:cubicBezTo>
                      <a:pt x="623" y="754"/>
                      <a:pt x="623" y="754"/>
                      <a:pt x="607" y="756"/>
                    </a:cubicBezTo>
                    <a:cubicBezTo>
                      <a:pt x="596" y="757"/>
                      <a:pt x="584" y="759"/>
                      <a:pt x="572" y="758"/>
                    </a:cubicBezTo>
                    <a:cubicBezTo>
                      <a:pt x="564" y="758"/>
                      <a:pt x="560" y="750"/>
                      <a:pt x="553" y="749"/>
                    </a:cubicBezTo>
                    <a:cubicBezTo>
                      <a:pt x="534" y="737"/>
                      <a:pt x="516" y="722"/>
                      <a:pt x="498" y="709"/>
                    </a:cubicBezTo>
                    <a:cubicBezTo>
                      <a:pt x="496" y="707"/>
                      <a:pt x="495" y="706"/>
                      <a:pt x="493" y="705"/>
                    </a:cubicBezTo>
                    <a:cubicBezTo>
                      <a:pt x="488" y="700"/>
                      <a:pt x="483" y="702"/>
                      <a:pt x="479" y="706"/>
                    </a:cubicBezTo>
                    <a:cubicBezTo>
                      <a:pt x="470" y="715"/>
                      <a:pt x="463" y="723"/>
                      <a:pt x="453" y="730"/>
                    </a:cubicBezTo>
                    <a:cubicBezTo>
                      <a:pt x="451" y="732"/>
                      <a:pt x="449" y="734"/>
                      <a:pt x="446" y="735"/>
                    </a:cubicBezTo>
                    <a:cubicBezTo>
                      <a:pt x="443" y="735"/>
                      <a:pt x="440" y="734"/>
                      <a:pt x="437" y="734"/>
                    </a:cubicBezTo>
                    <a:cubicBezTo>
                      <a:pt x="419" y="728"/>
                      <a:pt x="404" y="735"/>
                      <a:pt x="389" y="746"/>
                    </a:cubicBezTo>
                    <a:cubicBezTo>
                      <a:pt x="369" y="760"/>
                      <a:pt x="348" y="771"/>
                      <a:pt x="327" y="783"/>
                    </a:cubicBezTo>
                    <a:cubicBezTo>
                      <a:pt x="316" y="789"/>
                      <a:pt x="305" y="788"/>
                      <a:pt x="295" y="782"/>
                    </a:cubicBezTo>
                    <a:cubicBezTo>
                      <a:pt x="296" y="779"/>
                      <a:pt x="298" y="780"/>
                      <a:pt x="300" y="780"/>
                    </a:cubicBezTo>
                    <a:cubicBezTo>
                      <a:pt x="313" y="783"/>
                      <a:pt x="323" y="777"/>
                      <a:pt x="333" y="770"/>
                    </a:cubicBezTo>
                    <a:cubicBezTo>
                      <a:pt x="353" y="755"/>
                      <a:pt x="374" y="743"/>
                      <a:pt x="394" y="728"/>
                    </a:cubicBezTo>
                    <a:cubicBezTo>
                      <a:pt x="406" y="720"/>
                      <a:pt x="417" y="714"/>
                      <a:pt x="432" y="720"/>
                    </a:cubicBezTo>
                    <a:cubicBezTo>
                      <a:pt x="431" y="718"/>
                      <a:pt x="431" y="718"/>
                      <a:pt x="431" y="717"/>
                    </a:cubicBezTo>
                    <a:cubicBezTo>
                      <a:pt x="388" y="696"/>
                      <a:pt x="353" y="664"/>
                      <a:pt x="314" y="637"/>
                    </a:cubicBezTo>
                    <a:cubicBezTo>
                      <a:pt x="309" y="634"/>
                      <a:pt x="305" y="633"/>
                      <a:pt x="300" y="633"/>
                    </a:cubicBezTo>
                    <a:cubicBezTo>
                      <a:pt x="280" y="635"/>
                      <a:pt x="260" y="638"/>
                      <a:pt x="241" y="637"/>
                    </a:cubicBezTo>
                    <a:cubicBezTo>
                      <a:pt x="238" y="638"/>
                      <a:pt x="235" y="640"/>
                      <a:pt x="234" y="636"/>
                    </a:cubicBezTo>
                    <a:cubicBezTo>
                      <a:pt x="257" y="632"/>
                      <a:pt x="280" y="629"/>
                      <a:pt x="303" y="626"/>
                    </a:cubicBezTo>
                    <a:cubicBezTo>
                      <a:pt x="308" y="625"/>
                      <a:pt x="312" y="626"/>
                      <a:pt x="316" y="628"/>
                    </a:cubicBezTo>
                    <a:cubicBezTo>
                      <a:pt x="360" y="655"/>
                      <a:pt x="403" y="685"/>
                      <a:pt x="449" y="709"/>
                    </a:cubicBezTo>
                    <a:cubicBezTo>
                      <a:pt x="459" y="713"/>
                      <a:pt x="465" y="713"/>
                      <a:pt x="472" y="705"/>
                    </a:cubicBezTo>
                    <a:cubicBezTo>
                      <a:pt x="486" y="690"/>
                      <a:pt x="486" y="691"/>
                      <a:pt x="502" y="703"/>
                    </a:cubicBezTo>
                    <a:cubicBezTo>
                      <a:pt x="516" y="714"/>
                      <a:pt x="531" y="725"/>
                      <a:pt x="545" y="735"/>
                    </a:cubicBezTo>
                    <a:cubicBezTo>
                      <a:pt x="548" y="737"/>
                      <a:pt x="550" y="738"/>
                      <a:pt x="553" y="738"/>
                    </a:cubicBezTo>
                    <a:cubicBezTo>
                      <a:pt x="572" y="734"/>
                      <a:pt x="591" y="730"/>
                      <a:pt x="610" y="727"/>
                    </a:cubicBezTo>
                    <a:cubicBezTo>
                      <a:pt x="616" y="726"/>
                      <a:pt x="615" y="724"/>
                      <a:pt x="614" y="720"/>
                    </a:cubicBezTo>
                    <a:cubicBezTo>
                      <a:pt x="607" y="702"/>
                      <a:pt x="600" y="684"/>
                      <a:pt x="594" y="666"/>
                    </a:cubicBezTo>
                    <a:cubicBezTo>
                      <a:pt x="578" y="617"/>
                      <a:pt x="553" y="572"/>
                      <a:pt x="535" y="523"/>
                    </a:cubicBezTo>
                    <a:cubicBezTo>
                      <a:pt x="533" y="518"/>
                      <a:pt x="530" y="514"/>
                      <a:pt x="527" y="511"/>
                    </a:cubicBezTo>
                    <a:cubicBezTo>
                      <a:pt x="494" y="477"/>
                      <a:pt x="459" y="445"/>
                      <a:pt x="421" y="418"/>
                    </a:cubicBezTo>
                    <a:cubicBezTo>
                      <a:pt x="409" y="409"/>
                      <a:pt x="396" y="406"/>
                      <a:pt x="384" y="400"/>
                    </a:cubicBezTo>
                    <a:cubicBezTo>
                      <a:pt x="377" y="397"/>
                      <a:pt x="370" y="396"/>
                      <a:pt x="364" y="393"/>
                    </a:cubicBezTo>
                    <a:cubicBezTo>
                      <a:pt x="335" y="375"/>
                      <a:pt x="304" y="383"/>
                      <a:pt x="272" y="385"/>
                    </a:cubicBezTo>
                    <a:cubicBezTo>
                      <a:pt x="258" y="386"/>
                      <a:pt x="247" y="393"/>
                      <a:pt x="237" y="402"/>
                    </a:cubicBezTo>
                    <a:cubicBezTo>
                      <a:pt x="229" y="410"/>
                      <a:pt x="220" y="418"/>
                      <a:pt x="211" y="425"/>
                    </a:cubicBezTo>
                    <a:cubicBezTo>
                      <a:pt x="207" y="427"/>
                      <a:pt x="206" y="424"/>
                      <a:pt x="205" y="421"/>
                    </a:cubicBezTo>
                    <a:cubicBezTo>
                      <a:pt x="204" y="417"/>
                      <a:pt x="205" y="415"/>
                      <a:pt x="209" y="413"/>
                    </a:cubicBezTo>
                    <a:cubicBezTo>
                      <a:pt x="219" y="401"/>
                      <a:pt x="230" y="390"/>
                      <a:pt x="240" y="378"/>
                    </a:cubicBezTo>
                    <a:cubicBezTo>
                      <a:pt x="244" y="373"/>
                      <a:pt x="249" y="371"/>
                      <a:pt x="255" y="371"/>
                    </a:cubicBezTo>
                    <a:cubicBezTo>
                      <a:pt x="263" y="372"/>
                      <a:pt x="270" y="371"/>
                      <a:pt x="278" y="371"/>
                    </a:cubicBezTo>
                    <a:cubicBezTo>
                      <a:pt x="265" y="365"/>
                      <a:pt x="251" y="364"/>
                      <a:pt x="237" y="362"/>
                    </a:cubicBezTo>
                    <a:cubicBezTo>
                      <a:pt x="219" y="360"/>
                      <a:pt x="201" y="358"/>
                      <a:pt x="183" y="356"/>
                    </a:cubicBezTo>
                    <a:cubicBezTo>
                      <a:pt x="172" y="355"/>
                      <a:pt x="162" y="350"/>
                      <a:pt x="151" y="346"/>
                    </a:cubicBezTo>
                    <a:cubicBezTo>
                      <a:pt x="147" y="345"/>
                      <a:pt x="146" y="346"/>
                      <a:pt x="145" y="349"/>
                    </a:cubicBezTo>
                    <a:cubicBezTo>
                      <a:pt x="139" y="366"/>
                      <a:pt x="132" y="370"/>
                      <a:pt x="114" y="367"/>
                    </a:cubicBezTo>
                    <a:cubicBezTo>
                      <a:pt x="76" y="361"/>
                      <a:pt x="38" y="351"/>
                      <a:pt x="0" y="341"/>
                    </a:cubicBezTo>
                    <a:cubicBezTo>
                      <a:pt x="0" y="333"/>
                      <a:pt x="2" y="332"/>
                      <a:pt x="10" y="334"/>
                    </a:cubicBezTo>
                    <a:cubicBezTo>
                      <a:pt x="29" y="339"/>
                      <a:pt x="49" y="342"/>
                      <a:pt x="69" y="347"/>
                    </a:cubicBezTo>
                    <a:cubicBezTo>
                      <a:pt x="84" y="351"/>
                      <a:pt x="99" y="354"/>
                      <a:pt x="114" y="357"/>
                    </a:cubicBezTo>
                    <a:cubicBezTo>
                      <a:pt x="129" y="359"/>
                      <a:pt x="134" y="355"/>
                      <a:pt x="137" y="341"/>
                    </a:cubicBezTo>
                    <a:cubicBezTo>
                      <a:pt x="141" y="322"/>
                      <a:pt x="141" y="322"/>
                      <a:pt x="122" y="317"/>
                    </a:cubicBezTo>
                    <a:cubicBezTo>
                      <a:pt x="104" y="311"/>
                      <a:pt x="86" y="307"/>
                      <a:pt x="67" y="301"/>
                    </a:cubicBezTo>
                    <a:cubicBezTo>
                      <a:pt x="63" y="300"/>
                      <a:pt x="57" y="300"/>
                      <a:pt x="61" y="293"/>
                    </a:cubicBezTo>
                    <a:cubicBezTo>
                      <a:pt x="65" y="290"/>
                      <a:pt x="69" y="291"/>
                      <a:pt x="73" y="292"/>
                    </a:cubicBezTo>
                    <a:cubicBezTo>
                      <a:pt x="94" y="298"/>
                      <a:pt x="115" y="303"/>
                      <a:pt x="136" y="308"/>
                    </a:cubicBezTo>
                    <a:cubicBezTo>
                      <a:pt x="139" y="309"/>
                      <a:pt x="142" y="311"/>
                      <a:pt x="146" y="309"/>
                    </a:cubicBezTo>
                    <a:cubicBezTo>
                      <a:pt x="146" y="306"/>
                      <a:pt x="144" y="303"/>
                      <a:pt x="143" y="300"/>
                    </a:cubicBezTo>
                    <a:cubicBezTo>
                      <a:pt x="142" y="295"/>
                      <a:pt x="139" y="295"/>
                      <a:pt x="134" y="297"/>
                    </a:cubicBezTo>
                    <a:cubicBezTo>
                      <a:pt x="120" y="306"/>
                      <a:pt x="118" y="305"/>
                      <a:pt x="111" y="291"/>
                    </a:cubicBezTo>
                    <a:cubicBezTo>
                      <a:pt x="108" y="286"/>
                      <a:pt x="106" y="287"/>
                      <a:pt x="103" y="290"/>
                    </a:cubicBezTo>
                    <a:cubicBezTo>
                      <a:pt x="100" y="293"/>
                      <a:pt x="96" y="295"/>
                      <a:pt x="92" y="295"/>
                    </a:cubicBezTo>
                    <a:cubicBezTo>
                      <a:pt x="87" y="295"/>
                      <a:pt x="83" y="293"/>
                      <a:pt x="82" y="289"/>
                    </a:cubicBezTo>
                    <a:cubicBezTo>
                      <a:pt x="79" y="280"/>
                      <a:pt x="74" y="281"/>
                      <a:pt x="67" y="284"/>
                    </a:cubicBezTo>
                    <a:cubicBezTo>
                      <a:pt x="66" y="284"/>
                      <a:pt x="65" y="283"/>
                      <a:pt x="65" y="281"/>
                    </a:cubicBezTo>
                    <a:cubicBezTo>
                      <a:pt x="66" y="273"/>
                      <a:pt x="71" y="271"/>
                      <a:pt x="78" y="272"/>
                    </a:cubicBezTo>
                    <a:cubicBezTo>
                      <a:pt x="82" y="274"/>
                      <a:pt x="84" y="276"/>
                      <a:pt x="86" y="279"/>
                    </a:cubicBezTo>
                    <a:cubicBezTo>
                      <a:pt x="91" y="288"/>
                      <a:pt x="92" y="288"/>
                      <a:pt x="99" y="281"/>
                    </a:cubicBezTo>
                    <a:cubicBezTo>
                      <a:pt x="100" y="280"/>
                      <a:pt x="101" y="279"/>
                      <a:pt x="102" y="278"/>
                    </a:cubicBezTo>
                    <a:cubicBezTo>
                      <a:pt x="111" y="276"/>
                      <a:pt x="116" y="279"/>
                      <a:pt x="120" y="287"/>
                    </a:cubicBezTo>
                    <a:cubicBezTo>
                      <a:pt x="122" y="293"/>
                      <a:pt x="124" y="294"/>
                      <a:pt x="129" y="290"/>
                    </a:cubicBezTo>
                    <a:cubicBezTo>
                      <a:pt x="139" y="283"/>
                      <a:pt x="144" y="284"/>
                      <a:pt x="152" y="295"/>
                    </a:cubicBezTo>
                    <a:cubicBezTo>
                      <a:pt x="155" y="289"/>
                      <a:pt x="152" y="286"/>
                      <a:pt x="146" y="285"/>
                    </a:cubicBezTo>
                    <a:cubicBezTo>
                      <a:pt x="133" y="281"/>
                      <a:pt x="119" y="279"/>
                      <a:pt x="106" y="276"/>
                    </a:cubicBezTo>
                    <a:cubicBezTo>
                      <a:pt x="101" y="275"/>
                      <a:pt x="95" y="275"/>
                      <a:pt x="92" y="270"/>
                    </a:cubicBezTo>
                    <a:cubicBezTo>
                      <a:pt x="93" y="261"/>
                      <a:pt x="99" y="264"/>
                      <a:pt x="104" y="264"/>
                    </a:cubicBezTo>
                    <a:cubicBezTo>
                      <a:pt x="118" y="267"/>
                      <a:pt x="132" y="270"/>
                      <a:pt x="147" y="273"/>
                    </a:cubicBezTo>
                    <a:cubicBezTo>
                      <a:pt x="149" y="274"/>
                      <a:pt x="151" y="275"/>
                      <a:pt x="153" y="275"/>
                    </a:cubicBezTo>
                    <a:cubicBezTo>
                      <a:pt x="157" y="274"/>
                      <a:pt x="155" y="272"/>
                      <a:pt x="154" y="270"/>
                    </a:cubicBezTo>
                    <a:cubicBezTo>
                      <a:pt x="143" y="261"/>
                      <a:pt x="130" y="259"/>
                      <a:pt x="117" y="256"/>
                    </a:cubicBezTo>
                    <a:cubicBezTo>
                      <a:pt x="111" y="254"/>
                      <a:pt x="104" y="254"/>
                      <a:pt x="98" y="250"/>
                    </a:cubicBezTo>
                    <a:cubicBezTo>
                      <a:pt x="96" y="248"/>
                      <a:pt x="95" y="246"/>
                      <a:pt x="96" y="243"/>
                    </a:cubicBezTo>
                    <a:cubicBezTo>
                      <a:pt x="115" y="247"/>
                      <a:pt x="134" y="249"/>
                      <a:pt x="152" y="258"/>
                    </a:cubicBezTo>
                    <a:cubicBezTo>
                      <a:pt x="165" y="265"/>
                      <a:pt x="168" y="272"/>
                      <a:pt x="163" y="286"/>
                    </a:cubicBezTo>
                    <a:cubicBezTo>
                      <a:pt x="159" y="299"/>
                      <a:pt x="157" y="311"/>
                      <a:pt x="152" y="323"/>
                    </a:cubicBezTo>
                    <a:cubicBezTo>
                      <a:pt x="150" y="327"/>
                      <a:pt x="151" y="329"/>
                      <a:pt x="155" y="330"/>
                    </a:cubicBezTo>
                    <a:cubicBezTo>
                      <a:pt x="168" y="334"/>
                      <a:pt x="180" y="338"/>
                      <a:pt x="193" y="340"/>
                    </a:cubicBezTo>
                    <a:cubicBezTo>
                      <a:pt x="202" y="308"/>
                      <a:pt x="204" y="275"/>
                      <a:pt x="211" y="243"/>
                    </a:cubicBezTo>
                    <a:cubicBezTo>
                      <a:pt x="213" y="233"/>
                      <a:pt x="206" y="234"/>
                      <a:pt x="202" y="234"/>
                    </a:cubicBezTo>
                    <a:cubicBezTo>
                      <a:pt x="188" y="233"/>
                      <a:pt x="176" y="228"/>
                      <a:pt x="167" y="218"/>
                    </a:cubicBezTo>
                    <a:cubicBezTo>
                      <a:pt x="163" y="212"/>
                      <a:pt x="159" y="207"/>
                      <a:pt x="161" y="199"/>
                    </a:cubicBezTo>
                    <a:cubicBezTo>
                      <a:pt x="166" y="199"/>
                      <a:pt x="168" y="205"/>
                      <a:pt x="171" y="207"/>
                    </a:cubicBezTo>
                    <a:cubicBezTo>
                      <a:pt x="180" y="217"/>
                      <a:pt x="192" y="222"/>
                      <a:pt x="206" y="224"/>
                    </a:cubicBezTo>
                    <a:cubicBezTo>
                      <a:pt x="212" y="225"/>
                      <a:pt x="219" y="225"/>
                      <a:pt x="222" y="233"/>
                    </a:cubicBezTo>
                    <a:cubicBezTo>
                      <a:pt x="221" y="249"/>
                      <a:pt x="217" y="264"/>
                      <a:pt x="215" y="281"/>
                    </a:cubicBezTo>
                    <a:cubicBezTo>
                      <a:pt x="213" y="295"/>
                      <a:pt x="211" y="309"/>
                      <a:pt x="208" y="323"/>
                    </a:cubicBezTo>
                    <a:cubicBezTo>
                      <a:pt x="208" y="325"/>
                      <a:pt x="207" y="327"/>
                      <a:pt x="207" y="329"/>
                    </a:cubicBezTo>
                    <a:cubicBezTo>
                      <a:pt x="208" y="333"/>
                      <a:pt x="210" y="334"/>
                      <a:pt x="213" y="334"/>
                    </a:cubicBezTo>
                    <a:cubicBezTo>
                      <a:pt x="217" y="334"/>
                      <a:pt x="218" y="332"/>
                      <a:pt x="218" y="329"/>
                    </a:cubicBezTo>
                    <a:cubicBezTo>
                      <a:pt x="218" y="322"/>
                      <a:pt x="220" y="315"/>
                      <a:pt x="221" y="309"/>
                    </a:cubicBezTo>
                    <a:cubicBezTo>
                      <a:pt x="223" y="300"/>
                      <a:pt x="224" y="292"/>
                      <a:pt x="226" y="283"/>
                    </a:cubicBezTo>
                    <a:cubicBezTo>
                      <a:pt x="226" y="280"/>
                      <a:pt x="227" y="276"/>
                      <a:pt x="228" y="273"/>
                    </a:cubicBezTo>
                    <a:cubicBezTo>
                      <a:pt x="229" y="270"/>
                      <a:pt x="231" y="267"/>
                      <a:pt x="234" y="268"/>
                    </a:cubicBezTo>
                    <a:cubicBezTo>
                      <a:pt x="238" y="268"/>
                      <a:pt x="238" y="272"/>
                      <a:pt x="238" y="275"/>
                    </a:cubicBezTo>
                    <a:cubicBezTo>
                      <a:pt x="238" y="278"/>
                      <a:pt x="237" y="281"/>
                      <a:pt x="237" y="284"/>
                    </a:cubicBezTo>
                    <a:cubicBezTo>
                      <a:pt x="234" y="296"/>
                      <a:pt x="232" y="308"/>
                      <a:pt x="230" y="319"/>
                    </a:cubicBezTo>
                    <a:cubicBezTo>
                      <a:pt x="229" y="324"/>
                      <a:pt x="229" y="328"/>
                      <a:pt x="229" y="332"/>
                    </a:cubicBezTo>
                    <a:cubicBezTo>
                      <a:pt x="230" y="338"/>
                      <a:pt x="235" y="339"/>
                      <a:pt x="239" y="340"/>
                    </a:cubicBezTo>
                    <a:cubicBezTo>
                      <a:pt x="245" y="340"/>
                      <a:pt x="245" y="336"/>
                      <a:pt x="245" y="333"/>
                    </a:cubicBezTo>
                    <a:cubicBezTo>
                      <a:pt x="247" y="318"/>
                      <a:pt x="250" y="304"/>
                      <a:pt x="253" y="289"/>
                    </a:cubicBezTo>
                    <a:cubicBezTo>
                      <a:pt x="253" y="286"/>
                      <a:pt x="254" y="284"/>
                      <a:pt x="255" y="281"/>
                    </a:cubicBezTo>
                    <a:cubicBezTo>
                      <a:pt x="256" y="278"/>
                      <a:pt x="257" y="274"/>
                      <a:pt x="261" y="275"/>
                    </a:cubicBezTo>
                    <a:cubicBezTo>
                      <a:pt x="265" y="276"/>
                      <a:pt x="264" y="280"/>
                      <a:pt x="264" y="283"/>
                    </a:cubicBezTo>
                    <a:cubicBezTo>
                      <a:pt x="262" y="295"/>
                      <a:pt x="260" y="307"/>
                      <a:pt x="257" y="319"/>
                    </a:cubicBezTo>
                    <a:cubicBezTo>
                      <a:pt x="256" y="325"/>
                      <a:pt x="256" y="331"/>
                      <a:pt x="256" y="337"/>
                    </a:cubicBezTo>
                    <a:cubicBezTo>
                      <a:pt x="255" y="340"/>
                      <a:pt x="256" y="343"/>
                      <a:pt x="259" y="343"/>
                    </a:cubicBezTo>
                    <a:cubicBezTo>
                      <a:pt x="263" y="344"/>
                      <a:pt x="264" y="341"/>
                      <a:pt x="264" y="338"/>
                    </a:cubicBezTo>
                    <a:cubicBezTo>
                      <a:pt x="266" y="327"/>
                      <a:pt x="268" y="316"/>
                      <a:pt x="272" y="305"/>
                    </a:cubicBezTo>
                    <a:cubicBezTo>
                      <a:pt x="274" y="295"/>
                      <a:pt x="278" y="287"/>
                      <a:pt x="282" y="278"/>
                    </a:cubicBezTo>
                    <a:cubicBezTo>
                      <a:pt x="283" y="274"/>
                      <a:pt x="285" y="270"/>
                      <a:pt x="289" y="271"/>
                    </a:cubicBezTo>
                    <a:cubicBezTo>
                      <a:pt x="295" y="273"/>
                      <a:pt x="292" y="278"/>
                      <a:pt x="291" y="281"/>
                    </a:cubicBezTo>
                    <a:cubicBezTo>
                      <a:pt x="284" y="299"/>
                      <a:pt x="278" y="318"/>
                      <a:pt x="275" y="337"/>
                    </a:cubicBezTo>
                    <a:cubicBezTo>
                      <a:pt x="275" y="341"/>
                      <a:pt x="273" y="346"/>
                      <a:pt x="278" y="348"/>
                    </a:cubicBezTo>
                    <a:cubicBezTo>
                      <a:pt x="287" y="351"/>
                      <a:pt x="290" y="352"/>
                      <a:pt x="292" y="342"/>
                    </a:cubicBezTo>
                    <a:cubicBezTo>
                      <a:pt x="295" y="325"/>
                      <a:pt x="298" y="309"/>
                      <a:pt x="303" y="293"/>
                    </a:cubicBezTo>
                    <a:cubicBezTo>
                      <a:pt x="304" y="289"/>
                      <a:pt x="305" y="282"/>
                      <a:pt x="311" y="283"/>
                    </a:cubicBezTo>
                    <a:cubicBezTo>
                      <a:pt x="317" y="285"/>
                      <a:pt x="314" y="291"/>
                      <a:pt x="313" y="296"/>
                    </a:cubicBezTo>
                    <a:cubicBezTo>
                      <a:pt x="309" y="310"/>
                      <a:pt x="306" y="325"/>
                      <a:pt x="303" y="340"/>
                    </a:cubicBezTo>
                    <a:cubicBezTo>
                      <a:pt x="302" y="343"/>
                      <a:pt x="302" y="345"/>
                      <a:pt x="302" y="348"/>
                    </a:cubicBezTo>
                    <a:cubicBezTo>
                      <a:pt x="301" y="350"/>
                      <a:pt x="302" y="353"/>
                      <a:pt x="305" y="354"/>
                    </a:cubicBezTo>
                    <a:cubicBezTo>
                      <a:pt x="308" y="354"/>
                      <a:pt x="309" y="352"/>
                      <a:pt x="309" y="349"/>
                    </a:cubicBezTo>
                    <a:cubicBezTo>
                      <a:pt x="310" y="346"/>
                      <a:pt x="311" y="342"/>
                      <a:pt x="311" y="338"/>
                    </a:cubicBezTo>
                    <a:cubicBezTo>
                      <a:pt x="314" y="324"/>
                      <a:pt x="317" y="310"/>
                      <a:pt x="321" y="296"/>
                    </a:cubicBezTo>
                    <a:cubicBezTo>
                      <a:pt x="323" y="292"/>
                      <a:pt x="324" y="287"/>
                      <a:pt x="329" y="287"/>
                    </a:cubicBezTo>
                    <a:cubicBezTo>
                      <a:pt x="333" y="291"/>
                      <a:pt x="331" y="296"/>
                      <a:pt x="330" y="300"/>
                    </a:cubicBezTo>
                    <a:cubicBezTo>
                      <a:pt x="327" y="317"/>
                      <a:pt x="322" y="332"/>
                      <a:pt x="320" y="349"/>
                    </a:cubicBezTo>
                    <a:cubicBezTo>
                      <a:pt x="320" y="351"/>
                      <a:pt x="319" y="353"/>
                      <a:pt x="321" y="356"/>
                    </a:cubicBezTo>
                    <a:cubicBezTo>
                      <a:pt x="325" y="343"/>
                      <a:pt x="329" y="329"/>
                      <a:pt x="331" y="316"/>
                    </a:cubicBezTo>
                    <a:cubicBezTo>
                      <a:pt x="344" y="255"/>
                      <a:pt x="355" y="194"/>
                      <a:pt x="360" y="132"/>
                    </a:cubicBezTo>
                    <a:cubicBezTo>
                      <a:pt x="361" y="113"/>
                      <a:pt x="361" y="94"/>
                      <a:pt x="356" y="75"/>
                    </a:cubicBezTo>
                    <a:cubicBezTo>
                      <a:pt x="349" y="52"/>
                      <a:pt x="332" y="38"/>
                      <a:pt x="310" y="30"/>
                    </a:cubicBezTo>
                    <a:cubicBezTo>
                      <a:pt x="268" y="15"/>
                      <a:pt x="235" y="31"/>
                      <a:pt x="204" y="59"/>
                    </a:cubicBezTo>
                    <a:cubicBezTo>
                      <a:pt x="184" y="79"/>
                      <a:pt x="167" y="102"/>
                      <a:pt x="149" y="123"/>
                    </a:cubicBezTo>
                    <a:cubicBezTo>
                      <a:pt x="146" y="127"/>
                      <a:pt x="146" y="130"/>
                      <a:pt x="152" y="132"/>
                    </a:cubicBezTo>
                    <a:cubicBezTo>
                      <a:pt x="157" y="134"/>
                      <a:pt x="162" y="136"/>
                      <a:pt x="168" y="138"/>
                    </a:cubicBezTo>
                    <a:cubicBezTo>
                      <a:pt x="175" y="141"/>
                      <a:pt x="177" y="145"/>
                      <a:pt x="176" y="153"/>
                    </a:cubicBezTo>
                    <a:cubicBezTo>
                      <a:pt x="175" y="163"/>
                      <a:pt x="172" y="174"/>
                      <a:pt x="171" y="184"/>
                    </a:cubicBezTo>
                    <a:cubicBezTo>
                      <a:pt x="169" y="188"/>
                      <a:pt x="166" y="187"/>
                      <a:pt x="163" y="186"/>
                    </a:cubicBezTo>
                    <a:cubicBezTo>
                      <a:pt x="162" y="176"/>
                      <a:pt x="163" y="167"/>
                      <a:pt x="166" y="159"/>
                    </a:cubicBezTo>
                    <a:cubicBezTo>
                      <a:pt x="169" y="152"/>
                      <a:pt x="168" y="148"/>
                      <a:pt x="160" y="145"/>
                    </a:cubicBezTo>
                    <a:cubicBezTo>
                      <a:pt x="152" y="143"/>
                      <a:pt x="145" y="139"/>
                      <a:pt x="137" y="135"/>
                    </a:cubicBezTo>
                    <a:cubicBezTo>
                      <a:pt x="132" y="133"/>
                      <a:pt x="132" y="130"/>
                      <a:pt x="135" y="127"/>
                    </a:cubicBezTo>
                    <a:cubicBezTo>
                      <a:pt x="160" y="97"/>
                      <a:pt x="182" y="64"/>
                      <a:pt x="213" y="39"/>
                    </a:cubicBezTo>
                    <a:cubicBezTo>
                      <a:pt x="218" y="35"/>
                      <a:pt x="215" y="34"/>
                      <a:pt x="213" y="31"/>
                    </a:cubicBezTo>
                    <a:cubicBezTo>
                      <a:pt x="211" y="27"/>
                      <a:pt x="203" y="22"/>
                      <a:pt x="207" y="19"/>
                    </a:cubicBezTo>
                    <a:cubicBezTo>
                      <a:pt x="212" y="15"/>
                      <a:pt x="215" y="23"/>
                      <a:pt x="217" y="27"/>
                    </a:cubicBezTo>
                    <a:cubicBezTo>
                      <a:pt x="222" y="34"/>
                      <a:pt x="226" y="31"/>
                      <a:pt x="232" y="27"/>
                    </a:cubicBezTo>
                    <a:cubicBezTo>
                      <a:pt x="230" y="24"/>
                      <a:pt x="228" y="22"/>
                      <a:pt x="226" y="19"/>
                    </a:cubicBezTo>
                    <a:cubicBezTo>
                      <a:pt x="225" y="17"/>
                      <a:pt x="223" y="15"/>
                      <a:pt x="225" y="13"/>
                    </a:cubicBezTo>
                    <a:cubicBezTo>
                      <a:pt x="228" y="10"/>
                      <a:pt x="229" y="14"/>
                      <a:pt x="231" y="15"/>
                    </a:cubicBezTo>
                    <a:cubicBezTo>
                      <a:pt x="232" y="16"/>
                      <a:pt x="233" y="17"/>
                      <a:pt x="233" y="18"/>
                    </a:cubicBezTo>
                    <a:cubicBezTo>
                      <a:pt x="238" y="27"/>
                      <a:pt x="244" y="21"/>
                      <a:pt x="248" y="19"/>
                    </a:cubicBezTo>
                    <a:cubicBezTo>
                      <a:pt x="254" y="16"/>
                      <a:pt x="248" y="14"/>
                      <a:pt x="247" y="11"/>
                    </a:cubicBezTo>
                    <a:cubicBezTo>
                      <a:pt x="247" y="8"/>
                      <a:pt x="244" y="5"/>
                      <a:pt x="247" y="3"/>
                    </a:cubicBezTo>
                    <a:cubicBezTo>
                      <a:pt x="251" y="1"/>
                      <a:pt x="253" y="5"/>
                      <a:pt x="254" y="8"/>
                    </a:cubicBezTo>
                    <a:cubicBezTo>
                      <a:pt x="258" y="19"/>
                      <a:pt x="266" y="16"/>
                      <a:pt x="274" y="15"/>
                    </a:cubicBezTo>
                    <a:cubicBezTo>
                      <a:pt x="280" y="14"/>
                      <a:pt x="277" y="9"/>
                      <a:pt x="278" y="6"/>
                    </a:cubicBezTo>
                    <a:cubicBezTo>
                      <a:pt x="278" y="4"/>
                      <a:pt x="277" y="0"/>
                      <a:pt x="281" y="0"/>
                    </a:cubicBezTo>
                    <a:cubicBezTo>
                      <a:pt x="285" y="0"/>
                      <a:pt x="284" y="4"/>
                      <a:pt x="285" y="6"/>
                    </a:cubicBezTo>
                    <a:cubicBezTo>
                      <a:pt x="285" y="10"/>
                      <a:pt x="283" y="15"/>
                      <a:pt x="290" y="15"/>
                    </a:cubicBezTo>
                    <a:cubicBezTo>
                      <a:pt x="295" y="16"/>
                      <a:pt x="299" y="15"/>
                      <a:pt x="300" y="9"/>
                    </a:cubicBezTo>
                    <a:cubicBezTo>
                      <a:pt x="300" y="6"/>
                      <a:pt x="302" y="4"/>
                      <a:pt x="305" y="4"/>
                    </a:cubicBezTo>
                    <a:cubicBezTo>
                      <a:pt x="309" y="5"/>
                      <a:pt x="307" y="8"/>
                      <a:pt x="307" y="11"/>
                    </a:cubicBezTo>
                    <a:cubicBezTo>
                      <a:pt x="306" y="14"/>
                      <a:pt x="302" y="19"/>
                      <a:pt x="309" y="19"/>
                    </a:cubicBezTo>
                    <a:cubicBezTo>
                      <a:pt x="315" y="20"/>
                      <a:pt x="320" y="29"/>
                      <a:pt x="326" y="19"/>
                    </a:cubicBezTo>
                    <a:cubicBezTo>
                      <a:pt x="326" y="18"/>
                      <a:pt x="327" y="17"/>
                      <a:pt x="328" y="17"/>
                    </a:cubicBezTo>
                    <a:cubicBezTo>
                      <a:pt x="329" y="14"/>
                      <a:pt x="331" y="12"/>
                      <a:pt x="334" y="14"/>
                    </a:cubicBezTo>
                    <a:cubicBezTo>
                      <a:pt x="337" y="16"/>
                      <a:pt x="335" y="18"/>
                      <a:pt x="334" y="21"/>
                    </a:cubicBezTo>
                    <a:cubicBezTo>
                      <a:pt x="333" y="23"/>
                      <a:pt x="328" y="26"/>
                      <a:pt x="333" y="29"/>
                    </a:cubicBezTo>
                    <a:cubicBezTo>
                      <a:pt x="337" y="32"/>
                      <a:pt x="341" y="37"/>
                      <a:pt x="346" y="31"/>
                    </a:cubicBezTo>
                    <a:cubicBezTo>
                      <a:pt x="347" y="30"/>
                      <a:pt x="349" y="30"/>
                      <a:pt x="350" y="29"/>
                    </a:cubicBezTo>
                    <a:cubicBezTo>
                      <a:pt x="352" y="29"/>
                      <a:pt x="355" y="26"/>
                      <a:pt x="357" y="29"/>
                    </a:cubicBezTo>
                    <a:cubicBezTo>
                      <a:pt x="358" y="32"/>
                      <a:pt x="355" y="33"/>
                      <a:pt x="353" y="34"/>
                    </a:cubicBezTo>
                    <a:cubicBezTo>
                      <a:pt x="351" y="36"/>
                      <a:pt x="344" y="36"/>
                      <a:pt x="348" y="40"/>
                    </a:cubicBezTo>
                    <a:cubicBezTo>
                      <a:pt x="351" y="44"/>
                      <a:pt x="353" y="52"/>
                      <a:pt x="362" y="50"/>
                    </a:cubicBezTo>
                    <a:cubicBezTo>
                      <a:pt x="367" y="48"/>
                      <a:pt x="372" y="46"/>
                      <a:pt x="378" y="47"/>
                    </a:cubicBezTo>
                    <a:cubicBezTo>
                      <a:pt x="376" y="52"/>
                      <a:pt x="371" y="51"/>
                      <a:pt x="368" y="53"/>
                    </a:cubicBezTo>
                    <a:cubicBezTo>
                      <a:pt x="365" y="54"/>
                      <a:pt x="359" y="53"/>
                      <a:pt x="361" y="57"/>
                    </a:cubicBezTo>
                    <a:cubicBezTo>
                      <a:pt x="363" y="62"/>
                      <a:pt x="363" y="69"/>
                      <a:pt x="370" y="70"/>
                    </a:cubicBezTo>
                    <a:cubicBezTo>
                      <a:pt x="374" y="72"/>
                      <a:pt x="383" y="69"/>
                      <a:pt x="383" y="74"/>
                    </a:cubicBezTo>
                    <a:cubicBezTo>
                      <a:pt x="382" y="81"/>
                      <a:pt x="373" y="75"/>
                      <a:pt x="369" y="78"/>
                    </a:cubicBezTo>
                    <a:cubicBezTo>
                      <a:pt x="369" y="83"/>
                      <a:pt x="369" y="88"/>
                      <a:pt x="377" y="89"/>
                    </a:cubicBezTo>
                    <a:cubicBezTo>
                      <a:pt x="380" y="89"/>
                      <a:pt x="386" y="89"/>
                      <a:pt x="385" y="94"/>
                    </a:cubicBezTo>
                    <a:cubicBezTo>
                      <a:pt x="384" y="98"/>
                      <a:pt x="379" y="95"/>
                      <a:pt x="376" y="95"/>
                    </a:cubicBezTo>
                    <a:cubicBezTo>
                      <a:pt x="374" y="94"/>
                      <a:pt x="373" y="94"/>
                      <a:pt x="372" y="94"/>
                    </a:cubicBezTo>
                    <a:cubicBezTo>
                      <a:pt x="369" y="104"/>
                      <a:pt x="373" y="107"/>
                      <a:pt x="382" y="107"/>
                    </a:cubicBezTo>
                    <a:cubicBezTo>
                      <a:pt x="385" y="107"/>
                      <a:pt x="390" y="107"/>
                      <a:pt x="389" y="111"/>
                    </a:cubicBezTo>
                    <a:cubicBezTo>
                      <a:pt x="388" y="116"/>
                      <a:pt x="384" y="114"/>
                      <a:pt x="381" y="113"/>
                    </a:cubicBezTo>
                    <a:cubicBezTo>
                      <a:pt x="374" y="111"/>
                      <a:pt x="372" y="114"/>
                      <a:pt x="371" y="121"/>
                    </a:cubicBezTo>
                    <a:cubicBezTo>
                      <a:pt x="370" y="158"/>
                      <a:pt x="366" y="194"/>
                      <a:pt x="359" y="230"/>
                    </a:cubicBezTo>
                    <a:cubicBezTo>
                      <a:pt x="358" y="236"/>
                      <a:pt x="359" y="239"/>
                      <a:pt x="363" y="243"/>
                    </a:cubicBezTo>
                    <a:cubicBezTo>
                      <a:pt x="375" y="258"/>
                      <a:pt x="388" y="272"/>
                      <a:pt x="400" y="288"/>
                    </a:cubicBezTo>
                    <a:cubicBezTo>
                      <a:pt x="406" y="294"/>
                      <a:pt x="410" y="296"/>
                      <a:pt x="416" y="290"/>
                    </a:cubicBezTo>
                    <a:cubicBezTo>
                      <a:pt x="417" y="289"/>
                      <a:pt x="419" y="289"/>
                      <a:pt x="420" y="288"/>
                    </a:cubicBezTo>
                    <a:cubicBezTo>
                      <a:pt x="422" y="291"/>
                      <a:pt x="421" y="292"/>
                      <a:pt x="419" y="293"/>
                    </a:cubicBezTo>
                    <a:cubicBezTo>
                      <a:pt x="408" y="296"/>
                      <a:pt x="408" y="303"/>
                      <a:pt x="409" y="312"/>
                    </a:cubicBezTo>
                    <a:cubicBezTo>
                      <a:pt x="412" y="339"/>
                      <a:pt x="413" y="365"/>
                      <a:pt x="415" y="391"/>
                    </a:cubicBezTo>
                    <a:cubicBezTo>
                      <a:pt x="415" y="396"/>
                      <a:pt x="417" y="397"/>
                      <a:pt x="421" y="399"/>
                    </a:cubicBezTo>
                    <a:cubicBezTo>
                      <a:pt x="435" y="406"/>
                      <a:pt x="447" y="417"/>
                      <a:pt x="460" y="425"/>
                    </a:cubicBezTo>
                    <a:cubicBezTo>
                      <a:pt x="499" y="448"/>
                      <a:pt x="528" y="482"/>
                      <a:pt x="561" y="511"/>
                    </a:cubicBezTo>
                    <a:cubicBezTo>
                      <a:pt x="566" y="516"/>
                      <a:pt x="566" y="522"/>
                      <a:pt x="571" y="529"/>
                    </a:cubicBezTo>
                    <a:cubicBezTo>
                      <a:pt x="569" y="516"/>
                      <a:pt x="568" y="505"/>
                      <a:pt x="566" y="494"/>
                    </a:cubicBezTo>
                    <a:cubicBezTo>
                      <a:pt x="564" y="484"/>
                      <a:pt x="564" y="474"/>
                      <a:pt x="567" y="464"/>
                    </a:cubicBezTo>
                    <a:cubicBezTo>
                      <a:pt x="576" y="428"/>
                      <a:pt x="584" y="392"/>
                      <a:pt x="594" y="356"/>
                    </a:cubicBezTo>
                    <a:cubicBezTo>
                      <a:pt x="597" y="344"/>
                      <a:pt x="593" y="335"/>
                      <a:pt x="587" y="326"/>
                    </a:cubicBezTo>
                    <a:cubicBezTo>
                      <a:pt x="580" y="314"/>
                      <a:pt x="572" y="303"/>
                      <a:pt x="565" y="291"/>
                    </a:cubicBezTo>
                    <a:cubicBezTo>
                      <a:pt x="563" y="290"/>
                      <a:pt x="562" y="289"/>
                      <a:pt x="563" y="288"/>
                    </a:cubicBezTo>
                    <a:cubicBezTo>
                      <a:pt x="563" y="286"/>
                      <a:pt x="564" y="285"/>
                      <a:pt x="567" y="285"/>
                    </a:cubicBezTo>
                    <a:cubicBezTo>
                      <a:pt x="576" y="283"/>
                      <a:pt x="580" y="291"/>
                      <a:pt x="586" y="296"/>
                    </a:cubicBezTo>
                    <a:cubicBezTo>
                      <a:pt x="587" y="297"/>
                      <a:pt x="588" y="298"/>
                      <a:pt x="587" y="300"/>
                    </a:cubicBezTo>
                    <a:cubicBezTo>
                      <a:pt x="586" y="302"/>
                      <a:pt x="584" y="301"/>
                      <a:pt x="582" y="299"/>
                    </a:cubicBezTo>
                    <a:cubicBezTo>
                      <a:pt x="579" y="297"/>
                      <a:pt x="577" y="295"/>
                      <a:pt x="573" y="294"/>
                    </a:cubicBezTo>
                    <a:cubicBezTo>
                      <a:pt x="581" y="306"/>
                      <a:pt x="589" y="319"/>
                      <a:pt x="598" y="332"/>
                    </a:cubicBezTo>
                    <a:cubicBezTo>
                      <a:pt x="613" y="285"/>
                      <a:pt x="619" y="236"/>
                      <a:pt x="640" y="192"/>
                    </a:cubicBezTo>
                    <a:cubicBezTo>
                      <a:pt x="639" y="202"/>
                      <a:pt x="638" y="212"/>
                      <a:pt x="637" y="223"/>
                    </a:cubicBezTo>
                    <a:cubicBezTo>
                      <a:pt x="648" y="219"/>
                      <a:pt x="657" y="212"/>
                      <a:pt x="666" y="207"/>
                    </a:cubicBezTo>
                    <a:cubicBezTo>
                      <a:pt x="672" y="203"/>
                      <a:pt x="678" y="202"/>
                      <a:pt x="684" y="201"/>
                    </a:cubicBezTo>
                    <a:cubicBezTo>
                      <a:pt x="700" y="201"/>
                      <a:pt x="716" y="200"/>
                      <a:pt x="733" y="199"/>
                    </a:cubicBezTo>
                    <a:cubicBezTo>
                      <a:pt x="741" y="202"/>
                      <a:pt x="750" y="202"/>
                      <a:pt x="759" y="201"/>
                    </a:cubicBezTo>
                    <a:cubicBezTo>
                      <a:pt x="780" y="199"/>
                      <a:pt x="801" y="201"/>
                      <a:pt x="822" y="200"/>
                    </a:cubicBezTo>
                    <a:cubicBezTo>
                      <a:pt x="824" y="200"/>
                      <a:pt x="826" y="200"/>
                      <a:pt x="827" y="201"/>
                    </a:cubicBezTo>
                    <a:cubicBezTo>
                      <a:pt x="852" y="200"/>
                      <a:pt x="875" y="193"/>
                      <a:pt x="899" y="190"/>
                    </a:cubicBezTo>
                    <a:cubicBezTo>
                      <a:pt x="901" y="189"/>
                      <a:pt x="903" y="188"/>
                      <a:pt x="903" y="191"/>
                    </a:cubicBezTo>
                    <a:cubicBezTo>
                      <a:pt x="893" y="194"/>
                      <a:pt x="884" y="196"/>
                      <a:pt x="875" y="199"/>
                    </a:cubicBezTo>
                    <a:cubicBezTo>
                      <a:pt x="847" y="210"/>
                      <a:pt x="819" y="210"/>
                      <a:pt x="790" y="208"/>
                    </a:cubicBezTo>
                    <a:cubicBezTo>
                      <a:pt x="756" y="207"/>
                      <a:pt x="722" y="213"/>
                      <a:pt x="687" y="215"/>
                    </a:cubicBezTo>
                    <a:cubicBezTo>
                      <a:pt x="683" y="215"/>
                      <a:pt x="680" y="218"/>
                      <a:pt x="677" y="220"/>
                    </a:cubicBezTo>
                    <a:cubicBezTo>
                      <a:pt x="665" y="229"/>
                      <a:pt x="652" y="239"/>
                      <a:pt x="639" y="248"/>
                    </a:cubicBezTo>
                    <a:cubicBezTo>
                      <a:pt x="634" y="251"/>
                      <a:pt x="632" y="255"/>
                      <a:pt x="632" y="261"/>
                    </a:cubicBezTo>
                    <a:cubicBezTo>
                      <a:pt x="624" y="326"/>
                      <a:pt x="615" y="390"/>
                      <a:pt x="605" y="455"/>
                    </a:cubicBezTo>
                    <a:cubicBezTo>
                      <a:pt x="604" y="466"/>
                      <a:pt x="602" y="476"/>
                      <a:pt x="603" y="487"/>
                    </a:cubicBezTo>
                    <a:cubicBezTo>
                      <a:pt x="606" y="494"/>
                      <a:pt x="604" y="500"/>
                      <a:pt x="600" y="506"/>
                    </a:cubicBezTo>
                    <a:cubicBezTo>
                      <a:pt x="587" y="522"/>
                      <a:pt x="582" y="541"/>
                      <a:pt x="576" y="560"/>
                    </a:cubicBezTo>
                    <a:cubicBezTo>
                      <a:pt x="575" y="566"/>
                      <a:pt x="576" y="573"/>
                      <a:pt x="577" y="580"/>
                    </a:cubicBezTo>
                    <a:cubicBezTo>
                      <a:pt x="581" y="605"/>
                      <a:pt x="589" y="628"/>
                      <a:pt x="604" y="648"/>
                    </a:cubicBezTo>
                    <a:cubicBezTo>
                      <a:pt x="611" y="658"/>
                      <a:pt x="622" y="663"/>
                      <a:pt x="631" y="671"/>
                    </a:cubicBezTo>
                    <a:cubicBezTo>
                      <a:pt x="634" y="674"/>
                      <a:pt x="637" y="676"/>
                      <a:pt x="639" y="680"/>
                    </a:cubicBezTo>
                    <a:cubicBezTo>
                      <a:pt x="646" y="694"/>
                      <a:pt x="650" y="709"/>
                      <a:pt x="655" y="724"/>
                    </a:cubicBezTo>
                    <a:cubicBezTo>
                      <a:pt x="666" y="754"/>
                      <a:pt x="677" y="785"/>
                      <a:pt x="688" y="816"/>
                    </a:cubicBezTo>
                    <a:cubicBezTo>
                      <a:pt x="688" y="817"/>
                      <a:pt x="688" y="818"/>
                      <a:pt x="689" y="819"/>
                    </a:cubicBezTo>
                    <a:cubicBezTo>
                      <a:pt x="691" y="824"/>
                      <a:pt x="692" y="832"/>
                      <a:pt x="698" y="832"/>
                    </a:cubicBezTo>
                    <a:cubicBezTo>
                      <a:pt x="704" y="833"/>
                      <a:pt x="709" y="827"/>
                      <a:pt x="714" y="822"/>
                    </a:cubicBezTo>
                    <a:cubicBezTo>
                      <a:pt x="716" y="819"/>
                      <a:pt x="717" y="816"/>
                      <a:pt x="718" y="812"/>
                    </a:cubicBezTo>
                    <a:cubicBezTo>
                      <a:pt x="724" y="796"/>
                      <a:pt x="730" y="780"/>
                      <a:pt x="734" y="764"/>
                    </a:cubicBezTo>
                    <a:cubicBezTo>
                      <a:pt x="741" y="736"/>
                      <a:pt x="756" y="713"/>
                      <a:pt x="774" y="691"/>
                    </a:cubicBezTo>
                    <a:cubicBezTo>
                      <a:pt x="781" y="683"/>
                      <a:pt x="786" y="675"/>
                      <a:pt x="793" y="667"/>
                    </a:cubicBezTo>
                    <a:cubicBezTo>
                      <a:pt x="798" y="662"/>
                      <a:pt x="799" y="656"/>
                      <a:pt x="797" y="650"/>
                    </a:cubicBezTo>
                    <a:cubicBezTo>
                      <a:pt x="796" y="638"/>
                      <a:pt x="804" y="631"/>
                      <a:pt x="809" y="622"/>
                    </a:cubicBezTo>
                    <a:cubicBezTo>
                      <a:pt x="810" y="621"/>
                      <a:pt x="812" y="621"/>
                      <a:pt x="813" y="622"/>
                    </a:cubicBezTo>
                    <a:cubicBezTo>
                      <a:pt x="815" y="628"/>
                      <a:pt x="818" y="633"/>
                      <a:pt x="820" y="640"/>
                    </a:cubicBezTo>
                    <a:cubicBezTo>
                      <a:pt x="831" y="628"/>
                      <a:pt x="842" y="616"/>
                      <a:pt x="853" y="605"/>
                    </a:cubicBezTo>
                    <a:cubicBezTo>
                      <a:pt x="856" y="601"/>
                      <a:pt x="859" y="602"/>
                      <a:pt x="862" y="603"/>
                    </a:cubicBezTo>
                    <a:cubicBezTo>
                      <a:pt x="867" y="607"/>
                      <a:pt x="874" y="609"/>
                      <a:pt x="876" y="617"/>
                    </a:cubicBezTo>
                    <a:cubicBezTo>
                      <a:pt x="875" y="619"/>
                      <a:pt x="874" y="621"/>
                      <a:pt x="870" y="620"/>
                    </a:cubicBezTo>
                    <a:cubicBezTo>
                      <a:pt x="864" y="623"/>
                      <a:pt x="861" y="630"/>
                      <a:pt x="856" y="635"/>
                    </a:cubicBezTo>
                    <a:cubicBezTo>
                      <a:pt x="838" y="658"/>
                      <a:pt x="819" y="679"/>
                      <a:pt x="803" y="704"/>
                    </a:cubicBezTo>
                    <a:cubicBezTo>
                      <a:pt x="799" y="710"/>
                      <a:pt x="801" y="711"/>
                      <a:pt x="806" y="714"/>
                    </a:cubicBezTo>
                    <a:cubicBezTo>
                      <a:pt x="820" y="723"/>
                      <a:pt x="833" y="723"/>
                      <a:pt x="849" y="718"/>
                    </a:cubicBezTo>
                    <a:cubicBezTo>
                      <a:pt x="868" y="713"/>
                      <a:pt x="887" y="707"/>
                      <a:pt x="907" y="702"/>
                    </a:cubicBezTo>
                    <a:cubicBezTo>
                      <a:pt x="909" y="706"/>
                      <a:pt x="906" y="708"/>
                      <a:pt x="904" y="709"/>
                    </a:cubicBezTo>
                    <a:cubicBezTo>
                      <a:pt x="881" y="719"/>
                      <a:pt x="857" y="726"/>
                      <a:pt x="834" y="735"/>
                    </a:cubicBezTo>
                    <a:cubicBezTo>
                      <a:pt x="829" y="737"/>
                      <a:pt x="824" y="736"/>
                      <a:pt x="820" y="734"/>
                    </a:cubicBezTo>
                    <a:cubicBezTo>
                      <a:pt x="817" y="733"/>
                      <a:pt x="813" y="732"/>
                      <a:pt x="810" y="730"/>
                    </a:cubicBezTo>
                    <a:cubicBezTo>
                      <a:pt x="792" y="723"/>
                      <a:pt x="793" y="723"/>
                      <a:pt x="782" y="739"/>
                    </a:cubicBezTo>
                    <a:cubicBezTo>
                      <a:pt x="774" y="752"/>
                      <a:pt x="772" y="768"/>
                      <a:pt x="767" y="782"/>
                    </a:cubicBezTo>
                    <a:cubicBezTo>
                      <a:pt x="765" y="787"/>
                      <a:pt x="765" y="793"/>
                      <a:pt x="763" y="798"/>
                    </a:cubicBezTo>
                    <a:cubicBezTo>
                      <a:pt x="760" y="805"/>
                      <a:pt x="763" y="807"/>
                      <a:pt x="770" y="807"/>
                    </a:cubicBezTo>
                    <a:cubicBezTo>
                      <a:pt x="792" y="806"/>
                      <a:pt x="811" y="814"/>
                      <a:pt x="830" y="825"/>
                    </a:cubicBezTo>
                    <a:cubicBezTo>
                      <a:pt x="841" y="831"/>
                      <a:pt x="851" y="840"/>
                      <a:pt x="855" y="852"/>
                    </a:cubicBezTo>
                    <a:cubicBezTo>
                      <a:pt x="855" y="855"/>
                      <a:pt x="853" y="857"/>
                      <a:pt x="851" y="858"/>
                    </a:cubicBezTo>
                    <a:cubicBezTo>
                      <a:pt x="847" y="859"/>
                      <a:pt x="845" y="861"/>
                      <a:pt x="846" y="865"/>
                    </a:cubicBezTo>
                    <a:cubicBezTo>
                      <a:pt x="847" y="869"/>
                      <a:pt x="848" y="872"/>
                      <a:pt x="849" y="875"/>
                    </a:cubicBezTo>
                    <a:cubicBezTo>
                      <a:pt x="849" y="884"/>
                      <a:pt x="848" y="884"/>
                      <a:pt x="840" y="880"/>
                    </a:cubicBezTo>
                    <a:cubicBezTo>
                      <a:pt x="839" y="879"/>
                      <a:pt x="838" y="878"/>
                      <a:pt x="837" y="876"/>
                    </a:cubicBezTo>
                    <a:cubicBezTo>
                      <a:pt x="829" y="855"/>
                      <a:pt x="813" y="842"/>
                      <a:pt x="791" y="836"/>
                    </a:cubicBezTo>
                    <a:cubicBezTo>
                      <a:pt x="764" y="826"/>
                      <a:pt x="740" y="832"/>
                      <a:pt x="718" y="849"/>
                    </a:cubicBezTo>
                    <a:cubicBezTo>
                      <a:pt x="703" y="861"/>
                      <a:pt x="695" y="878"/>
                      <a:pt x="693" y="898"/>
                    </a:cubicBezTo>
                    <a:cubicBezTo>
                      <a:pt x="692" y="914"/>
                      <a:pt x="694" y="929"/>
                      <a:pt x="699" y="944"/>
                    </a:cubicBezTo>
                    <a:cubicBezTo>
                      <a:pt x="702" y="954"/>
                      <a:pt x="710" y="960"/>
                      <a:pt x="715" y="968"/>
                    </a:cubicBezTo>
                    <a:cubicBezTo>
                      <a:pt x="716" y="974"/>
                      <a:pt x="718" y="981"/>
                      <a:pt x="708" y="981"/>
                    </a:cubicBezTo>
                    <a:cubicBezTo>
                      <a:pt x="705" y="981"/>
                      <a:pt x="704" y="983"/>
                      <a:pt x="705" y="985"/>
                    </a:cubicBezTo>
                    <a:cubicBezTo>
                      <a:pt x="706" y="988"/>
                      <a:pt x="708" y="989"/>
                      <a:pt x="710" y="987"/>
                    </a:cubicBezTo>
                    <a:cubicBezTo>
                      <a:pt x="715" y="985"/>
                      <a:pt x="716" y="987"/>
                      <a:pt x="717" y="991"/>
                    </a:cubicBezTo>
                    <a:cubicBezTo>
                      <a:pt x="718" y="997"/>
                      <a:pt x="726" y="998"/>
                      <a:pt x="727" y="1004"/>
                    </a:cubicBezTo>
                    <a:close/>
                  </a:path>
                </a:pathLst>
              </a:custGeom>
              <a:solidFill>
                <a:srgbClr val="05050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6" name="Freeform 7">
                <a:extLst>
                  <a:ext uri="{FF2B5EF4-FFF2-40B4-BE49-F238E27FC236}">
                    <a16:creationId xmlns:a16="http://schemas.microsoft.com/office/drawing/2014/main" id="{D8ED8139-23C7-65F7-DBB1-020D64E8F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9" y="1668"/>
                <a:ext cx="609" cy="498"/>
              </a:xfrm>
              <a:custGeom>
                <a:avLst/>
                <a:gdLst>
                  <a:gd name="T0" fmla="*/ 481 w 556"/>
                  <a:gd name="T1" fmla="*/ 97 h 454"/>
                  <a:gd name="T2" fmla="*/ 498 w 556"/>
                  <a:gd name="T3" fmla="*/ 130 h 454"/>
                  <a:gd name="T4" fmla="*/ 498 w 556"/>
                  <a:gd name="T5" fmla="*/ 173 h 454"/>
                  <a:gd name="T6" fmla="*/ 489 w 556"/>
                  <a:gd name="T7" fmla="*/ 196 h 454"/>
                  <a:gd name="T8" fmla="*/ 478 w 556"/>
                  <a:gd name="T9" fmla="*/ 220 h 454"/>
                  <a:gd name="T10" fmla="*/ 498 w 556"/>
                  <a:gd name="T11" fmla="*/ 231 h 454"/>
                  <a:gd name="T12" fmla="*/ 554 w 556"/>
                  <a:gd name="T13" fmla="*/ 295 h 454"/>
                  <a:gd name="T14" fmla="*/ 544 w 556"/>
                  <a:gd name="T15" fmla="*/ 336 h 454"/>
                  <a:gd name="T16" fmla="*/ 534 w 556"/>
                  <a:gd name="T17" fmla="*/ 355 h 454"/>
                  <a:gd name="T18" fmla="*/ 429 w 556"/>
                  <a:gd name="T19" fmla="*/ 351 h 454"/>
                  <a:gd name="T20" fmla="*/ 361 w 556"/>
                  <a:gd name="T21" fmla="*/ 354 h 454"/>
                  <a:gd name="T22" fmla="*/ 290 w 556"/>
                  <a:gd name="T23" fmla="*/ 352 h 454"/>
                  <a:gd name="T24" fmla="*/ 183 w 556"/>
                  <a:gd name="T25" fmla="*/ 434 h 454"/>
                  <a:gd name="T26" fmla="*/ 85 w 556"/>
                  <a:gd name="T27" fmla="*/ 444 h 454"/>
                  <a:gd name="T28" fmla="*/ 64 w 556"/>
                  <a:gd name="T29" fmla="*/ 362 h 454"/>
                  <a:gd name="T30" fmla="*/ 92 w 556"/>
                  <a:gd name="T31" fmla="*/ 323 h 454"/>
                  <a:gd name="T32" fmla="*/ 111 w 556"/>
                  <a:gd name="T33" fmla="*/ 314 h 454"/>
                  <a:gd name="T34" fmla="*/ 130 w 556"/>
                  <a:gd name="T35" fmla="*/ 319 h 454"/>
                  <a:gd name="T36" fmla="*/ 180 w 556"/>
                  <a:gd name="T37" fmla="*/ 331 h 454"/>
                  <a:gd name="T38" fmla="*/ 186 w 556"/>
                  <a:gd name="T39" fmla="*/ 426 h 454"/>
                  <a:gd name="T40" fmla="*/ 196 w 556"/>
                  <a:gd name="T41" fmla="*/ 425 h 454"/>
                  <a:gd name="T42" fmla="*/ 285 w 556"/>
                  <a:gd name="T43" fmla="*/ 346 h 454"/>
                  <a:gd name="T44" fmla="*/ 103 w 556"/>
                  <a:gd name="T45" fmla="*/ 272 h 454"/>
                  <a:gd name="T46" fmla="*/ 2 w 556"/>
                  <a:gd name="T47" fmla="*/ 228 h 454"/>
                  <a:gd name="T48" fmla="*/ 22 w 556"/>
                  <a:gd name="T49" fmla="*/ 192 h 454"/>
                  <a:gd name="T50" fmla="*/ 57 w 556"/>
                  <a:gd name="T51" fmla="*/ 148 h 454"/>
                  <a:gd name="T52" fmla="*/ 52 w 556"/>
                  <a:gd name="T53" fmla="*/ 123 h 454"/>
                  <a:gd name="T54" fmla="*/ 78 w 556"/>
                  <a:gd name="T55" fmla="*/ 106 h 454"/>
                  <a:gd name="T56" fmla="*/ 81 w 556"/>
                  <a:gd name="T57" fmla="*/ 73 h 454"/>
                  <a:gd name="T58" fmla="*/ 120 w 556"/>
                  <a:gd name="T59" fmla="*/ 70 h 454"/>
                  <a:gd name="T60" fmla="*/ 129 w 556"/>
                  <a:gd name="T61" fmla="*/ 106 h 454"/>
                  <a:gd name="T62" fmla="*/ 147 w 556"/>
                  <a:gd name="T63" fmla="*/ 98 h 454"/>
                  <a:gd name="T64" fmla="*/ 188 w 556"/>
                  <a:gd name="T65" fmla="*/ 80 h 454"/>
                  <a:gd name="T66" fmla="*/ 191 w 556"/>
                  <a:gd name="T67" fmla="*/ 108 h 454"/>
                  <a:gd name="T68" fmla="*/ 222 w 556"/>
                  <a:gd name="T69" fmla="*/ 109 h 454"/>
                  <a:gd name="T70" fmla="*/ 267 w 556"/>
                  <a:gd name="T71" fmla="*/ 113 h 454"/>
                  <a:gd name="T72" fmla="*/ 236 w 556"/>
                  <a:gd name="T73" fmla="*/ 171 h 454"/>
                  <a:gd name="T74" fmla="*/ 251 w 556"/>
                  <a:gd name="T75" fmla="*/ 182 h 454"/>
                  <a:gd name="T76" fmla="*/ 235 w 556"/>
                  <a:gd name="T77" fmla="*/ 213 h 454"/>
                  <a:gd name="T78" fmla="*/ 214 w 556"/>
                  <a:gd name="T79" fmla="*/ 272 h 454"/>
                  <a:gd name="T80" fmla="*/ 217 w 556"/>
                  <a:gd name="T81" fmla="*/ 319 h 454"/>
                  <a:gd name="T82" fmla="*/ 273 w 556"/>
                  <a:gd name="T83" fmla="*/ 332 h 454"/>
                  <a:gd name="T84" fmla="*/ 283 w 556"/>
                  <a:gd name="T85" fmla="*/ 306 h 454"/>
                  <a:gd name="T86" fmla="*/ 290 w 556"/>
                  <a:gd name="T87" fmla="*/ 282 h 454"/>
                  <a:gd name="T88" fmla="*/ 276 w 556"/>
                  <a:gd name="T89" fmla="*/ 269 h 454"/>
                  <a:gd name="T90" fmla="*/ 288 w 556"/>
                  <a:gd name="T91" fmla="*/ 241 h 454"/>
                  <a:gd name="T92" fmla="*/ 292 w 556"/>
                  <a:gd name="T93" fmla="*/ 211 h 454"/>
                  <a:gd name="T94" fmla="*/ 284 w 556"/>
                  <a:gd name="T95" fmla="*/ 176 h 454"/>
                  <a:gd name="T96" fmla="*/ 310 w 556"/>
                  <a:gd name="T97" fmla="*/ 176 h 454"/>
                  <a:gd name="T98" fmla="*/ 295 w 556"/>
                  <a:gd name="T99" fmla="*/ 146 h 454"/>
                  <a:gd name="T100" fmla="*/ 285 w 556"/>
                  <a:gd name="T101" fmla="*/ 111 h 454"/>
                  <a:gd name="T102" fmla="*/ 252 w 556"/>
                  <a:gd name="T103" fmla="*/ 80 h 454"/>
                  <a:gd name="T104" fmla="*/ 286 w 556"/>
                  <a:gd name="T105" fmla="*/ 103 h 454"/>
                  <a:gd name="T106" fmla="*/ 300 w 556"/>
                  <a:gd name="T107" fmla="*/ 104 h 454"/>
                  <a:gd name="T108" fmla="*/ 293 w 556"/>
                  <a:gd name="T109" fmla="*/ 81 h 454"/>
                  <a:gd name="T110" fmla="*/ 294 w 556"/>
                  <a:gd name="T111" fmla="*/ 45 h 454"/>
                  <a:gd name="T112" fmla="*/ 324 w 556"/>
                  <a:gd name="T113" fmla="*/ 13 h 454"/>
                  <a:gd name="T114" fmla="*/ 450 w 556"/>
                  <a:gd name="T115" fmla="*/ 10 h 454"/>
                  <a:gd name="T116" fmla="*/ 466 w 556"/>
                  <a:gd name="T117" fmla="*/ 60 h 454"/>
                  <a:gd name="T118" fmla="*/ 468 w 556"/>
                  <a:gd name="T119" fmla="*/ 72 h 454"/>
                  <a:gd name="T120" fmla="*/ 486 w 556"/>
                  <a:gd name="T121" fmla="*/ 95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56" h="454">
                    <a:moveTo>
                      <a:pt x="486" y="95"/>
                    </a:moveTo>
                    <a:cubicBezTo>
                      <a:pt x="484" y="96"/>
                      <a:pt x="483" y="97"/>
                      <a:pt x="481" y="97"/>
                    </a:cubicBezTo>
                    <a:cubicBezTo>
                      <a:pt x="490" y="103"/>
                      <a:pt x="490" y="112"/>
                      <a:pt x="489" y="121"/>
                    </a:cubicBezTo>
                    <a:cubicBezTo>
                      <a:pt x="488" y="128"/>
                      <a:pt x="489" y="132"/>
                      <a:pt x="498" y="130"/>
                    </a:cubicBezTo>
                    <a:cubicBezTo>
                      <a:pt x="504" y="129"/>
                      <a:pt x="508" y="133"/>
                      <a:pt x="510" y="138"/>
                    </a:cubicBezTo>
                    <a:cubicBezTo>
                      <a:pt x="515" y="149"/>
                      <a:pt x="509" y="168"/>
                      <a:pt x="498" y="173"/>
                    </a:cubicBezTo>
                    <a:cubicBezTo>
                      <a:pt x="491" y="176"/>
                      <a:pt x="489" y="180"/>
                      <a:pt x="489" y="186"/>
                    </a:cubicBezTo>
                    <a:cubicBezTo>
                      <a:pt x="490" y="189"/>
                      <a:pt x="489" y="193"/>
                      <a:pt x="489" y="196"/>
                    </a:cubicBezTo>
                    <a:cubicBezTo>
                      <a:pt x="489" y="201"/>
                      <a:pt x="488" y="206"/>
                      <a:pt x="482" y="208"/>
                    </a:cubicBezTo>
                    <a:cubicBezTo>
                      <a:pt x="476" y="210"/>
                      <a:pt x="478" y="215"/>
                      <a:pt x="478" y="220"/>
                    </a:cubicBezTo>
                    <a:cubicBezTo>
                      <a:pt x="479" y="225"/>
                      <a:pt x="483" y="225"/>
                      <a:pt x="486" y="224"/>
                    </a:cubicBezTo>
                    <a:cubicBezTo>
                      <a:pt x="492" y="224"/>
                      <a:pt x="496" y="226"/>
                      <a:pt x="498" y="231"/>
                    </a:cubicBezTo>
                    <a:cubicBezTo>
                      <a:pt x="499" y="235"/>
                      <a:pt x="502" y="237"/>
                      <a:pt x="507" y="239"/>
                    </a:cubicBezTo>
                    <a:cubicBezTo>
                      <a:pt x="535" y="247"/>
                      <a:pt x="552" y="265"/>
                      <a:pt x="554" y="295"/>
                    </a:cubicBezTo>
                    <a:cubicBezTo>
                      <a:pt x="554" y="299"/>
                      <a:pt x="555" y="303"/>
                      <a:pt x="556" y="306"/>
                    </a:cubicBezTo>
                    <a:cubicBezTo>
                      <a:pt x="550" y="315"/>
                      <a:pt x="552" y="327"/>
                      <a:pt x="544" y="336"/>
                    </a:cubicBezTo>
                    <a:cubicBezTo>
                      <a:pt x="538" y="343"/>
                      <a:pt x="545" y="344"/>
                      <a:pt x="551" y="344"/>
                    </a:cubicBezTo>
                    <a:cubicBezTo>
                      <a:pt x="543" y="345"/>
                      <a:pt x="539" y="350"/>
                      <a:pt x="534" y="355"/>
                    </a:cubicBezTo>
                    <a:cubicBezTo>
                      <a:pt x="515" y="379"/>
                      <a:pt x="477" y="384"/>
                      <a:pt x="450" y="367"/>
                    </a:cubicBezTo>
                    <a:cubicBezTo>
                      <a:pt x="442" y="362"/>
                      <a:pt x="434" y="358"/>
                      <a:pt x="429" y="351"/>
                    </a:cubicBezTo>
                    <a:cubicBezTo>
                      <a:pt x="426" y="348"/>
                      <a:pt x="424" y="347"/>
                      <a:pt x="420" y="347"/>
                    </a:cubicBezTo>
                    <a:cubicBezTo>
                      <a:pt x="400" y="350"/>
                      <a:pt x="380" y="352"/>
                      <a:pt x="361" y="354"/>
                    </a:cubicBezTo>
                    <a:cubicBezTo>
                      <a:pt x="342" y="355"/>
                      <a:pt x="323" y="350"/>
                      <a:pt x="304" y="348"/>
                    </a:cubicBezTo>
                    <a:cubicBezTo>
                      <a:pt x="298" y="347"/>
                      <a:pt x="295" y="348"/>
                      <a:pt x="290" y="352"/>
                    </a:cubicBezTo>
                    <a:cubicBezTo>
                      <a:pt x="259" y="378"/>
                      <a:pt x="228" y="403"/>
                      <a:pt x="197" y="429"/>
                    </a:cubicBezTo>
                    <a:cubicBezTo>
                      <a:pt x="193" y="432"/>
                      <a:pt x="189" y="435"/>
                      <a:pt x="183" y="434"/>
                    </a:cubicBezTo>
                    <a:cubicBezTo>
                      <a:pt x="174" y="434"/>
                      <a:pt x="165" y="436"/>
                      <a:pt x="156" y="441"/>
                    </a:cubicBezTo>
                    <a:cubicBezTo>
                      <a:pt x="133" y="452"/>
                      <a:pt x="109" y="454"/>
                      <a:pt x="85" y="444"/>
                    </a:cubicBezTo>
                    <a:cubicBezTo>
                      <a:pt x="69" y="437"/>
                      <a:pt x="63" y="427"/>
                      <a:pt x="63" y="410"/>
                    </a:cubicBezTo>
                    <a:cubicBezTo>
                      <a:pt x="63" y="394"/>
                      <a:pt x="62" y="378"/>
                      <a:pt x="64" y="362"/>
                    </a:cubicBezTo>
                    <a:cubicBezTo>
                      <a:pt x="65" y="346"/>
                      <a:pt x="73" y="336"/>
                      <a:pt x="88" y="331"/>
                    </a:cubicBezTo>
                    <a:cubicBezTo>
                      <a:pt x="92" y="330"/>
                      <a:pt x="97" y="330"/>
                      <a:pt x="92" y="323"/>
                    </a:cubicBezTo>
                    <a:cubicBezTo>
                      <a:pt x="89" y="319"/>
                      <a:pt x="91" y="315"/>
                      <a:pt x="95" y="312"/>
                    </a:cubicBezTo>
                    <a:cubicBezTo>
                      <a:pt x="100" y="307"/>
                      <a:pt x="106" y="309"/>
                      <a:pt x="111" y="314"/>
                    </a:cubicBezTo>
                    <a:cubicBezTo>
                      <a:pt x="112" y="305"/>
                      <a:pt x="117" y="302"/>
                      <a:pt x="125" y="304"/>
                    </a:cubicBezTo>
                    <a:cubicBezTo>
                      <a:pt x="133" y="306"/>
                      <a:pt x="132" y="312"/>
                      <a:pt x="130" y="319"/>
                    </a:cubicBezTo>
                    <a:cubicBezTo>
                      <a:pt x="135" y="320"/>
                      <a:pt x="140" y="318"/>
                      <a:pt x="145" y="317"/>
                    </a:cubicBezTo>
                    <a:cubicBezTo>
                      <a:pt x="161" y="313"/>
                      <a:pt x="172" y="318"/>
                      <a:pt x="180" y="331"/>
                    </a:cubicBezTo>
                    <a:cubicBezTo>
                      <a:pt x="189" y="346"/>
                      <a:pt x="198" y="361"/>
                      <a:pt x="203" y="378"/>
                    </a:cubicBezTo>
                    <a:cubicBezTo>
                      <a:pt x="210" y="396"/>
                      <a:pt x="202" y="415"/>
                      <a:pt x="186" y="426"/>
                    </a:cubicBezTo>
                    <a:cubicBezTo>
                      <a:pt x="184" y="427"/>
                      <a:pt x="182" y="428"/>
                      <a:pt x="179" y="430"/>
                    </a:cubicBezTo>
                    <a:cubicBezTo>
                      <a:pt x="186" y="432"/>
                      <a:pt x="191" y="429"/>
                      <a:pt x="196" y="425"/>
                    </a:cubicBezTo>
                    <a:cubicBezTo>
                      <a:pt x="224" y="399"/>
                      <a:pt x="253" y="374"/>
                      <a:pt x="282" y="349"/>
                    </a:cubicBezTo>
                    <a:cubicBezTo>
                      <a:pt x="283" y="348"/>
                      <a:pt x="284" y="347"/>
                      <a:pt x="285" y="346"/>
                    </a:cubicBezTo>
                    <a:cubicBezTo>
                      <a:pt x="252" y="342"/>
                      <a:pt x="223" y="328"/>
                      <a:pt x="193" y="317"/>
                    </a:cubicBezTo>
                    <a:cubicBezTo>
                      <a:pt x="162" y="305"/>
                      <a:pt x="133" y="288"/>
                      <a:pt x="103" y="272"/>
                    </a:cubicBezTo>
                    <a:cubicBezTo>
                      <a:pt x="76" y="258"/>
                      <a:pt x="47" y="246"/>
                      <a:pt x="18" y="237"/>
                    </a:cubicBezTo>
                    <a:cubicBezTo>
                      <a:pt x="12" y="235"/>
                      <a:pt x="4" y="236"/>
                      <a:pt x="2" y="228"/>
                    </a:cubicBezTo>
                    <a:cubicBezTo>
                      <a:pt x="0" y="221"/>
                      <a:pt x="7" y="217"/>
                      <a:pt x="12" y="213"/>
                    </a:cubicBezTo>
                    <a:cubicBezTo>
                      <a:pt x="18" y="207"/>
                      <a:pt x="21" y="201"/>
                      <a:pt x="22" y="192"/>
                    </a:cubicBezTo>
                    <a:cubicBezTo>
                      <a:pt x="24" y="181"/>
                      <a:pt x="31" y="175"/>
                      <a:pt x="40" y="169"/>
                    </a:cubicBezTo>
                    <a:cubicBezTo>
                      <a:pt x="48" y="164"/>
                      <a:pt x="53" y="156"/>
                      <a:pt x="57" y="148"/>
                    </a:cubicBezTo>
                    <a:cubicBezTo>
                      <a:pt x="58" y="146"/>
                      <a:pt x="58" y="145"/>
                      <a:pt x="56" y="143"/>
                    </a:cubicBezTo>
                    <a:cubicBezTo>
                      <a:pt x="47" y="138"/>
                      <a:pt x="50" y="131"/>
                      <a:pt x="52" y="123"/>
                    </a:cubicBezTo>
                    <a:cubicBezTo>
                      <a:pt x="53" y="120"/>
                      <a:pt x="55" y="116"/>
                      <a:pt x="57" y="113"/>
                    </a:cubicBezTo>
                    <a:cubicBezTo>
                      <a:pt x="63" y="99"/>
                      <a:pt x="65" y="99"/>
                      <a:pt x="78" y="106"/>
                    </a:cubicBezTo>
                    <a:cubicBezTo>
                      <a:pt x="79" y="107"/>
                      <a:pt x="81" y="108"/>
                      <a:pt x="83" y="109"/>
                    </a:cubicBezTo>
                    <a:cubicBezTo>
                      <a:pt x="85" y="97"/>
                      <a:pt x="82" y="85"/>
                      <a:pt x="81" y="73"/>
                    </a:cubicBezTo>
                    <a:cubicBezTo>
                      <a:pt x="78" y="53"/>
                      <a:pt x="77" y="53"/>
                      <a:pt x="98" y="52"/>
                    </a:cubicBezTo>
                    <a:cubicBezTo>
                      <a:pt x="118" y="50"/>
                      <a:pt x="117" y="50"/>
                      <a:pt x="120" y="70"/>
                    </a:cubicBezTo>
                    <a:cubicBezTo>
                      <a:pt x="121" y="79"/>
                      <a:pt x="122" y="88"/>
                      <a:pt x="122" y="97"/>
                    </a:cubicBezTo>
                    <a:cubicBezTo>
                      <a:pt x="121" y="102"/>
                      <a:pt x="122" y="106"/>
                      <a:pt x="129" y="106"/>
                    </a:cubicBezTo>
                    <a:cubicBezTo>
                      <a:pt x="130" y="106"/>
                      <a:pt x="132" y="106"/>
                      <a:pt x="133" y="107"/>
                    </a:cubicBezTo>
                    <a:cubicBezTo>
                      <a:pt x="142" y="111"/>
                      <a:pt x="145" y="108"/>
                      <a:pt x="147" y="98"/>
                    </a:cubicBezTo>
                    <a:cubicBezTo>
                      <a:pt x="151" y="83"/>
                      <a:pt x="152" y="83"/>
                      <a:pt x="168" y="82"/>
                    </a:cubicBezTo>
                    <a:cubicBezTo>
                      <a:pt x="175" y="82"/>
                      <a:pt x="182" y="81"/>
                      <a:pt x="188" y="80"/>
                    </a:cubicBezTo>
                    <a:cubicBezTo>
                      <a:pt x="194" y="79"/>
                      <a:pt x="197" y="81"/>
                      <a:pt x="195" y="87"/>
                    </a:cubicBezTo>
                    <a:cubicBezTo>
                      <a:pt x="194" y="94"/>
                      <a:pt x="192" y="101"/>
                      <a:pt x="191" y="108"/>
                    </a:cubicBezTo>
                    <a:cubicBezTo>
                      <a:pt x="190" y="113"/>
                      <a:pt x="191" y="115"/>
                      <a:pt x="196" y="117"/>
                    </a:cubicBezTo>
                    <a:cubicBezTo>
                      <a:pt x="212" y="122"/>
                      <a:pt x="211" y="122"/>
                      <a:pt x="222" y="109"/>
                    </a:cubicBezTo>
                    <a:cubicBezTo>
                      <a:pt x="233" y="96"/>
                      <a:pt x="233" y="96"/>
                      <a:pt x="249" y="103"/>
                    </a:cubicBezTo>
                    <a:cubicBezTo>
                      <a:pt x="255" y="106"/>
                      <a:pt x="261" y="110"/>
                      <a:pt x="267" y="113"/>
                    </a:cubicBezTo>
                    <a:cubicBezTo>
                      <a:pt x="274" y="117"/>
                      <a:pt x="274" y="121"/>
                      <a:pt x="270" y="127"/>
                    </a:cubicBezTo>
                    <a:cubicBezTo>
                      <a:pt x="259" y="141"/>
                      <a:pt x="248" y="156"/>
                      <a:pt x="236" y="171"/>
                    </a:cubicBezTo>
                    <a:cubicBezTo>
                      <a:pt x="238" y="173"/>
                      <a:pt x="241" y="173"/>
                      <a:pt x="244" y="174"/>
                    </a:cubicBezTo>
                    <a:cubicBezTo>
                      <a:pt x="248" y="175"/>
                      <a:pt x="251" y="178"/>
                      <a:pt x="251" y="182"/>
                    </a:cubicBezTo>
                    <a:cubicBezTo>
                      <a:pt x="249" y="192"/>
                      <a:pt x="247" y="202"/>
                      <a:pt x="240" y="210"/>
                    </a:cubicBezTo>
                    <a:cubicBezTo>
                      <a:pt x="239" y="212"/>
                      <a:pt x="237" y="213"/>
                      <a:pt x="235" y="213"/>
                    </a:cubicBezTo>
                    <a:cubicBezTo>
                      <a:pt x="224" y="210"/>
                      <a:pt x="224" y="217"/>
                      <a:pt x="225" y="224"/>
                    </a:cubicBezTo>
                    <a:cubicBezTo>
                      <a:pt x="226" y="241"/>
                      <a:pt x="217" y="256"/>
                      <a:pt x="214" y="272"/>
                    </a:cubicBezTo>
                    <a:cubicBezTo>
                      <a:pt x="211" y="287"/>
                      <a:pt x="214" y="301"/>
                      <a:pt x="213" y="315"/>
                    </a:cubicBezTo>
                    <a:cubicBezTo>
                      <a:pt x="213" y="317"/>
                      <a:pt x="215" y="318"/>
                      <a:pt x="217" y="319"/>
                    </a:cubicBezTo>
                    <a:cubicBezTo>
                      <a:pt x="233" y="325"/>
                      <a:pt x="249" y="331"/>
                      <a:pt x="265" y="337"/>
                    </a:cubicBezTo>
                    <a:cubicBezTo>
                      <a:pt x="270" y="339"/>
                      <a:pt x="274" y="339"/>
                      <a:pt x="273" y="332"/>
                    </a:cubicBezTo>
                    <a:cubicBezTo>
                      <a:pt x="273" y="326"/>
                      <a:pt x="274" y="320"/>
                      <a:pt x="274" y="314"/>
                    </a:cubicBezTo>
                    <a:cubicBezTo>
                      <a:pt x="275" y="309"/>
                      <a:pt x="276" y="305"/>
                      <a:pt x="283" y="306"/>
                    </a:cubicBezTo>
                    <a:cubicBezTo>
                      <a:pt x="283" y="306"/>
                      <a:pt x="284" y="306"/>
                      <a:pt x="285" y="306"/>
                    </a:cubicBezTo>
                    <a:cubicBezTo>
                      <a:pt x="291" y="299"/>
                      <a:pt x="288" y="290"/>
                      <a:pt x="290" y="282"/>
                    </a:cubicBezTo>
                    <a:cubicBezTo>
                      <a:pt x="291" y="277"/>
                      <a:pt x="287" y="277"/>
                      <a:pt x="284" y="277"/>
                    </a:cubicBezTo>
                    <a:cubicBezTo>
                      <a:pt x="278" y="277"/>
                      <a:pt x="276" y="274"/>
                      <a:pt x="276" y="269"/>
                    </a:cubicBezTo>
                    <a:cubicBezTo>
                      <a:pt x="277" y="261"/>
                      <a:pt x="277" y="254"/>
                      <a:pt x="279" y="246"/>
                    </a:cubicBezTo>
                    <a:cubicBezTo>
                      <a:pt x="279" y="240"/>
                      <a:pt x="285" y="241"/>
                      <a:pt x="288" y="241"/>
                    </a:cubicBezTo>
                    <a:cubicBezTo>
                      <a:pt x="304" y="240"/>
                      <a:pt x="303" y="240"/>
                      <a:pt x="303" y="224"/>
                    </a:cubicBezTo>
                    <a:cubicBezTo>
                      <a:pt x="303" y="217"/>
                      <a:pt x="302" y="211"/>
                      <a:pt x="292" y="211"/>
                    </a:cubicBezTo>
                    <a:cubicBezTo>
                      <a:pt x="287" y="211"/>
                      <a:pt x="286" y="207"/>
                      <a:pt x="286" y="202"/>
                    </a:cubicBezTo>
                    <a:cubicBezTo>
                      <a:pt x="286" y="194"/>
                      <a:pt x="287" y="185"/>
                      <a:pt x="284" y="176"/>
                    </a:cubicBezTo>
                    <a:cubicBezTo>
                      <a:pt x="283" y="172"/>
                      <a:pt x="286" y="172"/>
                      <a:pt x="289" y="173"/>
                    </a:cubicBezTo>
                    <a:cubicBezTo>
                      <a:pt x="296" y="175"/>
                      <a:pt x="303" y="177"/>
                      <a:pt x="310" y="176"/>
                    </a:cubicBezTo>
                    <a:cubicBezTo>
                      <a:pt x="309" y="169"/>
                      <a:pt x="309" y="163"/>
                      <a:pt x="306" y="157"/>
                    </a:cubicBezTo>
                    <a:cubicBezTo>
                      <a:pt x="303" y="152"/>
                      <a:pt x="301" y="148"/>
                      <a:pt x="295" y="146"/>
                    </a:cubicBezTo>
                    <a:cubicBezTo>
                      <a:pt x="287" y="145"/>
                      <a:pt x="286" y="139"/>
                      <a:pt x="286" y="132"/>
                    </a:cubicBezTo>
                    <a:cubicBezTo>
                      <a:pt x="285" y="125"/>
                      <a:pt x="287" y="118"/>
                      <a:pt x="285" y="111"/>
                    </a:cubicBezTo>
                    <a:cubicBezTo>
                      <a:pt x="280" y="92"/>
                      <a:pt x="264" y="89"/>
                      <a:pt x="250" y="82"/>
                    </a:cubicBezTo>
                    <a:cubicBezTo>
                      <a:pt x="250" y="80"/>
                      <a:pt x="250" y="79"/>
                      <a:pt x="252" y="80"/>
                    </a:cubicBezTo>
                    <a:cubicBezTo>
                      <a:pt x="259" y="83"/>
                      <a:pt x="267" y="87"/>
                      <a:pt x="275" y="90"/>
                    </a:cubicBezTo>
                    <a:cubicBezTo>
                      <a:pt x="281" y="92"/>
                      <a:pt x="282" y="99"/>
                      <a:pt x="286" y="103"/>
                    </a:cubicBezTo>
                    <a:cubicBezTo>
                      <a:pt x="288" y="105"/>
                      <a:pt x="287" y="108"/>
                      <a:pt x="291" y="109"/>
                    </a:cubicBezTo>
                    <a:cubicBezTo>
                      <a:pt x="296" y="111"/>
                      <a:pt x="301" y="113"/>
                      <a:pt x="300" y="104"/>
                    </a:cubicBezTo>
                    <a:cubicBezTo>
                      <a:pt x="300" y="101"/>
                      <a:pt x="301" y="99"/>
                      <a:pt x="301" y="96"/>
                    </a:cubicBezTo>
                    <a:cubicBezTo>
                      <a:pt x="303" y="89"/>
                      <a:pt x="301" y="84"/>
                      <a:pt x="293" y="81"/>
                    </a:cubicBezTo>
                    <a:cubicBezTo>
                      <a:pt x="280" y="76"/>
                      <a:pt x="276" y="59"/>
                      <a:pt x="284" y="47"/>
                    </a:cubicBezTo>
                    <a:cubicBezTo>
                      <a:pt x="287" y="43"/>
                      <a:pt x="290" y="43"/>
                      <a:pt x="294" y="45"/>
                    </a:cubicBezTo>
                    <a:cubicBezTo>
                      <a:pt x="298" y="46"/>
                      <a:pt x="300" y="46"/>
                      <a:pt x="299" y="41"/>
                    </a:cubicBezTo>
                    <a:cubicBezTo>
                      <a:pt x="296" y="22"/>
                      <a:pt x="309" y="16"/>
                      <a:pt x="324" y="13"/>
                    </a:cubicBezTo>
                    <a:cubicBezTo>
                      <a:pt x="363" y="4"/>
                      <a:pt x="402" y="0"/>
                      <a:pt x="442" y="7"/>
                    </a:cubicBezTo>
                    <a:cubicBezTo>
                      <a:pt x="445" y="8"/>
                      <a:pt x="447" y="9"/>
                      <a:pt x="450" y="10"/>
                    </a:cubicBezTo>
                    <a:cubicBezTo>
                      <a:pt x="465" y="16"/>
                      <a:pt x="466" y="16"/>
                      <a:pt x="463" y="32"/>
                    </a:cubicBezTo>
                    <a:cubicBezTo>
                      <a:pt x="462" y="42"/>
                      <a:pt x="466" y="51"/>
                      <a:pt x="466" y="60"/>
                    </a:cubicBezTo>
                    <a:cubicBezTo>
                      <a:pt x="465" y="64"/>
                      <a:pt x="465" y="68"/>
                      <a:pt x="465" y="71"/>
                    </a:cubicBezTo>
                    <a:cubicBezTo>
                      <a:pt x="466" y="73"/>
                      <a:pt x="467" y="72"/>
                      <a:pt x="468" y="72"/>
                    </a:cubicBezTo>
                    <a:cubicBezTo>
                      <a:pt x="481" y="70"/>
                      <a:pt x="483" y="72"/>
                      <a:pt x="481" y="84"/>
                    </a:cubicBezTo>
                    <a:cubicBezTo>
                      <a:pt x="481" y="88"/>
                      <a:pt x="477" y="94"/>
                      <a:pt x="486" y="95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7" name="Freeform 8">
                <a:extLst>
                  <a:ext uri="{FF2B5EF4-FFF2-40B4-BE49-F238E27FC236}">
                    <a16:creationId xmlns:a16="http://schemas.microsoft.com/office/drawing/2014/main" id="{98E44B39-8097-5E66-5C27-9FDACA795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8" y="2593"/>
                <a:ext cx="292" cy="487"/>
              </a:xfrm>
              <a:custGeom>
                <a:avLst/>
                <a:gdLst>
                  <a:gd name="T0" fmla="*/ 68 w 266"/>
                  <a:gd name="T1" fmla="*/ 444 h 444"/>
                  <a:gd name="T2" fmla="*/ 64 w 266"/>
                  <a:gd name="T3" fmla="*/ 433 h 444"/>
                  <a:gd name="T4" fmla="*/ 51 w 266"/>
                  <a:gd name="T5" fmla="*/ 382 h 444"/>
                  <a:gd name="T6" fmla="*/ 35 w 266"/>
                  <a:gd name="T7" fmla="*/ 334 h 444"/>
                  <a:gd name="T8" fmla="*/ 40 w 266"/>
                  <a:gd name="T9" fmla="*/ 327 h 444"/>
                  <a:gd name="T10" fmla="*/ 129 w 266"/>
                  <a:gd name="T11" fmla="*/ 322 h 444"/>
                  <a:gd name="T12" fmla="*/ 133 w 266"/>
                  <a:gd name="T13" fmla="*/ 317 h 444"/>
                  <a:gd name="T14" fmla="*/ 130 w 266"/>
                  <a:gd name="T15" fmla="*/ 249 h 444"/>
                  <a:gd name="T16" fmla="*/ 121 w 266"/>
                  <a:gd name="T17" fmla="*/ 222 h 444"/>
                  <a:gd name="T18" fmla="*/ 66 w 266"/>
                  <a:gd name="T19" fmla="*/ 224 h 444"/>
                  <a:gd name="T20" fmla="*/ 59 w 266"/>
                  <a:gd name="T21" fmla="*/ 172 h 444"/>
                  <a:gd name="T22" fmla="*/ 29 w 266"/>
                  <a:gd name="T23" fmla="*/ 175 h 444"/>
                  <a:gd name="T24" fmla="*/ 8 w 266"/>
                  <a:gd name="T25" fmla="*/ 156 h 444"/>
                  <a:gd name="T26" fmla="*/ 27 w 266"/>
                  <a:gd name="T27" fmla="*/ 106 h 444"/>
                  <a:gd name="T28" fmla="*/ 24 w 266"/>
                  <a:gd name="T29" fmla="*/ 64 h 444"/>
                  <a:gd name="T30" fmla="*/ 68 w 266"/>
                  <a:gd name="T31" fmla="*/ 58 h 444"/>
                  <a:gd name="T32" fmla="*/ 77 w 266"/>
                  <a:gd name="T33" fmla="*/ 27 h 444"/>
                  <a:gd name="T34" fmla="*/ 113 w 266"/>
                  <a:gd name="T35" fmla="*/ 13 h 444"/>
                  <a:gd name="T36" fmla="*/ 141 w 266"/>
                  <a:gd name="T37" fmla="*/ 41 h 444"/>
                  <a:gd name="T38" fmla="*/ 142 w 266"/>
                  <a:gd name="T39" fmla="*/ 45 h 444"/>
                  <a:gd name="T40" fmla="*/ 144 w 266"/>
                  <a:gd name="T41" fmla="*/ 49 h 444"/>
                  <a:gd name="T42" fmla="*/ 145 w 266"/>
                  <a:gd name="T43" fmla="*/ 44 h 444"/>
                  <a:gd name="T44" fmla="*/ 161 w 266"/>
                  <a:gd name="T45" fmla="*/ 8 h 444"/>
                  <a:gd name="T46" fmla="*/ 215 w 266"/>
                  <a:gd name="T47" fmla="*/ 32 h 444"/>
                  <a:gd name="T48" fmla="*/ 216 w 266"/>
                  <a:gd name="T49" fmla="*/ 45 h 444"/>
                  <a:gd name="T50" fmla="*/ 219 w 266"/>
                  <a:gd name="T51" fmla="*/ 50 h 444"/>
                  <a:gd name="T52" fmla="*/ 251 w 266"/>
                  <a:gd name="T53" fmla="*/ 81 h 444"/>
                  <a:gd name="T54" fmla="*/ 239 w 266"/>
                  <a:gd name="T55" fmla="*/ 121 h 444"/>
                  <a:gd name="T56" fmla="*/ 234 w 266"/>
                  <a:gd name="T57" fmla="*/ 125 h 444"/>
                  <a:gd name="T58" fmla="*/ 246 w 266"/>
                  <a:gd name="T59" fmla="*/ 187 h 444"/>
                  <a:gd name="T60" fmla="*/ 216 w 266"/>
                  <a:gd name="T61" fmla="*/ 199 h 444"/>
                  <a:gd name="T62" fmla="*/ 210 w 266"/>
                  <a:gd name="T63" fmla="*/ 203 h 444"/>
                  <a:gd name="T64" fmla="*/ 159 w 266"/>
                  <a:gd name="T65" fmla="*/ 252 h 444"/>
                  <a:gd name="T66" fmla="*/ 153 w 266"/>
                  <a:gd name="T67" fmla="*/ 258 h 444"/>
                  <a:gd name="T68" fmla="*/ 155 w 266"/>
                  <a:gd name="T69" fmla="*/ 314 h 444"/>
                  <a:gd name="T70" fmla="*/ 163 w 266"/>
                  <a:gd name="T71" fmla="*/ 320 h 444"/>
                  <a:gd name="T72" fmla="*/ 243 w 266"/>
                  <a:gd name="T73" fmla="*/ 323 h 444"/>
                  <a:gd name="T74" fmla="*/ 250 w 266"/>
                  <a:gd name="T75" fmla="*/ 334 h 444"/>
                  <a:gd name="T76" fmla="*/ 226 w 266"/>
                  <a:gd name="T77" fmla="*/ 431 h 444"/>
                  <a:gd name="T78" fmla="*/ 227 w 266"/>
                  <a:gd name="T79" fmla="*/ 436 h 444"/>
                  <a:gd name="T80" fmla="*/ 215 w 266"/>
                  <a:gd name="T81" fmla="*/ 441 h 444"/>
                  <a:gd name="T82" fmla="*/ 90 w 266"/>
                  <a:gd name="T83" fmla="*/ 440 h 444"/>
                  <a:gd name="T84" fmla="*/ 85 w 266"/>
                  <a:gd name="T85" fmla="*/ 438 h 444"/>
                  <a:gd name="T86" fmla="*/ 84 w 266"/>
                  <a:gd name="T87" fmla="*/ 432 h 444"/>
                  <a:gd name="T88" fmla="*/ 97 w 266"/>
                  <a:gd name="T89" fmla="*/ 428 h 444"/>
                  <a:gd name="T90" fmla="*/ 204 w 266"/>
                  <a:gd name="T91" fmla="*/ 428 h 444"/>
                  <a:gd name="T92" fmla="*/ 218 w 266"/>
                  <a:gd name="T93" fmla="*/ 414 h 444"/>
                  <a:gd name="T94" fmla="*/ 205 w 266"/>
                  <a:gd name="T95" fmla="*/ 419 h 444"/>
                  <a:gd name="T96" fmla="*/ 188 w 266"/>
                  <a:gd name="T97" fmla="*/ 416 h 444"/>
                  <a:gd name="T98" fmla="*/ 162 w 266"/>
                  <a:gd name="T99" fmla="*/ 417 h 444"/>
                  <a:gd name="T100" fmla="*/ 157 w 266"/>
                  <a:gd name="T101" fmla="*/ 423 h 444"/>
                  <a:gd name="T102" fmla="*/ 145 w 266"/>
                  <a:gd name="T103" fmla="*/ 423 h 444"/>
                  <a:gd name="T104" fmla="*/ 137 w 266"/>
                  <a:gd name="T105" fmla="*/ 411 h 444"/>
                  <a:gd name="T106" fmla="*/ 128 w 266"/>
                  <a:gd name="T107" fmla="*/ 410 h 444"/>
                  <a:gd name="T108" fmla="*/ 119 w 266"/>
                  <a:gd name="T109" fmla="*/ 417 h 444"/>
                  <a:gd name="T110" fmla="*/ 100 w 266"/>
                  <a:gd name="T111" fmla="*/ 415 h 444"/>
                  <a:gd name="T112" fmla="*/ 81 w 266"/>
                  <a:gd name="T113" fmla="*/ 414 h 444"/>
                  <a:gd name="T114" fmla="*/ 74 w 266"/>
                  <a:gd name="T115" fmla="*/ 429 h 444"/>
                  <a:gd name="T116" fmla="*/ 68 w 266"/>
                  <a:gd name="T117" fmla="*/ 444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6" h="444">
                    <a:moveTo>
                      <a:pt x="68" y="444"/>
                    </a:moveTo>
                    <a:cubicBezTo>
                      <a:pt x="64" y="441"/>
                      <a:pt x="68" y="436"/>
                      <a:pt x="64" y="433"/>
                    </a:cubicBezTo>
                    <a:cubicBezTo>
                      <a:pt x="58" y="416"/>
                      <a:pt x="56" y="399"/>
                      <a:pt x="51" y="382"/>
                    </a:cubicBezTo>
                    <a:cubicBezTo>
                      <a:pt x="47" y="366"/>
                      <a:pt x="42" y="349"/>
                      <a:pt x="35" y="334"/>
                    </a:cubicBezTo>
                    <a:cubicBezTo>
                      <a:pt x="32" y="328"/>
                      <a:pt x="34" y="327"/>
                      <a:pt x="40" y="327"/>
                    </a:cubicBezTo>
                    <a:cubicBezTo>
                      <a:pt x="70" y="327"/>
                      <a:pt x="100" y="323"/>
                      <a:pt x="129" y="322"/>
                    </a:cubicBezTo>
                    <a:cubicBezTo>
                      <a:pt x="133" y="322"/>
                      <a:pt x="133" y="320"/>
                      <a:pt x="133" y="317"/>
                    </a:cubicBezTo>
                    <a:cubicBezTo>
                      <a:pt x="129" y="295"/>
                      <a:pt x="130" y="272"/>
                      <a:pt x="130" y="249"/>
                    </a:cubicBezTo>
                    <a:cubicBezTo>
                      <a:pt x="130" y="239"/>
                      <a:pt x="124" y="231"/>
                      <a:pt x="121" y="222"/>
                    </a:cubicBezTo>
                    <a:cubicBezTo>
                      <a:pt x="99" y="235"/>
                      <a:pt x="80" y="236"/>
                      <a:pt x="66" y="224"/>
                    </a:cubicBezTo>
                    <a:cubicBezTo>
                      <a:pt x="52" y="213"/>
                      <a:pt x="50" y="199"/>
                      <a:pt x="59" y="172"/>
                    </a:cubicBezTo>
                    <a:cubicBezTo>
                      <a:pt x="49" y="176"/>
                      <a:pt x="39" y="178"/>
                      <a:pt x="29" y="175"/>
                    </a:cubicBezTo>
                    <a:cubicBezTo>
                      <a:pt x="18" y="173"/>
                      <a:pt x="13" y="165"/>
                      <a:pt x="8" y="156"/>
                    </a:cubicBezTo>
                    <a:cubicBezTo>
                      <a:pt x="0" y="140"/>
                      <a:pt x="8" y="122"/>
                      <a:pt x="27" y="106"/>
                    </a:cubicBezTo>
                    <a:cubicBezTo>
                      <a:pt x="14" y="92"/>
                      <a:pt x="13" y="78"/>
                      <a:pt x="24" y="64"/>
                    </a:cubicBezTo>
                    <a:cubicBezTo>
                      <a:pt x="35" y="51"/>
                      <a:pt x="50" y="48"/>
                      <a:pt x="68" y="58"/>
                    </a:cubicBezTo>
                    <a:cubicBezTo>
                      <a:pt x="68" y="46"/>
                      <a:pt x="71" y="36"/>
                      <a:pt x="77" y="27"/>
                    </a:cubicBezTo>
                    <a:cubicBezTo>
                      <a:pt x="87" y="15"/>
                      <a:pt x="99" y="10"/>
                      <a:pt x="113" y="13"/>
                    </a:cubicBezTo>
                    <a:cubicBezTo>
                      <a:pt x="128" y="16"/>
                      <a:pt x="137" y="26"/>
                      <a:pt x="141" y="41"/>
                    </a:cubicBezTo>
                    <a:cubicBezTo>
                      <a:pt x="141" y="42"/>
                      <a:pt x="141" y="44"/>
                      <a:pt x="142" y="45"/>
                    </a:cubicBezTo>
                    <a:cubicBezTo>
                      <a:pt x="144" y="46"/>
                      <a:pt x="139" y="50"/>
                      <a:pt x="144" y="49"/>
                    </a:cubicBezTo>
                    <a:cubicBezTo>
                      <a:pt x="147" y="49"/>
                      <a:pt x="146" y="47"/>
                      <a:pt x="145" y="44"/>
                    </a:cubicBezTo>
                    <a:cubicBezTo>
                      <a:pt x="139" y="27"/>
                      <a:pt x="144" y="16"/>
                      <a:pt x="161" y="8"/>
                    </a:cubicBezTo>
                    <a:cubicBezTo>
                      <a:pt x="181" y="0"/>
                      <a:pt x="208" y="11"/>
                      <a:pt x="215" y="32"/>
                    </a:cubicBezTo>
                    <a:cubicBezTo>
                      <a:pt x="216" y="36"/>
                      <a:pt x="218" y="40"/>
                      <a:pt x="216" y="45"/>
                    </a:cubicBezTo>
                    <a:cubicBezTo>
                      <a:pt x="215" y="48"/>
                      <a:pt x="215" y="49"/>
                      <a:pt x="219" y="50"/>
                    </a:cubicBezTo>
                    <a:cubicBezTo>
                      <a:pt x="237" y="53"/>
                      <a:pt x="246" y="65"/>
                      <a:pt x="251" y="81"/>
                    </a:cubicBezTo>
                    <a:cubicBezTo>
                      <a:pt x="256" y="97"/>
                      <a:pt x="250" y="110"/>
                      <a:pt x="239" y="121"/>
                    </a:cubicBezTo>
                    <a:cubicBezTo>
                      <a:pt x="237" y="122"/>
                      <a:pt x="235" y="124"/>
                      <a:pt x="234" y="125"/>
                    </a:cubicBezTo>
                    <a:cubicBezTo>
                      <a:pt x="261" y="141"/>
                      <a:pt x="266" y="165"/>
                      <a:pt x="246" y="187"/>
                    </a:cubicBezTo>
                    <a:cubicBezTo>
                      <a:pt x="238" y="196"/>
                      <a:pt x="228" y="200"/>
                      <a:pt x="216" y="199"/>
                    </a:cubicBezTo>
                    <a:cubicBezTo>
                      <a:pt x="211" y="198"/>
                      <a:pt x="210" y="198"/>
                      <a:pt x="210" y="203"/>
                    </a:cubicBezTo>
                    <a:cubicBezTo>
                      <a:pt x="206" y="234"/>
                      <a:pt x="189" y="250"/>
                      <a:pt x="159" y="252"/>
                    </a:cubicBezTo>
                    <a:cubicBezTo>
                      <a:pt x="154" y="252"/>
                      <a:pt x="153" y="254"/>
                      <a:pt x="153" y="258"/>
                    </a:cubicBezTo>
                    <a:cubicBezTo>
                      <a:pt x="151" y="277"/>
                      <a:pt x="152" y="295"/>
                      <a:pt x="155" y="314"/>
                    </a:cubicBezTo>
                    <a:cubicBezTo>
                      <a:pt x="156" y="319"/>
                      <a:pt x="158" y="320"/>
                      <a:pt x="163" y="320"/>
                    </a:cubicBezTo>
                    <a:cubicBezTo>
                      <a:pt x="190" y="319"/>
                      <a:pt x="217" y="319"/>
                      <a:pt x="243" y="323"/>
                    </a:cubicBezTo>
                    <a:cubicBezTo>
                      <a:pt x="251" y="324"/>
                      <a:pt x="252" y="326"/>
                      <a:pt x="250" y="334"/>
                    </a:cubicBezTo>
                    <a:cubicBezTo>
                      <a:pt x="239" y="365"/>
                      <a:pt x="234" y="398"/>
                      <a:pt x="226" y="431"/>
                    </a:cubicBezTo>
                    <a:cubicBezTo>
                      <a:pt x="226" y="433"/>
                      <a:pt x="226" y="434"/>
                      <a:pt x="227" y="436"/>
                    </a:cubicBezTo>
                    <a:cubicBezTo>
                      <a:pt x="224" y="441"/>
                      <a:pt x="219" y="441"/>
                      <a:pt x="215" y="441"/>
                    </a:cubicBezTo>
                    <a:cubicBezTo>
                      <a:pt x="173" y="441"/>
                      <a:pt x="131" y="442"/>
                      <a:pt x="90" y="440"/>
                    </a:cubicBezTo>
                    <a:cubicBezTo>
                      <a:pt x="88" y="440"/>
                      <a:pt x="87" y="439"/>
                      <a:pt x="85" y="438"/>
                    </a:cubicBezTo>
                    <a:cubicBezTo>
                      <a:pt x="84" y="436"/>
                      <a:pt x="84" y="434"/>
                      <a:pt x="84" y="432"/>
                    </a:cubicBezTo>
                    <a:cubicBezTo>
                      <a:pt x="88" y="427"/>
                      <a:pt x="93" y="428"/>
                      <a:pt x="97" y="428"/>
                    </a:cubicBezTo>
                    <a:cubicBezTo>
                      <a:pt x="133" y="428"/>
                      <a:pt x="169" y="428"/>
                      <a:pt x="204" y="428"/>
                    </a:cubicBezTo>
                    <a:cubicBezTo>
                      <a:pt x="216" y="428"/>
                      <a:pt x="217" y="427"/>
                      <a:pt x="218" y="414"/>
                    </a:cubicBezTo>
                    <a:cubicBezTo>
                      <a:pt x="213" y="415"/>
                      <a:pt x="209" y="418"/>
                      <a:pt x="205" y="419"/>
                    </a:cubicBezTo>
                    <a:cubicBezTo>
                      <a:pt x="198" y="422"/>
                      <a:pt x="193" y="421"/>
                      <a:pt x="188" y="416"/>
                    </a:cubicBezTo>
                    <a:cubicBezTo>
                      <a:pt x="175" y="402"/>
                      <a:pt x="174" y="402"/>
                      <a:pt x="162" y="417"/>
                    </a:cubicBezTo>
                    <a:cubicBezTo>
                      <a:pt x="160" y="419"/>
                      <a:pt x="159" y="421"/>
                      <a:pt x="157" y="423"/>
                    </a:cubicBezTo>
                    <a:cubicBezTo>
                      <a:pt x="153" y="427"/>
                      <a:pt x="149" y="427"/>
                      <a:pt x="145" y="423"/>
                    </a:cubicBezTo>
                    <a:cubicBezTo>
                      <a:pt x="142" y="419"/>
                      <a:pt x="140" y="415"/>
                      <a:pt x="137" y="411"/>
                    </a:cubicBezTo>
                    <a:cubicBezTo>
                      <a:pt x="135" y="407"/>
                      <a:pt x="132" y="406"/>
                      <a:pt x="128" y="410"/>
                    </a:cubicBezTo>
                    <a:cubicBezTo>
                      <a:pt x="125" y="412"/>
                      <a:pt x="122" y="414"/>
                      <a:pt x="119" y="417"/>
                    </a:cubicBezTo>
                    <a:cubicBezTo>
                      <a:pt x="111" y="423"/>
                      <a:pt x="106" y="422"/>
                      <a:pt x="100" y="415"/>
                    </a:cubicBezTo>
                    <a:cubicBezTo>
                      <a:pt x="91" y="404"/>
                      <a:pt x="91" y="404"/>
                      <a:pt x="81" y="414"/>
                    </a:cubicBezTo>
                    <a:cubicBezTo>
                      <a:pt x="76" y="418"/>
                      <a:pt x="74" y="423"/>
                      <a:pt x="74" y="429"/>
                    </a:cubicBezTo>
                    <a:cubicBezTo>
                      <a:pt x="71" y="434"/>
                      <a:pt x="72" y="440"/>
                      <a:pt x="68" y="444"/>
                    </a:cubicBezTo>
                    <a:close/>
                  </a:path>
                </a:pathLst>
              </a:custGeom>
              <a:solidFill>
                <a:srgbClr val="171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8" name="Freeform 9">
                <a:extLst>
                  <a:ext uri="{FF2B5EF4-FFF2-40B4-BE49-F238E27FC236}">
                    <a16:creationId xmlns:a16="http://schemas.microsoft.com/office/drawing/2014/main" id="{16D32D0C-F6C8-34E0-AAE8-C22DAF0E5E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1" y="1267"/>
                <a:ext cx="433" cy="446"/>
              </a:xfrm>
              <a:custGeom>
                <a:avLst/>
                <a:gdLst>
                  <a:gd name="T0" fmla="*/ 99 w 395"/>
                  <a:gd name="T1" fmla="*/ 402 h 407"/>
                  <a:gd name="T2" fmla="*/ 42 w 395"/>
                  <a:gd name="T3" fmla="*/ 406 h 407"/>
                  <a:gd name="T4" fmla="*/ 6 w 395"/>
                  <a:gd name="T5" fmla="*/ 311 h 407"/>
                  <a:gd name="T6" fmla="*/ 4 w 395"/>
                  <a:gd name="T7" fmla="*/ 255 h 407"/>
                  <a:gd name="T8" fmla="*/ 8 w 395"/>
                  <a:gd name="T9" fmla="*/ 229 h 407"/>
                  <a:gd name="T10" fmla="*/ 18 w 395"/>
                  <a:gd name="T11" fmla="*/ 221 h 407"/>
                  <a:gd name="T12" fmla="*/ 187 w 395"/>
                  <a:gd name="T13" fmla="*/ 180 h 407"/>
                  <a:gd name="T14" fmla="*/ 190 w 395"/>
                  <a:gd name="T15" fmla="*/ 191 h 407"/>
                  <a:gd name="T16" fmla="*/ 191 w 395"/>
                  <a:gd name="T17" fmla="*/ 197 h 407"/>
                  <a:gd name="T18" fmla="*/ 251 w 395"/>
                  <a:gd name="T19" fmla="*/ 339 h 407"/>
                  <a:gd name="T20" fmla="*/ 277 w 395"/>
                  <a:gd name="T21" fmla="*/ 340 h 407"/>
                  <a:gd name="T22" fmla="*/ 322 w 395"/>
                  <a:gd name="T23" fmla="*/ 292 h 407"/>
                  <a:gd name="T24" fmla="*/ 278 w 395"/>
                  <a:gd name="T25" fmla="*/ 262 h 407"/>
                  <a:gd name="T26" fmla="*/ 262 w 395"/>
                  <a:gd name="T27" fmla="*/ 221 h 407"/>
                  <a:gd name="T28" fmla="*/ 321 w 395"/>
                  <a:gd name="T29" fmla="*/ 218 h 407"/>
                  <a:gd name="T30" fmla="*/ 252 w 395"/>
                  <a:gd name="T31" fmla="*/ 189 h 407"/>
                  <a:gd name="T32" fmla="*/ 320 w 395"/>
                  <a:gd name="T33" fmla="*/ 199 h 407"/>
                  <a:gd name="T34" fmla="*/ 320 w 395"/>
                  <a:gd name="T35" fmla="*/ 173 h 407"/>
                  <a:gd name="T36" fmla="*/ 244 w 395"/>
                  <a:gd name="T37" fmla="*/ 134 h 407"/>
                  <a:gd name="T38" fmla="*/ 319 w 395"/>
                  <a:gd name="T39" fmla="*/ 143 h 407"/>
                  <a:gd name="T40" fmla="*/ 307 w 395"/>
                  <a:gd name="T41" fmla="*/ 102 h 407"/>
                  <a:gd name="T42" fmla="*/ 264 w 395"/>
                  <a:gd name="T43" fmla="*/ 59 h 407"/>
                  <a:gd name="T44" fmla="*/ 271 w 395"/>
                  <a:gd name="T45" fmla="*/ 43 h 407"/>
                  <a:gd name="T46" fmla="*/ 326 w 395"/>
                  <a:gd name="T47" fmla="*/ 94 h 407"/>
                  <a:gd name="T48" fmla="*/ 352 w 395"/>
                  <a:gd name="T49" fmla="*/ 22 h 407"/>
                  <a:gd name="T50" fmla="*/ 333 w 395"/>
                  <a:gd name="T51" fmla="*/ 1 h 407"/>
                  <a:gd name="T52" fmla="*/ 365 w 395"/>
                  <a:gd name="T53" fmla="*/ 75 h 407"/>
                  <a:gd name="T54" fmla="*/ 326 w 395"/>
                  <a:gd name="T55" fmla="*/ 111 h 407"/>
                  <a:gd name="T56" fmla="*/ 350 w 395"/>
                  <a:gd name="T57" fmla="*/ 120 h 407"/>
                  <a:gd name="T58" fmla="*/ 386 w 395"/>
                  <a:gd name="T59" fmla="*/ 117 h 407"/>
                  <a:gd name="T60" fmla="*/ 330 w 395"/>
                  <a:gd name="T61" fmla="*/ 176 h 407"/>
                  <a:gd name="T62" fmla="*/ 382 w 395"/>
                  <a:gd name="T63" fmla="*/ 161 h 407"/>
                  <a:gd name="T64" fmla="*/ 377 w 395"/>
                  <a:gd name="T65" fmla="*/ 199 h 407"/>
                  <a:gd name="T66" fmla="*/ 331 w 395"/>
                  <a:gd name="T67" fmla="*/ 222 h 407"/>
                  <a:gd name="T68" fmla="*/ 377 w 395"/>
                  <a:gd name="T69" fmla="*/ 208 h 407"/>
                  <a:gd name="T70" fmla="*/ 394 w 395"/>
                  <a:gd name="T71" fmla="*/ 212 h 407"/>
                  <a:gd name="T72" fmla="*/ 335 w 395"/>
                  <a:gd name="T73" fmla="*/ 267 h 407"/>
                  <a:gd name="T74" fmla="*/ 333 w 395"/>
                  <a:gd name="T75" fmla="*/ 290 h 407"/>
                  <a:gd name="T76" fmla="*/ 331 w 395"/>
                  <a:gd name="T77" fmla="*/ 300 h 407"/>
                  <a:gd name="T78" fmla="*/ 318 w 395"/>
                  <a:gd name="T79" fmla="*/ 310 h 407"/>
                  <a:gd name="T80" fmla="*/ 267 w 395"/>
                  <a:gd name="T81" fmla="*/ 360 h 407"/>
                  <a:gd name="T82" fmla="*/ 105 w 395"/>
                  <a:gd name="T83" fmla="*/ 404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5" h="407">
                    <a:moveTo>
                      <a:pt x="105" y="404"/>
                    </a:moveTo>
                    <a:cubicBezTo>
                      <a:pt x="105" y="400"/>
                      <a:pt x="102" y="401"/>
                      <a:pt x="99" y="402"/>
                    </a:cubicBezTo>
                    <a:cubicBezTo>
                      <a:pt x="87" y="404"/>
                      <a:pt x="75" y="407"/>
                      <a:pt x="63" y="406"/>
                    </a:cubicBezTo>
                    <a:cubicBezTo>
                      <a:pt x="56" y="406"/>
                      <a:pt x="49" y="405"/>
                      <a:pt x="42" y="406"/>
                    </a:cubicBezTo>
                    <a:cubicBezTo>
                      <a:pt x="35" y="404"/>
                      <a:pt x="31" y="399"/>
                      <a:pt x="29" y="392"/>
                    </a:cubicBezTo>
                    <a:cubicBezTo>
                      <a:pt x="22" y="364"/>
                      <a:pt x="13" y="338"/>
                      <a:pt x="6" y="311"/>
                    </a:cubicBezTo>
                    <a:cubicBezTo>
                      <a:pt x="3" y="301"/>
                      <a:pt x="2" y="291"/>
                      <a:pt x="0" y="281"/>
                    </a:cubicBezTo>
                    <a:cubicBezTo>
                      <a:pt x="1" y="272"/>
                      <a:pt x="1" y="263"/>
                      <a:pt x="4" y="255"/>
                    </a:cubicBezTo>
                    <a:cubicBezTo>
                      <a:pt x="7" y="246"/>
                      <a:pt x="15" y="241"/>
                      <a:pt x="23" y="236"/>
                    </a:cubicBezTo>
                    <a:cubicBezTo>
                      <a:pt x="16" y="234"/>
                      <a:pt x="8" y="240"/>
                      <a:pt x="8" y="229"/>
                    </a:cubicBezTo>
                    <a:cubicBezTo>
                      <a:pt x="8" y="227"/>
                      <a:pt x="9" y="224"/>
                      <a:pt x="11" y="223"/>
                    </a:cubicBezTo>
                    <a:cubicBezTo>
                      <a:pt x="14" y="227"/>
                      <a:pt x="16" y="222"/>
                      <a:pt x="18" y="221"/>
                    </a:cubicBezTo>
                    <a:cubicBezTo>
                      <a:pt x="49" y="203"/>
                      <a:pt x="82" y="187"/>
                      <a:pt x="118" y="181"/>
                    </a:cubicBezTo>
                    <a:cubicBezTo>
                      <a:pt x="141" y="178"/>
                      <a:pt x="164" y="178"/>
                      <a:pt x="187" y="180"/>
                    </a:cubicBezTo>
                    <a:cubicBezTo>
                      <a:pt x="190" y="180"/>
                      <a:pt x="194" y="180"/>
                      <a:pt x="195" y="185"/>
                    </a:cubicBezTo>
                    <a:cubicBezTo>
                      <a:pt x="196" y="189"/>
                      <a:pt x="193" y="191"/>
                      <a:pt x="190" y="191"/>
                    </a:cubicBezTo>
                    <a:cubicBezTo>
                      <a:pt x="188" y="192"/>
                      <a:pt x="187" y="193"/>
                      <a:pt x="187" y="195"/>
                    </a:cubicBezTo>
                    <a:cubicBezTo>
                      <a:pt x="188" y="197"/>
                      <a:pt x="189" y="197"/>
                      <a:pt x="191" y="197"/>
                    </a:cubicBezTo>
                    <a:cubicBezTo>
                      <a:pt x="217" y="204"/>
                      <a:pt x="229" y="221"/>
                      <a:pt x="238" y="246"/>
                    </a:cubicBezTo>
                    <a:cubicBezTo>
                      <a:pt x="249" y="276"/>
                      <a:pt x="250" y="307"/>
                      <a:pt x="251" y="339"/>
                    </a:cubicBezTo>
                    <a:cubicBezTo>
                      <a:pt x="251" y="343"/>
                      <a:pt x="249" y="347"/>
                      <a:pt x="248" y="351"/>
                    </a:cubicBezTo>
                    <a:cubicBezTo>
                      <a:pt x="259" y="351"/>
                      <a:pt x="269" y="349"/>
                      <a:pt x="277" y="340"/>
                    </a:cubicBezTo>
                    <a:cubicBezTo>
                      <a:pt x="290" y="328"/>
                      <a:pt x="303" y="316"/>
                      <a:pt x="317" y="304"/>
                    </a:cubicBezTo>
                    <a:cubicBezTo>
                      <a:pt x="321" y="300"/>
                      <a:pt x="323" y="297"/>
                      <a:pt x="322" y="292"/>
                    </a:cubicBezTo>
                    <a:cubicBezTo>
                      <a:pt x="321" y="284"/>
                      <a:pt x="322" y="276"/>
                      <a:pt x="322" y="268"/>
                    </a:cubicBezTo>
                    <a:cubicBezTo>
                      <a:pt x="306" y="270"/>
                      <a:pt x="291" y="270"/>
                      <a:pt x="278" y="262"/>
                    </a:cubicBezTo>
                    <a:cubicBezTo>
                      <a:pt x="266" y="254"/>
                      <a:pt x="259" y="242"/>
                      <a:pt x="254" y="230"/>
                    </a:cubicBezTo>
                    <a:cubicBezTo>
                      <a:pt x="251" y="222"/>
                      <a:pt x="254" y="220"/>
                      <a:pt x="262" y="221"/>
                    </a:cubicBezTo>
                    <a:cubicBezTo>
                      <a:pt x="284" y="222"/>
                      <a:pt x="302" y="234"/>
                      <a:pt x="321" y="244"/>
                    </a:cubicBezTo>
                    <a:cubicBezTo>
                      <a:pt x="321" y="236"/>
                      <a:pt x="321" y="227"/>
                      <a:pt x="321" y="218"/>
                    </a:cubicBezTo>
                    <a:cubicBezTo>
                      <a:pt x="304" y="223"/>
                      <a:pt x="288" y="221"/>
                      <a:pt x="274" y="212"/>
                    </a:cubicBezTo>
                    <a:cubicBezTo>
                      <a:pt x="264" y="207"/>
                      <a:pt x="256" y="199"/>
                      <a:pt x="252" y="189"/>
                    </a:cubicBezTo>
                    <a:cubicBezTo>
                      <a:pt x="248" y="179"/>
                      <a:pt x="252" y="174"/>
                      <a:pt x="262" y="175"/>
                    </a:cubicBezTo>
                    <a:cubicBezTo>
                      <a:pt x="283" y="178"/>
                      <a:pt x="304" y="182"/>
                      <a:pt x="320" y="199"/>
                    </a:cubicBezTo>
                    <a:cubicBezTo>
                      <a:pt x="321" y="197"/>
                      <a:pt x="321" y="197"/>
                      <a:pt x="321" y="196"/>
                    </a:cubicBezTo>
                    <a:cubicBezTo>
                      <a:pt x="321" y="188"/>
                      <a:pt x="323" y="179"/>
                      <a:pt x="320" y="173"/>
                    </a:cubicBezTo>
                    <a:cubicBezTo>
                      <a:pt x="316" y="167"/>
                      <a:pt x="306" y="172"/>
                      <a:pt x="299" y="171"/>
                    </a:cubicBezTo>
                    <a:cubicBezTo>
                      <a:pt x="275" y="167"/>
                      <a:pt x="255" y="157"/>
                      <a:pt x="244" y="134"/>
                    </a:cubicBezTo>
                    <a:cubicBezTo>
                      <a:pt x="241" y="127"/>
                      <a:pt x="242" y="124"/>
                      <a:pt x="250" y="122"/>
                    </a:cubicBezTo>
                    <a:cubicBezTo>
                      <a:pt x="277" y="116"/>
                      <a:pt x="299" y="126"/>
                      <a:pt x="319" y="143"/>
                    </a:cubicBezTo>
                    <a:cubicBezTo>
                      <a:pt x="319" y="132"/>
                      <a:pt x="319" y="121"/>
                      <a:pt x="319" y="111"/>
                    </a:cubicBezTo>
                    <a:cubicBezTo>
                      <a:pt x="318" y="103"/>
                      <a:pt x="312" y="103"/>
                      <a:pt x="307" y="102"/>
                    </a:cubicBezTo>
                    <a:cubicBezTo>
                      <a:pt x="287" y="98"/>
                      <a:pt x="273" y="85"/>
                      <a:pt x="265" y="66"/>
                    </a:cubicBezTo>
                    <a:cubicBezTo>
                      <a:pt x="264" y="64"/>
                      <a:pt x="264" y="62"/>
                      <a:pt x="264" y="59"/>
                    </a:cubicBezTo>
                    <a:cubicBezTo>
                      <a:pt x="262" y="54"/>
                      <a:pt x="263" y="48"/>
                      <a:pt x="266" y="44"/>
                    </a:cubicBezTo>
                    <a:cubicBezTo>
                      <a:pt x="267" y="41"/>
                      <a:pt x="269" y="39"/>
                      <a:pt x="271" y="43"/>
                    </a:cubicBezTo>
                    <a:cubicBezTo>
                      <a:pt x="273" y="54"/>
                      <a:pt x="275" y="65"/>
                      <a:pt x="283" y="75"/>
                    </a:cubicBezTo>
                    <a:cubicBezTo>
                      <a:pt x="294" y="88"/>
                      <a:pt x="310" y="92"/>
                      <a:pt x="326" y="94"/>
                    </a:cubicBezTo>
                    <a:cubicBezTo>
                      <a:pt x="338" y="87"/>
                      <a:pt x="349" y="80"/>
                      <a:pt x="358" y="69"/>
                    </a:cubicBezTo>
                    <a:cubicBezTo>
                      <a:pt x="371" y="53"/>
                      <a:pt x="368" y="34"/>
                      <a:pt x="352" y="22"/>
                    </a:cubicBezTo>
                    <a:cubicBezTo>
                      <a:pt x="344" y="16"/>
                      <a:pt x="335" y="13"/>
                      <a:pt x="326" y="9"/>
                    </a:cubicBezTo>
                    <a:cubicBezTo>
                      <a:pt x="324" y="1"/>
                      <a:pt x="325" y="0"/>
                      <a:pt x="333" y="1"/>
                    </a:cubicBezTo>
                    <a:cubicBezTo>
                      <a:pt x="346" y="3"/>
                      <a:pt x="356" y="10"/>
                      <a:pt x="365" y="20"/>
                    </a:cubicBezTo>
                    <a:cubicBezTo>
                      <a:pt x="380" y="34"/>
                      <a:pt x="379" y="58"/>
                      <a:pt x="365" y="75"/>
                    </a:cubicBezTo>
                    <a:cubicBezTo>
                      <a:pt x="356" y="86"/>
                      <a:pt x="344" y="92"/>
                      <a:pt x="333" y="99"/>
                    </a:cubicBezTo>
                    <a:cubicBezTo>
                      <a:pt x="328" y="102"/>
                      <a:pt x="326" y="105"/>
                      <a:pt x="326" y="111"/>
                    </a:cubicBezTo>
                    <a:cubicBezTo>
                      <a:pt x="327" y="121"/>
                      <a:pt x="326" y="130"/>
                      <a:pt x="328" y="140"/>
                    </a:cubicBezTo>
                    <a:cubicBezTo>
                      <a:pt x="335" y="133"/>
                      <a:pt x="342" y="126"/>
                      <a:pt x="350" y="120"/>
                    </a:cubicBezTo>
                    <a:cubicBezTo>
                      <a:pt x="358" y="115"/>
                      <a:pt x="366" y="111"/>
                      <a:pt x="376" y="109"/>
                    </a:cubicBezTo>
                    <a:cubicBezTo>
                      <a:pt x="384" y="106"/>
                      <a:pt x="387" y="108"/>
                      <a:pt x="386" y="117"/>
                    </a:cubicBezTo>
                    <a:cubicBezTo>
                      <a:pt x="383" y="142"/>
                      <a:pt x="362" y="164"/>
                      <a:pt x="337" y="168"/>
                    </a:cubicBezTo>
                    <a:cubicBezTo>
                      <a:pt x="331" y="169"/>
                      <a:pt x="329" y="171"/>
                      <a:pt x="330" y="176"/>
                    </a:cubicBezTo>
                    <a:cubicBezTo>
                      <a:pt x="331" y="182"/>
                      <a:pt x="331" y="188"/>
                      <a:pt x="331" y="196"/>
                    </a:cubicBezTo>
                    <a:cubicBezTo>
                      <a:pt x="345" y="178"/>
                      <a:pt x="362" y="167"/>
                      <a:pt x="382" y="161"/>
                    </a:cubicBezTo>
                    <a:cubicBezTo>
                      <a:pt x="390" y="158"/>
                      <a:pt x="393" y="162"/>
                      <a:pt x="393" y="169"/>
                    </a:cubicBezTo>
                    <a:cubicBezTo>
                      <a:pt x="393" y="181"/>
                      <a:pt x="387" y="191"/>
                      <a:pt x="377" y="199"/>
                    </a:cubicBezTo>
                    <a:cubicBezTo>
                      <a:pt x="365" y="209"/>
                      <a:pt x="352" y="216"/>
                      <a:pt x="336" y="217"/>
                    </a:cubicBezTo>
                    <a:cubicBezTo>
                      <a:pt x="332" y="217"/>
                      <a:pt x="331" y="218"/>
                      <a:pt x="331" y="222"/>
                    </a:cubicBezTo>
                    <a:cubicBezTo>
                      <a:pt x="331" y="229"/>
                      <a:pt x="331" y="235"/>
                      <a:pt x="332" y="242"/>
                    </a:cubicBezTo>
                    <a:cubicBezTo>
                      <a:pt x="343" y="226"/>
                      <a:pt x="360" y="217"/>
                      <a:pt x="377" y="208"/>
                    </a:cubicBezTo>
                    <a:cubicBezTo>
                      <a:pt x="380" y="207"/>
                      <a:pt x="383" y="205"/>
                      <a:pt x="386" y="204"/>
                    </a:cubicBezTo>
                    <a:cubicBezTo>
                      <a:pt x="392" y="202"/>
                      <a:pt x="395" y="204"/>
                      <a:pt x="394" y="212"/>
                    </a:cubicBezTo>
                    <a:cubicBezTo>
                      <a:pt x="393" y="222"/>
                      <a:pt x="389" y="232"/>
                      <a:pt x="382" y="240"/>
                    </a:cubicBezTo>
                    <a:cubicBezTo>
                      <a:pt x="369" y="253"/>
                      <a:pt x="355" y="266"/>
                      <a:pt x="335" y="267"/>
                    </a:cubicBezTo>
                    <a:cubicBezTo>
                      <a:pt x="334" y="267"/>
                      <a:pt x="331" y="267"/>
                      <a:pt x="331" y="268"/>
                    </a:cubicBezTo>
                    <a:cubicBezTo>
                      <a:pt x="332" y="276"/>
                      <a:pt x="329" y="283"/>
                      <a:pt x="333" y="290"/>
                    </a:cubicBezTo>
                    <a:cubicBezTo>
                      <a:pt x="334" y="291"/>
                      <a:pt x="333" y="292"/>
                      <a:pt x="333" y="293"/>
                    </a:cubicBezTo>
                    <a:cubicBezTo>
                      <a:pt x="331" y="295"/>
                      <a:pt x="331" y="298"/>
                      <a:pt x="331" y="300"/>
                    </a:cubicBezTo>
                    <a:cubicBezTo>
                      <a:pt x="331" y="305"/>
                      <a:pt x="331" y="310"/>
                      <a:pt x="323" y="307"/>
                    </a:cubicBezTo>
                    <a:cubicBezTo>
                      <a:pt x="320" y="305"/>
                      <a:pt x="319" y="308"/>
                      <a:pt x="318" y="310"/>
                    </a:cubicBezTo>
                    <a:cubicBezTo>
                      <a:pt x="305" y="324"/>
                      <a:pt x="292" y="339"/>
                      <a:pt x="279" y="353"/>
                    </a:cubicBezTo>
                    <a:cubicBezTo>
                      <a:pt x="275" y="357"/>
                      <a:pt x="271" y="359"/>
                      <a:pt x="267" y="360"/>
                    </a:cubicBezTo>
                    <a:cubicBezTo>
                      <a:pt x="223" y="369"/>
                      <a:pt x="181" y="382"/>
                      <a:pt x="138" y="393"/>
                    </a:cubicBezTo>
                    <a:cubicBezTo>
                      <a:pt x="127" y="396"/>
                      <a:pt x="116" y="401"/>
                      <a:pt x="105" y="404"/>
                    </a:cubicBezTo>
                    <a:close/>
                  </a:path>
                </a:pathLst>
              </a:custGeom>
              <a:solidFill>
                <a:srgbClr val="1617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9" name="Freeform 10">
                <a:extLst>
                  <a:ext uri="{FF2B5EF4-FFF2-40B4-BE49-F238E27FC236}">
                    <a16:creationId xmlns:a16="http://schemas.microsoft.com/office/drawing/2014/main" id="{8D7EC2E2-DEB0-02AA-FA2C-AE3355802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980"/>
                <a:ext cx="423" cy="639"/>
              </a:xfrm>
              <a:custGeom>
                <a:avLst/>
                <a:gdLst>
                  <a:gd name="T0" fmla="*/ 15 w 386"/>
                  <a:gd name="T1" fmla="*/ 548 h 583"/>
                  <a:gd name="T2" fmla="*/ 67 w 386"/>
                  <a:gd name="T3" fmla="*/ 418 h 583"/>
                  <a:gd name="T4" fmla="*/ 73 w 386"/>
                  <a:gd name="T5" fmla="*/ 399 h 583"/>
                  <a:gd name="T6" fmla="*/ 116 w 386"/>
                  <a:gd name="T7" fmla="*/ 402 h 583"/>
                  <a:gd name="T8" fmla="*/ 164 w 386"/>
                  <a:gd name="T9" fmla="*/ 438 h 583"/>
                  <a:gd name="T10" fmla="*/ 178 w 386"/>
                  <a:gd name="T11" fmla="*/ 332 h 583"/>
                  <a:gd name="T12" fmla="*/ 265 w 386"/>
                  <a:gd name="T13" fmla="*/ 309 h 583"/>
                  <a:gd name="T14" fmla="*/ 248 w 386"/>
                  <a:gd name="T15" fmla="*/ 283 h 583"/>
                  <a:gd name="T16" fmla="*/ 139 w 386"/>
                  <a:gd name="T17" fmla="*/ 284 h 583"/>
                  <a:gd name="T18" fmla="*/ 141 w 386"/>
                  <a:gd name="T19" fmla="*/ 174 h 583"/>
                  <a:gd name="T20" fmla="*/ 168 w 386"/>
                  <a:gd name="T21" fmla="*/ 150 h 583"/>
                  <a:gd name="T22" fmla="*/ 177 w 386"/>
                  <a:gd name="T23" fmla="*/ 111 h 583"/>
                  <a:gd name="T24" fmla="*/ 301 w 386"/>
                  <a:gd name="T25" fmla="*/ 111 h 583"/>
                  <a:gd name="T26" fmla="*/ 305 w 386"/>
                  <a:gd name="T27" fmla="*/ 82 h 583"/>
                  <a:gd name="T28" fmla="*/ 233 w 386"/>
                  <a:gd name="T29" fmla="*/ 71 h 583"/>
                  <a:gd name="T30" fmla="*/ 255 w 386"/>
                  <a:gd name="T31" fmla="*/ 5 h 583"/>
                  <a:gd name="T32" fmla="*/ 355 w 386"/>
                  <a:gd name="T33" fmla="*/ 10 h 583"/>
                  <a:gd name="T34" fmla="*/ 381 w 386"/>
                  <a:gd name="T35" fmla="*/ 68 h 583"/>
                  <a:gd name="T36" fmla="*/ 321 w 386"/>
                  <a:gd name="T37" fmla="*/ 78 h 583"/>
                  <a:gd name="T38" fmla="*/ 316 w 386"/>
                  <a:gd name="T39" fmla="*/ 156 h 583"/>
                  <a:gd name="T40" fmla="*/ 332 w 386"/>
                  <a:gd name="T41" fmla="*/ 169 h 583"/>
                  <a:gd name="T42" fmla="*/ 339 w 386"/>
                  <a:gd name="T43" fmla="*/ 261 h 583"/>
                  <a:gd name="T44" fmla="*/ 322 w 386"/>
                  <a:gd name="T45" fmla="*/ 281 h 583"/>
                  <a:gd name="T46" fmla="*/ 287 w 386"/>
                  <a:gd name="T47" fmla="*/ 298 h 583"/>
                  <a:gd name="T48" fmla="*/ 300 w 386"/>
                  <a:gd name="T49" fmla="*/ 318 h 583"/>
                  <a:gd name="T50" fmla="*/ 315 w 386"/>
                  <a:gd name="T51" fmla="*/ 480 h 583"/>
                  <a:gd name="T52" fmla="*/ 209 w 386"/>
                  <a:gd name="T53" fmla="*/ 511 h 583"/>
                  <a:gd name="T54" fmla="*/ 190 w 386"/>
                  <a:gd name="T55" fmla="*/ 447 h 583"/>
                  <a:gd name="T56" fmla="*/ 156 w 386"/>
                  <a:gd name="T57" fmla="*/ 457 h 583"/>
                  <a:gd name="T58" fmla="*/ 172 w 386"/>
                  <a:gd name="T59" fmla="*/ 511 h 583"/>
                  <a:gd name="T60" fmla="*/ 37 w 386"/>
                  <a:gd name="T61" fmla="*/ 567 h 583"/>
                  <a:gd name="T62" fmla="*/ 37 w 386"/>
                  <a:gd name="T63" fmla="*/ 559 h 583"/>
                  <a:gd name="T64" fmla="*/ 133 w 386"/>
                  <a:gd name="T65" fmla="*/ 563 h 583"/>
                  <a:gd name="T66" fmla="*/ 127 w 386"/>
                  <a:gd name="T67" fmla="*/ 445 h 583"/>
                  <a:gd name="T68" fmla="*/ 82 w 386"/>
                  <a:gd name="T69" fmla="*/ 412 h 583"/>
                  <a:gd name="T70" fmla="*/ 23 w 386"/>
                  <a:gd name="T71" fmla="*/ 539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86" h="583">
                    <a:moveTo>
                      <a:pt x="23" y="546"/>
                    </a:moveTo>
                    <a:cubicBezTo>
                      <a:pt x="20" y="546"/>
                      <a:pt x="18" y="547"/>
                      <a:pt x="15" y="548"/>
                    </a:cubicBezTo>
                    <a:cubicBezTo>
                      <a:pt x="0" y="512"/>
                      <a:pt x="17" y="484"/>
                      <a:pt x="35" y="455"/>
                    </a:cubicBezTo>
                    <a:cubicBezTo>
                      <a:pt x="43" y="441"/>
                      <a:pt x="56" y="430"/>
                      <a:pt x="67" y="418"/>
                    </a:cubicBezTo>
                    <a:cubicBezTo>
                      <a:pt x="71" y="414"/>
                      <a:pt x="78" y="411"/>
                      <a:pt x="71" y="403"/>
                    </a:cubicBezTo>
                    <a:cubicBezTo>
                      <a:pt x="70" y="402"/>
                      <a:pt x="71" y="400"/>
                      <a:pt x="73" y="399"/>
                    </a:cubicBezTo>
                    <a:cubicBezTo>
                      <a:pt x="87" y="393"/>
                      <a:pt x="101" y="396"/>
                      <a:pt x="115" y="401"/>
                    </a:cubicBezTo>
                    <a:cubicBezTo>
                      <a:pt x="115" y="401"/>
                      <a:pt x="116" y="402"/>
                      <a:pt x="116" y="402"/>
                    </a:cubicBezTo>
                    <a:cubicBezTo>
                      <a:pt x="111" y="417"/>
                      <a:pt x="124" y="424"/>
                      <a:pt x="131" y="433"/>
                    </a:cubicBezTo>
                    <a:cubicBezTo>
                      <a:pt x="145" y="450"/>
                      <a:pt x="145" y="449"/>
                      <a:pt x="164" y="438"/>
                    </a:cubicBezTo>
                    <a:cubicBezTo>
                      <a:pt x="180" y="428"/>
                      <a:pt x="188" y="418"/>
                      <a:pt x="184" y="399"/>
                    </a:cubicBezTo>
                    <a:cubicBezTo>
                      <a:pt x="180" y="377"/>
                      <a:pt x="180" y="354"/>
                      <a:pt x="178" y="332"/>
                    </a:cubicBezTo>
                    <a:cubicBezTo>
                      <a:pt x="177" y="322"/>
                      <a:pt x="181" y="317"/>
                      <a:pt x="190" y="316"/>
                    </a:cubicBezTo>
                    <a:cubicBezTo>
                      <a:pt x="215" y="314"/>
                      <a:pt x="240" y="310"/>
                      <a:pt x="265" y="309"/>
                    </a:cubicBezTo>
                    <a:cubicBezTo>
                      <a:pt x="271" y="309"/>
                      <a:pt x="273" y="307"/>
                      <a:pt x="271" y="301"/>
                    </a:cubicBezTo>
                    <a:cubicBezTo>
                      <a:pt x="267" y="282"/>
                      <a:pt x="267" y="282"/>
                      <a:pt x="248" y="283"/>
                    </a:cubicBezTo>
                    <a:cubicBezTo>
                      <a:pt x="220" y="283"/>
                      <a:pt x="192" y="285"/>
                      <a:pt x="164" y="286"/>
                    </a:cubicBezTo>
                    <a:cubicBezTo>
                      <a:pt x="156" y="286"/>
                      <a:pt x="148" y="285"/>
                      <a:pt x="139" y="284"/>
                    </a:cubicBezTo>
                    <a:cubicBezTo>
                      <a:pt x="133" y="284"/>
                      <a:pt x="130" y="280"/>
                      <a:pt x="131" y="274"/>
                    </a:cubicBezTo>
                    <a:cubicBezTo>
                      <a:pt x="136" y="241"/>
                      <a:pt x="134" y="207"/>
                      <a:pt x="141" y="174"/>
                    </a:cubicBezTo>
                    <a:cubicBezTo>
                      <a:pt x="142" y="167"/>
                      <a:pt x="146" y="168"/>
                      <a:pt x="151" y="167"/>
                    </a:cubicBezTo>
                    <a:cubicBezTo>
                      <a:pt x="167" y="166"/>
                      <a:pt x="168" y="166"/>
                      <a:pt x="168" y="150"/>
                    </a:cubicBezTo>
                    <a:cubicBezTo>
                      <a:pt x="168" y="138"/>
                      <a:pt x="170" y="127"/>
                      <a:pt x="172" y="117"/>
                    </a:cubicBezTo>
                    <a:cubicBezTo>
                      <a:pt x="173" y="113"/>
                      <a:pt x="173" y="111"/>
                      <a:pt x="177" y="111"/>
                    </a:cubicBezTo>
                    <a:cubicBezTo>
                      <a:pt x="205" y="112"/>
                      <a:pt x="233" y="106"/>
                      <a:pt x="261" y="108"/>
                    </a:cubicBezTo>
                    <a:cubicBezTo>
                      <a:pt x="274" y="109"/>
                      <a:pt x="288" y="110"/>
                      <a:pt x="301" y="111"/>
                    </a:cubicBezTo>
                    <a:cubicBezTo>
                      <a:pt x="305" y="111"/>
                      <a:pt x="308" y="111"/>
                      <a:pt x="307" y="105"/>
                    </a:cubicBezTo>
                    <a:cubicBezTo>
                      <a:pt x="306" y="98"/>
                      <a:pt x="305" y="90"/>
                      <a:pt x="305" y="82"/>
                    </a:cubicBezTo>
                    <a:cubicBezTo>
                      <a:pt x="305" y="77"/>
                      <a:pt x="302" y="76"/>
                      <a:pt x="298" y="76"/>
                    </a:cubicBezTo>
                    <a:cubicBezTo>
                      <a:pt x="276" y="75"/>
                      <a:pt x="255" y="71"/>
                      <a:pt x="233" y="71"/>
                    </a:cubicBezTo>
                    <a:cubicBezTo>
                      <a:pt x="223" y="71"/>
                      <a:pt x="222" y="69"/>
                      <a:pt x="227" y="60"/>
                    </a:cubicBezTo>
                    <a:cubicBezTo>
                      <a:pt x="238" y="43"/>
                      <a:pt x="246" y="24"/>
                      <a:pt x="255" y="5"/>
                    </a:cubicBezTo>
                    <a:cubicBezTo>
                      <a:pt x="257" y="1"/>
                      <a:pt x="259" y="0"/>
                      <a:pt x="264" y="0"/>
                    </a:cubicBezTo>
                    <a:cubicBezTo>
                      <a:pt x="294" y="4"/>
                      <a:pt x="325" y="7"/>
                      <a:pt x="355" y="10"/>
                    </a:cubicBezTo>
                    <a:cubicBezTo>
                      <a:pt x="358" y="11"/>
                      <a:pt x="361" y="10"/>
                      <a:pt x="362" y="14"/>
                    </a:cubicBezTo>
                    <a:cubicBezTo>
                      <a:pt x="366" y="33"/>
                      <a:pt x="374" y="50"/>
                      <a:pt x="381" y="68"/>
                    </a:cubicBezTo>
                    <a:cubicBezTo>
                      <a:pt x="386" y="83"/>
                      <a:pt x="384" y="86"/>
                      <a:pt x="368" y="84"/>
                    </a:cubicBezTo>
                    <a:cubicBezTo>
                      <a:pt x="353" y="82"/>
                      <a:pt x="337" y="80"/>
                      <a:pt x="321" y="78"/>
                    </a:cubicBezTo>
                    <a:cubicBezTo>
                      <a:pt x="314" y="77"/>
                      <a:pt x="313" y="78"/>
                      <a:pt x="311" y="86"/>
                    </a:cubicBezTo>
                    <a:cubicBezTo>
                      <a:pt x="308" y="110"/>
                      <a:pt x="319" y="132"/>
                      <a:pt x="316" y="156"/>
                    </a:cubicBezTo>
                    <a:cubicBezTo>
                      <a:pt x="315" y="163"/>
                      <a:pt x="321" y="160"/>
                      <a:pt x="323" y="159"/>
                    </a:cubicBezTo>
                    <a:cubicBezTo>
                      <a:pt x="331" y="159"/>
                      <a:pt x="333" y="159"/>
                      <a:pt x="332" y="169"/>
                    </a:cubicBezTo>
                    <a:cubicBezTo>
                      <a:pt x="330" y="180"/>
                      <a:pt x="332" y="192"/>
                      <a:pt x="333" y="204"/>
                    </a:cubicBezTo>
                    <a:cubicBezTo>
                      <a:pt x="336" y="223"/>
                      <a:pt x="339" y="242"/>
                      <a:pt x="339" y="261"/>
                    </a:cubicBezTo>
                    <a:cubicBezTo>
                      <a:pt x="339" y="267"/>
                      <a:pt x="346" y="273"/>
                      <a:pt x="340" y="279"/>
                    </a:cubicBezTo>
                    <a:cubicBezTo>
                      <a:pt x="335" y="284"/>
                      <a:pt x="328" y="279"/>
                      <a:pt x="322" y="281"/>
                    </a:cubicBezTo>
                    <a:cubicBezTo>
                      <a:pt x="317" y="282"/>
                      <a:pt x="312" y="282"/>
                      <a:pt x="307" y="282"/>
                    </a:cubicBezTo>
                    <a:cubicBezTo>
                      <a:pt x="291" y="283"/>
                      <a:pt x="292" y="283"/>
                      <a:pt x="287" y="298"/>
                    </a:cubicBezTo>
                    <a:cubicBezTo>
                      <a:pt x="285" y="305"/>
                      <a:pt x="282" y="311"/>
                      <a:pt x="294" y="311"/>
                    </a:cubicBezTo>
                    <a:cubicBezTo>
                      <a:pt x="297" y="311"/>
                      <a:pt x="299" y="315"/>
                      <a:pt x="300" y="318"/>
                    </a:cubicBezTo>
                    <a:cubicBezTo>
                      <a:pt x="304" y="325"/>
                      <a:pt x="305" y="333"/>
                      <a:pt x="306" y="341"/>
                    </a:cubicBezTo>
                    <a:cubicBezTo>
                      <a:pt x="307" y="387"/>
                      <a:pt x="311" y="434"/>
                      <a:pt x="315" y="480"/>
                    </a:cubicBezTo>
                    <a:cubicBezTo>
                      <a:pt x="317" y="495"/>
                      <a:pt x="313" y="501"/>
                      <a:pt x="298" y="505"/>
                    </a:cubicBezTo>
                    <a:cubicBezTo>
                      <a:pt x="268" y="512"/>
                      <a:pt x="238" y="511"/>
                      <a:pt x="209" y="511"/>
                    </a:cubicBezTo>
                    <a:cubicBezTo>
                      <a:pt x="200" y="511"/>
                      <a:pt x="197" y="505"/>
                      <a:pt x="195" y="497"/>
                    </a:cubicBezTo>
                    <a:cubicBezTo>
                      <a:pt x="191" y="481"/>
                      <a:pt x="192" y="464"/>
                      <a:pt x="190" y="447"/>
                    </a:cubicBezTo>
                    <a:cubicBezTo>
                      <a:pt x="189" y="442"/>
                      <a:pt x="188" y="438"/>
                      <a:pt x="187" y="431"/>
                    </a:cubicBezTo>
                    <a:cubicBezTo>
                      <a:pt x="176" y="440"/>
                      <a:pt x="166" y="449"/>
                      <a:pt x="156" y="457"/>
                    </a:cubicBezTo>
                    <a:cubicBezTo>
                      <a:pt x="151" y="460"/>
                      <a:pt x="155" y="463"/>
                      <a:pt x="156" y="466"/>
                    </a:cubicBezTo>
                    <a:cubicBezTo>
                      <a:pt x="165" y="480"/>
                      <a:pt x="172" y="495"/>
                      <a:pt x="172" y="511"/>
                    </a:cubicBezTo>
                    <a:cubicBezTo>
                      <a:pt x="171" y="553"/>
                      <a:pt x="158" y="571"/>
                      <a:pt x="110" y="579"/>
                    </a:cubicBezTo>
                    <a:cubicBezTo>
                      <a:pt x="84" y="583"/>
                      <a:pt x="60" y="579"/>
                      <a:pt x="37" y="567"/>
                    </a:cubicBezTo>
                    <a:cubicBezTo>
                      <a:pt x="35" y="566"/>
                      <a:pt x="34" y="564"/>
                      <a:pt x="32" y="563"/>
                    </a:cubicBezTo>
                    <a:cubicBezTo>
                      <a:pt x="35" y="562"/>
                      <a:pt x="36" y="561"/>
                      <a:pt x="37" y="559"/>
                    </a:cubicBezTo>
                    <a:cubicBezTo>
                      <a:pt x="45" y="557"/>
                      <a:pt x="52" y="564"/>
                      <a:pt x="60" y="565"/>
                    </a:cubicBezTo>
                    <a:cubicBezTo>
                      <a:pt x="84" y="573"/>
                      <a:pt x="109" y="572"/>
                      <a:pt x="133" y="563"/>
                    </a:cubicBezTo>
                    <a:cubicBezTo>
                      <a:pt x="159" y="553"/>
                      <a:pt x="166" y="528"/>
                      <a:pt x="161" y="503"/>
                    </a:cubicBezTo>
                    <a:cubicBezTo>
                      <a:pt x="156" y="480"/>
                      <a:pt x="143" y="462"/>
                      <a:pt x="127" y="445"/>
                    </a:cubicBezTo>
                    <a:cubicBezTo>
                      <a:pt x="120" y="437"/>
                      <a:pt x="113" y="429"/>
                      <a:pt x="108" y="420"/>
                    </a:cubicBezTo>
                    <a:cubicBezTo>
                      <a:pt x="101" y="410"/>
                      <a:pt x="92" y="409"/>
                      <a:pt x="82" y="412"/>
                    </a:cubicBezTo>
                    <a:cubicBezTo>
                      <a:pt x="58" y="436"/>
                      <a:pt x="37" y="462"/>
                      <a:pt x="24" y="494"/>
                    </a:cubicBezTo>
                    <a:cubicBezTo>
                      <a:pt x="19" y="509"/>
                      <a:pt x="17" y="523"/>
                      <a:pt x="23" y="539"/>
                    </a:cubicBezTo>
                    <a:cubicBezTo>
                      <a:pt x="24" y="541"/>
                      <a:pt x="25" y="543"/>
                      <a:pt x="23" y="546"/>
                    </a:cubicBezTo>
                    <a:close/>
                  </a:path>
                </a:pathLst>
              </a:custGeom>
              <a:solidFill>
                <a:srgbClr val="1414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0" name="Freeform 11">
                <a:extLst>
                  <a:ext uri="{FF2B5EF4-FFF2-40B4-BE49-F238E27FC236}">
                    <a16:creationId xmlns:a16="http://schemas.microsoft.com/office/drawing/2014/main" id="{B77291BD-936A-F5C3-2149-97730B333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410"/>
                <a:ext cx="363" cy="281"/>
              </a:xfrm>
              <a:custGeom>
                <a:avLst/>
                <a:gdLst>
                  <a:gd name="T0" fmla="*/ 62 w 331"/>
                  <a:gd name="T1" fmla="*/ 92 h 257"/>
                  <a:gd name="T2" fmla="*/ 10 w 331"/>
                  <a:gd name="T3" fmla="*/ 37 h 257"/>
                  <a:gd name="T4" fmla="*/ 66 w 331"/>
                  <a:gd name="T5" fmla="*/ 57 h 257"/>
                  <a:gd name="T6" fmla="*/ 56 w 331"/>
                  <a:gd name="T7" fmla="*/ 22 h 257"/>
                  <a:gd name="T8" fmla="*/ 56 w 331"/>
                  <a:gd name="T9" fmla="*/ 10 h 257"/>
                  <a:gd name="T10" fmla="*/ 67 w 331"/>
                  <a:gd name="T11" fmla="*/ 12 h 257"/>
                  <a:gd name="T12" fmla="*/ 98 w 331"/>
                  <a:gd name="T13" fmla="*/ 33 h 257"/>
                  <a:gd name="T14" fmla="*/ 100 w 331"/>
                  <a:gd name="T15" fmla="*/ 9 h 257"/>
                  <a:gd name="T16" fmla="*/ 103 w 331"/>
                  <a:gd name="T17" fmla="*/ 1 h 257"/>
                  <a:gd name="T18" fmla="*/ 111 w 331"/>
                  <a:gd name="T19" fmla="*/ 4 h 257"/>
                  <a:gd name="T20" fmla="*/ 133 w 331"/>
                  <a:gd name="T21" fmla="*/ 26 h 257"/>
                  <a:gd name="T22" fmla="*/ 149 w 331"/>
                  <a:gd name="T23" fmla="*/ 53 h 257"/>
                  <a:gd name="T24" fmla="*/ 175 w 331"/>
                  <a:gd name="T25" fmla="*/ 30 h 257"/>
                  <a:gd name="T26" fmla="*/ 185 w 331"/>
                  <a:gd name="T27" fmla="*/ 27 h 257"/>
                  <a:gd name="T28" fmla="*/ 188 w 331"/>
                  <a:gd name="T29" fmla="*/ 36 h 257"/>
                  <a:gd name="T30" fmla="*/ 182 w 331"/>
                  <a:gd name="T31" fmla="*/ 105 h 257"/>
                  <a:gd name="T32" fmla="*/ 224 w 331"/>
                  <a:gd name="T33" fmla="*/ 61 h 257"/>
                  <a:gd name="T34" fmla="*/ 232 w 331"/>
                  <a:gd name="T35" fmla="*/ 58 h 257"/>
                  <a:gd name="T36" fmla="*/ 232 w 331"/>
                  <a:gd name="T37" fmla="*/ 66 h 257"/>
                  <a:gd name="T38" fmla="*/ 234 w 331"/>
                  <a:gd name="T39" fmla="*/ 87 h 257"/>
                  <a:gd name="T40" fmla="*/ 241 w 331"/>
                  <a:gd name="T41" fmla="*/ 90 h 257"/>
                  <a:gd name="T42" fmla="*/ 277 w 331"/>
                  <a:gd name="T43" fmla="*/ 91 h 257"/>
                  <a:gd name="T44" fmla="*/ 284 w 331"/>
                  <a:gd name="T45" fmla="*/ 95 h 257"/>
                  <a:gd name="T46" fmla="*/ 278 w 331"/>
                  <a:gd name="T47" fmla="*/ 100 h 257"/>
                  <a:gd name="T48" fmla="*/ 255 w 331"/>
                  <a:gd name="T49" fmla="*/ 117 h 257"/>
                  <a:gd name="T50" fmla="*/ 283 w 331"/>
                  <a:gd name="T51" fmla="*/ 123 h 257"/>
                  <a:gd name="T52" fmla="*/ 303 w 331"/>
                  <a:gd name="T53" fmla="*/ 131 h 257"/>
                  <a:gd name="T54" fmla="*/ 307 w 331"/>
                  <a:gd name="T55" fmla="*/ 135 h 257"/>
                  <a:gd name="T56" fmla="*/ 302 w 331"/>
                  <a:gd name="T57" fmla="*/ 138 h 257"/>
                  <a:gd name="T58" fmla="*/ 271 w 331"/>
                  <a:gd name="T59" fmla="*/ 151 h 257"/>
                  <a:gd name="T60" fmla="*/ 320 w 331"/>
                  <a:gd name="T61" fmla="*/ 178 h 257"/>
                  <a:gd name="T62" fmla="*/ 326 w 331"/>
                  <a:gd name="T63" fmla="*/ 184 h 257"/>
                  <a:gd name="T64" fmla="*/ 329 w 331"/>
                  <a:gd name="T65" fmla="*/ 191 h 257"/>
                  <a:gd name="T66" fmla="*/ 322 w 331"/>
                  <a:gd name="T67" fmla="*/ 192 h 257"/>
                  <a:gd name="T68" fmla="*/ 301 w 331"/>
                  <a:gd name="T69" fmla="*/ 189 h 257"/>
                  <a:gd name="T70" fmla="*/ 284 w 331"/>
                  <a:gd name="T71" fmla="*/ 191 h 257"/>
                  <a:gd name="T72" fmla="*/ 317 w 331"/>
                  <a:gd name="T73" fmla="*/ 216 h 257"/>
                  <a:gd name="T74" fmla="*/ 320 w 331"/>
                  <a:gd name="T75" fmla="*/ 223 h 257"/>
                  <a:gd name="T76" fmla="*/ 310 w 331"/>
                  <a:gd name="T77" fmla="*/ 225 h 257"/>
                  <a:gd name="T78" fmla="*/ 267 w 331"/>
                  <a:gd name="T79" fmla="*/ 212 h 257"/>
                  <a:gd name="T80" fmla="*/ 298 w 331"/>
                  <a:gd name="T81" fmla="*/ 239 h 257"/>
                  <a:gd name="T82" fmla="*/ 303 w 331"/>
                  <a:gd name="T83" fmla="*/ 243 h 257"/>
                  <a:gd name="T84" fmla="*/ 304 w 331"/>
                  <a:gd name="T85" fmla="*/ 253 h 257"/>
                  <a:gd name="T86" fmla="*/ 295 w 331"/>
                  <a:gd name="T87" fmla="*/ 251 h 257"/>
                  <a:gd name="T88" fmla="*/ 254 w 331"/>
                  <a:gd name="T89" fmla="*/ 220 h 257"/>
                  <a:gd name="T90" fmla="*/ 175 w 331"/>
                  <a:gd name="T91" fmla="*/ 179 h 257"/>
                  <a:gd name="T92" fmla="*/ 168 w 331"/>
                  <a:gd name="T93" fmla="*/ 181 h 257"/>
                  <a:gd name="T94" fmla="*/ 140 w 331"/>
                  <a:gd name="T95" fmla="*/ 185 h 257"/>
                  <a:gd name="T96" fmla="*/ 130 w 331"/>
                  <a:gd name="T97" fmla="*/ 160 h 257"/>
                  <a:gd name="T98" fmla="*/ 127 w 331"/>
                  <a:gd name="T99" fmla="*/ 151 h 257"/>
                  <a:gd name="T100" fmla="*/ 7 w 331"/>
                  <a:gd name="T101" fmla="*/ 79 h 257"/>
                  <a:gd name="T102" fmla="*/ 1 w 331"/>
                  <a:gd name="T103" fmla="*/ 71 h 257"/>
                  <a:gd name="T104" fmla="*/ 10 w 331"/>
                  <a:gd name="T105" fmla="*/ 69 h 257"/>
                  <a:gd name="T106" fmla="*/ 54 w 331"/>
                  <a:gd name="T107" fmla="*/ 88 h 257"/>
                  <a:gd name="T108" fmla="*/ 62 w 331"/>
                  <a:gd name="T109" fmla="*/ 92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31" h="257">
                    <a:moveTo>
                      <a:pt x="62" y="92"/>
                    </a:moveTo>
                    <a:cubicBezTo>
                      <a:pt x="48" y="70"/>
                      <a:pt x="30" y="54"/>
                      <a:pt x="10" y="37"/>
                    </a:cubicBezTo>
                    <a:cubicBezTo>
                      <a:pt x="33" y="35"/>
                      <a:pt x="48" y="50"/>
                      <a:pt x="66" y="57"/>
                    </a:cubicBezTo>
                    <a:cubicBezTo>
                      <a:pt x="65" y="44"/>
                      <a:pt x="59" y="33"/>
                      <a:pt x="56" y="22"/>
                    </a:cubicBezTo>
                    <a:cubicBezTo>
                      <a:pt x="55" y="18"/>
                      <a:pt x="51" y="14"/>
                      <a:pt x="56" y="10"/>
                    </a:cubicBezTo>
                    <a:cubicBezTo>
                      <a:pt x="60" y="6"/>
                      <a:pt x="63" y="11"/>
                      <a:pt x="67" y="12"/>
                    </a:cubicBezTo>
                    <a:cubicBezTo>
                      <a:pt x="78" y="17"/>
                      <a:pt x="87" y="25"/>
                      <a:pt x="98" y="33"/>
                    </a:cubicBezTo>
                    <a:cubicBezTo>
                      <a:pt x="99" y="24"/>
                      <a:pt x="99" y="16"/>
                      <a:pt x="100" y="9"/>
                    </a:cubicBezTo>
                    <a:cubicBezTo>
                      <a:pt x="100" y="6"/>
                      <a:pt x="100" y="2"/>
                      <a:pt x="103" y="1"/>
                    </a:cubicBezTo>
                    <a:cubicBezTo>
                      <a:pt x="107" y="0"/>
                      <a:pt x="108" y="3"/>
                      <a:pt x="111" y="4"/>
                    </a:cubicBezTo>
                    <a:cubicBezTo>
                      <a:pt x="119" y="11"/>
                      <a:pt x="126" y="18"/>
                      <a:pt x="133" y="26"/>
                    </a:cubicBezTo>
                    <a:cubicBezTo>
                      <a:pt x="139" y="34"/>
                      <a:pt x="144" y="44"/>
                      <a:pt x="149" y="53"/>
                    </a:cubicBezTo>
                    <a:cubicBezTo>
                      <a:pt x="158" y="45"/>
                      <a:pt x="166" y="38"/>
                      <a:pt x="175" y="30"/>
                    </a:cubicBezTo>
                    <a:cubicBezTo>
                      <a:pt x="178" y="28"/>
                      <a:pt x="181" y="25"/>
                      <a:pt x="185" y="27"/>
                    </a:cubicBezTo>
                    <a:cubicBezTo>
                      <a:pt x="189" y="28"/>
                      <a:pt x="188" y="32"/>
                      <a:pt x="188" y="36"/>
                    </a:cubicBezTo>
                    <a:cubicBezTo>
                      <a:pt x="188" y="58"/>
                      <a:pt x="188" y="80"/>
                      <a:pt x="182" y="105"/>
                    </a:cubicBezTo>
                    <a:cubicBezTo>
                      <a:pt x="195" y="87"/>
                      <a:pt x="209" y="73"/>
                      <a:pt x="224" y="61"/>
                    </a:cubicBezTo>
                    <a:cubicBezTo>
                      <a:pt x="226" y="60"/>
                      <a:pt x="228" y="56"/>
                      <a:pt x="232" y="58"/>
                    </a:cubicBezTo>
                    <a:cubicBezTo>
                      <a:pt x="236" y="60"/>
                      <a:pt x="232" y="63"/>
                      <a:pt x="232" y="66"/>
                    </a:cubicBezTo>
                    <a:cubicBezTo>
                      <a:pt x="233" y="73"/>
                      <a:pt x="234" y="80"/>
                      <a:pt x="234" y="87"/>
                    </a:cubicBezTo>
                    <a:cubicBezTo>
                      <a:pt x="234" y="92"/>
                      <a:pt x="238" y="90"/>
                      <a:pt x="241" y="90"/>
                    </a:cubicBezTo>
                    <a:cubicBezTo>
                      <a:pt x="253" y="88"/>
                      <a:pt x="265" y="89"/>
                      <a:pt x="277" y="91"/>
                    </a:cubicBezTo>
                    <a:cubicBezTo>
                      <a:pt x="279" y="92"/>
                      <a:pt x="283" y="91"/>
                      <a:pt x="284" y="95"/>
                    </a:cubicBezTo>
                    <a:cubicBezTo>
                      <a:pt x="285" y="99"/>
                      <a:pt x="280" y="99"/>
                      <a:pt x="278" y="100"/>
                    </a:cubicBezTo>
                    <a:cubicBezTo>
                      <a:pt x="270" y="105"/>
                      <a:pt x="261" y="108"/>
                      <a:pt x="255" y="117"/>
                    </a:cubicBezTo>
                    <a:cubicBezTo>
                      <a:pt x="264" y="119"/>
                      <a:pt x="274" y="121"/>
                      <a:pt x="283" y="123"/>
                    </a:cubicBezTo>
                    <a:cubicBezTo>
                      <a:pt x="290" y="125"/>
                      <a:pt x="296" y="128"/>
                      <a:pt x="303" y="131"/>
                    </a:cubicBezTo>
                    <a:cubicBezTo>
                      <a:pt x="306" y="131"/>
                      <a:pt x="307" y="133"/>
                      <a:pt x="307" y="135"/>
                    </a:cubicBezTo>
                    <a:cubicBezTo>
                      <a:pt x="306" y="138"/>
                      <a:pt x="304" y="138"/>
                      <a:pt x="302" y="138"/>
                    </a:cubicBezTo>
                    <a:cubicBezTo>
                      <a:pt x="290" y="139"/>
                      <a:pt x="281" y="144"/>
                      <a:pt x="271" y="151"/>
                    </a:cubicBezTo>
                    <a:cubicBezTo>
                      <a:pt x="289" y="159"/>
                      <a:pt x="306" y="166"/>
                      <a:pt x="320" y="178"/>
                    </a:cubicBezTo>
                    <a:cubicBezTo>
                      <a:pt x="322" y="180"/>
                      <a:pt x="324" y="182"/>
                      <a:pt x="326" y="184"/>
                    </a:cubicBezTo>
                    <a:cubicBezTo>
                      <a:pt x="329" y="186"/>
                      <a:pt x="331" y="188"/>
                      <a:pt x="329" y="191"/>
                    </a:cubicBezTo>
                    <a:cubicBezTo>
                      <a:pt x="328" y="194"/>
                      <a:pt x="325" y="192"/>
                      <a:pt x="322" y="192"/>
                    </a:cubicBezTo>
                    <a:cubicBezTo>
                      <a:pt x="315" y="191"/>
                      <a:pt x="308" y="190"/>
                      <a:pt x="301" y="189"/>
                    </a:cubicBezTo>
                    <a:cubicBezTo>
                      <a:pt x="295" y="188"/>
                      <a:pt x="290" y="188"/>
                      <a:pt x="284" y="191"/>
                    </a:cubicBezTo>
                    <a:cubicBezTo>
                      <a:pt x="296" y="198"/>
                      <a:pt x="308" y="206"/>
                      <a:pt x="317" y="216"/>
                    </a:cubicBezTo>
                    <a:cubicBezTo>
                      <a:pt x="319" y="218"/>
                      <a:pt x="322" y="220"/>
                      <a:pt x="320" y="223"/>
                    </a:cubicBezTo>
                    <a:cubicBezTo>
                      <a:pt x="318" y="226"/>
                      <a:pt x="314" y="227"/>
                      <a:pt x="310" y="225"/>
                    </a:cubicBezTo>
                    <a:cubicBezTo>
                      <a:pt x="297" y="220"/>
                      <a:pt x="283" y="216"/>
                      <a:pt x="267" y="212"/>
                    </a:cubicBezTo>
                    <a:cubicBezTo>
                      <a:pt x="278" y="222"/>
                      <a:pt x="288" y="230"/>
                      <a:pt x="298" y="239"/>
                    </a:cubicBezTo>
                    <a:cubicBezTo>
                      <a:pt x="299" y="240"/>
                      <a:pt x="301" y="242"/>
                      <a:pt x="303" y="243"/>
                    </a:cubicBezTo>
                    <a:cubicBezTo>
                      <a:pt x="306" y="246"/>
                      <a:pt x="307" y="250"/>
                      <a:pt x="304" y="253"/>
                    </a:cubicBezTo>
                    <a:cubicBezTo>
                      <a:pt x="300" y="257"/>
                      <a:pt x="297" y="254"/>
                      <a:pt x="295" y="251"/>
                    </a:cubicBezTo>
                    <a:cubicBezTo>
                      <a:pt x="283" y="239"/>
                      <a:pt x="268" y="230"/>
                      <a:pt x="254" y="220"/>
                    </a:cubicBezTo>
                    <a:cubicBezTo>
                      <a:pt x="229" y="203"/>
                      <a:pt x="201" y="193"/>
                      <a:pt x="175" y="179"/>
                    </a:cubicBezTo>
                    <a:cubicBezTo>
                      <a:pt x="172" y="177"/>
                      <a:pt x="170" y="178"/>
                      <a:pt x="168" y="181"/>
                    </a:cubicBezTo>
                    <a:cubicBezTo>
                      <a:pt x="160" y="189"/>
                      <a:pt x="149" y="191"/>
                      <a:pt x="140" y="185"/>
                    </a:cubicBezTo>
                    <a:cubicBezTo>
                      <a:pt x="131" y="181"/>
                      <a:pt x="127" y="171"/>
                      <a:pt x="130" y="160"/>
                    </a:cubicBezTo>
                    <a:cubicBezTo>
                      <a:pt x="132" y="155"/>
                      <a:pt x="130" y="153"/>
                      <a:pt x="127" y="151"/>
                    </a:cubicBezTo>
                    <a:cubicBezTo>
                      <a:pt x="90" y="122"/>
                      <a:pt x="52" y="95"/>
                      <a:pt x="7" y="79"/>
                    </a:cubicBezTo>
                    <a:cubicBezTo>
                      <a:pt x="3" y="78"/>
                      <a:pt x="0" y="76"/>
                      <a:pt x="1" y="71"/>
                    </a:cubicBezTo>
                    <a:cubicBezTo>
                      <a:pt x="3" y="67"/>
                      <a:pt x="6" y="68"/>
                      <a:pt x="10" y="69"/>
                    </a:cubicBezTo>
                    <a:cubicBezTo>
                      <a:pt x="25" y="73"/>
                      <a:pt x="40" y="80"/>
                      <a:pt x="54" y="88"/>
                    </a:cubicBezTo>
                    <a:cubicBezTo>
                      <a:pt x="56" y="89"/>
                      <a:pt x="58" y="90"/>
                      <a:pt x="62" y="92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1" name="Freeform 12">
                <a:extLst>
                  <a:ext uri="{FF2B5EF4-FFF2-40B4-BE49-F238E27FC236}">
                    <a16:creationId xmlns:a16="http://schemas.microsoft.com/office/drawing/2014/main" id="{52C771DD-2862-CDFA-624F-4F54992C0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816"/>
                <a:ext cx="268" cy="556"/>
              </a:xfrm>
              <a:custGeom>
                <a:avLst/>
                <a:gdLst>
                  <a:gd name="T0" fmla="*/ 177 w 244"/>
                  <a:gd name="T1" fmla="*/ 377 h 507"/>
                  <a:gd name="T2" fmla="*/ 175 w 244"/>
                  <a:gd name="T3" fmla="*/ 383 h 507"/>
                  <a:gd name="T4" fmla="*/ 166 w 244"/>
                  <a:gd name="T5" fmla="*/ 412 h 507"/>
                  <a:gd name="T6" fmla="*/ 161 w 244"/>
                  <a:gd name="T7" fmla="*/ 474 h 507"/>
                  <a:gd name="T8" fmla="*/ 169 w 244"/>
                  <a:gd name="T9" fmla="*/ 485 h 507"/>
                  <a:gd name="T10" fmla="*/ 171 w 244"/>
                  <a:gd name="T11" fmla="*/ 490 h 507"/>
                  <a:gd name="T12" fmla="*/ 162 w 244"/>
                  <a:gd name="T13" fmla="*/ 496 h 507"/>
                  <a:gd name="T14" fmla="*/ 109 w 244"/>
                  <a:gd name="T15" fmla="*/ 505 h 507"/>
                  <a:gd name="T16" fmla="*/ 98 w 244"/>
                  <a:gd name="T17" fmla="*/ 503 h 507"/>
                  <a:gd name="T18" fmla="*/ 99 w 244"/>
                  <a:gd name="T19" fmla="*/ 497 h 507"/>
                  <a:gd name="T20" fmla="*/ 103 w 244"/>
                  <a:gd name="T21" fmla="*/ 485 h 507"/>
                  <a:gd name="T22" fmla="*/ 69 w 244"/>
                  <a:gd name="T23" fmla="*/ 424 h 507"/>
                  <a:gd name="T24" fmla="*/ 36 w 244"/>
                  <a:gd name="T25" fmla="*/ 373 h 507"/>
                  <a:gd name="T26" fmla="*/ 86 w 244"/>
                  <a:gd name="T27" fmla="*/ 264 h 507"/>
                  <a:gd name="T28" fmla="*/ 120 w 244"/>
                  <a:gd name="T29" fmla="*/ 265 h 507"/>
                  <a:gd name="T30" fmla="*/ 119 w 244"/>
                  <a:gd name="T31" fmla="*/ 228 h 507"/>
                  <a:gd name="T32" fmla="*/ 115 w 244"/>
                  <a:gd name="T33" fmla="*/ 217 h 507"/>
                  <a:gd name="T34" fmla="*/ 4 w 244"/>
                  <a:gd name="T35" fmla="*/ 88 h 507"/>
                  <a:gd name="T36" fmla="*/ 7 w 244"/>
                  <a:gd name="T37" fmla="*/ 77 h 507"/>
                  <a:gd name="T38" fmla="*/ 44 w 244"/>
                  <a:gd name="T39" fmla="*/ 34 h 507"/>
                  <a:gd name="T40" fmla="*/ 72 w 244"/>
                  <a:gd name="T41" fmla="*/ 5 h 507"/>
                  <a:gd name="T42" fmla="*/ 112 w 244"/>
                  <a:gd name="T43" fmla="*/ 4 h 507"/>
                  <a:gd name="T44" fmla="*/ 172 w 244"/>
                  <a:gd name="T45" fmla="*/ 3 h 507"/>
                  <a:gd name="T46" fmla="*/ 179 w 244"/>
                  <a:gd name="T47" fmla="*/ 6 h 507"/>
                  <a:gd name="T48" fmla="*/ 201 w 244"/>
                  <a:gd name="T49" fmla="*/ 39 h 507"/>
                  <a:gd name="T50" fmla="*/ 240 w 244"/>
                  <a:gd name="T51" fmla="*/ 87 h 507"/>
                  <a:gd name="T52" fmla="*/ 238 w 244"/>
                  <a:gd name="T53" fmla="*/ 96 h 507"/>
                  <a:gd name="T54" fmla="*/ 228 w 244"/>
                  <a:gd name="T55" fmla="*/ 107 h 507"/>
                  <a:gd name="T56" fmla="*/ 127 w 244"/>
                  <a:gd name="T57" fmla="*/ 220 h 507"/>
                  <a:gd name="T58" fmla="*/ 123 w 244"/>
                  <a:gd name="T59" fmla="*/ 230 h 507"/>
                  <a:gd name="T60" fmla="*/ 123 w 244"/>
                  <a:gd name="T61" fmla="*/ 251 h 507"/>
                  <a:gd name="T62" fmla="*/ 135 w 244"/>
                  <a:gd name="T63" fmla="*/ 271 h 507"/>
                  <a:gd name="T64" fmla="*/ 176 w 244"/>
                  <a:gd name="T65" fmla="*/ 366 h 507"/>
                  <a:gd name="T66" fmla="*/ 177 w 244"/>
                  <a:gd name="T67" fmla="*/ 377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4" h="507">
                    <a:moveTo>
                      <a:pt x="177" y="377"/>
                    </a:moveTo>
                    <a:cubicBezTo>
                      <a:pt x="174" y="378"/>
                      <a:pt x="173" y="380"/>
                      <a:pt x="175" y="383"/>
                    </a:cubicBezTo>
                    <a:cubicBezTo>
                      <a:pt x="168" y="391"/>
                      <a:pt x="169" y="402"/>
                      <a:pt x="166" y="412"/>
                    </a:cubicBezTo>
                    <a:cubicBezTo>
                      <a:pt x="162" y="432"/>
                      <a:pt x="159" y="453"/>
                      <a:pt x="161" y="474"/>
                    </a:cubicBezTo>
                    <a:cubicBezTo>
                      <a:pt x="161" y="479"/>
                      <a:pt x="160" y="486"/>
                      <a:pt x="169" y="485"/>
                    </a:cubicBezTo>
                    <a:cubicBezTo>
                      <a:pt x="170" y="485"/>
                      <a:pt x="171" y="488"/>
                      <a:pt x="171" y="490"/>
                    </a:cubicBezTo>
                    <a:cubicBezTo>
                      <a:pt x="169" y="494"/>
                      <a:pt x="166" y="496"/>
                      <a:pt x="162" y="496"/>
                    </a:cubicBezTo>
                    <a:cubicBezTo>
                      <a:pt x="144" y="497"/>
                      <a:pt x="127" y="503"/>
                      <a:pt x="109" y="505"/>
                    </a:cubicBezTo>
                    <a:cubicBezTo>
                      <a:pt x="105" y="506"/>
                      <a:pt x="102" y="507"/>
                      <a:pt x="98" y="503"/>
                    </a:cubicBezTo>
                    <a:cubicBezTo>
                      <a:pt x="96" y="501"/>
                      <a:pt x="95" y="497"/>
                      <a:pt x="99" y="497"/>
                    </a:cubicBezTo>
                    <a:cubicBezTo>
                      <a:pt x="108" y="495"/>
                      <a:pt x="104" y="490"/>
                      <a:pt x="103" y="485"/>
                    </a:cubicBezTo>
                    <a:cubicBezTo>
                      <a:pt x="97" y="462"/>
                      <a:pt x="82" y="443"/>
                      <a:pt x="69" y="424"/>
                    </a:cubicBezTo>
                    <a:cubicBezTo>
                      <a:pt x="57" y="408"/>
                      <a:pt x="44" y="392"/>
                      <a:pt x="36" y="373"/>
                    </a:cubicBezTo>
                    <a:cubicBezTo>
                      <a:pt x="20" y="331"/>
                      <a:pt x="36" y="279"/>
                      <a:pt x="86" y="264"/>
                    </a:cubicBezTo>
                    <a:cubicBezTo>
                      <a:pt x="97" y="261"/>
                      <a:pt x="108" y="262"/>
                      <a:pt x="120" y="265"/>
                    </a:cubicBezTo>
                    <a:cubicBezTo>
                      <a:pt x="115" y="252"/>
                      <a:pt x="118" y="240"/>
                      <a:pt x="119" y="228"/>
                    </a:cubicBezTo>
                    <a:cubicBezTo>
                      <a:pt x="119" y="224"/>
                      <a:pt x="118" y="221"/>
                      <a:pt x="115" y="217"/>
                    </a:cubicBezTo>
                    <a:cubicBezTo>
                      <a:pt x="73" y="178"/>
                      <a:pt x="42" y="130"/>
                      <a:pt x="4" y="88"/>
                    </a:cubicBezTo>
                    <a:cubicBezTo>
                      <a:pt x="0" y="83"/>
                      <a:pt x="5" y="80"/>
                      <a:pt x="7" y="77"/>
                    </a:cubicBezTo>
                    <a:cubicBezTo>
                      <a:pt x="19" y="63"/>
                      <a:pt x="32" y="48"/>
                      <a:pt x="44" y="34"/>
                    </a:cubicBezTo>
                    <a:cubicBezTo>
                      <a:pt x="53" y="24"/>
                      <a:pt x="61" y="10"/>
                      <a:pt x="72" y="5"/>
                    </a:cubicBezTo>
                    <a:cubicBezTo>
                      <a:pt x="83" y="0"/>
                      <a:pt x="98" y="4"/>
                      <a:pt x="112" y="4"/>
                    </a:cubicBezTo>
                    <a:cubicBezTo>
                      <a:pt x="132" y="2"/>
                      <a:pt x="152" y="6"/>
                      <a:pt x="172" y="3"/>
                    </a:cubicBezTo>
                    <a:cubicBezTo>
                      <a:pt x="175" y="3"/>
                      <a:pt x="178" y="4"/>
                      <a:pt x="179" y="6"/>
                    </a:cubicBezTo>
                    <a:cubicBezTo>
                      <a:pt x="183" y="19"/>
                      <a:pt x="192" y="30"/>
                      <a:pt x="201" y="39"/>
                    </a:cubicBezTo>
                    <a:cubicBezTo>
                      <a:pt x="214" y="55"/>
                      <a:pt x="225" y="72"/>
                      <a:pt x="240" y="87"/>
                    </a:cubicBezTo>
                    <a:cubicBezTo>
                      <a:pt x="244" y="91"/>
                      <a:pt x="241" y="95"/>
                      <a:pt x="238" y="96"/>
                    </a:cubicBezTo>
                    <a:cubicBezTo>
                      <a:pt x="233" y="98"/>
                      <a:pt x="231" y="103"/>
                      <a:pt x="228" y="107"/>
                    </a:cubicBezTo>
                    <a:cubicBezTo>
                      <a:pt x="196" y="146"/>
                      <a:pt x="161" y="183"/>
                      <a:pt x="127" y="220"/>
                    </a:cubicBezTo>
                    <a:cubicBezTo>
                      <a:pt x="124" y="223"/>
                      <a:pt x="123" y="226"/>
                      <a:pt x="123" y="230"/>
                    </a:cubicBezTo>
                    <a:cubicBezTo>
                      <a:pt x="123" y="237"/>
                      <a:pt x="123" y="244"/>
                      <a:pt x="123" y="251"/>
                    </a:cubicBezTo>
                    <a:cubicBezTo>
                      <a:pt x="124" y="260"/>
                      <a:pt x="126" y="266"/>
                      <a:pt x="135" y="271"/>
                    </a:cubicBezTo>
                    <a:cubicBezTo>
                      <a:pt x="166" y="288"/>
                      <a:pt x="182" y="328"/>
                      <a:pt x="176" y="366"/>
                    </a:cubicBezTo>
                    <a:cubicBezTo>
                      <a:pt x="175" y="370"/>
                      <a:pt x="175" y="374"/>
                      <a:pt x="177" y="377"/>
                    </a:cubicBezTo>
                    <a:close/>
                  </a:path>
                </a:pathLst>
              </a:custGeom>
              <a:solidFill>
                <a:srgbClr val="1616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2" name="Freeform 13">
                <a:extLst>
                  <a:ext uri="{FF2B5EF4-FFF2-40B4-BE49-F238E27FC236}">
                    <a16:creationId xmlns:a16="http://schemas.microsoft.com/office/drawing/2014/main" id="{F000B918-4F0F-9DD1-9F9A-FAB5EAEC6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1354"/>
                <a:ext cx="369" cy="221"/>
              </a:xfrm>
              <a:custGeom>
                <a:avLst/>
                <a:gdLst>
                  <a:gd name="T0" fmla="*/ 330 w 337"/>
                  <a:gd name="T1" fmla="*/ 15 h 202"/>
                  <a:gd name="T2" fmla="*/ 332 w 337"/>
                  <a:gd name="T3" fmla="*/ 27 h 202"/>
                  <a:gd name="T4" fmla="*/ 326 w 337"/>
                  <a:gd name="T5" fmla="*/ 41 h 202"/>
                  <a:gd name="T6" fmla="*/ 333 w 337"/>
                  <a:gd name="T7" fmla="*/ 120 h 202"/>
                  <a:gd name="T8" fmla="*/ 337 w 337"/>
                  <a:gd name="T9" fmla="*/ 171 h 202"/>
                  <a:gd name="T10" fmla="*/ 325 w 337"/>
                  <a:gd name="T11" fmla="*/ 184 h 202"/>
                  <a:gd name="T12" fmla="*/ 134 w 337"/>
                  <a:gd name="T13" fmla="*/ 194 h 202"/>
                  <a:gd name="T14" fmla="*/ 11 w 337"/>
                  <a:gd name="T15" fmla="*/ 202 h 202"/>
                  <a:gd name="T16" fmla="*/ 5 w 337"/>
                  <a:gd name="T17" fmla="*/ 195 h 202"/>
                  <a:gd name="T18" fmla="*/ 2 w 337"/>
                  <a:gd name="T19" fmla="*/ 119 h 202"/>
                  <a:gd name="T20" fmla="*/ 1 w 337"/>
                  <a:gd name="T21" fmla="*/ 35 h 202"/>
                  <a:gd name="T22" fmla="*/ 10 w 337"/>
                  <a:gd name="T23" fmla="*/ 22 h 202"/>
                  <a:gd name="T24" fmla="*/ 261 w 337"/>
                  <a:gd name="T25" fmla="*/ 6 h 202"/>
                  <a:gd name="T26" fmla="*/ 312 w 337"/>
                  <a:gd name="T27" fmla="*/ 9 h 202"/>
                  <a:gd name="T28" fmla="*/ 318 w 337"/>
                  <a:gd name="T29" fmla="*/ 9 h 202"/>
                  <a:gd name="T30" fmla="*/ 330 w 337"/>
                  <a:gd name="T31" fmla="*/ 1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7" h="202">
                    <a:moveTo>
                      <a:pt x="330" y="15"/>
                    </a:moveTo>
                    <a:cubicBezTo>
                      <a:pt x="327" y="20"/>
                      <a:pt x="325" y="24"/>
                      <a:pt x="332" y="27"/>
                    </a:cubicBezTo>
                    <a:cubicBezTo>
                      <a:pt x="329" y="31"/>
                      <a:pt x="327" y="35"/>
                      <a:pt x="326" y="41"/>
                    </a:cubicBezTo>
                    <a:cubicBezTo>
                      <a:pt x="324" y="68"/>
                      <a:pt x="330" y="94"/>
                      <a:pt x="333" y="120"/>
                    </a:cubicBezTo>
                    <a:cubicBezTo>
                      <a:pt x="335" y="137"/>
                      <a:pt x="336" y="154"/>
                      <a:pt x="337" y="171"/>
                    </a:cubicBezTo>
                    <a:cubicBezTo>
                      <a:pt x="337" y="180"/>
                      <a:pt x="334" y="183"/>
                      <a:pt x="325" y="184"/>
                    </a:cubicBezTo>
                    <a:cubicBezTo>
                      <a:pt x="261" y="186"/>
                      <a:pt x="198" y="190"/>
                      <a:pt x="134" y="194"/>
                    </a:cubicBezTo>
                    <a:cubicBezTo>
                      <a:pt x="93" y="197"/>
                      <a:pt x="52" y="198"/>
                      <a:pt x="11" y="202"/>
                    </a:cubicBezTo>
                    <a:cubicBezTo>
                      <a:pt x="5" y="202"/>
                      <a:pt x="5" y="199"/>
                      <a:pt x="5" y="195"/>
                    </a:cubicBezTo>
                    <a:cubicBezTo>
                      <a:pt x="3" y="170"/>
                      <a:pt x="2" y="144"/>
                      <a:pt x="2" y="119"/>
                    </a:cubicBezTo>
                    <a:cubicBezTo>
                      <a:pt x="3" y="91"/>
                      <a:pt x="3" y="63"/>
                      <a:pt x="1" y="35"/>
                    </a:cubicBezTo>
                    <a:cubicBezTo>
                      <a:pt x="0" y="26"/>
                      <a:pt x="3" y="23"/>
                      <a:pt x="10" y="22"/>
                    </a:cubicBezTo>
                    <a:cubicBezTo>
                      <a:pt x="94" y="9"/>
                      <a:pt x="177" y="0"/>
                      <a:pt x="261" y="6"/>
                    </a:cubicBezTo>
                    <a:cubicBezTo>
                      <a:pt x="278" y="8"/>
                      <a:pt x="295" y="8"/>
                      <a:pt x="312" y="9"/>
                    </a:cubicBezTo>
                    <a:cubicBezTo>
                      <a:pt x="314" y="9"/>
                      <a:pt x="316" y="9"/>
                      <a:pt x="318" y="9"/>
                    </a:cubicBezTo>
                    <a:cubicBezTo>
                      <a:pt x="327" y="7"/>
                      <a:pt x="327" y="7"/>
                      <a:pt x="330" y="15"/>
                    </a:cubicBezTo>
                    <a:close/>
                  </a:path>
                </a:pathLst>
              </a:custGeom>
              <a:solidFill>
                <a:srgbClr val="1617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3" name="Freeform 14">
                <a:extLst>
                  <a:ext uri="{FF2B5EF4-FFF2-40B4-BE49-F238E27FC236}">
                    <a16:creationId xmlns:a16="http://schemas.microsoft.com/office/drawing/2014/main" id="{DC5B0F2A-35FD-3B00-48C2-664BC704B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6" y="1124"/>
                <a:ext cx="654" cy="646"/>
              </a:xfrm>
              <a:custGeom>
                <a:avLst/>
                <a:gdLst>
                  <a:gd name="T0" fmla="*/ 38 w 597"/>
                  <a:gd name="T1" fmla="*/ 513 h 589"/>
                  <a:gd name="T2" fmla="*/ 65 w 597"/>
                  <a:gd name="T3" fmla="*/ 493 h 589"/>
                  <a:gd name="T4" fmla="*/ 142 w 597"/>
                  <a:gd name="T5" fmla="*/ 494 h 589"/>
                  <a:gd name="T6" fmla="*/ 165 w 597"/>
                  <a:gd name="T7" fmla="*/ 484 h 589"/>
                  <a:gd name="T8" fmla="*/ 191 w 597"/>
                  <a:gd name="T9" fmla="*/ 437 h 589"/>
                  <a:gd name="T10" fmla="*/ 185 w 597"/>
                  <a:gd name="T11" fmla="*/ 424 h 589"/>
                  <a:gd name="T12" fmla="*/ 227 w 597"/>
                  <a:gd name="T13" fmla="*/ 413 h 589"/>
                  <a:gd name="T14" fmla="*/ 278 w 597"/>
                  <a:gd name="T15" fmla="*/ 402 h 589"/>
                  <a:gd name="T16" fmla="*/ 294 w 597"/>
                  <a:gd name="T17" fmla="*/ 386 h 589"/>
                  <a:gd name="T18" fmla="*/ 326 w 597"/>
                  <a:gd name="T19" fmla="*/ 235 h 589"/>
                  <a:gd name="T20" fmla="*/ 308 w 597"/>
                  <a:gd name="T21" fmla="*/ 206 h 589"/>
                  <a:gd name="T22" fmla="*/ 337 w 597"/>
                  <a:gd name="T23" fmla="*/ 178 h 589"/>
                  <a:gd name="T24" fmla="*/ 357 w 597"/>
                  <a:gd name="T25" fmla="*/ 148 h 589"/>
                  <a:gd name="T26" fmla="*/ 357 w 597"/>
                  <a:gd name="T27" fmla="*/ 175 h 589"/>
                  <a:gd name="T28" fmla="*/ 366 w 597"/>
                  <a:gd name="T29" fmla="*/ 166 h 589"/>
                  <a:gd name="T30" fmla="*/ 384 w 597"/>
                  <a:gd name="T31" fmla="*/ 93 h 589"/>
                  <a:gd name="T32" fmla="*/ 436 w 597"/>
                  <a:gd name="T33" fmla="*/ 102 h 589"/>
                  <a:gd name="T34" fmla="*/ 430 w 597"/>
                  <a:gd name="T35" fmla="*/ 70 h 589"/>
                  <a:gd name="T36" fmla="*/ 502 w 597"/>
                  <a:gd name="T37" fmla="*/ 34 h 589"/>
                  <a:gd name="T38" fmla="*/ 548 w 597"/>
                  <a:gd name="T39" fmla="*/ 2 h 589"/>
                  <a:gd name="T40" fmla="*/ 594 w 597"/>
                  <a:gd name="T41" fmla="*/ 56 h 589"/>
                  <a:gd name="T42" fmla="*/ 485 w 597"/>
                  <a:gd name="T43" fmla="*/ 184 h 589"/>
                  <a:gd name="T44" fmla="*/ 458 w 597"/>
                  <a:gd name="T45" fmla="*/ 195 h 589"/>
                  <a:gd name="T46" fmla="*/ 419 w 597"/>
                  <a:gd name="T47" fmla="*/ 217 h 589"/>
                  <a:gd name="T48" fmla="*/ 401 w 597"/>
                  <a:gd name="T49" fmla="*/ 237 h 589"/>
                  <a:gd name="T50" fmla="*/ 360 w 597"/>
                  <a:gd name="T51" fmla="*/ 272 h 589"/>
                  <a:gd name="T52" fmla="*/ 335 w 597"/>
                  <a:gd name="T53" fmla="*/ 241 h 589"/>
                  <a:gd name="T54" fmla="*/ 302 w 597"/>
                  <a:gd name="T55" fmla="*/ 385 h 589"/>
                  <a:gd name="T56" fmla="*/ 307 w 597"/>
                  <a:gd name="T57" fmla="*/ 420 h 589"/>
                  <a:gd name="T58" fmla="*/ 251 w 597"/>
                  <a:gd name="T59" fmla="*/ 418 h 589"/>
                  <a:gd name="T60" fmla="*/ 238 w 597"/>
                  <a:gd name="T61" fmla="*/ 427 h 589"/>
                  <a:gd name="T62" fmla="*/ 225 w 597"/>
                  <a:gd name="T63" fmla="*/ 431 h 589"/>
                  <a:gd name="T64" fmla="*/ 181 w 597"/>
                  <a:gd name="T65" fmla="*/ 479 h 589"/>
                  <a:gd name="T66" fmla="*/ 175 w 597"/>
                  <a:gd name="T67" fmla="*/ 512 h 589"/>
                  <a:gd name="T68" fmla="*/ 132 w 597"/>
                  <a:gd name="T69" fmla="*/ 502 h 589"/>
                  <a:gd name="T70" fmla="*/ 70 w 597"/>
                  <a:gd name="T71" fmla="*/ 503 h 589"/>
                  <a:gd name="T72" fmla="*/ 70 w 597"/>
                  <a:gd name="T73" fmla="*/ 512 h 589"/>
                  <a:gd name="T74" fmla="*/ 78 w 597"/>
                  <a:gd name="T75" fmla="*/ 522 h 589"/>
                  <a:gd name="T76" fmla="*/ 42 w 597"/>
                  <a:gd name="T77" fmla="*/ 525 h 589"/>
                  <a:gd name="T78" fmla="*/ 33 w 597"/>
                  <a:gd name="T79" fmla="*/ 565 h 589"/>
                  <a:gd name="T80" fmla="*/ 2 w 597"/>
                  <a:gd name="T81" fmla="*/ 576 h 589"/>
                  <a:gd name="T82" fmla="*/ 23 w 597"/>
                  <a:gd name="T83" fmla="*/ 543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97" h="589">
                    <a:moveTo>
                      <a:pt x="34" y="519"/>
                    </a:moveTo>
                    <a:cubicBezTo>
                      <a:pt x="36" y="517"/>
                      <a:pt x="38" y="516"/>
                      <a:pt x="38" y="513"/>
                    </a:cubicBezTo>
                    <a:cubicBezTo>
                      <a:pt x="32" y="503"/>
                      <a:pt x="33" y="496"/>
                      <a:pt x="42" y="489"/>
                    </a:cubicBezTo>
                    <a:cubicBezTo>
                      <a:pt x="49" y="484"/>
                      <a:pt x="58" y="485"/>
                      <a:pt x="65" y="493"/>
                    </a:cubicBezTo>
                    <a:cubicBezTo>
                      <a:pt x="68" y="497"/>
                      <a:pt x="71" y="496"/>
                      <a:pt x="74" y="496"/>
                    </a:cubicBezTo>
                    <a:cubicBezTo>
                      <a:pt x="96" y="494"/>
                      <a:pt x="119" y="494"/>
                      <a:pt x="142" y="494"/>
                    </a:cubicBezTo>
                    <a:cubicBezTo>
                      <a:pt x="144" y="494"/>
                      <a:pt x="146" y="495"/>
                      <a:pt x="148" y="491"/>
                    </a:cubicBezTo>
                    <a:cubicBezTo>
                      <a:pt x="151" y="484"/>
                      <a:pt x="158" y="482"/>
                      <a:pt x="165" y="484"/>
                    </a:cubicBezTo>
                    <a:cubicBezTo>
                      <a:pt x="169" y="484"/>
                      <a:pt x="170" y="484"/>
                      <a:pt x="172" y="481"/>
                    </a:cubicBezTo>
                    <a:cubicBezTo>
                      <a:pt x="178" y="466"/>
                      <a:pt x="186" y="452"/>
                      <a:pt x="191" y="437"/>
                    </a:cubicBezTo>
                    <a:cubicBezTo>
                      <a:pt x="192" y="434"/>
                      <a:pt x="193" y="432"/>
                      <a:pt x="190" y="430"/>
                    </a:cubicBezTo>
                    <a:cubicBezTo>
                      <a:pt x="188" y="428"/>
                      <a:pt x="184" y="425"/>
                      <a:pt x="185" y="424"/>
                    </a:cubicBezTo>
                    <a:cubicBezTo>
                      <a:pt x="191" y="407"/>
                      <a:pt x="203" y="401"/>
                      <a:pt x="212" y="409"/>
                    </a:cubicBezTo>
                    <a:cubicBezTo>
                      <a:pt x="217" y="414"/>
                      <a:pt x="222" y="414"/>
                      <a:pt x="227" y="413"/>
                    </a:cubicBezTo>
                    <a:cubicBezTo>
                      <a:pt x="239" y="412"/>
                      <a:pt x="251" y="411"/>
                      <a:pt x="263" y="410"/>
                    </a:cubicBezTo>
                    <a:cubicBezTo>
                      <a:pt x="269" y="409"/>
                      <a:pt x="275" y="409"/>
                      <a:pt x="278" y="402"/>
                    </a:cubicBezTo>
                    <a:cubicBezTo>
                      <a:pt x="279" y="401"/>
                      <a:pt x="282" y="399"/>
                      <a:pt x="284" y="399"/>
                    </a:cubicBezTo>
                    <a:cubicBezTo>
                      <a:pt x="294" y="400"/>
                      <a:pt x="294" y="393"/>
                      <a:pt x="294" y="386"/>
                    </a:cubicBezTo>
                    <a:cubicBezTo>
                      <a:pt x="298" y="352"/>
                      <a:pt x="307" y="319"/>
                      <a:pt x="314" y="285"/>
                    </a:cubicBezTo>
                    <a:cubicBezTo>
                      <a:pt x="318" y="268"/>
                      <a:pt x="322" y="252"/>
                      <a:pt x="326" y="235"/>
                    </a:cubicBezTo>
                    <a:cubicBezTo>
                      <a:pt x="328" y="230"/>
                      <a:pt x="328" y="226"/>
                      <a:pt x="324" y="222"/>
                    </a:cubicBezTo>
                    <a:cubicBezTo>
                      <a:pt x="318" y="217"/>
                      <a:pt x="317" y="208"/>
                      <a:pt x="308" y="206"/>
                    </a:cubicBezTo>
                    <a:cubicBezTo>
                      <a:pt x="306" y="205"/>
                      <a:pt x="307" y="199"/>
                      <a:pt x="309" y="198"/>
                    </a:cubicBezTo>
                    <a:cubicBezTo>
                      <a:pt x="320" y="193"/>
                      <a:pt x="326" y="183"/>
                      <a:pt x="337" y="178"/>
                    </a:cubicBezTo>
                    <a:cubicBezTo>
                      <a:pt x="326" y="166"/>
                      <a:pt x="326" y="157"/>
                      <a:pt x="334" y="149"/>
                    </a:cubicBezTo>
                    <a:cubicBezTo>
                      <a:pt x="341" y="142"/>
                      <a:pt x="350" y="142"/>
                      <a:pt x="357" y="148"/>
                    </a:cubicBezTo>
                    <a:cubicBezTo>
                      <a:pt x="362" y="153"/>
                      <a:pt x="363" y="163"/>
                      <a:pt x="358" y="169"/>
                    </a:cubicBezTo>
                    <a:cubicBezTo>
                      <a:pt x="357" y="171"/>
                      <a:pt x="353" y="173"/>
                      <a:pt x="357" y="175"/>
                    </a:cubicBezTo>
                    <a:cubicBezTo>
                      <a:pt x="360" y="177"/>
                      <a:pt x="360" y="173"/>
                      <a:pt x="361" y="172"/>
                    </a:cubicBezTo>
                    <a:cubicBezTo>
                      <a:pt x="363" y="170"/>
                      <a:pt x="365" y="168"/>
                      <a:pt x="366" y="166"/>
                    </a:cubicBezTo>
                    <a:cubicBezTo>
                      <a:pt x="373" y="159"/>
                      <a:pt x="381" y="154"/>
                      <a:pt x="371" y="141"/>
                    </a:cubicBezTo>
                    <a:cubicBezTo>
                      <a:pt x="360" y="128"/>
                      <a:pt x="370" y="105"/>
                      <a:pt x="384" y="93"/>
                    </a:cubicBezTo>
                    <a:cubicBezTo>
                      <a:pt x="399" y="80"/>
                      <a:pt x="418" y="84"/>
                      <a:pt x="430" y="94"/>
                    </a:cubicBezTo>
                    <a:cubicBezTo>
                      <a:pt x="433" y="96"/>
                      <a:pt x="435" y="98"/>
                      <a:pt x="436" y="102"/>
                    </a:cubicBezTo>
                    <a:cubicBezTo>
                      <a:pt x="436" y="110"/>
                      <a:pt x="440" y="108"/>
                      <a:pt x="445" y="105"/>
                    </a:cubicBezTo>
                    <a:cubicBezTo>
                      <a:pt x="437" y="95"/>
                      <a:pt x="428" y="85"/>
                      <a:pt x="430" y="70"/>
                    </a:cubicBezTo>
                    <a:cubicBezTo>
                      <a:pt x="431" y="58"/>
                      <a:pt x="437" y="48"/>
                      <a:pt x="445" y="39"/>
                    </a:cubicBezTo>
                    <a:cubicBezTo>
                      <a:pt x="461" y="23"/>
                      <a:pt x="484" y="21"/>
                      <a:pt x="502" y="34"/>
                    </a:cubicBezTo>
                    <a:cubicBezTo>
                      <a:pt x="506" y="21"/>
                      <a:pt x="513" y="10"/>
                      <a:pt x="526" y="4"/>
                    </a:cubicBezTo>
                    <a:cubicBezTo>
                      <a:pt x="533" y="0"/>
                      <a:pt x="541" y="0"/>
                      <a:pt x="548" y="2"/>
                    </a:cubicBezTo>
                    <a:cubicBezTo>
                      <a:pt x="568" y="6"/>
                      <a:pt x="574" y="15"/>
                      <a:pt x="576" y="39"/>
                    </a:cubicBezTo>
                    <a:cubicBezTo>
                      <a:pt x="591" y="34"/>
                      <a:pt x="597" y="39"/>
                      <a:pt x="594" y="56"/>
                    </a:cubicBezTo>
                    <a:cubicBezTo>
                      <a:pt x="588" y="85"/>
                      <a:pt x="578" y="113"/>
                      <a:pt x="559" y="135"/>
                    </a:cubicBezTo>
                    <a:cubicBezTo>
                      <a:pt x="539" y="159"/>
                      <a:pt x="513" y="172"/>
                      <a:pt x="485" y="184"/>
                    </a:cubicBezTo>
                    <a:cubicBezTo>
                      <a:pt x="477" y="188"/>
                      <a:pt x="468" y="191"/>
                      <a:pt x="461" y="198"/>
                    </a:cubicBezTo>
                    <a:cubicBezTo>
                      <a:pt x="460" y="196"/>
                      <a:pt x="460" y="194"/>
                      <a:pt x="458" y="195"/>
                    </a:cubicBezTo>
                    <a:cubicBezTo>
                      <a:pt x="448" y="203"/>
                      <a:pt x="436" y="207"/>
                      <a:pt x="424" y="211"/>
                    </a:cubicBezTo>
                    <a:cubicBezTo>
                      <a:pt x="421" y="212"/>
                      <a:pt x="421" y="215"/>
                      <a:pt x="419" y="217"/>
                    </a:cubicBezTo>
                    <a:cubicBezTo>
                      <a:pt x="415" y="219"/>
                      <a:pt x="411" y="223"/>
                      <a:pt x="406" y="226"/>
                    </a:cubicBezTo>
                    <a:cubicBezTo>
                      <a:pt x="402" y="228"/>
                      <a:pt x="399" y="232"/>
                      <a:pt x="401" y="237"/>
                    </a:cubicBezTo>
                    <a:cubicBezTo>
                      <a:pt x="401" y="238"/>
                      <a:pt x="401" y="239"/>
                      <a:pt x="401" y="239"/>
                    </a:cubicBezTo>
                    <a:cubicBezTo>
                      <a:pt x="402" y="252"/>
                      <a:pt x="372" y="276"/>
                      <a:pt x="360" y="272"/>
                    </a:cubicBezTo>
                    <a:cubicBezTo>
                      <a:pt x="355" y="271"/>
                      <a:pt x="353" y="267"/>
                      <a:pt x="351" y="264"/>
                    </a:cubicBezTo>
                    <a:cubicBezTo>
                      <a:pt x="345" y="257"/>
                      <a:pt x="342" y="248"/>
                      <a:pt x="335" y="241"/>
                    </a:cubicBezTo>
                    <a:cubicBezTo>
                      <a:pt x="332" y="244"/>
                      <a:pt x="331" y="248"/>
                      <a:pt x="330" y="252"/>
                    </a:cubicBezTo>
                    <a:cubicBezTo>
                      <a:pt x="320" y="296"/>
                      <a:pt x="309" y="340"/>
                      <a:pt x="302" y="385"/>
                    </a:cubicBezTo>
                    <a:cubicBezTo>
                      <a:pt x="301" y="390"/>
                      <a:pt x="301" y="395"/>
                      <a:pt x="305" y="399"/>
                    </a:cubicBezTo>
                    <a:cubicBezTo>
                      <a:pt x="313" y="409"/>
                      <a:pt x="313" y="414"/>
                      <a:pt x="307" y="420"/>
                    </a:cubicBezTo>
                    <a:cubicBezTo>
                      <a:pt x="301" y="428"/>
                      <a:pt x="288" y="432"/>
                      <a:pt x="282" y="425"/>
                    </a:cubicBezTo>
                    <a:cubicBezTo>
                      <a:pt x="273" y="415"/>
                      <a:pt x="262" y="417"/>
                      <a:pt x="251" y="418"/>
                    </a:cubicBezTo>
                    <a:cubicBezTo>
                      <a:pt x="242" y="419"/>
                      <a:pt x="233" y="420"/>
                      <a:pt x="222" y="421"/>
                    </a:cubicBezTo>
                    <a:cubicBezTo>
                      <a:pt x="228" y="424"/>
                      <a:pt x="235" y="421"/>
                      <a:pt x="238" y="427"/>
                    </a:cubicBezTo>
                    <a:cubicBezTo>
                      <a:pt x="236" y="428"/>
                      <a:pt x="235" y="428"/>
                      <a:pt x="233" y="429"/>
                    </a:cubicBezTo>
                    <a:cubicBezTo>
                      <a:pt x="231" y="432"/>
                      <a:pt x="228" y="431"/>
                      <a:pt x="225" y="431"/>
                    </a:cubicBezTo>
                    <a:cubicBezTo>
                      <a:pt x="209" y="431"/>
                      <a:pt x="198" y="438"/>
                      <a:pt x="193" y="454"/>
                    </a:cubicBezTo>
                    <a:cubicBezTo>
                      <a:pt x="191" y="463"/>
                      <a:pt x="186" y="470"/>
                      <a:pt x="181" y="479"/>
                    </a:cubicBezTo>
                    <a:cubicBezTo>
                      <a:pt x="179" y="483"/>
                      <a:pt x="179" y="487"/>
                      <a:pt x="181" y="491"/>
                    </a:cubicBezTo>
                    <a:cubicBezTo>
                      <a:pt x="185" y="501"/>
                      <a:pt x="183" y="507"/>
                      <a:pt x="175" y="512"/>
                    </a:cubicBezTo>
                    <a:cubicBezTo>
                      <a:pt x="166" y="517"/>
                      <a:pt x="155" y="517"/>
                      <a:pt x="150" y="510"/>
                    </a:cubicBezTo>
                    <a:cubicBezTo>
                      <a:pt x="145" y="504"/>
                      <a:pt x="139" y="503"/>
                      <a:pt x="132" y="502"/>
                    </a:cubicBezTo>
                    <a:cubicBezTo>
                      <a:pt x="114" y="501"/>
                      <a:pt x="96" y="500"/>
                      <a:pt x="78" y="502"/>
                    </a:cubicBezTo>
                    <a:cubicBezTo>
                      <a:pt x="75" y="503"/>
                      <a:pt x="73" y="502"/>
                      <a:pt x="70" y="503"/>
                    </a:cubicBezTo>
                    <a:cubicBezTo>
                      <a:pt x="68" y="504"/>
                      <a:pt x="66" y="505"/>
                      <a:pt x="66" y="508"/>
                    </a:cubicBezTo>
                    <a:cubicBezTo>
                      <a:pt x="65" y="511"/>
                      <a:pt x="68" y="511"/>
                      <a:pt x="70" y="512"/>
                    </a:cubicBezTo>
                    <a:cubicBezTo>
                      <a:pt x="73" y="514"/>
                      <a:pt x="77" y="515"/>
                      <a:pt x="80" y="519"/>
                    </a:cubicBezTo>
                    <a:cubicBezTo>
                      <a:pt x="81" y="520"/>
                      <a:pt x="80" y="521"/>
                      <a:pt x="78" y="522"/>
                    </a:cubicBezTo>
                    <a:cubicBezTo>
                      <a:pt x="72" y="523"/>
                      <a:pt x="66" y="519"/>
                      <a:pt x="60" y="518"/>
                    </a:cubicBezTo>
                    <a:cubicBezTo>
                      <a:pt x="50" y="515"/>
                      <a:pt x="47" y="516"/>
                      <a:pt x="42" y="525"/>
                    </a:cubicBezTo>
                    <a:cubicBezTo>
                      <a:pt x="40" y="530"/>
                      <a:pt x="37" y="536"/>
                      <a:pt x="35" y="541"/>
                    </a:cubicBezTo>
                    <a:cubicBezTo>
                      <a:pt x="31" y="548"/>
                      <a:pt x="30" y="556"/>
                      <a:pt x="33" y="565"/>
                    </a:cubicBezTo>
                    <a:cubicBezTo>
                      <a:pt x="38" y="576"/>
                      <a:pt x="30" y="587"/>
                      <a:pt x="19" y="588"/>
                    </a:cubicBezTo>
                    <a:cubicBezTo>
                      <a:pt x="12" y="589"/>
                      <a:pt x="4" y="583"/>
                      <a:pt x="2" y="576"/>
                    </a:cubicBezTo>
                    <a:cubicBezTo>
                      <a:pt x="0" y="569"/>
                      <a:pt x="4" y="560"/>
                      <a:pt x="12" y="557"/>
                    </a:cubicBezTo>
                    <a:cubicBezTo>
                      <a:pt x="19" y="554"/>
                      <a:pt x="21" y="549"/>
                      <a:pt x="23" y="543"/>
                    </a:cubicBezTo>
                    <a:cubicBezTo>
                      <a:pt x="26" y="534"/>
                      <a:pt x="31" y="527"/>
                      <a:pt x="34" y="519"/>
                    </a:cubicBezTo>
                    <a:close/>
                  </a:path>
                </a:pathLst>
              </a:custGeom>
              <a:solidFill>
                <a:srgbClr val="171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4" name="Freeform 15">
                <a:extLst>
                  <a:ext uri="{FF2B5EF4-FFF2-40B4-BE49-F238E27FC236}">
                    <a16:creationId xmlns:a16="http://schemas.microsoft.com/office/drawing/2014/main" id="{C1BF1371-FB85-1C71-6E42-AEF77E523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358"/>
                <a:ext cx="304" cy="332"/>
              </a:xfrm>
              <a:custGeom>
                <a:avLst/>
                <a:gdLst>
                  <a:gd name="T0" fmla="*/ 240 w 277"/>
                  <a:gd name="T1" fmla="*/ 220 h 303"/>
                  <a:gd name="T2" fmla="*/ 227 w 277"/>
                  <a:gd name="T3" fmla="*/ 247 h 303"/>
                  <a:gd name="T4" fmla="*/ 154 w 277"/>
                  <a:gd name="T5" fmla="*/ 292 h 303"/>
                  <a:gd name="T6" fmla="*/ 148 w 277"/>
                  <a:gd name="T7" fmla="*/ 293 h 303"/>
                  <a:gd name="T8" fmla="*/ 115 w 277"/>
                  <a:gd name="T9" fmla="*/ 297 h 303"/>
                  <a:gd name="T10" fmla="*/ 82 w 277"/>
                  <a:gd name="T11" fmla="*/ 289 h 303"/>
                  <a:gd name="T12" fmla="*/ 65 w 277"/>
                  <a:gd name="T13" fmla="*/ 280 h 303"/>
                  <a:gd name="T14" fmla="*/ 46 w 277"/>
                  <a:gd name="T15" fmla="*/ 263 h 303"/>
                  <a:gd name="T16" fmla="*/ 8 w 277"/>
                  <a:gd name="T17" fmla="*/ 207 h 303"/>
                  <a:gd name="T18" fmla="*/ 0 w 277"/>
                  <a:gd name="T19" fmla="*/ 163 h 303"/>
                  <a:gd name="T20" fmla="*/ 8 w 277"/>
                  <a:gd name="T21" fmla="*/ 135 h 303"/>
                  <a:gd name="T22" fmla="*/ 24 w 277"/>
                  <a:gd name="T23" fmla="*/ 103 h 303"/>
                  <a:gd name="T24" fmla="*/ 30 w 277"/>
                  <a:gd name="T25" fmla="*/ 85 h 303"/>
                  <a:gd name="T26" fmla="*/ 35 w 277"/>
                  <a:gd name="T27" fmla="*/ 88 h 303"/>
                  <a:gd name="T28" fmla="*/ 122 w 277"/>
                  <a:gd name="T29" fmla="*/ 47 h 303"/>
                  <a:gd name="T30" fmla="*/ 149 w 277"/>
                  <a:gd name="T31" fmla="*/ 48 h 303"/>
                  <a:gd name="T32" fmla="*/ 163 w 277"/>
                  <a:gd name="T33" fmla="*/ 45 h 303"/>
                  <a:gd name="T34" fmla="*/ 166 w 277"/>
                  <a:gd name="T35" fmla="*/ 53 h 303"/>
                  <a:gd name="T36" fmla="*/ 228 w 277"/>
                  <a:gd name="T37" fmla="*/ 96 h 303"/>
                  <a:gd name="T38" fmla="*/ 275 w 277"/>
                  <a:gd name="T39" fmla="*/ 0 h 303"/>
                  <a:gd name="T40" fmla="*/ 277 w 277"/>
                  <a:gd name="T41" fmla="*/ 0 h 303"/>
                  <a:gd name="T42" fmla="*/ 267 w 277"/>
                  <a:gd name="T43" fmla="*/ 31 h 303"/>
                  <a:gd name="T44" fmla="*/ 242 w 277"/>
                  <a:gd name="T45" fmla="*/ 109 h 303"/>
                  <a:gd name="T46" fmla="*/ 242 w 277"/>
                  <a:gd name="T47" fmla="*/ 135 h 303"/>
                  <a:gd name="T48" fmla="*/ 249 w 277"/>
                  <a:gd name="T49" fmla="*/ 169 h 303"/>
                  <a:gd name="T50" fmla="*/ 241 w 277"/>
                  <a:gd name="T51" fmla="*/ 209 h 303"/>
                  <a:gd name="T52" fmla="*/ 240 w 277"/>
                  <a:gd name="T53" fmla="*/ 22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7" h="303">
                    <a:moveTo>
                      <a:pt x="240" y="220"/>
                    </a:moveTo>
                    <a:cubicBezTo>
                      <a:pt x="234" y="228"/>
                      <a:pt x="226" y="235"/>
                      <a:pt x="227" y="247"/>
                    </a:cubicBezTo>
                    <a:cubicBezTo>
                      <a:pt x="208" y="272"/>
                      <a:pt x="184" y="287"/>
                      <a:pt x="154" y="292"/>
                    </a:cubicBezTo>
                    <a:cubicBezTo>
                      <a:pt x="152" y="293"/>
                      <a:pt x="149" y="292"/>
                      <a:pt x="148" y="293"/>
                    </a:cubicBezTo>
                    <a:cubicBezTo>
                      <a:pt x="138" y="303"/>
                      <a:pt x="126" y="295"/>
                      <a:pt x="115" y="297"/>
                    </a:cubicBezTo>
                    <a:cubicBezTo>
                      <a:pt x="104" y="298"/>
                      <a:pt x="93" y="294"/>
                      <a:pt x="82" y="289"/>
                    </a:cubicBezTo>
                    <a:cubicBezTo>
                      <a:pt x="76" y="287"/>
                      <a:pt x="70" y="284"/>
                      <a:pt x="65" y="280"/>
                    </a:cubicBezTo>
                    <a:cubicBezTo>
                      <a:pt x="61" y="272"/>
                      <a:pt x="53" y="267"/>
                      <a:pt x="46" y="263"/>
                    </a:cubicBezTo>
                    <a:cubicBezTo>
                      <a:pt x="25" y="249"/>
                      <a:pt x="16" y="228"/>
                      <a:pt x="8" y="207"/>
                    </a:cubicBezTo>
                    <a:cubicBezTo>
                      <a:pt x="3" y="193"/>
                      <a:pt x="0" y="178"/>
                      <a:pt x="0" y="163"/>
                    </a:cubicBezTo>
                    <a:cubicBezTo>
                      <a:pt x="0" y="154"/>
                      <a:pt x="4" y="144"/>
                      <a:pt x="8" y="135"/>
                    </a:cubicBezTo>
                    <a:cubicBezTo>
                      <a:pt x="12" y="124"/>
                      <a:pt x="16" y="112"/>
                      <a:pt x="24" y="103"/>
                    </a:cubicBezTo>
                    <a:cubicBezTo>
                      <a:pt x="29" y="98"/>
                      <a:pt x="30" y="92"/>
                      <a:pt x="30" y="85"/>
                    </a:cubicBezTo>
                    <a:cubicBezTo>
                      <a:pt x="32" y="86"/>
                      <a:pt x="30" y="93"/>
                      <a:pt x="35" y="88"/>
                    </a:cubicBezTo>
                    <a:cubicBezTo>
                      <a:pt x="58" y="62"/>
                      <a:pt x="88" y="50"/>
                      <a:pt x="122" y="47"/>
                    </a:cubicBezTo>
                    <a:cubicBezTo>
                      <a:pt x="131" y="46"/>
                      <a:pt x="140" y="47"/>
                      <a:pt x="149" y="48"/>
                    </a:cubicBezTo>
                    <a:cubicBezTo>
                      <a:pt x="154" y="49"/>
                      <a:pt x="159" y="50"/>
                      <a:pt x="163" y="45"/>
                    </a:cubicBezTo>
                    <a:cubicBezTo>
                      <a:pt x="162" y="49"/>
                      <a:pt x="161" y="51"/>
                      <a:pt x="166" y="53"/>
                    </a:cubicBezTo>
                    <a:cubicBezTo>
                      <a:pt x="190" y="62"/>
                      <a:pt x="213" y="73"/>
                      <a:pt x="228" y="96"/>
                    </a:cubicBezTo>
                    <a:cubicBezTo>
                      <a:pt x="244" y="64"/>
                      <a:pt x="259" y="32"/>
                      <a:pt x="275" y="0"/>
                    </a:cubicBezTo>
                    <a:cubicBezTo>
                      <a:pt x="276" y="0"/>
                      <a:pt x="276" y="0"/>
                      <a:pt x="277" y="0"/>
                    </a:cubicBezTo>
                    <a:cubicBezTo>
                      <a:pt x="273" y="10"/>
                      <a:pt x="270" y="21"/>
                      <a:pt x="267" y="31"/>
                    </a:cubicBezTo>
                    <a:cubicBezTo>
                      <a:pt x="259" y="57"/>
                      <a:pt x="252" y="84"/>
                      <a:pt x="242" y="109"/>
                    </a:cubicBezTo>
                    <a:cubicBezTo>
                      <a:pt x="239" y="118"/>
                      <a:pt x="239" y="126"/>
                      <a:pt x="242" y="135"/>
                    </a:cubicBezTo>
                    <a:cubicBezTo>
                      <a:pt x="245" y="146"/>
                      <a:pt x="250" y="158"/>
                      <a:pt x="249" y="169"/>
                    </a:cubicBezTo>
                    <a:cubicBezTo>
                      <a:pt x="248" y="182"/>
                      <a:pt x="246" y="196"/>
                      <a:pt x="241" y="209"/>
                    </a:cubicBezTo>
                    <a:cubicBezTo>
                      <a:pt x="240" y="213"/>
                      <a:pt x="239" y="216"/>
                      <a:pt x="240" y="220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5" name="Freeform 16">
                <a:extLst>
                  <a:ext uri="{FF2B5EF4-FFF2-40B4-BE49-F238E27FC236}">
                    <a16:creationId xmlns:a16="http://schemas.microsoft.com/office/drawing/2014/main" id="{7B69676E-30B7-1AF2-1A6B-C576DD83D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6" y="757"/>
                <a:ext cx="264" cy="384"/>
              </a:xfrm>
              <a:custGeom>
                <a:avLst/>
                <a:gdLst>
                  <a:gd name="T0" fmla="*/ 162 w 241"/>
                  <a:gd name="T1" fmla="*/ 349 h 350"/>
                  <a:gd name="T2" fmla="*/ 92 w 241"/>
                  <a:gd name="T3" fmla="*/ 345 h 350"/>
                  <a:gd name="T4" fmla="*/ 70 w 241"/>
                  <a:gd name="T5" fmla="*/ 234 h 350"/>
                  <a:gd name="T6" fmla="*/ 131 w 241"/>
                  <a:gd name="T7" fmla="*/ 223 h 350"/>
                  <a:gd name="T8" fmla="*/ 127 w 241"/>
                  <a:gd name="T9" fmla="*/ 200 h 350"/>
                  <a:gd name="T10" fmla="*/ 100 w 241"/>
                  <a:gd name="T11" fmla="*/ 172 h 350"/>
                  <a:gd name="T12" fmla="*/ 134 w 241"/>
                  <a:gd name="T13" fmla="*/ 196 h 350"/>
                  <a:gd name="T14" fmla="*/ 128 w 241"/>
                  <a:gd name="T15" fmla="*/ 164 h 350"/>
                  <a:gd name="T16" fmla="*/ 65 w 241"/>
                  <a:gd name="T17" fmla="*/ 174 h 350"/>
                  <a:gd name="T18" fmla="*/ 0 w 241"/>
                  <a:gd name="T19" fmla="*/ 331 h 350"/>
                  <a:gd name="T20" fmla="*/ 46 w 241"/>
                  <a:gd name="T21" fmla="*/ 189 h 350"/>
                  <a:gd name="T22" fmla="*/ 68 w 241"/>
                  <a:gd name="T23" fmla="*/ 122 h 350"/>
                  <a:gd name="T24" fmla="*/ 84 w 241"/>
                  <a:gd name="T25" fmla="*/ 116 h 350"/>
                  <a:gd name="T26" fmla="*/ 129 w 241"/>
                  <a:gd name="T27" fmla="*/ 141 h 350"/>
                  <a:gd name="T28" fmla="*/ 84 w 241"/>
                  <a:gd name="T29" fmla="*/ 97 h 350"/>
                  <a:gd name="T30" fmla="*/ 41 w 241"/>
                  <a:gd name="T31" fmla="*/ 86 h 350"/>
                  <a:gd name="T32" fmla="*/ 31 w 241"/>
                  <a:gd name="T33" fmla="*/ 49 h 350"/>
                  <a:gd name="T34" fmla="*/ 82 w 241"/>
                  <a:gd name="T35" fmla="*/ 84 h 350"/>
                  <a:gd name="T36" fmla="*/ 131 w 241"/>
                  <a:gd name="T37" fmla="*/ 130 h 350"/>
                  <a:gd name="T38" fmla="*/ 122 w 241"/>
                  <a:gd name="T39" fmla="*/ 84 h 350"/>
                  <a:gd name="T40" fmla="*/ 92 w 241"/>
                  <a:gd name="T41" fmla="*/ 22 h 350"/>
                  <a:gd name="T42" fmla="*/ 169 w 241"/>
                  <a:gd name="T43" fmla="*/ 24 h 350"/>
                  <a:gd name="T44" fmla="*/ 135 w 241"/>
                  <a:gd name="T45" fmla="*/ 96 h 350"/>
                  <a:gd name="T46" fmla="*/ 169 w 241"/>
                  <a:gd name="T47" fmla="*/ 82 h 350"/>
                  <a:gd name="T48" fmla="*/ 217 w 241"/>
                  <a:gd name="T49" fmla="*/ 36 h 350"/>
                  <a:gd name="T50" fmla="*/ 175 w 241"/>
                  <a:gd name="T51" fmla="*/ 85 h 350"/>
                  <a:gd name="T52" fmla="*/ 140 w 241"/>
                  <a:gd name="T53" fmla="*/ 140 h 350"/>
                  <a:gd name="T54" fmla="*/ 233 w 241"/>
                  <a:gd name="T55" fmla="*/ 129 h 350"/>
                  <a:gd name="T56" fmla="*/ 208 w 241"/>
                  <a:gd name="T57" fmla="*/ 182 h 350"/>
                  <a:gd name="T58" fmla="*/ 186 w 241"/>
                  <a:gd name="T59" fmla="*/ 146 h 350"/>
                  <a:gd name="T60" fmla="*/ 144 w 241"/>
                  <a:gd name="T61" fmla="*/ 190 h 350"/>
                  <a:gd name="T62" fmla="*/ 172 w 241"/>
                  <a:gd name="T63" fmla="*/ 164 h 350"/>
                  <a:gd name="T64" fmla="*/ 146 w 241"/>
                  <a:gd name="T65" fmla="*/ 199 h 350"/>
                  <a:gd name="T66" fmla="*/ 151 w 241"/>
                  <a:gd name="T67" fmla="*/ 223 h 350"/>
                  <a:gd name="T68" fmla="*/ 202 w 241"/>
                  <a:gd name="T69" fmla="*/ 232 h 350"/>
                  <a:gd name="T70" fmla="*/ 183 w 241"/>
                  <a:gd name="T71" fmla="*/ 336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1" h="350">
                    <a:moveTo>
                      <a:pt x="186" y="347"/>
                    </a:moveTo>
                    <a:cubicBezTo>
                      <a:pt x="178" y="349"/>
                      <a:pt x="170" y="349"/>
                      <a:pt x="162" y="349"/>
                    </a:cubicBezTo>
                    <a:cubicBezTo>
                      <a:pt x="141" y="349"/>
                      <a:pt x="120" y="350"/>
                      <a:pt x="99" y="350"/>
                    </a:cubicBezTo>
                    <a:cubicBezTo>
                      <a:pt x="95" y="350"/>
                      <a:pt x="92" y="349"/>
                      <a:pt x="92" y="345"/>
                    </a:cubicBezTo>
                    <a:cubicBezTo>
                      <a:pt x="84" y="316"/>
                      <a:pt x="84" y="287"/>
                      <a:pt x="77" y="258"/>
                    </a:cubicBezTo>
                    <a:cubicBezTo>
                      <a:pt x="75" y="250"/>
                      <a:pt x="73" y="242"/>
                      <a:pt x="70" y="234"/>
                    </a:cubicBezTo>
                    <a:cubicBezTo>
                      <a:pt x="68" y="228"/>
                      <a:pt x="70" y="227"/>
                      <a:pt x="76" y="227"/>
                    </a:cubicBezTo>
                    <a:cubicBezTo>
                      <a:pt x="94" y="226"/>
                      <a:pt x="112" y="224"/>
                      <a:pt x="131" y="223"/>
                    </a:cubicBezTo>
                    <a:cubicBezTo>
                      <a:pt x="136" y="223"/>
                      <a:pt x="136" y="221"/>
                      <a:pt x="136" y="217"/>
                    </a:cubicBezTo>
                    <a:cubicBezTo>
                      <a:pt x="136" y="210"/>
                      <a:pt x="132" y="204"/>
                      <a:pt x="127" y="200"/>
                    </a:cubicBezTo>
                    <a:cubicBezTo>
                      <a:pt x="120" y="193"/>
                      <a:pt x="113" y="185"/>
                      <a:pt x="104" y="179"/>
                    </a:cubicBezTo>
                    <a:cubicBezTo>
                      <a:pt x="101" y="178"/>
                      <a:pt x="97" y="176"/>
                      <a:pt x="100" y="172"/>
                    </a:cubicBezTo>
                    <a:cubicBezTo>
                      <a:pt x="103" y="166"/>
                      <a:pt x="107" y="171"/>
                      <a:pt x="109" y="172"/>
                    </a:cubicBezTo>
                    <a:cubicBezTo>
                      <a:pt x="119" y="178"/>
                      <a:pt x="125" y="187"/>
                      <a:pt x="134" y="196"/>
                    </a:cubicBezTo>
                    <a:cubicBezTo>
                      <a:pt x="133" y="187"/>
                      <a:pt x="133" y="179"/>
                      <a:pt x="132" y="171"/>
                    </a:cubicBezTo>
                    <a:cubicBezTo>
                      <a:pt x="132" y="168"/>
                      <a:pt x="130" y="166"/>
                      <a:pt x="128" y="164"/>
                    </a:cubicBezTo>
                    <a:cubicBezTo>
                      <a:pt x="116" y="152"/>
                      <a:pt x="95" y="149"/>
                      <a:pt x="80" y="156"/>
                    </a:cubicBezTo>
                    <a:cubicBezTo>
                      <a:pt x="73" y="160"/>
                      <a:pt x="67" y="165"/>
                      <a:pt x="65" y="174"/>
                    </a:cubicBezTo>
                    <a:cubicBezTo>
                      <a:pt x="50" y="228"/>
                      <a:pt x="25" y="279"/>
                      <a:pt x="2" y="330"/>
                    </a:cubicBezTo>
                    <a:cubicBezTo>
                      <a:pt x="2" y="330"/>
                      <a:pt x="1" y="330"/>
                      <a:pt x="0" y="331"/>
                    </a:cubicBezTo>
                    <a:cubicBezTo>
                      <a:pt x="4" y="296"/>
                      <a:pt x="6" y="261"/>
                      <a:pt x="26" y="230"/>
                    </a:cubicBezTo>
                    <a:cubicBezTo>
                      <a:pt x="34" y="217"/>
                      <a:pt x="39" y="203"/>
                      <a:pt x="46" y="189"/>
                    </a:cubicBezTo>
                    <a:cubicBezTo>
                      <a:pt x="48" y="185"/>
                      <a:pt x="49" y="182"/>
                      <a:pt x="46" y="178"/>
                    </a:cubicBezTo>
                    <a:cubicBezTo>
                      <a:pt x="28" y="156"/>
                      <a:pt x="47" y="127"/>
                      <a:pt x="68" y="122"/>
                    </a:cubicBezTo>
                    <a:cubicBezTo>
                      <a:pt x="73" y="120"/>
                      <a:pt x="79" y="122"/>
                      <a:pt x="83" y="115"/>
                    </a:cubicBezTo>
                    <a:cubicBezTo>
                      <a:pt x="83" y="115"/>
                      <a:pt x="84" y="114"/>
                      <a:pt x="84" y="116"/>
                    </a:cubicBezTo>
                    <a:cubicBezTo>
                      <a:pt x="84" y="122"/>
                      <a:pt x="89" y="120"/>
                      <a:pt x="92" y="120"/>
                    </a:cubicBezTo>
                    <a:cubicBezTo>
                      <a:pt x="106" y="122"/>
                      <a:pt x="118" y="128"/>
                      <a:pt x="129" y="141"/>
                    </a:cubicBezTo>
                    <a:cubicBezTo>
                      <a:pt x="126" y="132"/>
                      <a:pt x="122" y="128"/>
                      <a:pt x="118" y="124"/>
                    </a:cubicBezTo>
                    <a:cubicBezTo>
                      <a:pt x="108" y="113"/>
                      <a:pt x="96" y="106"/>
                      <a:pt x="84" y="97"/>
                    </a:cubicBezTo>
                    <a:cubicBezTo>
                      <a:pt x="81" y="95"/>
                      <a:pt x="79" y="96"/>
                      <a:pt x="76" y="97"/>
                    </a:cubicBezTo>
                    <a:cubicBezTo>
                      <a:pt x="62" y="102"/>
                      <a:pt x="50" y="96"/>
                      <a:pt x="41" y="86"/>
                    </a:cubicBezTo>
                    <a:cubicBezTo>
                      <a:pt x="33" y="77"/>
                      <a:pt x="29" y="65"/>
                      <a:pt x="25" y="54"/>
                    </a:cubicBezTo>
                    <a:cubicBezTo>
                      <a:pt x="24" y="49"/>
                      <a:pt x="26" y="47"/>
                      <a:pt x="31" y="49"/>
                    </a:cubicBezTo>
                    <a:cubicBezTo>
                      <a:pt x="39" y="54"/>
                      <a:pt x="48" y="56"/>
                      <a:pt x="57" y="58"/>
                    </a:cubicBezTo>
                    <a:cubicBezTo>
                      <a:pt x="71" y="61"/>
                      <a:pt x="78" y="72"/>
                      <a:pt x="82" y="84"/>
                    </a:cubicBezTo>
                    <a:cubicBezTo>
                      <a:pt x="84" y="89"/>
                      <a:pt x="87" y="92"/>
                      <a:pt x="91" y="96"/>
                    </a:cubicBezTo>
                    <a:cubicBezTo>
                      <a:pt x="105" y="106"/>
                      <a:pt x="120" y="115"/>
                      <a:pt x="131" y="130"/>
                    </a:cubicBezTo>
                    <a:cubicBezTo>
                      <a:pt x="131" y="116"/>
                      <a:pt x="132" y="102"/>
                      <a:pt x="131" y="88"/>
                    </a:cubicBezTo>
                    <a:cubicBezTo>
                      <a:pt x="131" y="83"/>
                      <a:pt x="126" y="84"/>
                      <a:pt x="122" y="84"/>
                    </a:cubicBezTo>
                    <a:cubicBezTo>
                      <a:pt x="110" y="82"/>
                      <a:pt x="100" y="76"/>
                      <a:pt x="93" y="65"/>
                    </a:cubicBezTo>
                    <a:cubicBezTo>
                      <a:pt x="82" y="51"/>
                      <a:pt x="83" y="36"/>
                      <a:pt x="92" y="22"/>
                    </a:cubicBezTo>
                    <a:cubicBezTo>
                      <a:pt x="102" y="7"/>
                      <a:pt x="116" y="0"/>
                      <a:pt x="134" y="1"/>
                    </a:cubicBezTo>
                    <a:cubicBezTo>
                      <a:pt x="150" y="2"/>
                      <a:pt x="162" y="10"/>
                      <a:pt x="169" y="24"/>
                    </a:cubicBezTo>
                    <a:cubicBezTo>
                      <a:pt x="179" y="43"/>
                      <a:pt x="168" y="71"/>
                      <a:pt x="145" y="80"/>
                    </a:cubicBezTo>
                    <a:cubicBezTo>
                      <a:pt x="137" y="84"/>
                      <a:pt x="134" y="87"/>
                      <a:pt x="135" y="96"/>
                    </a:cubicBezTo>
                    <a:cubicBezTo>
                      <a:pt x="137" y="105"/>
                      <a:pt x="136" y="115"/>
                      <a:pt x="138" y="124"/>
                    </a:cubicBezTo>
                    <a:cubicBezTo>
                      <a:pt x="146" y="108"/>
                      <a:pt x="154" y="93"/>
                      <a:pt x="169" y="82"/>
                    </a:cubicBezTo>
                    <a:cubicBezTo>
                      <a:pt x="170" y="80"/>
                      <a:pt x="170" y="78"/>
                      <a:pt x="171" y="76"/>
                    </a:cubicBezTo>
                    <a:cubicBezTo>
                      <a:pt x="177" y="52"/>
                      <a:pt x="193" y="39"/>
                      <a:pt x="217" y="36"/>
                    </a:cubicBezTo>
                    <a:cubicBezTo>
                      <a:pt x="232" y="34"/>
                      <a:pt x="233" y="35"/>
                      <a:pt x="227" y="49"/>
                    </a:cubicBezTo>
                    <a:cubicBezTo>
                      <a:pt x="218" y="73"/>
                      <a:pt x="202" y="85"/>
                      <a:pt x="175" y="85"/>
                    </a:cubicBezTo>
                    <a:cubicBezTo>
                      <a:pt x="173" y="85"/>
                      <a:pt x="171" y="85"/>
                      <a:pt x="169" y="87"/>
                    </a:cubicBezTo>
                    <a:cubicBezTo>
                      <a:pt x="153" y="101"/>
                      <a:pt x="143" y="118"/>
                      <a:pt x="140" y="140"/>
                    </a:cubicBezTo>
                    <a:cubicBezTo>
                      <a:pt x="150" y="119"/>
                      <a:pt x="169" y="113"/>
                      <a:pt x="190" y="109"/>
                    </a:cubicBezTo>
                    <a:cubicBezTo>
                      <a:pt x="208" y="106"/>
                      <a:pt x="226" y="114"/>
                      <a:pt x="233" y="129"/>
                    </a:cubicBezTo>
                    <a:cubicBezTo>
                      <a:pt x="241" y="147"/>
                      <a:pt x="235" y="168"/>
                      <a:pt x="220" y="180"/>
                    </a:cubicBezTo>
                    <a:cubicBezTo>
                      <a:pt x="216" y="183"/>
                      <a:pt x="211" y="183"/>
                      <a:pt x="208" y="182"/>
                    </a:cubicBezTo>
                    <a:cubicBezTo>
                      <a:pt x="204" y="180"/>
                      <a:pt x="207" y="176"/>
                      <a:pt x="207" y="173"/>
                    </a:cubicBezTo>
                    <a:cubicBezTo>
                      <a:pt x="209" y="158"/>
                      <a:pt x="201" y="147"/>
                      <a:pt x="186" y="146"/>
                    </a:cubicBezTo>
                    <a:cubicBezTo>
                      <a:pt x="178" y="146"/>
                      <a:pt x="170" y="147"/>
                      <a:pt x="163" y="150"/>
                    </a:cubicBezTo>
                    <a:cubicBezTo>
                      <a:pt x="145" y="157"/>
                      <a:pt x="138" y="171"/>
                      <a:pt x="144" y="190"/>
                    </a:cubicBezTo>
                    <a:cubicBezTo>
                      <a:pt x="149" y="180"/>
                      <a:pt x="156" y="172"/>
                      <a:pt x="164" y="165"/>
                    </a:cubicBezTo>
                    <a:cubicBezTo>
                      <a:pt x="166" y="163"/>
                      <a:pt x="169" y="160"/>
                      <a:pt x="172" y="164"/>
                    </a:cubicBezTo>
                    <a:cubicBezTo>
                      <a:pt x="174" y="166"/>
                      <a:pt x="170" y="168"/>
                      <a:pt x="168" y="170"/>
                    </a:cubicBezTo>
                    <a:cubicBezTo>
                      <a:pt x="158" y="177"/>
                      <a:pt x="151" y="187"/>
                      <a:pt x="146" y="199"/>
                    </a:cubicBezTo>
                    <a:cubicBezTo>
                      <a:pt x="144" y="206"/>
                      <a:pt x="145" y="213"/>
                      <a:pt x="145" y="220"/>
                    </a:cubicBezTo>
                    <a:cubicBezTo>
                      <a:pt x="145" y="225"/>
                      <a:pt x="149" y="223"/>
                      <a:pt x="151" y="223"/>
                    </a:cubicBezTo>
                    <a:cubicBezTo>
                      <a:pt x="166" y="222"/>
                      <a:pt x="180" y="222"/>
                      <a:pt x="194" y="221"/>
                    </a:cubicBezTo>
                    <a:cubicBezTo>
                      <a:pt x="202" y="221"/>
                      <a:pt x="205" y="222"/>
                      <a:pt x="202" y="232"/>
                    </a:cubicBezTo>
                    <a:cubicBezTo>
                      <a:pt x="197" y="251"/>
                      <a:pt x="195" y="272"/>
                      <a:pt x="192" y="292"/>
                    </a:cubicBezTo>
                    <a:cubicBezTo>
                      <a:pt x="189" y="306"/>
                      <a:pt x="185" y="321"/>
                      <a:pt x="183" y="336"/>
                    </a:cubicBezTo>
                    <a:cubicBezTo>
                      <a:pt x="183" y="340"/>
                      <a:pt x="183" y="344"/>
                      <a:pt x="186" y="347"/>
                    </a:cubicBezTo>
                    <a:close/>
                  </a:path>
                </a:pathLst>
              </a:custGeom>
              <a:solidFill>
                <a:srgbClr val="1617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6" name="Freeform 17">
                <a:extLst>
                  <a:ext uri="{FF2B5EF4-FFF2-40B4-BE49-F238E27FC236}">
                    <a16:creationId xmlns:a16="http://schemas.microsoft.com/office/drawing/2014/main" id="{12AF6B5D-1307-478A-B89B-D99F7417B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2088"/>
                <a:ext cx="374" cy="328"/>
              </a:xfrm>
              <a:custGeom>
                <a:avLst/>
                <a:gdLst>
                  <a:gd name="T0" fmla="*/ 79 w 341"/>
                  <a:gd name="T1" fmla="*/ 278 h 299"/>
                  <a:gd name="T2" fmla="*/ 85 w 341"/>
                  <a:gd name="T3" fmla="*/ 258 h 299"/>
                  <a:gd name="T4" fmla="*/ 24 w 341"/>
                  <a:gd name="T5" fmla="*/ 130 h 299"/>
                  <a:gd name="T6" fmla="*/ 19 w 341"/>
                  <a:gd name="T7" fmla="*/ 120 h 299"/>
                  <a:gd name="T8" fmla="*/ 6 w 341"/>
                  <a:gd name="T9" fmla="*/ 113 h 299"/>
                  <a:gd name="T10" fmla="*/ 1 w 341"/>
                  <a:gd name="T11" fmla="*/ 109 h 299"/>
                  <a:gd name="T12" fmla="*/ 4 w 341"/>
                  <a:gd name="T13" fmla="*/ 83 h 299"/>
                  <a:gd name="T14" fmla="*/ 10 w 341"/>
                  <a:gd name="T15" fmla="*/ 80 h 299"/>
                  <a:gd name="T16" fmla="*/ 28 w 341"/>
                  <a:gd name="T17" fmla="*/ 96 h 299"/>
                  <a:gd name="T18" fmla="*/ 27 w 341"/>
                  <a:gd name="T19" fmla="*/ 105 h 299"/>
                  <a:gd name="T20" fmla="*/ 23 w 341"/>
                  <a:gd name="T21" fmla="*/ 115 h 299"/>
                  <a:gd name="T22" fmla="*/ 61 w 341"/>
                  <a:gd name="T23" fmla="*/ 191 h 299"/>
                  <a:gd name="T24" fmla="*/ 92 w 341"/>
                  <a:gd name="T25" fmla="*/ 259 h 299"/>
                  <a:gd name="T26" fmla="*/ 105 w 341"/>
                  <a:gd name="T27" fmla="*/ 265 h 299"/>
                  <a:gd name="T28" fmla="*/ 110 w 341"/>
                  <a:gd name="T29" fmla="*/ 249 h 299"/>
                  <a:gd name="T30" fmla="*/ 48 w 341"/>
                  <a:gd name="T31" fmla="*/ 107 h 299"/>
                  <a:gd name="T32" fmla="*/ 53 w 341"/>
                  <a:gd name="T33" fmla="*/ 92 h 299"/>
                  <a:gd name="T34" fmla="*/ 77 w 341"/>
                  <a:gd name="T35" fmla="*/ 80 h 299"/>
                  <a:gd name="T36" fmla="*/ 86 w 341"/>
                  <a:gd name="T37" fmla="*/ 84 h 299"/>
                  <a:gd name="T38" fmla="*/ 152 w 341"/>
                  <a:gd name="T39" fmla="*/ 236 h 299"/>
                  <a:gd name="T40" fmla="*/ 169 w 341"/>
                  <a:gd name="T41" fmla="*/ 237 h 299"/>
                  <a:gd name="T42" fmla="*/ 171 w 341"/>
                  <a:gd name="T43" fmla="*/ 228 h 299"/>
                  <a:gd name="T44" fmla="*/ 128 w 341"/>
                  <a:gd name="T45" fmla="*/ 137 h 299"/>
                  <a:gd name="T46" fmla="*/ 112 w 341"/>
                  <a:gd name="T47" fmla="*/ 112 h 299"/>
                  <a:gd name="T48" fmla="*/ 114 w 341"/>
                  <a:gd name="T49" fmla="*/ 105 h 299"/>
                  <a:gd name="T50" fmla="*/ 149 w 341"/>
                  <a:gd name="T51" fmla="*/ 90 h 299"/>
                  <a:gd name="T52" fmla="*/ 160 w 341"/>
                  <a:gd name="T53" fmla="*/ 94 h 299"/>
                  <a:gd name="T54" fmla="*/ 212 w 341"/>
                  <a:gd name="T55" fmla="*/ 205 h 299"/>
                  <a:gd name="T56" fmla="*/ 235 w 341"/>
                  <a:gd name="T57" fmla="*/ 210 h 299"/>
                  <a:gd name="T58" fmla="*/ 235 w 341"/>
                  <a:gd name="T59" fmla="*/ 204 h 299"/>
                  <a:gd name="T60" fmla="*/ 218 w 341"/>
                  <a:gd name="T61" fmla="*/ 169 h 299"/>
                  <a:gd name="T62" fmla="*/ 188 w 341"/>
                  <a:gd name="T63" fmla="*/ 105 h 299"/>
                  <a:gd name="T64" fmla="*/ 149 w 341"/>
                  <a:gd name="T65" fmla="*/ 23 h 299"/>
                  <a:gd name="T66" fmla="*/ 153 w 341"/>
                  <a:gd name="T67" fmla="*/ 14 h 299"/>
                  <a:gd name="T68" fmla="*/ 176 w 341"/>
                  <a:gd name="T69" fmla="*/ 4 h 299"/>
                  <a:gd name="T70" fmla="*/ 190 w 341"/>
                  <a:gd name="T71" fmla="*/ 8 h 299"/>
                  <a:gd name="T72" fmla="*/ 216 w 341"/>
                  <a:gd name="T73" fmla="*/ 63 h 299"/>
                  <a:gd name="T74" fmla="*/ 261 w 341"/>
                  <a:gd name="T75" fmla="*/ 171 h 299"/>
                  <a:gd name="T76" fmla="*/ 272 w 341"/>
                  <a:gd name="T77" fmla="*/ 192 h 299"/>
                  <a:gd name="T78" fmla="*/ 295 w 341"/>
                  <a:gd name="T79" fmla="*/ 184 h 299"/>
                  <a:gd name="T80" fmla="*/ 300 w 341"/>
                  <a:gd name="T81" fmla="*/ 182 h 299"/>
                  <a:gd name="T82" fmla="*/ 305 w 341"/>
                  <a:gd name="T83" fmla="*/ 172 h 299"/>
                  <a:gd name="T84" fmla="*/ 312 w 341"/>
                  <a:gd name="T85" fmla="*/ 163 h 299"/>
                  <a:gd name="T86" fmla="*/ 334 w 341"/>
                  <a:gd name="T87" fmla="*/ 168 h 299"/>
                  <a:gd name="T88" fmla="*/ 338 w 341"/>
                  <a:gd name="T89" fmla="*/ 177 h 299"/>
                  <a:gd name="T90" fmla="*/ 320 w 341"/>
                  <a:gd name="T91" fmla="*/ 196 h 299"/>
                  <a:gd name="T92" fmla="*/ 312 w 341"/>
                  <a:gd name="T93" fmla="*/ 194 h 299"/>
                  <a:gd name="T94" fmla="*/ 301 w 341"/>
                  <a:gd name="T95" fmla="*/ 189 h 299"/>
                  <a:gd name="T96" fmla="*/ 104 w 341"/>
                  <a:gd name="T97" fmla="*/ 271 h 299"/>
                  <a:gd name="T98" fmla="*/ 101 w 341"/>
                  <a:gd name="T99" fmla="*/ 279 h 299"/>
                  <a:gd name="T100" fmla="*/ 108 w 341"/>
                  <a:gd name="T101" fmla="*/ 292 h 299"/>
                  <a:gd name="T102" fmla="*/ 107 w 341"/>
                  <a:gd name="T103" fmla="*/ 297 h 299"/>
                  <a:gd name="T104" fmla="*/ 102 w 341"/>
                  <a:gd name="T105" fmla="*/ 295 h 299"/>
                  <a:gd name="T106" fmla="*/ 100 w 341"/>
                  <a:gd name="T107" fmla="*/ 291 h 299"/>
                  <a:gd name="T108" fmla="*/ 79 w 341"/>
                  <a:gd name="T109" fmla="*/ 278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1" h="299">
                    <a:moveTo>
                      <a:pt x="79" y="278"/>
                    </a:moveTo>
                    <a:cubicBezTo>
                      <a:pt x="92" y="273"/>
                      <a:pt x="88" y="266"/>
                      <a:pt x="85" y="258"/>
                    </a:cubicBezTo>
                    <a:cubicBezTo>
                      <a:pt x="67" y="215"/>
                      <a:pt x="47" y="172"/>
                      <a:pt x="24" y="130"/>
                    </a:cubicBezTo>
                    <a:cubicBezTo>
                      <a:pt x="22" y="127"/>
                      <a:pt x="21" y="123"/>
                      <a:pt x="19" y="120"/>
                    </a:cubicBezTo>
                    <a:cubicBezTo>
                      <a:pt x="17" y="113"/>
                      <a:pt x="15" y="108"/>
                      <a:pt x="6" y="113"/>
                    </a:cubicBezTo>
                    <a:cubicBezTo>
                      <a:pt x="3" y="116"/>
                      <a:pt x="0" y="114"/>
                      <a:pt x="1" y="109"/>
                    </a:cubicBezTo>
                    <a:cubicBezTo>
                      <a:pt x="2" y="100"/>
                      <a:pt x="3" y="92"/>
                      <a:pt x="4" y="83"/>
                    </a:cubicBezTo>
                    <a:cubicBezTo>
                      <a:pt x="4" y="80"/>
                      <a:pt x="5" y="76"/>
                      <a:pt x="10" y="80"/>
                    </a:cubicBezTo>
                    <a:cubicBezTo>
                      <a:pt x="16" y="86"/>
                      <a:pt x="22" y="91"/>
                      <a:pt x="28" y="96"/>
                    </a:cubicBezTo>
                    <a:cubicBezTo>
                      <a:pt x="33" y="100"/>
                      <a:pt x="33" y="103"/>
                      <a:pt x="27" y="105"/>
                    </a:cubicBezTo>
                    <a:cubicBezTo>
                      <a:pt x="20" y="107"/>
                      <a:pt x="20" y="110"/>
                      <a:pt x="23" y="115"/>
                    </a:cubicBezTo>
                    <a:cubicBezTo>
                      <a:pt x="33" y="141"/>
                      <a:pt x="50" y="165"/>
                      <a:pt x="61" y="191"/>
                    </a:cubicBezTo>
                    <a:cubicBezTo>
                      <a:pt x="71" y="214"/>
                      <a:pt x="82" y="236"/>
                      <a:pt x="92" y="259"/>
                    </a:cubicBezTo>
                    <a:cubicBezTo>
                      <a:pt x="95" y="266"/>
                      <a:pt x="97" y="268"/>
                      <a:pt x="105" y="265"/>
                    </a:cubicBezTo>
                    <a:cubicBezTo>
                      <a:pt x="114" y="261"/>
                      <a:pt x="114" y="257"/>
                      <a:pt x="110" y="249"/>
                    </a:cubicBezTo>
                    <a:cubicBezTo>
                      <a:pt x="90" y="202"/>
                      <a:pt x="70" y="154"/>
                      <a:pt x="48" y="107"/>
                    </a:cubicBezTo>
                    <a:cubicBezTo>
                      <a:pt x="44" y="100"/>
                      <a:pt x="45" y="96"/>
                      <a:pt x="53" y="92"/>
                    </a:cubicBezTo>
                    <a:cubicBezTo>
                      <a:pt x="61" y="89"/>
                      <a:pt x="69" y="84"/>
                      <a:pt x="77" y="80"/>
                    </a:cubicBezTo>
                    <a:cubicBezTo>
                      <a:pt x="82" y="78"/>
                      <a:pt x="84" y="79"/>
                      <a:pt x="86" y="84"/>
                    </a:cubicBezTo>
                    <a:cubicBezTo>
                      <a:pt x="108" y="135"/>
                      <a:pt x="129" y="186"/>
                      <a:pt x="152" y="236"/>
                    </a:cubicBezTo>
                    <a:cubicBezTo>
                      <a:pt x="158" y="248"/>
                      <a:pt x="163" y="238"/>
                      <a:pt x="169" y="237"/>
                    </a:cubicBezTo>
                    <a:cubicBezTo>
                      <a:pt x="177" y="236"/>
                      <a:pt x="172" y="231"/>
                      <a:pt x="171" y="228"/>
                    </a:cubicBezTo>
                    <a:cubicBezTo>
                      <a:pt x="157" y="197"/>
                      <a:pt x="143" y="167"/>
                      <a:pt x="128" y="137"/>
                    </a:cubicBezTo>
                    <a:cubicBezTo>
                      <a:pt x="123" y="128"/>
                      <a:pt x="118" y="120"/>
                      <a:pt x="112" y="112"/>
                    </a:cubicBezTo>
                    <a:cubicBezTo>
                      <a:pt x="111" y="109"/>
                      <a:pt x="109" y="107"/>
                      <a:pt x="114" y="105"/>
                    </a:cubicBezTo>
                    <a:cubicBezTo>
                      <a:pt x="126" y="100"/>
                      <a:pt x="138" y="95"/>
                      <a:pt x="149" y="90"/>
                    </a:cubicBezTo>
                    <a:cubicBezTo>
                      <a:pt x="155" y="87"/>
                      <a:pt x="157" y="89"/>
                      <a:pt x="160" y="94"/>
                    </a:cubicBezTo>
                    <a:cubicBezTo>
                      <a:pt x="177" y="131"/>
                      <a:pt x="194" y="168"/>
                      <a:pt x="212" y="205"/>
                    </a:cubicBezTo>
                    <a:cubicBezTo>
                      <a:pt x="217" y="217"/>
                      <a:pt x="225" y="218"/>
                      <a:pt x="235" y="210"/>
                    </a:cubicBezTo>
                    <a:cubicBezTo>
                      <a:pt x="238" y="208"/>
                      <a:pt x="236" y="206"/>
                      <a:pt x="235" y="204"/>
                    </a:cubicBezTo>
                    <a:cubicBezTo>
                      <a:pt x="229" y="193"/>
                      <a:pt x="222" y="180"/>
                      <a:pt x="218" y="169"/>
                    </a:cubicBezTo>
                    <a:cubicBezTo>
                      <a:pt x="211" y="146"/>
                      <a:pt x="198" y="126"/>
                      <a:pt x="188" y="105"/>
                    </a:cubicBezTo>
                    <a:cubicBezTo>
                      <a:pt x="175" y="77"/>
                      <a:pt x="161" y="50"/>
                      <a:pt x="149" y="23"/>
                    </a:cubicBezTo>
                    <a:cubicBezTo>
                      <a:pt x="146" y="17"/>
                      <a:pt x="147" y="16"/>
                      <a:pt x="153" y="14"/>
                    </a:cubicBezTo>
                    <a:cubicBezTo>
                      <a:pt x="161" y="11"/>
                      <a:pt x="169" y="8"/>
                      <a:pt x="176" y="4"/>
                    </a:cubicBezTo>
                    <a:cubicBezTo>
                      <a:pt x="183" y="0"/>
                      <a:pt x="187" y="2"/>
                      <a:pt x="190" y="8"/>
                    </a:cubicBezTo>
                    <a:cubicBezTo>
                      <a:pt x="200" y="26"/>
                      <a:pt x="207" y="44"/>
                      <a:pt x="216" y="63"/>
                    </a:cubicBezTo>
                    <a:cubicBezTo>
                      <a:pt x="232" y="98"/>
                      <a:pt x="244" y="135"/>
                      <a:pt x="261" y="171"/>
                    </a:cubicBezTo>
                    <a:cubicBezTo>
                      <a:pt x="264" y="178"/>
                      <a:pt x="266" y="189"/>
                      <a:pt x="272" y="192"/>
                    </a:cubicBezTo>
                    <a:cubicBezTo>
                      <a:pt x="279" y="195"/>
                      <a:pt x="287" y="187"/>
                      <a:pt x="295" y="184"/>
                    </a:cubicBezTo>
                    <a:cubicBezTo>
                      <a:pt x="296" y="183"/>
                      <a:pt x="298" y="182"/>
                      <a:pt x="300" y="182"/>
                    </a:cubicBezTo>
                    <a:cubicBezTo>
                      <a:pt x="306" y="180"/>
                      <a:pt x="307" y="177"/>
                      <a:pt x="305" y="172"/>
                    </a:cubicBezTo>
                    <a:cubicBezTo>
                      <a:pt x="301" y="164"/>
                      <a:pt x="304" y="162"/>
                      <a:pt x="312" y="163"/>
                    </a:cubicBezTo>
                    <a:cubicBezTo>
                      <a:pt x="319" y="165"/>
                      <a:pt x="327" y="166"/>
                      <a:pt x="334" y="168"/>
                    </a:cubicBezTo>
                    <a:cubicBezTo>
                      <a:pt x="341" y="169"/>
                      <a:pt x="341" y="172"/>
                      <a:pt x="338" y="177"/>
                    </a:cubicBezTo>
                    <a:cubicBezTo>
                      <a:pt x="333" y="185"/>
                      <a:pt x="326" y="191"/>
                      <a:pt x="320" y="196"/>
                    </a:cubicBezTo>
                    <a:cubicBezTo>
                      <a:pt x="316" y="200"/>
                      <a:pt x="313" y="198"/>
                      <a:pt x="312" y="194"/>
                    </a:cubicBezTo>
                    <a:cubicBezTo>
                      <a:pt x="311" y="186"/>
                      <a:pt x="307" y="185"/>
                      <a:pt x="301" y="189"/>
                    </a:cubicBezTo>
                    <a:cubicBezTo>
                      <a:pt x="237" y="219"/>
                      <a:pt x="169" y="242"/>
                      <a:pt x="104" y="271"/>
                    </a:cubicBezTo>
                    <a:cubicBezTo>
                      <a:pt x="99" y="273"/>
                      <a:pt x="98" y="275"/>
                      <a:pt x="101" y="279"/>
                    </a:cubicBezTo>
                    <a:cubicBezTo>
                      <a:pt x="103" y="284"/>
                      <a:pt x="105" y="288"/>
                      <a:pt x="108" y="292"/>
                    </a:cubicBezTo>
                    <a:cubicBezTo>
                      <a:pt x="109" y="294"/>
                      <a:pt x="109" y="296"/>
                      <a:pt x="107" y="297"/>
                    </a:cubicBezTo>
                    <a:cubicBezTo>
                      <a:pt x="105" y="299"/>
                      <a:pt x="104" y="297"/>
                      <a:pt x="102" y="295"/>
                    </a:cubicBezTo>
                    <a:cubicBezTo>
                      <a:pt x="102" y="294"/>
                      <a:pt x="101" y="293"/>
                      <a:pt x="100" y="291"/>
                    </a:cubicBezTo>
                    <a:cubicBezTo>
                      <a:pt x="95" y="284"/>
                      <a:pt x="95" y="271"/>
                      <a:pt x="79" y="278"/>
                    </a:cubicBezTo>
                    <a:close/>
                  </a:path>
                </a:pathLst>
              </a:custGeom>
              <a:solidFill>
                <a:srgbClr val="1618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7" name="Freeform 18">
                <a:extLst>
                  <a:ext uri="{FF2B5EF4-FFF2-40B4-BE49-F238E27FC236}">
                    <a16:creationId xmlns:a16="http://schemas.microsoft.com/office/drawing/2014/main" id="{6D75836E-65F6-FBEA-0613-69957AEA7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0" y="3066"/>
                <a:ext cx="585" cy="34"/>
              </a:xfrm>
              <a:custGeom>
                <a:avLst/>
                <a:gdLst>
                  <a:gd name="T0" fmla="*/ 11 w 534"/>
                  <a:gd name="T1" fmla="*/ 5 h 31"/>
                  <a:gd name="T2" fmla="*/ 47 w 534"/>
                  <a:gd name="T3" fmla="*/ 7 h 31"/>
                  <a:gd name="T4" fmla="*/ 138 w 534"/>
                  <a:gd name="T5" fmla="*/ 7 h 31"/>
                  <a:gd name="T6" fmla="*/ 153 w 534"/>
                  <a:gd name="T7" fmla="*/ 5 h 31"/>
                  <a:gd name="T8" fmla="*/ 510 w 534"/>
                  <a:gd name="T9" fmla="*/ 6 h 31"/>
                  <a:gd name="T10" fmla="*/ 498 w 534"/>
                  <a:gd name="T11" fmla="*/ 9 h 31"/>
                  <a:gd name="T12" fmla="*/ 488 w 534"/>
                  <a:gd name="T13" fmla="*/ 9 h 31"/>
                  <a:gd name="T14" fmla="*/ 534 w 534"/>
                  <a:gd name="T15" fmla="*/ 17 h 31"/>
                  <a:gd name="T16" fmla="*/ 525 w 534"/>
                  <a:gd name="T17" fmla="*/ 21 h 31"/>
                  <a:gd name="T18" fmla="*/ 501 w 534"/>
                  <a:gd name="T19" fmla="*/ 21 h 31"/>
                  <a:gd name="T20" fmla="*/ 423 w 534"/>
                  <a:gd name="T21" fmla="*/ 27 h 31"/>
                  <a:gd name="T22" fmla="*/ 365 w 534"/>
                  <a:gd name="T23" fmla="*/ 27 h 31"/>
                  <a:gd name="T24" fmla="*/ 32 w 534"/>
                  <a:gd name="T25" fmla="*/ 29 h 31"/>
                  <a:gd name="T26" fmla="*/ 28 w 534"/>
                  <a:gd name="T27" fmla="*/ 28 h 31"/>
                  <a:gd name="T28" fmla="*/ 25 w 534"/>
                  <a:gd name="T29" fmla="*/ 22 h 31"/>
                  <a:gd name="T30" fmla="*/ 14 w 534"/>
                  <a:gd name="T31" fmla="*/ 14 h 31"/>
                  <a:gd name="T32" fmla="*/ 10 w 534"/>
                  <a:gd name="T33" fmla="*/ 14 h 31"/>
                  <a:gd name="T34" fmla="*/ 2 w 534"/>
                  <a:gd name="T35" fmla="*/ 11 h 31"/>
                  <a:gd name="T36" fmla="*/ 2 w 534"/>
                  <a:gd name="T37" fmla="*/ 6 h 31"/>
                  <a:gd name="T38" fmla="*/ 11 w 534"/>
                  <a:gd name="T39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4" h="31">
                    <a:moveTo>
                      <a:pt x="11" y="5"/>
                    </a:moveTo>
                    <a:cubicBezTo>
                      <a:pt x="23" y="6"/>
                      <a:pt x="35" y="7"/>
                      <a:pt x="47" y="7"/>
                    </a:cubicBezTo>
                    <a:cubicBezTo>
                      <a:pt x="77" y="7"/>
                      <a:pt x="107" y="7"/>
                      <a:pt x="138" y="7"/>
                    </a:cubicBezTo>
                    <a:cubicBezTo>
                      <a:pt x="143" y="7"/>
                      <a:pt x="148" y="7"/>
                      <a:pt x="153" y="5"/>
                    </a:cubicBezTo>
                    <a:cubicBezTo>
                      <a:pt x="272" y="0"/>
                      <a:pt x="390" y="4"/>
                      <a:pt x="510" y="6"/>
                    </a:cubicBezTo>
                    <a:cubicBezTo>
                      <a:pt x="505" y="10"/>
                      <a:pt x="502" y="9"/>
                      <a:pt x="498" y="9"/>
                    </a:cubicBezTo>
                    <a:cubicBezTo>
                      <a:pt x="495" y="10"/>
                      <a:pt x="492" y="9"/>
                      <a:pt x="488" y="9"/>
                    </a:cubicBezTo>
                    <a:cubicBezTo>
                      <a:pt x="502" y="21"/>
                      <a:pt x="519" y="11"/>
                      <a:pt x="534" y="17"/>
                    </a:cubicBezTo>
                    <a:cubicBezTo>
                      <a:pt x="532" y="21"/>
                      <a:pt x="528" y="21"/>
                      <a:pt x="525" y="21"/>
                    </a:cubicBezTo>
                    <a:cubicBezTo>
                      <a:pt x="517" y="21"/>
                      <a:pt x="508" y="19"/>
                      <a:pt x="501" y="21"/>
                    </a:cubicBezTo>
                    <a:cubicBezTo>
                      <a:pt x="475" y="31"/>
                      <a:pt x="449" y="26"/>
                      <a:pt x="423" y="27"/>
                    </a:cubicBezTo>
                    <a:cubicBezTo>
                      <a:pt x="403" y="29"/>
                      <a:pt x="384" y="28"/>
                      <a:pt x="365" y="27"/>
                    </a:cubicBezTo>
                    <a:cubicBezTo>
                      <a:pt x="254" y="25"/>
                      <a:pt x="143" y="27"/>
                      <a:pt x="32" y="29"/>
                    </a:cubicBezTo>
                    <a:cubicBezTo>
                      <a:pt x="31" y="29"/>
                      <a:pt x="30" y="29"/>
                      <a:pt x="28" y="28"/>
                    </a:cubicBezTo>
                    <a:cubicBezTo>
                      <a:pt x="27" y="26"/>
                      <a:pt x="26" y="24"/>
                      <a:pt x="25" y="22"/>
                    </a:cubicBezTo>
                    <a:cubicBezTo>
                      <a:pt x="24" y="16"/>
                      <a:pt x="19" y="14"/>
                      <a:pt x="14" y="14"/>
                    </a:cubicBezTo>
                    <a:cubicBezTo>
                      <a:pt x="12" y="14"/>
                      <a:pt x="11" y="14"/>
                      <a:pt x="10" y="14"/>
                    </a:cubicBezTo>
                    <a:cubicBezTo>
                      <a:pt x="7" y="15"/>
                      <a:pt x="4" y="15"/>
                      <a:pt x="2" y="11"/>
                    </a:cubicBezTo>
                    <a:cubicBezTo>
                      <a:pt x="0" y="10"/>
                      <a:pt x="1" y="8"/>
                      <a:pt x="2" y="6"/>
                    </a:cubicBezTo>
                    <a:cubicBezTo>
                      <a:pt x="5" y="3"/>
                      <a:pt x="8" y="3"/>
                      <a:pt x="11" y="5"/>
                    </a:cubicBezTo>
                    <a:close/>
                  </a:path>
                </a:pathLst>
              </a:custGeom>
              <a:solidFill>
                <a:srgbClr val="0404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8" name="Freeform 19">
                <a:extLst>
                  <a:ext uri="{FF2B5EF4-FFF2-40B4-BE49-F238E27FC236}">
                    <a16:creationId xmlns:a16="http://schemas.microsoft.com/office/drawing/2014/main" id="{12AFF77A-E899-BC37-7059-96AB77480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827"/>
                <a:ext cx="348" cy="316"/>
              </a:xfrm>
              <a:custGeom>
                <a:avLst/>
                <a:gdLst>
                  <a:gd name="T0" fmla="*/ 222 w 317"/>
                  <a:gd name="T1" fmla="*/ 27 h 288"/>
                  <a:gd name="T2" fmla="*/ 229 w 317"/>
                  <a:gd name="T3" fmla="*/ 28 h 288"/>
                  <a:gd name="T4" fmla="*/ 239 w 317"/>
                  <a:gd name="T5" fmla="*/ 34 h 288"/>
                  <a:gd name="T6" fmla="*/ 234 w 317"/>
                  <a:gd name="T7" fmla="*/ 47 h 288"/>
                  <a:gd name="T8" fmla="*/ 222 w 317"/>
                  <a:gd name="T9" fmla="*/ 65 h 288"/>
                  <a:gd name="T10" fmla="*/ 213 w 317"/>
                  <a:gd name="T11" fmla="*/ 76 h 288"/>
                  <a:gd name="T12" fmla="*/ 206 w 317"/>
                  <a:gd name="T13" fmla="*/ 83 h 288"/>
                  <a:gd name="T14" fmla="*/ 262 w 317"/>
                  <a:gd name="T15" fmla="*/ 64 h 288"/>
                  <a:gd name="T16" fmla="*/ 271 w 317"/>
                  <a:gd name="T17" fmla="*/ 67 h 288"/>
                  <a:gd name="T18" fmla="*/ 314 w 317"/>
                  <a:gd name="T19" fmla="*/ 181 h 288"/>
                  <a:gd name="T20" fmla="*/ 317 w 317"/>
                  <a:gd name="T21" fmla="*/ 190 h 288"/>
                  <a:gd name="T22" fmla="*/ 311 w 317"/>
                  <a:gd name="T23" fmla="*/ 195 h 288"/>
                  <a:gd name="T24" fmla="*/ 296 w 317"/>
                  <a:gd name="T25" fmla="*/ 195 h 288"/>
                  <a:gd name="T26" fmla="*/ 173 w 317"/>
                  <a:gd name="T27" fmla="*/ 238 h 288"/>
                  <a:gd name="T28" fmla="*/ 83 w 317"/>
                  <a:gd name="T29" fmla="*/ 275 h 288"/>
                  <a:gd name="T30" fmla="*/ 70 w 317"/>
                  <a:gd name="T31" fmla="*/ 282 h 288"/>
                  <a:gd name="T32" fmla="*/ 60 w 317"/>
                  <a:gd name="T33" fmla="*/ 280 h 288"/>
                  <a:gd name="T34" fmla="*/ 26 w 317"/>
                  <a:gd name="T35" fmla="*/ 171 h 288"/>
                  <a:gd name="T36" fmla="*/ 23 w 317"/>
                  <a:gd name="T37" fmla="*/ 148 h 288"/>
                  <a:gd name="T38" fmla="*/ 43 w 317"/>
                  <a:gd name="T39" fmla="*/ 139 h 288"/>
                  <a:gd name="T40" fmla="*/ 95 w 317"/>
                  <a:gd name="T41" fmla="*/ 121 h 288"/>
                  <a:gd name="T42" fmla="*/ 70 w 317"/>
                  <a:gd name="T43" fmla="*/ 118 h 288"/>
                  <a:gd name="T44" fmla="*/ 54 w 317"/>
                  <a:gd name="T45" fmla="*/ 123 h 288"/>
                  <a:gd name="T46" fmla="*/ 44 w 317"/>
                  <a:gd name="T47" fmla="*/ 120 h 288"/>
                  <a:gd name="T48" fmla="*/ 25 w 317"/>
                  <a:gd name="T49" fmla="*/ 113 h 288"/>
                  <a:gd name="T50" fmla="*/ 15 w 317"/>
                  <a:gd name="T51" fmla="*/ 99 h 288"/>
                  <a:gd name="T52" fmla="*/ 13 w 317"/>
                  <a:gd name="T53" fmla="*/ 93 h 288"/>
                  <a:gd name="T54" fmla="*/ 14 w 317"/>
                  <a:gd name="T55" fmla="*/ 66 h 288"/>
                  <a:gd name="T56" fmla="*/ 88 w 317"/>
                  <a:gd name="T57" fmla="*/ 77 h 288"/>
                  <a:gd name="T58" fmla="*/ 114 w 317"/>
                  <a:gd name="T59" fmla="*/ 110 h 288"/>
                  <a:gd name="T60" fmla="*/ 121 w 317"/>
                  <a:gd name="T61" fmla="*/ 113 h 288"/>
                  <a:gd name="T62" fmla="*/ 166 w 317"/>
                  <a:gd name="T63" fmla="*/ 97 h 288"/>
                  <a:gd name="T64" fmla="*/ 171 w 317"/>
                  <a:gd name="T65" fmla="*/ 89 h 288"/>
                  <a:gd name="T66" fmla="*/ 176 w 317"/>
                  <a:gd name="T67" fmla="*/ 45 h 288"/>
                  <a:gd name="T68" fmla="*/ 217 w 317"/>
                  <a:gd name="T69" fmla="*/ 1 h 288"/>
                  <a:gd name="T70" fmla="*/ 228 w 317"/>
                  <a:gd name="T71" fmla="*/ 0 h 288"/>
                  <a:gd name="T72" fmla="*/ 235 w 317"/>
                  <a:gd name="T73" fmla="*/ 10 h 288"/>
                  <a:gd name="T74" fmla="*/ 222 w 317"/>
                  <a:gd name="T75" fmla="*/ 2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7" h="288">
                    <a:moveTo>
                      <a:pt x="222" y="27"/>
                    </a:moveTo>
                    <a:cubicBezTo>
                      <a:pt x="225" y="27"/>
                      <a:pt x="227" y="28"/>
                      <a:pt x="229" y="28"/>
                    </a:cubicBezTo>
                    <a:cubicBezTo>
                      <a:pt x="233" y="29"/>
                      <a:pt x="238" y="28"/>
                      <a:pt x="239" y="34"/>
                    </a:cubicBezTo>
                    <a:cubicBezTo>
                      <a:pt x="240" y="39"/>
                      <a:pt x="238" y="44"/>
                      <a:pt x="234" y="47"/>
                    </a:cubicBezTo>
                    <a:cubicBezTo>
                      <a:pt x="228" y="52"/>
                      <a:pt x="220" y="55"/>
                      <a:pt x="222" y="65"/>
                    </a:cubicBezTo>
                    <a:cubicBezTo>
                      <a:pt x="223" y="70"/>
                      <a:pt x="217" y="73"/>
                      <a:pt x="213" y="76"/>
                    </a:cubicBezTo>
                    <a:cubicBezTo>
                      <a:pt x="210" y="78"/>
                      <a:pt x="208" y="80"/>
                      <a:pt x="206" y="83"/>
                    </a:cubicBezTo>
                    <a:cubicBezTo>
                      <a:pt x="224" y="76"/>
                      <a:pt x="243" y="70"/>
                      <a:pt x="262" y="64"/>
                    </a:cubicBezTo>
                    <a:cubicBezTo>
                      <a:pt x="266" y="62"/>
                      <a:pt x="269" y="61"/>
                      <a:pt x="271" y="67"/>
                    </a:cubicBezTo>
                    <a:cubicBezTo>
                      <a:pt x="286" y="105"/>
                      <a:pt x="300" y="143"/>
                      <a:pt x="314" y="181"/>
                    </a:cubicBezTo>
                    <a:cubicBezTo>
                      <a:pt x="316" y="184"/>
                      <a:pt x="317" y="187"/>
                      <a:pt x="317" y="190"/>
                    </a:cubicBezTo>
                    <a:cubicBezTo>
                      <a:pt x="317" y="194"/>
                      <a:pt x="315" y="197"/>
                      <a:pt x="311" y="195"/>
                    </a:cubicBezTo>
                    <a:cubicBezTo>
                      <a:pt x="306" y="192"/>
                      <a:pt x="301" y="193"/>
                      <a:pt x="296" y="195"/>
                    </a:cubicBezTo>
                    <a:cubicBezTo>
                      <a:pt x="254" y="205"/>
                      <a:pt x="213" y="222"/>
                      <a:pt x="173" y="238"/>
                    </a:cubicBezTo>
                    <a:cubicBezTo>
                      <a:pt x="143" y="250"/>
                      <a:pt x="113" y="263"/>
                      <a:pt x="83" y="275"/>
                    </a:cubicBezTo>
                    <a:cubicBezTo>
                      <a:pt x="78" y="277"/>
                      <a:pt x="74" y="279"/>
                      <a:pt x="70" y="282"/>
                    </a:cubicBezTo>
                    <a:cubicBezTo>
                      <a:pt x="65" y="288"/>
                      <a:pt x="62" y="286"/>
                      <a:pt x="60" y="280"/>
                    </a:cubicBezTo>
                    <a:cubicBezTo>
                      <a:pt x="50" y="243"/>
                      <a:pt x="36" y="208"/>
                      <a:pt x="26" y="171"/>
                    </a:cubicBezTo>
                    <a:cubicBezTo>
                      <a:pt x="24" y="163"/>
                      <a:pt x="20" y="154"/>
                      <a:pt x="23" y="148"/>
                    </a:cubicBezTo>
                    <a:cubicBezTo>
                      <a:pt x="25" y="143"/>
                      <a:pt x="36" y="141"/>
                      <a:pt x="43" y="139"/>
                    </a:cubicBezTo>
                    <a:cubicBezTo>
                      <a:pt x="60" y="133"/>
                      <a:pt x="77" y="127"/>
                      <a:pt x="95" y="121"/>
                    </a:cubicBezTo>
                    <a:cubicBezTo>
                      <a:pt x="86" y="115"/>
                      <a:pt x="78" y="115"/>
                      <a:pt x="70" y="118"/>
                    </a:cubicBezTo>
                    <a:cubicBezTo>
                      <a:pt x="65" y="121"/>
                      <a:pt x="60" y="123"/>
                      <a:pt x="54" y="123"/>
                    </a:cubicBezTo>
                    <a:cubicBezTo>
                      <a:pt x="50" y="124"/>
                      <a:pt x="46" y="124"/>
                      <a:pt x="44" y="120"/>
                    </a:cubicBezTo>
                    <a:cubicBezTo>
                      <a:pt x="39" y="112"/>
                      <a:pt x="32" y="113"/>
                      <a:pt x="25" y="113"/>
                    </a:cubicBezTo>
                    <a:cubicBezTo>
                      <a:pt x="15" y="113"/>
                      <a:pt x="11" y="107"/>
                      <a:pt x="15" y="99"/>
                    </a:cubicBezTo>
                    <a:cubicBezTo>
                      <a:pt x="17" y="95"/>
                      <a:pt x="15" y="95"/>
                      <a:pt x="13" y="93"/>
                    </a:cubicBezTo>
                    <a:cubicBezTo>
                      <a:pt x="0" y="85"/>
                      <a:pt x="0" y="74"/>
                      <a:pt x="14" y="66"/>
                    </a:cubicBezTo>
                    <a:cubicBezTo>
                      <a:pt x="35" y="54"/>
                      <a:pt x="67" y="59"/>
                      <a:pt x="88" y="77"/>
                    </a:cubicBezTo>
                    <a:cubicBezTo>
                      <a:pt x="98" y="86"/>
                      <a:pt x="107" y="97"/>
                      <a:pt x="114" y="110"/>
                    </a:cubicBezTo>
                    <a:cubicBezTo>
                      <a:pt x="116" y="113"/>
                      <a:pt x="118" y="114"/>
                      <a:pt x="121" y="113"/>
                    </a:cubicBezTo>
                    <a:cubicBezTo>
                      <a:pt x="136" y="107"/>
                      <a:pt x="151" y="102"/>
                      <a:pt x="166" y="97"/>
                    </a:cubicBezTo>
                    <a:cubicBezTo>
                      <a:pt x="171" y="96"/>
                      <a:pt x="171" y="93"/>
                      <a:pt x="171" y="89"/>
                    </a:cubicBezTo>
                    <a:cubicBezTo>
                      <a:pt x="172" y="74"/>
                      <a:pt x="172" y="59"/>
                      <a:pt x="176" y="45"/>
                    </a:cubicBezTo>
                    <a:cubicBezTo>
                      <a:pt x="182" y="23"/>
                      <a:pt x="193" y="6"/>
                      <a:pt x="217" y="1"/>
                    </a:cubicBezTo>
                    <a:cubicBezTo>
                      <a:pt x="220" y="0"/>
                      <a:pt x="224" y="0"/>
                      <a:pt x="228" y="0"/>
                    </a:cubicBezTo>
                    <a:cubicBezTo>
                      <a:pt x="234" y="0"/>
                      <a:pt x="236" y="4"/>
                      <a:pt x="235" y="10"/>
                    </a:cubicBezTo>
                    <a:cubicBezTo>
                      <a:pt x="233" y="17"/>
                      <a:pt x="228" y="21"/>
                      <a:pt x="222" y="27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9" name="Freeform 20">
                <a:extLst>
                  <a:ext uri="{FF2B5EF4-FFF2-40B4-BE49-F238E27FC236}">
                    <a16:creationId xmlns:a16="http://schemas.microsoft.com/office/drawing/2014/main" id="{C94EBD0E-380B-855B-68B6-8E625EC98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6" y="1718"/>
                <a:ext cx="236" cy="240"/>
              </a:xfrm>
              <a:custGeom>
                <a:avLst/>
                <a:gdLst>
                  <a:gd name="T0" fmla="*/ 64 w 215"/>
                  <a:gd name="T1" fmla="*/ 79 h 219"/>
                  <a:gd name="T2" fmla="*/ 70 w 215"/>
                  <a:gd name="T3" fmla="*/ 71 h 219"/>
                  <a:gd name="T4" fmla="*/ 101 w 215"/>
                  <a:gd name="T5" fmla="*/ 6 h 219"/>
                  <a:gd name="T6" fmla="*/ 106 w 215"/>
                  <a:gd name="T7" fmla="*/ 1 h 219"/>
                  <a:gd name="T8" fmla="*/ 110 w 215"/>
                  <a:gd name="T9" fmla="*/ 6 h 219"/>
                  <a:gd name="T10" fmla="*/ 141 w 215"/>
                  <a:gd name="T11" fmla="*/ 74 h 219"/>
                  <a:gd name="T12" fmla="*/ 174 w 215"/>
                  <a:gd name="T13" fmla="*/ 135 h 219"/>
                  <a:gd name="T14" fmla="*/ 190 w 215"/>
                  <a:gd name="T15" fmla="*/ 145 h 219"/>
                  <a:gd name="T16" fmla="*/ 200 w 215"/>
                  <a:gd name="T17" fmla="*/ 145 h 219"/>
                  <a:gd name="T18" fmla="*/ 201 w 215"/>
                  <a:gd name="T19" fmla="*/ 146 h 219"/>
                  <a:gd name="T20" fmla="*/ 200 w 215"/>
                  <a:gd name="T21" fmla="*/ 146 h 219"/>
                  <a:gd name="T22" fmla="*/ 180 w 215"/>
                  <a:gd name="T23" fmla="*/ 146 h 219"/>
                  <a:gd name="T24" fmla="*/ 199 w 215"/>
                  <a:gd name="T25" fmla="*/ 184 h 219"/>
                  <a:gd name="T26" fmla="*/ 211 w 215"/>
                  <a:gd name="T27" fmla="*/ 207 h 219"/>
                  <a:gd name="T28" fmla="*/ 205 w 215"/>
                  <a:gd name="T29" fmla="*/ 217 h 219"/>
                  <a:gd name="T30" fmla="*/ 65 w 215"/>
                  <a:gd name="T31" fmla="*/ 217 h 219"/>
                  <a:gd name="T32" fmla="*/ 6 w 215"/>
                  <a:gd name="T33" fmla="*/ 219 h 219"/>
                  <a:gd name="T34" fmla="*/ 1 w 215"/>
                  <a:gd name="T35" fmla="*/ 213 h 219"/>
                  <a:gd name="T36" fmla="*/ 6 w 215"/>
                  <a:gd name="T37" fmla="*/ 201 h 219"/>
                  <a:gd name="T38" fmla="*/ 64 w 215"/>
                  <a:gd name="T39" fmla="*/ 86 h 219"/>
                  <a:gd name="T40" fmla="*/ 64 w 215"/>
                  <a:gd name="T41" fmla="*/ 7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5" h="219">
                    <a:moveTo>
                      <a:pt x="64" y="79"/>
                    </a:moveTo>
                    <a:cubicBezTo>
                      <a:pt x="67" y="78"/>
                      <a:pt x="70" y="75"/>
                      <a:pt x="70" y="71"/>
                    </a:cubicBezTo>
                    <a:cubicBezTo>
                      <a:pt x="81" y="50"/>
                      <a:pt x="91" y="28"/>
                      <a:pt x="101" y="6"/>
                    </a:cubicBezTo>
                    <a:cubicBezTo>
                      <a:pt x="102" y="4"/>
                      <a:pt x="102" y="0"/>
                      <a:pt x="106" y="1"/>
                    </a:cubicBezTo>
                    <a:cubicBezTo>
                      <a:pt x="109" y="1"/>
                      <a:pt x="110" y="3"/>
                      <a:pt x="110" y="6"/>
                    </a:cubicBezTo>
                    <a:cubicBezTo>
                      <a:pt x="116" y="31"/>
                      <a:pt x="129" y="52"/>
                      <a:pt x="141" y="74"/>
                    </a:cubicBezTo>
                    <a:cubicBezTo>
                      <a:pt x="152" y="94"/>
                      <a:pt x="164" y="114"/>
                      <a:pt x="174" y="135"/>
                    </a:cubicBezTo>
                    <a:cubicBezTo>
                      <a:pt x="177" y="142"/>
                      <a:pt x="182" y="146"/>
                      <a:pt x="190" y="145"/>
                    </a:cubicBezTo>
                    <a:cubicBezTo>
                      <a:pt x="193" y="144"/>
                      <a:pt x="197" y="145"/>
                      <a:pt x="200" y="145"/>
                    </a:cubicBezTo>
                    <a:cubicBezTo>
                      <a:pt x="201" y="145"/>
                      <a:pt x="201" y="145"/>
                      <a:pt x="201" y="146"/>
                    </a:cubicBezTo>
                    <a:cubicBezTo>
                      <a:pt x="200" y="146"/>
                      <a:pt x="200" y="146"/>
                      <a:pt x="200" y="146"/>
                    </a:cubicBezTo>
                    <a:cubicBezTo>
                      <a:pt x="194" y="146"/>
                      <a:pt x="188" y="146"/>
                      <a:pt x="180" y="146"/>
                    </a:cubicBezTo>
                    <a:cubicBezTo>
                      <a:pt x="187" y="159"/>
                      <a:pt x="193" y="172"/>
                      <a:pt x="199" y="184"/>
                    </a:cubicBezTo>
                    <a:cubicBezTo>
                      <a:pt x="203" y="191"/>
                      <a:pt x="207" y="199"/>
                      <a:pt x="211" y="207"/>
                    </a:cubicBezTo>
                    <a:cubicBezTo>
                      <a:pt x="215" y="215"/>
                      <a:pt x="214" y="217"/>
                      <a:pt x="205" y="217"/>
                    </a:cubicBezTo>
                    <a:cubicBezTo>
                      <a:pt x="158" y="217"/>
                      <a:pt x="112" y="218"/>
                      <a:pt x="65" y="217"/>
                    </a:cubicBezTo>
                    <a:cubicBezTo>
                      <a:pt x="46" y="216"/>
                      <a:pt x="26" y="216"/>
                      <a:pt x="6" y="219"/>
                    </a:cubicBezTo>
                    <a:cubicBezTo>
                      <a:pt x="1" y="219"/>
                      <a:pt x="0" y="217"/>
                      <a:pt x="1" y="213"/>
                    </a:cubicBezTo>
                    <a:cubicBezTo>
                      <a:pt x="2" y="208"/>
                      <a:pt x="4" y="205"/>
                      <a:pt x="6" y="201"/>
                    </a:cubicBezTo>
                    <a:cubicBezTo>
                      <a:pt x="30" y="165"/>
                      <a:pt x="44" y="124"/>
                      <a:pt x="64" y="86"/>
                    </a:cubicBezTo>
                    <a:cubicBezTo>
                      <a:pt x="65" y="84"/>
                      <a:pt x="65" y="82"/>
                      <a:pt x="64" y="79"/>
                    </a:cubicBezTo>
                    <a:close/>
                  </a:path>
                </a:pathLst>
              </a:custGeom>
              <a:solidFill>
                <a:srgbClr val="181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0" name="Freeform 21">
                <a:extLst>
                  <a:ext uri="{FF2B5EF4-FFF2-40B4-BE49-F238E27FC236}">
                    <a16:creationId xmlns:a16="http://schemas.microsoft.com/office/drawing/2014/main" id="{27F190FC-6838-B6CE-E6D8-8AAA62668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2820"/>
                <a:ext cx="353" cy="257"/>
              </a:xfrm>
              <a:custGeom>
                <a:avLst/>
                <a:gdLst>
                  <a:gd name="T0" fmla="*/ 322 w 322"/>
                  <a:gd name="T1" fmla="*/ 228 h 234"/>
                  <a:gd name="T2" fmla="*/ 312 w 322"/>
                  <a:gd name="T3" fmla="*/ 229 h 234"/>
                  <a:gd name="T4" fmla="*/ 239 w 322"/>
                  <a:gd name="T5" fmla="*/ 229 h 234"/>
                  <a:gd name="T6" fmla="*/ 113 w 322"/>
                  <a:gd name="T7" fmla="*/ 229 h 234"/>
                  <a:gd name="T8" fmla="*/ 79 w 322"/>
                  <a:gd name="T9" fmla="*/ 233 h 234"/>
                  <a:gd name="T10" fmla="*/ 66 w 322"/>
                  <a:gd name="T11" fmla="*/ 231 h 234"/>
                  <a:gd name="T12" fmla="*/ 57 w 322"/>
                  <a:gd name="T13" fmla="*/ 230 h 234"/>
                  <a:gd name="T14" fmla="*/ 17 w 322"/>
                  <a:gd name="T15" fmla="*/ 229 h 234"/>
                  <a:gd name="T16" fmla="*/ 56 w 322"/>
                  <a:gd name="T17" fmla="*/ 228 h 234"/>
                  <a:gd name="T18" fmla="*/ 62 w 322"/>
                  <a:gd name="T19" fmla="*/ 219 h 234"/>
                  <a:gd name="T20" fmla="*/ 55 w 322"/>
                  <a:gd name="T21" fmla="*/ 192 h 234"/>
                  <a:gd name="T22" fmla="*/ 52 w 322"/>
                  <a:gd name="T23" fmla="*/ 187 h 234"/>
                  <a:gd name="T24" fmla="*/ 26 w 322"/>
                  <a:gd name="T25" fmla="*/ 91 h 234"/>
                  <a:gd name="T26" fmla="*/ 22 w 322"/>
                  <a:gd name="T27" fmla="*/ 80 h 234"/>
                  <a:gd name="T28" fmla="*/ 14 w 322"/>
                  <a:gd name="T29" fmla="*/ 38 h 234"/>
                  <a:gd name="T30" fmla="*/ 17 w 322"/>
                  <a:gd name="T31" fmla="*/ 31 h 234"/>
                  <a:gd name="T32" fmla="*/ 48 w 322"/>
                  <a:gd name="T33" fmla="*/ 18 h 234"/>
                  <a:gd name="T34" fmla="*/ 53 w 322"/>
                  <a:gd name="T35" fmla="*/ 24 h 234"/>
                  <a:gd name="T36" fmla="*/ 46 w 322"/>
                  <a:gd name="T37" fmla="*/ 25 h 234"/>
                  <a:gd name="T38" fmla="*/ 25 w 322"/>
                  <a:gd name="T39" fmla="*/ 32 h 234"/>
                  <a:gd name="T40" fmla="*/ 46 w 322"/>
                  <a:gd name="T41" fmla="*/ 48 h 234"/>
                  <a:gd name="T42" fmla="*/ 36 w 322"/>
                  <a:gd name="T43" fmla="*/ 60 h 234"/>
                  <a:gd name="T44" fmla="*/ 16 w 322"/>
                  <a:gd name="T45" fmla="*/ 50 h 234"/>
                  <a:gd name="T46" fmla="*/ 30 w 322"/>
                  <a:gd name="T47" fmla="*/ 76 h 234"/>
                  <a:gd name="T48" fmla="*/ 35 w 322"/>
                  <a:gd name="T49" fmla="*/ 74 h 234"/>
                  <a:gd name="T50" fmla="*/ 113 w 322"/>
                  <a:gd name="T51" fmla="*/ 36 h 234"/>
                  <a:gd name="T52" fmla="*/ 192 w 322"/>
                  <a:gd name="T53" fmla="*/ 38 h 234"/>
                  <a:gd name="T54" fmla="*/ 203 w 322"/>
                  <a:gd name="T55" fmla="*/ 31 h 234"/>
                  <a:gd name="T56" fmla="*/ 221 w 322"/>
                  <a:gd name="T57" fmla="*/ 4 h 234"/>
                  <a:gd name="T58" fmla="*/ 232 w 322"/>
                  <a:gd name="T59" fmla="*/ 7 h 234"/>
                  <a:gd name="T60" fmla="*/ 233 w 322"/>
                  <a:gd name="T61" fmla="*/ 34 h 234"/>
                  <a:gd name="T62" fmla="*/ 254 w 322"/>
                  <a:gd name="T63" fmla="*/ 23 h 234"/>
                  <a:gd name="T64" fmla="*/ 264 w 322"/>
                  <a:gd name="T65" fmla="*/ 23 h 234"/>
                  <a:gd name="T66" fmla="*/ 265 w 322"/>
                  <a:gd name="T67" fmla="*/ 33 h 234"/>
                  <a:gd name="T68" fmla="*/ 240 w 322"/>
                  <a:gd name="T69" fmla="*/ 55 h 234"/>
                  <a:gd name="T70" fmla="*/ 262 w 322"/>
                  <a:gd name="T71" fmla="*/ 81 h 234"/>
                  <a:gd name="T72" fmla="*/ 266 w 322"/>
                  <a:gd name="T73" fmla="*/ 89 h 234"/>
                  <a:gd name="T74" fmla="*/ 288 w 322"/>
                  <a:gd name="T75" fmla="*/ 106 h 234"/>
                  <a:gd name="T76" fmla="*/ 297 w 322"/>
                  <a:gd name="T77" fmla="*/ 111 h 234"/>
                  <a:gd name="T78" fmla="*/ 301 w 322"/>
                  <a:gd name="T79" fmla="*/ 157 h 234"/>
                  <a:gd name="T80" fmla="*/ 287 w 322"/>
                  <a:gd name="T81" fmla="*/ 169 h 234"/>
                  <a:gd name="T82" fmla="*/ 248 w 322"/>
                  <a:gd name="T83" fmla="*/ 183 h 234"/>
                  <a:gd name="T84" fmla="*/ 218 w 322"/>
                  <a:gd name="T85" fmla="*/ 220 h 234"/>
                  <a:gd name="T86" fmla="*/ 214 w 322"/>
                  <a:gd name="T87" fmla="*/ 228 h 234"/>
                  <a:gd name="T88" fmla="*/ 322 w 322"/>
                  <a:gd name="T89" fmla="*/ 22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2" h="234">
                    <a:moveTo>
                      <a:pt x="322" y="228"/>
                    </a:moveTo>
                    <a:cubicBezTo>
                      <a:pt x="319" y="231"/>
                      <a:pt x="315" y="229"/>
                      <a:pt x="312" y="229"/>
                    </a:cubicBezTo>
                    <a:cubicBezTo>
                      <a:pt x="287" y="230"/>
                      <a:pt x="263" y="229"/>
                      <a:pt x="239" y="229"/>
                    </a:cubicBezTo>
                    <a:cubicBezTo>
                      <a:pt x="197" y="229"/>
                      <a:pt x="155" y="230"/>
                      <a:pt x="113" y="229"/>
                    </a:cubicBezTo>
                    <a:cubicBezTo>
                      <a:pt x="102" y="229"/>
                      <a:pt x="90" y="232"/>
                      <a:pt x="79" y="233"/>
                    </a:cubicBezTo>
                    <a:cubicBezTo>
                      <a:pt x="74" y="233"/>
                      <a:pt x="70" y="234"/>
                      <a:pt x="66" y="231"/>
                    </a:cubicBezTo>
                    <a:cubicBezTo>
                      <a:pt x="63" y="229"/>
                      <a:pt x="60" y="230"/>
                      <a:pt x="57" y="230"/>
                    </a:cubicBezTo>
                    <a:cubicBezTo>
                      <a:pt x="43" y="229"/>
                      <a:pt x="30" y="229"/>
                      <a:pt x="17" y="229"/>
                    </a:cubicBezTo>
                    <a:cubicBezTo>
                      <a:pt x="30" y="227"/>
                      <a:pt x="43" y="228"/>
                      <a:pt x="56" y="228"/>
                    </a:cubicBezTo>
                    <a:cubicBezTo>
                      <a:pt x="64" y="228"/>
                      <a:pt x="65" y="226"/>
                      <a:pt x="62" y="219"/>
                    </a:cubicBezTo>
                    <a:cubicBezTo>
                      <a:pt x="59" y="210"/>
                      <a:pt x="55" y="202"/>
                      <a:pt x="55" y="192"/>
                    </a:cubicBezTo>
                    <a:cubicBezTo>
                      <a:pt x="55" y="190"/>
                      <a:pt x="54" y="188"/>
                      <a:pt x="52" y="187"/>
                    </a:cubicBezTo>
                    <a:cubicBezTo>
                      <a:pt x="20" y="160"/>
                      <a:pt x="14" y="121"/>
                      <a:pt x="26" y="91"/>
                    </a:cubicBezTo>
                    <a:cubicBezTo>
                      <a:pt x="29" y="85"/>
                      <a:pt x="28" y="83"/>
                      <a:pt x="22" y="80"/>
                    </a:cubicBezTo>
                    <a:cubicBezTo>
                      <a:pt x="2" y="70"/>
                      <a:pt x="0" y="55"/>
                      <a:pt x="14" y="38"/>
                    </a:cubicBezTo>
                    <a:cubicBezTo>
                      <a:pt x="15" y="36"/>
                      <a:pt x="16" y="33"/>
                      <a:pt x="17" y="31"/>
                    </a:cubicBezTo>
                    <a:cubicBezTo>
                      <a:pt x="22" y="19"/>
                      <a:pt x="36" y="13"/>
                      <a:pt x="48" y="18"/>
                    </a:cubicBezTo>
                    <a:cubicBezTo>
                      <a:pt x="51" y="19"/>
                      <a:pt x="55" y="20"/>
                      <a:pt x="53" y="24"/>
                    </a:cubicBezTo>
                    <a:cubicBezTo>
                      <a:pt x="52" y="28"/>
                      <a:pt x="49" y="27"/>
                      <a:pt x="46" y="25"/>
                    </a:cubicBezTo>
                    <a:cubicBezTo>
                      <a:pt x="37" y="21"/>
                      <a:pt x="31" y="24"/>
                      <a:pt x="25" y="32"/>
                    </a:cubicBezTo>
                    <a:cubicBezTo>
                      <a:pt x="35" y="34"/>
                      <a:pt x="45" y="35"/>
                      <a:pt x="46" y="48"/>
                    </a:cubicBezTo>
                    <a:cubicBezTo>
                      <a:pt x="46" y="54"/>
                      <a:pt x="42" y="58"/>
                      <a:pt x="36" y="60"/>
                    </a:cubicBezTo>
                    <a:cubicBezTo>
                      <a:pt x="26" y="63"/>
                      <a:pt x="20" y="58"/>
                      <a:pt x="16" y="50"/>
                    </a:cubicBezTo>
                    <a:cubicBezTo>
                      <a:pt x="11" y="61"/>
                      <a:pt x="19" y="75"/>
                      <a:pt x="30" y="76"/>
                    </a:cubicBezTo>
                    <a:cubicBezTo>
                      <a:pt x="33" y="77"/>
                      <a:pt x="34" y="75"/>
                      <a:pt x="35" y="74"/>
                    </a:cubicBezTo>
                    <a:cubicBezTo>
                      <a:pt x="56" y="51"/>
                      <a:pt x="84" y="42"/>
                      <a:pt x="113" y="36"/>
                    </a:cubicBezTo>
                    <a:cubicBezTo>
                      <a:pt x="140" y="31"/>
                      <a:pt x="166" y="34"/>
                      <a:pt x="192" y="38"/>
                    </a:cubicBezTo>
                    <a:cubicBezTo>
                      <a:pt x="198" y="38"/>
                      <a:pt x="202" y="39"/>
                      <a:pt x="203" y="31"/>
                    </a:cubicBezTo>
                    <a:cubicBezTo>
                      <a:pt x="206" y="20"/>
                      <a:pt x="213" y="12"/>
                      <a:pt x="221" y="4"/>
                    </a:cubicBezTo>
                    <a:cubicBezTo>
                      <a:pt x="226" y="0"/>
                      <a:pt x="229" y="0"/>
                      <a:pt x="232" y="7"/>
                    </a:cubicBezTo>
                    <a:cubicBezTo>
                      <a:pt x="234" y="16"/>
                      <a:pt x="233" y="25"/>
                      <a:pt x="233" y="34"/>
                    </a:cubicBezTo>
                    <a:cubicBezTo>
                      <a:pt x="240" y="30"/>
                      <a:pt x="247" y="27"/>
                      <a:pt x="254" y="23"/>
                    </a:cubicBezTo>
                    <a:cubicBezTo>
                      <a:pt x="257" y="21"/>
                      <a:pt x="261" y="20"/>
                      <a:pt x="264" y="23"/>
                    </a:cubicBezTo>
                    <a:cubicBezTo>
                      <a:pt x="268" y="26"/>
                      <a:pt x="266" y="29"/>
                      <a:pt x="265" y="33"/>
                    </a:cubicBezTo>
                    <a:cubicBezTo>
                      <a:pt x="261" y="44"/>
                      <a:pt x="252" y="50"/>
                      <a:pt x="240" y="55"/>
                    </a:cubicBezTo>
                    <a:cubicBezTo>
                      <a:pt x="249" y="63"/>
                      <a:pt x="258" y="70"/>
                      <a:pt x="262" y="81"/>
                    </a:cubicBezTo>
                    <a:cubicBezTo>
                      <a:pt x="263" y="84"/>
                      <a:pt x="265" y="86"/>
                      <a:pt x="266" y="89"/>
                    </a:cubicBezTo>
                    <a:cubicBezTo>
                      <a:pt x="268" y="101"/>
                      <a:pt x="272" y="111"/>
                      <a:pt x="288" y="106"/>
                    </a:cubicBezTo>
                    <a:cubicBezTo>
                      <a:pt x="291" y="105"/>
                      <a:pt x="295" y="107"/>
                      <a:pt x="297" y="111"/>
                    </a:cubicBezTo>
                    <a:cubicBezTo>
                      <a:pt x="306" y="126"/>
                      <a:pt x="307" y="141"/>
                      <a:pt x="301" y="157"/>
                    </a:cubicBezTo>
                    <a:cubicBezTo>
                      <a:pt x="299" y="164"/>
                      <a:pt x="294" y="168"/>
                      <a:pt x="287" y="169"/>
                    </a:cubicBezTo>
                    <a:cubicBezTo>
                      <a:pt x="273" y="170"/>
                      <a:pt x="261" y="177"/>
                      <a:pt x="248" y="183"/>
                    </a:cubicBezTo>
                    <a:cubicBezTo>
                      <a:pt x="232" y="192"/>
                      <a:pt x="222" y="202"/>
                      <a:pt x="218" y="220"/>
                    </a:cubicBezTo>
                    <a:cubicBezTo>
                      <a:pt x="217" y="222"/>
                      <a:pt x="216" y="224"/>
                      <a:pt x="214" y="228"/>
                    </a:cubicBezTo>
                    <a:cubicBezTo>
                      <a:pt x="251" y="228"/>
                      <a:pt x="286" y="228"/>
                      <a:pt x="322" y="228"/>
                    </a:cubicBezTo>
                    <a:close/>
                  </a:path>
                </a:pathLst>
              </a:custGeom>
              <a:solidFill>
                <a:srgbClr val="161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1" name="Freeform 22">
                <a:extLst>
                  <a:ext uri="{FF2B5EF4-FFF2-40B4-BE49-F238E27FC236}">
                    <a16:creationId xmlns:a16="http://schemas.microsoft.com/office/drawing/2014/main" id="{872905FC-26BC-1BA3-57F9-3BEC0139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974"/>
                <a:ext cx="165" cy="297"/>
              </a:xfrm>
              <a:custGeom>
                <a:avLst/>
                <a:gdLst>
                  <a:gd name="T0" fmla="*/ 144 w 150"/>
                  <a:gd name="T1" fmla="*/ 234 h 270"/>
                  <a:gd name="T2" fmla="*/ 145 w 150"/>
                  <a:gd name="T3" fmla="*/ 252 h 270"/>
                  <a:gd name="T4" fmla="*/ 148 w 150"/>
                  <a:gd name="T5" fmla="*/ 260 h 270"/>
                  <a:gd name="T6" fmla="*/ 139 w 150"/>
                  <a:gd name="T7" fmla="*/ 266 h 270"/>
                  <a:gd name="T8" fmla="*/ 120 w 150"/>
                  <a:gd name="T9" fmla="*/ 265 h 270"/>
                  <a:gd name="T10" fmla="*/ 104 w 150"/>
                  <a:gd name="T11" fmla="*/ 270 h 270"/>
                  <a:gd name="T12" fmla="*/ 103 w 150"/>
                  <a:gd name="T13" fmla="*/ 266 h 270"/>
                  <a:gd name="T14" fmla="*/ 30 w 150"/>
                  <a:gd name="T15" fmla="*/ 267 h 270"/>
                  <a:gd name="T16" fmla="*/ 11 w 150"/>
                  <a:gd name="T17" fmla="*/ 266 h 270"/>
                  <a:gd name="T18" fmla="*/ 7 w 150"/>
                  <a:gd name="T19" fmla="*/ 259 h 270"/>
                  <a:gd name="T20" fmla="*/ 13 w 150"/>
                  <a:gd name="T21" fmla="*/ 254 h 270"/>
                  <a:gd name="T22" fmla="*/ 20 w 150"/>
                  <a:gd name="T23" fmla="*/ 246 h 270"/>
                  <a:gd name="T24" fmla="*/ 42 w 150"/>
                  <a:gd name="T25" fmla="*/ 165 h 270"/>
                  <a:gd name="T26" fmla="*/ 75 w 150"/>
                  <a:gd name="T27" fmla="*/ 132 h 270"/>
                  <a:gd name="T28" fmla="*/ 74 w 150"/>
                  <a:gd name="T29" fmla="*/ 124 h 270"/>
                  <a:gd name="T30" fmla="*/ 55 w 150"/>
                  <a:gd name="T31" fmla="*/ 111 h 270"/>
                  <a:gd name="T32" fmla="*/ 16 w 150"/>
                  <a:gd name="T33" fmla="*/ 40 h 270"/>
                  <a:gd name="T34" fmla="*/ 16 w 150"/>
                  <a:gd name="T35" fmla="*/ 32 h 270"/>
                  <a:gd name="T36" fmla="*/ 5 w 150"/>
                  <a:gd name="T37" fmla="*/ 19 h 270"/>
                  <a:gd name="T38" fmla="*/ 0 w 150"/>
                  <a:gd name="T39" fmla="*/ 14 h 270"/>
                  <a:gd name="T40" fmla="*/ 7 w 150"/>
                  <a:gd name="T41" fmla="*/ 8 h 270"/>
                  <a:gd name="T42" fmla="*/ 54 w 150"/>
                  <a:gd name="T43" fmla="*/ 5 h 270"/>
                  <a:gd name="T44" fmla="*/ 132 w 150"/>
                  <a:gd name="T45" fmla="*/ 1 h 270"/>
                  <a:gd name="T46" fmla="*/ 142 w 150"/>
                  <a:gd name="T47" fmla="*/ 6 h 270"/>
                  <a:gd name="T48" fmla="*/ 134 w 150"/>
                  <a:gd name="T49" fmla="*/ 13 h 270"/>
                  <a:gd name="T50" fmla="*/ 132 w 150"/>
                  <a:gd name="T51" fmla="*/ 18 h 270"/>
                  <a:gd name="T52" fmla="*/ 133 w 150"/>
                  <a:gd name="T53" fmla="*/ 61 h 270"/>
                  <a:gd name="T54" fmla="*/ 98 w 150"/>
                  <a:gd name="T55" fmla="*/ 123 h 270"/>
                  <a:gd name="T56" fmla="*/ 98 w 150"/>
                  <a:gd name="T57" fmla="*/ 133 h 270"/>
                  <a:gd name="T58" fmla="*/ 140 w 150"/>
                  <a:gd name="T59" fmla="*/ 224 h 270"/>
                  <a:gd name="T60" fmla="*/ 144 w 150"/>
                  <a:gd name="T61" fmla="*/ 234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0" h="270">
                    <a:moveTo>
                      <a:pt x="144" y="234"/>
                    </a:moveTo>
                    <a:cubicBezTo>
                      <a:pt x="140" y="240"/>
                      <a:pt x="140" y="247"/>
                      <a:pt x="145" y="252"/>
                    </a:cubicBezTo>
                    <a:cubicBezTo>
                      <a:pt x="147" y="255"/>
                      <a:pt x="150" y="257"/>
                      <a:pt x="148" y="260"/>
                    </a:cubicBezTo>
                    <a:cubicBezTo>
                      <a:pt x="146" y="263"/>
                      <a:pt x="143" y="266"/>
                      <a:pt x="139" y="266"/>
                    </a:cubicBezTo>
                    <a:cubicBezTo>
                      <a:pt x="133" y="267"/>
                      <a:pt x="126" y="266"/>
                      <a:pt x="120" y="265"/>
                    </a:cubicBezTo>
                    <a:cubicBezTo>
                      <a:pt x="114" y="265"/>
                      <a:pt x="109" y="267"/>
                      <a:pt x="104" y="270"/>
                    </a:cubicBezTo>
                    <a:cubicBezTo>
                      <a:pt x="104" y="268"/>
                      <a:pt x="108" y="266"/>
                      <a:pt x="103" y="266"/>
                    </a:cubicBezTo>
                    <a:cubicBezTo>
                      <a:pt x="78" y="266"/>
                      <a:pt x="54" y="266"/>
                      <a:pt x="30" y="267"/>
                    </a:cubicBezTo>
                    <a:cubicBezTo>
                      <a:pt x="23" y="267"/>
                      <a:pt x="18" y="265"/>
                      <a:pt x="11" y="266"/>
                    </a:cubicBezTo>
                    <a:cubicBezTo>
                      <a:pt x="8" y="266"/>
                      <a:pt x="7" y="262"/>
                      <a:pt x="7" y="259"/>
                    </a:cubicBezTo>
                    <a:cubicBezTo>
                      <a:pt x="7" y="256"/>
                      <a:pt x="9" y="254"/>
                      <a:pt x="13" y="254"/>
                    </a:cubicBezTo>
                    <a:cubicBezTo>
                      <a:pt x="20" y="255"/>
                      <a:pt x="20" y="252"/>
                      <a:pt x="20" y="246"/>
                    </a:cubicBezTo>
                    <a:cubicBezTo>
                      <a:pt x="18" y="217"/>
                      <a:pt x="25" y="190"/>
                      <a:pt x="42" y="165"/>
                    </a:cubicBezTo>
                    <a:cubicBezTo>
                      <a:pt x="51" y="152"/>
                      <a:pt x="63" y="142"/>
                      <a:pt x="75" y="132"/>
                    </a:cubicBezTo>
                    <a:cubicBezTo>
                      <a:pt x="79" y="128"/>
                      <a:pt x="79" y="126"/>
                      <a:pt x="74" y="124"/>
                    </a:cubicBezTo>
                    <a:cubicBezTo>
                      <a:pt x="68" y="120"/>
                      <a:pt x="61" y="115"/>
                      <a:pt x="55" y="111"/>
                    </a:cubicBezTo>
                    <a:cubicBezTo>
                      <a:pt x="29" y="94"/>
                      <a:pt x="15" y="71"/>
                      <a:pt x="16" y="40"/>
                    </a:cubicBezTo>
                    <a:cubicBezTo>
                      <a:pt x="16" y="38"/>
                      <a:pt x="16" y="35"/>
                      <a:pt x="16" y="32"/>
                    </a:cubicBezTo>
                    <a:cubicBezTo>
                      <a:pt x="16" y="25"/>
                      <a:pt x="18" y="16"/>
                      <a:pt x="5" y="19"/>
                    </a:cubicBezTo>
                    <a:cubicBezTo>
                      <a:pt x="2" y="20"/>
                      <a:pt x="0" y="17"/>
                      <a:pt x="0" y="14"/>
                    </a:cubicBezTo>
                    <a:cubicBezTo>
                      <a:pt x="0" y="9"/>
                      <a:pt x="3" y="8"/>
                      <a:pt x="7" y="8"/>
                    </a:cubicBezTo>
                    <a:cubicBezTo>
                      <a:pt x="22" y="7"/>
                      <a:pt x="38" y="6"/>
                      <a:pt x="54" y="5"/>
                    </a:cubicBezTo>
                    <a:cubicBezTo>
                      <a:pt x="80" y="3"/>
                      <a:pt x="106" y="2"/>
                      <a:pt x="132" y="1"/>
                    </a:cubicBezTo>
                    <a:cubicBezTo>
                      <a:pt x="136" y="1"/>
                      <a:pt x="141" y="0"/>
                      <a:pt x="142" y="6"/>
                    </a:cubicBezTo>
                    <a:cubicBezTo>
                      <a:pt x="143" y="12"/>
                      <a:pt x="139" y="13"/>
                      <a:pt x="134" y="13"/>
                    </a:cubicBezTo>
                    <a:cubicBezTo>
                      <a:pt x="130" y="13"/>
                      <a:pt x="131" y="16"/>
                      <a:pt x="132" y="18"/>
                    </a:cubicBezTo>
                    <a:cubicBezTo>
                      <a:pt x="134" y="33"/>
                      <a:pt x="136" y="47"/>
                      <a:pt x="133" y="61"/>
                    </a:cubicBezTo>
                    <a:cubicBezTo>
                      <a:pt x="129" y="86"/>
                      <a:pt x="114" y="105"/>
                      <a:pt x="98" y="123"/>
                    </a:cubicBezTo>
                    <a:cubicBezTo>
                      <a:pt x="94" y="127"/>
                      <a:pt x="93" y="129"/>
                      <a:pt x="98" y="133"/>
                    </a:cubicBezTo>
                    <a:cubicBezTo>
                      <a:pt x="124" y="158"/>
                      <a:pt x="138" y="188"/>
                      <a:pt x="140" y="224"/>
                    </a:cubicBezTo>
                    <a:cubicBezTo>
                      <a:pt x="140" y="227"/>
                      <a:pt x="137" y="233"/>
                      <a:pt x="144" y="234"/>
                    </a:cubicBezTo>
                    <a:close/>
                  </a:path>
                </a:pathLst>
              </a:custGeom>
              <a:solidFill>
                <a:srgbClr val="18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2" name="Freeform 23">
                <a:extLst>
                  <a:ext uri="{FF2B5EF4-FFF2-40B4-BE49-F238E27FC236}">
                    <a16:creationId xmlns:a16="http://schemas.microsoft.com/office/drawing/2014/main" id="{E87FC271-D99E-D2A4-90BD-8D092F58C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2367"/>
                <a:ext cx="219" cy="159"/>
              </a:xfrm>
              <a:custGeom>
                <a:avLst/>
                <a:gdLst>
                  <a:gd name="T0" fmla="*/ 200 w 200"/>
                  <a:gd name="T1" fmla="*/ 115 h 145"/>
                  <a:gd name="T2" fmla="*/ 178 w 200"/>
                  <a:gd name="T3" fmla="*/ 133 h 145"/>
                  <a:gd name="T4" fmla="*/ 176 w 200"/>
                  <a:gd name="T5" fmla="*/ 138 h 145"/>
                  <a:gd name="T6" fmla="*/ 170 w 200"/>
                  <a:gd name="T7" fmla="*/ 139 h 145"/>
                  <a:gd name="T8" fmla="*/ 107 w 200"/>
                  <a:gd name="T9" fmla="*/ 144 h 145"/>
                  <a:gd name="T10" fmla="*/ 30 w 200"/>
                  <a:gd name="T11" fmla="*/ 139 h 145"/>
                  <a:gd name="T12" fmla="*/ 4 w 200"/>
                  <a:gd name="T13" fmla="*/ 138 h 145"/>
                  <a:gd name="T14" fmla="*/ 3 w 200"/>
                  <a:gd name="T15" fmla="*/ 131 h 145"/>
                  <a:gd name="T16" fmla="*/ 10 w 200"/>
                  <a:gd name="T17" fmla="*/ 120 h 145"/>
                  <a:gd name="T18" fmla="*/ 17 w 200"/>
                  <a:gd name="T19" fmla="*/ 107 h 145"/>
                  <a:gd name="T20" fmla="*/ 28 w 200"/>
                  <a:gd name="T21" fmla="*/ 91 h 145"/>
                  <a:gd name="T22" fmla="*/ 75 w 200"/>
                  <a:gd name="T23" fmla="*/ 87 h 145"/>
                  <a:gd name="T24" fmla="*/ 89 w 200"/>
                  <a:gd name="T25" fmla="*/ 74 h 145"/>
                  <a:gd name="T26" fmla="*/ 99 w 200"/>
                  <a:gd name="T27" fmla="*/ 64 h 145"/>
                  <a:gd name="T28" fmla="*/ 118 w 200"/>
                  <a:gd name="T29" fmla="*/ 62 h 145"/>
                  <a:gd name="T30" fmla="*/ 124 w 200"/>
                  <a:gd name="T31" fmla="*/ 58 h 145"/>
                  <a:gd name="T32" fmla="*/ 118 w 200"/>
                  <a:gd name="T33" fmla="*/ 54 h 145"/>
                  <a:gd name="T34" fmla="*/ 104 w 200"/>
                  <a:gd name="T35" fmla="*/ 54 h 145"/>
                  <a:gd name="T36" fmla="*/ 90 w 200"/>
                  <a:gd name="T37" fmla="*/ 37 h 145"/>
                  <a:gd name="T38" fmla="*/ 99 w 200"/>
                  <a:gd name="T39" fmla="*/ 22 h 145"/>
                  <a:gd name="T40" fmla="*/ 105 w 200"/>
                  <a:gd name="T41" fmla="*/ 13 h 145"/>
                  <a:gd name="T42" fmla="*/ 117 w 200"/>
                  <a:gd name="T43" fmla="*/ 1 h 145"/>
                  <a:gd name="T44" fmla="*/ 163 w 200"/>
                  <a:gd name="T45" fmla="*/ 1 h 145"/>
                  <a:gd name="T46" fmla="*/ 177 w 200"/>
                  <a:gd name="T47" fmla="*/ 7 h 145"/>
                  <a:gd name="T48" fmla="*/ 174 w 200"/>
                  <a:gd name="T49" fmla="*/ 26 h 145"/>
                  <a:gd name="T50" fmla="*/ 168 w 200"/>
                  <a:gd name="T51" fmla="*/ 36 h 145"/>
                  <a:gd name="T52" fmla="*/ 179 w 200"/>
                  <a:gd name="T53" fmla="*/ 37 h 145"/>
                  <a:gd name="T54" fmla="*/ 195 w 200"/>
                  <a:gd name="T55" fmla="*/ 51 h 145"/>
                  <a:gd name="T56" fmla="*/ 185 w 200"/>
                  <a:gd name="T57" fmla="*/ 68 h 145"/>
                  <a:gd name="T58" fmla="*/ 173 w 200"/>
                  <a:gd name="T59" fmla="*/ 73 h 145"/>
                  <a:gd name="T60" fmla="*/ 171 w 200"/>
                  <a:gd name="T61" fmla="*/ 90 h 145"/>
                  <a:gd name="T62" fmla="*/ 172 w 200"/>
                  <a:gd name="T63" fmla="*/ 98 h 145"/>
                  <a:gd name="T64" fmla="*/ 179 w 200"/>
                  <a:gd name="T65" fmla="*/ 106 h 145"/>
                  <a:gd name="T66" fmla="*/ 191 w 200"/>
                  <a:gd name="T67" fmla="*/ 109 h 145"/>
                  <a:gd name="T68" fmla="*/ 200 w 200"/>
                  <a:gd name="T69" fmla="*/ 11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0" h="145">
                    <a:moveTo>
                      <a:pt x="200" y="115"/>
                    </a:moveTo>
                    <a:cubicBezTo>
                      <a:pt x="196" y="124"/>
                      <a:pt x="189" y="131"/>
                      <a:pt x="178" y="133"/>
                    </a:cubicBezTo>
                    <a:cubicBezTo>
                      <a:pt x="174" y="134"/>
                      <a:pt x="174" y="135"/>
                      <a:pt x="176" y="138"/>
                    </a:cubicBezTo>
                    <a:cubicBezTo>
                      <a:pt x="174" y="139"/>
                      <a:pt x="172" y="140"/>
                      <a:pt x="170" y="139"/>
                    </a:cubicBezTo>
                    <a:cubicBezTo>
                      <a:pt x="149" y="139"/>
                      <a:pt x="128" y="145"/>
                      <a:pt x="107" y="144"/>
                    </a:cubicBezTo>
                    <a:cubicBezTo>
                      <a:pt x="82" y="142"/>
                      <a:pt x="56" y="144"/>
                      <a:pt x="30" y="139"/>
                    </a:cubicBezTo>
                    <a:cubicBezTo>
                      <a:pt x="22" y="138"/>
                      <a:pt x="13" y="139"/>
                      <a:pt x="4" y="138"/>
                    </a:cubicBezTo>
                    <a:cubicBezTo>
                      <a:pt x="0" y="136"/>
                      <a:pt x="0" y="133"/>
                      <a:pt x="3" y="131"/>
                    </a:cubicBezTo>
                    <a:cubicBezTo>
                      <a:pt x="7" y="129"/>
                      <a:pt x="8" y="124"/>
                      <a:pt x="10" y="120"/>
                    </a:cubicBezTo>
                    <a:cubicBezTo>
                      <a:pt x="17" y="118"/>
                      <a:pt x="18" y="114"/>
                      <a:pt x="17" y="107"/>
                    </a:cubicBezTo>
                    <a:cubicBezTo>
                      <a:pt x="15" y="97"/>
                      <a:pt x="17" y="93"/>
                      <a:pt x="28" y="91"/>
                    </a:cubicBezTo>
                    <a:cubicBezTo>
                      <a:pt x="44" y="89"/>
                      <a:pt x="60" y="88"/>
                      <a:pt x="75" y="87"/>
                    </a:cubicBezTo>
                    <a:cubicBezTo>
                      <a:pt x="88" y="86"/>
                      <a:pt x="89" y="86"/>
                      <a:pt x="89" y="74"/>
                    </a:cubicBezTo>
                    <a:cubicBezTo>
                      <a:pt x="89" y="68"/>
                      <a:pt x="93" y="65"/>
                      <a:pt x="99" y="64"/>
                    </a:cubicBezTo>
                    <a:cubicBezTo>
                      <a:pt x="105" y="64"/>
                      <a:pt x="112" y="62"/>
                      <a:pt x="118" y="62"/>
                    </a:cubicBezTo>
                    <a:cubicBezTo>
                      <a:pt x="121" y="62"/>
                      <a:pt x="124" y="62"/>
                      <a:pt x="124" y="58"/>
                    </a:cubicBezTo>
                    <a:cubicBezTo>
                      <a:pt x="124" y="54"/>
                      <a:pt x="121" y="54"/>
                      <a:pt x="118" y="54"/>
                    </a:cubicBezTo>
                    <a:cubicBezTo>
                      <a:pt x="113" y="54"/>
                      <a:pt x="108" y="54"/>
                      <a:pt x="104" y="54"/>
                    </a:cubicBezTo>
                    <a:cubicBezTo>
                      <a:pt x="95" y="53"/>
                      <a:pt x="92" y="49"/>
                      <a:pt x="90" y="37"/>
                    </a:cubicBezTo>
                    <a:cubicBezTo>
                      <a:pt x="89" y="30"/>
                      <a:pt x="91" y="24"/>
                      <a:pt x="99" y="22"/>
                    </a:cubicBezTo>
                    <a:cubicBezTo>
                      <a:pt x="104" y="21"/>
                      <a:pt x="105" y="18"/>
                      <a:pt x="105" y="13"/>
                    </a:cubicBezTo>
                    <a:cubicBezTo>
                      <a:pt x="105" y="4"/>
                      <a:pt x="107" y="2"/>
                      <a:pt x="117" y="1"/>
                    </a:cubicBezTo>
                    <a:cubicBezTo>
                      <a:pt x="132" y="1"/>
                      <a:pt x="147" y="1"/>
                      <a:pt x="163" y="1"/>
                    </a:cubicBezTo>
                    <a:cubicBezTo>
                      <a:pt x="168" y="1"/>
                      <a:pt x="174" y="0"/>
                      <a:pt x="177" y="7"/>
                    </a:cubicBezTo>
                    <a:cubicBezTo>
                      <a:pt x="179" y="13"/>
                      <a:pt x="178" y="20"/>
                      <a:pt x="174" y="26"/>
                    </a:cubicBezTo>
                    <a:cubicBezTo>
                      <a:pt x="172" y="29"/>
                      <a:pt x="165" y="31"/>
                      <a:pt x="168" y="36"/>
                    </a:cubicBezTo>
                    <a:cubicBezTo>
                      <a:pt x="170" y="40"/>
                      <a:pt x="176" y="37"/>
                      <a:pt x="179" y="37"/>
                    </a:cubicBezTo>
                    <a:cubicBezTo>
                      <a:pt x="189" y="38"/>
                      <a:pt x="193" y="41"/>
                      <a:pt x="195" y="51"/>
                    </a:cubicBezTo>
                    <a:cubicBezTo>
                      <a:pt x="196" y="59"/>
                      <a:pt x="193" y="65"/>
                      <a:pt x="185" y="68"/>
                    </a:cubicBezTo>
                    <a:cubicBezTo>
                      <a:pt x="181" y="69"/>
                      <a:pt x="175" y="68"/>
                      <a:pt x="173" y="73"/>
                    </a:cubicBezTo>
                    <a:cubicBezTo>
                      <a:pt x="171" y="78"/>
                      <a:pt x="171" y="84"/>
                      <a:pt x="171" y="90"/>
                    </a:cubicBezTo>
                    <a:cubicBezTo>
                      <a:pt x="171" y="93"/>
                      <a:pt x="172" y="95"/>
                      <a:pt x="172" y="98"/>
                    </a:cubicBezTo>
                    <a:cubicBezTo>
                      <a:pt x="172" y="103"/>
                      <a:pt x="174" y="106"/>
                      <a:pt x="179" y="106"/>
                    </a:cubicBezTo>
                    <a:cubicBezTo>
                      <a:pt x="183" y="106"/>
                      <a:pt x="187" y="108"/>
                      <a:pt x="191" y="109"/>
                    </a:cubicBezTo>
                    <a:cubicBezTo>
                      <a:pt x="196" y="107"/>
                      <a:pt x="199" y="110"/>
                      <a:pt x="200" y="115"/>
                    </a:cubicBezTo>
                    <a:close/>
                  </a:path>
                </a:pathLst>
              </a:custGeom>
              <a:solidFill>
                <a:srgbClr val="171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3" name="Freeform 24">
                <a:extLst>
                  <a:ext uri="{FF2B5EF4-FFF2-40B4-BE49-F238E27FC236}">
                    <a16:creationId xmlns:a16="http://schemas.microsoft.com/office/drawing/2014/main" id="{B6C81CAE-115F-81BC-AD73-5194E6BD9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8" y="2167"/>
                <a:ext cx="326" cy="355"/>
              </a:xfrm>
              <a:custGeom>
                <a:avLst/>
                <a:gdLst>
                  <a:gd name="T0" fmla="*/ 273 w 297"/>
                  <a:gd name="T1" fmla="*/ 297 h 323"/>
                  <a:gd name="T2" fmla="*/ 266 w 297"/>
                  <a:gd name="T3" fmla="*/ 293 h 323"/>
                  <a:gd name="T4" fmla="*/ 266 w 297"/>
                  <a:gd name="T5" fmla="*/ 283 h 323"/>
                  <a:gd name="T6" fmla="*/ 278 w 297"/>
                  <a:gd name="T7" fmla="*/ 231 h 323"/>
                  <a:gd name="T8" fmla="*/ 282 w 297"/>
                  <a:gd name="T9" fmla="*/ 189 h 323"/>
                  <a:gd name="T10" fmla="*/ 284 w 297"/>
                  <a:gd name="T11" fmla="*/ 132 h 323"/>
                  <a:gd name="T12" fmla="*/ 277 w 297"/>
                  <a:gd name="T13" fmla="*/ 87 h 323"/>
                  <a:gd name="T14" fmla="*/ 249 w 297"/>
                  <a:gd name="T15" fmla="*/ 52 h 323"/>
                  <a:gd name="T16" fmla="*/ 149 w 297"/>
                  <a:gd name="T17" fmla="*/ 40 h 323"/>
                  <a:gd name="T18" fmla="*/ 89 w 297"/>
                  <a:gd name="T19" fmla="*/ 48 h 323"/>
                  <a:gd name="T20" fmla="*/ 71 w 297"/>
                  <a:gd name="T21" fmla="*/ 52 h 323"/>
                  <a:gd name="T22" fmla="*/ 51 w 297"/>
                  <a:gd name="T23" fmla="*/ 74 h 323"/>
                  <a:gd name="T24" fmla="*/ 41 w 297"/>
                  <a:gd name="T25" fmla="*/ 151 h 323"/>
                  <a:gd name="T26" fmla="*/ 47 w 297"/>
                  <a:gd name="T27" fmla="*/ 279 h 323"/>
                  <a:gd name="T28" fmla="*/ 63 w 297"/>
                  <a:gd name="T29" fmla="*/ 301 h 323"/>
                  <a:gd name="T30" fmla="*/ 82 w 297"/>
                  <a:gd name="T31" fmla="*/ 304 h 323"/>
                  <a:gd name="T32" fmla="*/ 83 w 297"/>
                  <a:gd name="T33" fmla="*/ 311 h 323"/>
                  <a:gd name="T34" fmla="*/ 74 w 297"/>
                  <a:gd name="T35" fmla="*/ 318 h 323"/>
                  <a:gd name="T36" fmla="*/ 55 w 297"/>
                  <a:gd name="T37" fmla="*/ 316 h 323"/>
                  <a:gd name="T38" fmla="*/ 64 w 297"/>
                  <a:gd name="T39" fmla="*/ 315 h 323"/>
                  <a:gd name="T40" fmla="*/ 34 w 297"/>
                  <a:gd name="T41" fmla="*/ 281 h 323"/>
                  <a:gd name="T42" fmla="*/ 31 w 297"/>
                  <a:gd name="T43" fmla="*/ 231 h 323"/>
                  <a:gd name="T44" fmla="*/ 30 w 297"/>
                  <a:gd name="T45" fmla="*/ 140 h 323"/>
                  <a:gd name="T46" fmla="*/ 25 w 297"/>
                  <a:gd name="T47" fmla="*/ 133 h 323"/>
                  <a:gd name="T48" fmla="*/ 0 w 297"/>
                  <a:gd name="T49" fmla="*/ 130 h 323"/>
                  <a:gd name="T50" fmla="*/ 24 w 297"/>
                  <a:gd name="T51" fmla="*/ 130 h 323"/>
                  <a:gd name="T52" fmla="*/ 31 w 297"/>
                  <a:gd name="T53" fmla="*/ 125 h 323"/>
                  <a:gd name="T54" fmla="*/ 34 w 297"/>
                  <a:gd name="T55" fmla="*/ 103 h 323"/>
                  <a:gd name="T56" fmla="*/ 34 w 297"/>
                  <a:gd name="T57" fmla="*/ 98 h 323"/>
                  <a:gd name="T58" fmla="*/ 38 w 297"/>
                  <a:gd name="T59" fmla="*/ 82 h 323"/>
                  <a:gd name="T60" fmla="*/ 78 w 297"/>
                  <a:gd name="T61" fmla="*/ 39 h 323"/>
                  <a:gd name="T62" fmla="*/ 91 w 297"/>
                  <a:gd name="T63" fmla="*/ 27 h 323"/>
                  <a:gd name="T64" fmla="*/ 122 w 297"/>
                  <a:gd name="T65" fmla="*/ 6 h 323"/>
                  <a:gd name="T66" fmla="*/ 206 w 297"/>
                  <a:gd name="T67" fmla="*/ 0 h 323"/>
                  <a:gd name="T68" fmla="*/ 229 w 297"/>
                  <a:gd name="T69" fmla="*/ 10 h 323"/>
                  <a:gd name="T70" fmla="*/ 234 w 297"/>
                  <a:gd name="T71" fmla="*/ 31 h 323"/>
                  <a:gd name="T72" fmla="*/ 239 w 297"/>
                  <a:gd name="T73" fmla="*/ 37 h 323"/>
                  <a:gd name="T74" fmla="*/ 285 w 297"/>
                  <a:gd name="T75" fmla="*/ 75 h 323"/>
                  <a:gd name="T76" fmla="*/ 297 w 297"/>
                  <a:gd name="T77" fmla="*/ 149 h 323"/>
                  <a:gd name="T78" fmla="*/ 281 w 297"/>
                  <a:gd name="T79" fmla="*/ 271 h 323"/>
                  <a:gd name="T80" fmla="*/ 273 w 297"/>
                  <a:gd name="T81" fmla="*/ 29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97" h="323">
                    <a:moveTo>
                      <a:pt x="273" y="297"/>
                    </a:moveTo>
                    <a:cubicBezTo>
                      <a:pt x="270" y="297"/>
                      <a:pt x="270" y="290"/>
                      <a:pt x="266" y="293"/>
                    </a:cubicBezTo>
                    <a:cubicBezTo>
                      <a:pt x="263" y="290"/>
                      <a:pt x="265" y="286"/>
                      <a:pt x="266" y="283"/>
                    </a:cubicBezTo>
                    <a:cubicBezTo>
                      <a:pt x="270" y="266"/>
                      <a:pt x="274" y="248"/>
                      <a:pt x="278" y="231"/>
                    </a:cubicBezTo>
                    <a:cubicBezTo>
                      <a:pt x="281" y="217"/>
                      <a:pt x="282" y="203"/>
                      <a:pt x="282" y="189"/>
                    </a:cubicBezTo>
                    <a:cubicBezTo>
                      <a:pt x="282" y="170"/>
                      <a:pt x="284" y="151"/>
                      <a:pt x="284" y="132"/>
                    </a:cubicBezTo>
                    <a:cubicBezTo>
                      <a:pt x="284" y="116"/>
                      <a:pt x="281" y="102"/>
                      <a:pt x="277" y="87"/>
                    </a:cubicBezTo>
                    <a:cubicBezTo>
                      <a:pt x="272" y="72"/>
                      <a:pt x="262" y="61"/>
                      <a:pt x="249" y="52"/>
                    </a:cubicBezTo>
                    <a:cubicBezTo>
                      <a:pt x="217" y="40"/>
                      <a:pt x="184" y="37"/>
                      <a:pt x="149" y="40"/>
                    </a:cubicBezTo>
                    <a:cubicBezTo>
                      <a:pt x="129" y="42"/>
                      <a:pt x="109" y="44"/>
                      <a:pt x="89" y="48"/>
                    </a:cubicBezTo>
                    <a:cubicBezTo>
                      <a:pt x="83" y="49"/>
                      <a:pt x="77" y="50"/>
                      <a:pt x="71" y="52"/>
                    </a:cubicBezTo>
                    <a:cubicBezTo>
                      <a:pt x="60" y="55"/>
                      <a:pt x="53" y="63"/>
                      <a:pt x="51" y="74"/>
                    </a:cubicBezTo>
                    <a:cubicBezTo>
                      <a:pt x="46" y="99"/>
                      <a:pt x="42" y="125"/>
                      <a:pt x="41" y="151"/>
                    </a:cubicBezTo>
                    <a:cubicBezTo>
                      <a:pt x="40" y="194"/>
                      <a:pt x="42" y="236"/>
                      <a:pt x="47" y="279"/>
                    </a:cubicBezTo>
                    <a:cubicBezTo>
                      <a:pt x="48" y="290"/>
                      <a:pt x="55" y="296"/>
                      <a:pt x="63" y="301"/>
                    </a:cubicBezTo>
                    <a:cubicBezTo>
                      <a:pt x="69" y="305"/>
                      <a:pt x="76" y="301"/>
                      <a:pt x="82" y="304"/>
                    </a:cubicBezTo>
                    <a:cubicBezTo>
                      <a:pt x="83" y="306"/>
                      <a:pt x="88" y="308"/>
                      <a:pt x="83" y="311"/>
                    </a:cubicBezTo>
                    <a:cubicBezTo>
                      <a:pt x="80" y="313"/>
                      <a:pt x="76" y="314"/>
                      <a:pt x="74" y="318"/>
                    </a:cubicBezTo>
                    <a:cubicBezTo>
                      <a:pt x="68" y="321"/>
                      <a:pt x="61" y="323"/>
                      <a:pt x="55" y="316"/>
                    </a:cubicBezTo>
                    <a:cubicBezTo>
                      <a:pt x="58" y="316"/>
                      <a:pt x="60" y="316"/>
                      <a:pt x="64" y="315"/>
                    </a:cubicBezTo>
                    <a:cubicBezTo>
                      <a:pt x="48" y="308"/>
                      <a:pt x="36" y="299"/>
                      <a:pt x="34" y="281"/>
                    </a:cubicBezTo>
                    <a:cubicBezTo>
                      <a:pt x="33" y="265"/>
                      <a:pt x="32" y="248"/>
                      <a:pt x="31" y="231"/>
                    </a:cubicBezTo>
                    <a:cubicBezTo>
                      <a:pt x="29" y="201"/>
                      <a:pt x="27" y="170"/>
                      <a:pt x="30" y="140"/>
                    </a:cubicBezTo>
                    <a:cubicBezTo>
                      <a:pt x="30" y="135"/>
                      <a:pt x="29" y="133"/>
                      <a:pt x="25" y="133"/>
                    </a:cubicBezTo>
                    <a:cubicBezTo>
                      <a:pt x="16" y="132"/>
                      <a:pt x="8" y="132"/>
                      <a:pt x="0" y="130"/>
                    </a:cubicBezTo>
                    <a:cubicBezTo>
                      <a:pt x="8" y="130"/>
                      <a:pt x="16" y="130"/>
                      <a:pt x="24" y="130"/>
                    </a:cubicBezTo>
                    <a:cubicBezTo>
                      <a:pt x="28" y="130"/>
                      <a:pt x="31" y="130"/>
                      <a:pt x="31" y="125"/>
                    </a:cubicBezTo>
                    <a:cubicBezTo>
                      <a:pt x="31" y="118"/>
                      <a:pt x="33" y="111"/>
                      <a:pt x="34" y="103"/>
                    </a:cubicBezTo>
                    <a:cubicBezTo>
                      <a:pt x="33" y="102"/>
                      <a:pt x="33" y="100"/>
                      <a:pt x="34" y="98"/>
                    </a:cubicBezTo>
                    <a:cubicBezTo>
                      <a:pt x="36" y="93"/>
                      <a:pt x="37" y="87"/>
                      <a:pt x="38" y="82"/>
                    </a:cubicBezTo>
                    <a:cubicBezTo>
                      <a:pt x="42" y="55"/>
                      <a:pt x="52" y="44"/>
                      <a:pt x="78" y="39"/>
                    </a:cubicBezTo>
                    <a:cubicBezTo>
                      <a:pt x="86" y="38"/>
                      <a:pt x="90" y="36"/>
                      <a:pt x="91" y="27"/>
                    </a:cubicBezTo>
                    <a:cubicBezTo>
                      <a:pt x="94" y="10"/>
                      <a:pt x="109" y="8"/>
                      <a:pt x="122" y="6"/>
                    </a:cubicBezTo>
                    <a:cubicBezTo>
                      <a:pt x="150" y="2"/>
                      <a:pt x="178" y="1"/>
                      <a:pt x="206" y="0"/>
                    </a:cubicBezTo>
                    <a:cubicBezTo>
                      <a:pt x="215" y="0"/>
                      <a:pt x="223" y="2"/>
                      <a:pt x="229" y="10"/>
                    </a:cubicBezTo>
                    <a:cubicBezTo>
                      <a:pt x="231" y="17"/>
                      <a:pt x="234" y="23"/>
                      <a:pt x="234" y="31"/>
                    </a:cubicBezTo>
                    <a:cubicBezTo>
                      <a:pt x="233" y="35"/>
                      <a:pt x="236" y="36"/>
                      <a:pt x="239" y="37"/>
                    </a:cubicBezTo>
                    <a:cubicBezTo>
                      <a:pt x="261" y="41"/>
                      <a:pt x="276" y="55"/>
                      <a:pt x="285" y="75"/>
                    </a:cubicBezTo>
                    <a:cubicBezTo>
                      <a:pt x="295" y="99"/>
                      <a:pt x="297" y="124"/>
                      <a:pt x="297" y="149"/>
                    </a:cubicBezTo>
                    <a:cubicBezTo>
                      <a:pt x="296" y="191"/>
                      <a:pt x="291" y="231"/>
                      <a:pt x="281" y="271"/>
                    </a:cubicBezTo>
                    <a:cubicBezTo>
                      <a:pt x="277" y="279"/>
                      <a:pt x="278" y="289"/>
                      <a:pt x="273" y="297"/>
                    </a:cubicBezTo>
                    <a:close/>
                  </a:path>
                </a:pathLst>
              </a:custGeom>
              <a:solidFill>
                <a:srgbClr val="17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4" name="Freeform 25">
                <a:extLst>
                  <a:ext uri="{FF2B5EF4-FFF2-40B4-BE49-F238E27FC236}">
                    <a16:creationId xmlns:a16="http://schemas.microsoft.com/office/drawing/2014/main" id="{F8A3B614-B70C-CC17-8E51-CECA0904C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6" y="1581"/>
                <a:ext cx="278" cy="303"/>
              </a:xfrm>
              <a:custGeom>
                <a:avLst/>
                <a:gdLst>
                  <a:gd name="T0" fmla="*/ 70 w 254"/>
                  <a:gd name="T1" fmla="*/ 269 h 277"/>
                  <a:gd name="T2" fmla="*/ 21 w 254"/>
                  <a:gd name="T3" fmla="*/ 230 h 277"/>
                  <a:gd name="T4" fmla="*/ 20 w 254"/>
                  <a:gd name="T5" fmla="*/ 173 h 277"/>
                  <a:gd name="T6" fmla="*/ 121 w 254"/>
                  <a:gd name="T7" fmla="*/ 54 h 277"/>
                  <a:gd name="T8" fmla="*/ 154 w 254"/>
                  <a:gd name="T9" fmla="*/ 9 h 277"/>
                  <a:gd name="T10" fmla="*/ 175 w 254"/>
                  <a:gd name="T11" fmla="*/ 3 h 277"/>
                  <a:gd name="T12" fmla="*/ 197 w 254"/>
                  <a:gd name="T13" fmla="*/ 15 h 277"/>
                  <a:gd name="T14" fmla="*/ 241 w 254"/>
                  <a:gd name="T15" fmla="*/ 59 h 277"/>
                  <a:gd name="T16" fmla="*/ 240 w 254"/>
                  <a:gd name="T17" fmla="*/ 102 h 277"/>
                  <a:gd name="T18" fmla="*/ 183 w 254"/>
                  <a:gd name="T19" fmla="*/ 169 h 277"/>
                  <a:gd name="T20" fmla="*/ 123 w 254"/>
                  <a:gd name="T21" fmla="*/ 245 h 277"/>
                  <a:gd name="T22" fmla="*/ 110 w 254"/>
                  <a:gd name="T23" fmla="*/ 260 h 277"/>
                  <a:gd name="T24" fmla="*/ 72 w 254"/>
                  <a:gd name="T25" fmla="*/ 271 h 277"/>
                  <a:gd name="T26" fmla="*/ 70 w 254"/>
                  <a:gd name="T27" fmla="*/ 269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4" h="277">
                    <a:moveTo>
                      <a:pt x="70" y="269"/>
                    </a:moveTo>
                    <a:cubicBezTo>
                      <a:pt x="54" y="256"/>
                      <a:pt x="35" y="246"/>
                      <a:pt x="21" y="230"/>
                    </a:cubicBezTo>
                    <a:cubicBezTo>
                      <a:pt x="2" y="207"/>
                      <a:pt x="0" y="195"/>
                      <a:pt x="20" y="173"/>
                    </a:cubicBezTo>
                    <a:cubicBezTo>
                      <a:pt x="55" y="134"/>
                      <a:pt x="87" y="93"/>
                      <a:pt x="121" y="54"/>
                    </a:cubicBezTo>
                    <a:cubicBezTo>
                      <a:pt x="133" y="40"/>
                      <a:pt x="145" y="26"/>
                      <a:pt x="154" y="9"/>
                    </a:cubicBezTo>
                    <a:cubicBezTo>
                      <a:pt x="158" y="1"/>
                      <a:pt x="167" y="0"/>
                      <a:pt x="175" y="3"/>
                    </a:cubicBezTo>
                    <a:cubicBezTo>
                      <a:pt x="183" y="5"/>
                      <a:pt x="190" y="10"/>
                      <a:pt x="197" y="15"/>
                    </a:cubicBezTo>
                    <a:cubicBezTo>
                      <a:pt x="214" y="28"/>
                      <a:pt x="228" y="43"/>
                      <a:pt x="241" y="59"/>
                    </a:cubicBezTo>
                    <a:cubicBezTo>
                      <a:pt x="254" y="75"/>
                      <a:pt x="254" y="86"/>
                      <a:pt x="240" y="102"/>
                    </a:cubicBezTo>
                    <a:cubicBezTo>
                      <a:pt x="221" y="125"/>
                      <a:pt x="202" y="147"/>
                      <a:pt x="183" y="169"/>
                    </a:cubicBezTo>
                    <a:cubicBezTo>
                      <a:pt x="163" y="194"/>
                      <a:pt x="143" y="220"/>
                      <a:pt x="123" y="245"/>
                    </a:cubicBezTo>
                    <a:cubicBezTo>
                      <a:pt x="119" y="250"/>
                      <a:pt x="114" y="254"/>
                      <a:pt x="110" y="260"/>
                    </a:cubicBezTo>
                    <a:cubicBezTo>
                      <a:pt x="100" y="272"/>
                      <a:pt x="88" y="277"/>
                      <a:pt x="72" y="271"/>
                    </a:cubicBezTo>
                    <a:cubicBezTo>
                      <a:pt x="72" y="271"/>
                      <a:pt x="70" y="270"/>
                      <a:pt x="70" y="269"/>
                    </a:cubicBezTo>
                    <a:close/>
                  </a:path>
                </a:pathLst>
              </a:custGeom>
              <a:solidFill>
                <a:srgbClr val="17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5" name="Freeform 26">
                <a:extLst>
                  <a:ext uri="{FF2B5EF4-FFF2-40B4-BE49-F238E27FC236}">
                    <a16:creationId xmlns:a16="http://schemas.microsoft.com/office/drawing/2014/main" id="{A185C1ED-72C6-4B96-16FD-01CF36A51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2" y="2162"/>
                <a:ext cx="324" cy="328"/>
              </a:xfrm>
              <a:custGeom>
                <a:avLst/>
                <a:gdLst>
                  <a:gd name="T0" fmla="*/ 144 w 295"/>
                  <a:gd name="T1" fmla="*/ 92 h 299"/>
                  <a:gd name="T2" fmla="*/ 135 w 295"/>
                  <a:gd name="T3" fmla="*/ 71 h 299"/>
                  <a:gd name="T4" fmla="*/ 127 w 295"/>
                  <a:gd name="T5" fmla="*/ 46 h 299"/>
                  <a:gd name="T6" fmla="*/ 124 w 295"/>
                  <a:gd name="T7" fmla="*/ 40 h 299"/>
                  <a:gd name="T8" fmla="*/ 130 w 295"/>
                  <a:gd name="T9" fmla="*/ 21 h 299"/>
                  <a:gd name="T10" fmla="*/ 132 w 295"/>
                  <a:gd name="T11" fmla="*/ 15 h 299"/>
                  <a:gd name="T12" fmla="*/ 153 w 295"/>
                  <a:gd name="T13" fmla="*/ 7 h 299"/>
                  <a:gd name="T14" fmla="*/ 176 w 295"/>
                  <a:gd name="T15" fmla="*/ 68 h 299"/>
                  <a:gd name="T16" fmla="*/ 161 w 295"/>
                  <a:gd name="T17" fmla="*/ 102 h 299"/>
                  <a:gd name="T18" fmla="*/ 161 w 295"/>
                  <a:gd name="T19" fmla="*/ 111 h 299"/>
                  <a:gd name="T20" fmla="*/ 190 w 295"/>
                  <a:gd name="T21" fmla="*/ 139 h 299"/>
                  <a:gd name="T22" fmla="*/ 200 w 295"/>
                  <a:gd name="T23" fmla="*/ 139 h 299"/>
                  <a:gd name="T24" fmla="*/ 256 w 295"/>
                  <a:gd name="T25" fmla="*/ 125 h 299"/>
                  <a:gd name="T26" fmla="*/ 290 w 295"/>
                  <a:gd name="T27" fmla="*/ 146 h 299"/>
                  <a:gd name="T28" fmla="*/ 283 w 295"/>
                  <a:gd name="T29" fmla="*/ 159 h 299"/>
                  <a:gd name="T30" fmla="*/ 269 w 295"/>
                  <a:gd name="T31" fmla="*/ 157 h 299"/>
                  <a:gd name="T32" fmla="*/ 269 w 295"/>
                  <a:gd name="T33" fmla="*/ 158 h 299"/>
                  <a:gd name="T34" fmla="*/ 269 w 295"/>
                  <a:gd name="T35" fmla="*/ 172 h 299"/>
                  <a:gd name="T36" fmla="*/ 253 w 295"/>
                  <a:gd name="T37" fmla="*/ 171 h 299"/>
                  <a:gd name="T38" fmla="*/ 241 w 295"/>
                  <a:gd name="T39" fmla="*/ 170 h 299"/>
                  <a:gd name="T40" fmla="*/ 230 w 295"/>
                  <a:gd name="T41" fmla="*/ 170 h 299"/>
                  <a:gd name="T42" fmla="*/ 220 w 295"/>
                  <a:gd name="T43" fmla="*/ 166 h 299"/>
                  <a:gd name="T44" fmla="*/ 255 w 295"/>
                  <a:gd name="T45" fmla="*/ 201 h 299"/>
                  <a:gd name="T46" fmla="*/ 256 w 295"/>
                  <a:gd name="T47" fmla="*/ 211 h 299"/>
                  <a:gd name="T48" fmla="*/ 185 w 295"/>
                  <a:gd name="T49" fmla="*/ 288 h 299"/>
                  <a:gd name="T50" fmla="*/ 180 w 295"/>
                  <a:gd name="T51" fmla="*/ 293 h 299"/>
                  <a:gd name="T52" fmla="*/ 172 w 295"/>
                  <a:gd name="T53" fmla="*/ 290 h 299"/>
                  <a:gd name="T54" fmla="*/ 166 w 295"/>
                  <a:gd name="T55" fmla="*/ 282 h 299"/>
                  <a:gd name="T56" fmla="*/ 77 w 295"/>
                  <a:gd name="T57" fmla="*/ 197 h 299"/>
                  <a:gd name="T58" fmla="*/ 18 w 295"/>
                  <a:gd name="T59" fmla="*/ 145 h 299"/>
                  <a:gd name="T60" fmla="*/ 9 w 295"/>
                  <a:gd name="T61" fmla="*/ 139 h 299"/>
                  <a:gd name="T62" fmla="*/ 8 w 295"/>
                  <a:gd name="T63" fmla="*/ 126 h 299"/>
                  <a:gd name="T64" fmla="*/ 65 w 295"/>
                  <a:gd name="T65" fmla="*/ 70 h 299"/>
                  <a:gd name="T66" fmla="*/ 89 w 295"/>
                  <a:gd name="T67" fmla="*/ 48 h 299"/>
                  <a:gd name="T68" fmla="*/ 98 w 295"/>
                  <a:gd name="T69" fmla="*/ 49 h 299"/>
                  <a:gd name="T70" fmla="*/ 144 w 295"/>
                  <a:gd name="T71" fmla="*/ 92 h 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5" h="299">
                    <a:moveTo>
                      <a:pt x="144" y="92"/>
                    </a:moveTo>
                    <a:cubicBezTo>
                      <a:pt x="145" y="83"/>
                      <a:pt x="141" y="77"/>
                      <a:pt x="135" y="71"/>
                    </a:cubicBezTo>
                    <a:cubicBezTo>
                      <a:pt x="127" y="65"/>
                      <a:pt x="118" y="58"/>
                      <a:pt x="127" y="46"/>
                    </a:cubicBezTo>
                    <a:cubicBezTo>
                      <a:pt x="129" y="43"/>
                      <a:pt x="125" y="42"/>
                      <a:pt x="124" y="40"/>
                    </a:cubicBezTo>
                    <a:cubicBezTo>
                      <a:pt x="118" y="29"/>
                      <a:pt x="119" y="25"/>
                      <a:pt x="130" y="21"/>
                    </a:cubicBezTo>
                    <a:cubicBezTo>
                      <a:pt x="134" y="20"/>
                      <a:pt x="132" y="17"/>
                      <a:pt x="132" y="15"/>
                    </a:cubicBezTo>
                    <a:cubicBezTo>
                      <a:pt x="136" y="3"/>
                      <a:pt x="142" y="0"/>
                      <a:pt x="153" y="7"/>
                    </a:cubicBezTo>
                    <a:cubicBezTo>
                      <a:pt x="171" y="17"/>
                      <a:pt x="181" y="44"/>
                      <a:pt x="176" y="68"/>
                    </a:cubicBezTo>
                    <a:cubicBezTo>
                      <a:pt x="173" y="80"/>
                      <a:pt x="168" y="92"/>
                      <a:pt x="161" y="102"/>
                    </a:cubicBezTo>
                    <a:cubicBezTo>
                      <a:pt x="158" y="106"/>
                      <a:pt x="158" y="108"/>
                      <a:pt x="161" y="111"/>
                    </a:cubicBezTo>
                    <a:cubicBezTo>
                      <a:pt x="171" y="120"/>
                      <a:pt x="181" y="129"/>
                      <a:pt x="190" y="139"/>
                    </a:cubicBezTo>
                    <a:cubicBezTo>
                      <a:pt x="194" y="142"/>
                      <a:pt x="196" y="141"/>
                      <a:pt x="200" y="139"/>
                    </a:cubicBezTo>
                    <a:cubicBezTo>
                      <a:pt x="218" y="132"/>
                      <a:pt x="236" y="124"/>
                      <a:pt x="256" y="125"/>
                    </a:cubicBezTo>
                    <a:cubicBezTo>
                      <a:pt x="271" y="126"/>
                      <a:pt x="282" y="134"/>
                      <a:pt x="290" y="146"/>
                    </a:cubicBezTo>
                    <a:cubicBezTo>
                      <a:pt x="295" y="154"/>
                      <a:pt x="293" y="159"/>
                      <a:pt x="283" y="159"/>
                    </a:cubicBezTo>
                    <a:cubicBezTo>
                      <a:pt x="279" y="159"/>
                      <a:pt x="274" y="157"/>
                      <a:pt x="269" y="157"/>
                    </a:cubicBezTo>
                    <a:cubicBezTo>
                      <a:pt x="269" y="157"/>
                      <a:pt x="269" y="157"/>
                      <a:pt x="269" y="158"/>
                    </a:cubicBezTo>
                    <a:cubicBezTo>
                      <a:pt x="270" y="163"/>
                      <a:pt x="275" y="168"/>
                      <a:pt x="269" y="172"/>
                    </a:cubicBezTo>
                    <a:cubicBezTo>
                      <a:pt x="264" y="176"/>
                      <a:pt x="258" y="174"/>
                      <a:pt x="253" y="171"/>
                    </a:cubicBezTo>
                    <a:cubicBezTo>
                      <a:pt x="249" y="168"/>
                      <a:pt x="246" y="165"/>
                      <a:pt x="241" y="170"/>
                    </a:cubicBezTo>
                    <a:cubicBezTo>
                      <a:pt x="238" y="173"/>
                      <a:pt x="233" y="171"/>
                      <a:pt x="230" y="170"/>
                    </a:cubicBezTo>
                    <a:cubicBezTo>
                      <a:pt x="227" y="168"/>
                      <a:pt x="224" y="165"/>
                      <a:pt x="220" y="166"/>
                    </a:cubicBezTo>
                    <a:cubicBezTo>
                      <a:pt x="232" y="178"/>
                      <a:pt x="243" y="190"/>
                      <a:pt x="255" y="201"/>
                    </a:cubicBezTo>
                    <a:cubicBezTo>
                      <a:pt x="259" y="205"/>
                      <a:pt x="259" y="207"/>
                      <a:pt x="256" y="211"/>
                    </a:cubicBezTo>
                    <a:cubicBezTo>
                      <a:pt x="232" y="237"/>
                      <a:pt x="209" y="262"/>
                      <a:pt x="185" y="288"/>
                    </a:cubicBezTo>
                    <a:cubicBezTo>
                      <a:pt x="184" y="290"/>
                      <a:pt x="182" y="292"/>
                      <a:pt x="180" y="293"/>
                    </a:cubicBezTo>
                    <a:cubicBezTo>
                      <a:pt x="176" y="296"/>
                      <a:pt x="172" y="299"/>
                      <a:pt x="172" y="290"/>
                    </a:cubicBezTo>
                    <a:cubicBezTo>
                      <a:pt x="172" y="287"/>
                      <a:pt x="169" y="284"/>
                      <a:pt x="166" y="282"/>
                    </a:cubicBezTo>
                    <a:cubicBezTo>
                      <a:pt x="140" y="250"/>
                      <a:pt x="108" y="224"/>
                      <a:pt x="77" y="197"/>
                    </a:cubicBezTo>
                    <a:cubicBezTo>
                      <a:pt x="58" y="180"/>
                      <a:pt x="38" y="162"/>
                      <a:pt x="18" y="145"/>
                    </a:cubicBezTo>
                    <a:cubicBezTo>
                      <a:pt x="15" y="143"/>
                      <a:pt x="12" y="141"/>
                      <a:pt x="9" y="139"/>
                    </a:cubicBezTo>
                    <a:cubicBezTo>
                      <a:pt x="0" y="133"/>
                      <a:pt x="0" y="134"/>
                      <a:pt x="8" y="126"/>
                    </a:cubicBezTo>
                    <a:cubicBezTo>
                      <a:pt x="27" y="107"/>
                      <a:pt x="46" y="88"/>
                      <a:pt x="65" y="70"/>
                    </a:cubicBezTo>
                    <a:cubicBezTo>
                      <a:pt x="73" y="62"/>
                      <a:pt x="81" y="56"/>
                      <a:pt x="89" y="48"/>
                    </a:cubicBezTo>
                    <a:cubicBezTo>
                      <a:pt x="93" y="45"/>
                      <a:pt x="95" y="46"/>
                      <a:pt x="98" y="49"/>
                    </a:cubicBezTo>
                    <a:cubicBezTo>
                      <a:pt x="113" y="63"/>
                      <a:pt x="128" y="78"/>
                      <a:pt x="144" y="92"/>
                    </a:cubicBezTo>
                    <a:close/>
                  </a:path>
                </a:pathLst>
              </a:custGeom>
              <a:solidFill>
                <a:srgbClr val="171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6" name="Freeform 27">
                <a:extLst>
                  <a:ext uri="{FF2B5EF4-FFF2-40B4-BE49-F238E27FC236}">
                    <a16:creationId xmlns:a16="http://schemas.microsoft.com/office/drawing/2014/main" id="{05774479-46B8-6A22-5BB5-9F0686B79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1" y="1162"/>
                <a:ext cx="287" cy="211"/>
              </a:xfrm>
              <a:custGeom>
                <a:avLst/>
                <a:gdLst>
                  <a:gd name="T0" fmla="*/ 0 w 262"/>
                  <a:gd name="T1" fmla="*/ 68 h 193"/>
                  <a:gd name="T2" fmla="*/ 1 w 262"/>
                  <a:gd name="T3" fmla="*/ 46 h 193"/>
                  <a:gd name="T4" fmla="*/ 12 w 262"/>
                  <a:gd name="T5" fmla="*/ 32 h 193"/>
                  <a:gd name="T6" fmla="*/ 126 w 262"/>
                  <a:gd name="T7" fmla="*/ 9 h 193"/>
                  <a:gd name="T8" fmla="*/ 201 w 262"/>
                  <a:gd name="T9" fmla="*/ 0 h 193"/>
                  <a:gd name="T10" fmla="*/ 229 w 262"/>
                  <a:gd name="T11" fmla="*/ 25 h 193"/>
                  <a:gd name="T12" fmla="*/ 231 w 262"/>
                  <a:gd name="T13" fmla="*/ 57 h 193"/>
                  <a:gd name="T14" fmla="*/ 237 w 262"/>
                  <a:gd name="T15" fmla="*/ 62 h 193"/>
                  <a:gd name="T16" fmla="*/ 261 w 262"/>
                  <a:gd name="T17" fmla="*/ 84 h 193"/>
                  <a:gd name="T18" fmla="*/ 245 w 262"/>
                  <a:gd name="T19" fmla="*/ 107 h 193"/>
                  <a:gd name="T20" fmla="*/ 240 w 262"/>
                  <a:gd name="T21" fmla="*/ 116 h 193"/>
                  <a:gd name="T22" fmla="*/ 246 w 262"/>
                  <a:gd name="T23" fmla="*/ 138 h 193"/>
                  <a:gd name="T24" fmla="*/ 235 w 262"/>
                  <a:gd name="T25" fmla="*/ 160 h 193"/>
                  <a:gd name="T26" fmla="*/ 145 w 262"/>
                  <a:gd name="T27" fmla="*/ 181 h 193"/>
                  <a:gd name="T28" fmla="*/ 29 w 262"/>
                  <a:gd name="T29" fmla="*/ 193 h 193"/>
                  <a:gd name="T30" fmla="*/ 21 w 262"/>
                  <a:gd name="T31" fmla="*/ 185 h 193"/>
                  <a:gd name="T32" fmla="*/ 7 w 262"/>
                  <a:gd name="T33" fmla="*/ 124 h 193"/>
                  <a:gd name="T34" fmla="*/ 0 w 262"/>
                  <a:gd name="T35" fmla="*/ 68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193">
                    <a:moveTo>
                      <a:pt x="0" y="68"/>
                    </a:moveTo>
                    <a:cubicBezTo>
                      <a:pt x="0" y="60"/>
                      <a:pt x="1" y="53"/>
                      <a:pt x="1" y="46"/>
                    </a:cubicBezTo>
                    <a:cubicBezTo>
                      <a:pt x="0" y="37"/>
                      <a:pt x="5" y="34"/>
                      <a:pt x="12" y="32"/>
                    </a:cubicBezTo>
                    <a:cubicBezTo>
                      <a:pt x="50" y="22"/>
                      <a:pt x="88" y="16"/>
                      <a:pt x="126" y="9"/>
                    </a:cubicBezTo>
                    <a:cubicBezTo>
                      <a:pt x="151" y="4"/>
                      <a:pt x="176" y="1"/>
                      <a:pt x="201" y="0"/>
                    </a:cubicBezTo>
                    <a:cubicBezTo>
                      <a:pt x="220" y="0"/>
                      <a:pt x="228" y="6"/>
                      <a:pt x="229" y="25"/>
                    </a:cubicBezTo>
                    <a:cubicBezTo>
                      <a:pt x="229" y="36"/>
                      <a:pt x="230" y="47"/>
                      <a:pt x="231" y="57"/>
                    </a:cubicBezTo>
                    <a:cubicBezTo>
                      <a:pt x="231" y="62"/>
                      <a:pt x="232" y="63"/>
                      <a:pt x="237" y="62"/>
                    </a:cubicBezTo>
                    <a:cubicBezTo>
                      <a:pt x="252" y="59"/>
                      <a:pt x="262" y="68"/>
                      <a:pt x="261" y="84"/>
                    </a:cubicBezTo>
                    <a:cubicBezTo>
                      <a:pt x="261" y="94"/>
                      <a:pt x="256" y="103"/>
                      <a:pt x="245" y="107"/>
                    </a:cubicBezTo>
                    <a:cubicBezTo>
                      <a:pt x="240" y="109"/>
                      <a:pt x="238" y="110"/>
                      <a:pt x="240" y="116"/>
                    </a:cubicBezTo>
                    <a:cubicBezTo>
                      <a:pt x="243" y="123"/>
                      <a:pt x="244" y="130"/>
                      <a:pt x="246" y="138"/>
                    </a:cubicBezTo>
                    <a:cubicBezTo>
                      <a:pt x="249" y="150"/>
                      <a:pt x="247" y="154"/>
                      <a:pt x="235" y="160"/>
                    </a:cubicBezTo>
                    <a:cubicBezTo>
                      <a:pt x="206" y="174"/>
                      <a:pt x="175" y="176"/>
                      <a:pt x="145" y="181"/>
                    </a:cubicBezTo>
                    <a:cubicBezTo>
                      <a:pt x="106" y="186"/>
                      <a:pt x="68" y="189"/>
                      <a:pt x="29" y="193"/>
                    </a:cubicBezTo>
                    <a:cubicBezTo>
                      <a:pt x="22" y="193"/>
                      <a:pt x="22" y="189"/>
                      <a:pt x="21" y="185"/>
                    </a:cubicBezTo>
                    <a:cubicBezTo>
                      <a:pt x="16" y="164"/>
                      <a:pt x="12" y="144"/>
                      <a:pt x="7" y="124"/>
                    </a:cubicBezTo>
                    <a:cubicBezTo>
                      <a:pt x="2" y="106"/>
                      <a:pt x="0" y="87"/>
                      <a:pt x="0" y="68"/>
                    </a:cubicBezTo>
                    <a:close/>
                  </a:path>
                </a:pathLst>
              </a:custGeom>
              <a:solidFill>
                <a:srgbClr val="171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7" name="Freeform 28">
                <a:extLst>
                  <a:ext uri="{FF2B5EF4-FFF2-40B4-BE49-F238E27FC236}">
                    <a16:creationId xmlns:a16="http://schemas.microsoft.com/office/drawing/2014/main" id="{2EA6A2C5-A57B-ABD4-7BAE-93262BEF1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2" y="1220"/>
                <a:ext cx="180" cy="93"/>
              </a:xfrm>
              <a:custGeom>
                <a:avLst/>
                <a:gdLst>
                  <a:gd name="T0" fmla="*/ 81 w 164"/>
                  <a:gd name="T1" fmla="*/ 17 h 85"/>
                  <a:gd name="T2" fmla="*/ 84 w 164"/>
                  <a:gd name="T3" fmla="*/ 23 h 85"/>
                  <a:gd name="T4" fmla="*/ 157 w 164"/>
                  <a:gd name="T5" fmla="*/ 42 h 85"/>
                  <a:gd name="T6" fmla="*/ 162 w 164"/>
                  <a:gd name="T7" fmla="*/ 51 h 85"/>
                  <a:gd name="T8" fmla="*/ 157 w 164"/>
                  <a:gd name="T9" fmla="*/ 71 h 85"/>
                  <a:gd name="T10" fmla="*/ 140 w 164"/>
                  <a:gd name="T11" fmla="*/ 84 h 85"/>
                  <a:gd name="T12" fmla="*/ 78 w 164"/>
                  <a:gd name="T13" fmla="*/ 72 h 85"/>
                  <a:gd name="T14" fmla="*/ 27 w 164"/>
                  <a:gd name="T15" fmla="*/ 60 h 85"/>
                  <a:gd name="T16" fmla="*/ 19 w 164"/>
                  <a:gd name="T17" fmla="*/ 65 h 85"/>
                  <a:gd name="T18" fmla="*/ 8 w 164"/>
                  <a:gd name="T19" fmla="*/ 62 h 85"/>
                  <a:gd name="T20" fmla="*/ 10 w 164"/>
                  <a:gd name="T21" fmla="*/ 55 h 85"/>
                  <a:gd name="T22" fmla="*/ 43 w 164"/>
                  <a:gd name="T23" fmla="*/ 47 h 85"/>
                  <a:gd name="T24" fmla="*/ 27 w 164"/>
                  <a:gd name="T25" fmla="*/ 44 h 85"/>
                  <a:gd name="T26" fmla="*/ 20 w 164"/>
                  <a:gd name="T27" fmla="*/ 41 h 85"/>
                  <a:gd name="T28" fmla="*/ 12 w 164"/>
                  <a:gd name="T29" fmla="*/ 41 h 85"/>
                  <a:gd name="T30" fmla="*/ 8 w 164"/>
                  <a:gd name="T31" fmla="*/ 41 h 85"/>
                  <a:gd name="T32" fmla="*/ 1 w 164"/>
                  <a:gd name="T33" fmla="*/ 27 h 85"/>
                  <a:gd name="T34" fmla="*/ 10 w 164"/>
                  <a:gd name="T35" fmla="*/ 1 h 85"/>
                  <a:gd name="T36" fmla="*/ 35 w 164"/>
                  <a:gd name="T37" fmla="*/ 8 h 85"/>
                  <a:gd name="T38" fmla="*/ 23 w 164"/>
                  <a:gd name="T39" fmla="*/ 17 h 85"/>
                  <a:gd name="T40" fmla="*/ 33 w 164"/>
                  <a:gd name="T41" fmla="*/ 29 h 85"/>
                  <a:gd name="T42" fmla="*/ 37 w 164"/>
                  <a:gd name="T43" fmla="*/ 29 h 85"/>
                  <a:gd name="T44" fmla="*/ 54 w 164"/>
                  <a:gd name="T45" fmla="*/ 32 h 85"/>
                  <a:gd name="T46" fmla="*/ 56 w 164"/>
                  <a:gd name="T47" fmla="*/ 30 h 85"/>
                  <a:gd name="T48" fmla="*/ 70 w 164"/>
                  <a:gd name="T49" fmla="*/ 22 h 85"/>
                  <a:gd name="T50" fmla="*/ 63 w 164"/>
                  <a:gd name="T51" fmla="*/ 18 h 85"/>
                  <a:gd name="T52" fmla="*/ 68 w 164"/>
                  <a:gd name="T53" fmla="*/ 12 h 85"/>
                  <a:gd name="T54" fmla="*/ 81 w 164"/>
                  <a:gd name="T55" fmla="*/ 17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4" h="85">
                    <a:moveTo>
                      <a:pt x="81" y="17"/>
                    </a:moveTo>
                    <a:cubicBezTo>
                      <a:pt x="78" y="21"/>
                      <a:pt x="81" y="22"/>
                      <a:pt x="84" y="23"/>
                    </a:cubicBezTo>
                    <a:cubicBezTo>
                      <a:pt x="108" y="29"/>
                      <a:pt x="133" y="36"/>
                      <a:pt x="157" y="42"/>
                    </a:cubicBezTo>
                    <a:cubicBezTo>
                      <a:pt x="163" y="43"/>
                      <a:pt x="164" y="45"/>
                      <a:pt x="162" y="51"/>
                    </a:cubicBezTo>
                    <a:cubicBezTo>
                      <a:pt x="159" y="58"/>
                      <a:pt x="159" y="65"/>
                      <a:pt x="157" y="71"/>
                    </a:cubicBezTo>
                    <a:cubicBezTo>
                      <a:pt x="155" y="80"/>
                      <a:pt x="150" y="85"/>
                      <a:pt x="140" y="84"/>
                    </a:cubicBezTo>
                    <a:cubicBezTo>
                      <a:pt x="119" y="82"/>
                      <a:pt x="98" y="77"/>
                      <a:pt x="78" y="72"/>
                    </a:cubicBezTo>
                    <a:cubicBezTo>
                      <a:pt x="61" y="68"/>
                      <a:pt x="44" y="64"/>
                      <a:pt x="27" y="60"/>
                    </a:cubicBezTo>
                    <a:cubicBezTo>
                      <a:pt x="22" y="59"/>
                      <a:pt x="19" y="59"/>
                      <a:pt x="19" y="65"/>
                    </a:cubicBezTo>
                    <a:cubicBezTo>
                      <a:pt x="16" y="64"/>
                      <a:pt x="12" y="63"/>
                      <a:pt x="8" y="62"/>
                    </a:cubicBezTo>
                    <a:cubicBezTo>
                      <a:pt x="8" y="59"/>
                      <a:pt x="8" y="57"/>
                      <a:pt x="10" y="55"/>
                    </a:cubicBezTo>
                    <a:cubicBezTo>
                      <a:pt x="18" y="45"/>
                      <a:pt x="32" y="55"/>
                      <a:pt x="43" y="47"/>
                    </a:cubicBezTo>
                    <a:cubicBezTo>
                      <a:pt x="37" y="46"/>
                      <a:pt x="33" y="43"/>
                      <a:pt x="27" y="44"/>
                    </a:cubicBezTo>
                    <a:cubicBezTo>
                      <a:pt x="24" y="45"/>
                      <a:pt x="22" y="43"/>
                      <a:pt x="20" y="41"/>
                    </a:cubicBezTo>
                    <a:cubicBezTo>
                      <a:pt x="17" y="39"/>
                      <a:pt x="15" y="36"/>
                      <a:pt x="12" y="41"/>
                    </a:cubicBezTo>
                    <a:cubicBezTo>
                      <a:pt x="11" y="43"/>
                      <a:pt x="9" y="42"/>
                      <a:pt x="8" y="41"/>
                    </a:cubicBezTo>
                    <a:cubicBezTo>
                      <a:pt x="4" y="37"/>
                      <a:pt x="0" y="33"/>
                      <a:pt x="1" y="27"/>
                    </a:cubicBezTo>
                    <a:cubicBezTo>
                      <a:pt x="3" y="18"/>
                      <a:pt x="5" y="9"/>
                      <a:pt x="10" y="1"/>
                    </a:cubicBezTo>
                    <a:cubicBezTo>
                      <a:pt x="19" y="0"/>
                      <a:pt x="28" y="2"/>
                      <a:pt x="35" y="8"/>
                    </a:cubicBezTo>
                    <a:cubicBezTo>
                      <a:pt x="34" y="14"/>
                      <a:pt x="26" y="12"/>
                      <a:pt x="23" y="17"/>
                    </a:cubicBezTo>
                    <a:cubicBezTo>
                      <a:pt x="30" y="19"/>
                      <a:pt x="34" y="22"/>
                      <a:pt x="33" y="29"/>
                    </a:cubicBezTo>
                    <a:cubicBezTo>
                      <a:pt x="32" y="31"/>
                      <a:pt x="35" y="30"/>
                      <a:pt x="37" y="29"/>
                    </a:cubicBezTo>
                    <a:cubicBezTo>
                      <a:pt x="42" y="29"/>
                      <a:pt x="48" y="28"/>
                      <a:pt x="54" y="32"/>
                    </a:cubicBezTo>
                    <a:cubicBezTo>
                      <a:pt x="55" y="33"/>
                      <a:pt x="55" y="30"/>
                      <a:pt x="56" y="30"/>
                    </a:cubicBezTo>
                    <a:cubicBezTo>
                      <a:pt x="63" y="31"/>
                      <a:pt x="68" y="29"/>
                      <a:pt x="70" y="22"/>
                    </a:cubicBezTo>
                    <a:cubicBezTo>
                      <a:pt x="69" y="20"/>
                      <a:pt x="64" y="22"/>
                      <a:pt x="63" y="18"/>
                    </a:cubicBezTo>
                    <a:cubicBezTo>
                      <a:pt x="64" y="15"/>
                      <a:pt x="67" y="14"/>
                      <a:pt x="68" y="12"/>
                    </a:cubicBezTo>
                    <a:cubicBezTo>
                      <a:pt x="74" y="10"/>
                      <a:pt x="78" y="13"/>
                      <a:pt x="81" y="17"/>
                    </a:cubicBezTo>
                    <a:close/>
                  </a:path>
                </a:pathLst>
              </a:custGeom>
              <a:solidFill>
                <a:srgbClr val="56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8" name="Freeform 29">
                <a:extLst>
                  <a:ext uri="{FF2B5EF4-FFF2-40B4-BE49-F238E27FC236}">
                    <a16:creationId xmlns:a16="http://schemas.microsoft.com/office/drawing/2014/main" id="{6D17BF8D-59A1-533A-D25A-81B68AD0E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1587"/>
                <a:ext cx="322" cy="141"/>
              </a:xfrm>
              <a:custGeom>
                <a:avLst/>
                <a:gdLst>
                  <a:gd name="T0" fmla="*/ 286 w 293"/>
                  <a:gd name="T1" fmla="*/ 25 h 128"/>
                  <a:gd name="T2" fmla="*/ 293 w 293"/>
                  <a:gd name="T3" fmla="*/ 26 h 128"/>
                  <a:gd name="T4" fmla="*/ 199 w 293"/>
                  <a:gd name="T5" fmla="*/ 48 h 128"/>
                  <a:gd name="T6" fmla="*/ 133 w 293"/>
                  <a:gd name="T7" fmla="*/ 54 h 128"/>
                  <a:gd name="T8" fmla="*/ 127 w 293"/>
                  <a:gd name="T9" fmla="*/ 60 h 128"/>
                  <a:gd name="T10" fmla="*/ 45 w 293"/>
                  <a:gd name="T11" fmla="*/ 116 h 128"/>
                  <a:gd name="T12" fmla="*/ 1 w 293"/>
                  <a:gd name="T13" fmla="*/ 67 h 128"/>
                  <a:gd name="T14" fmla="*/ 42 w 293"/>
                  <a:gd name="T15" fmla="*/ 5 h 128"/>
                  <a:gd name="T16" fmla="*/ 88 w 293"/>
                  <a:gd name="T17" fmla="*/ 2 h 128"/>
                  <a:gd name="T18" fmla="*/ 121 w 293"/>
                  <a:gd name="T19" fmla="*/ 31 h 128"/>
                  <a:gd name="T20" fmla="*/ 134 w 293"/>
                  <a:gd name="T21" fmla="*/ 40 h 128"/>
                  <a:gd name="T22" fmla="*/ 272 w 293"/>
                  <a:gd name="T23" fmla="*/ 20 h 128"/>
                  <a:gd name="T24" fmla="*/ 286 w 293"/>
                  <a:gd name="T25" fmla="*/ 25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3" h="128">
                    <a:moveTo>
                      <a:pt x="286" y="25"/>
                    </a:moveTo>
                    <a:cubicBezTo>
                      <a:pt x="288" y="27"/>
                      <a:pt x="290" y="26"/>
                      <a:pt x="293" y="26"/>
                    </a:cubicBezTo>
                    <a:cubicBezTo>
                      <a:pt x="263" y="40"/>
                      <a:pt x="231" y="43"/>
                      <a:pt x="199" y="48"/>
                    </a:cubicBezTo>
                    <a:cubicBezTo>
                      <a:pt x="177" y="51"/>
                      <a:pt x="155" y="53"/>
                      <a:pt x="133" y="54"/>
                    </a:cubicBezTo>
                    <a:cubicBezTo>
                      <a:pt x="129" y="55"/>
                      <a:pt x="126" y="55"/>
                      <a:pt x="127" y="60"/>
                    </a:cubicBezTo>
                    <a:cubicBezTo>
                      <a:pt x="129" y="94"/>
                      <a:pt x="90" y="128"/>
                      <a:pt x="45" y="116"/>
                    </a:cubicBezTo>
                    <a:cubicBezTo>
                      <a:pt x="21" y="110"/>
                      <a:pt x="2" y="88"/>
                      <a:pt x="1" y="67"/>
                    </a:cubicBezTo>
                    <a:cubicBezTo>
                      <a:pt x="0" y="39"/>
                      <a:pt x="17" y="13"/>
                      <a:pt x="42" y="5"/>
                    </a:cubicBezTo>
                    <a:cubicBezTo>
                      <a:pt x="57" y="1"/>
                      <a:pt x="73" y="0"/>
                      <a:pt x="88" y="2"/>
                    </a:cubicBezTo>
                    <a:cubicBezTo>
                      <a:pt x="104" y="5"/>
                      <a:pt x="115" y="16"/>
                      <a:pt x="121" y="31"/>
                    </a:cubicBezTo>
                    <a:cubicBezTo>
                      <a:pt x="124" y="38"/>
                      <a:pt x="126" y="41"/>
                      <a:pt x="134" y="40"/>
                    </a:cubicBezTo>
                    <a:cubicBezTo>
                      <a:pt x="180" y="33"/>
                      <a:pt x="226" y="28"/>
                      <a:pt x="272" y="20"/>
                    </a:cubicBezTo>
                    <a:cubicBezTo>
                      <a:pt x="278" y="19"/>
                      <a:pt x="282" y="20"/>
                      <a:pt x="286" y="25"/>
                    </a:cubicBezTo>
                    <a:close/>
                  </a:path>
                </a:pathLst>
              </a:custGeom>
              <a:solidFill>
                <a:srgbClr val="18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9" name="Freeform 30">
                <a:extLst>
                  <a:ext uri="{FF2B5EF4-FFF2-40B4-BE49-F238E27FC236}">
                    <a16:creationId xmlns:a16="http://schemas.microsoft.com/office/drawing/2014/main" id="{E5F3905C-AA01-BDCA-1AF5-E5597B65F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878"/>
                <a:ext cx="241" cy="218"/>
              </a:xfrm>
              <a:custGeom>
                <a:avLst/>
                <a:gdLst>
                  <a:gd name="T0" fmla="*/ 212 w 219"/>
                  <a:gd name="T1" fmla="*/ 36 h 199"/>
                  <a:gd name="T2" fmla="*/ 212 w 219"/>
                  <a:gd name="T3" fmla="*/ 37 h 199"/>
                  <a:gd name="T4" fmla="*/ 215 w 219"/>
                  <a:gd name="T5" fmla="*/ 72 h 199"/>
                  <a:gd name="T6" fmla="*/ 202 w 219"/>
                  <a:gd name="T7" fmla="*/ 100 h 199"/>
                  <a:gd name="T8" fmla="*/ 170 w 219"/>
                  <a:gd name="T9" fmla="*/ 111 h 199"/>
                  <a:gd name="T10" fmla="*/ 155 w 219"/>
                  <a:gd name="T11" fmla="*/ 104 h 199"/>
                  <a:gd name="T12" fmla="*/ 142 w 219"/>
                  <a:gd name="T13" fmla="*/ 103 h 199"/>
                  <a:gd name="T14" fmla="*/ 30 w 219"/>
                  <a:gd name="T15" fmla="*/ 192 h 199"/>
                  <a:gd name="T16" fmla="*/ 7 w 219"/>
                  <a:gd name="T17" fmla="*/ 190 h 199"/>
                  <a:gd name="T18" fmla="*/ 8 w 219"/>
                  <a:gd name="T19" fmla="*/ 167 h 199"/>
                  <a:gd name="T20" fmla="*/ 25 w 219"/>
                  <a:gd name="T21" fmla="*/ 150 h 199"/>
                  <a:gd name="T22" fmla="*/ 125 w 219"/>
                  <a:gd name="T23" fmla="*/ 75 h 199"/>
                  <a:gd name="T24" fmla="*/ 127 w 219"/>
                  <a:gd name="T25" fmla="*/ 64 h 199"/>
                  <a:gd name="T26" fmla="*/ 116 w 219"/>
                  <a:gd name="T27" fmla="*/ 48 h 199"/>
                  <a:gd name="T28" fmla="*/ 118 w 219"/>
                  <a:gd name="T29" fmla="*/ 32 h 199"/>
                  <a:gd name="T30" fmla="*/ 159 w 219"/>
                  <a:gd name="T31" fmla="*/ 3 h 199"/>
                  <a:gd name="T32" fmla="*/ 175 w 219"/>
                  <a:gd name="T33" fmla="*/ 6 h 199"/>
                  <a:gd name="T34" fmla="*/ 183 w 219"/>
                  <a:gd name="T35" fmla="*/ 15 h 199"/>
                  <a:gd name="T36" fmla="*/ 198 w 219"/>
                  <a:gd name="T37" fmla="*/ 23 h 199"/>
                  <a:gd name="T38" fmla="*/ 212 w 219"/>
                  <a:gd name="T39" fmla="*/ 36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9" h="199">
                    <a:moveTo>
                      <a:pt x="212" y="36"/>
                    </a:moveTo>
                    <a:cubicBezTo>
                      <a:pt x="212" y="37"/>
                      <a:pt x="212" y="37"/>
                      <a:pt x="212" y="37"/>
                    </a:cubicBezTo>
                    <a:cubicBezTo>
                      <a:pt x="205" y="50"/>
                      <a:pt x="212" y="60"/>
                      <a:pt x="215" y="72"/>
                    </a:cubicBezTo>
                    <a:cubicBezTo>
                      <a:pt x="219" y="87"/>
                      <a:pt x="216" y="93"/>
                      <a:pt x="202" y="100"/>
                    </a:cubicBezTo>
                    <a:cubicBezTo>
                      <a:pt x="192" y="104"/>
                      <a:pt x="181" y="107"/>
                      <a:pt x="170" y="111"/>
                    </a:cubicBezTo>
                    <a:cubicBezTo>
                      <a:pt x="163" y="113"/>
                      <a:pt x="158" y="109"/>
                      <a:pt x="155" y="104"/>
                    </a:cubicBezTo>
                    <a:cubicBezTo>
                      <a:pt x="150" y="96"/>
                      <a:pt x="148" y="99"/>
                      <a:pt x="142" y="103"/>
                    </a:cubicBezTo>
                    <a:cubicBezTo>
                      <a:pt x="106" y="134"/>
                      <a:pt x="70" y="166"/>
                      <a:pt x="30" y="192"/>
                    </a:cubicBezTo>
                    <a:cubicBezTo>
                      <a:pt x="19" y="199"/>
                      <a:pt x="14" y="199"/>
                      <a:pt x="7" y="190"/>
                    </a:cubicBezTo>
                    <a:cubicBezTo>
                      <a:pt x="0" y="182"/>
                      <a:pt x="0" y="176"/>
                      <a:pt x="8" y="167"/>
                    </a:cubicBezTo>
                    <a:cubicBezTo>
                      <a:pt x="13" y="160"/>
                      <a:pt x="19" y="155"/>
                      <a:pt x="25" y="150"/>
                    </a:cubicBezTo>
                    <a:cubicBezTo>
                      <a:pt x="59" y="125"/>
                      <a:pt x="92" y="100"/>
                      <a:pt x="125" y="75"/>
                    </a:cubicBezTo>
                    <a:cubicBezTo>
                      <a:pt x="130" y="71"/>
                      <a:pt x="131" y="69"/>
                      <a:pt x="127" y="64"/>
                    </a:cubicBezTo>
                    <a:cubicBezTo>
                      <a:pt x="123" y="59"/>
                      <a:pt x="119" y="54"/>
                      <a:pt x="116" y="48"/>
                    </a:cubicBezTo>
                    <a:cubicBezTo>
                      <a:pt x="112" y="42"/>
                      <a:pt x="113" y="37"/>
                      <a:pt x="118" y="32"/>
                    </a:cubicBezTo>
                    <a:cubicBezTo>
                      <a:pt x="131" y="21"/>
                      <a:pt x="144" y="10"/>
                      <a:pt x="159" y="3"/>
                    </a:cubicBezTo>
                    <a:cubicBezTo>
                      <a:pt x="166" y="0"/>
                      <a:pt x="171" y="1"/>
                      <a:pt x="175" y="6"/>
                    </a:cubicBezTo>
                    <a:cubicBezTo>
                      <a:pt x="178" y="9"/>
                      <a:pt x="180" y="12"/>
                      <a:pt x="183" y="15"/>
                    </a:cubicBezTo>
                    <a:cubicBezTo>
                      <a:pt x="187" y="20"/>
                      <a:pt x="191" y="23"/>
                      <a:pt x="198" y="23"/>
                    </a:cubicBezTo>
                    <a:cubicBezTo>
                      <a:pt x="207" y="23"/>
                      <a:pt x="212" y="28"/>
                      <a:pt x="212" y="36"/>
                    </a:cubicBezTo>
                    <a:close/>
                  </a:path>
                </a:pathLst>
              </a:custGeom>
              <a:solidFill>
                <a:srgbClr val="1919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0" name="Freeform 31">
                <a:extLst>
                  <a:ext uri="{FF2B5EF4-FFF2-40B4-BE49-F238E27FC236}">
                    <a16:creationId xmlns:a16="http://schemas.microsoft.com/office/drawing/2014/main" id="{D8B0F015-B5F1-B365-5154-00FD5738F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2092"/>
                <a:ext cx="152" cy="148"/>
              </a:xfrm>
              <a:custGeom>
                <a:avLst/>
                <a:gdLst>
                  <a:gd name="T0" fmla="*/ 77 w 139"/>
                  <a:gd name="T1" fmla="*/ 0 h 135"/>
                  <a:gd name="T2" fmla="*/ 126 w 139"/>
                  <a:gd name="T3" fmla="*/ 35 h 135"/>
                  <a:gd name="T4" fmla="*/ 91 w 139"/>
                  <a:gd name="T5" fmla="*/ 117 h 135"/>
                  <a:gd name="T6" fmla="*/ 12 w 139"/>
                  <a:gd name="T7" fmla="*/ 84 h 135"/>
                  <a:gd name="T8" fmla="*/ 77 w 139"/>
                  <a:gd name="T9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35">
                    <a:moveTo>
                      <a:pt x="77" y="0"/>
                    </a:moveTo>
                    <a:cubicBezTo>
                      <a:pt x="98" y="0"/>
                      <a:pt x="119" y="15"/>
                      <a:pt x="126" y="35"/>
                    </a:cubicBezTo>
                    <a:cubicBezTo>
                      <a:pt x="139" y="68"/>
                      <a:pt x="126" y="99"/>
                      <a:pt x="91" y="117"/>
                    </a:cubicBezTo>
                    <a:cubicBezTo>
                      <a:pt x="58" y="135"/>
                      <a:pt x="21" y="115"/>
                      <a:pt x="12" y="84"/>
                    </a:cubicBezTo>
                    <a:cubicBezTo>
                      <a:pt x="0" y="38"/>
                      <a:pt x="30" y="0"/>
                      <a:pt x="77" y="0"/>
                    </a:cubicBezTo>
                    <a:close/>
                  </a:path>
                </a:pathLst>
              </a:custGeom>
              <a:solidFill>
                <a:srgbClr val="1519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1" name="Freeform 32">
                <a:extLst>
                  <a:ext uri="{FF2B5EF4-FFF2-40B4-BE49-F238E27FC236}">
                    <a16:creationId xmlns:a16="http://schemas.microsoft.com/office/drawing/2014/main" id="{BED33290-4C33-5E86-F9F4-F1995D2FA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2434"/>
                <a:ext cx="329" cy="111"/>
              </a:xfrm>
              <a:custGeom>
                <a:avLst/>
                <a:gdLst>
                  <a:gd name="T0" fmla="*/ 112 w 300"/>
                  <a:gd name="T1" fmla="*/ 73 h 101"/>
                  <a:gd name="T2" fmla="*/ 131 w 300"/>
                  <a:gd name="T3" fmla="*/ 75 h 101"/>
                  <a:gd name="T4" fmla="*/ 232 w 300"/>
                  <a:gd name="T5" fmla="*/ 80 h 101"/>
                  <a:gd name="T6" fmla="*/ 273 w 300"/>
                  <a:gd name="T7" fmla="*/ 77 h 101"/>
                  <a:gd name="T8" fmla="*/ 300 w 300"/>
                  <a:gd name="T9" fmla="*/ 78 h 101"/>
                  <a:gd name="T10" fmla="*/ 227 w 300"/>
                  <a:gd name="T11" fmla="*/ 99 h 101"/>
                  <a:gd name="T12" fmla="*/ 199 w 300"/>
                  <a:gd name="T13" fmla="*/ 97 h 101"/>
                  <a:gd name="T14" fmla="*/ 113 w 300"/>
                  <a:gd name="T15" fmla="*/ 88 h 101"/>
                  <a:gd name="T16" fmla="*/ 100 w 300"/>
                  <a:gd name="T17" fmla="*/ 82 h 101"/>
                  <a:gd name="T18" fmla="*/ 48 w 300"/>
                  <a:gd name="T19" fmla="*/ 33 h 101"/>
                  <a:gd name="T20" fmla="*/ 39 w 300"/>
                  <a:gd name="T21" fmla="*/ 33 h 101"/>
                  <a:gd name="T22" fmla="*/ 29 w 300"/>
                  <a:gd name="T23" fmla="*/ 39 h 101"/>
                  <a:gd name="T24" fmla="*/ 6 w 300"/>
                  <a:gd name="T25" fmla="*/ 35 h 101"/>
                  <a:gd name="T26" fmla="*/ 5 w 300"/>
                  <a:gd name="T27" fmla="*/ 13 h 101"/>
                  <a:gd name="T28" fmla="*/ 19 w 300"/>
                  <a:gd name="T29" fmla="*/ 2 h 101"/>
                  <a:gd name="T30" fmla="*/ 44 w 300"/>
                  <a:gd name="T31" fmla="*/ 23 h 101"/>
                  <a:gd name="T32" fmla="*/ 48 w 300"/>
                  <a:gd name="T33" fmla="*/ 28 h 101"/>
                  <a:gd name="T34" fmla="*/ 104 w 300"/>
                  <a:gd name="T35" fmla="*/ 70 h 101"/>
                  <a:gd name="T36" fmla="*/ 112 w 300"/>
                  <a:gd name="T37" fmla="*/ 7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0" h="101">
                    <a:moveTo>
                      <a:pt x="112" y="73"/>
                    </a:moveTo>
                    <a:cubicBezTo>
                      <a:pt x="118" y="76"/>
                      <a:pt x="125" y="74"/>
                      <a:pt x="131" y="75"/>
                    </a:cubicBezTo>
                    <a:cubicBezTo>
                      <a:pt x="165" y="77"/>
                      <a:pt x="198" y="79"/>
                      <a:pt x="232" y="80"/>
                    </a:cubicBezTo>
                    <a:cubicBezTo>
                      <a:pt x="245" y="80"/>
                      <a:pt x="260" y="82"/>
                      <a:pt x="273" y="77"/>
                    </a:cubicBezTo>
                    <a:cubicBezTo>
                      <a:pt x="282" y="75"/>
                      <a:pt x="291" y="76"/>
                      <a:pt x="300" y="78"/>
                    </a:cubicBezTo>
                    <a:cubicBezTo>
                      <a:pt x="276" y="85"/>
                      <a:pt x="252" y="93"/>
                      <a:pt x="227" y="99"/>
                    </a:cubicBezTo>
                    <a:cubicBezTo>
                      <a:pt x="218" y="101"/>
                      <a:pt x="208" y="98"/>
                      <a:pt x="199" y="97"/>
                    </a:cubicBezTo>
                    <a:cubicBezTo>
                      <a:pt x="170" y="94"/>
                      <a:pt x="142" y="91"/>
                      <a:pt x="113" y="88"/>
                    </a:cubicBezTo>
                    <a:cubicBezTo>
                      <a:pt x="108" y="87"/>
                      <a:pt x="104" y="86"/>
                      <a:pt x="100" y="82"/>
                    </a:cubicBezTo>
                    <a:cubicBezTo>
                      <a:pt x="83" y="65"/>
                      <a:pt x="66" y="49"/>
                      <a:pt x="48" y="33"/>
                    </a:cubicBezTo>
                    <a:cubicBezTo>
                      <a:pt x="45" y="30"/>
                      <a:pt x="43" y="27"/>
                      <a:pt x="39" y="33"/>
                    </a:cubicBezTo>
                    <a:cubicBezTo>
                      <a:pt x="37" y="36"/>
                      <a:pt x="33" y="38"/>
                      <a:pt x="29" y="39"/>
                    </a:cubicBezTo>
                    <a:cubicBezTo>
                      <a:pt x="21" y="42"/>
                      <a:pt x="13" y="42"/>
                      <a:pt x="6" y="35"/>
                    </a:cubicBezTo>
                    <a:cubicBezTo>
                      <a:pt x="0" y="29"/>
                      <a:pt x="0" y="21"/>
                      <a:pt x="5" y="13"/>
                    </a:cubicBezTo>
                    <a:cubicBezTo>
                      <a:pt x="10" y="10"/>
                      <a:pt x="16" y="8"/>
                      <a:pt x="19" y="2"/>
                    </a:cubicBezTo>
                    <a:cubicBezTo>
                      <a:pt x="35" y="0"/>
                      <a:pt x="44" y="7"/>
                      <a:pt x="44" y="23"/>
                    </a:cubicBezTo>
                    <a:cubicBezTo>
                      <a:pt x="44" y="26"/>
                      <a:pt x="46" y="27"/>
                      <a:pt x="48" y="28"/>
                    </a:cubicBezTo>
                    <a:cubicBezTo>
                      <a:pt x="67" y="42"/>
                      <a:pt x="86" y="56"/>
                      <a:pt x="104" y="70"/>
                    </a:cubicBezTo>
                    <a:cubicBezTo>
                      <a:pt x="107" y="72"/>
                      <a:pt x="109" y="73"/>
                      <a:pt x="112" y="73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2" name="Freeform 33">
                <a:extLst>
                  <a:ext uri="{FF2B5EF4-FFF2-40B4-BE49-F238E27FC236}">
                    <a16:creationId xmlns:a16="http://schemas.microsoft.com/office/drawing/2014/main" id="{296EF924-AF5D-CA61-C337-BEE3EEB8E5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1" y="858"/>
                <a:ext cx="211" cy="103"/>
              </a:xfrm>
              <a:custGeom>
                <a:avLst/>
                <a:gdLst>
                  <a:gd name="T0" fmla="*/ 183 w 192"/>
                  <a:gd name="T1" fmla="*/ 93 h 94"/>
                  <a:gd name="T2" fmla="*/ 92 w 192"/>
                  <a:gd name="T3" fmla="*/ 81 h 94"/>
                  <a:gd name="T4" fmla="*/ 9 w 192"/>
                  <a:gd name="T5" fmla="*/ 72 h 94"/>
                  <a:gd name="T6" fmla="*/ 5 w 192"/>
                  <a:gd name="T7" fmla="*/ 64 h 94"/>
                  <a:gd name="T8" fmla="*/ 50 w 192"/>
                  <a:gd name="T9" fmla="*/ 3 h 94"/>
                  <a:gd name="T10" fmla="*/ 57 w 192"/>
                  <a:gd name="T11" fmla="*/ 1 h 94"/>
                  <a:gd name="T12" fmla="*/ 159 w 192"/>
                  <a:gd name="T13" fmla="*/ 10 h 94"/>
                  <a:gd name="T14" fmla="*/ 173 w 192"/>
                  <a:gd name="T15" fmla="*/ 23 h 94"/>
                  <a:gd name="T16" fmla="*/ 190 w 192"/>
                  <a:gd name="T17" fmla="*/ 83 h 94"/>
                  <a:gd name="T18" fmla="*/ 183 w 192"/>
                  <a:gd name="T19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94">
                    <a:moveTo>
                      <a:pt x="183" y="93"/>
                    </a:moveTo>
                    <a:cubicBezTo>
                      <a:pt x="153" y="89"/>
                      <a:pt x="123" y="85"/>
                      <a:pt x="92" y="81"/>
                    </a:cubicBezTo>
                    <a:cubicBezTo>
                      <a:pt x="65" y="77"/>
                      <a:pt x="37" y="74"/>
                      <a:pt x="9" y="72"/>
                    </a:cubicBezTo>
                    <a:cubicBezTo>
                      <a:pt x="2" y="72"/>
                      <a:pt x="0" y="70"/>
                      <a:pt x="5" y="64"/>
                    </a:cubicBezTo>
                    <a:cubicBezTo>
                      <a:pt x="20" y="44"/>
                      <a:pt x="35" y="23"/>
                      <a:pt x="50" y="3"/>
                    </a:cubicBezTo>
                    <a:cubicBezTo>
                      <a:pt x="52" y="0"/>
                      <a:pt x="55" y="1"/>
                      <a:pt x="57" y="1"/>
                    </a:cubicBezTo>
                    <a:cubicBezTo>
                      <a:pt x="91" y="4"/>
                      <a:pt x="125" y="7"/>
                      <a:pt x="159" y="10"/>
                    </a:cubicBezTo>
                    <a:cubicBezTo>
                      <a:pt x="167" y="11"/>
                      <a:pt x="171" y="13"/>
                      <a:pt x="173" y="23"/>
                    </a:cubicBezTo>
                    <a:cubicBezTo>
                      <a:pt x="176" y="44"/>
                      <a:pt x="184" y="63"/>
                      <a:pt x="190" y="83"/>
                    </a:cubicBezTo>
                    <a:cubicBezTo>
                      <a:pt x="192" y="91"/>
                      <a:pt x="190" y="94"/>
                      <a:pt x="183" y="93"/>
                    </a:cubicBezTo>
                    <a:close/>
                  </a:path>
                </a:pathLst>
              </a:custGeom>
              <a:solidFill>
                <a:srgbClr val="1A18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3" name="Freeform 34">
                <a:extLst>
                  <a:ext uri="{FF2B5EF4-FFF2-40B4-BE49-F238E27FC236}">
                    <a16:creationId xmlns:a16="http://schemas.microsoft.com/office/drawing/2014/main" id="{301E689D-3192-4E07-610D-1D903B719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968"/>
                <a:ext cx="185" cy="99"/>
              </a:xfrm>
              <a:custGeom>
                <a:avLst/>
                <a:gdLst>
                  <a:gd name="T0" fmla="*/ 147 w 169"/>
                  <a:gd name="T1" fmla="*/ 77 h 91"/>
                  <a:gd name="T2" fmla="*/ 15 w 169"/>
                  <a:gd name="T3" fmla="*/ 89 h 91"/>
                  <a:gd name="T4" fmla="*/ 7 w 169"/>
                  <a:gd name="T5" fmla="*/ 90 h 91"/>
                  <a:gd name="T6" fmla="*/ 3 w 169"/>
                  <a:gd name="T7" fmla="*/ 83 h 91"/>
                  <a:gd name="T8" fmla="*/ 30 w 169"/>
                  <a:gd name="T9" fmla="*/ 14 h 91"/>
                  <a:gd name="T10" fmla="*/ 35 w 169"/>
                  <a:gd name="T11" fmla="*/ 10 h 91"/>
                  <a:gd name="T12" fmla="*/ 126 w 169"/>
                  <a:gd name="T13" fmla="*/ 1 h 91"/>
                  <a:gd name="T14" fmla="*/ 132 w 169"/>
                  <a:gd name="T15" fmla="*/ 7 h 91"/>
                  <a:gd name="T16" fmla="*/ 135 w 169"/>
                  <a:gd name="T17" fmla="*/ 14 h 91"/>
                  <a:gd name="T18" fmla="*/ 161 w 169"/>
                  <a:gd name="T19" fmla="*/ 60 h 91"/>
                  <a:gd name="T20" fmla="*/ 147 w 169"/>
                  <a:gd name="T21" fmla="*/ 7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" h="91">
                    <a:moveTo>
                      <a:pt x="147" y="77"/>
                    </a:moveTo>
                    <a:cubicBezTo>
                      <a:pt x="106" y="81"/>
                      <a:pt x="60" y="85"/>
                      <a:pt x="15" y="89"/>
                    </a:cubicBezTo>
                    <a:cubicBezTo>
                      <a:pt x="12" y="89"/>
                      <a:pt x="10" y="90"/>
                      <a:pt x="7" y="90"/>
                    </a:cubicBezTo>
                    <a:cubicBezTo>
                      <a:pt x="1" y="91"/>
                      <a:pt x="0" y="89"/>
                      <a:pt x="3" y="83"/>
                    </a:cubicBezTo>
                    <a:cubicBezTo>
                      <a:pt x="12" y="60"/>
                      <a:pt x="23" y="38"/>
                      <a:pt x="30" y="14"/>
                    </a:cubicBezTo>
                    <a:cubicBezTo>
                      <a:pt x="31" y="11"/>
                      <a:pt x="31" y="10"/>
                      <a:pt x="35" y="10"/>
                    </a:cubicBezTo>
                    <a:cubicBezTo>
                      <a:pt x="65" y="7"/>
                      <a:pt x="96" y="5"/>
                      <a:pt x="126" y="1"/>
                    </a:cubicBezTo>
                    <a:cubicBezTo>
                      <a:pt x="130" y="0"/>
                      <a:pt x="134" y="1"/>
                      <a:pt x="132" y="7"/>
                    </a:cubicBezTo>
                    <a:cubicBezTo>
                      <a:pt x="131" y="10"/>
                      <a:pt x="134" y="12"/>
                      <a:pt x="135" y="14"/>
                    </a:cubicBezTo>
                    <a:cubicBezTo>
                      <a:pt x="144" y="29"/>
                      <a:pt x="153" y="44"/>
                      <a:pt x="161" y="60"/>
                    </a:cubicBezTo>
                    <a:cubicBezTo>
                      <a:pt x="169" y="75"/>
                      <a:pt x="168" y="77"/>
                      <a:pt x="147" y="77"/>
                    </a:cubicBezTo>
                    <a:close/>
                  </a:path>
                </a:pathLst>
              </a:custGeom>
              <a:solidFill>
                <a:srgbClr val="1B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4" name="Freeform 35">
                <a:extLst>
                  <a:ext uri="{FF2B5EF4-FFF2-40B4-BE49-F238E27FC236}">
                    <a16:creationId xmlns:a16="http://schemas.microsoft.com/office/drawing/2014/main" id="{9E6CE684-005E-72B1-0E31-764FDD829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886"/>
                <a:ext cx="114" cy="118"/>
              </a:xfrm>
              <a:custGeom>
                <a:avLst/>
                <a:gdLst>
                  <a:gd name="T0" fmla="*/ 104 w 104"/>
                  <a:gd name="T1" fmla="*/ 52 h 107"/>
                  <a:gd name="T2" fmla="*/ 50 w 104"/>
                  <a:gd name="T3" fmla="*/ 107 h 107"/>
                  <a:gd name="T4" fmla="*/ 0 w 104"/>
                  <a:gd name="T5" fmla="*/ 56 h 107"/>
                  <a:gd name="T6" fmla="*/ 53 w 104"/>
                  <a:gd name="T7" fmla="*/ 0 h 107"/>
                  <a:gd name="T8" fmla="*/ 104 w 104"/>
                  <a:gd name="T9" fmla="*/ 5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107">
                    <a:moveTo>
                      <a:pt x="104" y="52"/>
                    </a:moveTo>
                    <a:cubicBezTo>
                      <a:pt x="104" y="80"/>
                      <a:pt x="78" y="107"/>
                      <a:pt x="50" y="107"/>
                    </a:cubicBezTo>
                    <a:cubicBezTo>
                      <a:pt x="19" y="107"/>
                      <a:pt x="0" y="87"/>
                      <a:pt x="0" y="56"/>
                    </a:cubicBezTo>
                    <a:cubicBezTo>
                      <a:pt x="0" y="32"/>
                      <a:pt x="31" y="0"/>
                      <a:pt x="53" y="0"/>
                    </a:cubicBezTo>
                    <a:cubicBezTo>
                      <a:pt x="80" y="0"/>
                      <a:pt x="104" y="24"/>
                      <a:pt x="104" y="52"/>
                    </a:cubicBezTo>
                    <a:close/>
                  </a:path>
                </a:pathLst>
              </a:custGeom>
              <a:solidFill>
                <a:srgbClr val="18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5" name="Freeform 36">
                <a:extLst>
                  <a:ext uri="{FF2B5EF4-FFF2-40B4-BE49-F238E27FC236}">
                    <a16:creationId xmlns:a16="http://schemas.microsoft.com/office/drawing/2014/main" id="{1F26A83F-F34E-82A2-837A-5FEAEFE17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8" y="1014"/>
                <a:ext cx="127" cy="113"/>
              </a:xfrm>
              <a:custGeom>
                <a:avLst/>
                <a:gdLst>
                  <a:gd name="T0" fmla="*/ 60 w 116"/>
                  <a:gd name="T1" fmla="*/ 103 h 103"/>
                  <a:gd name="T2" fmla="*/ 7 w 116"/>
                  <a:gd name="T3" fmla="*/ 65 h 103"/>
                  <a:gd name="T4" fmla="*/ 38 w 116"/>
                  <a:gd name="T5" fmla="*/ 6 h 103"/>
                  <a:gd name="T6" fmla="*/ 95 w 116"/>
                  <a:gd name="T7" fmla="*/ 13 h 103"/>
                  <a:gd name="T8" fmla="*/ 111 w 116"/>
                  <a:gd name="T9" fmla="*/ 64 h 103"/>
                  <a:gd name="T10" fmla="*/ 60 w 116"/>
                  <a:gd name="T11" fmla="*/ 10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6" h="103">
                    <a:moveTo>
                      <a:pt x="60" y="103"/>
                    </a:moveTo>
                    <a:cubicBezTo>
                      <a:pt x="34" y="102"/>
                      <a:pt x="15" y="89"/>
                      <a:pt x="7" y="65"/>
                    </a:cubicBezTo>
                    <a:cubicBezTo>
                      <a:pt x="0" y="43"/>
                      <a:pt x="16" y="13"/>
                      <a:pt x="38" y="6"/>
                    </a:cubicBezTo>
                    <a:cubicBezTo>
                      <a:pt x="58" y="0"/>
                      <a:pt x="77" y="4"/>
                      <a:pt x="95" y="13"/>
                    </a:cubicBezTo>
                    <a:cubicBezTo>
                      <a:pt x="110" y="22"/>
                      <a:pt x="116" y="42"/>
                      <a:pt x="111" y="64"/>
                    </a:cubicBezTo>
                    <a:cubicBezTo>
                      <a:pt x="105" y="89"/>
                      <a:pt x="86" y="103"/>
                      <a:pt x="60" y="103"/>
                    </a:cubicBezTo>
                    <a:close/>
                  </a:path>
                </a:pathLst>
              </a:custGeom>
              <a:solidFill>
                <a:srgbClr val="18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6" name="Freeform 37">
                <a:extLst>
                  <a:ext uri="{FF2B5EF4-FFF2-40B4-BE49-F238E27FC236}">
                    <a16:creationId xmlns:a16="http://schemas.microsoft.com/office/drawing/2014/main" id="{54D0A12B-B996-434C-C2D2-EE4BA9968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1" y="2390"/>
                <a:ext cx="197" cy="117"/>
              </a:xfrm>
              <a:custGeom>
                <a:avLst/>
                <a:gdLst>
                  <a:gd name="T0" fmla="*/ 159 w 180"/>
                  <a:gd name="T1" fmla="*/ 33 h 107"/>
                  <a:gd name="T2" fmla="*/ 148 w 180"/>
                  <a:gd name="T3" fmla="*/ 25 h 107"/>
                  <a:gd name="T4" fmla="*/ 137 w 180"/>
                  <a:gd name="T5" fmla="*/ 18 h 107"/>
                  <a:gd name="T6" fmla="*/ 69 w 180"/>
                  <a:gd name="T7" fmla="*/ 20 h 107"/>
                  <a:gd name="T8" fmla="*/ 40 w 180"/>
                  <a:gd name="T9" fmla="*/ 38 h 107"/>
                  <a:gd name="T10" fmla="*/ 28 w 180"/>
                  <a:gd name="T11" fmla="*/ 64 h 107"/>
                  <a:gd name="T12" fmla="*/ 29 w 180"/>
                  <a:gd name="T13" fmla="*/ 83 h 107"/>
                  <a:gd name="T14" fmla="*/ 20 w 180"/>
                  <a:gd name="T15" fmla="*/ 104 h 107"/>
                  <a:gd name="T16" fmla="*/ 2 w 180"/>
                  <a:gd name="T17" fmla="*/ 96 h 107"/>
                  <a:gd name="T18" fmla="*/ 14 w 180"/>
                  <a:gd name="T19" fmla="*/ 76 h 107"/>
                  <a:gd name="T20" fmla="*/ 21 w 180"/>
                  <a:gd name="T21" fmla="*/ 70 h 107"/>
                  <a:gd name="T22" fmla="*/ 34 w 180"/>
                  <a:gd name="T23" fmla="*/ 40 h 107"/>
                  <a:gd name="T24" fmla="*/ 34 w 180"/>
                  <a:gd name="T25" fmla="*/ 29 h 107"/>
                  <a:gd name="T26" fmla="*/ 40 w 180"/>
                  <a:gd name="T27" fmla="*/ 8 h 107"/>
                  <a:gd name="T28" fmla="*/ 61 w 180"/>
                  <a:gd name="T29" fmla="*/ 10 h 107"/>
                  <a:gd name="T30" fmla="*/ 74 w 180"/>
                  <a:gd name="T31" fmla="*/ 15 h 107"/>
                  <a:gd name="T32" fmla="*/ 138 w 180"/>
                  <a:gd name="T33" fmla="*/ 13 h 107"/>
                  <a:gd name="T34" fmla="*/ 147 w 180"/>
                  <a:gd name="T35" fmla="*/ 9 h 107"/>
                  <a:gd name="T36" fmla="*/ 169 w 180"/>
                  <a:gd name="T37" fmla="*/ 4 h 107"/>
                  <a:gd name="T38" fmla="*/ 179 w 180"/>
                  <a:gd name="T39" fmla="*/ 21 h 107"/>
                  <a:gd name="T40" fmla="*/ 159 w 180"/>
                  <a:gd name="T41" fmla="*/ 33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0" h="107">
                    <a:moveTo>
                      <a:pt x="159" y="33"/>
                    </a:moveTo>
                    <a:cubicBezTo>
                      <a:pt x="154" y="33"/>
                      <a:pt x="149" y="31"/>
                      <a:pt x="148" y="25"/>
                    </a:cubicBezTo>
                    <a:cubicBezTo>
                      <a:pt x="146" y="20"/>
                      <a:pt x="142" y="19"/>
                      <a:pt x="137" y="18"/>
                    </a:cubicBezTo>
                    <a:cubicBezTo>
                      <a:pt x="114" y="18"/>
                      <a:pt x="92" y="15"/>
                      <a:pt x="69" y="20"/>
                    </a:cubicBezTo>
                    <a:cubicBezTo>
                      <a:pt x="59" y="22"/>
                      <a:pt x="48" y="30"/>
                      <a:pt x="40" y="38"/>
                    </a:cubicBezTo>
                    <a:cubicBezTo>
                      <a:pt x="34" y="44"/>
                      <a:pt x="32" y="55"/>
                      <a:pt x="28" y="64"/>
                    </a:cubicBezTo>
                    <a:cubicBezTo>
                      <a:pt x="26" y="70"/>
                      <a:pt x="24" y="76"/>
                      <a:pt x="29" y="83"/>
                    </a:cubicBezTo>
                    <a:cubicBezTo>
                      <a:pt x="34" y="90"/>
                      <a:pt x="29" y="101"/>
                      <a:pt x="20" y="104"/>
                    </a:cubicBezTo>
                    <a:cubicBezTo>
                      <a:pt x="14" y="107"/>
                      <a:pt x="5" y="102"/>
                      <a:pt x="2" y="96"/>
                    </a:cubicBezTo>
                    <a:cubicBezTo>
                      <a:pt x="0" y="88"/>
                      <a:pt x="5" y="77"/>
                      <a:pt x="14" y="76"/>
                    </a:cubicBezTo>
                    <a:cubicBezTo>
                      <a:pt x="19" y="75"/>
                      <a:pt x="20" y="74"/>
                      <a:pt x="21" y="70"/>
                    </a:cubicBezTo>
                    <a:cubicBezTo>
                      <a:pt x="23" y="59"/>
                      <a:pt x="29" y="50"/>
                      <a:pt x="34" y="40"/>
                    </a:cubicBezTo>
                    <a:cubicBezTo>
                      <a:pt x="35" y="37"/>
                      <a:pt x="37" y="34"/>
                      <a:pt x="34" y="29"/>
                    </a:cubicBezTo>
                    <a:cubicBezTo>
                      <a:pt x="30" y="22"/>
                      <a:pt x="33" y="13"/>
                      <a:pt x="40" y="8"/>
                    </a:cubicBezTo>
                    <a:cubicBezTo>
                      <a:pt x="46" y="3"/>
                      <a:pt x="56" y="4"/>
                      <a:pt x="61" y="10"/>
                    </a:cubicBezTo>
                    <a:cubicBezTo>
                      <a:pt x="64" y="16"/>
                      <a:pt x="69" y="16"/>
                      <a:pt x="74" y="15"/>
                    </a:cubicBezTo>
                    <a:cubicBezTo>
                      <a:pt x="95" y="12"/>
                      <a:pt x="116" y="13"/>
                      <a:pt x="138" y="13"/>
                    </a:cubicBezTo>
                    <a:cubicBezTo>
                      <a:pt x="142" y="13"/>
                      <a:pt x="144" y="13"/>
                      <a:pt x="147" y="9"/>
                    </a:cubicBezTo>
                    <a:cubicBezTo>
                      <a:pt x="151" y="1"/>
                      <a:pt x="160" y="0"/>
                      <a:pt x="169" y="4"/>
                    </a:cubicBezTo>
                    <a:cubicBezTo>
                      <a:pt x="175" y="8"/>
                      <a:pt x="180" y="13"/>
                      <a:pt x="179" y="21"/>
                    </a:cubicBezTo>
                    <a:cubicBezTo>
                      <a:pt x="177" y="28"/>
                      <a:pt x="168" y="33"/>
                      <a:pt x="159" y="33"/>
                    </a:cubicBezTo>
                    <a:close/>
                  </a:path>
                </a:pathLst>
              </a:custGeom>
              <a:solidFill>
                <a:srgbClr val="1B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7" name="Freeform 38">
                <a:extLst>
                  <a:ext uri="{FF2B5EF4-FFF2-40B4-BE49-F238E27FC236}">
                    <a16:creationId xmlns:a16="http://schemas.microsoft.com/office/drawing/2014/main" id="{27DBC84F-DBC2-CE91-5B3B-0AE5EA5A8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9" y="1157"/>
                <a:ext cx="106" cy="87"/>
              </a:xfrm>
              <a:custGeom>
                <a:avLst/>
                <a:gdLst>
                  <a:gd name="T0" fmla="*/ 47 w 97"/>
                  <a:gd name="T1" fmla="*/ 66 h 79"/>
                  <a:gd name="T2" fmla="*/ 22 w 97"/>
                  <a:gd name="T3" fmla="*/ 59 h 79"/>
                  <a:gd name="T4" fmla="*/ 10 w 97"/>
                  <a:gd name="T5" fmla="*/ 72 h 79"/>
                  <a:gd name="T6" fmla="*/ 4 w 97"/>
                  <a:gd name="T7" fmla="*/ 78 h 79"/>
                  <a:gd name="T8" fmla="*/ 1 w 97"/>
                  <a:gd name="T9" fmla="*/ 70 h 79"/>
                  <a:gd name="T10" fmla="*/ 11 w 97"/>
                  <a:gd name="T11" fmla="*/ 31 h 79"/>
                  <a:gd name="T12" fmla="*/ 15 w 97"/>
                  <a:gd name="T13" fmla="*/ 18 h 79"/>
                  <a:gd name="T14" fmla="*/ 46 w 97"/>
                  <a:gd name="T15" fmla="*/ 5 h 79"/>
                  <a:gd name="T16" fmla="*/ 96 w 97"/>
                  <a:gd name="T17" fmla="*/ 17 h 79"/>
                  <a:gd name="T18" fmla="*/ 91 w 97"/>
                  <a:gd name="T19" fmla="*/ 23 h 79"/>
                  <a:gd name="T20" fmla="*/ 42 w 97"/>
                  <a:gd name="T21" fmla="*/ 12 h 79"/>
                  <a:gd name="T22" fmla="*/ 29 w 97"/>
                  <a:gd name="T23" fmla="*/ 15 h 79"/>
                  <a:gd name="T24" fmla="*/ 29 w 97"/>
                  <a:gd name="T25" fmla="*/ 21 h 79"/>
                  <a:gd name="T26" fmla="*/ 80 w 97"/>
                  <a:gd name="T27" fmla="*/ 33 h 79"/>
                  <a:gd name="T28" fmla="*/ 88 w 97"/>
                  <a:gd name="T29" fmla="*/ 36 h 79"/>
                  <a:gd name="T30" fmla="*/ 90 w 97"/>
                  <a:gd name="T31" fmla="*/ 38 h 79"/>
                  <a:gd name="T32" fmla="*/ 86 w 97"/>
                  <a:gd name="T33" fmla="*/ 43 h 79"/>
                  <a:gd name="T34" fmla="*/ 66 w 97"/>
                  <a:gd name="T35" fmla="*/ 40 h 79"/>
                  <a:gd name="T36" fmla="*/ 21 w 97"/>
                  <a:gd name="T37" fmla="*/ 29 h 79"/>
                  <a:gd name="T38" fmla="*/ 28 w 97"/>
                  <a:gd name="T39" fmla="*/ 33 h 79"/>
                  <a:gd name="T40" fmla="*/ 31 w 97"/>
                  <a:gd name="T41" fmla="*/ 36 h 79"/>
                  <a:gd name="T42" fmla="*/ 48 w 97"/>
                  <a:gd name="T43" fmla="*/ 41 h 79"/>
                  <a:gd name="T44" fmla="*/ 60 w 97"/>
                  <a:gd name="T45" fmla="*/ 49 h 79"/>
                  <a:gd name="T46" fmla="*/ 58 w 97"/>
                  <a:gd name="T47" fmla="*/ 51 h 79"/>
                  <a:gd name="T48" fmla="*/ 45 w 97"/>
                  <a:gd name="T49" fmla="*/ 53 h 79"/>
                  <a:gd name="T50" fmla="*/ 28 w 97"/>
                  <a:gd name="T51" fmla="*/ 48 h 79"/>
                  <a:gd name="T52" fmla="*/ 25 w 97"/>
                  <a:gd name="T53" fmla="*/ 42 h 79"/>
                  <a:gd name="T54" fmla="*/ 20 w 97"/>
                  <a:gd name="T55" fmla="*/ 42 h 79"/>
                  <a:gd name="T56" fmla="*/ 16 w 97"/>
                  <a:gd name="T57" fmla="*/ 47 h 79"/>
                  <a:gd name="T58" fmla="*/ 20 w 97"/>
                  <a:gd name="T59" fmla="*/ 52 h 79"/>
                  <a:gd name="T60" fmla="*/ 43 w 97"/>
                  <a:gd name="T61" fmla="*/ 57 h 79"/>
                  <a:gd name="T62" fmla="*/ 53 w 97"/>
                  <a:gd name="T63" fmla="*/ 62 h 79"/>
                  <a:gd name="T64" fmla="*/ 48 w 97"/>
                  <a:gd name="T65" fmla="*/ 67 h 79"/>
                  <a:gd name="T66" fmla="*/ 47 w 97"/>
                  <a:gd name="T67" fmla="*/ 6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79">
                    <a:moveTo>
                      <a:pt x="47" y="66"/>
                    </a:moveTo>
                    <a:cubicBezTo>
                      <a:pt x="39" y="62"/>
                      <a:pt x="31" y="61"/>
                      <a:pt x="22" y="59"/>
                    </a:cubicBezTo>
                    <a:cubicBezTo>
                      <a:pt x="14" y="60"/>
                      <a:pt x="12" y="66"/>
                      <a:pt x="10" y="72"/>
                    </a:cubicBezTo>
                    <a:cubicBezTo>
                      <a:pt x="9" y="75"/>
                      <a:pt x="8" y="79"/>
                      <a:pt x="4" y="78"/>
                    </a:cubicBezTo>
                    <a:cubicBezTo>
                      <a:pt x="0" y="78"/>
                      <a:pt x="0" y="74"/>
                      <a:pt x="1" y="70"/>
                    </a:cubicBezTo>
                    <a:cubicBezTo>
                      <a:pt x="4" y="57"/>
                      <a:pt x="7" y="44"/>
                      <a:pt x="11" y="31"/>
                    </a:cubicBezTo>
                    <a:cubicBezTo>
                      <a:pt x="12" y="27"/>
                      <a:pt x="13" y="22"/>
                      <a:pt x="15" y="18"/>
                    </a:cubicBezTo>
                    <a:cubicBezTo>
                      <a:pt x="24" y="2"/>
                      <a:pt x="27" y="0"/>
                      <a:pt x="46" y="5"/>
                    </a:cubicBezTo>
                    <a:cubicBezTo>
                      <a:pt x="63" y="9"/>
                      <a:pt x="80" y="11"/>
                      <a:pt x="96" y="17"/>
                    </a:cubicBezTo>
                    <a:cubicBezTo>
                      <a:pt x="97" y="21"/>
                      <a:pt x="94" y="22"/>
                      <a:pt x="91" y="23"/>
                    </a:cubicBezTo>
                    <a:cubicBezTo>
                      <a:pt x="74" y="21"/>
                      <a:pt x="58" y="16"/>
                      <a:pt x="42" y="12"/>
                    </a:cubicBezTo>
                    <a:cubicBezTo>
                      <a:pt x="37" y="11"/>
                      <a:pt x="33" y="10"/>
                      <a:pt x="29" y="15"/>
                    </a:cubicBezTo>
                    <a:cubicBezTo>
                      <a:pt x="27" y="17"/>
                      <a:pt x="26" y="19"/>
                      <a:pt x="29" y="21"/>
                    </a:cubicBezTo>
                    <a:cubicBezTo>
                      <a:pt x="46" y="25"/>
                      <a:pt x="63" y="28"/>
                      <a:pt x="80" y="33"/>
                    </a:cubicBezTo>
                    <a:cubicBezTo>
                      <a:pt x="83" y="33"/>
                      <a:pt x="86" y="34"/>
                      <a:pt x="88" y="36"/>
                    </a:cubicBezTo>
                    <a:cubicBezTo>
                      <a:pt x="89" y="36"/>
                      <a:pt x="90" y="37"/>
                      <a:pt x="90" y="38"/>
                    </a:cubicBezTo>
                    <a:cubicBezTo>
                      <a:pt x="90" y="41"/>
                      <a:pt x="88" y="43"/>
                      <a:pt x="86" y="43"/>
                    </a:cubicBezTo>
                    <a:cubicBezTo>
                      <a:pt x="79" y="44"/>
                      <a:pt x="73" y="42"/>
                      <a:pt x="66" y="40"/>
                    </a:cubicBezTo>
                    <a:cubicBezTo>
                      <a:pt x="52" y="36"/>
                      <a:pt x="37" y="33"/>
                      <a:pt x="21" y="29"/>
                    </a:cubicBezTo>
                    <a:cubicBezTo>
                      <a:pt x="23" y="33"/>
                      <a:pt x="26" y="32"/>
                      <a:pt x="28" y="33"/>
                    </a:cubicBezTo>
                    <a:cubicBezTo>
                      <a:pt x="29" y="33"/>
                      <a:pt x="31" y="34"/>
                      <a:pt x="31" y="36"/>
                    </a:cubicBezTo>
                    <a:cubicBezTo>
                      <a:pt x="35" y="44"/>
                      <a:pt x="39" y="48"/>
                      <a:pt x="48" y="41"/>
                    </a:cubicBezTo>
                    <a:cubicBezTo>
                      <a:pt x="53" y="37"/>
                      <a:pt x="58" y="41"/>
                      <a:pt x="60" y="49"/>
                    </a:cubicBezTo>
                    <a:cubicBezTo>
                      <a:pt x="60" y="50"/>
                      <a:pt x="59" y="51"/>
                      <a:pt x="58" y="51"/>
                    </a:cubicBezTo>
                    <a:cubicBezTo>
                      <a:pt x="54" y="49"/>
                      <a:pt x="50" y="49"/>
                      <a:pt x="45" y="53"/>
                    </a:cubicBezTo>
                    <a:cubicBezTo>
                      <a:pt x="38" y="58"/>
                      <a:pt x="32" y="55"/>
                      <a:pt x="28" y="48"/>
                    </a:cubicBezTo>
                    <a:cubicBezTo>
                      <a:pt x="27" y="46"/>
                      <a:pt x="27" y="44"/>
                      <a:pt x="25" y="42"/>
                    </a:cubicBezTo>
                    <a:cubicBezTo>
                      <a:pt x="24" y="41"/>
                      <a:pt x="22" y="41"/>
                      <a:pt x="20" y="42"/>
                    </a:cubicBezTo>
                    <a:cubicBezTo>
                      <a:pt x="18" y="43"/>
                      <a:pt x="17" y="45"/>
                      <a:pt x="16" y="47"/>
                    </a:cubicBezTo>
                    <a:cubicBezTo>
                      <a:pt x="16" y="50"/>
                      <a:pt x="18" y="51"/>
                      <a:pt x="20" y="52"/>
                    </a:cubicBezTo>
                    <a:cubicBezTo>
                      <a:pt x="28" y="53"/>
                      <a:pt x="35" y="55"/>
                      <a:pt x="43" y="57"/>
                    </a:cubicBezTo>
                    <a:cubicBezTo>
                      <a:pt x="47" y="58"/>
                      <a:pt x="51" y="58"/>
                      <a:pt x="53" y="62"/>
                    </a:cubicBezTo>
                    <a:cubicBezTo>
                      <a:pt x="54" y="67"/>
                      <a:pt x="52" y="68"/>
                      <a:pt x="48" y="67"/>
                    </a:cubicBezTo>
                    <a:cubicBezTo>
                      <a:pt x="48" y="67"/>
                      <a:pt x="47" y="67"/>
                      <a:pt x="47" y="66"/>
                    </a:cubicBezTo>
                    <a:close/>
                  </a:path>
                </a:pathLst>
              </a:custGeom>
              <a:solidFill>
                <a:srgbClr val="1D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8" name="Freeform 39">
                <a:extLst>
                  <a:ext uri="{FF2B5EF4-FFF2-40B4-BE49-F238E27FC236}">
                    <a16:creationId xmlns:a16="http://schemas.microsoft.com/office/drawing/2014/main" id="{5CB43091-D0AE-855B-91C8-C1085A2BD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932"/>
                <a:ext cx="110" cy="191"/>
              </a:xfrm>
              <a:custGeom>
                <a:avLst/>
                <a:gdLst>
                  <a:gd name="T0" fmla="*/ 43 w 100"/>
                  <a:gd name="T1" fmla="*/ 174 h 174"/>
                  <a:gd name="T2" fmla="*/ 30 w 100"/>
                  <a:gd name="T3" fmla="*/ 153 h 174"/>
                  <a:gd name="T4" fmla="*/ 30 w 100"/>
                  <a:gd name="T5" fmla="*/ 144 h 174"/>
                  <a:gd name="T6" fmla="*/ 17 w 100"/>
                  <a:gd name="T7" fmla="*/ 116 h 174"/>
                  <a:gd name="T8" fmla="*/ 10 w 100"/>
                  <a:gd name="T9" fmla="*/ 109 h 174"/>
                  <a:gd name="T10" fmla="*/ 0 w 100"/>
                  <a:gd name="T11" fmla="*/ 93 h 174"/>
                  <a:gd name="T12" fmla="*/ 13 w 100"/>
                  <a:gd name="T13" fmla="*/ 80 h 174"/>
                  <a:gd name="T14" fmla="*/ 27 w 100"/>
                  <a:gd name="T15" fmla="*/ 72 h 174"/>
                  <a:gd name="T16" fmla="*/ 64 w 100"/>
                  <a:gd name="T17" fmla="*/ 30 h 174"/>
                  <a:gd name="T18" fmla="*/ 68 w 100"/>
                  <a:gd name="T19" fmla="*/ 19 h 174"/>
                  <a:gd name="T20" fmla="*/ 81 w 100"/>
                  <a:gd name="T21" fmla="*/ 2 h 174"/>
                  <a:gd name="T22" fmla="*/ 97 w 100"/>
                  <a:gd name="T23" fmla="*/ 8 h 174"/>
                  <a:gd name="T24" fmla="*/ 90 w 100"/>
                  <a:gd name="T25" fmla="*/ 29 h 174"/>
                  <a:gd name="T26" fmla="*/ 81 w 100"/>
                  <a:gd name="T27" fmla="*/ 30 h 174"/>
                  <a:gd name="T28" fmla="*/ 66 w 100"/>
                  <a:gd name="T29" fmla="*/ 35 h 174"/>
                  <a:gd name="T30" fmla="*/ 27 w 100"/>
                  <a:gd name="T31" fmla="*/ 78 h 174"/>
                  <a:gd name="T32" fmla="*/ 24 w 100"/>
                  <a:gd name="T33" fmla="*/ 87 h 174"/>
                  <a:gd name="T34" fmla="*/ 23 w 100"/>
                  <a:gd name="T35" fmla="*/ 99 h 174"/>
                  <a:gd name="T36" fmla="*/ 37 w 100"/>
                  <a:gd name="T37" fmla="*/ 145 h 174"/>
                  <a:gd name="T38" fmla="*/ 44 w 100"/>
                  <a:gd name="T39" fmla="*/ 147 h 174"/>
                  <a:gd name="T40" fmla="*/ 54 w 100"/>
                  <a:gd name="T41" fmla="*/ 163 h 174"/>
                  <a:gd name="T42" fmla="*/ 43 w 100"/>
                  <a:gd name="T43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" h="174">
                    <a:moveTo>
                      <a:pt x="43" y="174"/>
                    </a:moveTo>
                    <a:cubicBezTo>
                      <a:pt x="31" y="174"/>
                      <a:pt x="24" y="162"/>
                      <a:pt x="30" y="153"/>
                    </a:cubicBezTo>
                    <a:cubicBezTo>
                      <a:pt x="33" y="149"/>
                      <a:pt x="32" y="147"/>
                      <a:pt x="30" y="144"/>
                    </a:cubicBezTo>
                    <a:cubicBezTo>
                      <a:pt x="24" y="135"/>
                      <a:pt x="21" y="125"/>
                      <a:pt x="17" y="116"/>
                    </a:cubicBezTo>
                    <a:cubicBezTo>
                      <a:pt x="16" y="113"/>
                      <a:pt x="15" y="110"/>
                      <a:pt x="10" y="109"/>
                    </a:cubicBezTo>
                    <a:cubicBezTo>
                      <a:pt x="1" y="108"/>
                      <a:pt x="0" y="100"/>
                      <a:pt x="0" y="93"/>
                    </a:cubicBezTo>
                    <a:cubicBezTo>
                      <a:pt x="1" y="85"/>
                      <a:pt x="5" y="79"/>
                      <a:pt x="13" y="80"/>
                    </a:cubicBezTo>
                    <a:cubicBezTo>
                      <a:pt x="20" y="81"/>
                      <a:pt x="24" y="77"/>
                      <a:pt x="27" y="72"/>
                    </a:cubicBezTo>
                    <a:cubicBezTo>
                      <a:pt x="38" y="56"/>
                      <a:pt x="52" y="43"/>
                      <a:pt x="64" y="30"/>
                    </a:cubicBezTo>
                    <a:cubicBezTo>
                      <a:pt x="67" y="26"/>
                      <a:pt x="69" y="24"/>
                      <a:pt x="68" y="19"/>
                    </a:cubicBezTo>
                    <a:cubicBezTo>
                      <a:pt x="66" y="12"/>
                      <a:pt x="72" y="4"/>
                      <a:pt x="81" y="2"/>
                    </a:cubicBezTo>
                    <a:cubicBezTo>
                      <a:pt x="87" y="1"/>
                      <a:pt x="93" y="0"/>
                      <a:pt x="97" y="8"/>
                    </a:cubicBezTo>
                    <a:cubicBezTo>
                      <a:pt x="100" y="15"/>
                      <a:pt x="97" y="24"/>
                      <a:pt x="90" y="29"/>
                    </a:cubicBezTo>
                    <a:cubicBezTo>
                      <a:pt x="87" y="31"/>
                      <a:pt x="84" y="32"/>
                      <a:pt x="81" y="30"/>
                    </a:cubicBezTo>
                    <a:cubicBezTo>
                      <a:pt x="74" y="26"/>
                      <a:pt x="70" y="31"/>
                      <a:pt x="66" y="35"/>
                    </a:cubicBezTo>
                    <a:cubicBezTo>
                      <a:pt x="52" y="49"/>
                      <a:pt x="39" y="63"/>
                      <a:pt x="27" y="78"/>
                    </a:cubicBezTo>
                    <a:cubicBezTo>
                      <a:pt x="25" y="81"/>
                      <a:pt x="22" y="83"/>
                      <a:pt x="24" y="87"/>
                    </a:cubicBezTo>
                    <a:cubicBezTo>
                      <a:pt x="26" y="91"/>
                      <a:pt x="25" y="96"/>
                      <a:pt x="23" y="99"/>
                    </a:cubicBezTo>
                    <a:cubicBezTo>
                      <a:pt x="16" y="118"/>
                      <a:pt x="30" y="130"/>
                      <a:pt x="37" y="145"/>
                    </a:cubicBezTo>
                    <a:cubicBezTo>
                      <a:pt x="38" y="147"/>
                      <a:pt x="41" y="146"/>
                      <a:pt x="44" y="147"/>
                    </a:cubicBezTo>
                    <a:cubicBezTo>
                      <a:pt x="51" y="150"/>
                      <a:pt x="55" y="155"/>
                      <a:pt x="54" y="163"/>
                    </a:cubicBezTo>
                    <a:cubicBezTo>
                      <a:pt x="53" y="170"/>
                      <a:pt x="48" y="173"/>
                      <a:pt x="43" y="174"/>
                    </a:cubicBezTo>
                    <a:close/>
                  </a:path>
                </a:pathLst>
              </a:custGeom>
              <a:solidFill>
                <a:srgbClr val="1C1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9" name="Freeform 40">
                <a:extLst>
                  <a:ext uri="{FF2B5EF4-FFF2-40B4-BE49-F238E27FC236}">
                    <a16:creationId xmlns:a16="http://schemas.microsoft.com/office/drawing/2014/main" id="{CEC2066C-17A0-C695-EE65-649713CD1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1" y="1353"/>
                <a:ext cx="68" cy="60"/>
              </a:xfrm>
              <a:custGeom>
                <a:avLst/>
                <a:gdLst>
                  <a:gd name="T0" fmla="*/ 44 w 62"/>
                  <a:gd name="T1" fmla="*/ 47 h 55"/>
                  <a:gd name="T2" fmla="*/ 43 w 62"/>
                  <a:gd name="T3" fmla="*/ 50 h 55"/>
                  <a:gd name="T4" fmla="*/ 19 w 62"/>
                  <a:gd name="T5" fmla="*/ 52 h 55"/>
                  <a:gd name="T6" fmla="*/ 17 w 62"/>
                  <a:gd name="T7" fmla="*/ 49 h 55"/>
                  <a:gd name="T8" fmla="*/ 11 w 62"/>
                  <a:gd name="T9" fmla="*/ 29 h 55"/>
                  <a:gd name="T10" fmla="*/ 7 w 62"/>
                  <a:gd name="T11" fmla="*/ 26 h 55"/>
                  <a:gd name="T12" fmla="*/ 2 w 62"/>
                  <a:gd name="T13" fmla="*/ 12 h 55"/>
                  <a:gd name="T14" fmla="*/ 27 w 62"/>
                  <a:gd name="T15" fmla="*/ 2 h 55"/>
                  <a:gd name="T16" fmla="*/ 36 w 62"/>
                  <a:gd name="T17" fmla="*/ 2 h 55"/>
                  <a:gd name="T18" fmla="*/ 54 w 62"/>
                  <a:gd name="T19" fmla="*/ 4 h 55"/>
                  <a:gd name="T20" fmla="*/ 60 w 62"/>
                  <a:gd name="T21" fmla="*/ 12 h 55"/>
                  <a:gd name="T22" fmla="*/ 47 w 62"/>
                  <a:gd name="T23" fmla="*/ 39 h 55"/>
                  <a:gd name="T24" fmla="*/ 44 w 62"/>
                  <a:gd name="T25" fmla="*/ 4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55">
                    <a:moveTo>
                      <a:pt x="44" y="47"/>
                    </a:moveTo>
                    <a:cubicBezTo>
                      <a:pt x="44" y="48"/>
                      <a:pt x="43" y="49"/>
                      <a:pt x="43" y="50"/>
                    </a:cubicBezTo>
                    <a:cubicBezTo>
                      <a:pt x="35" y="55"/>
                      <a:pt x="27" y="54"/>
                      <a:pt x="19" y="52"/>
                    </a:cubicBezTo>
                    <a:cubicBezTo>
                      <a:pt x="18" y="51"/>
                      <a:pt x="17" y="50"/>
                      <a:pt x="17" y="49"/>
                    </a:cubicBezTo>
                    <a:cubicBezTo>
                      <a:pt x="17" y="42"/>
                      <a:pt x="14" y="36"/>
                      <a:pt x="11" y="29"/>
                    </a:cubicBezTo>
                    <a:cubicBezTo>
                      <a:pt x="10" y="27"/>
                      <a:pt x="9" y="26"/>
                      <a:pt x="7" y="26"/>
                    </a:cubicBezTo>
                    <a:cubicBezTo>
                      <a:pt x="3" y="22"/>
                      <a:pt x="0" y="18"/>
                      <a:pt x="2" y="12"/>
                    </a:cubicBezTo>
                    <a:cubicBezTo>
                      <a:pt x="11" y="10"/>
                      <a:pt x="20" y="9"/>
                      <a:pt x="27" y="2"/>
                    </a:cubicBezTo>
                    <a:cubicBezTo>
                      <a:pt x="30" y="0"/>
                      <a:pt x="33" y="1"/>
                      <a:pt x="36" y="2"/>
                    </a:cubicBezTo>
                    <a:cubicBezTo>
                      <a:pt x="42" y="4"/>
                      <a:pt x="48" y="5"/>
                      <a:pt x="54" y="4"/>
                    </a:cubicBezTo>
                    <a:cubicBezTo>
                      <a:pt x="61" y="3"/>
                      <a:pt x="62" y="7"/>
                      <a:pt x="60" y="12"/>
                    </a:cubicBezTo>
                    <a:cubicBezTo>
                      <a:pt x="56" y="22"/>
                      <a:pt x="53" y="31"/>
                      <a:pt x="47" y="39"/>
                    </a:cubicBezTo>
                    <a:cubicBezTo>
                      <a:pt x="45" y="41"/>
                      <a:pt x="42" y="44"/>
                      <a:pt x="44" y="47"/>
                    </a:cubicBezTo>
                    <a:close/>
                  </a:path>
                </a:pathLst>
              </a:custGeom>
              <a:solidFill>
                <a:srgbClr val="7AB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0" name="Freeform 41">
                <a:extLst>
                  <a:ext uri="{FF2B5EF4-FFF2-40B4-BE49-F238E27FC236}">
                    <a16:creationId xmlns:a16="http://schemas.microsoft.com/office/drawing/2014/main" id="{997D7850-241F-3298-4D22-5AE32C11F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1218"/>
                <a:ext cx="70" cy="70"/>
              </a:xfrm>
              <a:custGeom>
                <a:avLst/>
                <a:gdLst>
                  <a:gd name="T0" fmla="*/ 4 w 64"/>
                  <a:gd name="T1" fmla="*/ 15 h 64"/>
                  <a:gd name="T2" fmla="*/ 7 w 64"/>
                  <a:gd name="T3" fmla="*/ 22 h 64"/>
                  <a:gd name="T4" fmla="*/ 11 w 64"/>
                  <a:gd name="T5" fmla="*/ 16 h 64"/>
                  <a:gd name="T6" fmla="*/ 13 w 64"/>
                  <a:gd name="T7" fmla="*/ 10 h 64"/>
                  <a:gd name="T8" fmla="*/ 25 w 64"/>
                  <a:gd name="T9" fmla="*/ 4 h 64"/>
                  <a:gd name="T10" fmla="*/ 20 w 64"/>
                  <a:gd name="T11" fmla="*/ 21 h 64"/>
                  <a:gd name="T12" fmla="*/ 26 w 64"/>
                  <a:gd name="T13" fmla="*/ 42 h 64"/>
                  <a:gd name="T14" fmla="*/ 28 w 64"/>
                  <a:gd name="T15" fmla="*/ 37 h 64"/>
                  <a:gd name="T16" fmla="*/ 35 w 64"/>
                  <a:gd name="T17" fmla="*/ 40 h 64"/>
                  <a:gd name="T18" fmla="*/ 45 w 64"/>
                  <a:gd name="T19" fmla="*/ 43 h 64"/>
                  <a:gd name="T20" fmla="*/ 61 w 64"/>
                  <a:gd name="T21" fmla="*/ 46 h 64"/>
                  <a:gd name="T22" fmla="*/ 60 w 64"/>
                  <a:gd name="T23" fmla="*/ 51 h 64"/>
                  <a:gd name="T24" fmla="*/ 38 w 64"/>
                  <a:gd name="T25" fmla="*/ 54 h 64"/>
                  <a:gd name="T26" fmla="*/ 34 w 64"/>
                  <a:gd name="T27" fmla="*/ 54 h 64"/>
                  <a:gd name="T28" fmla="*/ 25 w 64"/>
                  <a:gd name="T29" fmla="*/ 57 h 64"/>
                  <a:gd name="T30" fmla="*/ 1 w 64"/>
                  <a:gd name="T31" fmla="*/ 36 h 64"/>
                  <a:gd name="T32" fmla="*/ 0 w 64"/>
                  <a:gd name="T33" fmla="*/ 27 h 64"/>
                  <a:gd name="T34" fmla="*/ 4 w 64"/>
                  <a:gd name="T35" fmla="*/ 15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64">
                    <a:moveTo>
                      <a:pt x="4" y="15"/>
                    </a:moveTo>
                    <a:cubicBezTo>
                      <a:pt x="4" y="18"/>
                      <a:pt x="4" y="22"/>
                      <a:pt x="7" y="22"/>
                    </a:cubicBezTo>
                    <a:cubicBezTo>
                      <a:pt x="11" y="22"/>
                      <a:pt x="10" y="18"/>
                      <a:pt x="11" y="16"/>
                    </a:cubicBezTo>
                    <a:cubicBezTo>
                      <a:pt x="12" y="14"/>
                      <a:pt x="13" y="12"/>
                      <a:pt x="13" y="10"/>
                    </a:cubicBezTo>
                    <a:cubicBezTo>
                      <a:pt x="13" y="0"/>
                      <a:pt x="18" y="1"/>
                      <a:pt x="25" y="4"/>
                    </a:cubicBezTo>
                    <a:cubicBezTo>
                      <a:pt x="23" y="10"/>
                      <a:pt x="23" y="16"/>
                      <a:pt x="20" y="21"/>
                    </a:cubicBezTo>
                    <a:cubicBezTo>
                      <a:pt x="17" y="30"/>
                      <a:pt x="18" y="37"/>
                      <a:pt x="26" y="42"/>
                    </a:cubicBezTo>
                    <a:cubicBezTo>
                      <a:pt x="29" y="41"/>
                      <a:pt x="24" y="37"/>
                      <a:pt x="28" y="37"/>
                    </a:cubicBezTo>
                    <a:cubicBezTo>
                      <a:pt x="31" y="36"/>
                      <a:pt x="33" y="37"/>
                      <a:pt x="35" y="40"/>
                    </a:cubicBezTo>
                    <a:cubicBezTo>
                      <a:pt x="38" y="44"/>
                      <a:pt x="40" y="44"/>
                      <a:pt x="45" y="43"/>
                    </a:cubicBezTo>
                    <a:cubicBezTo>
                      <a:pt x="49" y="42"/>
                      <a:pt x="55" y="46"/>
                      <a:pt x="61" y="46"/>
                    </a:cubicBezTo>
                    <a:cubicBezTo>
                      <a:pt x="64" y="47"/>
                      <a:pt x="62" y="50"/>
                      <a:pt x="60" y="51"/>
                    </a:cubicBezTo>
                    <a:cubicBezTo>
                      <a:pt x="53" y="56"/>
                      <a:pt x="46" y="57"/>
                      <a:pt x="38" y="54"/>
                    </a:cubicBezTo>
                    <a:cubicBezTo>
                      <a:pt x="37" y="54"/>
                      <a:pt x="34" y="52"/>
                      <a:pt x="34" y="54"/>
                    </a:cubicBezTo>
                    <a:cubicBezTo>
                      <a:pt x="34" y="64"/>
                      <a:pt x="28" y="57"/>
                      <a:pt x="25" y="57"/>
                    </a:cubicBezTo>
                    <a:cubicBezTo>
                      <a:pt x="11" y="57"/>
                      <a:pt x="3" y="49"/>
                      <a:pt x="1" y="36"/>
                    </a:cubicBezTo>
                    <a:cubicBezTo>
                      <a:pt x="1" y="33"/>
                      <a:pt x="1" y="30"/>
                      <a:pt x="0" y="27"/>
                    </a:cubicBezTo>
                    <a:cubicBezTo>
                      <a:pt x="0" y="22"/>
                      <a:pt x="2" y="19"/>
                      <a:pt x="4" y="15"/>
                    </a:cubicBezTo>
                    <a:close/>
                  </a:path>
                </a:pathLst>
              </a:custGeom>
              <a:solidFill>
                <a:srgbClr val="A1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1" name="Freeform 42">
                <a:extLst>
                  <a:ext uri="{FF2B5EF4-FFF2-40B4-BE49-F238E27FC236}">
                    <a16:creationId xmlns:a16="http://schemas.microsoft.com/office/drawing/2014/main" id="{3C114658-4EB7-152E-559D-9544CFE7E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3" y="1347"/>
                <a:ext cx="101" cy="61"/>
              </a:xfrm>
              <a:custGeom>
                <a:avLst/>
                <a:gdLst>
                  <a:gd name="T0" fmla="*/ 69 w 92"/>
                  <a:gd name="T1" fmla="*/ 52 h 56"/>
                  <a:gd name="T2" fmla="*/ 68 w 92"/>
                  <a:gd name="T3" fmla="*/ 46 h 56"/>
                  <a:gd name="T4" fmla="*/ 77 w 92"/>
                  <a:gd name="T5" fmla="*/ 31 h 56"/>
                  <a:gd name="T6" fmla="*/ 85 w 92"/>
                  <a:gd name="T7" fmla="*/ 10 h 56"/>
                  <a:gd name="T8" fmla="*/ 61 w 92"/>
                  <a:gd name="T9" fmla="*/ 10 h 56"/>
                  <a:gd name="T10" fmla="*/ 50 w 92"/>
                  <a:gd name="T11" fmla="*/ 11 h 56"/>
                  <a:gd name="T12" fmla="*/ 28 w 92"/>
                  <a:gd name="T13" fmla="*/ 18 h 56"/>
                  <a:gd name="T14" fmla="*/ 10 w 92"/>
                  <a:gd name="T15" fmla="*/ 15 h 56"/>
                  <a:gd name="T16" fmla="*/ 23 w 92"/>
                  <a:gd name="T17" fmla="*/ 39 h 56"/>
                  <a:gd name="T18" fmla="*/ 33 w 92"/>
                  <a:gd name="T19" fmla="*/ 48 h 56"/>
                  <a:gd name="T20" fmla="*/ 34 w 92"/>
                  <a:gd name="T21" fmla="*/ 54 h 56"/>
                  <a:gd name="T22" fmla="*/ 28 w 92"/>
                  <a:gd name="T23" fmla="*/ 54 h 56"/>
                  <a:gd name="T24" fmla="*/ 1 w 92"/>
                  <a:gd name="T25" fmla="*/ 15 h 56"/>
                  <a:gd name="T26" fmla="*/ 12 w 92"/>
                  <a:gd name="T27" fmla="*/ 6 h 56"/>
                  <a:gd name="T28" fmla="*/ 24 w 92"/>
                  <a:gd name="T29" fmla="*/ 9 h 56"/>
                  <a:gd name="T30" fmla="*/ 47 w 92"/>
                  <a:gd name="T31" fmla="*/ 6 h 56"/>
                  <a:gd name="T32" fmla="*/ 62 w 92"/>
                  <a:gd name="T33" fmla="*/ 4 h 56"/>
                  <a:gd name="T34" fmla="*/ 87 w 92"/>
                  <a:gd name="T35" fmla="*/ 1 h 56"/>
                  <a:gd name="T36" fmla="*/ 91 w 92"/>
                  <a:gd name="T37" fmla="*/ 1 h 56"/>
                  <a:gd name="T38" fmla="*/ 91 w 92"/>
                  <a:gd name="T39" fmla="*/ 6 h 56"/>
                  <a:gd name="T40" fmla="*/ 69 w 92"/>
                  <a:gd name="T41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" h="56">
                    <a:moveTo>
                      <a:pt x="69" y="52"/>
                    </a:moveTo>
                    <a:cubicBezTo>
                      <a:pt x="61" y="52"/>
                      <a:pt x="66" y="49"/>
                      <a:pt x="68" y="46"/>
                    </a:cubicBezTo>
                    <a:cubicBezTo>
                      <a:pt x="71" y="41"/>
                      <a:pt x="74" y="36"/>
                      <a:pt x="77" y="31"/>
                    </a:cubicBezTo>
                    <a:cubicBezTo>
                      <a:pt x="80" y="24"/>
                      <a:pt x="82" y="18"/>
                      <a:pt x="85" y="10"/>
                    </a:cubicBezTo>
                    <a:cubicBezTo>
                      <a:pt x="76" y="13"/>
                      <a:pt x="68" y="13"/>
                      <a:pt x="61" y="10"/>
                    </a:cubicBezTo>
                    <a:cubicBezTo>
                      <a:pt x="57" y="8"/>
                      <a:pt x="53" y="8"/>
                      <a:pt x="50" y="11"/>
                    </a:cubicBezTo>
                    <a:cubicBezTo>
                      <a:pt x="44" y="18"/>
                      <a:pt x="36" y="18"/>
                      <a:pt x="28" y="18"/>
                    </a:cubicBezTo>
                    <a:cubicBezTo>
                      <a:pt x="21" y="21"/>
                      <a:pt x="17" y="14"/>
                      <a:pt x="10" y="15"/>
                    </a:cubicBezTo>
                    <a:cubicBezTo>
                      <a:pt x="10" y="26"/>
                      <a:pt x="16" y="33"/>
                      <a:pt x="23" y="39"/>
                    </a:cubicBezTo>
                    <a:cubicBezTo>
                      <a:pt x="27" y="42"/>
                      <a:pt x="30" y="44"/>
                      <a:pt x="33" y="48"/>
                    </a:cubicBezTo>
                    <a:cubicBezTo>
                      <a:pt x="34" y="49"/>
                      <a:pt x="35" y="52"/>
                      <a:pt x="34" y="54"/>
                    </a:cubicBezTo>
                    <a:cubicBezTo>
                      <a:pt x="32" y="56"/>
                      <a:pt x="30" y="56"/>
                      <a:pt x="28" y="54"/>
                    </a:cubicBezTo>
                    <a:cubicBezTo>
                      <a:pt x="14" y="45"/>
                      <a:pt x="3" y="33"/>
                      <a:pt x="1" y="15"/>
                    </a:cubicBezTo>
                    <a:cubicBezTo>
                      <a:pt x="0" y="4"/>
                      <a:pt x="1" y="3"/>
                      <a:pt x="12" y="6"/>
                    </a:cubicBezTo>
                    <a:cubicBezTo>
                      <a:pt x="16" y="7"/>
                      <a:pt x="20" y="8"/>
                      <a:pt x="24" y="9"/>
                    </a:cubicBezTo>
                    <a:cubicBezTo>
                      <a:pt x="33" y="12"/>
                      <a:pt x="40" y="13"/>
                      <a:pt x="47" y="6"/>
                    </a:cubicBezTo>
                    <a:cubicBezTo>
                      <a:pt x="51" y="1"/>
                      <a:pt x="57" y="2"/>
                      <a:pt x="62" y="4"/>
                    </a:cubicBezTo>
                    <a:cubicBezTo>
                      <a:pt x="71" y="7"/>
                      <a:pt x="79" y="9"/>
                      <a:pt x="87" y="1"/>
                    </a:cubicBezTo>
                    <a:cubicBezTo>
                      <a:pt x="88" y="0"/>
                      <a:pt x="89" y="0"/>
                      <a:pt x="91" y="1"/>
                    </a:cubicBezTo>
                    <a:cubicBezTo>
                      <a:pt x="92" y="3"/>
                      <a:pt x="91" y="5"/>
                      <a:pt x="91" y="6"/>
                    </a:cubicBezTo>
                    <a:cubicBezTo>
                      <a:pt x="86" y="23"/>
                      <a:pt x="81" y="39"/>
                      <a:pt x="69" y="52"/>
                    </a:cubicBezTo>
                    <a:close/>
                  </a:path>
                </a:pathLst>
              </a:custGeom>
              <a:solidFill>
                <a:srgbClr val="191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2" name="Freeform 43">
                <a:extLst>
                  <a:ext uri="{FF2B5EF4-FFF2-40B4-BE49-F238E27FC236}">
                    <a16:creationId xmlns:a16="http://schemas.microsoft.com/office/drawing/2014/main" id="{6140A47A-8F61-54BD-37FC-4B5718A6D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1331"/>
                <a:ext cx="82" cy="99"/>
              </a:xfrm>
              <a:custGeom>
                <a:avLst/>
                <a:gdLst>
                  <a:gd name="T0" fmla="*/ 6 w 75"/>
                  <a:gd name="T1" fmla="*/ 91 h 91"/>
                  <a:gd name="T2" fmla="*/ 1 w 75"/>
                  <a:gd name="T3" fmla="*/ 85 h 91"/>
                  <a:gd name="T4" fmla="*/ 4 w 75"/>
                  <a:gd name="T5" fmla="*/ 80 h 91"/>
                  <a:gd name="T6" fmla="*/ 61 w 75"/>
                  <a:gd name="T7" fmla="*/ 8 h 91"/>
                  <a:gd name="T8" fmla="*/ 70 w 75"/>
                  <a:gd name="T9" fmla="*/ 4 h 91"/>
                  <a:gd name="T10" fmla="*/ 69 w 75"/>
                  <a:gd name="T11" fmla="*/ 14 h 91"/>
                  <a:gd name="T12" fmla="*/ 14 w 75"/>
                  <a:gd name="T13" fmla="*/ 85 h 91"/>
                  <a:gd name="T14" fmla="*/ 6 w 75"/>
                  <a:gd name="T15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91">
                    <a:moveTo>
                      <a:pt x="6" y="91"/>
                    </a:moveTo>
                    <a:cubicBezTo>
                      <a:pt x="2" y="91"/>
                      <a:pt x="0" y="89"/>
                      <a:pt x="1" y="85"/>
                    </a:cubicBezTo>
                    <a:cubicBezTo>
                      <a:pt x="1" y="83"/>
                      <a:pt x="3" y="82"/>
                      <a:pt x="4" y="80"/>
                    </a:cubicBezTo>
                    <a:cubicBezTo>
                      <a:pt x="23" y="56"/>
                      <a:pt x="42" y="32"/>
                      <a:pt x="61" y="8"/>
                    </a:cubicBezTo>
                    <a:cubicBezTo>
                      <a:pt x="63" y="5"/>
                      <a:pt x="65" y="0"/>
                      <a:pt x="70" y="4"/>
                    </a:cubicBezTo>
                    <a:cubicBezTo>
                      <a:pt x="75" y="8"/>
                      <a:pt x="71" y="11"/>
                      <a:pt x="69" y="14"/>
                    </a:cubicBezTo>
                    <a:cubicBezTo>
                      <a:pt x="49" y="37"/>
                      <a:pt x="33" y="62"/>
                      <a:pt x="14" y="85"/>
                    </a:cubicBezTo>
                    <a:cubicBezTo>
                      <a:pt x="11" y="87"/>
                      <a:pt x="10" y="91"/>
                      <a:pt x="6" y="91"/>
                    </a:cubicBezTo>
                    <a:close/>
                  </a:path>
                </a:pathLst>
              </a:custGeom>
              <a:solidFill>
                <a:srgbClr val="1D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3" name="Freeform 44">
                <a:extLst>
                  <a:ext uri="{FF2B5EF4-FFF2-40B4-BE49-F238E27FC236}">
                    <a16:creationId xmlns:a16="http://schemas.microsoft.com/office/drawing/2014/main" id="{AE5DED0B-BDEC-7A20-E7C3-5C2BC8112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0" y="1042"/>
                <a:ext cx="76" cy="71"/>
              </a:xfrm>
              <a:custGeom>
                <a:avLst/>
                <a:gdLst>
                  <a:gd name="T0" fmla="*/ 35 w 70"/>
                  <a:gd name="T1" fmla="*/ 65 h 65"/>
                  <a:gd name="T2" fmla="*/ 0 w 70"/>
                  <a:gd name="T3" fmla="*/ 32 h 65"/>
                  <a:gd name="T4" fmla="*/ 33 w 70"/>
                  <a:gd name="T5" fmla="*/ 0 h 65"/>
                  <a:gd name="T6" fmla="*/ 70 w 70"/>
                  <a:gd name="T7" fmla="*/ 31 h 65"/>
                  <a:gd name="T8" fmla="*/ 35 w 70"/>
                  <a:gd name="T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5">
                    <a:moveTo>
                      <a:pt x="35" y="65"/>
                    </a:moveTo>
                    <a:cubicBezTo>
                      <a:pt x="15" y="65"/>
                      <a:pt x="0" y="51"/>
                      <a:pt x="0" y="32"/>
                    </a:cubicBezTo>
                    <a:cubicBezTo>
                      <a:pt x="0" y="16"/>
                      <a:pt x="16" y="0"/>
                      <a:pt x="33" y="0"/>
                    </a:cubicBezTo>
                    <a:cubicBezTo>
                      <a:pt x="56" y="0"/>
                      <a:pt x="70" y="12"/>
                      <a:pt x="70" y="31"/>
                    </a:cubicBezTo>
                    <a:cubicBezTo>
                      <a:pt x="70" y="52"/>
                      <a:pt x="56" y="65"/>
                      <a:pt x="35" y="65"/>
                    </a:cubicBezTo>
                    <a:close/>
                  </a:path>
                </a:pathLst>
              </a:custGeom>
              <a:solidFill>
                <a:srgbClr val="1A1E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4" name="Freeform 45">
                <a:extLst>
                  <a:ext uri="{FF2B5EF4-FFF2-40B4-BE49-F238E27FC236}">
                    <a16:creationId xmlns:a16="http://schemas.microsoft.com/office/drawing/2014/main" id="{E280B479-6195-ABB1-0685-F6432612A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9" y="2381"/>
                <a:ext cx="58" cy="72"/>
              </a:xfrm>
              <a:custGeom>
                <a:avLst/>
                <a:gdLst>
                  <a:gd name="T0" fmla="*/ 0 w 53"/>
                  <a:gd name="T1" fmla="*/ 58 h 65"/>
                  <a:gd name="T2" fmla="*/ 40 w 53"/>
                  <a:gd name="T3" fmla="*/ 6 h 65"/>
                  <a:gd name="T4" fmla="*/ 50 w 53"/>
                  <a:gd name="T5" fmla="*/ 3 h 65"/>
                  <a:gd name="T6" fmla="*/ 49 w 53"/>
                  <a:gd name="T7" fmla="*/ 13 h 65"/>
                  <a:gd name="T8" fmla="*/ 8 w 53"/>
                  <a:gd name="T9" fmla="*/ 65 h 65"/>
                  <a:gd name="T10" fmla="*/ 0 w 53"/>
                  <a:gd name="T11" fmla="*/ 5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65">
                    <a:moveTo>
                      <a:pt x="0" y="58"/>
                    </a:moveTo>
                    <a:cubicBezTo>
                      <a:pt x="13" y="40"/>
                      <a:pt x="26" y="22"/>
                      <a:pt x="40" y="6"/>
                    </a:cubicBezTo>
                    <a:cubicBezTo>
                      <a:pt x="43" y="3"/>
                      <a:pt x="46" y="0"/>
                      <a:pt x="50" y="3"/>
                    </a:cubicBezTo>
                    <a:cubicBezTo>
                      <a:pt x="53" y="6"/>
                      <a:pt x="52" y="10"/>
                      <a:pt x="49" y="13"/>
                    </a:cubicBezTo>
                    <a:cubicBezTo>
                      <a:pt x="35" y="30"/>
                      <a:pt x="22" y="48"/>
                      <a:pt x="8" y="65"/>
                    </a:cubicBezTo>
                    <a:cubicBezTo>
                      <a:pt x="5" y="63"/>
                      <a:pt x="2" y="61"/>
                      <a:pt x="0" y="58"/>
                    </a:cubicBez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5" name="Freeform 46">
                <a:extLst>
                  <a:ext uri="{FF2B5EF4-FFF2-40B4-BE49-F238E27FC236}">
                    <a16:creationId xmlns:a16="http://schemas.microsoft.com/office/drawing/2014/main" id="{7F91E25D-3509-3851-00D8-82FE724DB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2400"/>
                <a:ext cx="48" cy="41"/>
              </a:xfrm>
              <a:custGeom>
                <a:avLst/>
                <a:gdLst>
                  <a:gd name="T0" fmla="*/ 24 w 44"/>
                  <a:gd name="T1" fmla="*/ 0 h 37"/>
                  <a:gd name="T2" fmla="*/ 44 w 44"/>
                  <a:gd name="T3" fmla="*/ 17 h 37"/>
                  <a:gd name="T4" fmla="*/ 21 w 44"/>
                  <a:gd name="T5" fmla="*/ 37 h 37"/>
                  <a:gd name="T6" fmla="*/ 1 w 44"/>
                  <a:gd name="T7" fmla="*/ 20 h 37"/>
                  <a:gd name="T8" fmla="*/ 24 w 44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37">
                    <a:moveTo>
                      <a:pt x="24" y="0"/>
                    </a:moveTo>
                    <a:cubicBezTo>
                      <a:pt x="36" y="0"/>
                      <a:pt x="44" y="7"/>
                      <a:pt x="44" y="17"/>
                    </a:cubicBezTo>
                    <a:cubicBezTo>
                      <a:pt x="43" y="28"/>
                      <a:pt x="34" y="37"/>
                      <a:pt x="21" y="37"/>
                    </a:cubicBezTo>
                    <a:cubicBezTo>
                      <a:pt x="9" y="37"/>
                      <a:pt x="0" y="30"/>
                      <a:pt x="1" y="20"/>
                    </a:cubicBezTo>
                    <a:cubicBezTo>
                      <a:pt x="1" y="9"/>
                      <a:pt x="11" y="0"/>
                      <a:pt x="24" y="0"/>
                    </a:cubicBezTo>
                    <a:close/>
                  </a:path>
                </a:pathLst>
              </a:custGeom>
              <a:solidFill>
                <a:srgbClr val="1C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6" name="Freeform 47">
                <a:extLst>
                  <a:ext uri="{FF2B5EF4-FFF2-40B4-BE49-F238E27FC236}">
                    <a16:creationId xmlns:a16="http://schemas.microsoft.com/office/drawing/2014/main" id="{6AD79965-249F-7922-9BBF-2D14E8DC9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0" y="1359"/>
                <a:ext cx="40" cy="55"/>
              </a:xfrm>
              <a:custGeom>
                <a:avLst/>
                <a:gdLst>
                  <a:gd name="T0" fmla="*/ 22 w 37"/>
                  <a:gd name="T1" fmla="*/ 43 h 50"/>
                  <a:gd name="T2" fmla="*/ 24 w 37"/>
                  <a:gd name="T3" fmla="*/ 38 h 50"/>
                  <a:gd name="T4" fmla="*/ 14 w 37"/>
                  <a:gd name="T5" fmla="*/ 28 h 50"/>
                  <a:gd name="T6" fmla="*/ 0 w 37"/>
                  <a:gd name="T7" fmla="*/ 0 h 50"/>
                  <a:gd name="T8" fmla="*/ 22 w 37"/>
                  <a:gd name="T9" fmla="*/ 7 h 50"/>
                  <a:gd name="T10" fmla="*/ 27 w 37"/>
                  <a:gd name="T11" fmla="*/ 20 h 50"/>
                  <a:gd name="T12" fmla="*/ 37 w 37"/>
                  <a:gd name="T13" fmla="*/ 41 h 50"/>
                  <a:gd name="T14" fmla="*/ 37 w 37"/>
                  <a:gd name="T15" fmla="*/ 45 h 50"/>
                  <a:gd name="T16" fmla="*/ 22 w 37"/>
                  <a:gd name="T17" fmla="*/ 47 h 50"/>
                  <a:gd name="T18" fmla="*/ 22 w 37"/>
                  <a:gd name="T19" fmla="*/ 4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50">
                    <a:moveTo>
                      <a:pt x="22" y="43"/>
                    </a:moveTo>
                    <a:cubicBezTo>
                      <a:pt x="27" y="43"/>
                      <a:pt x="29" y="42"/>
                      <a:pt x="24" y="38"/>
                    </a:cubicBezTo>
                    <a:cubicBezTo>
                      <a:pt x="21" y="34"/>
                      <a:pt x="17" y="31"/>
                      <a:pt x="14" y="28"/>
                    </a:cubicBezTo>
                    <a:cubicBezTo>
                      <a:pt x="5" y="21"/>
                      <a:pt x="1" y="12"/>
                      <a:pt x="0" y="0"/>
                    </a:cubicBezTo>
                    <a:cubicBezTo>
                      <a:pt x="8" y="1"/>
                      <a:pt x="15" y="5"/>
                      <a:pt x="22" y="7"/>
                    </a:cubicBezTo>
                    <a:cubicBezTo>
                      <a:pt x="21" y="12"/>
                      <a:pt x="26" y="15"/>
                      <a:pt x="27" y="20"/>
                    </a:cubicBezTo>
                    <a:cubicBezTo>
                      <a:pt x="33" y="26"/>
                      <a:pt x="33" y="34"/>
                      <a:pt x="37" y="41"/>
                    </a:cubicBezTo>
                    <a:cubicBezTo>
                      <a:pt x="37" y="42"/>
                      <a:pt x="37" y="43"/>
                      <a:pt x="37" y="45"/>
                    </a:cubicBezTo>
                    <a:cubicBezTo>
                      <a:pt x="33" y="48"/>
                      <a:pt x="28" y="50"/>
                      <a:pt x="22" y="47"/>
                    </a:cubicBezTo>
                    <a:cubicBezTo>
                      <a:pt x="22" y="46"/>
                      <a:pt x="22" y="45"/>
                      <a:pt x="22" y="43"/>
                    </a:cubicBezTo>
                    <a:close/>
                  </a:path>
                </a:pathLst>
              </a:custGeom>
              <a:solidFill>
                <a:srgbClr val="BDD9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7" name="Freeform 48">
                <a:extLst>
                  <a:ext uri="{FF2B5EF4-FFF2-40B4-BE49-F238E27FC236}">
                    <a16:creationId xmlns:a16="http://schemas.microsoft.com/office/drawing/2014/main" id="{E913F1A8-7AE5-4DD1-667F-624570C85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1380"/>
                <a:ext cx="41" cy="39"/>
              </a:xfrm>
              <a:custGeom>
                <a:avLst/>
                <a:gdLst>
                  <a:gd name="T0" fmla="*/ 19 w 38"/>
                  <a:gd name="T1" fmla="*/ 0 h 36"/>
                  <a:gd name="T2" fmla="*/ 38 w 38"/>
                  <a:gd name="T3" fmla="*/ 17 h 36"/>
                  <a:gd name="T4" fmla="*/ 16 w 38"/>
                  <a:gd name="T5" fmla="*/ 35 h 36"/>
                  <a:gd name="T6" fmla="*/ 0 w 38"/>
                  <a:gd name="T7" fmla="*/ 20 h 36"/>
                  <a:gd name="T8" fmla="*/ 19 w 38"/>
                  <a:gd name="T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36">
                    <a:moveTo>
                      <a:pt x="19" y="0"/>
                    </a:moveTo>
                    <a:cubicBezTo>
                      <a:pt x="29" y="0"/>
                      <a:pt x="38" y="7"/>
                      <a:pt x="38" y="17"/>
                    </a:cubicBezTo>
                    <a:cubicBezTo>
                      <a:pt x="38" y="27"/>
                      <a:pt x="28" y="35"/>
                      <a:pt x="16" y="35"/>
                    </a:cubicBezTo>
                    <a:cubicBezTo>
                      <a:pt x="7" y="36"/>
                      <a:pt x="0" y="29"/>
                      <a:pt x="0" y="20"/>
                    </a:cubicBezTo>
                    <a:cubicBezTo>
                      <a:pt x="0" y="9"/>
                      <a:pt x="8" y="0"/>
                      <a:pt x="19" y="0"/>
                    </a:cubicBezTo>
                    <a:close/>
                  </a:path>
                </a:pathLst>
              </a:custGeom>
              <a:solidFill>
                <a:srgbClr val="1C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8" name="Freeform 49">
                <a:extLst>
                  <a:ext uri="{FF2B5EF4-FFF2-40B4-BE49-F238E27FC236}">
                    <a16:creationId xmlns:a16="http://schemas.microsoft.com/office/drawing/2014/main" id="{A29179FA-FA64-A641-1243-588104629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814"/>
                <a:ext cx="62" cy="58"/>
              </a:xfrm>
              <a:custGeom>
                <a:avLst/>
                <a:gdLst>
                  <a:gd name="T0" fmla="*/ 29 w 57"/>
                  <a:gd name="T1" fmla="*/ 53 h 53"/>
                  <a:gd name="T2" fmla="*/ 0 w 57"/>
                  <a:gd name="T3" fmla="*/ 26 h 53"/>
                  <a:gd name="T4" fmla="*/ 27 w 57"/>
                  <a:gd name="T5" fmla="*/ 1 h 53"/>
                  <a:gd name="T6" fmla="*/ 57 w 57"/>
                  <a:gd name="T7" fmla="*/ 25 h 53"/>
                  <a:gd name="T8" fmla="*/ 29 w 57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53">
                    <a:moveTo>
                      <a:pt x="29" y="53"/>
                    </a:moveTo>
                    <a:cubicBezTo>
                      <a:pt x="12" y="53"/>
                      <a:pt x="0" y="41"/>
                      <a:pt x="0" y="26"/>
                    </a:cubicBezTo>
                    <a:cubicBezTo>
                      <a:pt x="0" y="12"/>
                      <a:pt x="13" y="0"/>
                      <a:pt x="27" y="1"/>
                    </a:cubicBezTo>
                    <a:cubicBezTo>
                      <a:pt x="46" y="3"/>
                      <a:pt x="56" y="8"/>
                      <a:pt x="57" y="25"/>
                    </a:cubicBezTo>
                    <a:cubicBezTo>
                      <a:pt x="57" y="42"/>
                      <a:pt x="45" y="53"/>
                      <a:pt x="29" y="53"/>
                    </a:cubicBezTo>
                    <a:close/>
                  </a:path>
                </a:pathLst>
              </a:custGeom>
              <a:solidFill>
                <a:srgbClr val="1E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9" name="Freeform 50">
                <a:extLst>
                  <a:ext uri="{FF2B5EF4-FFF2-40B4-BE49-F238E27FC236}">
                    <a16:creationId xmlns:a16="http://schemas.microsoft.com/office/drawing/2014/main" id="{ED402AD4-E18B-C1DB-4D67-292BBDC9B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" y="1348"/>
                <a:ext cx="43" cy="37"/>
              </a:xfrm>
              <a:custGeom>
                <a:avLst/>
                <a:gdLst>
                  <a:gd name="T0" fmla="*/ 21 w 39"/>
                  <a:gd name="T1" fmla="*/ 1 h 34"/>
                  <a:gd name="T2" fmla="*/ 38 w 39"/>
                  <a:gd name="T3" fmla="*/ 17 h 34"/>
                  <a:gd name="T4" fmla="*/ 18 w 39"/>
                  <a:gd name="T5" fmla="*/ 33 h 34"/>
                  <a:gd name="T6" fmla="*/ 0 w 39"/>
                  <a:gd name="T7" fmla="*/ 18 h 34"/>
                  <a:gd name="T8" fmla="*/ 21 w 39"/>
                  <a:gd name="T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4">
                    <a:moveTo>
                      <a:pt x="21" y="1"/>
                    </a:moveTo>
                    <a:cubicBezTo>
                      <a:pt x="33" y="1"/>
                      <a:pt x="39" y="7"/>
                      <a:pt x="38" y="17"/>
                    </a:cubicBezTo>
                    <a:cubicBezTo>
                      <a:pt x="38" y="27"/>
                      <a:pt x="29" y="34"/>
                      <a:pt x="18" y="33"/>
                    </a:cubicBezTo>
                    <a:cubicBezTo>
                      <a:pt x="8" y="33"/>
                      <a:pt x="0" y="26"/>
                      <a:pt x="0" y="18"/>
                    </a:cubicBezTo>
                    <a:cubicBezTo>
                      <a:pt x="1" y="8"/>
                      <a:pt x="10" y="0"/>
                      <a:pt x="21" y="1"/>
                    </a:cubicBezTo>
                    <a:close/>
                  </a:path>
                </a:pathLst>
              </a:custGeom>
              <a:solidFill>
                <a:srgbClr val="1B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0" name="Freeform 51">
                <a:extLst>
                  <a:ext uri="{FF2B5EF4-FFF2-40B4-BE49-F238E27FC236}">
                    <a16:creationId xmlns:a16="http://schemas.microsoft.com/office/drawing/2014/main" id="{00BDCA95-BE2B-C4BC-B083-0E43365B6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354"/>
                <a:ext cx="83" cy="27"/>
              </a:xfrm>
              <a:custGeom>
                <a:avLst/>
                <a:gdLst>
                  <a:gd name="T0" fmla="*/ 0 w 76"/>
                  <a:gd name="T1" fmla="*/ 13 h 25"/>
                  <a:gd name="T2" fmla="*/ 51 w 76"/>
                  <a:gd name="T3" fmla="*/ 5 h 25"/>
                  <a:gd name="T4" fmla="*/ 73 w 76"/>
                  <a:gd name="T5" fmla="*/ 0 h 25"/>
                  <a:gd name="T6" fmla="*/ 75 w 76"/>
                  <a:gd name="T7" fmla="*/ 12 h 25"/>
                  <a:gd name="T8" fmla="*/ 34 w 76"/>
                  <a:gd name="T9" fmla="*/ 19 h 25"/>
                  <a:gd name="T10" fmla="*/ 0 w 76"/>
                  <a:gd name="T11" fmla="*/ 25 h 25"/>
                  <a:gd name="T12" fmla="*/ 0 w 76"/>
                  <a:gd name="T13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25">
                    <a:moveTo>
                      <a:pt x="0" y="13"/>
                    </a:moveTo>
                    <a:cubicBezTo>
                      <a:pt x="18" y="13"/>
                      <a:pt x="34" y="8"/>
                      <a:pt x="51" y="5"/>
                    </a:cubicBezTo>
                    <a:cubicBezTo>
                      <a:pt x="58" y="3"/>
                      <a:pt x="66" y="6"/>
                      <a:pt x="73" y="0"/>
                    </a:cubicBezTo>
                    <a:cubicBezTo>
                      <a:pt x="73" y="4"/>
                      <a:pt x="76" y="8"/>
                      <a:pt x="75" y="12"/>
                    </a:cubicBezTo>
                    <a:cubicBezTo>
                      <a:pt x="61" y="12"/>
                      <a:pt x="47" y="17"/>
                      <a:pt x="34" y="19"/>
                    </a:cubicBezTo>
                    <a:cubicBezTo>
                      <a:pt x="23" y="21"/>
                      <a:pt x="12" y="23"/>
                      <a:pt x="0" y="25"/>
                    </a:cubicBezTo>
                    <a:cubicBezTo>
                      <a:pt x="0" y="21"/>
                      <a:pt x="0" y="17"/>
                      <a:pt x="0" y="13"/>
                    </a:cubicBezTo>
                    <a:close/>
                  </a:path>
                </a:pathLst>
              </a:custGeom>
              <a:solidFill>
                <a:srgbClr val="B2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1" name="Freeform 52">
                <a:extLst>
                  <a:ext uri="{FF2B5EF4-FFF2-40B4-BE49-F238E27FC236}">
                    <a16:creationId xmlns:a16="http://schemas.microsoft.com/office/drawing/2014/main" id="{F6993954-46F7-506C-8E9E-D82557E7A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362"/>
                <a:ext cx="82" cy="27"/>
              </a:xfrm>
              <a:custGeom>
                <a:avLst/>
                <a:gdLst>
                  <a:gd name="T0" fmla="*/ 0 w 75"/>
                  <a:gd name="T1" fmla="*/ 17 h 24"/>
                  <a:gd name="T2" fmla="*/ 9 w 75"/>
                  <a:gd name="T3" fmla="*/ 13 h 24"/>
                  <a:gd name="T4" fmla="*/ 64 w 75"/>
                  <a:gd name="T5" fmla="*/ 2 h 24"/>
                  <a:gd name="T6" fmla="*/ 75 w 75"/>
                  <a:gd name="T7" fmla="*/ 4 h 24"/>
                  <a:gd name="T8" fmla="*/ 71 w 75"/>
                  <a:gd name="T9" fmla="*/ 10 h 24"/>
                  <a:gd name="T10" fmla="*/ 10 w 75"/>
                  <a:gd name="T11" fmla="*/ 23 h 24"/>
                  <a:gd name="T12" fmla="*/ 0 w 75"/>
                  <a:gd name="T13" fmla="*/ 19 h 24"/>
                  <a:gd name="T14" fmla="*/ 0 w 75"/>
                  <a:gd name="T15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24">
                    <a:moveTo>
                      <a:pt x="0" y="17"/>
                    </a:moveTo>
                    <a:cubicBezTo>
                      <a:pt x="2" y="14"/>
                      <a:pt x="5" y="14"/>
                      <a:pt x="9" y="13"/>
                    </a:cubicBezTo>
                    <a:cubicBezTo>
                      <a:pt x="27" y="9"/>
                      <a:pt x="46" y="6"/>
                      <a:pt x="64" y="2"/>
                    </a:cubicBezTo>
                    <a:cubicBezTo>
                      <a:pt x="68" y="1"/>
                      <a:pt x="72" y="0"/>
                      <a:pt x="75" y="4"/>
                    </a:cubicBezTo>
                    <a:cubicBezTo>
                      <a:pt x="75" y="7"/>
                      <a:pt x="74" y="9"/>
                      <a:pt x="71" y="10"/>
                    </a:cubicBezTo>
                    <a:cubicBezTo>
                      <a:pt x="52" y="18"/>
                      <a:pt x="30" y="18"/>
                      <a:pt x="10" y="23"/>
                    </a:cubicBezTo>
                    <a:cubicBezTo>
                      <a:pt x="6" y="24"/>
                      <a:pt x="2" y="23"/>
                      <a:pt x="0" y="19"/>
                    </a:cubicBezTo>
                    <a:cubicBezTo>
                      <a:pt x="1" y="18"/>
                      <a:pt x="0" y="18"/>
                      <a:pt x="0" y="17"/>
                    </a:cubicBezTo>
                    <a:close/>
                  </a:path>
                </a:pathLst>
              </a:custGeom>
              <a:solidFill>
                <a:srgbClr val="1D1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2" name="Freeform 53">
                <a:extLst>
                  <a:ext uri="{FF2B5EF4-FFF2-40B4-BE49-F238E27FC236}">
                    <a16:creationId xmlns:a16="http://schemas.microsoft.com/office/drawing/2014/main" id="{63AB99A3-AEFE-85C8-F83A-421444B7B1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1373"/>
                <a:ext cx="78" cy="24"/>
              </a:xfrm>
              <a:custGeom>
                <a:avLst/>
                <a:gdLst>
                  <a:gd name="T0" fmla="*/ 0 w 71"/>
                  <a:gd name="T1" fmla="*/ 9 h 22"/>
                  <a:gd name="T2" fmla="*/ 12 w 71"/>
                  <a:gd name="T3" fmla="*/ 10 h 22"/>
                  <a:gd name="T4" fmla="*/ 71 w 71"/>
                  <a:gd name="T5" fmla="*/ 0 h 22"/>
                  <a:gd name="T6" fmla="*/ 69 w 71"/>
                  <a:gd name="T7" fmla="*/ 7 h 22"/>
                  <a:gd name="T8" fmla="*/ 61 w 71"/>
                  <a:gd name="T9" fmla="*/ 18 h 22"/>
                  <a:gd name="T10" fmla="*/ 54 w 71"/>
                  <a:gd name="T11" fmla="*/ 12 h 22"/>
                  <a:gd name="T12" fmla="*/ 13 w 71"/>
                  <a:gd name="T13" fmla="*/ 22 h 22"/>
                  <a:gd name="T14" fmla="*/ 0 w 71"/>
                  <a:gd name="T15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22">
                    <a:moveTo>
                      <a:pt x="0" y="9"/>
                    </a:moveTo>
                    <a:cubicBezTo>
                      <a:pt x="4" y="12"/>
                      <a:pt x="8" y="11"/>
                      <a:pt x="12" y="10"/>
                    </a:cubicBezTo>
                    <a:cubicBezTo>
                      <a:pt x="32" y="7"/>
                      <a:pt x="51" y="3"/>
                      <a:pt x="71" y="0"/>
                    </a:cubicBezTo>
                    <a:cubicBezTo>
                      <a:pt x="68" y="2"/>
                      <a:pt x="68" y="4"/>
                      <a:pt x="69" y="7"/>
                    </a:cubicBezTo>
                    <a:cubicBezTo>
                      <a:pt x="70" y="13"/>
                      <a:pt x="68" y="18"/>
                      <a:pt x="61" y="18"/>
                    </a:cubicBezTo>
                    <a:cubicBezTo>
                      <a:pt x="61" y="13"/>
                      <a:pt x="59" y="11"/>
                      <a:pt x="54" y="12"/>
                    </a:cubicBezTo>
                    <a:cubicBezTo>
                      <a:pt x="40" y="14"/>
                      <a:pt x="26" y="15"/>
                      <a:pt x="13" y="22"/>
                    </a:cubicBezTo>
                    <a:cubicBezTo>
                      <a:pt x="10" y="17"/>
                      <a:pt x="0" y="17"/>
                      <a:pt x="0" y="9"/>
                    </a:cubicBezTo>
                    <a:close/>
                  </a:path>
                </a:pathLst>
              </a:custGeom>
              <a:solidFill>
                <a:srgbClr val="B2B2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3" name="Freeform 54">
                <a:extLst>
                  <a:ext uri="{FF2B5EF4-FFF2-40B4-BE49-F238E27FC236}">
                    <a16:creationId xmlns:a16="http://schemas.microsoft.com/office/drawing/2014/main" id="{3C1E1893-DF71-73EF-ED86-955164624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901"/>
                <a:ext cx="45" cy="52"/>
              </a:xfrm>
              <a:custGeom>
                <a:avLst/>
                <a:gdLst>
                  <a:gd name="T0" fmla="*/ 16 w 41"/>
                  <a:gd name="T1" fmla="*/ 0 h 48"/>
                  <a:gd name="T2" fmla="*/ 39 w 41"/>
                  <a:gd name="T3" fmla="*/ 16 h 48"/>
                  <a:gd name="T4" fmla="*/ 37 w 41"/>
                  <a:gd name="T5" fmla="*/ 20 h 48"/>
                  <a:gd name="T6" fmla="*/ 22 w 41"/>
                  <a:gd name="T7" fmla="*/ 41 h 48"/>
                  <a:gd name="T8" fmla="*/ 18 w 41"/>
                  <a:gd name="T9" fmla="*/ 48 h 48"/>
                  <a:gd name="T10" fmla="*/ 15 w 41"/>
                  <a:gd name="T11" fmla="*/ 41 h 48"/>
                  <a:gd name="T12" fmla="*/ 5 w 41"/>
                  <a:gd name="T13" fmla="*/ 26 h 48"/>
                  <a:gd name="T14" fmla="*/ 4 w 41"/>
                  <a:gd name="T15" fmla="*/ 20 h 48"/>
                  <a:gd name="T16" fmla="*/ 16 w 41"/>
                  <a:gd name="T1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8">
                    <a:moveTo>
                      <a:pt x="16" y="0"/>
                    </a:moveTo>
                    <a:cubicBezTo>
                      <a:pt x="26" y="18"/>
                      <a:pt x="26" y="18"/>
                      <a:pt x="39" y="16"/>
                    </a:cubicBezTo>
                    <a:cubicBezTo>
                      <a:pt x="41" y="18"/>
                      <a:pt x="39" y="19"/>
                      <a:pt x="37" y="20"/>
                    </a:cubicBezTo>
                    <a:cubicBezTo>
                      <a:pt x="29" y="25"/>
                      <a:pt x="25" y="32"/>
                      <a:pt x="22" y="41"/>
                    </a:cubicBezTo>
                    <a:cubicBezTo>
                      <a:pt x="22" y="43"/>
                      <a:pt x="22" y="48"/>
                      <a:pt x="18" y="48"/>
                    </a:cubicBezTo>
                    <a:cubicBezTo>
                      <a:pt x="14" y="48"/>
                      <a:pt x="15" y="44"/>
                      <a:pt x="15" y="41"/>
                    </a:cubicBezTo>
                    <a:cubicBezTo>
                      <a:pt x="13" y="35"/>
                      <a:pt x="11" y="29"/>
                      <a:pt x="5" y="26"/>
                    </a:cubicBezTo>
                    <a:cubicBezTo>
                      <a:pt x="2" y="24"/>
                      <a:pt x="0" y="21"/>
                      <a:pt x="4" y="20"/>
                    </a:cubicBezTo>
                    <a:cubicBezTo>
                      <a:pt x="14" y="17"/>
                      <a:pt x="15" y="9"/>
                      <a:pt x="16" y="0"/>
                    </a:cubicBezTo>
                    <a:close/>
                  </a:path>
                </a:pathLst>
              </a:custGeom>
              <a:solidFill>
                <a:srgbClr val="222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4" name="Freeform 55">
                <a:extLst>
                  <a:ext uri="{FF2B5EF4-FFF2-40B4-BE49-F238E27FC236}">
                    <a16:creationId xmlns:a16="http://schemas.microsoft.com/office/drawing/2014/main" id="{12A6ACDC-12D5-6A87-638E-7867AE681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2" y="1382"/>
                <a:ext cx="58" cy="21"/>
              </a:xfrm>
              <a:custGeom>
                <a:avLst/>
                <a:gdLst>
                  <a:gd name="T0" fmla="*/ 0 w 53"/>
                  <a:gd name="T1" fmla="*/ 14 h 19"/>
                  <a:gd name="T2" fmla="*/ 6 w 53"/>
                  <a:gd name="T3" fmla="*/ 8 h 19"/>
                  <a:gd name="T4" fmla="*/ 43 w 53"/>
                  <a:gd name="T5" fmla="*/ 1 h 19"/>
                  <a:gd name="T6" fmla="*/ 51 w 53"/>
                  <a:gd name="T7" fmla="*/ 3 h 19"/>
                  <a:gd name="T8" fmla="*/ 48 w 53"/>
                  <a:gd name="T9" fmla="*/ 10 h 19"/>
                  <a:gd name="T10" fmla="*/ 48 w 53"/>
                  <a:gd name="T11" fmla="*/ 10 h 19"/>
                  <a:gd name="T12" fmla="*/ 8 w 53"/>
                  <a:gd name="T13" fmla="*/ 18 h 19"/>
                  <a:gd name="T14" fmla="*/ 0 w 53"/>
                  <a:gd name="T15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19">
                    <a:moveTo>
                      <a:pt x="0" y="14"/>
                    </a:moveTo>
                    <a:cubicBezTo>
                      <a:pt x="1" y="11"/>
                      <a:pt x="2" y="9"/>
                      <a:pt x="6" y="8"/>
                    </a:cubicBezTo>
                    <a:cubicBezTo>
                      <a:pt x="19" y="6"/>
                      <a:pt x="31" y="3"/>
                      <a:pt x="43" y="1"/>
                    </a:cubicBezTo>
                    <a:cubicBezTo>
                      <a:pt x="46" y="0"/>
                      <a:pt x="49" y="0"/>
                      <a:pt x="51" y="3"/>
                    </a:cubicBezTo>
                    <a:cubicBezTo>
                      <a:pt x="53" y="6"/>
                      <a:pt x="50" y="8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35" y="16"/>
                      <a:pt x="22" y="19"/>
                      <a:pt x="8" y="18"/>
                    </a:cubicBezTo>
                    <a:cubicBezTo>
                      <a:pt x="5" y="18"/>
                      <a:pt x="2" y="18"/>
                      <a:pt x="0" y="14"/>
                    </a:cubicBezTo>
                    <a:close/>
                  </a:path>
                </a:pathLst>
              </a:cu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5" name="Freeform 56">
                <a:extLst>
                  <a:ext uri="{FF2B5EF4-FFF2-40B4-BE49-F238E27FC236}">
                    <a16:creationId xmlns:a16="http://schemas.microsoft.com/office/drawing/2014/main" id="{39D8098F-9BE9-25EE-F53C-E370B461E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3" y="3063"/>
                <a:ext cx="38" cy="34"/>
              </a:xfrm>
              <a:custGeom>
                <a:avLst/>
                <a:gdLst>
                  <a:gd name="T0" fmla="*/ 17 w 35"/>
                  <a:gd name="T1" fmla="*/ 7 h 31"/>
                  <a:gd name="T2" fmla="*/ 13 w 35"/>
                  <a:gd name="T3" fmla="*/ 8 h 31"/>
                  <a:gd name="T4" fmla="*/ 9 w 35"/>
                  <a:gd name="T5" fmla="*/ 12 h 31"/>
                  <a:gd name="T6" fmla="*/ 15 w 35"/>
                  <a:gd name="T7" fmla="*/ 15 h 31"/>
                  <a:gd name="T8" fmla="*/ 34 w 35"/>
                  <a:gd name="T9" fmla="*/ 30 h 31"/>
                  <a:gd name="T10" fmla="*/ 25 w 35"/>
                  <a:gd name="T11" fmla="*/ 30 h 31"/>
                  <a:gd name="T12" fmla="*/ 17 w 35"/>
                  <a:gd name="T13" fmla="*/ 23 h 31"/>
                  <a:gd name="T14" fmla="*/ 0 w 35"/>
                  <a:gd name="T15" fmla="*/ 15 h 31"/>
                  <a:gd name="T16" fmla="*/ 4 w 35"/>
                  <a:gd name="T17" fmla="*/ 0 h 31"/>
                  <a:gd name="T18" fmla="*/ 16 w 35"/>
                  <a:gd name="T19" fmla="*/ 0 h 31"/>
                  <a:gd name="T20" fmla="*/ 18 w 35"/>
                  <a:gd name="T21" fmla="*/ 2 h 31"/>
                  <a:gd name="T22" fmla="*/ 17 w 35"/>
                  <a:gd name="T23" fmla="*/ 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31">
                    <a:moveTo>
                      <a:pt x="17" y="7"/>
                    </a:moveTo>
                    <a:cubicBezTo>
                      <a:pt x="16" y="7"/>
                      <a:pt x="15" y="7"/>
                      <a:pt x="13" y="8"/>
                    </a:cubicBezTo>
                    <a:cubicBezTo>
                      <a:pt x="11" y="8"/>
                      <a:pt x="8" y="9"/>
                      <a:pt x="9" y="12"/>
                    </a:cubicBezTo>
                    <a:cubicBezTo>
                      <a:pt x="9" y="15"/>
                      <a:pt x="12" y="15"/>
                      <a:pt x="15" y="15"/>
                    </a:cubicBezTo>
                    <a:cubicBezTo>
                      <a:pt x="31" y="12"/>
                      <a:pt x="35" y="15"/>
                      <a:pt x="34" y="30"/>
                    </a:cubicBezTo>
                    <a:cubicBezTo>
                      <a:pt x="31" y="31"/>
                      <a:pt x="28" y="31"/>
                      <a:pt x="25" y="30"/>
                    </a:cubicBezTo>
                    <a:cubicBezTo>
                      <a:pt x="27" y="22"/>
                      <a:pt x="22" y="21"/>
                      <a:pt x="17" y="23"/>
                    </a:cubicBezTo>
                    <a:cubicBezTo>
                      <a:pt x="8" y="26"/>
                      <a:pt x="3" y="23"/>
                      <a:pt x="0" y="15"/>
                    </a:cubicBezTo>
                    <a:cubicBezTo>
                      <a:pt x="0" y="9"/>
                      <a:pt x="1" y="4"/>
                      <a:pt x="4" y="0"/>
                    </a:cubicBezTo>
                    <a:cubicBezTo>
                      <a:pt x="8" y="1"/>
                      <a:pt x="12" y="0"/>
                      <a:pt x="16" y="0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8" y="4"/>
                      <a:pt x="17" y="6"/>
                      <a:pt x="17" y="7"/>
                    </a:cubicBezTo>
                    <a:close/>
                  </a:path>
                </a:pathLst>
              </a:custGeom>
              <a:solidFill>
                <a:srgbClr val="0404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6" name="Freeform 57">
                <a:extLst>
                  <a:ext uri="{FF2B5EF4-FFF2-40B4-BE49-F238E27FC236}">
                    <a16:creationId xmlns:a16="http://schemas.microsoft.com/office/drawing/2014/main" id="{7DFFBF3D-2742-780F-EDFB-8EDD37F16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836"/>
                <a:ext cx="37" cy="59"/>
              </a:xfrm>
              <a:custGeom>
                <a:avLst/>
                <a:gdLst>
                  <a:gd name="T0" fmla="*/ 34 w 34"/>
                  <a:gd name="T1" fmla="*/ 27 h 54"/>
                  <a:gd name="T2" fmla="*/ 10 w 34"/>
                  <a:gd name="T3" fmla="*/ 54 h 54"/>
                  <a:gd name="T4" fmla="*/ 2 w 34"/>
                  <a:gd name="T5" fmla="*/ 23 h 54"/>
                  <a:gd name="T6" fmla="*/ 4 w 34"/>
                  <a:gd name="T7" fmla="*/ 19 h 54"/>
                  <a:gd name="T8" fmla="*/ 20 w 34"/>
                  <a:gd name="T9" fmla="*/ 4 h 54"/>
                  <a:gd name="T10" fmla="*/ 24 w 34"/>
                  <a:gd name="T11" fmla="*/ 1 h 54"/>
                  <a:gd name="T12" fmla="*/ 24 w 34"/>
                  <a:gd name="T13" fmla="*/ 5 h 54"/>
                  <a:gd name="T14" fmla="*/ 34 w 34"/>
                  <a:gd name="T15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54">
                    <a:moveTo>
                      <a:pt x="34" y="27"/>
                    </a:moveTo>
                    <a:cubicBezTo>
                      <a:pt x="21" y="32"/>
                      <a:pt x="16" y="43"/>
                      <a:pt x="10" y="54"/>
                    </a:cubicBezTo>
                    <a:cubicBezTo>
                      <a:pt x="10" y="43"/>
                      <a:pt x="8" y="32"/>
                      <a:pt x="2" y="23"/>
                    </a:cubicBezTo>
                    <a:cubicBezTo>
                      <a:pt x="0" y="21"/>
                      <a:pt x="1" y="20"/>
                      <a:pt x="4" y="19"/>
                    </a:cubicBezTo>
                    <a:cubicBezTo>
                      <a:pt x="12" y="17"/>
                      <a:pt x="16" y="11"/>
                      <a:pt x="20" y="4"/>
                    </a:cubicBezTo>
                    <a:cubicBezTo>
                      <a:pt x="21" y="2"/>
                      <a:pt x="21" y="0"/>
                      <a:pt x="24" y="1"/>
                    </a:cubicBezTo>
                    <a:cubicBezTo>
                      <a:pt x="26" y="2"/>
                      <a:pt x="25" y="4"/>
                      <a:pt x="24" y="5"/>
                    </a:cubicBezTo>
                    <a:cubicBezTo>
                      <a:pt x="21" y="15"/>
                      <a:pt x="22" y="22"/>
                      <a:pt x="34" y="27"/>
                    </a:cubicBezTo>
                    <a:close/>
                  </a:path>
                </a:pathLst>
              </a:custGeom>
              <a:solidFill>
                <a:srgbClr val="2A2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7" name="Freeform 58">
                <a:extLst>
                  <a:ext uri="{FF2B5EF4-FFF2-40B4-BE49-F238E27FC236}">
                    <a16:creationId xmlns:a16="http://schemas.microsoft.com/office/drawing/2014/main" id="{C0371128-0ACC-FF46-C672-8D3D901D1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7" y="1143"/>
                <a:ext cx="40" cy="38"/>
              </a:xfrm>
              <a:custGeom>
                <a:avLst/>
                <a:gdLst>
                  <a:gd name="T0" fmla="*/ 17 w 36"/>
                  <a:gd name="T1" fmla="*/ 0 h 35"/>
                  <a:gd name="T2" fmla="*/ 36 w 36"/>
                  <a:gd name="T3" fmla="*/ 18 h 35"/>
                  <a:gd name="T4" fmla="*/ 16 w 36"/>
                  <a:gd name="T5" fmla="*/ 35 h 35"/>
                  <a:gd name="T6" fmla="*/ 0 w 36"/>
                  <a:gd name="T7" fmla="*/ 19 h 35"/>
                  <a:gd name="T8" fmla="*/ 17 w 36"/>
                  <a:gd name="T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5">
                    <a:moveTo>
                      <a:pt x="17" y="0"/>
                    </a:moveTo>
                    <a:cubicBezTo>
                      <a:pt x="27" y="0"/>
                      <a:pt x="36" y="8"/>
                      <a:pt x="36" y="18"/>
                    </a:cubicBezTo>
                    <a:cubicBezTo>
                      <a:pt x="36" y="26"/>
                      <a:pt x="26" y="35"/>
                      <a:pt x="16" y="35"/>
                    </a:cubicBezTo>
                    <a:cubicBezTo>
                      <a:pt x="8" y="35"/>
                      <a:pt x="0" y="27"/>
                      <a:pt x="0" y="19"/>
                    </a:cubicBezTo>
                    <a:cubicBezTo>
                      <a:pt x="0" y="10"/>
                      <a:pt x="9" y="0"/>
                      <a:pt x="17" y="0"/>
                    </a:cubicBezTo>
                    <a:close/>
                  </a:path>
                </a:pathLst>
              </a:custGeom>
              <a:solidFill>
                <a:srgbClr val="1C2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8" name="Freeform 59">
                <a:extLst>
                  <a:ext uri="{FF2B5EF4-FFF2-40B4-BE49-F238E27FC236}">
                    <a16:creationId xmlns:a16="http://schemas.microsoft.com/office/drawing/2014/main" id="{58B1EE7D-FB38-1FC4-5DB2-0E1287F79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9" y="2263"/>
                <a:ext cx="36" cy="35"/>
              </a:xfrm>
              <a:custGeom>
                <a:avLst/>
                <a:gdLst>
                  <a:gd name="T0" fmla="*/ 33 w 33"/>
                  <a:gd name="T1" fmla="*/ 11 h 32"/>
                  <a:gd name="T2" fmla="*/ 33 w 33"/>
                  <a:gd name="T3" fmla="*/ 16 h 32"/>
                  <a:gd name="T4" fmla="*/ 18 w 33"/>
                  <a:gd name="T5" fmla="*/ 27 h 32"/>
                  <a:gd name="T6" fmla="*/ 3 w 33"/>
                  <a:gd name="T7" fmla="*/ 29 h 32"/>
                  <a:gd name="T8" fmla="*/ 2 w 33"/>
                  <a:gd name="T9" fmla="*/ 22 h 32"/>
                  <a:gd name="T10" fmla="*/ 9 w 33"/>
                  <a:gd name="T11" fmla="*/ 18 h 32"/>
                  <a:gd name="T12" fmla="*/ 18 w 33"/>
                  <a:gd name="T13" fmla="*/ 10 h 32"/>
                  <a:gd name="T14" fmla="*/ 21 w 33"/>
                  <a:gd name="T15" fmla="*/ 2 h 32"/>
                  <a:gd name="T16" fmla="*/ 30 w 33"/>
                  <a:gd name="T17" fmla="*/ 7 h 32"/>
                  <a:gd name="T18" fmla="*/ 33 w 33"/>
                  <a:gd name="T19" fmla="*/ 1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2">
                    <a:moveTo>
                      <a:pt x="33" y="11"/>
                    </a:moveTo>
                    <a:cubicBezTo>
                      <a:pt x="33" y="13"/>
                      <a:pt x="33" y="15"/>
                      <a:pt x="33" y="16"/>
                    </a:cubicBezTo>
                    <a:cubicBezTo>
                      <a:pt x="27" y="18"/>
                      <a:pt x="21" y="20"/>
                      <a:pt x="18" y="27"/>
                    </a:cubicBezTo>
                    <a:cubicBezTo>
                      <a:pt x="15" y="32"/>
                      <a:pt x="8" y="31"/>
                      <a:pt x="3" y="29"/>
                    </a:cubicBezTo>
                    <a:cubicBezTo>
                      <a:pt x="0" y="27"/>
                      <a:pt x="2" y="24"/>
                      <a:pt x="2" y="22"/>
                    </a:cubicBezTo>
                    <a:cubicBezTo>
                      <a:pt x="3" y="18"/>
                      <a:pt x="6" y="19"/>
                      <a:pt x="9" y="18"/>
                    </a:cubicBezTo>
                    <a:cubicBezTo>
                      <a:pt x="13" y="17"/>
                      <a:pt x="18" y="16"/>
                      <a:pt x="18" y="10"/>
                    </a:cubicBezTo>
                    <a:cubicBezTo>
                      <a:pt x="17" y="6"/>
                      <a:pt x="17" y="3"/>
                      <a:pt x="21" y="2"/>
                    </a:cubicBezTo>
                    <a:cubicBezTo>
                      <a:pt x="26" y="0"/>
                      <a:pt x="28" y="3"/>
                      <a:pt x="30" y="7"/>
                    </a:cubicBezTo>
                    <a:cubicBezTo>
                      <a:pt x="31" y="8"/>
                      <a:pt x="32" y="10"/>
                      <a:pt x="3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9" name="Freeform 60">
                <a:extLst>
                  <a:ext uri="{FF2B5EF4-FFF2-40B4-BE49-F238E27FC236}">
                    <a16:creationId xmlns:a16="http://schemas.microsoft.com/office/drawing/2014/main" id="{D36A105D-4297-C6D9-EB1C-1EEB242C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2135"/>
                <a:ext cx="38" cy="32"/>
              </a:xfrm>
              <a:custGeom>
                <a:avLst/>
                <a:gdLst>
                  <a:gd name="T0" fmla="*/ 18 w 35"/>
                  <a:gd name="T1" fmla="*/ 30 h 30"/>
                  <a:gd name="T2" fmla="*/ 0 w 35"/>
                  <a:gd name="T3" fmla="*/ 16 h 30"/>
                  <a:gd name="T4" fmla="*/ 17 w 35"/>
                  <a:gd name="T5" fmla="*/ 0 h 30"/>
                  <a:gd name="T6" fmla="*/ 35 w 35"/>
                  <a:gd name="T7" fmla="*/ 15 h 30"/>
                  <a:gd name="T8" fmla="*/ 18 w 3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18" y="30"/>
                    </a:moveTo>
                    <a:cubicBezTo>
                      <a:pt x="7" y="30"/>
                      <a:pt x="0" y="25"/>
                      <a:pt x="0" y="16"/>
                    </a:cubicBezTo>
                    <a:cubicBezTo>
                      <a:pt x="0" y="8"/>
                      <a:pt x="8" y="0"/>
                      <a:pt x="17" y="0"/>
                    </a:cubicBezTo>
                    <a:cubicBezTo>
                      <a:pt x="27" y="0"/>
                      <a:pt x="34" y="7"/>
                      <a:pt x="35" y="15"/>
                    </a:cubicBezTo>
                    <a:cubicBezTo>
                      <a:pt x="35" y="24"/>
                      <a:pt x="28" y="30"/>
                      <a:pt x="18" y="30"/>
                    </a:cubicBezTo>
                    <a:close/>
                  </a:path>
                </a:pathLst>
              </a:custGeom>
              <a:solidFill>
                <a:srgbClr val="2327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0" name="Freeform 61">
                <a:extLst>
                  <a:ext uri="{FF2B5EF4-FFF2-40B4-BE49-F238E27FC236}">
                    <a16:creationId xmlns:a16="http://schemas.microsoft.com/office/drawing/2014/main" id="{DF9E3E5F-5CB5-2088-8963-ADD36C67D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1641"/>
                <a:ext cx="38" cy="34"/>
              </a:xfrm>
              <a:custGeom>
                <a:avLst/>
                <a:gdLst>
                  <a:gd name="T0" fmla="*/ 19 w 35"/>
                  <a:gd name="T1" fmla="*/ 31 h 31"/>
                  <a:gd name="T2" fmla="*/ 1 w 35"/>
                  <a:gd name="T3" fmla="*/ 17 h 31"/>
                  <a:gd name="T4" fmla="*/ 18 w 35"/>
                  <a:gd name="T5" fmla="*/ 0 h 31"/>
                  <a:gd name="T6" fmla="*/ 35 w 35"/>
                  <a:gd name="T7" fmla="*/ 16 h 31"/>
                  <a:gd name="T8" fmla="*/ 19 w 3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19" y="31"/>
                    </a:moveTo>
                    <a:cubicBezTo>
                      <a:pt x="8" y="31"/>
                      <a:pt x="1" y="25"/>
                      <a:pt x="1" y="17"/>
                    </a:cubicBezTo>
                    <a:cubicBezTo>
                      <a:pt x="0" y="9"/>
                      <a:pt x="9" y="1"/>
                      <a:pt x="18" y="0"/>
                    </a:cubicBezTo>
                    <a:cubicBezTo>
                      <a:pt x="27" y="0"/>
                      <a:pt x="35" y="7"/>
                      <a:pt x="35" y="16"/>
                    </a:cubicBezTo>
                    <a:cubicBezTo>
                      <a:pt x="35" y="25"/>
                      <a:pt x="29" y="31"/>
                      <a:pt x="19" y="31"/>
                    </a:cubicBezTo>
                    <a:close/>
                  </a:path>
                </a:pathLst>
              </a:custGeom>
              <a:solidFill>
                <a:srgbClr val="262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1" name="Freeform 62">
                <a:extLst>
                  <a:ext uri="{FF2B5EF4-FFF2-40B4-BE49-F238E27FC236}">
                    <a16:creationId xmlns:a16="http://schemas.microsoft.com/office/drawing/2014/main" id="{CD764FAD-1AFF-DD69-8777-99402EE7D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1685"/>
                <a:ext cx="38" cy="33"/>
              </a:xfrm>
              <a:custGeom>
                <a:avLst/>
                <a:gdLst>
                  <a:gd name="T0" fmla="*/ 18 w 35"/>
                  <a:gd name="T1" fmla="*/ 30 h 30"/>
                  <a:gd name="T2" fmla="*/ 0 w 35"/>
                  <a:gd name="T3" fmla="*/ 16 h 30"/>
                  <a:gd name="T4" fmla="*/ 18 w 35"/>
                  <a:gd name="T5" fmla="*/ 0 h 30"/>
                  <a:gd name="T6" fmla="*/ 35 w 35"/>
                  <a:gd name="T7" fmla="*/ 15 h 30"/>
                  <a:gd name="T8" fmla="*/ 18 w 3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18" y="30"/>
                    </a:moveTo>
                    <a:cubicBezTo>
                      <a:pt x="7" y="30"/>
                      <a:pt x="0" y="24"/>
                      <a:pt x="0" y="16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7" y="0"/>
                      <a:pt x="35" y="6"/>
                      <a:pt x="35" y="15"/>
                    </a:cubicBezTo>
                    <a:cubicBezTo>
                      <a:pt x="35" y="24"/>
                      <a:pt x="28" y="30"/>
                      <a:pt x="18" y="30"/>
                    </a:cubicBezTo>
                    <a:close/>
                  </a:path>
                </a:pathLst>
              </a:custGeom>
              <a:solidFill>
                <a:srgbClr val="2125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2" name="Freeform 63">
                <a:extLst>
                  <a:ext uri="{FF2B5EF4-FFF2-40B4-BE49-F238E27FC236}">
                    <a16:creationId xmlns:a16="http://schemas.microsoft.com/office/drawing/2014/main" id="{3DB3299C-86A3-6A4E-1579-2CBB6462B3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2417"/>
                <a:ext cx="40" cy="34"/>
              </a:xfrm>
              <a:custGeom>
                <a:avLst/>
                <a:gdLst>
                  <a:gd name="T0" fmla="*/ 19 w 36"/>
                  <a:gd name="T1" fmla="*/ 31 h 31"/>
                  <a:gd name="T2" fmla="*/ 0 w 36"/>
                  <a:gd name="T3" fmla="*/ 17 h 31"/>
                  <a:gd name="T4" fmla="*/ 18 w 36"/>
                  <a:gd name="T5" fmla="*/ 0 h 31"/>
                  <a:gd name="T6" fmla="*/ 36 w 36"/>
                  <a:gd name="T7" fmla="*/ 16 h 31"/>
                  <a:gd name="T8" fmla="*/ 19 w 36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1">
                    <a:moveTo>
                      <a:pt x="19" y="31"/>
                    </a:moveTo>
                    <a:cubicBezTo>
                      <a:pt x="8" y="31"/>
                      <a:pt x="0" y="25"/>
                      <a:pt x="0" y="17"/>
                    </a:cubicBezTo>
                    <a:cubicBezTo>
                      <a:pt x="0" y="9"/>
                      <a:pt x="9" y="1"/>
                      <a:pt x="18" y="0"/>
                    </a:cubicBezTo>
                    <a:cubicBezTo>
                      <a:pt x="27" y="0"/>
                      <a:pt x="35" y="7"/>
                      <a:pt x="36" y="16"/>
                    </a:cubicBezTo>
                    <a:cubicBezTo>
                      <a:pt x="36" y="24"/>
                      <a:pt x="29" y="31"/>
                      <a:pt x="19" y="31"/>
                    </a:cubicBezTo>
                    <a:close/>
                  </a:path>
                </a:pathLst>
              </a:custGeom>
              <a:solidFill>
                <a:srgbClr val="232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3" name="Freeform 64">
                <a:extLst>
                  <a:ext uri="{FF2B5EF4-FFF2-40B4-BE49-F238E27FC236}">
                    <a16:creationId xmlns:a16="http://schemas.microsoft.com/office/drawing/2014/main" id="{EA89915D-45C9-F8A5-B154-0F719CD0F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2" y="1152"/>
                <a:ext cx="38" cy="33"/>
              </a:xfrm>
              <a:custGeom>
                <a:avLst/>
                <a:gdLst>
                  <a:gd name="T0" fmla="*/ 18 w 35"/>
                  <a:gd name="T1" fmla="*/ 30 h 30"/>
                  <a:gd name="T2" fmla="*/ 0 w 35"/>
                  <a:gd name="T3" fmla="*/ 16 h 30"/>
                  <a:gd name="T4" fmla="*/ 18 w 35"/>
                  <a:gd name="T5" fmla="*/ 0 h 30"/>
                  <a:gd name="T6" fmla="*/ 35 w 35"/>
                  <a:gd name="T7" fmla="*/ 15 h 30"/>
                  <a:gd name="T8" fmla="*/ 18 w 3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18" y="30"/>
                    </a:moveTo>
                    <a:cubicBezTo>
                      <a:pt x="8" y="30"/>
                      <a:pt x="0" y="24"/>
                      <a:pt x="0" y="16"/>
                    </a:cubicBezTo>
                    <a:cubicBezTo>
                      <a:pt x="0" y="8"/>
                      <a:pt x="9" y="0"/>
                      <a:pt x="18" y="0"/>
                    </a:cubicBezTo>
                    <a:cubicBezTo>
                      <a:pt x="28" y="0"/>
                      <a:pt x="35" y="6"/>
                      <a:pt x="35" y="15"/>
                    </a:cubicBezTo>
                    <a:cubicBezTo>
                      <a:pt x="35" y="24"/>
                      <a:pt x="29" y="30"/>
                      <a:pt x="18" y="30"/>
                    </a:cubicBezTo>
                    <a:close/>
                  </a:path>
                </a:pathLst>
              </a:custGeom>
              <a:solidFill>
                <a:srgbClr val="1E2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4" name="Freeform 65">
                <a:extLst>
                  <a:ext uri="{FF2B5EF4-FFF2-40B4-BE49-F238E27FC236}">
                    <a16:creationId xmlns:a16="http://schemas.microsoft.com/office/drawing/2014/main" id="{78030B76-4114-48CA-D7B4-634797820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" y="1263"/>
                <a:ext cx="53" cy="25"/>
              </a:xfrm>
              <a:custGeom>
                <a:avLst/>
                <a:gdLst>
                  <a:gd name="T0" fmla="*/ 48 w 48"/>
                  <a:gd name="T1" fmla="*/ 5 h 23"/>
                  <a:gd name="T2" fmla="*/ 41 w 48"/>
                  <a:gd name="T3" fmla="*/ 12 h 23"/>
                  <a:gd name="T4" fmla="*/ 38 w 48"/>
                  <a:gd name="T5" fmla="*/ 14 h 23"/>
                  <a:gd name="T6" fmla="*/ 18 w 48"/>
                  <a:gd name="T7" fmla="*/ 17 h 23"/>
                  <a:gd name="T8" fmla="*/ 3 w 48"/>
                  <a:gd name="T9" fmla="*/ 22 h 23"/>
                  <a:gd name="T10" fmla="*/ 2 w 48"/>
                  <a:gd name="T11" fmla="*/ 14 h 23"/>
                  <a:gd name="T12" fmla="*/ 48 w 48"/>
                  <a:gd name="T13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23">
                    <a:moveTo>
                      <a:pt x="48" y="5"/>
                    </a:moveTo>
                    <a:cubicBezTo>
                      <a:pt x="44" y="5"/>
                      <a:pt x="39" y="6"/>
                      <a:pt x="41" y="12"/>
                    </a:cubicBezTo>
                    <a:cubicBezTo>
                      <a:pt x="41" y="13"/>
                      <a:pt x="39" y="14"/>
                      <a:pt x="38" y="14"/>
                    </a:cubicBezTo>
                    <a:cubicBezTo>
                      <a:pt x="31" y="12"/>
                      <a:pt x="24" y="15"/>
                      <a:pt x="18" y="17"/>
                    </a:cubicBezTo>
                    <a:cubicBezTo>
                      <a:pt x="13" y="20"/>
                      <a:pt x="9" y="23"/>
                      <a:pt x="3" y="22"/>
                    </a:cubicBezTo>
                    <a:cubicBezTo>
                      <a:pt x="0" y="20"/>
                      <a:pt x="0" y="17"/>
                      <a:pt x="2" y="14"/>
                    </a:cubicBezTo>
                    <a:cubicBezTo>
                      <a:pt x="16" y="4"/>
                      <a:pt x="31" y="0"/>
                      <a:pt x="48" y="5"/>
                    </a:cubicBezTo>
                    <a:close/>
                  </a:path>
                </a:pathLst>
              </a:custGeom>
              <a:solidFill>
                <a:srgbClr val="6F6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5" name="Freeform 66">
                <a:extLst>
                  <a:ext uri="{FF2B5EF4-FFF2-40B4-BE49-F238E27FC236}">
                    <a16:creationId xmlns:a16="http://schemas.microsoft.com/office/drawing/2014/main" id="{B782EC02-1451-48D8-02DE-09E79ED84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924"/>
                <a:ext cx="36" cy="50"/>
              </a:xfrm>
              <a:custGeom>
                <a:avLst/>
                <a:gdLst>
                  <a:gd name="T0" fmla="*/ 0 w 32"/>
                  <a:gd name="T1" fmla="*/ 19 h 46"/>
                  <a:gd name="T2" fmla="*/ 17 w 32"/>
                  <a:gd name="T3" fmla="*/ 0 h 46"/>
                  <a:gd name="T4" fmla="*/ 32 w 32"/>
                  <a:gd name="T5" fmla="*/ 22 h 46"/>
                  <a:gd name="T6" fmla="*/ 15 w 32"/>
                  <a:gd name="T7" fmla="*/ 46 h 46"/>
                  <a:gd name="T8" fmla="*/ 0 w 32"/>
                  <a:gd name="T9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6">
                    <a:moveTo>
                      <a:pt x="0" y="19"/>
                    </a:moveTo>
                    <a:cubicBezTo>
                      <a:pt x="10" y="15"/>
                      <a:pt x="12" y="7"/>
                      <a:pt x="17" y="0"/>
                    </a:cubicBezTo>
                    <a:cubicBezTo>
                      <a:pt x="20" y="8"/>
                      <a:pt x="18" y="19"/>
                      <a:pt x="32" y="22"/>
                    </a:cubicBezTo>
                    <a:cubicBezTo>
                      <a:pt x="19" y="26"/>
                      <a:pt x="20" y="37"/>
                      <a:pt x="15" y="46"/>
                    </a:cubicBezTo>
                    <a:cubicBezTo>
                      <a:pt x="11" y="35"/>
                      <a:pt x="9" y="26"/>
                      <a:pt x="0" y="19"/>
                    </a:cubicBezTo>
                    <a:close/>
                  </a:path>
                </a:pathLst>
              </a:custGeom>
              <a:solidFill>
                <a:srgbClr val="272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6" name="Freeform 67">
                <a:extLst>
                  <a:ext uri="{FF2B5EF4-FFF2-40B4-BE49-F238E27FC236}">
                    <a16:creationId xmlns:a16="http://schemas.microsoft.com/office/drawing/2014/main" id="{1A26DEAB-A490-51F1-98B2-26080FB05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6" y="2462"/>
                <a:ext cx="29" cy="32"/>
              </a:xfrm>
              <a:custGeom>
                <a:avLst/>
                <a:gdLst>
                  <a:gd name="T0" fmla="*/ 26 w 26"/>
                  <a:gd name="T1" fmla="*/ 6 h 29"/>
                  <a:gd name="T2" fmla="*/ 12 w 26"/>
                  <a:gd name="T3" fmla="*/ 25 h 29"/>
                  <a:gd name="T4" fmla="*/ 3 w 26"/>
                  <a:gd name="T5" fmla="*/ 27 h 29"/>
                  <a:gd name="T6" fmla="*/ 2 w 26"/>
                  <a:gd name="T7" fmla="*/ 18 h 29"/>
                  <a:gd name="T8" fmla="*/ 17 w 26"/>
                  <a:gd name="T9" fmla="*/ 0 h 29"/>
                  <a:gd name="T10" fmla="*/ 26 w 26"/>
                  <a:gd name="T11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9">
                    <a:moveTo>
                      <a:pt x="26" y="6"/>
                    </a:moveTo>
                    <a:cubicBezTo>
                      <a:pt x="21" y="12"/>
                      <a:pt x="16" y="19"/>
                      <a:pt x="12" y="25"/>
                    </a:cubicBezTo>
                    <a:cubicBezTo>
                      <a:pt x="9" y="28"/>
                      <a:pt x="6" y="29"/>
                      <a:pt x="3" y="27"/>
                    </a:cubicBezTo>
                    <a:cubicBezTo>
                      <a:pt x="0" y="24"/>
                      <a:pt x="0" y="21"/>
                      <a:pt x="2" y="18"/>
                    </a:cubicBezTo>
                    <a:cubicBezTo>
                      <a:pt x="7" y="12"/>
                      <a:pt x="11" y="6"/>
                      <a:pt x="17" y="0"/>
                    </a:cubicBezTo>
                    <a:cubicBezTo>
                      <a:pt x="20" y="2"/>
                      <a:pt x="24" y="2"/>
                      <a:pt x="26" y="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7" name="Freeform 68">
                <a:extLst>
                  <a:ext uri="{FF2B5EF4-FFF2-40B4-BE49-F238E27FC236}">
                    <a16:creationId xmlns:a16="http://schemas.microsoft.com/office/drawing/2014/main" id="{36E1A592-11C6-399D-AB5D-ADF862800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3" y="1278"/>
                <a:ext cx="35" cy="54"/>
              </a:xfrm>
              <a:custGeom>
                <a:avLst/>
                <a:gdLst>
                  <a:gd name="T0" fmla="*/ 30 w 32"/>
                  <a:gd name="T1" fmla="*/ 0 h 49"/>
                  <a:gd name="T2" fmla="*/ 32 w 32"/>
                  <a:gd name="T3" fmla="*/ 8 h 49"/>
                  <a:gd name="T4" fmla="*/ 30 w 32"/>
                  <a:gd name="T5" fmla="*/ 11 h 49"/>
                  <a:gd name="T6" fmla="*/ 13 w 32"/>
                  <a:gd name="T7" fmla="*/ 35 h 49"/>
                  <a:gd name="T8" fmla="*/ 11 w 32"/>
                  <a:gd name="T9" fmla="*/ 33 h 49"/>
                  <a:gd name="T10" fmla="*/ 7 w 32"/>
                  <a:gd name="T11" fmla="*/ 49 h 49"/>
                  <a:gd name="T12" fmla="*/ 30 w 32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49">
                    <a:moveTo>
                      <a:pt x="30" y="0"/>
                    </a:moveTo>
                    <a:cubicBezTo>
                      <a:pt x="29" y="3"/>
                      <a:pt x="30" y="5"/>
                      <a:pt x="32" y="8"/>
                    </a:cubicBezTo>
                    <a:cubicBezTo>
                      <a:pt x="32" y="9"/>
                      <a:pt x="31" y="10"/>
                      <a:pt x="30" y="11"/>
                    </a:cubicBezTo>
                    <a:cubicBezTo>
                      <a:pt x="23" y="18"/>
                      <a:pt x="19" y="27"/>
                      <a:pt x="13" y="35"/>
                    </a:cubicBezTo>
                    <a:cubicBezTo>
                      <a:pt x="12" y="34"/>
                      <a:pt x="12" y="32"/>
                      <a:pt x="11" y="33"/>
                    </a:cubicBezTo>
                    <a:cubicBezTo>
                      <a:pt x="9" y="38"/>
                      <a:pt x="6" y="43"/>
                      <a:pt x="7" y="49"/>
                    </a:cubicBezTo>
                    <a:cubicBezTo>
                      <a:pt x="0" y="35"/>
                      <a:pt x="13" y="6"/>
                      <a:pt x="30" y="0"/>
                    </a:cubicBezTo>
                    <a:close/>
                  </a:path>
                </a:pathLst>
              </a:custGeom>
              <a:solidFill>
                <a:srgbClr val="232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8" name="Freeform 69">
                <a:extLst>
                  <a:ext uri="{FF2B5EF4-FFF2-40B4-BE49-F238E27FC236}">
                    <a16:creationId xmlns:a16="http://schemas.microsoft.com/office/drawing/2014/main" id="{3EBFF4DA-344F-754D-3670-BE3D2BF56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8" y="1247"/>
                <a:ext cx="36" cy="41"/>
              </a:xfrm>
              <a:custGeom>
                <a:avLst/>
                <a:gdLst>
                  <a:gd name="T0" fmla="*/ 7 w 33"/>
                  <a:gd name="T1" fmla="*/ 0 h 37"/>
                  <a:gd name="T2" fmla="*/ 11 w 33"/>
                  <a:gd name="T3" fmla="*/ 12 h 37"/>
                  <a:gd name="T4" fmla="*/ 19 w 33"/>
                  <a:gd name="T5" fmla="*/ 24 h 37"/>
                  <a:gd name="T6" fmla="*/ 32 w 33"/>
                  <a:gd name="T7" fmla="*/ 30 h 37"/>
                  <a:gd name="T8" fmla="*/ 30 w 33"/>
                  <a:gd name="T9" fmla="*/ 37 h 37"/>
                  <a:gd name="T10" fmla="*/ 16 w 33"/>
                  <a:gd name="T11" fmla="*/ 30 h 37"/>
                  <a:gd name="T12" fmla="*/ 7 w 33"/>
                  <a:gd name="T1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7">
                    <a:moveTo>
                      <a:pt x="7" y="0"/>
                    </a:moveTo>
                    <a:cubicBezTo>
                      <a:pt x="12" y="3"/>
                      <a:pt x="11" y="8"/>
                      <a:pt x="11" y="12"/>
                    </a:cubicBezTo>
                    <a:cubicBezTo>
                      <a:pt x="10" y="19"/>
                      <a:pt x="13" y="22"/>
                      <a:pt x="19" y="24"/>
                    </a:cubicBezTo>
                    <a:cubicBezTo>
                      <a:pt x="24" y="25"/>
                      <a:pt x="28" y="28"/>
                      <a:pt x="32" y="30"/>
                    </a:cubicBezTo>
                    <a:cubicBezTo>
                      <a:pt x="32" y="33"/>
                      <a:pt x="33" y="35"/>
                      <a:pt x="30" y="37"/>
                    </a:cubicBezTo>
                    <a:cubicBezTo>
                      <a:pt x="25" y="35"/>
                      <a:pt x="20" y="33"/>
                      <a:pt x="16" y="30"/>
                    </a:cubicBezTo>
                    <a:cubicBezTo>
                      <a:pt x="2" y="20"/>
                      <a:pt x="0" y="12"/>
                      <a:pt x="7" y="0"/>
                    </a:cubicBezTo>
                    <a:close/>
                  </a:path>
                </a:pathLst>
              </a:custGeom>
              <a:solidFill>
                <a:srgbClr val="1D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9" name="Freeform 70">
                <a:extLst>
                  <a:ext uri="{FF2B5EF4-FFF2-40B4-BE49-F238E27FC236}">
                    <a16:creationId xmlns:a16="http://schemas.microsoft.com/office/drawing/2014/main" id="{85593ED4-530B-2DB0-002C-C1EBD38697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3083"/>
                <a:ext cx="57" cy="17"/>
              </a:xfrm>
              <a:custGeom>
                <a:avLst/>
                <a:gdLst>
                  <a:gd name="T0" fmla="*/ 0 w 52"/>
                  <a:gd name="T1" fmla="*/ 14 h 15"/>
                  <a:gd name="T2" fmla="*/ 32 w 52"/>
                  <a:gd name="T3" fmla="*/ 9 h 15"/>
                  <a:gd name="T4" fmla="*/ 52 w 52"/>
                  <a:gd name="T5" fmla="*/ 12 h 15"/>
                  <a:gd name="T6" fmla="*/ 0 w 52"/>
                  <a:gd name="T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2" h="15">
                    <a:moveTo>
                      <a:pt x="0" y="14"/>
                    </a:moveTo>
                    <a:cubicBezTo>
                      <a:pt x="9" y="2"/>
                      <a:pt x="21" y="0"/>
                      <a:pt x="32" y="9"/>
                    </a:cubicBezTo>
                    <a:cubicBezTo>
                      <a:pt x="39" y="15"/>
                      <a:pt x="46" y="10"/>
                      <a:pt x="52" y="12"/>
                    </a:cubicBezTo>
                    <a:cubicBezTo>
                      <a:pt x="35" y="15"/>
                      <a:pt x="18" y="14"/>
                      <a:pt x="0" y="14"/>
                    </a:cubicBezTo>
                    <a:close/>
                  </a:path>
                </a:pathLst>
              </a:custGeom>
              <a:solidFill>
                <a:srgbClr val="04040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0" name="Freeform 71">
                <a:extLst>
                  <a:ext uri="{FF2B5EF4-FFF2-40B4-BE49-F238E27FC236}">
                    <a16:creationId xmlns:a16="http://schemas.microsoft.com/office/drawing/2014/main" id="{CF87AA1D-1BBA-C5F6-1E88-A12636779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5" y="2445"/>
                <a:ext cx="23" cy="24"/>
              </a:xfrm>
              <a:custGeom>
                <a:avLst/>
                <a:gdLst>
                  <a:gd name="T0" fmla="*/ 9 w 21"/>
                  <a:gd name="T1" fmla="*/ 22 h 22"/>
                  <a:gd name="T2" fmla="*/ 0 w 21"/>
                  <a:gd name="T3" fmla="*/ 16 h 22"/>
                  <a:gd name="T4" fmla="*/ 13 w 21"/>
                  <a:gd name="T5" fmla="*/ 0 h 22"/>
                  <a:gd name="T6" fmla="*/ 21 w 21"/>
                  <a:gd name="T7" fmla="*/ 7 h 22"/>
                  <a:gd name="T8" fmla="*/ 9 w 21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9" y="22"/>
                    </a:moveTo>
                    <a:cubicBezTo>
                      <a:pt x="6" y="20"/>
                      <a:pt x="1" y="21"/>
                      <a:pt x="0" y="16"/>
                    </a:cubicBezTo>
                    <a:cubicBezTo>
                      <a:pt x="4" y="11"/>
                      <a:pt x="9" y="5"/>
                      <a:pt x="13" y="0"/>
                    </a:cubicBezTo>
                    <a:cubicBezTo>
                      <a:pt x="17" y="1"/>
                      <a:pt x="21" y="3"/>
                      <a:pt x="21" y="7"/>
                    </a:cubicBezTo>
                    <a:cubicBezTo>
                      <a:pt x="18" y="13"/>
                      <a:pt x="14" y="18"/>
                      <a:pt x="9" y="22"/>
                    </a:cubicBezTo>
                    <a:close/>
                  </a:path>
                </a:pathLst>
              </a:custGeom>
              <a:solidFill>
                <a:srgbClr val="1E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1" name="Freeform 72">
                <a:extLst>
                  <a:ext uri="{FF2B5EF4-FFF2-40B4-BE49-F238E27FC236}">
                    <a16:creationId xmlns:a16="http://schemas.microsoft.com/office/drawing/2014/main" id="{A0FD28C6-B181-548F-1781-EAC37E047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1" y="1393"/>
                <a:ext cx="44" cy="15"/>
              </a:xfrm>
              <a:custGeom>
                <a:avLst/>
                <a:gdLst>
                  <a:gd name="T0" fmla="*/ 0 w 40"/>
                  <a:gd name="T1" fmla="*/ 8 h 14"/>
                  <a:gd name="T2" fmla="*/ 40 w 40"/>
                  <a:gd name="T3" fmla="*/ 0 h 14"/>
                  <a:gd name="T4" fmla="*/ 36 w 40"/>
                  <a:gd name="T5" fmla="*/ 10 h 14"/>
                  <a:gd name="T6" fmla="*/ 4 w 40"/>
                  <a:gd name="T7" fmla="*/ 14 h 14"/>
                  <a:gd name="T8" fmla="*/ 0 w 40"/>
                  <a:gd name="T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4">
                    <a:moveTo>
                      <a:pt x="0" y="8"/>
                    </a:moveTo>
                    <a:cubicBezTo>
                      <a:pt x="13" y="5"/>
                      <a:pt x="27" y="2"/>
                      <a:pt x="40" y="0"/>
                    </a:cubicBezTo>
                    <a:cubicBezTo>
                      <a:pt x="39" y="4"/>
                      <a:pt x="38" y="7"/>
                      <a:pt x="36" y="10"/>
                    </a:cubicBezTo>
                    <a:cubicBezTo>
                      <a:pt x="26" y="12"/>
                      <a:pt x="15" y="12"/>
                      <a:pt x="4" y="14"/>
                    </a:cubicBezTo>
                    <a:cubicBezTo>
                      <a:pt x="2" y="13"/>
                      <a:pt x="1" y="11"/>
                      <a:pt x="0" y="8"/>
                    </a:cubicBezTo>
                    <a:close/>
                  </a:path>
                </a:pathLst>
              </a:custGeom>
              <a:solidFill>
                <a:srgbClr val="A7A7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2" name="Freeform 73">
                <a:extLst>
                  <a:ext uri="{FF2B5EF4-FFF2-40B4-BE49-F238E27FC236}">
                    <a16:creationId xmlns:a16="http://schemas.microsoft.com/office/drawing/2014/main" id="{9374DBB7-8941-AAAA-B61F-D5F0F8DA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1401"/>
                <a:ext cx="36" cy="11"/>
              </a:xfrm>
              <a:custGeom>
                <a:avLst/>
                <a:gdLst>
                  <a:gd name="T0" fmla="*/ 0 w 33"/>
                  <a:gd name="T1" fmla="*/ 7 h 10"/>
                  <a:gd name="T2" fmla="*/ 7 w 33"/>
                  <a:gd name="T3" fmla="*/ 3 h 10"/>
                  <a:gd name="T4" fmla="*/ 32 w 33"/>
                  <a:gd name="T5" fmla="*/ 3 h 10"/>
                  <a:gd name="T6" fmla="*/ 30 w 33"/>
                  <a:gd name="T7" fmla="*/ 8 h 10"/>
                  <a:gd name="T8" fmla="*/ 1 w 33"/>
                  <a:gd name="T9" fmla="*/ 10 h 10"/>
                  <a:gd name="T10" fmla="*/ 0 w 33"/>
                  <a:gd name="T1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10">
                    <a:moveTo>
                      <a:pt x="0" y="7"/>
                    </a:moveTo>
                    <a:cubicBezTo>
                      <a:pt x="1" y="3"/>
                      <a:pt x="4" y="3"/>
                      <a:pt x="7" y="3"/>
                    </a:cubicBezTo>
                    <a:cubicBezTo>
                      <a:pt x="16" y="3"/>
                      <a:pt x="24" y="0"/>
                      <a:pt x="32" y="3"/>
                    </a:cubicBezTo>
                    <a:cubicBezTo>
                      <a:pt x="33" y="6"/>
                      <a:pt x="32" y="8"/>
                      <a:pt x="30" y="8"/>
                    </a:cubicBezTo>
                    <a:cubicBezTo>
                      <a:pt x="20" y="9"/>
                      <a:pt x="11" y="10"/>
                      <a:pt x="1" y="10"/>
                    </a:cubicBezTo>
                    <a:cubicBezTo>
                      <a:pt x="1" y="10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rgbClr val="1616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3" name="Freeform 74">
                <a:extLst>
                  <a:ext uri="{FF2B5EF4-FFF2-40B4-BE49-F238E27FC236}">
                    <a16:creationId xmlns:a16="http://schemas.microsoft.com/office/drawing/2014/main" id="{2E78C590-B4FA-D386-369C-E107873B1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1176"/>
                <a:ext cx="43" cy="16"/>
              </a:xfrm>
              <a:custGeom>
                <a:avLst/>
                <a:gdLst>
                  <a:gd name="T0" fmla="*/ 0 w 39"/>
                  <a:gd name="T1" fmla="*/ 4 h 15"/>
                  <a:gd name="T2" fmla="*/ 5 w 39"/>
                  <a:gd name="T3" fmla="*/ 0 h 15"/>
                  <a:gd name="T4" fmla="*/ 36 w 39"/>
                  <a:gd name="T5" fmla="*/ 7 h 15"/>
                  <a:gd name="T6" fmla="*/ 38 w 39"/>
                  <a:gd name="T7" fmla="*/ 13 h 15"/>
                  <a:gd name="T8" fmla="*/ 0 w 39"/>
                  <a:gd name="T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5">
                    <a:moveTo>
                      <a:pt x="0" y="4"/>
                    </a:moveTo>
                    <a:cubicBezTo>
                      <a:pt x="2" y="3"/>
                      <a:pt x="4" y="2"/>
                      <a:pt x="5" y="0"/>
                    </a:cubicBezTo>
                    <a:cubicBezTo>
                      <a:pt x="16" y="1"/>
                      <a:pt x="26" y="4"/>
                      <a:pt x="36" y="7"/>
                    </a:cubicBezTo>
                    <a:cubicBezTo>
                      <a:pt x="38" y="9"/>
                      <a:pt x="39" y="11"/>
                      <a:pt x="38" y="13"/>
                    </a:cubicBezTo>
                    <a:cubicBezTo>
                      <a:pt x="24" y="15"/>
                      <a:pt x="11" y="12"/>
                      <a:pt x="0" y="4"/>
                    </a:cubicBezTo>
                    <a:close/>
                  </a:path>
                </a:pathLst>
              </a:custGeom>
              <a:solidFill>
                <a:srgbClr val="6D6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4" name="Freeform 75">
                <a:extLst>
                  <a:ext uri="{FF2B5EF4-FFF2-40B4-BE49-F238E27FC236}">
                    <a16:creationId xmlns:a16="http://schemas.microsoft.com/office/drawing/2014/main" id="{B87B5097-ED56-A11A-687E-3B2675E661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1407"/>
                <a:ext cx="47" cy="10"/>
              </a:xfrm>
              <a:custGeom>
                <a:avLst/>
                <a:gdLst>
                  <a:gd name="T0" fmla="*/ 0 w 43"/>
                  <a:gd name="T1" fmla="*/ 3 h 9"/>
                  <a:gd name="T2" fmla="*/ 15 w 43"/>
                  <a:gd name="T3" fmla="*/ 1 h 9"/>
                  <a:gd name="T4" fmla="*/ 40 w 43"/>
                  <a:gd name="T5" fmla="*/ 0 h 9"/>
                  <a:gd name="T6" fmla="*/ 40 w 43"/>
                  <a:gd name="T7" fmla="*/ 7 h 9"/>
                  <a:gd name="T8" fmla="*/ 38 w 43"/>
                  <a:gd name="T9" fmla="*/ 9 h 9"/>
                  <a:gd name="T10" fmla="*/ 0 w 43"/>
                  <a:gd name="T11" fmla="*/ 5 h 9"/>
                  <a:gd name="T12" fmla="*/ 0 w 43"/>
                  <a:gd name="T13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9">
                    <a:moveTo>
                      <a:pt x="0" y="3"/>
                    </a:moveTo>
                    <a:cubicBezTo>
                      <a:pt x="5" y="2"/>
                      <a:pt x="10" y="1"/>
                      <a:pt x="15" y="1"/>
                    </a:cubicBezTo>
                    <a:cubicBezTo>
                      <a:pt x="23" y="1"/>
                      <a:pt x="32" y="0"/>
                      <a:pt x="40" y="0"/>
                    </a:cubicBezTo>
                    <a:cubicBezTo>
                      <a:pt x="42" y="2"/>
                      <a:pt x="43" y="5"/>
                      <a:pt x="40" y="7"/>
                    </a:cubicBezTo>
                    <a:cubicBezTo>
                      <a:pt x="39" y="8"/>
                      <a:pt x="39" y="9"/>
                      <a:pt x="38" y="9"/>
                    </a:cubicBezTo>
                    <a:cubicBezTo>
                      <a:pt x="25" y="8"/>
                      <a:pt x="12" y="8"/>
                      <a:pt x="0" y="5"/>
                    </a:cubicBezTo>
                    <a:cubicBezTo>
                      <a:pt x="0" y="4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20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5" name="Freeform 76">
                <a:extLst>
                  <a:ext uri="{FF2B5EF4-FFF2-40B4-BE49-F238E27FC236}">
                    <a16:creationId xmlns:a16="http://schemas.microsoft.com/office/drawing/2014/main" id="{D50AE15E-CBD4-EBF0-44FE-8438A2418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119"/>
                <a:ext cx="14" cy="25"/>
              </a:xfrm>
              <a:custGeom>
                <a:avLst/>
                <a:gdLst>
                  <a:gd name="T0" fmla="*/ 2 w 13"/>
                  <a:gd name="T1" fmla="*/ 2 h 23"/>
                  <a:gd name="T2" fmla="*/ 8 w 13"/>
                  <a:gd name="T3" fmla="*/ 2 h 23"/>
                  <a:gd name="T4" fmla="*/ 13 w 13"/>
                  <a:gd name="T5" fmla="*/ 9 h 23"/>
                  <a:gd name="T6" fmla="*/ 11 w 13"/>
                  <a:gd name="T7" fmla="*/ 15 h 23"/>
                  <a:gd name="T8" fmla="*/ 8 w 13"/>
                  <a:gd name="T9" fmla="*/ 23 h 23"/>
                  <a:gd name="T10" fmla="*/ 0 w 13"/>
                  <a:gd name="T11" fmla="*/ 15 h 23"/>
                  <a:gd name="T12" fmla="*/ 2 w 13"/>
                  <a:gd name="T13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3">
                    <a:moveTo>
                      <a:pt x="2" y="2"/>
                    </a:moveTo>
                    <a:cubicBezTo>
                      <a:pt x="4" y="0"/>
                      <a:pt x="6" y="2"/>
                      <a:pt x="8" y="2"/>
                    </a:cubicBezTo>
                    <a:cubicBezTo>
                      <a:pt x="11" y="3"/>
                      <a:pt x="12" y="6"/>
                      <a:pt x="13" y="9"/>
                    </a:cubicBezTo>
                    <a:cubicBezTo>
                      <a:pt x="12" y="11"/>
                      <a:pt x="12" y="13"/>
                      <a:pt x="11" y="15"/>
                    </a:cubicBezTo>
                    <a:cubicBezTo>
                      <a:pt x="10" y="17"/>
                      <a:pt x="11" y="21"/>
                      <a:pt x="8" y="23"/>
                    </a:cubicBezTo>
                    <a:cubicBezTo>
                      <a:pt x="5" y="21"/>
                      <a:pt x="3" y="18"/>
                      <a:pt x="0" y="15"/>
                    </a:cubicBezTo>
                    <a:cubicBezTo>
                      <a:pt x="1" y="11"/>
                      <a:pt x="2" y="6"/>
                      <a:pt x="2" y="2"/>
                    </a:cubicBezTo>
                    <a:close/>
                  </a:path>
                </a:pathLst>
              </a:custGeom>
              <a:solidFill>
                <a:srgbClr val="747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6" name="Freeform 77">
                <a:extLst>
                  <a:ext uri="{FF2B5EF4-FFF2-40B4-BE49-F238E27FC236}">
                    <a16:creationId xmlns:a16="http://schemas.microsoft.com/office/drawing/2014/main" id="{21229305-6227-9337-852A-114639006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7" y="846"/>
                <a:ext cx="33" cy="18"/>
              </a:xfrm>
              <a:custGeom>
                <a:avLst/>
                <a:gdLst>
                  <a:gd name="T0" fmla="*/ 0 w 30"/>
                  <a:gd name="T1" fmla="*/ 0 h 17"/>
                  <a:gd name="T2" fmla="*/ 30 w 30"/>
                  <a:gd name="T3" fmla="*/ 14 h 17"/>
                  <a:gd name="T4" fmla="*/ 0 w 30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17">
                    <a:moveTo>
                      <a:pt x="0" y="0"/>
                    </a:moveTo>
                    <a:cubicBezTo>
                      <a:pt x="10" y="5"/>
                      <a:pt x="20" y="9"/>
                      <a:pt x="30" y="14"/>
                    </a:cubicBezTo>
                    <a:cubicBezTo>
                      <a:pt x="22" y="17"/>
                      <a:pt x="7" y="11"/>
                      <a:pt x="0" y="0"/>
                    </a:cubicBezTo>
                    <a:close/>
                  </a:path>
                </a:pathLst>
              </a:custGeom>
              <a:solidFill>
                <a:srgbClr val="2C2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7" name="Freeform 78">
                <a:extLst>
                  <a:ext uri="{FF2B5EF4-FFF2-40B4-BE49-F238E27FC236}">
                    <a16:creationId xmlns:a16="http://schemas.microsoft.com/office/drawing/2014/main" id="{06A2C0E1-129C-5C75-C8A7-01DBBED8F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2" y="1412"/>
                <a:ext cx="46" cy="7"/>
              </a:xfrm>
              <a:custGeom>
                <a:avLst/>
                <a:gdLst>
                  <a:gd name="T0" fmla="*/ 2 w 42"/>
                  <a:gd name="T1" fmla="*/ 1 h 7"/>
                  <a:gd name="T2" fmla="*/ 42 w 42"/>
                  <a:gd name="T3" fmla="*/ 3 h 7"/>
                  <a:gd name="T4" fmla="*/ 42 w 42"/>
                  <a:gd name="T5" fmla="*/ 7 h 7"/>
                  <a:gd name="T6" fmla="*/ 0 w 42"/>
                  <a:gd name="T7" fmla="*/ 5 h 7"/>
                  <a:gd name="T8" fmla="*/ 2 w 42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7">
                    <a:moveTo>
                      <a:pt x="2" y="1"/>
                    </a:moveTo>
                    <a:cubicBezTo>
                      <a:pt x="15" y="0"/>
                      <a:pt x="29" y="4"/>
                      <a:pt x="42" y="3"/>
                    </a:cubicBezTo>
                    <a:cubicBezTo>
                      <a:pt x="42" y="4"/>
                      <a:pt x="42" y="5"/>
                      <a:pt x="42" y="7"/>
                    </a:cubicBezTo>
                    <a:cubicBezTo>
                      <a:pt x="28" y="6"/>
                      <a:pt x="14" y="5"/>
                      <a:pt x="0" y="5"/>
                    </a:cubicBezTo>
                    <a:cubicBezTo>
                      <a:pt x="1" y="3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789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8" name="Freeform 79">
                <a:extLst>
                  <a:ext uri="{FF2B5EF4-FFF2-40B4-BE49-F238E27FC236}">
                    <a16:creationId xmlns:a16="http://schemas.microsoft.com/office/drawing/2014/main" id="{A90859B4-9F84-69CB-925C-A903B369E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802"/>
                <a:ext cx="20" cy="30"/>
              </a:xfrm>
              <a:custGeom>
                <a:avLst/>
                <a:gdLst>
                  <a:gd name="T0" fmla="*/ 2 w 18"/>
                  <a:gd name="T1" fmla="*/ 0 h 27"/>
                  <a:gd name="T2" fmla="*/ 18 w 18"/>
                  <a:gd name="T3" fmla="*/ 26 h 27"/>
                  <a:gd name="T4" fmla="*/ 15 w 18"/>
                  <a:gd name="T5" fmla="*/ 27 h 27"/>
                  <a:gd name="T6" fmla="*/ 0 w 18"/>
                  <a:gd name="T7" fmla="*/ 2 h 27"/>
                  <a:gd name="T8" fmla="*/ 2 w 18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7">
                    <a:moveTo>
                      <a:pt x="2" y="0"/>
                    </a:moveTo>
                    <a:cubicBezTo>
                      <a:pt x="9" y="7"/>
                      <a:pt x="14" y="16"/>
                      <a:pt x="18" y="26"/>
                    </a:cubicBezTo>
                    <a:cubicBezTo>
                      <a:pt x="17" y="26"/>
                      <a:pt x="16" y="27"/>
                      <a:pt x="15" y="27"/>
                    </a:cubicBezTo>
                    <a:cubicBezTo>
                      <a:pt x="10" y="19"/>
                      <a:pt x="5" y="10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343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9" name="Freeform 80">
                <a:extLst>
                  <a:ext uri="{FF2B5EF4-FFF2-40B4-BE49-F238E27FC236}">
                    <a16:creationId xmlns:a16="http://schemas.microsoft.com/office/drawing/2014/main" id="{3DC29317-BA9C-99F4-B121-B2F388595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1198"/>
                <a:ext cx="25" cy="13"/>
              </a:xfrm>
              <a:custGeom>
                <a:avLst/>
                <a:gdLst>
                  <a:gd name="T0" fmla="*/ 11 w 23"/>
                  <a:gd name="T1" fmla="*/ 9 h 12"/>
                  <a:gd name="T2" fmla="*/ 0 w 23"/>
                  <a:gd name="T3" fmla="*/ 6 h 12"/>
                  <a:gd name="T4" fmla="*/ 12 w 23"/>
                  <a:gd name="T5" fmla="*/ 3 h 12"/>
                  <a:gd name="T6" fmla="*/ 23 w 23"/>
                  <a:gd name="T7" fmla="*/ 7 h 12"/>
                  <a:gd name="T8" fmla="*/ 11 w 23"/>
                  <a:gd name="T9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11" y="9"/>
                    </a:moveTo>
                    <a:cubicBezTo>
                      <a:pt x="7" y="7"/>
                      <a:pt x="0" y="12"/>
                      <a:pt x="0" y="6"/>
                    </a:cubicBezTo>
                    <a:cubicBezTo>
                      <a:pt x="0" y="0"/>
                      <a:pt x="7" y="3"/>
                      <a:pt x="12" y="3"/>
                    </a:cubicBezTo>
                    <a:cubicBezTo>
                      <a:pt x="16" y="4"/>
                      <a:pt x="23" y="2"/>
                      <a:pt x="23" y="7"/>
                    </a:cubicBezTo>
                    <a:cubicBezTo>
                      <a:pt x="22" y="11"/>
                      <a:pt x="15" y="8"/>
                      <a:pt x="11" y="9"/>
                    </a:cubicBezTo>
                    <a:close/>
                  </a:path>
                </a:pathLst>
              </a:custGeom>
              <a:solidFill>
                <a:srgbClr val="45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0" name="Freeform 81">
                <a:extLst>
                  <a:ext uri="{FF2B5EF4-FFF2-40B4-BE49-F238E27FC236}">
                    <a16:creationId xmlns:a16="http://schemas.microsoft.com/office/drawing/2014/main" id="{B507961F-07BF-03AD-FBAE-421B26F03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0" y="852"/>
                <a:ext cx="29" cy="17"/>
              </a:xfrm>
              <a:custGeom>
                <a:avLst/>
                <a:gdLst>
                  <a:gd name="T0" fmla="*/ 26 w 26"/>
                  <a:gd name="T1" fmla="*/ 2 h 15"/>
                  <a:gd name="T2" fmla="*/ 25 w 26"/>
                  <a:gd name="T3" fmla="*/ 4 h 15"/>
                  <a:gd name="T4" fmla="*/ 4 w 26"/>
                  <a:gd name="T5" fmla="*/ 14 h 15"/>
                  <a:gd name="T6" fmla="*/ 1 w 26"/>
                  <a:gd name="T7" fmla="*/ 14 h 15"/>
                  <a:gd name="T8" fmla="*/ 2 w 26"/>
                  <a:gd name="T9" fmla="*/ 10 h 15"/>
                  <a:gd name="T10" fmla="*/ 23 w 26"/>
                  <a:gd name="T11" fmla="*/ 1 h 15"/>
                  <a:gd name="T12" fmla="*/ 26 w 26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5">
                    <a:moveTo>
                      <a:pt x="26" y="2"/>
                    </a:moveTo>
                    <a:cubicBezTo>
                      <a:pt x="26" y="3"/>
                      <a:pt x="25" y="4"/>
                      <a:pt x="25" y="4"/>
                    </a:cubicBezTo>
                    <a:cubicBezTo>
                      <a:pt x="18" y="8"/>
                      <a:pt x="11" y="11"/>
                      <a:pt x="4" y="14"/>
                    </a:cubicBezTo>
                    <a:cubicBezTo>
                      <a:pt x="3" y="15"/>
                      <a:pt x="2" y="15"/>
                      <a:pt x="1" y="14"/>
                    </a:cubicBezTo>
                    <a:cubicBezTo>
                      <a:pt x="0" y="12"/>
                      <a:pt x="1" y="11"/>
                      <a:pt x="2" y="10"/>
                    </a:cubicBezTo>
                    <a:cubicBezTo>
                      <a:pt x="9" y="7"/>
                      <a:pt x="16" y="4"/>
                      <a:pt x="23" y="1"/>
                    </a:cubicBezTo>
                    <a:cubicBezTo>
                      <a:pt x="24" y="0"/>
                      <a:pt x="26" y="0"/>
                      <a:pt x="26" y="2"/>
                    </a:cubicBezTo>
                    <a:close/>
                  </a:path>
                </a:pathLst>
              </a:custGeom>
              <a:solidFill>
                <a:srgbClr val="3A3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1" name="Freeform 82">
                <a:extLst>
                  <a:ext uri="{FF2B5EF4-FFF2-40B4-BE49-F238E27FC236}">
                    <a16:creationId xmlns:a16="http://schemas.microsoft.com/office/drawing/2014/main" id="{A4A03276-BA06-0C0A-8AE9-D5FA3384F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2" y="822"/>
                <a:ext cx="31" cy="19"/>
              </a:xfrm>
              <a:custGeom>
                <a:avLst/>
                <a:gdLst>
                  <a:gd name="T0" fmla="*/ 2 w 28"/>
                  <a:gd name="T1" fmla="*/ 0 h 18"/>
                  <a:gd name="T2" fmla="*/ 28 w 28"/>
                  <a:gd name="T3" fmla="*/ 16 h 18"/>
                  <a:gd name="T4" fmla="*/ 27 w 28"/>
                  <a:gd name="T5" fmla="*/ 18 h 18"/>
                  <a:gd name="T6" fmla="*/ 0 w 28"/>
                  <a:gd name="T7" fmla="*/ 3 h 18"/>
                  <a:gd name="T8" fmla="*/ 2 w 28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8">
                    <a:moveTo>
                      <a:pt x="2" y="0"/>
                    </a:moveTo>
                    <a:cubicBezTo>
                      <a:pt x="11" y="5"/>
                      <a:pt x="19" y="11"/>
                      <a:pt x="28" y="16"/>
                    </a:cubicBezTo>
                    <a:cubicBezTo>
                      <a:pt x="28" y="16"/>
                      <a:pt x="27" y="17"/>
                      <a:pt x="27" y="18"/>
                    </a:cubicBezTo>
                    <a:cubicBezTo>
                      <a:pt x="17" y="15"/>
                      <a:pt x="9" y="9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303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2" name="Freeform 83">
                <a:extLst>
                  <a:ext uri="{FF2B5EF4-FFF2-40B4-BE49-F238E27FC236}">
                    <a16:creationId xmlns:a16="http://schemas.microsoft.com/office/drawing/2014/main" id="{9382A9B0-55F3-70CC-A13F-F0AF80D1C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832"/>
                <a:ext cx="25" cy="17"/>
              </a:xfrm>
              <a:custGeom>
                <a:avLst/>
                <a:gdLst>
                  <a:gd name="T0" fmla="*/ 23 w 23"/>
                  <a:gd name="T1" fmla="*/ 0 h 16"/>
                  <a:gd name="T2" fmla="*/ 0 w 23"/>
                  <a:gd name="T3" fmla="*/ 16 h 16"/>
                  <a:gd name="T4" fmla="*/ 23 w 23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6">
                    <a:moveTo>
                      <a:pt x="23" y="0"/>
                    </a:moveTo>
                    <a:cubicBezTo>
                      <a:pt x="17" y="8"/>
                      <a:pt x="9" y="13"/>
                      <a:pt x="0" y="16"/>
                    </a:cubicBezTo>
                    <a:cubicBezTo>
                      <a:pt x="6" y="8"/>
                      <a:pt x="15" y="5"/>
                      <a:pt x="23" y="0"/>
                    </a:cubicBezTo>
                    <a:close/>
                  </a:path>
                </a:pathLst>
              </a:custGeom>
              <a:solidFill>
                <a:srgbClr val="41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3" name="Freeform 84">
                <a:extLst>
                  <a:ext uri="{FF2B5EF4-FFF2-40B4-BE49-F238E27FC236}">
                    <a16:creationId xmlns:a16="http://schemas.microsoft.com/office/drawing/2014/main" id="{F738D41A-2A8B-FF28-CEFE-C5CE02AC5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1209"/>
                <a:ext cx="23" cy="13"/>
              </a:xfrm>
              <a:custGeom>
                <a:avLst/>
                <a:gdLst>
                  <a:gd name="T0" fmla="*/ 0 w 21"/>
                  <a:gd name="T1" fmla="*/ 12 h 12"/>
                  <a:gd name="T2" fmla="*/ 18 w 21"/>
                  <a:gd name="T3" fmla="*/ 0 h 12"/>
                  <a:gd name="T4" fmla="*/ 21 w 21"/>
                  <a:gd name="T5" fmla="*/ 2 h 12"/>
                  <a:gd name="T6" fmla="*/ 19 w 21"/>
                  <a:gd name="T7" fmla="*/ 4 h 12"/>
                  <a:gd name="T8" fmla="*/ 0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0" y="12"/>
                    </a:moveTo>
                    <a:cubicBezTo>
                      <a:pt x="5" y="4"/>
                      <a:pt x="12" y="2"/>
                      <a:pt x="18" y="0"/>
                    </a:cubicBezTo>
                    <a:cubicBezTo>
                      <a:pt x="19" y="0"/>
                      <a:pt x="21" y="0"/>
                      <a:pt x="21" y="2"/>
                    </a:cubicBezTo>
                    <a:cubicBezTo>
                      <a:pt x="21" y="3"/>
                      <a:pt x="20" y="4"/>
                      <a:pt x="19" y="4"/>
                    </a:cubicBezTo>
                    <a:cubicBezTo>
                      <a:pt x="14" y="7"/>
                      <a:pt x="8" y="10"/>
                      <a:pt x="0" y="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4" name="Freeform 85">
                <a:extLst>
                  <a:ext uri="{FF2B5EF4-FFF2-40B4-BE49-F238E27FC236}">
                    <a16:creationId xmlns:a16="http://schemas.microsoft.com/office/drawing/2014/main" id="{A7AB69F2-4E82-DB30-7555-7D09FEDD8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877"/>
                <a:ext cx="28" cy="5"/>
              </a:xfrm>
              <a:custGeom>
                <a:avLst/>
                <a:gdLst>
                  <a:gd name="T0" fmla="*/ 0 w 25"/>
                  <a:gd name="T1" fmla="*/ 0 h 5"/>
                  <a:gd name="T2" fmla="*/ 25 w 25"/>
                  <a:gd name="T3" fmla="*/ 3 h 5"/>
                  <a:gd name="T4" fmla="*/ 0 w 25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5">
                    <a:moveTo>
                      <a:pt x="0" y="0"/>
                    </a:moveTo>
                    <a:cubicBezTo>
                      <a:pt x="8" y="1"/>
                      <a:pt x="17" y="1"/>
                      <a:pt x="25" y="3"/>
                    </a:cubicBezTo>
                    <a:cubicBezTo>
                      <a:pt x="17" y="5"/>
                      <a:pt x="8" y="4"/>
                      <a:pt x="0" y="0"/>
                    </a:cubicBezTo>
                    <a:close/>
                  </a:path>
                </a:pathLst>
              </a:custGeom>
              <a:solidFill>
                <a:srgbClr val="5A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5" name="Freeform 86">
                <a:extLst>
                  <a:ext uri="{FF2B5EF4-FFF2-40B4-BE49-F238E27FC236}">
                    <a16:creationId xmlns:a16="http://schemas.microsoft.com/office/drawing/2014/main" id="{7520476D-39BC-20F8-6360-A4A01C5AA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2436"/>
                <a:ext cx="16" cy="12"/>
              </a:xfrm>
              <a:custGeom>
                <a:avLst/>
                <a:gdLst>
                  <a:gd name="T0" fmla="*/ 14 w 15"/>
                  <a:gd name="T1" fmla="*/ 0 h 11"/>
                  <a:gd name="T2" fmla="*/ 0 w 15"/>
                  <a:gd name="T3" fmla="*/ 11 h 11"/>
                  <a:gd name="T4" fmla="*/ 14 w 15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14" y="0"/>
                    </a:moveTo>
                    <a:cubicBezTo>
                      <a:pt x="15" y="10"/>
                      <a:pt x="6" y="10"/>
                      <a:pt x="0" y="11"/>
                    </a:cubicBezTo>
                    <a:cubicBezTo>
                      <a:pt x="2" y="4"/>
                      <a:pt x="7" y="1"/>
                      <a:pt x="14" y="0"/>
                    </a:cubicBezTo>
                    <a:close/>
                  </a:path>
                </a:pathLst>
              </a:custGeom>
              <a:solidFill>
                <a:srgbClr val="70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6" name="Freeform 87">
                <a:extLst>
                  <a:ext uri="{FF2B5EF4-FFF2-40B4-BE49-F238E27FC236}">
                    <a16:creationId xmlns:a16="http://schemas.microsoft.com/office/drawing/2014/main" id="{426D3A30-8E7B-6587-FF42-D2DFB159E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1" y="1154"/>
                <a:ext cx="22" cy="10"/>
              </a:xfrm>
              <a:custGeom>
                <a:avLst/>
                <a:gdLst>
                  <a:gd name="T0" fmla="*/ 20 w 20"/>
                  <a:gd name="T1" fmla="*/ 0 h 9"/>
                  <a:gd name="T2" fmla="*/ 0 w 20"/>
                  <a:gd name="T3" fmla="*/ 9 h 9"/>
                  <a:gd name="T4" fmla="*/ 20 w 2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9">
                    <a:moveTo>
                      <a:pt x="20" y="0"/>
                    </a:moveTo>
                    <a:cubicBezTo>
                      <a:pt x="14" y="5"/>
                      <a:pt x="8" y="9"/>
                      <a:pt x="0" y="9"/>
                    </a:cubicBezTo>
                    <a:cubicBezTo>
                      <a:pt x="5" y="3"/>
                      <a:pt x="12" y="0"/>
                      <a:pt x="20" y="0"/>
                    </a:cubicBez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7" name="Freeform 88">
                <a:extLst>
                  <a:ext uri="{FF2B5EF4-FFF2-40B4-BE49-F238E27FC236}">
                    <a16:creationId xmlns:a16="http://schemas.microsoft.com/office/drawing/2014/main" id="{F92725EC-E322-9490-31F7-410285FF3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1159"/>
                <a:ext cx="23" cy="11"/>
              </a:xfrm>
              <a:custGeom>
                <a:avLst/>
                <a:gdLst>
                  <a:gd name="T0" fmla="*/ 6 w 21"/>
                  <a:gd name="T1" fmla="*/ 8 h 10"/>
                  <a:gd name="T2" fmla="*/ 0 w 21"/>
                  <a:gd name="T3" fmla="*/ 6 h 10"/>
                  <a:gd name="T4" fmla="*/ 6 w 21"/>
                  <a:gd name="T5" fmla="*/ 3 h 10"/>
                  <a:gd name="T6" fmla="*/ 15 w 21"/>
                  <a:gd name="T7" fmla="*/ 1 h 10"/>
                  <a:gd name="T8" fmla="*/ 20 w 21"/>
                  <a:gd name="T9" fmla="*/ 3 h 10"/>
                  <a:gd name="T10" fmla="*/ 15 w 21"/>
                  <a:gd name="T11" fmla="*/ 7 h 10"/>
                  <a:gd name="T12" fmla="*/ 6 w 21"/>
                  <a:gd name="T13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0">
                    <a:moveTo>
                      <a:pt x="6" y="8"/>
                    </a:moveTo>
                    <a:cubicBezTo>
                      <a:pt x="4" y="7"/>
                      <a:pt x="0" y="10"/>
                      <a:pt x="0" y="6"/>
                    </a:cubicBezTo>
                    <a:cubicBezTo>
                      <a:pt x="0" y="2"/>
                      <a:pt x="3" y="3"/>
                      <a:pt x="6" y="3"/>
                    </a:cubicBezTo>
                    <a:cubicBezTo>
                      <a:pt x="9" y="2"/>
                      <a:pt x="12" y="2"/>
                      <a:pt x="15" y="1"/>
                    </a:cubicBezTo>
                    <a:cubicBezTo>
                      <a:pt x="17" y="1"/>
                      <a:pt x="20" y="0"/>
                      <a:pt x="20" y="3"/>
                    </a:cubicBezTo>
                    <a:cubicBezTo>
                      <a:pt x="21" y="6"/>
                      <a:pt x="18" y="6"/>
                      <a:pt x="15" y="7"/>
                    </a:cubicBezTo>
                    <a:cubicBezTo>
                      <a:pt x="12" y="7"/>
                      <a:pt x="9" y="7"/>
                      <a:pt x="6" y="8"/>
                    </a:cubicBezTo>
                    <a:close/>
                  </a:path>
                </a:pathLst>
              </a:custGeom>
              <a:solidFill>
                <a:srgbClr val="2929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8" name="Freeform 89">
                <a:extLst>
                  <a:ext uri="{FF2B5EF4-FFF2-40B4-BE49-F238E27FC236}">
                    <a16:creationId xmlns:a16="http://schemas.microsoft.com/office/drawing/2014/main" id="{CAC046A7-D0A0-62FD-4EF2-208A7031C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4" y="877"/>
                <a:ext cx="23" cy="9"/>
              </a:xfrm>
              <a:custGeom>
                <a:avLst/>
                <a:gdLst>
                  <a:gd name="T0" fmla="*/ 16 w 21"/>
                  <a:gd name="T1" fmla="*/ 1 h 9"/>
                  <a:gd name="T2" fmla="*/ 20 w 21"/>
                  <a:gd name="T3" fmla="*/ 3 h 9"/>
                  <a:gd name="T4" fmla="*/ 5 w 21"/>
                  <a:gd name="T5" fmla="*/ 9 h 9"/>
                  <a:gd name="T6" fmla="*/ 1 w 21"/>
                  <a:gd name="T7" fmla="*/ 7 h 9"/>
                  <a:gd name="T8" fmla="*/ 16 w 21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9">
                    <a:moveTo>
                      <a:pt x="16" y="1"/>
                    </a:moveTo>
                    <a:cubicBezTo>
                      <a:pt x="18" y="1"/>
                      <a:pt x="21" y="0"/>
                      <a:pt x="20" y="3"/>
                    </a:cubicBezTo>
                    <a:cubicBezTo>
                      <a:pt x="17" y="8"/>
                      <a:pt x="10" y="7"/>
                      <a:pt x="5" y="9"/>
                    </a:cubicBezTo>
                    <a:cubicBezTo>
                      <a:pt x="4" y="9"/>
                      <a:pt x="0" y="8"/>
                      <a:pt x="1" y="7"/>
                    </a:cubicBezTo>
                    <a:cubicBezTo>
                      <a:pt x="4" y="1"/>
                      <a:pt x="11" y="3"/>
                      <a:pt x="16" y="1"/>
                    </a:cubicBezTo>
                    <a:close/>
                  </a:path>
                </a:pathLst>
              </a:custGeom>
              <a:solidFill>
                <a:srgbClr val="3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9" name="Freeform 90">
                <a:extLst>
                  <a:ext uri="{FF2B5EF4-FFF2-40B4-BE49-F238E27FC236}">
                    <a16:creationId xmlns:a16="http://schemas.microsoft.com/office/drawing/2014/main" id="{306BA57D-4404-1EE8-644D-339299E6D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5" y="1188"/>
                <a:ext cx="22" cy="10"/>
              </a:xfrm>
              <a:custGeom>
                <a:avLst/>
                <a:gdLst>
                  <a:gd name="T0" fmla="*/ 0 w 20"/>
                  <a:gd name="T1" fmla="*/ 6 h 9"/>
                  <a:gd name="T2" fmla="*/ 15 w 20"/>
                  <a:gd name="T3" fmla="*/ 0 h 9"/>
                  <a:gd name="T4" fmla="*/ 19 w 20"/>
                  <a:gd name="T5" fmla="*/ 3 h 9"/>
                  <a:gd name="T6" fmla="*/ 16 w 20"/>
                  <a:gd name="T7" fmla="*/ 6 h 9"/>
                  <a:gd name="T8" fmla="*/ 0 w 20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0" y="6"/>
                    </a:moveTo>
                    <a:cubicBezTo>
                      <a:pt x="5" y="1"/>
                      <a:pt x="10" y="2"/>
                      <a:pt x="15" y="0"/>
                    </a:cubicBezTo>
                    <a:cubicBezTo>
                      <a:pt x="17" y="0"/>
                      <a:pt x="19" y="0"/>
                      <a:pt x="19" y="3"/>
                    </a:cubicBezTo>
                    <a:cubicBezTo>
                      <a:pt x="20" y="5"/>
                      <a:pt x="18" y="6"/>
                      <a:pt x="16" y="6"/>
                    </a:cubicBezTo>
                    <a:cubicBezTo>
                      <a:pt x="11" y="5"/>
                      <a:pt x="6" y="9"/>
                      <a:pt x="0" y="6"/>
                    </a:cubicBezTo>
                    <a:close/>
                  </a:path>
                </a:pathLst>
              </a:custGeom>
              <a:solidFill>
                <a:srgbClr val="57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0" name="Freeform 91">
                <a:extLst>
                  <a:ext uri="{FF2B5EF4-FFF2-40B4-BE49-F238E27FC236}">
                    <a16:creationId xmlns:a16="http://schemas.microsoft.com/office/drawing/2014/main" id="{EDA19306-E808-BE24-ADE1-955EA5795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8" y="1121"/>
                <a:ext cx="18" cy="18"/>
              </a:xfrm>
              <a:custGeom>
                <a:avLst/>
                <a:gdLst>
                  <a:gd name="T0" fmla="*/ 17 w 17"/>
                  <a:gd name="T1" fmla="*/ 0 h 16"/>
                  <a:gd name="T2" fmla="*/ 0 w 17"/>
                  <a:gd name="T3" fmla="*/ 16 h 16"/>
                  <a:gd name="T4" fmla="*/ 17 w 17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6">
                    <a:moveTo>
                      <a:pt x="17" y="0"/>
                    </a:moveTo>
                    <a:cubicBezTo>
                      <a:pt x="13" y="7"/>
                      <a:pt x="6" y="12"/>
                      <a:pt x="0" y="16"/>
                    </a:cubicBezTo>
                    <a:cubicBezTo>
                      <a:pt x="3" y="8"/>
                      <a:pt x="10" y="4"/>
                      <a:pt x="17" y="0"/>
                    </a:cubicBezTo>
                    <a:close/>
                  </a:path>
                </a:pathLst>
              </a:custGeom>
              <a:solidFill>
                <a:srgbClr val="363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1" name="Freeform 92">
                <a:extLst>
                  <a:ext uri="{FF2B5EF4-FFF2-40B4-BE49-F238E27FC236}">
                    <a16:creationId xmlns:a16="http://schemas.microsoft.com/office/drawing/2014/main" id="{17F5B3E3-C79C-92BE-B6E2-3C278F17F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1" y="1741"/>
                <a:ext cx="34" cy="17"/>
              </a:xfrm>
              <a:custGeom>
                <a:avLst/>
                <a:gdLst>
                  <a:gd name="T0" fmla="*/ 31 w 31"/>
                  <a:gd name="T1" fmla="*/ 14 h 16"/>
                  <a:gd name="T2" fmla="*/ 29 w 31"/>
                  <a:gd name="T3" fmla="*/ 16 h 16"/>
                  <a:gd name="T4" fmla="*/ 0 w 31"/>
                  <a:gd name="T5" fmla="*/ 3 h 16"/>
                  <a:gd name="T6" fmla="*/ 1 w 31"/>
                  <a:gd name="T7" fmla="*/ 0 h 16"/>
                  <a:gd name="T8" fmla="*/ 31 w 31"/>
                  <a:gd name="T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6">
                    <a:moveTo>
                      <a:pt x="31" y="14"/>
                    </a:moveTo>
                    <a:cubicBezTo>
                      <a:pt x="30" y="15"/>
                      <a:pt x="30" y="15"/>
                      <a:pt x="29" y="16"/>
                    </a:cubicBezTo>
                    <a:cubicBezTo>
                      <a:pt x="19" y="11"/>
                      <a:pt x="9" y="7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1" y="4"/>
                      <a:pt x="21" y="8"/>
                      <a:pt x="31" y="14"/>
                    </a:cubicBezTo>
                    <a:close/>
                  </a:path>
                </a:pathLst>
              </a:custGeom>
              <a:solidFill>
                <a:srgbClr val="6B6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2" name="Freeform 93">
                <a:extLst>
                  <a:ext uri="{FF2B5EF4-FFF2-40B4-BE49-F238E27FC236}">
                    <a16:creationId xmlns:a16="http://schemas.microsoft.com/office/drawing/2014/main" id="{CC5E9824-037C-0640-168A-50C458E82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3" y="2357"/>
                <a:ext cx="38" cy="8"/>
              </a:xfrm>
              <a:custGeom>
                <a:avLst/>
                <a:gdLst>
                  <a:gd name="T0" fmla="*/ 30 w 35"/>
                  <a:gd name="T1" fmla="*/ 0 h 7"/>
                  <a:gd name="T2" fmla="*/ 35 w 35"/>
                  <a:gd name="T3" fmla="*/ 1 h 7"/>
                  <a:gd name="T4" fmla="*/ 0 w 35"/>
                  <a:gd name="T5" fmla="*/ 6 h 7"/>
                  <a:gd name="T6" fmla="*/ 30 w 3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">
                    <a:moveTo>
                      <a:pt x="30" y="0"/>
                    </a:moveTo>
                    <a:cubicBezTo>
                      <a:pt x="31" y="2"/>
                      <a:pt x="33" y="0"/>
                      <a:pt x="35" y="1"/>
                    </a:cubicBezTo>
                    <a:cubicBezTo>
                      <a:pt x="24" y="5"/>
                      <a:pt x="12" y="7"/>
                      <a:pt x="0" y="6"/>
                    </a:cubicBezTo>
                    <a:cubicBezTo>
                      <a:pt x="10" y="4"/>
                      <a:pt x="20" y="2"/>
                      <a:pt x="30" y="0"/>
                    </a:cubicBezTo>
                    <a:close/>
                  </a:path>
                </a:pathLst>
              </a:custGeom>
              <a:solidFill>
                <a:srgbClr val="8A8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3" name="Freeform 94">
                <a:extLst>
                  <a:ext uri="{FF2B5EF4-FFF2-40B4-BE49-F238E27FC236}">
                    <a16:creationId xmlns:a16="http://schemas.microsoft.com/office/drawing/2014/main" id="{5217635D-4B45-984B-6239-DD101D7D1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109"/>
                <a:ext cx="22" cy="13"/>
              </a:xfrm>
              <a:custGeom>
                <a:avLst/>
                <a:gdLst>
                  <a:gd name="T0" fmla="*/ 0 w 20"/>
                  <a:gd name="T1" fmla="*/ 1 h 12"/>
                  <a:gd name="T2" fmla="*/ 18 w 20"/>
                  <a:gd name="T3" fmla="*/ 8 h 12"/>
                  <a:gd name="T4" fmla="*/ 18 w 20"/>
                  <a:gd name="T5" fmla="*/ 11 h 12"/>
                  <a:gd name="T6" fmla="*/ 15 w 20"/>
                  <a:gd name="T7" fmla="*/ 11 h 12"/>
                  <a:gd name="T8" fmla="*/ 0 w 20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2">
                    <a:moveTo>
                      <a:pt x="0" y="1"/>
                    </a:moveTo>
                    <a:cubicBezTo>
                      <a:pt x="8" y="0"/>
                      <a:pt x="13" y="5"/>
                      <a:pt x="18" y="8"/>
                    </a:cubicBezTo>
                    <a:cubicBezTo>
                      <a:pt x="19" y="9"/>
                      <a:pt x="20" y="10"/>
                      <a:pt x="18" y="11"/>
                    </a:cubicBezTo>
                    <a:cubicBezTo>
                      <a:pt x="17" y="12"/>
                      <a:pt x="16" y="12"/>
                      <a:pt x="15" y="11"/>
                    </a:cubicBezTo>
                    <a:cubicBezTo>
                      <a:pt x="10" y="8"/>
                      <a:pt x="5" y="4"/>
                      <a:pt x="0" y="1"/>
                    </a:cubicBezTo>
                    <a:close/>
                  </a:path>
                </a:pathLst>
              </a:custGeom>
              <a:solidFill>
                <a:srgbClr val="46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4" name="Freeform 95">
                <a:extLst>
                  <a:ext uri="{FF2B5EF4-FFF2-40B4-BE49-F238E27FC236}">
                    <a16:creationId xmlns:a16="http://schemas.microsoft.com/office/drawing/2014/main" id="{7B8C02E0-8A9B-9A9D-1C56-35CB6CC36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0" y="814"/>
                <a:ext cx="17" cy="18"/>
              </a:xfrm>
              <a:custGeom>
                <a:avLst/>
                <a:gdLst>
                  <a:gd name="T0" fmla="*/ 16 w 16"/>
                  <a:gd name="T1" fmla="*/ 0 h 16"/>
                  <a:gd name="T2" fmla="*/ 0 w 16"/>
                  <a:gd name="T3" fmla="*/ 16 h 16"/>
                  <a:gd name="T4" fmla="*/ 16 w 16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0"/>
                    </a:moveTo>
                    <a:cubicBezTo>
                      <a:pt x="12" y="6"/>
                      <a:pt x="7" y="12"/>
                      <a:pt x="0" y="16"/>
                    </a:cubicBezTo>
                    <a:cubicBezTo>
                      <a:pt x="3" y="8"/>
                      <a:pt x="9" y="4"/>
                      <a:pt x="16" y="0"/>
                    </a:cubicBezTo>
                    <a:close/>
                  </a:path>
                </a:pathLst>
              </a:custGeom>
              <a:solidFill>
                <a:srgbClr val="525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5" name="Freeform 96">
                <a:extLst>
                  <a:ext uri="{FF2B5EF4-FFF2-40B4-BE49-F238E27FC236}">
                    <a16:creationId xmlns:a16="http://schemas.microsoft.com/office/drawing/2014/main" id="{21C53C2C-0B87-9225-9132-780DC3396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7" y="1251"/>
                <a:ext cx="17" cy="13"/>
              </a:xfrm>
              <a:custGeom>
                <a:avLst/>
                <a:gdLst>
                  <a:gd name="T0" fmla="*/ 0 w 16"/>
                  <a:gd name="T1" fmla="*/ 12 h 12"/>
                  <a:gd name="T2" fmla="*/ 16 w 16"/>
                  <a:gd name="T3" fmla="*/ 0 h 12"/>
                  <a:gd name="T4" fmla="*/ 0 w 16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2">
                    <a:moveTo>
                      <a:pt x="0" y="12"/>
                    </a:moveTo>
                    <a:cubicBezTo>
                      <a:pt x="4" y="6"/>
                      <a:pt x="10" y="3"/>
                      <a:pt x="16" y="0"/>
                    </a:cubicBezTo>
                    <a:cubicBezTo>
                      <a:pt x="15" y="6"/>
                      <a:pt x="10" y="9"/>
                      <a:pt x="0" y="12"/>
                    </a:cubicBezTo>
                    <a:close/>
                  </a:path>
                </a:pathLst>
              </a:custGeom>
              <a:solidFill>
                <a:srgbClr val="4B4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6" name="Freeform 97">
                <a:extLst>
                  <a:ext uri="{FF2B5EF4-FFF2-40B4-BE49-F238E27FC236}">
                    <a16:creationId xmlns:a16="http://schemas.microsoft.com/office/drawing/2014/main" id="{9B1A3F4D-EF5B-10CB-5B7B-D0B90A045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9" y="1120"/>
                <a:ext cx="27" cy="7"/>
              </a:xfrm>
              <a:custGeom>
                <a:avLst/>
                <a:gdLst>
                  <a:gd name="T0" fmla="*/ 4 w 25"/>
                  <a:gd name="T1" fmla="*/ 6 h 6"/>
                  <a:gd name="T2" fmla="*/ 0 w 25"/>
                  <a:gd name="T3" fmla="*/ 5 h 6"/>
                  <a:gd name="T4" fmla="*/ 25 w 25"/>
                  <a:gd name="T5" fmla="*/ 0 h 6"/>
                  <a:gd name="T6" fmla="*/ 4 w 25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6">
                    <a:moveTo>
                      <a:pt x="4" y="6"/>
                    </a:moveTo>
                    <a:cubicBezTo>
                      <a:pt x="3" y="6"/>
                      <a:pt x="1" y="5"/>
                      <a:pt x="0" y="5"/>
                    </a:cubicBezTo>
                    <a:cubicBezTo>
                      <a:pt x="8" y="1"/>
                      <a:pt x="16" y="1"/>
                      <a:pt x="25" y="0"/>
                    </a:cubicBezTo>
                    <a:cubicBezTo>
                      <a:pt x="18" y="3"/>
                      <a:pt x="11" y="5"/>
                      <a:pt x="4" y="6"/>
                    </a:cubicBezTo>
                    <a:close/>
                  </a:path>
                </a:pathLst>
              </a:custGeom>
              <a:solidFill>
                <a:srgbClr val="7F7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7" name="Freeform 98">
                <a:extLst>
                  <a:ext uri="{FF2B5EF4-FFF2-40B4-BE49-F238E27FC236}">
                    <a16:creationId xmlns:a16="http://schemas.microsoft.com/office/drawing/2014/main" id="{0B66E176-CB9B-BD18-75F6-2BAFBF9F8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1876"/>
                <a:ext cx="40" cy="2"/>
              </a:xfrm>
              <a:custGeom>
                <a:avLst/>
                <a:gdLst>
                  <a:gd name="T0" fmla="*/ 34 w 36"/>
                  <a:gd name="T1" fmla="*/ 0 h 2"/>
                  <a:gd name="T2" fmla="*/ 36 w 36"/>
                  <a:gd name="T3" fmla="*/ 2 h 2"/>
                  <a:gd name="T4" fmla="*/ 0 w 36"/>
                  <a:gd name="T5" fmla="*/ 2 h 2"/>
                  <a:gd name="T6" fmla="*/ 0 w 36"/>
                  <a:gd name="T7" fmla="*/ 1 h 2"/>
                  <a:gd name="T8" fmla="*/ 34 w 36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">
                    <a:moveTo>
                      <a:pt x="34" y="0"/>
                    </a:moveTo>
                    <a:cubicBezTo>
                      <a:pt x="35" y="1"/>
                      <a:pt x="36" y="1"/>
                      <a:pt x="36" y="2"/>
                    </a:cubicBezTo>
                    <a:cubicBezTo>
                      <a:pt x="24" y="2"/>
                      <a:pt x="12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1" y="1"/>
                      <a:pt x="23" y="0"/>
                      <a:pt x="34" y="0"/>
                    </a:cubicBezTo>
                    <a:close/>
                  </a:path>
                </a:pathLst>
              </a:custGeom>
              <a:solidFill>
                <a:srgbClr val="747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8" name="Freeform 99">
                <a:extLst>
                  <a:ext uri="{FF2B5EF4-FFF2-40B4-BE49-F238E27FC236}">
                    <a16:creationId xmlns:a16="http://schemas.microsoft.com/office/drawing/2014/main" id="{8991126F-AD0C-20E0-5D0C-E20A1A50F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6" y="1135"/>
                <a:ext cx="18" cy="8"/>
              </a:xfrm>
              <a:custGeom>
                <a:avLst/>
                <a:gdLst>
                  <a:gd name="T0" fmla="*/ 0 w 17"/>
                  <a:gd name="T1" fmla="*/ 3 h 7"/>
                  <a:gd name="T2" fmla="*/ 4 w 17"/>
                  <a:gd name="T3" fmla="*/ 1 h 7"/>
                  <a:gd name="T4" fmla="*/ 17 w 17"/>
                  <a:gd name="T5" fmla="*/ 4 h 7"/>
                  <a:gd name="T6" fmla="*/ 16 w 17"/>
                  <a:gd name="T7" fmla="*/ 6 h 7"/>
                  <a:gd name="T8" fmla="*/ 0 w 17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7">
                    <a:moveTo>
                      <a:pt x="0" y="3"/>
                    </a:moveTo>
                    <a:cubicBezTo>
                      <a:pt x="1" y="0"/>
                      <a:pt x="3" y="0"/>
                      <a:pt x="4" y="1"/>
                    </a:cubicBezTo>
                    <a:cubicBezTo>
                      <a:pt x="8" y="3"/>
                      <a:pt x="13" y="1"/>
                      <a:pt x="17" y="4"/>
                    </a:cubicBezTo>
                    <a:cubicBezTo>
                      <a:pt x="17" y="5"/>
                      <a:pt x="16" y="6"/>
                      <a:pt x="16" y="6"/>
                    </a:cubicBezTo>
                    <a:cubicBezTo>
                      <a:pt x="10" y="7"/>
                      <a:pt x="5" y="7"/>
                      <a:pt x="0" y="3"/>
                    </a:cubicBezTo>
                    <a:close/>
                  </a:path>
                </a:pathLst>
              </a:custGeom>
              <a:solidFill>
                <a:srgbClr val="393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9" name="Freeform 100">
                <a:extLst>
                  <a:ext uri="{FF2B5EF4-FFF2-40B4-BE49-F238E27FC236}">
                    <a16:creationId xmlns:a16="http://schemas.microsoft.com/office/drawing/2014/main" id="{216BAE64-3F07-EAA5-94C7-CD552EDC6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1091"/>
                <a:ext cx="12" cy="17"/>
              </a:xfrm>
              <a:custGeom>
                <a:avLst/>
                <a:gdLst>
                  <a:gd name="T0" fmla="*/ 0 w 11"/>
                  <a:gd name="T1" fmla="*/ 0 h 15"/>
                  <a:gd name="T2" fmla="*/ 2 w 11"/>
                  <a:gd name="T3" fmla="*/ 0 h 15"/>
                  <a:gd name="T4" fmla="*/ 10 w 11"/>
                  <a:gd name="T5" fmla="*/ 13 h 15"/>
                  <a:gd name="T6" fmla="*/ 9 w 11"/>
                  <a:gd name="T7" fmla="*/ 15 h 15"/>
                  <a:gd name="T8" fmla="*/ 0 w 11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6" y="4"/>
                      <a:pt x="9" y="8"/>
                      <a:pt x="10" y="13"/>
                    </a:cubicBezTo>
                    <a:cubicBezTo>
                      <a:pt x="11" y="14"/>
                      <a:pt x="9" y="15"/>
                      <a:pt x="9" y="15"/>
                    </a:cubicBezTo>
                    <a:cubicBezTo>
                      <a:pt x="4" y="11"/>
                      <a:pt x="2" y="7"/>
                      <a:pt x="0" y="0"/>
                    </a:cubicBezTo>
                    <a:close/>
                  </a:path>
                </a:pathLst>
              </a:custGeom>
              <a:solidFill>
                <a:srgbClr val="444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0" name="Freeform 101">
                <a:extLst>
                  <a:ext uri="{FF2B5EF4-FFF2-40B4-BE49-F238E27FC236}">
                    <a16:creationId xmlns:a16="http://schemas.microsoft.com/office/drawing/2014/main" id="{1A997F77-A825-C93D-73BE-1DE8D334D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101"/>
                <a:ext cx="10" cy="17"/>
              </a:xfrm>
              <a:custGeom>
                <a:avLst/>
                <a:gdLst>
                  <a:gd name="T0" fmla="*/ 0 w 9"/>
                  <a:gd name="T1" fmla="*/ 15 h 15"/>
                  <a:gd name="T2" fmla="*/ 8 w 9"/>
                  <a:gd name="T3" fmla="*/ 0 h 15"/>
                  <a:gd name="T4" fmla="*/ 0 w 9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5">
                    <a:moveTo>
                      <a:pt x="0" y="15"/>
                    </a:moveTo>
                    <a:cubicBezTo>
                      <a:pt x="0" y="8"/>
                      <a:pt x="5" y="5"/>
                      <a:pt x="8" y="0"/>
                    </a:cubicBezTo>
                    <a:cubicBezTo>
                      <a:pt x="9" y="7"/>
                      <a:pt x="7" y="10"/>
                      <a:pt x="0" y="15"/>
                    </a:cubicBezTo>
                    <a:close/>
                  </a:path>
                </a:pathLst>
              </a:custGeom>
              <a:solidFill>
                <a:srgbClr val="3D3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1" name="Freeform 102">
                <a:extLst>
                  <a:ext uri="{FF2B5EF4-FFF2-40B4-BE49-F238E27FC236}">
                    <a16:creationId xmlns:a16="http://schemas.microsoft.com/office/drawing/2014/main" id="{BC30B686-FA1A-ABA0-D118-9262CB0273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" y="1270"/>
                <a:ext cx="15" cy="13"/>
              </a:xfrm>
              <a:custGeom>
                <a:avLst/>
                <a:gdLst>
                  <a:gd name="T0" fmla="*/ 14 w 14"/>
                  <a:gd name="T1" fmla="*/ 2 h 12"/>
                  <a:gd name="T2" fmla="*/ 2 w 14"/>
                  <a:gd name="T3" fmla="*/ 12 h 12"/>
                  <a:gd name="T4" fmla="*/ 0 w 14"/>
                  <a:gd name="T5" fmla="*/ 10 h 12"/>
                  <a:gd name="T6" fmla="*/ 13 w 14"/>
                  <a:gd name="T7" fmla="*/ 0 h 12"/>
                  <a:gd name="T8" fmla="*/ 14 w 14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4" y="2"/>
                    </a:moveTo>
                    <a:cubicBezTo>
                      <a:pt x="10" y="5"/>
                      <a:pt x="6" y="9"/>
                      <a:pt x="2" y="12"/>
                    </a:cubicBezTo>
                    <a:cubicBezTo>
                      <a:pt x="2" y="11"/>
                      <a:pt x="1" y="10"/>
                      <a:pt x="0" y="10"/>
                    </a:cubicBezTo>
                    <a:cubicBezTo>
                      <a:pt x="4" y="6"/>
                      <a:pt x="8" y="2"/>
                      <a:pt x="13" y="0"/>
                    </a:cubicBezTo>
                    <a:cubicBezTo>
                      <a:pt x="13" y="1"/>
                      <a:pt x="14" y="2"/>
                      <a:pt x="14" y="2"/>
                    </a:cubicBezTo>
                    <a:close/>
                  </a:path>
                </a:pathLst>
              </a:custGeom>
              <a:solidFill>
                <a:srgbClr val="4A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2" name="Freeform 103">
                <a:extLst>
                  <a:ext uri="{FF2B5EF4-FFF2-40B4-BE49-F238E27FC236}">
                    <a16:creationId xmlns:a16="http://schemas.microsoft.com/office/drawing/2014/main" id="{75CEC9E8-66F6-E63E-A43C-26053E06A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5" y="1089"/>
                <a:ext cx="9" cy="19"/>
              </a:xfrm>
              <a:custGeom>
                <a:avLst/>
                <a:gdLst>
                  <a:gd name="T0" fmla="*/ 6 w 8"/>
                  <a:gd name="T1" fmla="*/ 0 h 17"/>
                  <a:gd name="T2" fmla="*/ 4 w 8"/>
                  <a:gd name="T3" fmla="*/ 17 h 17"/>
                  <a:gd name="T4" fmla="*/ 6 w 8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7">
                    <a:moveTo>
                      <a:pt x="6" y="0"/>
                    </a:moveTo>
                    <a:cubicBezTo>
                      <a:pt x="8" y="6"/>
                      <a:pt x="5" y="10"/>
                      <a:pt x="4" y="17"/>
                    </a:cubicBezTo>
                    <a:cubicBezTo>
                      <a:pt x="0" y="11"/>
                      <a:pt x="1" y="8"/>
                      <a:pt x="6" y="0"/>
                    </a:cubicBezTo>
                    <a:close/>
                  </a:path>
                </a:pathLst>
              </a:custGeom>
              <a:solidFill>
                <a:srgbClr val="3F3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3" name="Freeform 104">
                <a:extLst>
                  <a:ext uri="{FF2B5EF4-FFF2-40B4-BE49-F238E27FC236}">
                    <a16:creationId xmlns:a16="http://schemas.microsoft.com/office/drawing/2014/main" id="{36215009-3125-B127-4159-F402BCD9C2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087"/>
                <a:ext cx="7" cy="17"/>
              </a:xfrm>
              <a:custGeom>
                <a:avLst/>
                <a:gdLst>
                  <a:gd name="T0" fmla="*/ 0 w 6"/>
                  <a:gd name="T1" fmla="*/ 0 h 15"/>
                  <a:gd name="T2" fmla="*/ 4 w 6"/>
                  <a:gd name="T3" fmla="*/ 15 h 15"/>
                  <a:gd name="T4" fmla="*/ 0 w 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5">
                    <a:moveTo>
                      <a:pt x="0" y="0"/>
                    </a:moveTo>
                    <a:cubicBezTo>
                      <a:pt x="4" y="4"/>
                      <a:pt x="6" y="8"/>
                      <a:pt x="4" y="15"/>
                    </a:cubicBezTo>
                    <a:cubicBezTo>
                      <a:pt x="0" y="10"/>
                      <a:pt x="1" y="5"/>
                      <a:pt x="0" y="0"/>
                    </a:cubicBezTo>
                    <a:close/>
                  </a:path>
                </a:pathLst>
              </a:custGeom>
              <a:solidFill>
                <a:srgbClr val="46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4" name="Freeform 105">
                <a:extLst>
                  <a:ext uri="{FF2B5EF4-FFF2-40B4-BE49-F238E27FC236}">
                    <a16:creationId xmlns:a16="http://schemas.microsoft.com/office/drawing/2014/main" id="{96F4C8FC-E4F5-07F7-6E98-12DBDB12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6" y="1575"/>
                <a:ext cx="11" cy="13"/>
              </a:xfrm>
              <a:custGeom>
                <a:avLst/>
                <a:gdLst>
                  <a:gd name="T0" fmla="*/ 0 w 10"/>
                  <a:gd name="T1" fmla="*/ 12 h 12"/>
                  <a:gd name="T2" fmla="*/ 0 w 10"/>
                  <a:gd name="T3" fmla="*/ 9 h 12"/>
                  <a:gd name="T4" fmla="*/ 10 w 10"/>
                  <a:gd name="T5" fmla="*/ 0 h 12"/>
                  <a:gd name="T6" fmla="*/ 0 w 10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0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2" y="6"/>
                      <a:pt x="5" y="3"/>
                      <a:pt x="10" y="0"/>
                    </a:cubicBezTo>
                    <a:cubicBezTo>
                      <a:pt x="8" y="7"/>
                      <a:pt x="4" y="9"/>
                      <a:pt x="0" y="12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5" name="Freeform 106">
                <a:extLst>
                  <a:ext uri="{FF2B5EF4-FFF2-40B4-BE49-F238E27FC236}">
                    <a16:creationId xmlns:a16="http://schemas.microsoft.com/office/drawing/2014/main" id="{F3B0A52C-AB18-3B6C-F5FF-9E9878CFD0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1719"/>
                <a:ext cx="309" cy="293"/>
              </a:xfrm>
              <a:custGeom>
                <a:avLst/>
                <a:gdLst>
                  <a:gd name="T0" fmla="*/ 22 w 282"/>
                  <a:gd name="T1" fmla="*/ 260 h 267"/>
                  <a:gd name="T2" fmla="*/ 23 w 282"/>
                  <a:gd name="T3" fmla="*/ 248 h 267"/>
                  <a:gd name="T4" fmla="*/ 27 w 282"/>
                  <a:gd name="T5" fmla="*/ 239 h 267"/>
                  <a:gd name="T6" fmla="*/ 29 w 282"/>
                  <a:gd name="T7" fmla="*/ 233 h 267"/>
                  <a:gd name="T8" fmla="*/ 26 w 282"/>
                  <a:gd name="T9" fmla="*/ 114 h 267"/>
                  <a:gd name="T10" fmla="*/ 20 w 282"/>
                  <a:gd name="T11" fmla="*/ 89 h 267"/>
                  <a:gd name="T12" fmla="*/ 12 w 282"/>
                  <a:gd name="T13" fmla="*/ 87 h 267"/>
                  <a:gd name="T14" fmla="*/ 2 w 282"/>
                  <a:gd name="T15" fmla="*/ 85 h 267"/>
                  <a:gd name="T16" fmla="*/ 8 w 282"/>
                  <a:gd name="T17" fmla="*/ 75 h 267"/>
                  <a:gd name="T18" fmla="*/ 81 w 282"/>
                  <a:gd name="T19" fmla="*/ 8 h 267"/>
                  <a:gd name="T20" fmla="*/ 85 w 282"/>
                  <a:gd name="T21" fmla="*/ 0 h 267"/>
                  <a:gd name="T22" fmla="*/ 93 w 282"/>
                  <a:gd name="T23" fmla="*/ 2 h 267"/>
                  <a:gd name="T24" fmla="*/ 80 w 282"/>
                  <a:gd name="T25" fmla="*/ 19 h 267"/>
                  <a:gd name="T26" fmla="*/ 19 w 282"/>
                  <a:gd name="T27" fmla="*/ 79 h 267"/>
                  <a:gd name="T28" fmla="*/ 27 w 282"/>
                  <a:gd name="T29" fmla="*/ 78 h 267"/>
                  <a:gd name="T30" fmla="*/ 264 w 282"/>
                  <a:gd name="T31" fmla="*/ 78 h 267"/>
                  <a:gd name="T32" fmla="*/ 238 w 282"/>
                  <a:gd name="T33" fmla="*/ 56 h 267"/>
                  <a:gd name="T34" fmla="*/ 205 w 282"/>
                  <a:gd name="T35" fmla="*/ 27 h 267"/>
                  <a:gd name="T36" fmla="*/ 200 w 282"/>
                  <a:gd name="T37" fmla="*/ 17 h 267"/>
                  <a:gd name="T38" fmla="*/ 210 w 282"/>
                  <a:gd name="T39" fmla="*/ 20 h 267"/>
                  <a:gd name="T40" fmla="*/ 218 w 282"/>
                  <a:gd name="T41" fmla="*/ 25 h 267"/>
                  <a:gd name="T42" fmla="*/ 253 w 282"/>
                  <a:gd name="T43" fmla="*/ 54 h 267"/>
                  <a:gd name="T44" fmla="*/ 277 w 282"/>
                  <a:gd name="T45" fmla="*/ 75 h 267"/>
                  <a:gd name="T46" fmla="*/ 281 w 282"/>
                  <a:gd name="T47" fmla="*/ 84 h 267"/>
                  <a:gd name="T48" fmla="*/ 272 w 282"/>
                  <a:gd name="T49" fmla="*/ 89 h 267"/>
                  <a:gd name="T50" fmla="*/ 264 w 282"/>
                  <a:gd name="T51" fmla="*/ 98 h 267"/>
                  <a:gd name="T52" fmla="*/ 267 w 282"/>
                  <a:gd name="T53" fmla="*/ 185 h 267"/>
                  <a:gd name="T54" fmla="*/ 269 w 282"/>
                  <a:gd name="T55" fmla="*/ 211 h 267"/>
                  <a:gd name="T56" fmla="*/ 275 w 282"/>
                  <a:gd name="T57" fmla="*/ 244 h 267"/>
                  <a:gd name="T58" fmla="*/ 275 w 282"/>
                  <a:gd name="T59" fmla="*/ 254 h 267"/>
                  <a:gd name="T60" fmla="*/ 262 w 282"/>
                  <a:gd name="T61" fmla="*/ 265 h 267"/>
                  <a:gd name="T62" fmla="*/ 208 w 282"/>
                  <a:gd name="T63" fmla="*/ 265 h 267"/>
                  <a:gd name="T64" fmla="*/ 189 w 282"/>
                  <a:gd name="T65" fmla="*/ 266 h 267"/>
                  <a:gd name="T66" fmla="*/ 98 w 282"/>
                  <a:gd name="T67" fmla="*/ 267 h 267"/>
                  <a:gd name="T68" fmla="*/ 44 w 282"/>
                  <a:gd name="T69" fmla="*/ 265 h 267"/>
                  <a:gd name="T70" fmla="*/ 41 w 282"/>
                  <a:gd name="T71" fmla="*/ 265 h 267"/>
                  <a:gd name="T72" fmla="*/ 26 w 282"/>
                  <a:gd name="T73" fmla="*/ 250 h 267"/>
                  <a:gd name="T74" fmla="*/ 31 w 282"/>
                  <a:gd name="T75" fmla="*/ 255 h 267"/>
                  <a:gd name="T76" fmla="*/ 26 w 282"/>
                  <a:gd name="T77" fmla="*/ 247 h 267"/>
                  <a:gd name="T78" fmla="*/ 22 w 282"/>
                  <a:gd name="T79" fmla="*/ 26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82" h="267">
                    <a:moveTo>
                      <a:pt x="22" y="260"/>
                    </a:moveTo>
                    <a:cubicBezTo>
                      <a:pt x="23" y="256"/>
                      <a:pt x="22" y="252"/>
                      <a:pt x="23" y="248"/>
                    </a:cubicBezTo>
                    <a:cubicBezTo>
                      <a:pt x="23" y="244"/>
                      <a:pt x="20" y="239"/>
                      <a:pt x="27" y="239"/>
                    </a:cubicBezTo>
                    <a:cubicBezTo>
                      <a:pt x="29" y="239"/>
                      <a:pt x="29" y="235"/>
                      <a:pt x="29" y="233"/>
                    </a:cubicBezTo>
                    <a:cubicBezTo>
                      <a:pt x="30" y="193"/>
                      <a:pt x="32" y="153"/>
                      <a:pt x="26" y="114"/>
                    </a:cubicBezTo>
                    <a:cubicBezTo>
                      <a:pt x="25" y="106"/>
                      <a:pt x="21" y="98"/>
                      <a:pt x="20" y="89"/>
                    </a:cubicBezTo>
                    <a:cubicBezTo>
                      <a:pt x="20" y="85"/>
                      <a:pt x="15" y="87"/>
                      <a:pt x="12" y="87"/>
                    </a:cubicBezTo>
                    <a:cubicBezTo>
                      <a:pt x="9" y="86"/>
                      <a:pt x="3" y="89"/>
                      <a:pt x="2" y="85"/>
                    </a:cubicBezTo>
                    <a:cubicBezTo>
                      <a:pt x="0" y="81"/>
                      <a:pt x="5" y="78"/>
                      <a:pt x="8" y="75"/>
                    </a:cubicBezTo>
                    <a:cubicBezTo>
                      <a:pt x="32" y="53"/>
                      <a:pt x="57" y="30"/>
                      <a:pt x="81" y="8"/>
                    </a:cubicBezTo>
                    <a:cubicBezTo>
                      <a:pt x="83" y="6"/>
                      <a:pt x="87" y="5"/>
                      <a:pt x="85" y="0"/>
                    </a:cubicBezTo>
                    <a:cubicBezTo>
                      <a:pt x="88" y="1"/>
                      <a:pt x="90" y="1"/>
                      <a:pt x="93" y="2"/>
                    </a:cubicBezTo>
                    <a:cubicBezTo>
                      <a:pt x="92" y="10"/>
                      <a:pt x="85" y="14"/>
                      <a:pt x="80" y="19"/>
                    </a:cubicBezTo>
                    <a:cubicBezTo>
                      <a:pt x="59" y="38"/>
                      <a:pt x="39" y="58"/>
                      <a:pt x="19" y="79"/>
                    </a:cubicBezTo>
                    <a:cubicBezTo>
                      <a:pt x="21" y="79"/>
                      <a:pt x="24" y="78"/>
                      <a:pt x="27" y="78"/>
                    </a:cubicBezTo>
                    <a:cubicBezTo>
                      <a:pt x="105" y="70"/>
                      <a:pt x="184" y="75"/>
                      <a:pt x="264" y="78"/>
                    </a:cubicBezTo>
                    <a:cubicBezTo>
                      <a:pt x="255" y="69"/>
                      <a:pt x="247" y="62"/>
                      <a:pt x="238" y="56"/>
                    </a:cubicBezTo>
                    <a:cubicBezTo>
                      <a:pt x="227" y="47"/>
                      <a:pt x="217" y="36"/>
                      <a:pt x="205" y="27"/>
                    </a:cubicBezTo>
                    <a:cubicBezTo>
                      <a:pt x="202" y="24"/>
                      <a:pt x="199" y="22"/>
                      <a:pt x="200" y="17"/>
                    </a:cubicBezTo>
                    <a:cubicBezTo>
                      <a:pt x="204" y="15"/>
                      <a:pt x="207" y="19"/>
                      <a:pt x="210" y="20"/>
                    </a:cubicBezTo>
                    <a:cubicBezTo>
                      <a:pt x="212" y="22"/>
                      <a:pt x="214" y="25"/>
                      <a:pt x="218" y="25"/>
                    </a:cubicBezTo>
                    <a:cubicBezTo>
                      <a:pt x="231" y="34"/>
                      <a:pt x="241" y="45"/>
                      <a:pt x="253" y="54"/>
                    </a:cubicBezTo>
                    <a:cubicBezTo>
                      <a:pt x="261" y="61"/>
                      <a:pt x="270" y="67"/>
                      <a:pt x="277" y="75"/>
                    </a:cubicBezTo>
                    <a:cubicBezTo>
                      <a:pt x="279" y="78"/>
                      <a:pt x="282" y="81"/>
                      <a:pt x="281" y="84"/>
                    </a:cubicBezTo>
                    <a:cubicBezTo>
                      <a:pt x="280" y="89"/>
                      <a:pt x="276" y="88"/>
                      <a:pt x="272" y="89"/>
                    </a:cubicBezTo>
                    <a:cubicBezTo>
                      <a:pt x="266" y="89"/>
                      <a:pt x="265" y="92"/>
                      <a:pt x="264" y="98"/>
                    </a:cubicBezTo>
                    <a:cubicBezTo>
                      <a:pt x="261" y="127"/>
                      <a:pt x="264" y="156"/>
                      <a:pt x="267" y="185"/>
                    </a:cubicBezTo>
                    <a:cubicBezTo>
                      <a:pt x="268" y="194"/>
                      <a:pt x="267" y="202"/>
                      <a:pt x="269" y="211"/>
                    </a:cubicBezTo>
                    <a:cubicBezTo>
                      <a:pt x="271" y="222"/>
                      <a:pt x="269" y="234"/>
                      <a:pt x="275" y="244"/>
                    </a:cubicBezTo>
                    <a:cubicBezTo>
                      <a:pt x="277" y="247"/>
                      <a:pt x="276" y="251"/>
                      <a:pt x="275" y="254"/>
                    </a:cubicBezTo>
                    <a:cubicBezTo>
                      <a:pt x="274" y="265"/>
                      <a:pt x="273" y="266"/>
                      <a:pt x="262" y="265"/>
                    </a:cubicBezTo>
                    <a:cubicBezTo>
                      <a:pt x="244" y="264"/>
                      <a:pt x="226" y="262"/>
                      <a:pt x="208" y="265"/>
                    </a:cubicBezTo>
                    <a:cubicBezTo>
                      <a:pt x="202" y="266"/>
                      <a:pt x="195" y="266"/>
                      <a:pt x="189" y="266"/>
                    </a:cubicBezTo>
                    <a:cubicBezTo>
                      <a:pt x="159" y="265"/>
                      <a:pt x="128" y="266"/>
                      <a:pt x="98" y="267"/>
                    </a:cubicBezTo>
                    <a:cubicBezTo>
                      <a:pt x="80" y="267"/>
                      <a:pt x="62" y="266"/>
                      <a:pt x="44" y="265"/>
                    </a:cubicBezTo>
                    <a:cubicBezTo>
                      <a:pt x="43" y="265"/>
                      <a:pt x="42" y="265"/>
                      <a:pt x="41" y="265"/>
                    </a:cubicBezTo>
                    <a:cubicBezTo>
                      <a:pt x="26" y="265"/>
                      <a:pt x="26" y="265"/>
                      <a:pt x="26" y="250"/>
                    </a:cubicBezTo>
                    <a:cubicBezTo>
                      <a:pt x="30" y="250"/>
                      <a:pt x="29" y="254"/>
                      <a:pt x="31" y="255"/>
                    </a:cubicBezTo>
                    <a:cubicBezTo>
                      <a:pt x="32" y="251"/>
                      <a:pt x="31" y="248"/>
                      <a:pt x="26" y="247"/>
                    </a:cubicBezTo>
                    <a:cubicBezTo>
                      <a:pt x="22" y="250"/>
                      <a:pt x="27" y="257"/>
                      <a:pt x="22" y="260"/>
                    </a:cubicBezTo>
                    <a:close/>
                  </a:path>
                </a:pathLst>
              </a:custGeom>
              <a:solidFill>
                <a:srgbClr val="1517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6" name="Freeform 107">
                <a:extLst>
                  <a:ext uri="{FF2B5EF4-FFF2-40B4-BE49-F238E27FC236}">
                    <a16:creationId xmlns:a16="http://schemas.microsoft.com/office/drawing/2014/main" id="{4E3C4BBE-55C0-DC76-5A6D-0E4D3CF5B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7" y="2014"/>
                <a:ext cx="352" cy="178"/>
              </a:xfrm>
              <a:custGeom>
                <a:avLst/>
                <a:gdLst>
                  <a:gd name="T0" fmla="*/ 4 w 321"/>
                  <a:gd name="T1" fmla="*/ 94 h 162"/>
                  <a:gd name="T2" fmla="*/ 14 w 321"/>
                  <a:gd name="T3" fmla="*/ 66 h 162"/>
                  <a:gd name="T4" fmla="*/ 23 w 321"/>
                  <a:gd name="T5" fmla="*/ 57 h 162"/>
                  <a:gd name="T6" fmla="*/ 43 w 321"/>
                  <a:gd name="T7" fmla="*/ 44 h 162"/>
                  <a:gd name="T8" fmla="*/ 109 w 321"/>
                  <a:gd name="T9" fmla="*/ 3 h 162"/>
                  <a:gd name="T10" fmla="*/ 124 w 321"/>
                  <a:gd name="T11" fmla="*/ 1 h 162"/>
                  <a:gd name="T12" fmla="*/ 185 w 321"/>
                  <a:gd name="T13" fmla="*/ 15 h 162"/>
                  <a:gd name="T14" fmla="*/ 196 w 321"/>
                  <a:gd name="T15" fmla="*/ 16 h 162"/>
                  <a:gd name="T16" fmla="*/ 229 w 321"/>
                  <a:gd name="T17" fmla="*/ 23 h 162"/>
                  <a:gd name="T18" fmla="*/ 313 w 321"/>
                  <a:gd name="T19" fmla="*/ 47 h 162"/>
                  <a:gd name="T20" fmla="*/ 319 w 321"/>
                  <a:gd name="T21" fmla="*/ 58 h 162"/>
                  <a:gd name="T22" fmla="*/ 302 w 321"/>
                  <a:gd name="T23" fmla="*/ 117 h 162"/>
                  <a:gd name="T24" fmla="*/ 299 w 321"/>
                  <a:gd name="T25" fmla="*/ 123 h 162"/>
                  <a:gd name="T26" fmla="*/ 300 w 321"/>
                  <a:gd name="T27" fmla="*/ 134 h 162"/>
                  <a:gd name="T28" fmla="*/ 298 w 321"/>
                  <a:gd name="T29" fmla="*/ 143 h 162"/>
                  <a:gd name="T30" fmla="*/ 267 w 321"/>
                  <a:gd name="T31" fmla="*/ 139 h 162"/>
                  <a:gd name="T32" fmla="*/ 206 w 321"/>
                  <a:gd name="T33" fmla="*/ 159 h 162"/>
                  <a:gd name="T34" fmla="*/ 177 w 321"/>
                  <a:gd name="T35" fmla="*/ 155 h 162"/>
                  <a:gd name="T36" fmla="*/ 58 w 321"/>
                  <a:gd name="T37" fmla="*/ 127 h 162"/>
                  <a:gd name="T38" fmla="*/ 23 w 321"/>
                  <a:gd name="T39" fmla="*/ 114 h 162"/>
                  <a:gd name="T40" fmla="*/ 13 w 321"/>
                  <a:gd name="T41" fmla="*/ 113 h 162"/>
                  <a:gd name="T42" fmla="*/ 4 w 321"/>
                  <a:gd name="T43" fmla="*/ 9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1" h="162">
                    <a:moveTo>
                      <a:pt x="4" y="94"/>
                    </a:moveTo>
                    <a:cubicBezTo>
                      <a:pt x="7" y="85"/>
                      <a:pt x="11" y="76"/>
                      <a:pt x="14" y="66"/>
                    </a:cubicBezTo>
                    <a:cubicBezTo>
                      <a:pt x="16" y="62"/>
                      <a:pt x="18" y="60"/>
                      <a:pt x="23" y="57"/>
                    </a:cubicBezTo>
                    <a:cubicBezTo>
                      <a:pt x="30" y="54"/>
                      <a:pt x="36" y="48"/>
                      <a:pt x="43" y="44"/>
                    </a:cubicBezTo>
                    <a:cubicBezTo>
                      <a:pt x="64" y="29"/>
                      <a:pt x="86" y="16"/>
                      <a:pt x="109" y="3"/>
                    </a:cubicBezTo>
                    <a:cubicBezTo>
                      <a:pt x="114" y="0"/>
                      <a:pt x="118" y="0"/>
                      <a:pt x="124" y="1"/>
                    </a:cubicBezTo>
                    <a:cubicBezTo>
                      <a:pt x="144" y="5"/>
                      <a:pt x="165" y="9"/>
                      <a:pt x="185" y="15"/>
                    </a:cubicBezTo>
                    <a:cubicBezTo>
                      <a:pt x="188" y="16"/>
                      <a:pt x="193" y="17"/>
                      <a:pt x="196" y="16"/>
                    </a:cubicBezTo>
                    <a:cubicBezTo>
                      <a:pt x="209" y="13"/>
                      <a:pt x="218" y="19"/>
                      <a:pt x="229" y="23"/>
                    </a:cubicBezTo>
                    <a:cubicBezTo>
                      <a:pt x="256" y="35"/>
                      <a:pt x="285" y="40"/>
                      <a:pt x="313" y="47"/>
                    </a:cubicBezTo>
                    <a:cubicBezTo>
                      <a:pt x="320" y="49"/>
                      <a:pt x="321" y="51"/>
                      <a:pt x="319" y="58"/>
                    </a:cubicBezTo>
                    <a:cubicBezTo>
                      <a:pt x="313" y="78"/>
                      <a:pt x="308" y="98"/>
                      <a:pt x="302" y="117"/>
                    </a:cubicBezTo>
                    <a:cubicBezTo>
                      <a:pt x="301" y="119"/>
                      <a:pt x="301" y="123"/>
                      <a:pt x="299" y="123"/>
                    </a:cubicBezTo>
                    <a:cubicBezTo>
                      <a:pt x="291" y="128"/>
                      <a:pt x="296" y="131"/>
                      <a:pt x="300" y="134"/>
                    </a:cubicBezTo>
                    <a:cubicBezTo>
                      <a:pt x="295" y="136"/>
                      <a:pt x="296" y="139"/>
                      <a:pt x="298" y="143"/>
                    </a:cubicBezTo>
                    <a:cubicBezTo>
                      <a:pt x="289" y="132"/>
                      <a:pt x="279" y="133"/>
                      <a:pt x="267" y="139"/>
                    </a:cubicBezTo>
                    <a:cubicBezTo>
                      <a:pt x="248" y="149"/>
                      <a:pt x="226" y="153"/>
                      <a:pt x="206" y="159"/>
                    </a:cubicBezTo>
                    <a:cubicBezTo>
                      <a:pt x="196" y="162"/>
                      <a:pt x="186" y="157"/>
                      <a:pt x="177" y="155"/>
                    </a:cubicBezTo>
                    <a:cubicBezTo>
                      <a:pt x="138" y="144"/>
                      <a:pt x="97" y="140"/>
                      <a:pt x="58" y="127"/>
                    </a:cubicBezTo>
                    <a:cubicBezTo>
                      <a:pt x="47" y="123"/>
                      <a:pt x="35" y="118"/>
                      <a:pt x="23" y="114"/>
                    </a:cubicBezTo>
                    <a:cubicBezTo>
                      <a:pt x="20" y="113"/>
                      <a:pt x="17" y="109"/>
                      <a:pt x="13" y="113"/>
                    </a:cubicBezTo>
                    <a:cubicBezTo>
                      <a:pt x="10" y="107"/>
                      <a:pt x="0" y="103"/>
                      <a:pt x="4" y="94"/>
                    </a:cubicBezTo>
                    <a:close/>
                  </a:path>
                </a:pathLst>
              </a:custGeom>
              <a:solidFill>
                <a:srgbClr val="1618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7" name="Freeform 108">
                <a:extLst>
                  <a:ext uri="{FF2B5EF4-FFF2-40B4-BE49-F238E27FC236}">
                    <a16:creationId xmlns:a16="http://schemas.microsoft.com/office/drawing/2014/main" id="{4DB8A149-70C7-C4CC-9616-0578A89B3A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0" y="1731"/>
                <a:ext cx="256" cy="227"/>
              </a:xfrm>
              <a:custGeom>
                <a:avLst/>
                <a:gdLst>
                  <a:gd name="T0" fmla="*/ 233 w 233"/>
                  <a:gd name="T1" fmla="*/ 12 h 207"/>
                  <a:gd name="T2" fmla="*/ 222 w 233"/>
                  <a:gd name="T3" fmla="*/ 198 h 207"/>
                  <a:gd name="T4" fmla="*/ 211 w 233"/>
                  <a:gd name="T5" fmla="*/ 203 h 207"/>
                  <a:gd name="T6" fmla="*/ 144 w 233"/>
                  <a:gd name="T7" fmla="*/ 195 h 207"/>
                  <a:gd name="T8" fmla="*/ 39 w 233"/>
                  <a:gd name="T9" fmla="*/ 184 h 207"/>
                  <a:gd name="T10" fmla="*/ 0 w 233"/>
                  <a:gd name="T11" fmla="*/ 179 h 207"/>
                  <a:gd name="T12" fmla="*/ 8 w 233"/>
                  <a:gd name="T13" fmla="*/ 162 h 207"/>
                  <a:gd name="T14" fmla="*/ 16 w 233"/>
                  <a:gd name="T15" fmla="*/ 69 h 207"/>
                  <a:gd name="T16" fmla="*/ 18 w 233"/>
                  <a:gd name="T17" fmla="*/ 63 h 207"/>
                  <a:gd name="T18" fmla="*/ 25 w 233"/>
                  <a:gd name="T19" fmla="*/ 66 h 207"/>
                  <a:gd name="T20" fmla="*/ 35 w 233"/>
                  <a:gd name="T21" fmla="*/ 75 h 207"/>
                  <a:gd name="T22" fmla="*/ 34 w 233"/>
                  <a:gd name="T23" fmla="*/ 111 h 207"/>
                  <a:gd name="T24" fmla="*/ 31 w 233"/>
                  <a:gd name="T25" fmla="*/ 141 h 207"/>
                  <a:gd name="T26" fmla="*/ 42 w 233"/>
                  <a:gd name="T27" fmla="*/ 153 h 207"/>
                  <a:gd name="T28" fmla="*/ 181 w 233"/>
                  <a:gd name="T29" fmla="*/ 167 h 207"/>
                  <a:gd name="T30" fmla="*/ 190 w 233"/>
                  <a:gd name="T31" fmla="*/ 168 h 207"/>
                  <a:gd name="T32" fmla="*/ 200 w 233"/>
                  <a:gd name="T33" fmla="*/ 158 h 207"/>
                  <a:gd name="T34" fmla="*/ 205 w 233"/>
                  <a:gd name="T35" fmla="*/ 144 h 207"/>
                  <a:gd name="T36" fmla="*/ 210 w 233"/>
                  <a:gd name="T37" fmla="*/ 119 h 207"/>
                  <a:gd name="T38" fmla="*/ 213 w 233"/>
                  <a:gd name="T39" fmla="*/ 79 h 207"/>
                  <a:gd name="T40" fmla="*/ 212 w 233"/>
                  <a:gd name="T41" fmla="*/ 63 h 207"/>
                  <a:gd name="T42" fmla="*/ 210 w 233"/>
                  <a:gd name="T43" fmla="*/ 37 h 207"/>
                  <a:gd name="T44" fmla="*/ 203 w 233"/>
                  <a:gd name="T45" fmla="*/ 30 h 207"/>
                  <a:gd name="T46" fmla="*/ 148 w 233"/>
                  <a:gd name="T47" fmla="*/ 24 h 207"/>
                  <a:gd name="T48" fmla="*/ 103 w 233"/>
                  <a:gd name="T49" fmla="*/ 19 h 207"/>
                  <a:gd name="T50" fmla="*/ 87 w 233"/>
                  <a:gd name="T51" fmla="*/ 22 h 207"/>
                  <a:gd name="T52" fmla="*/ 80 w 233"/>
                  <a:gd name="T53" fmla="*/ 21 h 207"/>
                  <a:gd name="T54" fmla="*/ 78 w 233"/>
                  <a:gd name="T55" fmla="*/ 14 h 207"/>
                  <a:gd name="T56" fmla="*/ 80 w 233"/>
                  <a:gd name="T57" fmla="*/ 11 h 207"/>
                  <a:gd name="T58" fmla="*/ 82 w 233"/>
                  <a:gd name="T59" fmla="*/ 1 h 207"/>
                  <a:gd name="T60" fmla="*/ 94 w 233"/>
                  <a:gd name="T61" fmla="*/ 5 h 207"/>
                  <a:gd name="T62" fmla="*/ 111 w 233"/>
                  <a:gd name="T63" fmla="*/ 6 h 207"/>
                  <a:gd name="T64" fmla="*/ 140 w 233"/>
                  <a:gd name="T65" fmla="*/ 4 h 207"/>
                  <a:gd name="T66" fmla="*/ 203 w 233"/>
                  <a:gd name="T67" fmla="*/ 7 h 207"/>
                  <a:gd name="T68" fmla="*/ 233 w 233"/>
                  <a:gd name="T69" fmla="*/ 12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3" h="207">
                    <a:moveTo>
                      <a:pt x="233" y="12"/>
                    </a:moveTo>
                    <a:cubicBezTo>
                      <a:pt x="231" y="74"/>
                      <a:pt x="232" y="136"/>
                      <a:pt x="222" y="198"/>
                    </a:cubicBezTo>
                    <a:cubicBezTo>
                      <a:pt x="221" y="207"/>
                      <a:pt x="215" y="203"/>
                      <a:pt x="211" y="203"/>
                    </a:cubicBezTo>
                    <a:cubicBezTo>
                      <a:pt x="189" y="201"/>
                      <a:pt x="167" y="198"/>
                      <a:pt x="144" y="195"/>
                    </a:cubicBezTo>
                    <a:cubicBezTo>
                      <a:pt x="109" y="192"/>
                      <a:pt x="74" y="189"/>
                      <a:pt x="39" y="184"/>
                    </a:cubicBezTo>
                    <a:cubicBezTo>
                      <a:pt x="26" y="181"/>
                      <a:pt x="12" y="184"/>
                      <a:pt x="0" y="179"/>
                    </a:cubicBezTo>
                    <a:cubicBezTo>
                      <a:pt x="6" y="175"/>
                      <a:pt x="8" y="169"/>
                      <a:pt x="8" y="162"/>
                    </a:cubicBezTo>
                    <a:cubicBezTo>
                      <a:pt x="9" y="131"/>
                      <a:pt x="15" y="100"/>
                      <a:pt x="16" y="69"/>
                    </a:cubicBezTo>
                    <a:cubicBezTo>
                      <a:pt x="16" y="67"/>
                      <a:pt x="16" y="64"/>
                      <a:pt x="18" y="63"/>
                    </a:cubicBezTo>
                    <a:cubicBezTo>
                      <a:pt x="21" y="62"/>
                      <a:pt x="23" y="64"/>
                      <a:pt x="25" y="66"/>
                    </a:cubicBezTo>
                    <a:cubicBezTo>
                      <a:pt x="28" y="69"/>
                      <a:pt x="32" y="72"/>
                      <a:pt x="35" y="75"/>
                    </a:cubicBezTo>
                    <a:cubicBezTo>
                      <a:pt x="39" y="87"/>
                      <a:pt x="35" y="99"/>
                      <a:pt x="34" y="111"/>
                    </a:cubicBezTo>
                    <a:cubicBezTo>
                      <a:pt x="34" y="121"/>
                      <a:pt x="31" y="131"/>
                      <a:pt x="31" y="141"/>
                    </a:cubicBezTo>
                    <a:cubicBezTo>
                      <a:pt x="31" y="149"/>
                      <a:pt x="34" y="152"/>
                      <a:pt x="42" y="153"/>
                    </a:cubicBezTo>
                    <a:cubicBezTo>
                      <a:pt x="88" y="157"/>
                      <a:pt x="135" y="163"/>
                      <a:pt x="181" y="167"/>
                    </a:cubicBezTo>
                    <a:cubicBezTo>
                      <a:pt x="184" y="168"/>
                      <a:pt x="187" y="168"/>
                      <a:pt x="190" y="168"/>
                    </a:cubicBezTo>
                    <a:cubicBezTo>
                      <a:pt x="197" y="168"/>
                      <a:pt x="201" y="166"/>
                      <a:pt x="200" y="158"/>
                    </a:cubicBezTo>
                    <a:cubicBezTo>
                      <a:pt x="200" y="153"/>
                      <a:pt x="201" y="147"/>
                      <a:pt x="205" y="144"/>
                    </a:cubicBezTo>
                    <a:cubicBezTo>
                      <a:pt x="214" y="137"/>
                      <a:pt x="213" y="127"/>
                      <a:pt x="210" y="119"/>
                    </a:cubicBezTo>
                    <a:cubicBezTo>
                      <a:pt x="205" y="105"/>
                      <a:pt x="203" y="91"/>
                      <a:pt x="213" y="79"/>
                    </a:cubicBezTo>
                    <a:cubicBezTo>
                      <a:pt x="217" y="73"/>
                      <a:pt x="215" y="68"/>
                      <a:pt x="212" y="63"/>
                    </a:cubicBezTo>
                    <a:cubicBezTo>
                      <a:pt x="208" y="54"/>
                      <a:pt x="206" y="46"/>
                      <a:pt x="210" y="37"/>
                    </a:cubicBezTo>
                    <a:cubicBezTo>
                      <a:pt x="212" y="31"/>
                      <a:pt x="207" y="31"/>
                      <a:pt x="203" y="30"/>
                    </a:cubicBezTo>
                    <a:cubicBezTo>
                      <a:pt x="185" y="29"/>
                      <a:pt x="166" y="26"/>
                      <a:pt x="148" y="24"/>
                    </a:cubicBezTo>
                    <a:cubicBezTo>
                      <a:pt x="133" y="23"/>
                      <a:pt x="118" y="21"/>
                      <a:pt x="103" y="19"/>
                    </a:cubicBezTo>
                    <a:cubicBezTo>
                      <a:pt x="98" y="19"/>
                      <a:pt x="91" y="16"/>
                      <a:pt x="87" y="22"/>
                    </a:cubicBezTo>
                    <a:cubicBezTo>
                      <a:pt x="84" y="23"/>
                      <a:pt x="82" y="23"/>
                      <a:pt x="80" y="21"/>
                    </a:cubicBezTo>
                    <a:cubicBezTo>
                      <a:pt x="78" y="19"/>
                      <a:pt x="77" y="16"/>
                      <a:pt x="78" y="14"/>
                    </a:cubicBezTo>
                    <a:cubicBezTo>
                      <a:pt x="78" y="13"/>
                      <a:pt x="79" y="12"/>
                      <a:pt x="80" y="11"/>
                    </a:cubicBezTo>
                    <a:cubicBezTo>
                      <a:pt x="83" y="8"/>
                      <a:pt x="77" y="3"/>
                      <a:pt x="82" y="1"/>
                    </a:cubicBezTo>
                    <a:cubicBezTo>
                      <a:pt x="87" y="0"/>
                      <a:pt x="91" y="2"/>
                      <a:pt x="94" y="5"/>
                    </a:cubicBezTo>
                    <a:cubicBezTo>
                      <a:pt x="100" y="9"/>
                      <a:pt x="105" y="9"/>
                      <a:pt x="111" y="6"/>
                    </a:cubicBezTo>
                    <a:cubicBezTo>
                      <a:pt x="120" y="1"/>
                      <a:pt x="130" y="3"/>
                      <a:pt x="140" y="4"/>
                    </a:cubicBezTo>
                    <a:cubicBezTo>
                      <a:pt x="161" y="5"/>
                      <a:pt x="182" y="7"/>
                      <a:pt x="203" y="7"/>
                    </a:cubicBezTo>
                    <a:cubicBezTo>
                      <a:pt x="213" y="8"/>
                      <a:pt x="223" y="8"/>
                      <a:pt x="233" y="12"/>
                    </a:cubicBezTo>
                    <a:close/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8" name="Freeform 109">
                <a:extLst>
                  <a:ext uri="{FF2B5EF4-FFF2-40B4-BE49-F238E27FC236}">
                    <a16:creationId xmlns:a16="http://schemas.microsoft.com/office/drawing/2014/main" id="{BE84668A-ADA4-55F7-1C1D-E9E12A0AEE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9" y="2221"/>
                <a:ext cx="213" cy="236"/>
              </a:xfrm>
              <a:custGeom>
                <a:avLst/>
                <a:gdLst>
                  <a:gd name="T0" fmla="*/ 80 w 194"/>
                  <a:gd name="T1" fmla="*/ 215 h 215"/>
                  <a:gd name="T2" fmla="*/ 83 w 194"/>
                  <a:gd name="T3" fmla="*/ 213 h 215"/>
                  <a:gd name="T4" fmla="*/ 82 w 194"/>
                  <a:gd name="T5" fmla="*/ 211 h 215"/>
                  <a:gd name="T6" fmla="*/ 56 w 194"/>
                  <a:gd name="T7" fmla="*/ 194 h 215"/>
                  <a:gd name="T8" fmla="*/ 21 w 194"/>
                  <a:gd name="T9" fmla="*/ 126 h 215"/>
                  <a:gd name="T10" fmla="*/ 25 w 194"/>
                  <a:gd name="T11" fmla="*/ 101 h 215"/>
                  <a:gd name="T12" fmla="*/ 25 w 194"/>
                  <a:gd name="T13" fmla="*/ 93 h 215"/>
                  <a:gd name="T14" fmla="*/ 60 w 194"/>
                  <a:gd name="T15" fmla="*/ 7 h 215"/>
                  <a:gd name="T16" fmla="*/ 121 w 194"/>
                  <a:gd name="T17" fmla="*/ 36 h 215"/>
                  <a:gd name="T18" fmla="*/ 134 w 194"/>
                  <a:gd name="T19" fmla="*/ 45 h 215"/>
                  <a:gd name="T20" fmla="*/ 159 w 194"/>
                  <a:gd name="T21" fmla="*/ 64 h 215"/>
                  <a:gd name="T22" fmla="*/ 185 w 194"/>
                  <a:gd name="T23" fmla="*/ 113 h 215"/>
                  <a:gd name="T24" fmla="*/ 189 w 194"/>
                  <a:gd name="T25" fmla="*/ 119 h 215"/>
                  <a:gd name="T26" fmla="*/ 192 w 194"/>
                  <a:gd name="T27" fmla="*/ 141 h 215"/>
                  <a:gd name="T28" fmla="*/ 173 w 194"/>
                  <a:gd name="T29" fmla="*/ 169 h 215"/>
                  <a:gd name="T30" fmla="*/ 110 w 194"/>
                  <a:gd name="T31" fmla="*/ 203 h 215"/>
                  <a:gd name="T32" fmla="*/ 80 w 194"/>
                  <a:gd name="T33" fmla="*/ 21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4" h="215">
                    <a:moveTo>
                      <a:pt x="80" y="215"/>
                    </a:moveTo>
                    <a:cubicBezTo>
                      <a:pt x="81" y="214"/>
                      <a:pt x="82" y="214"/>
                      <a:pt x="83" y="213"/>
                    </a:cubicBezTo>
                    <a:cubicBezTo>
                      <a:pt x="84" y="212"/>
                      <a:pt x="83" y="211"/>
                      <a:pt x="82" y="211"/>
                    </a:cubicBezTo>
                    <a:cubicBezTo>
                      <a:pt x="68" y="213"/>
                      <a:pt x="62" y="204"/>
                      <a:pt x="56" y="194"/>
                    </a:cubicBezTo>
                    <a:cubicBezTo>
                      <a:pt x="42" y="172"/>
                      <a:pt x="27" y="151"/>
                      <a:pt x="21" y="126"/>
                    </a:cubicBezTo>
                    <a:cubicBezTo>
                      <a:pt x="18" y="116"/>
                      <a:pt x="16" y="108"/>
                      <a:pt x="25" y="101"/>
                    </a:cubicBezTo>
                    <a:cubicBezTo>
                      <a:pt x="29" y="98"/>
                      <a:pt x="27" y="96"/>
                      <a:pt x="25" y="93"/>
                    </a:cubicBezTo>
                    <a:cubicBezTo>
                      <a:pt x="0" y="52"/>
                      <a:pt x="29" y="17"/>
                      <a:pt x="60" y="7"/>
                    </a:cubicBezTo>
                    <a:cubicBezTo>
                      <a:pt x="83" y="0"/>
                      <a:pt x="109" y="15"/>
                      <a:pt x="121" y="36"/>
                    </a:cubicBezTo>
                    <a:cubicBezTo>
                      <a:pt x="124" y="41"/>
                      <a:pt x="126" y="45"/>
                      <a:pt x="134" y="45"/>
                    </a:cubicBezTo>
                    <a:cubicBezTo>
                      <a:pt x="146" y="45"/>
                      <a:pt x="154" y="54"/>
                      <a:pt x="159" y="64"/>
                    </a:cubicBezTo>
                    <a:cubicBezTo>
                      <a:pt x="168" y="80"/>
                      <a:pt x="177" y="97"/>
                      <a:pt x="185" y="113"/>
                    </a:cubicBezTo>
                    <a:cubicBezTo>
                      <a:pt x="187" y="115"/>
                      <a:pt x="187" y="118"/>
                      <a:pt x="189" y="119"/>
                    </a:cubicBezTo>
                    <a:cubicBezTo>
                      <a:pt x="188" y="127"/>
                      <a:pt x="194" y="133"/>
                      <a:pt x="192" y="141"/>
                    </a:cubicBezTo>
                    <a:cubicBezTo>
                      <a:pt x="188" y="153"/>
                      <a:pt x="183" y="161"/>
                      <a:pt x="173" y="169"/>
                    </a:cubicBezTo>
                    <a:cubicBezTo>
                      <a:pt x="153" y="182"/>
                      <a:pt x="130" y="191"/>
                      <a:pt x="110" y="203"/>
                    </a:cubicBezTo>
                    <a:cubicBezTo>
                      <a:pt x="101" y="208"/>
                      <a:pt x="90" y="211"/>
                      <a:pt x="80" y="215"/>
                    </a:cubicBezTo>
                    <a:close/>
                  </a:path>
                </a:pathLst>
              </a:custGeom>
              <a:solidFill>
                <a:srgbClr val="181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9" name="Freeform 110">
                <a:extLst>
                  <a:ext uri="{FF2B5EF4-FFF2-40B4-BE49-F238E27FC236}">
                    <a16:creationId xmlns:a16="http://schemas.microsoft.com/office/drawing/2014/main" id="{4159F018-E5A7-CF8E-A835-0E06C0E60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5" y="2239"/>
                <a:ext cx="250" cy="227"/>
              </a:xfrm>
              <a:custGeom>
                <a:avLst/>
                <a:gdLst>
                  <a:gd name="T0" fmla="*/ 80 w 228"/>
                  <a:gd name="T1" fmla="*/ 203 h 207"/>
                  <a:gd name="T2" fmla="*/ 29 w 228"/>
                  <a:gd name="T3" fmla="*/ 169 h 207"/>
                  <a:gd name="T4" fmla="*/ 13 w 228"/>
                  <a:gd name="T5" fmla="*/ 79 h 207"/>
                  <a:gd name="T6" fmla="*/ 116 w 228"/>
                  <a:gd name="T7" fmla="*/ 1 h 207"/>
                  <a:gd name="T8" fmla="*/ 156 w 228"/>
                  <a:gd name="T9" fmla="*/ 10 h 207"/>
                  <a:gd name="T10" fmla="*/ 197 w 228"/>
                  <a:gd name="T11" fmla="*/ 39 h 207"/>
                  <a:gd name="T12" fmla="*/ 220 w 228"/>
                  <a:gd name="T13" fmla="*/ 122 h 207"/>
                  <a:gd name="T14" fmla="*/ 123 w 228"/>
                  <a:gd name="T15" fmla="*/ 203 h 207"/>
                  <a:gd name="T16" fmla="*/ 119 w 228"/>
                  <a:gd name="T17" fmla="*/ 203 h 207"/>
                  <a:gd name="T18" fmla="*/ 118 w 228"/>
                  <a:gd name="T19" fmla="*/ 204 h 207"/>
                  <a:gd name="T20" fmla="*/ 123 w 228"/>
                  <a:gd name="T21" fmla="*/ 207 h 207"/>
                  <a:gd name="T22" fmla="*/ 80 w 228"/>
                  <a:gd name="T23" fmla="*/ 20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8" h="207">
                    <a:moveTo>
                      <a:pt x="80" y="203"/>
                    </a:moveTo>
                    <a:cubicBezTo>
                      <a:pt x="60" y="195"/>
                      <a:pt x="44" y="184"/>
                      <a:pt x="29" y="169"/>
                    </a:cubicBezTo>
                    <a:cubicBezTo>
                      <a:pt x="3" y="143"/>
                      <a:pt x="0" y="111"/>
                      <a:pt x="13" y="79"/>
                    </a:cubicBezTo>
                    <a:cubicBezTo>
                      <a:pt x="32" y="35"/>
                      <a:pt x="66" y="7"/>
                      <a:pt x="116" y="1"/>
                    </a:cubicBezTo>
                    <a:cubicBezTo>
                      <a:pt x="130" y="0"/>
                      <a:pt x="143" y="2"/>
                      <a:pt x="156" y="10"/>
                    </a:cubicBezTo>
                    <a:cubicBezTo>
                      <a:pt x="171" y="18"/>
                      <a:pt x="185" y="27"/>
                      <a:pt x="197" y="39"/>
                    </a:cubicBezTo>
                    <a:cubicBezTo>
                      <a:pt x="222" y="62"/>
                      <a:pt x="228" y="91"/>
                      <a:pt x="220" y="122"/>
                    </a:cubicBezTo>
                    <a:cubicBezTo>
                      <a:pt x="208" y="172"/>
                      <a:pt x="169" y="193"/>
                      <a:pt x="123" y="203"/>
                    </a:cubicBezTo>
                    <a:cubicBezTo>
                      <a:pt x="121" y="203"/>
                      <a:pt x="120" y="203"/>
                      <a:pt x="119" y="203"/>
                    </a:cubicBezTo>
                    <a:cubicBezTo>
                      <a:pt x="119" y="203"/>
                      <a:pt x="119" y="204"/>
                      <a:pt x="118" y="204"/>
                    </a:cubicBezTo>
                    <a:cubicBezTo>
                      <a:pt x="120" y="205"/>
                      <a:pt x="121" y="206"/>
                      <a:pt x="123" y="207"/>
                    </a:cubicBezTo>
                    <a:cubicBezTo>
                      <a:pt x="108" y="205"/>
                      <a:pt x="94" y="204"/>
                      <a:pt x="80" y="203"/>
                    </a:cubicBezTo>
                    <a:close/>
                  </a:path>
                </a:pathLst>
              </a:custGeom>
              <a:solidFill>
                <a:srgbClr val="1817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0" name="Freeform 111">
                <a:extLst>
                  <a:ext uri="{FF2B5EF4-FFF2-40B4-BE49-F238E27FC236}">
                    <a16:creationId xmlns:a16="http://schemas.microsoft.com/office/drawing/2014/main" id="{485B99CD-8765-7205-2581-ACBB7B795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5" y="1712"/>
                <a:ext cx="261" cy="215"/>
              </a:xfrm>
              <a:custGeom>
                <a:avLst/>
                <a:gdLst>
                  <a:gd name="T0" fmla="*/ 39 w 238"/>
                  <a:gd name="T1" fmla="*/ 92 h 196"/>
                  <a:gd name="T2" fmla="*/ 24 w 238"/>
                  <a:gd name="T3" fmla="*/ 81 h 196"/>
                  <a:gd name="T4" fmla="*/ 19 w 238"/>
                  <a:gd name="T5" fmla="*/ 141 h 196"/>
                  <a:gd name="T6" fmla="*/ 15 w 238"/>
                  <a:gd name="T7" fmla="*/ 189 h 196"/>
                  <a:gd name="T8" fmla="*/ 5 w 238"/>
                  <a:gd name="T9" fmla="*/ 196 h 196"/>
                  <a:gd name="T10" fmla="*/ 2 w 238"/>
                  <a:gd name="T11" fmla="*/ 188 h 196"/>
                  <a:gd name="T12" fmla="*/ 3 w 238"/>
                  <a:gd name="T13" fmla="*/ 152 h 196"/>
                  <a:gd name="T14" fmla="*/ 4 w 238"/>
                  <a:gd name="T15" fmla="*/ 135 h 196"/>
                  <a:gd name="T16" fmla="*/ 10 w 238"/>
                  <a:gd name="T17" fmla="*/ 78 h 196"/>
                  <a:gd name="T18" fmla="*/ 14 w 238"/>
                  <a:gd name="T19" fmla="*/ 55 h 196"/>
                  <a:gd name="T20" fmla="*/ 23 w 238"/>
                  <a:gd name="T21" fmla="*/ 13 h 196"/>
                  <a:gd name="T22" fmla="*/ 37 w 238"/>
                  <a:gd name="T23" fmla="*/ 1 h 196"/>
                  <a:gd name="T24" fmla="*/ 66 w 238"/>
                  <a:gd name="T25" fmla="*/ 2 h 196"/>
                  <a:gd name="T26" fmla="*/ 118 w 238"/>
                  <a:gd name="T27" fmla="*/ 7 h 196"/>
                  <a:gd name="T28" fmla="*/ 135 w 238"/>
                  <a:gd name="T29" fmla="*/ 11 h 196"/>
                  <a:gd name="T30" fmla="*/ 228 w 238"/>
                  <a:gd name="T31" fmla="*/ 23 h 196"/>
                  <a:gd name="T32" fmla="*/ 238 w 238"/>
                  <a:gd name="T33" fmla="*/ 29 h 196"/>
                  <a:gd name="T34" fmla="*/ 145 w 238"/>
                  <a:gd name="T35" fmla="*/ 23 h 196"/>
                  <a:gd name="T36" fmla="*/ 122 w 238"/>
                  <a:gd name="T37" fmla="*/ 22 h 196"/>
                  <a:gd name="T38" fmla="*/ 119 w 238"/>
                  <a:gd name="T39" fmla="*/ 23 h 196"/>
                  <a:gd name="T40" fmla="*/ 96 w 238"/>
                  <a:gd name="T41" fmla="*/ 22 h 196"/>
                  <a:gd name="T42" fmla="*/ 87 w 238"/>
                  <a:gd name="T43" fmla="*/ 20 h 196"/>
                  <a:gd name="T44" fmla="*/ 86 w 238"/>
                  <a:gd name="T45" fmla="*/ 30 h 196"/>
                  <a:gd name="T46" fmla="*/ 64 w 238"/>
                  <a:gd name="T47" fmla="*/ 28 h 196"/>
                  <a:gd name="T48" fmla="*/ 60 w 238"/>
                  <a:gd name="T49" fmla="*/ 29 h 196"/>
                  <a:gd name="T50" fmla="*/ 54 w 238"/>
                  <a:gd name="T51" fmla="*/ 27 h 196"/>
                  <a:gd name="T52" fmla="*/ 56 w 238"/>
                  <a:gd name="T53" fmla="*/ 21 h 196"/>
                  <a:gd name="T54" fmla="*/ 34 w 238"/>
                  <a:gd name="T55" fmla="*/ 35 h 196"/>
                  <a:gd name="T56" fmla="*/ 37 w 238"/>
                  <a:gd name="T57" fmla="*/ 45 h 196"/>
                  <a:gd name="T58" fmla="*/ 43 w 238"/>
                  <a:gd name="T59" fmla="*/ 53 h 196"/>
                  <a:gd name="T60" fmla="*/ 36 w 238"/>
                  <a:gd name="T61" fmla="*/ 59 h 196"/>
                  <a:gd name="T62" fmla="*/ 30 w 238"/>
                  <a:gd name="T63" fmla="*/ 67 h 196"/>
                  <a:gd name="T64" fmla="*/ 41 w 238"/>
                  <a:gd name="T65" fmla="*/ 82 h 196"/>
                  <a:gd name="T66" fmla="*/ 39 w 238"/>
                  <a:gd name="T67" fmla="*/ 92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8" h="196">
                    <a:moveTo>
                      <a:pt x="39" y="92"/>
                    </a:moveTo>
                    <a:cubicBezTo>
                      <a:pt x="30" y="94"/>
                      <a:pt x="30" y="83"/>
                      <a:pt x="24" y="81"/>
                    </a:cubicBezTo>
                    <a:cubicBezTo>
                      <a:pt x="25" y="102"/>
                      <a:pt x="20" y="121"/>
                      <a:pt x="19" y="141"/>
                    </a:cubicBezTo>
                    <a:cubicBezTo>
                      <a:pt x="18" y="157"/>
                      <a:pt x="16" y="173"/>
                      <a:pt x="15" y="189"/>
                    </a:cubicBezTo>
                    <a:cubicBezTo>
                      <a:pt x="14" y="196"/>
                      <a:pt x="9" y="195"/>
                      <a:pt x="5" y="196"/>
                    </a:cubicBezTo>
                    <a:cubicBezTo>
                      <a:pt x="0" y="194"/>
                      <a:pt x="2" y="190"/>
                      <a:pt x="2" y="188"/>
                    </a:cubicBezTo>
                    <a:cubicBezTo>
                      <a:pt x="2" y="176"/>
                      <a:pt x="3" y="164"/>
                      <a:pt x="3" y="152"/>
                    </a:cubicBezTo>
                    <a:cubicBezTo>
                      <a:pt x="5" y="146"/>
                      <a:pt x="5" y="140"/>
                      <a:pt x="4" y="135"/>
                    </a:cubicBezTo>
                    <a:cubicBezTo>
                      <a:pt x="1" y="115"/>
                      <a:pt x="7" y="97"/>
                      <a:pt x="10" y="78"/>
                    </a:cubicBezTo>
                    <a:cubicBezTo>
                      <a:pt x="11" y="70"/>
                      <a:pt x="12" y="63"/>
                      <a:pt x="14" y="55"/>
                    </a:cubicBezTo>
                    <a:cubicBezTo>
                      <a:pt x="17" y="41"/>
                      <a:pt x="19" y="27"/>
                      <a:pt x="23" y="13"/>
                    </a:cubicBezTo>
                    <a:cubicBezTo>
                      <a:pt x="25" y="5"/>
                      <a:pt x="29" y="1"/>
                      <a:pt x="37" y="1"/>
                    </a:cubicBezTo>
                    <a:cubicBezTo>
                      <a:pt x="46" y="2"/>
                      <a:pt x="56" y="0"/>
                      <a:pt x="66" y="2"/>
                    </a:cubicBezTo>
                    <a:cubicBezTo>
                      <a:pt x="84" y="3"/>
                      <a:pt x="101" y="6"/>
                      <a:pt x="118" y="7"/>
                    </a:cubicBezTo>
                    <a:cubicBezTo>
                      <a:pt x="124" y="7"/>
                      <a:pt x="130" y="7"/>
                      <a:pt x="135" y="11"/>
                    </a:cubicBezTo>
                    <a:cubicBezTo>
                      <a:pt x="166" y="15"/>
                      <a:pt x="197" y="17"/>
                      <a:pt x="228" y="23"/>
                    </a:cubicBezTo>
                    <a:cubicBezTo>
                      <a:pt x="232" y="24"/>
                      <a:pt x="237" y="23"/>
                      <a:pt x="238" y="29"/>
                    </a:cubicBezTo>
                    <a:cubicBezTo>
                      <a:pt x="207" y="27"/>
                      <a:pt x="176" y="27"/>
                      <a:pt x="145" y="23"/>
                    </a:cubicBezTo>
                    <a:cubicBezTo>
                      <a:pt x="138" y="23"/>
                      <a:pt x="130" y="23"/>
                      <a:pt x="122" y="22"/>
                    </a:cubicBezTo>
                    <a:cubicBezTo>
                      <a:pt x="121" y="22"/>
                      <a:pt x="120" y="23"/>
                      <a:pt x="119" y="23"/>
                    </a:cubicBezTo>
                    <a:cubicBezTo>
                      <a:pt x="111" y="32"/>
                      <a:pt x="104" y="31"/>
                      <a:pt x="96" y="22"/>
                    </a:cubicBezTo>
                    <a:cubicBezTo>
                      <a:pt x="94" y="19"/>
                      <a:pt x="90" y="20"/>
                      <a:pt x="87" y="20"/>
                    </a:cubicBezTo>
                    <a:cubicBezTo>
                      <a:pt x="84" y="24"/>
                      <a:pt x="98" y="28"/>
                      <a:pt x="86" y="30"/>
                    </a:cubicBezTo>
                    <a:cubicBezTo>
                      <a:pt x="79" y="26"/>
                      <a:pt x="71" y="24"/>
                      <a:pt x="64" y="28"/>
                    </a:cubicBezTo>
                    <a:cubicBezTo>
                      <a:pt x="62" y="29"/>
                      <a:pt x="61" y="29"/>
                      <a:pt x="60" y="29"/>
                    </a:cubicBezTo>
                    <a:cubicBezTo>
                      <a:pt x="58" y="29"/>
                      <a:pt x="55" y="29"/>
                      <a:pt x="54" y="27"/>
                    </a:cubicBezTo>
                    <a:cubicBezTo>
                      <a:pt x="51" y="24"/>
                      <a:pt x="56" y="23"/>
                      <a:pt x="56" y="21"/>
                    </a:cubicBezTo>
                    <a:cubicBezTo>
                      <a:pt x="38" y="15"/>
                      <a:pt x="35" y="23"/>
                      <a:pt x="34" y="35"/>
                    </a:cubicBezTo>
                    <a:cubicBezTo>
                      <a:pt x="33" y="39"/>
                      <a:pt x="34" y="43"/>
                      <a:pt x="37" y="45"/>
                    </a:cubicBezTo>
                    <a:cubicBezTo>
                      <a:pt x="40" y="47"/>
                      <a:pt x="43" y="49"/>
                      <a:pt x="43" y="53"/>
                    </a:cubicBezTo>
                    <a:cubicBezTo>
                      <a:pt x="43" y="58"/>
                      <a:pt x="42" y="61"/>
                      <a:pt x="36" y="59"/>
                    </a:cubicBezTo>
                    <a:cubicBezTo>
                      <a:pt x="29" y="58"/>
                      <a:pt x="27" y="60"/>
                      <a:pt x="30" y="67"/>
                    </a:cubicBezTo>
                    <a:cubicBezTo>
                      <a:pt x="32" y="73"/>
                      <a:pt x="37" y="77"/>
                      <a:pt x="41" y="82"/>
                    </a:cubicBezTo>
                    <a:cubicBezTo>
                      <a:pt x="42" y="86"/>
                      <a:pt x="44" y="89"/>
                      <a:pt x="39" y="92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1" name="Freeform 112">
                <a:extLst>
                  <a:ext uri="{FF2B5EF4-FFF2-40B4-BE49-F238E27FC236}">
                    <a16:creationId xmlns:a16="http://schemas.microsoft.com/office/drawing/2014/main" id="{B846FB51-3DD9-957D-8676-C7E811EE7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1" y="2558"/>
                <a:ext cx="99" cy="101"/>
              </a:xfrm>
              <a:custGeom>
                <a:avLst/>
                <a:gdLst>
                  <a:gd name="T0" fmla="*/ 76 w 91"/>
                  <a:gd name="T1" fmla="*/ 15 h 92"/>
                  <a:gd name="T2" fmla="*/ 71 w 91"/>
                  <a:gd name="T3" fmla="*/ 71 h 92"/>
                  <a:gd name="T4" fmla="*/ 9 w 91"/>
                  <a:gd name="T5" fmla="*/ 78 h 92"/>
                  <a:gd name="T6" fmla="*/ 5 w 91"/>
                  <a:gd name="T7" fmla="*/ 37 h 92"/>
                  <a:gd name="T8" fmla="*/ 21 w 91"/>
                  <a:gd name="T9" fmla="*/ 18 h 92"/>
                  <a:gd name="T10" fmla="*/ 22 w 91"/>
                  <a:gd name="T11" fmla="*/ 27 h 92"/>
                  <a:gd name="T12" fmla="*/ 14 w 91"/>
                  <a:gd name="T13" fmla="*/ 41 h 92"/>
                  <a:gd name="T14" fmla="*/ 17 w 91"/>
                  <a:gd name="T15" fmla="*/ 50 h 92"/>
                  <a:gd name="T16" fmla="*/ 26 w 91"/>
                  <a:gd name="T17" fmla="*/ 49 h 92"/>
                  <a:gd name="T18" fmla="*/ 30 w 91"/>
                  <a:gd name="T19" fmla="*/ 46 h 92"/>
                  <a:gd name="T20" fmla="*/ 47 w 91"/>
                  <a:gd name="T21" fmla="*/ 54 h 92"/>
                  <a:gd name="T22" fmla="*/ 35 w 91"/>
                  <a:gd name="T23" fmla="*/ 62 h 92"/>
                  <a:gd name="T24" fmla="*/ 46 w 91"/>
                  <a:gd name="T25" fmla="*/ 62 h 92"/>
                  <a:gd name="T26" fmla="*/ 55 w 91"/>
                  <a:gd name="T27" fmla="*/ 66 h 92"/>
                  <a:gd name="T28" fmla="*/ 59 w 91"/>
                  <a:gd name="T29" fmla="*/ 50 h 92"/>
                  <a:gd name="T30" fmla="*/ 62 w 91"/>
                  <a:gd name="T31" fmla="*/ 39 h 92"/>
                  <a:gd name="T32" fmla="*/ 50 w 91"/>
                  <a:gd name="T33" fmla="*/ 35 h 92"/>
                  <a:gd name="T34" fmla="*/ 35 w 91"/>
                  <a:gd name="T35" fmla="*/ 32 h 92"/>
                  <a:gd name="T36" fmla="*/ 32 w 91"/>
                  <a:gd name="T37" fmla="*/ 22 h 92"/>
                  <a:gd name="T38" fmla="*/ 41 w 91"/>
                  <a:gd name="T39" fmla="*/ 19 h 92"/>
                  <a:gd name="T40" fmla="*/ 44 w 91"/>
                  <a:gd name="T41" fmla="*/ 19 h 92"/>
                  <a:gd name="T42" fmla="*/ 22 w 91"/>
                  <a:gd name="T43" fmla="*/ 15 h 92"/>
                  <a:gd name="T44" fmla="*/ 26 w 91"/>
                  <a:gd name="T45" fmla="*/ 11 h 92"/>
                  <a:gd name="T46" fmla="*/ 76 w 91"/>
                  <a:gd name="T47" fmla="*/ 15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1" h="92">
                    <a:moveTo>
                      <a:pt x="76" y="15"/>
                    </a:moveTo>
                    <a:cubicBezTo>
                      <a:pt x="91" y="37"/>
                      <a:pt x="84" y="58"/>
                      <a:pt x="71" y="71"/>
                    </a:cubicBezTo>
                    <a:cubicBezTo>
                      <a:pt x="51" y="90"/>
                      <a:pt x="29" y="92"/>
                      <a:pt x="9" y="78"/>
                    </a:cubicBezTo>
                    <a:cubicBezTo>
                      <a:pt x="4" y="65"/>
                      <a:pt x="0" y="51"/>
                      <a:pt x="5" y="37"/>
                    </a:cubicBezTo>
                    <a:cubicBezTo>
                      <a:pt x="8" y="28"/>
                      <a:pt x="11" y="20"/>
                      <a:pt x="21" y="18"/>
                    </a:cubicBezTo>
                    <a:cubicBezTo>
                      <a:pt x="28" y="20"/>
                      <a:pt x="25" y="24"/>
                      <a:pt x="22" y="27"/>
                    </a:cubicBezTo>
                    <a:cubicBezTo>
                      <a:pt x="18" y="31"/>
                      <a:pt x="15" y="35"/>
                      <a:pt x="14" y="41"/>
                    </a:cubicBezTo>
                    <a:cubicBezTo>
                      <a:pt x="14" y="44"/>
                      <a:pt x="14" y="48"/>
                      <a:pt x="17" y="50"/>
                    </a:cubicBezTo>
                    <a:cubicBezTo>
                      <a:pt x="19" y="52"/>
                      <a:pt x="23" y="51"/>
                      <a:pt x="26" y="49"/>
                    </a:cubicBezTo>
                    <a:cubicBezTo>
                      <a:pt x="27" y="48"/>
                      <a:pt x="29" y="47"/>
                      <a:pt x="30" y="46"/>
                    </a:cubicBezTo>
                    <a:cubicBezTo>
                      <a:pt x="38" y="41"/>
                      <a:pt x="47" y="45"/>
                      <a:pt x="47" y="54"/>
                    </a:cubicBezTo>
                    <a:cubicBezTo>
                      <a:pt x="47" y="62"/>
                      <a:pt x="40" y="61"/>
                      <a:pt x="35" y="62"/>
                    </a:cubicBezTo>
                    <a:cubicBezTo>
                      <a:pt x="39" y="63"/>
                      <a:pt x="42" y="62"/>
                      <a:pt x="46" y="62"/>
                    </a:cubicBezTo>
                    <a:cubicBezTo>
                      <a:pt x="49" y="61"/>
                      <a:pt x="51" y="65"/>
                      <a:pt x="55" y="66"/>
                    </a:cubicBezTo>
                    <a:cubicBezTo>
                      <a:pt x="54" y="60"/>
                      <a:pt x="56" y="55"/>
                      <a:pt x="59" y="50"/>
                    </a:cubicBezTo>
                    <a:cubicBezTo>
                      <a:pt x="62" y="47"/>
                      <a:pt x="65" y="44"/>
                      <a:pt x="62" y="39"/>
                    </a:cubicBezTo>
                    <a:cubicBezTo>
                      <a:pt x="59" y="35"/>
                      <a:pt x="55" y="35"/>
                      <a:pt x="50" y="35"/>
                    </a:cubicBezTo>
                    <a:cubicBezTo>
                      <a:pt x="45" y="36"/>
                      <a:pt x="39" y="37"/>
                      <a:pt x="35" y="32"/>
                    </a:cubicBezTo>
                    <a:cubicBezTo>
                      <a:pt x="34" y="29"/>
                      <a:pt x="30" y="26"/>
                      <a:pt x="32" y="22"/>
                    </a:cubicBezTo>
                    <a:cubicBezTo>
                      <a:pt x="34" y="18"/>
                      <a:pt x="38" y="19"/>
                      <a:pt x="41" y="19"/>
                    </a:cubicBezTo>
                    <a:cubicBezTo>
                      <a:pt x="43" y="19"/>
                      <a:pt x="44" y="19"/>
                      <a:pt x="44" y="19"/>
                    </a:cubicBezTo>
                    <a:cubicBezTo>
                      <a:pt x="38" y="16"/>
                      <a:pt x="28" y="24"/>
                      <a:pt x="22" y="15"/>
                    </a:cubicBezTo>
                    <a:cubicBezTo>
                      <a:pt x="21" y="12"/>
                      <a:pt x="24" y="12"/>
                      <a:pt x="26" y="11"/>
                    </a:cubicBezTo>
                    <a:cubicBezTo>
                      <a:pt x="43" y="2"/>
                      <a:pt x="60" y="0"/>
                      <a:pt x="76" y="15"/>
                    </a:cubicBezTo>
                    <a:close/>
                  </a:path>
                </a:pathLst>
              </a:custGeom>
              <a:solidFill>
                <a:srgbClr val="7BB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2" name="Freeform 113">
                <a:extLst>
                  <a:ext uri="{FF2B5EF4-FFF2-40B4-BE49-F238E27FC236}">
                    <a16:creationId xmlns:a16="http://schemas.microsoft.com/office/drawing/2014/main" id="{23491916-32E2-2DB2-AE8D-0525D4E3F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1920"/>
                <a:ext cx="96" cy="81"/>
              </a:xfrm>
              <a:custGeom>
                <a:avLst/>
                <a:gdLst>
                  <a:gd name="T0" fmla="*/ 88 w 88"/>
                  <a:gd name="T1" fmla="*/ 4 h 74"/>
                  <a:gd name="T2" fmla="*/ 29 w 88"/>
                  <a:gd name="T3" fmla="*/ 69 h 74"/>
                  <a:gd name="T4" fmla="*/ 2 w 88"/>
                  <a:gd name="T5" fmla="*/ 73 h 74"/>
                  <a:gd name="T6" fmla="*/ 1 w 88"/>
                  <a:gd name="T7" fmla="*/ 73 h 74"/>
                  <a:gd name="T8" fmla="*/ 0 w 88"/>
                  <a:gd name="T9" fmla="*/ 65 h 74"/>
                  <a:gd name="T10" fmla="*/ 9 w 88"/>
                  <a:gd name="T11" fmla="*/ 57 h 74"/>
                  <a:gd name="T12" fmla="*/ 31 w 88"/>
                  <a:gd name="T13" fmla="*/ 45 h 74"/>
                  <a:gd name="T14" fmla="*/ 17 w 88"/>
                  <a:gd name="T15" fmla="*/ 50 h 74"/>
                  <a:gd name="T16" fmla="*/ 18 w 88"/>
                  <a:gd name="T17" fmla="*/ 32 h 74"/>
                  <a:gd name="T18" fmla="*/ 29 w 88"/>
                  <a:gd name="T19" fmla="*/ 28 h 74"/>
                  <a:gd name="T20" fmla="*/ 62 w 88"/>
                  <a:gd name="T21" fmla="*/ 17 h 74"/>
                  <a:gd name="T22" fmla="*/ 65 w 88"/>
                  <a:gd name="T23" fmla="*/ 10 h 74"/>
                  <a:gd name="T24" fmla="*/ 74 w 88"/>
                  <a:gd name="T25" fmla="*/ 1 h 74"/>
                  <a:gd name="T26" fmla="*/ 87 w 88"/>
                  <a:gd name="T27" fmla="*/ 3 h 74"/>
                  <a:gd name="T28" fmla="*/ 88 w 88"/>
                  <a:gd name="T29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74">
                    <a:moveTo>
                      <a:pt x="88" y="4"/>
                    </a:moveTo>
                    <a:cubicBezTo>
                      <a:pt x="86" y="42"/>
                      <a:pt x="63" y="60"/>
                      <a:pt x="29" y="69"/>
                    </a:cubicBezTo>
                    <a:cubicBezTo>
                      <a:pt x="20" y="72"/>
                      <a:pt x="11" y="74"/>
                      <a:pt x="2" y="73"/>
                    </a:cubicBezTo>
                    <a:cubicBezTo>
                      <a:pt x="2" y="73"/>
                      <a:pt x="1" y="73"/>
                      <a:pt x="1" y="73"/>
                    </a:cubicBezTo>
                    <a:cubicBezTo>
                      <a:pt x="0" y="70"/>
                      <a:pt x="0" y="68"/>
                      <a:pt x="0" y="65"/>
                    </a:cubicBezTo>
                    <a:cubicBezTo>
                      <a:pt x="0" y="59"/>
                      <a:pt x="2" y="56"/>
                      <a:pt x="9" y="57"/>
                    </a:cubicBezTo>
                    <a:cubicBezTo>
                      <a:pt x="21" y="60"/>
                      <a:pt x="28" y="55"/>
                      <a:pt x="31" y="45"/>
                    </a:cubicBezTo>
                    <a:cubicBezTo>
                      <a:pt x="27" y="47"/>
                      <a:pt x="23" y="56"/>
                      <a:pt x="17" y="50"/>
                    </a:cubicBezTo>
                    <a:cubicBezTo>
                      <a:pt x="12" y="45"/>
                      <a:pt x="15" y="38"/>
                      <a:pt x="18" y="32"/>
                    </a:cubicBezTo>
                    <a:cubicBezTo>
                      <a:pt x="21" y="29"/>
                      <a:pt x="25" y="29"/>
                      <a:pt x="29" y="28"/>
                    </a:cubicBezTo>
                    <a:cubicBezTo>
                      <a:pt x="40" y="26"/>
                      <a:pt x="52" y="24"/>
                      <a:pt x="62" y="17"/>
                    </a:cubicBezTo>
                    <a:cubicBezTo>
                      <a:pt x="65" y="16"/>
                      <a:pt x="64" y="12"/>
                      <a:pt x="65" y="10"/>
                    </a:cubicBezTo>
                    <a:cubicBezTo>
                      <a:pt x="65" y="3"/>
                      <a:pt x="67" y="0"/>
                      <a:pt x="74" y="1"/>
                    </a:cubicBezTo>
                    <a:cubicBezTo>
                      <a:pt x="78" y="2"/>
                      <a:pt x="83" y="1"/>
                      <a:pt x="87" y="3"/>
                    </a:cubicBezTo>
                    <a:cubicBezTo>
                      <a:pt x="87" y="4"/>
                      <a:pt x="88" y="4"/>
                      <a:pt x="88" y="4"/>
                    </a:cubicBezTo>
                    <a:close/>
                  </a:path>
                </a:pathLst>
              </a:custGeom>
              <a:solidFill>
                <a:srgbClr val="91C8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3" name="Freeform 114">
                <a:extLst>
                  <a:ext uri="{FF2B5EF4-FFF2-40B4-BE49-F238E27FC236}">
                    <a16:creationId xmlns:a16="http://schemas.microsoft.com/office/drawing/2014/main" id="{BF3C7468-48AE-8E60-4C1C-FDF95CFB6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5" y="2556"/>
                <a:ext cx="99" cy="87"/>
              </a:xfrm>
              <a:custGeom>
                <a:avLst/>
                <a:gdLst>
                  <a:gd name="T0" fmla="*/ 90 w 90"/>
                  <a:gd name="T1" fmla="*/ 17 h 80"/>
                  <a:gd name="T2" fmla="*/ 86 w 90"/>
                  <a:gd name="T3" fmla="*/ 16 h 80"/>
                  <a:gd name="T4" fmla="*/ 44 w 90"/>
                  <a:gd name="T5" fmla="*/ 14 h 80"/>
                  <a:gd name="T6" fmla="*/ 36 w 90"/>
                  <a:gd name="T7" fmla="*/ 17 h 80"/>
                  <a:gd name="T8" fmla="*/ 36 w 90"/>
                  <a:gd name="T9" fmla="*/ 21 h 80"/>
                  <a:gd name="T10" fmla="*/ 20 w 90"/>
                  <a:gd name="T11" fmla="*/ 59 h 80"/>
                  <a:gd name="T12" fmla="*/ 24 w 90"/>
                  <a:gd name="T13" fmla="*/ 74 h 80"/>
                  <a:gd name="T14" fmla="*/ 23 w 90"/>
                  <a:gd name="T15" fmla="*/ 80 h 80"/>
                  <a:gd name="T16" fmla="*/ 13 w 90"/>
                  <a:gd name="T17" fmla="*/ 25 h 80"/>
                  <a:gd name="T18" fmla="*/ 66 w 90"/>
                  <a:gd name="T19" fmla="*/ 1 h 80"/>
                  <a:gd name="T20" fmla="*/ 90 w 90"/>
                  <a:gd name="T21" fmla="*/ 1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" h="80">
                    <a:moveTo>
                      <a:pt x="90" y="17"/>
                    </a:moveTo>
                    <a:cubicBezTo>
                      <a:pt x="88" y="19"/>
                      <a:pt x="87" y="17"/>
                      <a:pt x="86" y="16"/>
                    </a:cubicBezTo>
                    <a:cubicBezTo>
                      <a:pt x="73" y="6"/>
                      <a:pt x="58" y="7"/>
                      <a:pt x="44" y="14"/>
                    </a:cubicBezTo>
                    <a:cubicBezTo>
                      <a:pt x="42" y="15"/>
                      <a:pt x="39" y="16"/>
                      <a:pt x="36" y="17"/>
                    </a:cubicBezTo>
                    <a:cubicBezTo>
                      <a:pt x="37" y="18"/>
                      <a:pt x="37" y="20"/>
                      <a:pt x="36" y="21"/>
                    </a:cubicBezTo>
                    <a:cubicBezTo>
                      <a:pt x="23" y="25"/>
                      <a:pt x="17" y="46"/>
                      <a:pt x="20" y="59"/>
                    </a:cubicBezTo>
                    <a:cubicBezTo>
                      <a:pt x="20" y="64"/>
                      <a:pt x="20" y="69"/>
                      <a:pt x="24" y="74"/>
                    </a:cubicBezTo>
                    <a:cubicBezTo>
                      <a:pt x="25" y="76"/>
                      <a:pt x="25" y="79"/>
                      <a:pt x="23" y="80"/>
                    </a:cubicBezTo>
                    <a:cubicBezTo>
                      <a:pt x="6" y="69"/>
                      <a:pt x="0" y="43"/>
                      <a:pt x="13" y="25"/>
                    </a:cubicBezTo>
                    <a:cubicBezTo>
                      <a:pt x="26" y="7"/>
                      <a:pt x="44" y="0"/>
                      <a:pt x="66" y="1"/>
                    </a:cubicBezTo>
                    <a:cubicBezTo>
                      <a:pt x="77" y="1"/>
                      <a:pt x="85" y="7"/>
                      <a:pt x="90" y="17"/>
                    </a:cubicBezTo>
                    <a:close/>
                  </a:path>
                </a:pathLst>
              </a:custGeom>
              <a:solidFill>
                <a:srgbClr val="BFD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4" name="Freeform 115">
                <a:extLst>
                  <a:ext uri="{FF2B5EF4-FFF2-40B4-BE49-F238E27FC236}">
                    <a16:creationId xmlns:a16="http://schemas.microsoft.com/office/drawing/2014/main" id="{D4C7A7F2-063E-6588-6950-F62EEE96C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5" y="2063"/>
                <a:ext cx="88" cy="28"/>
              </a:xfrm>
              <a:custGeom>
                <a:avLst/>
                <a:gdLst>
                  <a:gd name="T0" fmla="*/ 71 w 80"/>
                  <a:gd name="T1" fmla="*/ 3 h 25"/>
                  <a:gd name="T2" fmla="*/ 75 w 80"/>
                  <a:gd name="T3" fmla="*/ 13 h 25"/>
                  <a:gd name="T4" fmla="*/ 68 w 80"/>
                  <a:gd name="T5" fmla="*/ 24 h 25"/>
                  <a:gd name="T6" fmla="*/ 0 w 80"/>
                  <a:gd name="T7" fmla="*/ 21 h 25"/>
                  <a:gd name="T8" fmla="*/ 21 w 80"/>
                  <a:gd name="T9" fmla="*/ 1 h 25"/>
                  <a:gd name="T10" fmla="*/ 59 w 80"/>
                  <a:gd name="T11" fmla="*/ 3 h 25"/>
                  <a:gd name="T12" fmla="*/ 71 w 80"/>
                  <a:gd name="T13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25">
                    <a:moveTo>
                      <a:pt x="71" y="3"/>
                    </a:moveTo>
                    <a:cubicBezTo>
                      <a:pt x="72" y="6"/>
                      <a:pt x="74" y="9"/>
                      <a:pt x="75" y="13"/>
                    </a:cubicBezTo>
                    <a:cubicBezTo>
                      <a:pt x="80" y="24"/>
                      <a:pt x="80" y="25"/>
                      <a:pt x="68" y="24"/>
                    </a:cubicBezTo>
                    <a:cubicBezTo>
                      <a:pt x="45" y="22"/>
                      <a:pt x="23" y="24"/>
                      <a:pt x="0" y="21"/>
                    </a:cubicBezTo>
                    <a:cubicBezTo>
                      <a:pt x="0" y="11"/>
                      <a:pt x="10" y="2"/>
                      <a:pt x="21" y="1"/>
                    </a:cubicBezTo>
                    <a:cubicBezTo>
                      <a:pt x="34" y="0"/>
                      <a:pt x="46" y="3"/>
                      <a:pt x="59" y="3"/>
                    </a:cubicBezTo>
                    <a:cubicBezTo>
                      <a:pt x="63" y="3"/>
                      <a:pt x="67" y="4"/>
                      <a:pt x="71" y="3"/>
                    </a:cubicBezTo>
                    <a:close/>
                  </a:path>
                </a:pathLst>
              </a:custGeom>
              <a:solidFill>
                <a:srgbClr val="90A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5" name="Freeform 116">
                <a:extLst>
                  <a:ext uri="{FF2B5EF4-FFF2-40B4-BE49-F238E27FC236}">
                    <a16:creationId xmlns:a16="http://schemas.microsoft.com/office/drawing/2014/main" id="{1DEB199A-297E-6F82-49CD-192F6A039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2051"/>
                <a:ext cx="87" cy="36"/>
              </a:xfrm>
              <a:custGeom>
                <a:avLst/>
                <a:gdLst>
                  <a:gd name="T0" fmla="*/ 79 w 79"/>
                  <a:gd name="T1" fmla="*/ 14 h 33"/>
                  <a:gd name="T2" fmla="*/ 71 w 79"/>
                  <a:gd name="T3" fmla="*/ 18 h 33"/>
                  <a:gd name="T4" fmla="*/ 34 w 79"/>
                  <a:gd name="T5" fmla="*/ 14 h 33"/>
                  <a:gd name="T6" fmla="*/ 8 w 79"/>
                  <a:gd name="T7" fmla="*/ 32 h 33"/>
                  <a:gd name="T8" fmla="*/ 3 w 79"/>
                  <a:gd name="T9" fmla="*/ 25 h 33"/>
                  <a:gd name="T10" fmla="*/ 40 w 79"/>
                  <a:gd name="T11" fmla="*/ 3 h 33"/>
                  <a:gd name="T12" fmla="*/ 70 w 79"/>
                  <a:gd name="T13" fmla="*/ 6 h 33"/>
                  <a:gd name="T14" fmla="*/ 79 w 79"/>
                  <a:gd name="T15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33">
                    <a:moveTo>
                      <a:pt x="79" y="14"/>
                    </a:moveTo>
                    <a:cubicBezTo>
                      <a:pt x="78" y="20"/>
                      <a:pt x="74" y="18"/>
                      <a:pt x="71" y="18"/>
                    </a:cubicBezTo>
                    <a:cubicBezTo>
                      <a:pt x="59" y="17"/>
                      <a:pt x="46" y="16"/>
                      <a:pt x="34" y="14"/>
                    </a:cubicBezTo>
                    <a:cubicBezTo>
                      <a:pt x="20" y="13"/>
                      <a:pt x="14" y="21"/>
                      <a:pt x="8" y="32"/>
                    </a:cubicBezTo>
                    <a:cubicBezTo>
                      <a:pt x="1" y="33"/>
                      <a:pt x="0" y="32"/>
                      <a:pt x="3" y="25"/>
                    </a:cubicBezTo>
                    <a:cubicBezTo>
                      <a:pt x="10" y="8"/>
                      <a:pt x="21" y="0"/>
                      <a:pt x="40" y="3"/>
                    </a:cubicBezTo>
                    <a:cubicBezTo>
                      <a:pt x="50" y="4"/>
                      <a:pt x="60" y="5"/>
                      <a:pt x="70" y="6"/>
                    </a:cubicBezTo>
                    <a:cubicBezTo>
                      <a:pt x="75" y="7"/>
                      <a:pt x="78" y="9"/>
                      <a:pt x="79" y="14"/>
                    </a:cubicBezTo>
                    <a:close/>
                  </a:path>
                </a:pathLst>
              </a:custGeom>
              <a:solidFill>
                <a:srgbClr val="C7D2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6" name="Freeform 117">
                <a:extLst>
                  <a:ext uri="{FF2B5EF4-FFF2-40B4-BE49-F238E27FC236}">
                    <a16:creationId xmlns:a16="http://schemas.microsoft.com/office/drawing/2014/main" id="{94A8031B-6546-F903-606C-DCD6876D09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8" y="1981"/>
                <a:ext cx="67" cy="41"/>
              </a:xfrm>
              <a:custGeom>
                <a:avLst/>
                <a:gdLst>
                  <a:gd name="T0" fmla="*/ 29 w 61"/>
                  <a:gd name="T1" fmla="*/ 34 h 37"/>
                  <a:gd name="T2" fmla="*/ 20 w 61"/>
                  <a:gd name="T3" fmla="*/ 28 h 37"/>
                  <a:gd name="T4" fmla="*/ 16 w 61"/>
                  <a:gd name="T5" fmla="*/ 18 h 37"/>
                  <a:gd name="T6" fmla="*/ 4 w 61"/>
                  <a:gd name="T7" fmla="*/ 17 h 37"/>
                  <a:gd name="T8" fmla="*/ 7 w 61"/>
                  <a:gd name="T9" fmla="*/ 8 h 37"/>
                  <a:gd name="T10" fmla="*/ 9 w 61"/>
                  <a:gd name="T11" fmla="*/ 7 h 37"/>
                  <a:gd name="T12" fmla="*/ 16 w 61"/>
                  <a:gd name="T13" fmla="*/ 0 h 37"/>
                  <a:gd name="T14" fmla="*/ 26 w 61"/>
                  <a:gd name="T15" fmla="*/ 8 h 37"/>
                  <a:gd name="T16" fmla="*/ 32 w 61"/>
                  <a:gd name="T17" fmla="*/ 20 h 37"/>
                  <a:gd name="T18" fmla="*/ 49 w 61"/>
                  <a:gd name="T19" fmla="*/ 16 h 37"/>
                  <a:gd name="T20" fmla="*/ 58 w 61"/>
                  <a:gd name="T21" fmla="*/ 16 h 37"/>
                  <a:gd name="T22" fmla="*/ 58 w 61"/>
                  <a:gd name="T23" fmla="*/ 17 h 37"/>
                  <a:gd name="T24" fmla="*/ 59 w 61"/>
                  <a:gd name="T25" fmla="*/ 28 h 37"/>
                  <a:gd name="T26" fmla="*/ 60 w 61"/>
                  <a:gd name="T27" fmla="*/ 34 h 37"/>
                  <a:gd name="T28" fmla="*/ 55 w 61"/>
                  <a:gd name="T29" fmla="*/ 35 h 37"/>
                  <a:gd name="T30" fmla="*/ 29 w 61"/>
                  <a:gd name="T31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37">
                    <a:moveTo>
                      <a:pt x="29" y="34"/>
                    </a:moveTo>
                    <a:cubicBezTo>
                      <a:pt x="26" y="32"/>
                      <a:pt x="23" y="30"/>
                      <a:pt x="20" y="28"/>
                    </a:cubicBezTo>
                    <a:cubicBezTo>
                      <a:pt x="16" y="26"/>
                      <a:pt x="14" y="23"/>
                      <a:pt x="16" y="18"/>
                    </a:cubicBezTo>
                    <a:cubicBezTo>
                      <a:pt x="11" y="24"/>
                      <a:pt x="8" y="22"/>
                      <a:pt x="4" y="17"/>
                    </a:cubicBezTo>
                    <a:cubicBezTo>
                      <a:pt x="0" y="12"/>
                      <a:pt x="5" y="11"/>
                      <a:pt x="7" y="8"/>
                    </a:cubicBezTo>
                    <a:cubicBezTo>
                      <a:pt x="7" y="7"/>
                      <a:pt x="9" y="6"/>
                      <a:pt x="9" y="7"/>
                    </a:cubicBezTo>
                    <a:cubicBezTo>
                      <a:pt x="20" y="13"/>
                      <a:pt x="14" y="2"/>
                      <a:pt x="16" y="0"/>
                    </a:cubicBezTo>
                    <a:cubicBezTo>
                      <a:pt x="21" y="0"/>
                      <a:pt x="24" y="3"/>
                      <a:pt x="26" y="8"/>
                    </a:cubicBezTo>
                    <a:cubicBezTo>
                      <a:pt x="26" y="13"/>
                      <a:pt x="27" y="18"/>
                      <a:pt x="32" y="20"/>
                    </a:cubicBezTo>
                    <a:cubicBezTo>
                      <a:pt x="39" y="24"/>
                      <a:pt x="44" y="19"/>
                      <a:pt x="49" y="16"/>
                    </a:cubicBezTo>
                    <a:cubicBezTo>
                      <a:pt x="52" y="15"/>
                      <a:pt x="55" y="15"/>
                      <a:pt x="58" y="16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6" y="21"/>
                      <a:pt x="51" y="25"/>
                      <a:pt x="59" y="28"/>
                    </a:cubicBezTo>
                    <a:cubicBezTo>
                      <a:pt x="61" y="29"/>
                      <a:pt x="60" y="32"/>
                      <a:pt x="60" y="34"/>
                    </a:cubicBezTo>
                    <a:cubicBezTo>
                      <a:pt x="59" y="37"/>
                      <a:pt x="56" y="36"/>
                      <a:pt x="55" y="35"/>
                    </a:cubicBezTo>
                    <a:cubicBezTo>
                      <a:pt x="46" y="31"/>
                      <a:pt x="38" y="36"/>
                      <a:pt x="29" y="34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7" name="Freeform 118">
                <a:extLst>
                  <a:ext uri="{FF2B5EF4-FFF2-40B4-BE49-F238E27FC236}">
                    <a16:creationId xmlns:a16="http://schemas.microsoft.com/office/drawing/2014/main" id="{D085ACC3-AC92-439D-9D26-4A4A89C9A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1853"/>
                <a:ext cx="36" cy="72"/>
              </a:xfrm>
              <a:custGeom>
                <a:avLst/>
                <a:gdLst>
                  <a:gd name="T0" fmla="*/ 20 w 33"/>
                  <a:gd name="T1" fmla="*/ 0 h 66"/>
                  <a:gd name="T2" fmla="*/ 33 w 33"/>
                  <a:gd name="T3" fmla="*/ 40 h 66"/>
                  <a:gd name="T4" fmla="*/ 29 w 33"/>
                  <a:gd name="T5" fmla="*/ 46 h 66"/>
                  <a:gd name="T6" fmla="*/ 28 w 33"/>
                  <a:gd name="T7" fmla="*/ 46 h 66"/>
                  <a:gd name="T8" fmla="*/ 22 w 33"/>
                  <a:gd name="T9" fmla="*/ 40 h 66"/>
                  <a:gd name="T10" fmla="*/ 20 w 33"/>
                  <a:gd name="T11" fmla="*/ 50 h 66"/>
                  <a:gd name="T12" fmla="*/ 20 w 33"/>
                  <a:gd name="T13" fmla="*/ 52 h 66"/>
                  <a:gd name="T14" fmla="*/ 19 w 33"/>
                  <a:gd name="T15" fmla="*/ 54 h 66"/>
                  <a:gd name="T16" fmla="*/ 17 w 33"/>
                  <a:gd name="T17" fmla="*/ 60 h 66"/>
                  <a:gd name="T18" fmla="*/ 8 w 33"/>
                  <a:gd name="T19" fmla="*/ 65 h 66"/>
                  <a:gd name="T20" fmla="*/ 8 w 33"/>
                  <a:gd name="T21" fmla="*/ 66 h 66"/>
                  <a:gd name="T22" fmla="*/ 7 w 33"/>
                  <a:gd name="T23" fmla="*/ 65 h 66"/>
                  <a:gd name="T24" fmla="*/ 6 w 33"/>
                  <a:gd name="T25" fmla="*/ 25 h 66"/>
                  <a:gd name="T26" fmla="*/ 14 w 33"/>
                  <a:gd name="T27" fmla="*/ 21 h 66"/>
                  <a:gd name="T28" fmla="*/ 16 w 33"/>
                  <a:gd name="T29" fmla="*/ 4 h 66"/>
                  <a:gd name="T30" fmla="*/ 20 w 33"/>
                  <a:gd name="T3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66">
                    <a:moveTo>
                      <a:pt x="20" y="0"/>
                    </a:moveTo>
                    <a:cubicBezTo>
                      <a:pt x="27" y="13"/>
                      <a:pt x="32" y="26"/>
                      <a:pt x="33" y="40"/>
                    </a:cubicBezTo>
                    <a:cubicBezTo>
                      <a:pt x="29" y="41"/>
                      <a:pt x="29" y="44"/>
                      <a:pt x="29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4" y="46"/>
                      <a:pt x="27" y="38"/>
                      <a:pt x="22" y="40"/>
                    </a:cubicBezTo>
                    <a:cubicBezTo>
                      <a:pt x="16" y="41"/>
                      <a:pt x="21" y="47"/>
                      <a:pt x="20" y="50"/>
                    </a:cubicBezTo>
                    <a:cubicBezTo>
                      <a:pt x="20" y="51"/>
                      <a:pt x="20" y="52"/>
                      <a:pt x="20" y="52"/>
                    </a:cubicBezTo>
                    <a:cubicBezTo>
                      <a:pt x="20" y="53"/>
                      <a:pt x="20" y="53"/>
                      <a:pt x="19" y="54"/>
                    </a:cubicBezTo>
                    <a:cubicBezTo>
                      <a:pt x="20" y="56"/>
                      <a:pt x="20" y="58"/>
                      <a:pt x="17" y="60"/>
                    </a:cubicBezTo>
                    <a:cubicBezTo>
                      <a:pt x="14" y="62"/>
                      <a:pt x="11" y="63"/>
                      <a:pt x="8" y="65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5" y="52"/>
                      <a:pt x="0" y="39"/>
                      <a:pt x="6" y="25"/>
                    </a:cubicBezTo>
                    <a:cubicBezTo>
                      <a:pt x="9" y="25"/>
                      <a:pt x="16" y="32"/>
                      <a:pt x="14" y="21"/>
                    </a:cubicBezTo>
                    <a:cubicBezTo>
                      <a:pt x="20" y="16"/>
                      <a:pt x="15" y="10"/>
                      <a:pt x="16" y="4"/>
                    </a:cubicBezTo>
                    <a:cubicBezTo>
                      <a:pt x="17" y="3"/>
                      <a:pt x="18" y="1"/>
                      <a:pt x="20" y="0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8" name="Freeform 119">
                <a:extLst>
                  <a:ext uri="{FF2B5EF4-FFF2-40B4-BE49-F238E27FC236}">
                    <a16:creationId xmlns:a16="http://schemas.microsoft.com/office/drawing/2014/main" id="{70FF6079-F449-9455-E824-FC8ECCEA0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765"/>
                <a:ext cx="21" cy="114"/>
              </a:xfrm>
              <a:custGeom>
                <a:avLst/>
                <a:gdLst>
                  <a:gd name="T0" fmla="*/ 19 w 19"/>
                  <a:gd name="T1" fmla="*/ 8 h 104"/>
                  <a:gd name="T2" fmla="*/ 5 w 19"/>
                  <a:gd name="T3" fmla="*/ 104 h 104"/>
                  <a:gd name="T4" fmla="*/ 5 w 19"/>
                  <a:gd name="T5" fmla="*/ 88 h 104"/>
                  <a:gd name="T6" fmla="*/ 0 w 19"/>
                  <a:gd name="T7" fmla="*/ 77 h 104"/>
                  <a:gd name="T8" fmla="*/ 14 w 19"/>
                  <a:gd name="T9" fmla="*/ 0 h 104"/>
                  <a:gd name="T10" fmla="*/ 19 w 19"/>
                  <a:gd name="T11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04">
                    <a:moveTo>
                      <a:pt x="19" y="8"/>
                    </a:moveTo>
                    <a:cubicBezTo>
                      <a:pt x="13" y="40"/>
                      <a:pt x="6" y="71"/>
                      <a:pt x="5" y="104"/>
                    </a:cubicBezTo>
                    <a:cubicBezTo>
                      <a:pt x="5" y="98"/>
                      <a:pt x="5" y="93"/>
                      <a:pt x="5" y="88"/>
                    </a:cubicBezTo>
                    <a:cubicBezTo>
                      <a:pt x="5" y="83"/>
                      <a:pt x="4" y="79"/>
                      <a:pt x="0" y="77"/>
                    </a:cubicBezTo>
                    <a:cubicBezTo>
                      <a:pt x="2" y="50"/>
                      <a:pt x="9" y="25"/>
                      <a:pt x="14" y="0"/>
                    </a:cubicBezTo>
                    <a:cubicBezTo>
                      <a:pt x="18" y="1"/>
                      <a:pt x="18" y="4"/>
                      <a:pt x="19" y="8"/>
                    </a:cubicBezTo>
                    <a:close/>
                  </a:path>
                </a:pathLst>
              </a:custGeom>
              <a:solidFill>
                <a:srgbClr val="5858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9" name="Freeform 120">
                <a:extLst>
                  <a:ext uri="{FF2B5EF4-FFF2-40B4-BE49-F238E27FC236}">
                    <a16:creationId xmlns:a16="http://schemas.microsoft.com/office/drawing/2014/main" id="{D2AA233E-B285-E7B4-F8AC-AFD5447E5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1712"/>
                <a:ext cx="80" cy="12"/>
              </a:xfrm>
              <a:custGeom>
                <a:avLst/>
                <a:gdLst>
                  <a:gd name="T0" fmla="*/ 69 w 73"/>
                  <a:gd name="T1" fmla="*/ 11 h 11"/>
                  <a:gd name="T2" fmla="*/ 0 w 73"/>
                  <a:gd name="T3" fmla="*/ 4 h 11"/>
                  <a:gd name="T4" fmla="*/ 12 w 73"/>
                  <a:gd name="T5" fmla="*/ 1 h 11"/>
                  <a:gd name="T6" fmla="*/ 73 w 73"/>
                  <a:gd name="T7" fmla="*/ 6 h 11"/>
                  <a:gd name="T8" fmla="*/ 69 w 73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11">
                    <a:moveTo>
                      <a:pt x="69" y="11"/>
                    </a:moveTo>
                    <a:cubicBezTo>
                      <a:pt x="46" y="10"/>
                      <a:pt x="23" y="7"/>
                      <a:pt x="0" y="4"/>
                    </a:cubicBezTo>
                    <a:cubicBezTo>
                      <a:pt x="3" y="0"/>
                      <a:pt x="8" y="3"/>
                      <a:pt x="12" y="1"/>
                    </a:cubicBezTo>
                    <a:cubicBezTo>
                      <a:pt x="32" y="2"/>
                      <a:pt x="52" y="4"/>
                      <a:pt x="73" y="6"/>
                    </a:cubicBezTo>
                    <a:cubicBezTo>
                      <a:pt x="72" y="8"/>
                      <a:pt x="71" y="10"/>
                      <a:pt x="69" y="11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0" name="Freeform 121">
                <a:extLst>
                  <a:ext uri="{FF2B5EF4-FFF2-40B4-BE49-F238E27FC236}">
                    <a16:creationId xmlns:a16="http://schemas.microsoft.com/office/drawing/2014/main" id="{A3474C65-6A60-B20F-5EE7-E5771E99A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1518"/>
                <a:ext cx="25" cy="30"/>
              </a:xfrm>
              <a:custGeom>
                <a:avLst/>
                <a:gdLst>
                  <a:gd name="T0" fmla="*/ 4 w 23"/>
                  <a:gd name="T1" fmla="*/ 0 h 27"/>
                  <a:gd name="T2" fmla="*/ 14 w 23"/>
                  <a:gd name="T3" fmla="*/ 4 h 27"/>
                  <a:gd name="T4" fmla="*/ 21 w 23"/>
                  <a:gd name="T5" fmla="*/ 5 h 27"/>
                  <a:gd name="T6" fmla="*/ 18 w 23"/>
                  <a:gd name="T7" fmla="*/ 10 h 27"/>
                  <a:gd name="T8" fmla="*/ 1 w 23"/>
                  <a:gd name="T9" fmla="*/ 27 h 27"/>
                  <a:gd name="T10" fmla="*/ 0 w 23"/>
                  <a:gd name="T11" fmla="*/ 27 h 27"/>
                  <a:gd name="T12" fmla="*/ 0 w 23"/>
                  <a:gd name="T13" fmla="*/ 26 h 27"/>
                  <a:gd name="T14" fmla="*/ 4 w 23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7">
                    <a:moveTo>
                      <a:pt x="4" y="0"/>
                    </a:moveTo>
                    <a:cubicBezTo>
                      <a:pt x="6" y="6"/>
                      <a:pt x="9" y="6"/>
                      <a:pt x="14" y="4"/>
                    </a:cubicBezTo>
                    <a:cubicBezTo>
                      <a:pt x="17" y="2"/>
                      <a:pt x="19" y="2"/>
                      <a:pt x="21" y="5"/>
                    </a:cubicBezTo>
                    <a:cubicBezTo>
                      <a:pt x="23" y="9"/>
                      <a:pt x="19" y="9"/>
                      <a:pt x="18" y="10"/>
                    </a:cubicBezTo>
                    <a:cubicBezTo>
                      <a:pt x="11" y="15"/>
                      <a:pt x="5" y="20"/>
                      <a:pt x="1" y="27"/>
                    </a:cubicBezTo>
                    <a:cubicBezTo>
                      <a:pt x="1" y="27"/>
                      <a:pt x="0" y="27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2" y="18"/>
                      <a:pt x="1" y="8"/>
                      <a:pt x="4" y="0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1" name="Freeform 122">
                <a:extLst>
                  <a:ext uri="{FF2B5EF4-FFF2-40B4-BE49-F238E27FC236}">
                    <a16:creationId xmlns:a16="http://schemas.microsoft.com/office/drawing/2014/main" id="{280090DB-84BA-482A-65DF-997BFEF35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1961"/>
                <a:ext cx="27" cy="14"/>
              </a:xfrm>
              <a:custGeom>
                <a:avLst/>
                <a:gdLst>
                  <a:gd name="T0" fmla="*/ 0 w 24"/>
                  <a:gd name="T1" fmla="*/ 0 h 13"/>
                  <a:gd name="T2" fmla="*/ 24 w 24"/>
                  <a:gd name="T3" fmla="*/ 2 h 13"/>
                  <a:gd name="T4" fmla="*/ 12 w 24"/>
                  <a:gd name="T5" fmla="*/ 13 h 13"/>
                  <a:gd name="T6" fmla="*/ 0 w 24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3">
                    <a:moveTo>
                      <a:pt x="0" y="0"/>
                    </a:moveTo>
                    <a:cubicBezTo>
                      <a:pt x="10" y="1"/>
                      <a:pt x="17" y="1"/>
                      <a:pt x="24" y="2"/>
                    </a:cubicBezTo>
                    <a:cubicBezTo>
                      <a:pt x="22" y="9"/>
                      <a:pt x="18" y="13"/>
                      <a:pt x="12" y="13"/>
                    </a:cubicBezTo>
                    <a:cubicBezTo>
                      <a:pt x="5" y="13"/>
                      <a:pt x="4" y="6"/>
                      <a:pt x="0" y="0"/>
                    </a:cubicBezTo>
                    <a:close/>
                  </a:path>
                </a:pathLst>
              </a:custGeom>
              <a:solidFill>
                <a:srgbClr val="E7C1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2" name="Freeform 123">
                <a:extLst>
                  <a:ext uri="{FF2B5EF4-FFF2-40B4-BE49-F238E27FC236}">
                    <a16:creationId xmlns:a16="http://schemas.microsoft.com/office/drawing/2014/main" id="{92171874-67F8-0845-418F-7D5F25AAA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910"/>
                <a:ext cx="13" cy="21"/>
              </a:xfrm>
              <a:custGeom>
                <a:avLst/>
                <a:gdLst>
                  <a:gd name="T0" fmla="*/ 0 w 12"/>
                  <a:gd name="T1" fmla="*/ 8 h 19"/>
                  <a:gd name="T2" fmla="*/ 2 w 12"/>
                  <a:gd name="T3" fmla="*/ 2 h 19"/>
                  <a:gd name="T4" fmla="*/ 11 w 12"/>
                  <a:gd name="T5" fmla="*/ 3 h 19"/>
                  <a:gd name="T6" fmla="*/ 10 w 12"/>
                  <a:gd name="T7" fmla="*/ 16 h 19"/>
                  <a:gd name="T8" fmla="*/ 3 w 12"/>
                  <a:gd name="T9" fmla="*/ 18 h 19"/>
                  <a:gd name="T10" fmla="*/ 0 w 12"/>
                  <a:gd name="T11" fmla="*/ 14 h 19"/>
                  <a:gd name="T12" fmla="*/ 0 w 12"/>
                  <a:gd name="T1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9">
                    <a:moveTo>
                      <a:pt x="0" y="8"/>
                    </a:moveTo>
                    <a:cubicBezTo>
                      <a:pt x="1" y="5"/>
                      <a:pt x="0" y="3"/>
                      <a:pt x="2" y="2"/>
                    </a:cubicBezTo>
                    <a:cubicBezTo>
                      <a:pt x="5" y="3"/>
                      <a:pt x="10" y="0"/>
                      <a:pt x="11" y="3"/>
                    </a:cubicBezTo>
                    <a:cubicBezTo>
                      <a:pt x="12" y="7"/>
                      <a:pt x="11" y="12"/>
                      <a:pt x="10" y="16"/>
                    </a:cubicBezTo>
                    <a:cubicBezTo>
                      <a:pt x="9" y="19"/>
                      <a:pt x="6" y="19"/>
                      <a:pt x="3" y="18"/>
                    </a:cubicBezTo>
                    <a:cubicBezTo>
                      <a:pt x="1" y="18"/>
                      <a:pt x="0" y="16"/>
                      <a:pt x="0" y="14"/>
                    </a:cubicBezTo>
                    <a:cubicBezTo>
                      <a:pt x="0" y="12"/>
                      <a:pt x="0" y="10"/>
                      <a:pt x="0" y="8"/>
                    </a:cubicBezTo>
                    <a:close/>
                  </a:path>
                </a:pathLst>
              </a:custGeom>
              <a:solidFill>
                <a:srgbClr val="78AD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3" name="Freeform 124">
                <a:extLst>
                  <a:ext uri="{FF2B5EF4-FFF2-40B4-BE49-F238E27FC236}">
                    <a16:creationId xmlns:a16="http://schemas.microsoft.com/office/drawing/2014/main" id="{3B906CAF-B89B-ACE1-8800-AD9D4BB4C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3" y="1892"/>
                <a:ext cx="19" cy="20"/>
              </a:xfrm>
              <a:custGeom>
                <a:avLst/>
                <a:gdLst>
                  <a:gd name="T0" fmla="*/ 6 w 18"/>
                  <a:gd name="T1" fmla="*/ 16 h 18"/>
                  <a:gd name="T2" fmla="*/ 9 w 18"/>
                  <a:gd name="T3" fmla="*/ 1 h 18"/>
                  <a:gd name="T4" fmla="*/ 15 w 18"/>
                  <a:gd name="T5" fmla="*/ 10 h 18"/>
                  <a:gd name="T6" fmla="*/ 6 w 18"/>
                  <a:gd name="T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6" y="16"/>
                    </a:moveTo>
                    <a:cubicBezTo>
                      <a:pt x="0" y="6"/>
                      <a:pt x="1" y="2"/>
                      <a:pt x="9" y="1"/>
                    </a:cubicBezTo>
                    <a:cubicBezTo>
                      <a:pt x="18" y="0"/>
                      <a:pt x="10" y="9"/>
                      <a:pt x="15" y="10"/>
                    </a:cubicBezTo>
                    <a:cubicBezTo>
                      <a:pt x="15" y="18"/>
                      <a:pt x="8" y="13"/>
                      <a:pt x="6" y="16"/>
                    </a:cubicBezTo>
                    <a:close/>
                  </a:path>
                </a:pathLst>
              </a:custGeom>
              <a:solidFill>
                <a:srgbClr val="87A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4" name="Freeform 125">
                <a:extLst>
                  <a:ext uri="{FF2B5EF4-FFF2-40B4-BE49-F238E27FC236}">
                    <a16:creationId xmlns:a16="http://schemas.microsoft.com/office/drawing/2014/main" id="{7EEE922C-3E42-94AF-BF74-3A5604412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1986"/>
                <a:ext cx="21" cy="18"/>
              </a:xfrm>
              <a:custGeom>
                <a:avLst/>
                <a:gdLst>
                  <a:gd name="T0" fmla="*/ 13 w 19"/>
                  <a:gd name="T1" fmla="*/ 0 h 16"/>
                  <a:gd name="T2" fmla="*/ 19 w 19"/>
                  <a:gd name="T3" fmla="*/ 5 h 16"/>
                  <a:gd name="T4" fmla="*/ 4 w 19"/>
                  <a:gd name="T5" fmla="*/ 15 h 16"/>
                  <a:gd name="T6" fmla="*/ 0 w 19"/>
                  <a:gd name="T7" fmla="*/ 10 h 16"/>
                  <a:gd name="T8" fmla="*/ 13 w 19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3" y="0"/>
                    </a:moveTo>
                    <a:cubicBezTo>
                      <a:pt x="16" y="1"/>
                      <a:pt x="19" y="4"/>
                      <a:pt x="19" y="5"/>
                    </a:cubicBezTo>
                    <a:cubicBezTo>
                      <a:pt x="16" y="11"/>
                      <a:pt x="10" y="13"/>
                      <a:pt x="4" y="15"/>
                    </a:cubicBezTo>
                    <a:cubicBezTo>
                      <a:pt x="2" y="16"/>
                      <a:pt x="0" y="11"/>
                      <a:pt x="0" y="10"/>
                    </a:cubicBezTo>
                    <a:cubicBezTo>
                      <a:pt x="3" y="4"/>
                      <a:pt x="9" y="4"/>
                      <a:pt x="13" y="0"/>
                    </a:cubicBezTo>
                    <a:close/>
                  </a:path>
                </a:pathLst>
              </a:custGeom>
              <a:solidFill>
                <a:srgbClr val="7EB0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5" name="Freeform 126">
                <a:extLst>
                  <a:ext uri="{FF2B5EF4-FFF2-40B4-BE49-F238E27FC236}">
                    <a16:creationId xmlns:a16="http://schemas.microsoft.com/office/drawing/2014/main" id="{9E4FF410-0C5A-8A56-6A30-0A76ED445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3092"/>
                <a:ext cx="71" cy="5"/>
              </a:xfrm>
              <a:custGeom>
                <a:avLst/>
                <a:gdLst>
                  <a:gd name="T0" fmla="*/ 64 w 64"/>
                  <a:gd name="T1" fmla="*/ 1 h 5"/>
                  <a:gd name="T2" fmla="*/ 0 w 64"/>
                  <a:gd name="T3" fmla="*/ 1 h 5"/>
                  <a:gd name="T4" fmla="*/ 64 w 64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4" h="5">
                    <a:moveTo>
                      <a:pt x="64" y="1"/>
                    </a:moveTo>
                    <a:cubicBezTo>
                      <a:pt x="43" y="2"/>
                      <a:pt x="22" y="5"/>
                      <a:pt x="0" y="1"/>
                    </a:cubicBezTo>
                    <a:cubicBezTo>
                      <a:pt x="22" y="0"/>
                      <a:pt x="43" y="0"/>
                      <a:pt x="64" y="1"/>
                    </a:cubicBezTo>
                    <a:close/>
                  </a:path>
                </a:pathLst>
              </a:custGeom>
              <a:solidFill>
                <a:srgbClr val="575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6" name="Freeform 127">
                <a:extLst>
                  <a:ext uri="{FF2B5EF4-FFF2-40B4-BE49-F238E27FC236}">
                    <a16:creationId xmlns:a16="http://schemas.microsoft.com/office/drawing/2014/main" id="{1D7DFC4F-CE84-B9DE-54CA-F5E00565F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077"/>
                <a:ext cx="54" cy="5"/>
              </a:xfrm>
              <a:custGeom>
                <a:avLst/>
                <a:gdLst>
                  <a:gd name="T0" fmla="*/ 0 w 49"/>
                  <a:gd name="T1" fmla="*/ 0 h 5"/>
                  <a:gd name="T2" fmla="*/ 49 w 49"/>
                  <a:gd name="T3" fmla="*/ 0 h 5"/>
                  <a:gd name="T4" fmla="*/ 0 w 49"/>
                  <a:gd name="T5" fmla="*/ 2 h 5"/>
                  <a:gd name="T6" fmla="*/ 0 w 49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5">
                    <a:moveTo>
                      <a:pt x="0" y="0"/>
                    </a:moveTo>
                    <a:cubicBezTo>
                      <a:pt x="17" y="0"/>
                      <a:pt x="33" y="0"/>
                      <a:pt x="49" y="0"/>
                    </a:cubicBezTo>
                    <a:cubicBezTo>
                      <a:pt x="33" y="1"/>
                      <a:pt x="17" y="5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6D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7" name="Freeform 128">
                <a:extLst>
                  <a:ext uri="{FF2B5EF4-FFF2-40B4-BE49-F238E27FC236}">
                    <a16:creationId xmlns:a16="http://schemas.microsoft.com/office/drawing/2014/main" id="{DA315486-C990-1B18-5ADD-703902EEC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1996"/>
                <a:ext cx="18" cy="17"/>
              </a:xfrm>
              <a:custGeom>
                <a:avLst/>
                <a:gdLst>
                  <a:gd name="T0" fmla="*/ 5 w 16"/>
                  <a:gd name="T1" fmla="*/ 15 h 15"/>
                  <a:gd name="T2" fmla="*/ 0 w 16"/>
                  <a:gd name="T3" fmla="*/ 9 h 15"/>
                  <a:gd name="T4" fmla="*/ 10 w 16"/>
                  <a:gd name="T5" fmla="*/ 2 h 15"/>
                  <a:gd name="T6" fmla="*/ 16 w 16"/>
                  <a:gd name="T7" fmla="*/ 8 h 15"/>
                  <a:gd name="T8" fmla="*/ 5 w 16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5" y="15"/>
                    </a:moveTo>
                    <a:cubicBezTo>
                      <a:pt x="1" y="14"/>
                      <a:pt x="0" y="11"/>
                      <a:pt x="0" y="9"/>
                    </a:cubicBezTo>
                    <a:cubicBezTo>
                      <a:pt x="1" y="3"/>
                      <a:pt x="7" y="4"/>
                      <a:pt x="10" y="2"/>
                    </a:cubicBezTo>
                    <a:cubicBezTo>
                      <a:pt x="14" y="0"/>
                      <a:pt x="16" y="6"/>
                      <a:pt x="16" y="8"/>
                    </a:cubicBezTo>
                    <a:cubicBezTo>
                      <a:pt x="14" y="13"/>
                      <a:pt x="8" y="12"/>
                      <a:pt x="5" y="15"/>
                    </a:cubicBezTo>
                    <a:close/>
                  </a:path>
                </a:pathLst>
              </a:custGeom>
              <a:solidFill>
                <a:srgbClr val="7AA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8" name="Freeform 129">
                <a:extLst>
                  <a:ext uri="{FF2B5EF4-FFF2-40B4-BE49-F238E27FC236}">
                    <a16:creationId xmlns:a16="http://schemas.microsoft.com/office/drawing/2014/main" id="{E4CB1232-68CF-12AD-C164-2BC96BE3AA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8" y="1934"/>
                <a:ext cx="25" cy="14"/>
              </a:xfrm>
              <a:custGeom>
                <a:avLst/>
                <a:gdLst>
                  <a:gd name="T0" fmla="*/ 23 w 23"/>
                  <a:gd name="T1" fmla="*/ 3 h 13"/>
                  <a:gd name="T2" fmla="*/ 0 w 23"/>
                  <a:gd name="T3" fmla="*/ 1 h 13"/>
                  <a:gd name="T4" fmla="*/ 23 w 23"/>
                  <a:gd name="T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3">
                    <a:moveTo>
                      <a:pt x="23" y="3"/>
                    </a:moveTo>
                    <a:cubicBezTo>
                      <a:pt x="14" y="13"/>
                      <a:pt x="6" y="12"/>
                      <a:pt x="0" y="1"/>
                    </a:cubicBezTo>
                    <a:cubicBezTo>
                      <a:pt x="8" y="0"/>
                      <a:pt x="15" y="3"/>
                      <a:pt x="23" y="3"/>
                    </a:cubicBezTo>
                    <a:close/>
                  </a:path>
                </a:pathLst>
              </a:custGeom>
              <a:solidFill>
                <a:srgbClr val="DFBE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9" name="Freeform 130">
                <a:extLst>
                  <a:ext uri="{FF2B5EF4-FFF2-40B4-BE49-F238E27FC236}">
                    <a16:creationId xmlns:a16="http://schemas.microsoft.com/office/drawing/2014/main" id="{1C43AAE9-A2B0-8EFD-FB43-971EC69EA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7" y="2004"/>
                <a:ext cx="15" cy="13"/>
              </a:xfrm>
              <a:custGeom>
                <a:avLst/>
                <a:gdLst>
                  <a:gd name="T0" fmla="*/ 14 w 14"/>
                  <a:gd name="T1" fmla="*/ 7 h 12"/>
                  <a:gd name="T2" fmla="*/ 4 w 14"/>
                  <a:gd name="T3" fmla="*/ 12 h 12"/>
                  <a:gd name="T4" fmla="*/ 0 w 14"/>
                  <a:gd name="T5" fmla="*/ 6 h 12"/>
                  <a:gd name="T6" fmla="*/ 8 w 14"/>
                  <a:gd name="T7" fmla="*/ 1 h 12"/>
                  <a:gd name="T8" fmla="*/ 14 w 14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14" y="7"/>
                    </a:moveTo>
                    <a:cubicBezTo>
                      <a:pt x="12" y="12"/>
                      <a:pt x="7" y="12"/>
                      <a:pt x="4" y="12"/>
                    </a:cubicBezTo>
                    <a:cubicBezTo>
                      <a:pt x="0" y="12"/>
                      <a:pt x="0" y="9"/>
                      <a:pt x="0" y="6"/>
                    </a:cubicBezTo>
                    <a:cubicBezTo>
                      <a:pt x="0" y="1"/>
                      <a:pt x="5" y="2"/>
                      <a:pt x="8" y="1"/>
                    </a:cubicBezTo>
                    <a:cubicBezTo>
                      <a:pt x="13" y="0"/>
                      <a:pt x="10" y="6"/>
                      <a:pt x="14" y="7"/>
                    </a:cubicBezTo>
                    <a:close/>
                  </a:path>
                </a:pathLst>
              </a:custGeom>
              <a:solidFill>
                <a:srgbClr val="7BAB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0" name="Freeform 131">
                <a:extLst>
                  <a:ext uri="{FF2B5EF4-FFF2-40B4-BE49-F238E27FC236}">
                    <a16:creationId xmlns:a16="http://schemas.microsoft.com/office/drawing/2014/main" id="{385F1C08-AB1E-7434-C888-BA3CD8BBB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1974"/>
                <a:ext cx="16" cy="16"/>
              </a:xfrm>
              <a:custGeom>
                <a:avLst/>
                <a:gdLst>
                  <a:gd name="T0" fmla="*/ 15 w 15"/>
                  <a:gd name="T1" fmla="*/ 6 h 14"/>
                  <a:gd name="T2" fmla="*/ 5 w 15"/>
                  <a:gd name="T3" fmla="*/ 14 h 14"/>
                  <a:gd name="T4" fmla="*/ 1 w 15"/>
                  <a:gd name="T5" fmla="*/ 8 h 14"/>
                  <a:gd name="T6" fmla="*/ 9 w 15"/>
                  <a:gd name="T7" fmla="*/ 0 h 14"/>
                  <a:gd name="T8" fmla="*/ 15 w 15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15" y="6"/>
                    </a:moveTo>
                    <a:cubicBezTo>
                      <a:pt x="12" y="9"/>
                      <a:pt x="10" y="13"/>
                      <a:pt x="5" y="14"/>
                    </a:cubicBezTo>
                    <a:cubicBezTo>
                      <a:pt x="4" y="14"/>
                      <a:pt x="0" y="11"/>
                      <a:pt x="1" y="8"/>
                    </a:cubicBezTo>
                    <a:cubicBezTo>
                      <a:pt x="2" y="5"/>
                      <a:pt x="5" y="1"/>
                      <a:pt x="9" y="0"/>
                    </a:cubicBezTo>
                    <a:cubicBezTo>
                      <a:pt x="12" y="0"/>
                      <a:pt x="14" y="2"/>
                      <a:pt x="15" y="6"/>
                    </a:cubicBezTo>
                    <a:close/>
                  </a:path>
                </a:pathLst>
              </a:custGeom>
              <a:solidFill>
                <a:srgbClr val="7EA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1" name="Freeform 132">
                <a:extLst>
                  <a:ext uri="{FF2B5EF4-FFF2-40B4-BE49-F238E27FC236}">
                    <a16:creationId xmlns:a16="http://schemas.microsoft.com/office/drawing/2014/main" id="{AB8E0DDA-B3A5-EEC4-2640-5B059BE7E6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2008"/>
                <a:ext cx="17" cy="15"/>
              </a:xfrm>
              <a:custGeom>
                <a:avLst/>
                <a:gdLst>
                  <a:gd name="T0" fmla="*/ 7 w 15"/>
                  <a:gd name="T1" fmla="*/ 11 h 13"/>
                  <a:gd name="T2" fmla="*/ 0 w 15"/>
                  <a:gd name="T3" fmla="*/ 7 h 13"/>
                  <a:gd name="T4" fmla="*/ 9 w 15"/>
                  <a:gd name="T5" fmla="*/ 1 h 13"/>
                  <a:gd name="T6" fmla="*/ 14 w 15"/>
                  <a:gd name="T7" fmla="*/ 6 h 13"/>
                  <a:gd name="T8" fmla="*/ 7 w 15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7" y="11"/>
                    </a:moveTo>
                    <a:cubicBezTo>
                      <a:pt x="3" y="11"/>
                      <a:pt x="0" y="11"/>
                      <a:pt x="0" y="7"/>
                    </a:cubicBezTo>
                    <a:cubicBezTo>
                      <a:pt x="0" y="0"/>
                      <a:pt x="5" y="2"/>
                      <a:pt x="9" y="1"/>
                    </a:cubicBezTo>
                    <a:cubicBezTo>
                      <a:pt x="13" y="1"/>
                      <a:pt x="15" y="2"/>
                      <a:pt x="14" y="6"/>
                    </a:cubicBezTo>
                    <a:cubicBezTo>
                      <a:pt x="14" y="13"/>
                      <a:pt x="9" y="9"/>
                      <a:pt x="7" y="11"/>
                    </a:cubicBezTo>
                    <a:close/>
                  </a:path>
                </a:pathLst>
              </a:custGeom>
              <a:solidFill>
                <a:srgbClr val="7BAF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2" name="Freeform 133">
                <a:extLst>
                  <a:ext uri="{FF2B5EF4-FFF2-40B4-BE49-F238E27FC236}">
                    <a16:creationId xmlns:a16="http://schemas.microsoft.com/office/drawing/2014/main" id="{8C658523-5A53-1A72-6D01-D0D4C71B61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3" y="1960"/>
                <a:ext cx="14" cy="15"/>
              </a:xfrm>
              <a:custGeom>
                <a:avLst/>
                <a:gdLst>
                  <a:gd name="T0" fmla="*/ 13 w 13"/>
                  <a:gd name="T1" fmla="*/ 6 h 14"/>
                  <a:gd name="T2" fmla="*/ 6 w 13"/>
                  <a:gd name="T3" fmla="*/ 13 h 14"/>
                  <a:gd name="T4" fmla="*/ 1 w 13"/>
                  <a:gd name="T5" fmla="*/ 8 h 14"/>
                  <a:gd name="T6" fmla="*/ 7 w 13"/>
                  <a:gd name="T7" fmla="*/ 1 h 14"/>
                  <a:gd name="T8" fmla="*/ 13 w 13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0" y="8"/>
                      <a:pt x="11" y="14"/>
                      <a:pt x="6" y="13"/>
                    </a:cubicBezTo>
                    <a:cubicBezTo>
                      <a:pt x="4" y="13"/>
                      <a:pt x="0" y="11"/>
                      <a:pt x="1" y="8"/>
                    </a:cubicBezTo>
                    <a:cubicBezTo>
                      <a:pt x="1" y="5"/>
                      <a:pt x="2" y="0"/>
                      <a:pt x="7" y="1"/>
                    </a:cubicBezTo>
                    <a:cubicBezTo>
                      <a:pt x="9" y="1"/>
                      <a:pt x="13" y="1"/>
                      <a:pt x="13" y="6"/>
                    </a:cubicBezTo>
                    <a:close/>
                  </a:path>
                </a:pathLst>
              </a:custGeom>
              <a:solidFill>
                <a:srgbClr val="7AAD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3" name="Freeform 134">
                <a:extLst>
                  <a:ext uri="{FF2B5EF4-FFF2-40B4-BE49-F238E27FC236}">
                    <a16:creationId xmlns:a16="http://schemas.microsoft.com/office/drawing/2014/main" id="{A1D0D265-4A00-E242-5124-5AA6FD612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4" y="1933"/>
                <a:ext cx="13" cy="13"/>
              </a:xfrm>
              <a:custGeom>
                <a:avLst/>
                <a:gdLst>
                  <a:gd name="T0" fmla="*/ 11 w 12"/>
                  <a:gd name="T1" fmla="*/ 6 h 12"/>
                  <a:gd name="T2" fmla="*/ 5 w 12"/>
                  <a:gd name="T3" fmla="*/ 11 h 12"/>
                  <a:gd name="T4" fmla="*/ 0 w 12"/>
                  <a:gd name="T5" fmla="*/ 5 h 12"/>
                  <a:gd name="T6" fmla="*/ 8 w 12"/>
                  <a:gd name="T7" fmla="*/ 0 h 12"/>
                  <a:gd name="T8" fmla="*/ 11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1" y="6"/>
                    </a:moveTo>
                    <a:cubicBezTo>
                      <a:pt x="11" y="9"/>
                      <a:pt x="10" y="12"/>
                      <a:pt x="5" y="11"/>
                    </a:cubicBezTo>
                    <a:cubicBezTo>
                      <a:pt x="1" y="11"/>
                      <a:pt x="0" y="9"/>
                      <a:pt x="0" y="5"/>
                    </a:cubicBezTo>
                    <a:cubicBezTo>
                      <a:pt x="1" y="0"/>
                      <a:pt x="5" y="1"/>
                      <a:pt x="8" y="0"/>
                    </a:cubicBezTo>
                    <a:cubicBezTo>
                      <a:pt x="12" y="0"/>
                      <a:pt x="12" y="3"/>
                      <a:pt x="11" y="6"/>
                    </a:cubicBezTo>
                    <a:close/>
                  </a:path>
                </a:pathLst>
              </a:custGeom>
              <a:solidFill>
                <a:srgbClr val="73A3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4" name="Freeform 135">
                <a:extLst>
                  <a:ext uri="{FF2B5EF4-FFF2-40B4-BE49-F238E27FC236}">
                    <a16:creationId xmlns:a16="http://schemas.microsoft.com/office/drawing/2014/main" id="{2BDFAF5A-94A1-5C31-9626-5E62A8B3FE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985"/>
                <a:ext cx="9" cy="21"/>
              </a:xfrm>
              <a:custGeom>
                <a:avLst/>
                <a:gdLst>
                  <a:gd name="T0" fmla="*/ 0 w 8"/>
                  <a:gd name="T1" fmla="*/ 4 h 19"/>
                  <a:gd name="T2" fmla="*/ 8 w 8"/>
                  <a:gd name="T3" fmla="*/ 7 h 19"/>
                  <a:gd name="T4" fmla="*/ 8 w 8"/>
                  <a:gd name="T5" fmla="*/ 14 h 19"/>
                  <a:gd name="T6" fmla="*/ 5 w 8"/>
                  <a:gd name="T7" fmla="*/ 19 h 19"/>
                  <a:gd name="T8" fmla="*/ 2 w 8"/>
                  <a:gd name="T9" fmla="*/ 15 h 19"/>
                  <a:gd name="T10" fmla="*/ 0 w 8"/>
                  <a:gd name="T11" fmla="*/ 7 h 19"/>
                  <a:gd name="T12" fmla="*/ 0 w 8"/>
                  <a:gd name="T13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9">
                    <a:moveTo>
                      <a:pt x="0" y="4"/>
                    </a:moveTo>
                    <a:cubicBezTo>
                      <a:pt x="5" y="0"/>
                      <a:pt x="8" y="0"/>
                      <a:pt x="8" y="7"/>
                    </a:cubicBezTo>
                    <a:cubicBezTo>
                      <a:pt x="8" y="10"/>
                      <a:pt x="8" y="12"/>
                      <a:pt x="8" y="14"/>
                    </a:cubicBezTo>
                    <a:cubicBezTo>
                      <a:pt x="8" y="16"/>
                      <a:pt x="8" y="19"/>
                      <a:pt x="5" y="19"/>
                    </a:cubicBezTo>
                    <a:cubicBezTo>
                      <a:pt x="2" y="19"/>
                      <a:pt x="2" y="17"/>
                      <a:pt x="2" y="15"/>
                    </a:cubicBezTo>
                    <a:cubicBezTo>
                      <a:pt x="1" y="12"/>
                      <a:pt x="2" y="10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95A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5" name="Freeform 136">
                <a:extLst>
                  <a:ext uri="{FF2B5EF4-FFF2-40B4-BE49-F238E27FC236}">
                    <a16:creationId xmlns:a16="http://schemas.microsoft.com/office/drawing/2014/main" id="{8FE3BB95-578F-5AE4-B78E-531306C35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9" y="1947"/>
                <a:ext cx="15" cy="13"/>
              </a:xfrm>
              <a:custGeom>
                <a:avLst/>
                <a:gdLst>
                  <a:gd name="T0" fmla="*/ 7 w 13"/>
                  <a:gd name="T1" fmla="*/ 11 h 12"/>
                  <a:gd name="T2" fmla="*/ 1 w 13"/>
                  <a:gd name="T3" fmla="*/ 7 h 12"/>
                  <a:gd name="T4" fmla="*/ 7 w 13"/>
                  <a:gd name="T5" fmla="*/ 1 h 12"/>
                  <a:gd name="T6" fmla="*/ 12 w 13"/>
                  <a:gd name="T7" fmla="*/ 6 h 12"/>
                  <a:gd name="T8" fmla="*/ 7 w 13"/>
                  <a:gd name="T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7" y="11"/>
                    </a:moveTo>
                    <a:cubicBezTo>
                      <a:pt x="5" y="10"/>
                      <a:pt x="0" y="10"/>
                      <a:pt x="1" y="7"/>
                    </a:cubicBezTo>
                    <a:cubicBezTo>
                      <a:pt x="1" y="4"/>
                      <a:pt x="2" y="0"/>
                      <a:pt x="7" y="1"/>
                    </a:cubicBezTo>
                    <a:cubicBezTo>
                      <a:pt x="9" y="2"/>
                      <a:pt x="13" y="1"/>
                      <a:pt x="12" y="6"/>
                    </a:cubicBezTo>
                    <a:cubicBezTo>
                      <a:pt x="11" y="8"/>
                      <a:pt x="11" y="12"/>
                      <a:pt x="7" y="11"/>
                    </a:cubicBezTo>
                    <a:close/>
                  </a:path>
                </a:pathLst>
              </a:custGeom>
              <a:solidFill>
                <a:srgbClr val="78A8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6" name="Freeform 137">
                <a:extLst>
                  <a:ext uri="{FF2B5EF4-FFF2-40B4-BE49-F238E27FC236}">
                    <a16:creationId xmlns:a16="http://schemas.microsoft.com/office/drawing/2014/main" id="{C524B0FD-69D6-9401-08CA-8848559A3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947"/>
                <a:ext cx="221" cy="365"/>
              </a:xfrm>
              <a:custGeom>
                <a:avLst/>
                <a:gdLst>
                  <a:gd name="T0" fmla="*/ 15 w 202"/>
                  <a:gd name="T1" fmla="*/ 171 h 333"/>
                  <a:gd name="T2" fmla="*/ 64 w 202"/>
                  <a:gd name="T3" fmla="*/ 153 h 333"/>
                  <a:gd name="T4" fmla="*/ 24 w 202"/>
                  <a:gd name="T5" fmla="*/ 167 h 333"/>
                  <a:gd name="T6" fmla="*/ 28 w 202"/>
                  <a:gd name="T7" fmla="*/ 132 h 333"/>
                  <a:gd name="T8" fmla="*/ 35 w 202"/>
                  <a:gd name="T9" fmla="*/ 128 h 333"/>
                  <a:gd name="T10" fmla="*/ 37 w 202"/>
                  <a:gd name="T11" fmla="*/ 125 h 333"/>
                  <a:gd name="T12" fmla="*/ 52 w 202"/>
                  <a:gd name="T13" fmla="*/ 109 h 333"/>
                  <a:gd name="T14" fmla="*/ 74 w 202"/>
                  <a:gd name="T15" fmla="*/ 124 h 333"/>
                  <a:gd name="T16" fmla="*/ 167 w 202"/>
                  <a:gd name="T17" fmla="*/ 149 h 333"/>
                  <a:gd name="T18" fmla="*/ 154 w 202"/>
                  <a:gd name="T19" fmla="*/ 52 h 333"/>
                  <a:gd name="T20" fmla="*/ 68 w 202"/>
                  <a:gd name="T21" fmla="*/ 110 h 333"/>
                  <a:gd name="T22" fmla="*/ 32 w 202"/>
                  <a:gd name="T23" fmla="*/ 108 h 333"/>
                  <a:gd name="T24" fmla="*/ 7 w 202"/>
                  <a:gd name="T25" fmla="*/ 103 h 333"/>
                  <a:gd name="T26" fmla="*/ 5 w 202"/>
                  <a:gd name="T27" fmla="*/ 89 h 333"/>
                  <a:gd name="T28" fmla="*/ 135 w 202"/>
                  <a:gd name="T29" fmla="*/ 2 h 333"/>
                  <a:gd name="T30" fmla="*/ 162 w 202"/>
                  <a:gd name="T31" fmla="*/ 21 h 333"/>
                  <a:gd name="T32" fmla="*/ 176 w 202"/>
                  <a:gd name="T33" fmla="*/ 32 h 333"/>
                  <a:gd name="T34" fmla="*/ 197 w 202"/>
                  <a:gd name="T35" fmla="*/ 60 h 333"/>
                  <a:gd name="T36" fmla="*/ 180 w 202"/>
                  <a:gd name="T37" fmla="*/ 248 h 333"/>
                  <a:gd name="T38" fmla="*/ 168 w 202"/>
                  <a:gd name="T39" fmla="*/ 268 h 333"/>
                  <a:gd name="T40" fmla="*/ 150 w 202"/>
                  <a:gd name="T41" fmla="*/ 331 h 333"/>
                  <a:gd name="T42" fmla="*/ 155 w 202"/>
                  <a:gd name="T43" fmla="*/ 266 h 333"/>
                  <a:gd name="T44" fmla="*/ 151 w 202"/>
                  <a:gd name="T45" fmla="*/ 262 h 333"/>
                  <a:gd name="T46" fmla="*/ 130 w 202"/>
                  <a:gd name="T47" fmla="*/ 326 h 333"/>
                  <a:gd name="T48" fmla="*/ 133 w 202"/>
                  <a:gd name="T49" fmla="*/ 253 h 333"/>
                  <a:gd name="T50" fmla="*/ 128 w 202"/>
                  <a:gd name="T51" fmla="*/ 251 h 333"/>
                  <a:gd name="T52" fmla="*/ 105 w 202"/>
                  <a:gd name="T53" fmla="*/ 321 h 333"/>
                  <a:gd name="T54" fmla="*/ 105 w 202"/>
                  <a:gd name="T55" fmla="*/ 258 h 333"/>
                  <a:gd name="T56" fmla="*/ 101 w 202"/>
                  <a:gd name="T57" fmla="*/ 256 h 333"/>
                  <a:gd name="T58" fmla="*/ 84 w 202"/>
                  <a:gd name="T59" fmla="*/ 316 h 333"/>
                  <a:gd name="T60" fmla="*/ 79 w 202"/>
                  <a:gd name="T61" fmla="*/ 253 h 333"/>
                  <a:gd name="T62" fmla="*/ 78 w 202"/>
                  <a:gd name="T63" fmla="*/ 241 h 333"/>
                  <a:gd name="T64" fmla="*/ 68 w 202"/>
                  <a:gd name="T65" fmla="*/ 276 h 333"/>
                  <a:gd name="T66" fmla="*/ 63 w 202"/>
                  <a:gd name="T67" fmla="*/ 261 h 333"/>
                  <a:gd name="T68" fmla="*/ 67 w 202"/>
                  <a:gd name="T69" fmla="*/ 210 h 333"/>
                  <a:gd name="T70" fmla="*/ 47 w 202"/>
                  <a:gd name="T71" fmla="*/ 199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2" h="333">
                    <a:moveTo>
                      <a:pt x="13" y="180"/>
                    </a:moveTo>
                    <a:cubicBezTo>
                      <a:pt x="13" y="177"/>
                      <a:pt x="11" y="173"/>
                      <a:pt x="15" y="171"/>
                    </a:cubicBezTo>
                    <a:cubicBezTo>
                      <a:pt x="28" y="170"/>
                      <a:pt x="41" y="167"/>
                      <a:pt x="53" y="161"/>
                    </a:cubicBezTo>
                    <a:cubicBezTo>
                      <a:pt x="57" y="159"/>
                      <a:pt x="61" y="157"/>
                      <a:pt x="64" y="153"/>
                    </a:cubicBezTo>
                    <a:cubicBezTo>
                      <a:pt x="55" y="157"/>
                      <a:pt x="47" y="163"/>
                      <a:pt x="37" y="166"/>
                    </a:cubicBezTo>
                    <a:cubicBezTo>
                      <a:pt x="33" y="168"/>
                      <a:pt x="29" y="170"/>
                      <a:pt x="24" y="167"/>
                    </a:cubicBezTo>
                    <a:cubicBezTo>
                      <a:pt x="23" y="163"/>
                      <a:pt x="25" y="160"/>
                      <a:pt x="27" y="158"/>
                    </a:cubicBezTo>
                    <a:cubicBezTo>
                      <a:pt x="33" y="149"/>
                      <a:pt x="33" y="141"/>
                      <a:pt x="28" y="132"/>
                    </a:cubicBezTo>
                    <a:cubicBezTo>
                      <a:pt x="26" y="130"/>
                      <a:pt x="23" y="127"/>
                      <a:pt x="27" y="124"/>
                    </a:cubicBezTo>
                    <a:cubicBezTo>
                      <a:pt x="31" y="122"/>
                      <a:pt x="33" y="126"/>
                      <a:pt x="35" y="128"/>
                    </a:cubicBezTo>
                    <a:cubicBezTo>
                      <a:pt x="39" y="132"/>
                      <a:pt x="42" y="137"/>
                      <a:pt x="47" y="140"/>
                    </a:cubicBezTo>
                    <a:cubicBezTo>
                      <a:pt x="47" y="133"/>
                      <a:pt x="41" y="130"/>
                      <a:pt x="37" y="125"/>
                    </a:cubicBezTo>
                    <a:cubicBezTo>
                      <a:pt x="34" y="119"/>
                      <a:pt x="31" y="114"/>
                      <a:pt x="36" y="108"/>
                    </a:cubicBezTo>
                    <a:cubicBezTo>
                      <a:pt x="41" y="103"/>
                      <a:pt x="47" y="105"/>
                      <a:pt x="52" y="109"/>
                    </a:cubicBezTo>
                    <a:cubicBezTo>
                      <a:pt x="59" y="113"/>
                      <a:pt x="65" y="116"/>
                      <a:pt x="71" y="121"/>
                    </a:cubicBezTo>
                    <a:cubicBezTo>
                      <a:pt x="73" y="122"/>
                      <a:pt x="73" y="123"/>
                      <a:pt x="74" y="124"/>
                    </a:cubicBezTo>
                    <a:cubicBezTo>
                      <a:pt x="75" y="128"/>
                      <a:pt x="77" y="132"/>
                      <a:pt x="80" y="135"/>
                    </a:cubicBezTo>
                    <a:cubicBezTo>
                      <a:pt x="100" y="159"/>
                      <a:pt x="140" y="165"/>
                      <a:pt x="167" y="149"/>
                    </a:cubicBezTo>
                    <a:cubicBezTo>
                      <a:pt x="185" y="138"/>
                      <a:pt x="193" y="121"/>
                      <a:pt x="190" y="101"/>
                    </a:cubicBezTo>
                    <a:cubicBezTo>
                      <a:pt x="186" y="78"/>
                      <a:pt x="177" y="60"/>
                      <a:pt x="154" y="52"/>
                    </a:cubicBezTo>
                    <a:cubicBezTo>
                      <a:pt x="116" y="40"/>
                      <a:pt x="79" y="62"/>
                      <a:pt x="73" y="101"/>
                    </a:cubicBezTo>
                    <a:cubicBezTo>
                      <a:pt x="72" y="105"/>
                      <a:pt x="72" y="108"/>
                      <a:pt x="68" y="110"/>
                    </a:cubicBezTo>
                    <a:cubicBezTo>
                      <a:pt x="63" y="112"/>
                      <a:pt x="59" y="109"/>
                      <a:pt x="55" y="106"/>
                    </a:cubicBezTo>
                    <a:cubicBezTo>
                      <a:pt x="43" y="99"/>
                      <a:pt x="42" y="99"/>
                      <a:pt x="32" y="108"/>
                    </a:cubicBezTo>
                    <a:cubicBezTo>
                      <a:pt x="27" y="113"/>
                      <a:pt x="24" y="109"/>
                      <a:pt x="21" y="106"/>
                    </a:cubicBezTo>
                    <a:cubicBezTo>
                      <a:pt x="16" y="102"/>
                      <a:pt x="14" y="95"/>
                      <a:pt x="7" y="103"/>
                    </a:cubicBezTo>
                    <a:cubicBezTo>
                      <a:pt x="4" y="107"/>
                      <a:pt x="1" y="102"/>
                      <a:pt x="0" y="98"/>
                    </a:cubicBezTo>
                    <a:cubicBezTo>
                      <a:pt x="0" y="94"/>
                      <a:pt x="2" y="91"/>
                      <a:pt x="5" y="89"/>
                    </a:cubicBezTo>
                    <a:cubicBezTo>
                      <a:pt x="28" y="59"/>
                      <a:pt x="52" y="31"/>
                      <a:pt x="85" y="13"/>
                    </a:cubicBezTo>
                    <a:cubicBezTo>
                      <a:pt x="101" y="4"/>
                      <a:pt x="117" y="0"/>
                      <a:pt x="135" y="2"/>
                    </a:cubicBezTo>
                    <a:cubicBezTo>
                      <a:pt x="142" y="3"/>
                      <a:pt x="148" y="4"/>
                      <a:pt x="150" y="13"/>
                    </a:cubicBezTo>
                    <a:cubicBezTo>
                      <a:pt x="151" y="19"/>
                      <a:pt x="156" y="20"/>
                      <a:pt x="162" y="21"/>
                    </a:cubicBezTo>
                    <a:cubicBezTo>
                      <a:pt x="174" y="22"/>
                      <a:pt x="175" y="23"/>
                      <a:pt x="170" y="34"/>
                    </a:cubicBezTo>
                    <a:cubicBezTo>
                      <a:pt x="173" y="36"/>
                      <a:pt x="175" y="33"/>
                      <a:pt x="176" y="32"/>
                    </a:cubicBezTo>
                    <a:cubicBezTo>
                      <a:pt x="181" y="26"/>
                      <a:pt x="185" y="28"/>
                      <a:pt x="188" y="33"/>
                    </a:cubicBezTo>
                    <a:cubicBezTo>
                      <a:pt x="192" y="42"/>
                      <a:pt x="196" y="51"/>
                      <a:pt x="197" y="60"/>
                    </a:cubicBezTo>
                    <a:cubicBezTo>
                      <a:pt x="202" y="88"/>
                      <a:pt x="200" y="114"/>
                      <a:pt x="196" y="142"/>
                    </a:cubicBezTo>
                    <a:cubicBezTo>
                      <a:pt x="189" y="177"/>
                      <a:pt x="183" y="212"/>
                      <a:pt x="180" y="248"/>
                    </a:cubicBezTo>
                    <a:cubicBezTo>
                      <a:pt x="179" y="253"/>
                      <a:pt x="178" y="258"/>
                      <a:pt x="173" y="261"/>
                    </a:cubicBezTo>
                    <a:cubicBezTo>
                      <a:pt x="169" y="261"/>
                      <a:pt x="169" y="265"/>
                      <a:pt x="168" y="268"/>
                    </a:cubicBezTo>
                    <a:cubicBezTo>
                      <a:pt x="163" y="286"/>
                      <a:pt x="158" y="305"/>
                      <a:pt x="156" y="324"/>
                    </a:cubicBezTo>
                    <a:cubicBezTo>
                      <a:pt x="156" y="327"/>
                      <a:pt x="157" y="333"/>
                      <a:pt x="150" y="331"/>
                    </a:cubicBezTo>
                    <a:cubicBezTo>
                      <a:pt x="146" y="330"/>
                      <a:pt x="141" y="331"/>
                      <a:pt x="142" y="322"/>
                    </a:cubicBezTo>
                    <a:cubicBezTo>
                      <a:pt x="146" y="303"/>
                      <a:pt x="150" y="285"/>
                      <a:pt x="155" y="266"/>
                    </a:cubicBezTo>
                    <a:cubicBezTo>
                      <a:pt x="156" y="263"/>
                      <a:pt x="157" y="260"/>
                      <a:pt x="156" y="257"/>
                    </a:cubicBezTo>
                    <a:cubicBezTo>
                      <a:pt x="152" y="257"/>
                      <a:pt x="151" y="260"/>
                      <a:pt x="151" y="262"/>
                    </a:cubicBezTo>
                    <a:cubicBezTo>
                      <a:pt x="145" y="282"/>
                      <a:pt x="140" y="301"/>
                      <a:pt x="137" y="322"/>
                    </a:cubicBezTo>
                    <a:cubicBezTo>
                      <a:pt x="137" y="327"/>
                      <a:pt x="135" y="328"/>
                      <a:pt x="130" y="326"/>
                    </a:cubicBezTo>
                    <a:cubicBezTo>
                      <a:pt x="114" y="323"/>
                      <a:pt x="114" y="323"/>
                      <a:pt x="117" y="306"/>
                    </a:cubicBezTo>
                    <a:cubicBezTo>
                      <a:pt x="120" y="288"/>
                      <a:pt x="126" y="270"/>
                      <a:pt x="133" y="253"/>
                    </a:cubicBezTo>
                    <a:cubicBezTo>
                      <a:pt x="134" y="250"/>
                      <a:pt x="137" y="247"/>
                      <a:pt x="134" y="245"/>
                    </a:cubicBezTo>
                    <a:cubicBezTo>
                      <a:pt x="129" y="243"/>
                      <a:pt x="129" y="249"/>
                      <a:pt x="128" y="251"/>
                    </a:cubicBezTo>
                    <a:cubicBezTo>
                      <a:pt x="119" y="272"/>
                      <a:pt x="114" y="293"/>
                      <a:pt x="110" y="314"/>
                    </a:cubicBezTo>
                    <a:cubicBezTo>
                      <a:pt x="110" y="317"/>
                      <a:pt x="111" y="323"/>
                      <a:pt x="105" y="321"/>
                    </a:cubicBezTo>
                    <a:cubicBezTo>
                      <a:pt x="101" y="319"/>
                      <a:pt x="95" y="321"/>
                      <a:pt x="96" y="312"/>
                    </a:cubicBezTo>
                    <a:cubicBezTo>
                      <a:pt x="98" y="294"/>
                      <a:pt x="102" y="276"/>
                      <a:pt x="105" y="258"/>
                    </a:cubicBezTo>
                    <a:cubicBezTo>
                      <a:pt x="106" y="255"/>
                      <a:pt x="107" y="252"/>
                      <a:pt x="106" y="248"/>
                    </a:cubicBezTo>
                    <a:cubicBezTo>
                      <a:pt x="101" y="249"/>
                      <a:pt x="102" y="253"/>
                      <a:pt x="101" y="256"/>
                    </a:cubicBezTo>
                    <a:cubicBezTo>
                      <a:pt x="97" y="274"/>
                      <a:pt x="93" y="292"/>
                      <a:pt x="91" y="311"/>
                    </a:cubicBezTo>
                    <a:cubicBezTo>
                      <a:pt x="91" y="316"/>
                      <a:pt x="89" y="317"/>
                      <a:pt x="84" y="316"/>
                    </a:cubicBezTo>
                    <a:cubicBezTo>
                      <a:pt x="69" y="313"/>
                      <a:pt x="68" y="313"/>
                      <a:pt x="70" y="297"/>
                    </a:cubicBezTo>
                    <a:cubicBezTo>
                      <a:pt x="73" y="282"/>
                      <a:pt x="76" y="268"/>
                      <a:pt x="79" y="253"/>
                    </a:cubicBezTo>
                    <a:cubicBezTo>
                      <a:pt x="79" y="250"/>
                      <a:pt x="80" y="248"/>
                      <a:pt x="80" y="245"/>
                    </a:cubicBezTo>
                    <a:cubicBezTo>
                      <a:pt x="80" y="244"/>
                      <a:pt x="81" y="241"/>
                      <a:pt x="78" y="241"/>
                    </a:cubicBezTo>
                    <a:cubicBezTo>
                      <a:pt x="76" y="240"/>
                      <a:pt x="75" y="243"/>
                      <a:pt x="75" y="245"/>
                    </a:cubicBezTo>
                    <a:cubicBezTo>
                      <a:pt x="73" y="255"/>
                      <a:pt x="71" y="266"/>
                      <a:pt x="68" y="276"/>
                    </a:cubicBezTo>
                    <a:cubicBezTo>
                      <a:pt x="68" y="278"/>
                      <a:pt x="67" y="280"/>
                      <a:pt x="67" y="282"/>
                    </a:cubicBezTo>
                    <a:cubicBezTo>
                      <a:pt x="60" y="276"/>
                      <a:pt x="61" y="268"/>
                      <a:pt x="63" y="261"/>
                    </a:cubicBezTo>
                    <a:cubicBezTo>
                      <a:pt x="66" y="248"/>
                      <a:pt x="66" y="235"/>
                      <a:pt x="66" y="222"/>
                    </a:cubicBezTo>
                    <a:cubicBezTo>
                      <a:pt x="66" y="218"/>
                      <a:pt x="66" y="214"/>
                      <a:pt x="67" y="210"/>
                    </a:cubicBezTo>
                    <a:cubicBezTo>
                      <a:pt x="68" y="208"/>
                      <a:pt x="68" y="205"/>
                      <a:pt x="64" y="205"/>
                    </a:cubicBezTo>
                    <a:cubicBezTo>
                      <a:pt x="59" y="200"/>
                      <a:pt x="53" y="200"/>
                      <a:pt x="47" y="199"/>
                    </a:cubicBezTo>
                    <a:cubicBezTo>
                      <a:pt x="33" y="197"/>
                      <a:pt x="21" y="192"/>
                      <a:pt x="13" y="180"/>
                    </a:cubicBezTo>
                    <a:close/>
                  </a:path>
                </a:pathLst>
              </a:custGeom>
              <a:solidFill>
                <a:srgbClr val="F5D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7" name="Freeform 138">
                <a:extLst>
                  <a:ext uri="{FF2B5EF4-FFF2-40B4-BE49-F238E27FC236}">
                    <a16:creationId xmlns:a16="http://schemas.microsoft.com/office/drawing/2014/main" id="{3461F650-FC7C-A40D-ABC4-54BA8ACB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1688"/>
                <a:ext cx="272" cy="120"/>
              </a:xfrm>
              <a:custGeom>
                <a:avLst/>
                <a:gdLst>
                  <a:gd name="T0" fmla="*/ 177 w 248"/>
                  <a:gd name="T1" fmla="*/ 45 h 109"/>
                  <a:gd name="T2" fmla="*/ 248 w 248"/>
                  <a:gd name="T3" fmla="*/ 108 h 109"/>
                  <a:gd name="T4" fmla="*/ 195 w 248"/>
                  <a:gd name="T5" fmla="*/ 107 h 109"/>
                  <a:gd name="T6" fmla="*/ 73 w 248"/>
                  <a:gd name="T7" fmla="*/ 105 h 109"/>
                  <a:gd name="T8" fmla="*/ 1 w 248"/>
                  <a:gd name="T9" fmla="*/ 108 h 109"/>
                  <a:gd name="T10" fmla="*/ 11 w 248"/>
                  <a:gd name="T11" fmla="*/ 93 h 109"/>
                  <a:gd name="T12" fmla="*/ 88 w 248"/>
                  <a:gd name="T13" fmla="*/ 25 h 109"/>
                  <a:gd name="T14" fmla="*/ 109 w 248"/>
                  <a:gd name="T15" fmla="*/ 6 h 109"/>
                  <a:gd name="T16" fmla="*/ 118 w 248"/>
                  <a:gd name="T17" fmla="*/ 0 h 109"/>
                  <a:gd name="T18" fmla="*/ 177 w 248"/>
                  <a:gd name="T19" fmla="*/ 4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8" h="109">
                    <a:moveTo>
                      <a:pt x="177" y="45"/>
                    </a:moveTo>
                    <a:cubicBezTo>
                      <a:pt x="199" y="67"/>
                      <a:pt x="223" y="86"/>
                      <a:pt x="248" y="108"/>
                    </a:cubicBezTo>
                    <a:cubicBezTo>
                      <a:pt x="229" y="109"/>
                      <a:pt x="212" y="107"/>
                      <a:pt x="195" y="107"/>
                    </a:cubicBezTo>
                    <a:cubicBezTo>
                      <a:pt x="154" y="106"/>
                      <a:pt x="114" y="103"/>
                      <a:pt x="73" y="105"/>
                    </a:cubicBezTo>
                    <a:cubicBezTo>
                      <a:pt x="49" y="105"/>
                      <a:pt x="25" y="107"/>
                      <a:pt x="1" y="108"/>
                    </a:cubicBezTo>
                    <a:cubicBezTo>
                      <a:pt x="0" y="100"/>
                      <a:pt x="7" y="98"/>
                      <a:pt x="11" y="93"/>
                    </a:cubicBezTo>
                    <a:cubicBezTo>
                      <a:pt x="34" y="68"/>
                      <a:pt x="61" y="47"/>
                      <a:pt x="88" y="25"/>
                    </a:cubicBezTo>
                    <a:cubicBezTo>
                      <a:pt x="95" y="19"/>
                      <a:pt x="102" y="14"/>
                      <a:pt x="109" y="6"/>
                    </a:cubicBezTo>
                    <a:cubicBezTo>
                      <a:pt x="111" y="3"/>
                      <a:pt x="114" y="1"/>
                      <a:pt x="118" y="0"/>
                    </a:cubicBezTo>
                    <a:cubicBezTo>
                      <a:pt x="138" y="15"/>
                      <a:pt x="158" y="29"/>
                      <a:pt x="177" y="45"/>
                    </a:cubicBezTo>
                    <a:close/>
                  </a:path>
                </a:pathLst>
              </a:custGeom>
              <a:solidFill>
                <a:srgbClr val="B3C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8" name="Freeform 139">
                <a:extLst>
                  <a:ext uri="{FF2B5EF4-FFF2-40B4-BE49-F238E27FC236}">
                    <a16:creationId xmlns:a16="http://schemas.microsoft.com/office/drawing/2014/main" id="{E61BCC16-0C76-7406-02C2-078428013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934"/>
                <a:ext cx="247" cy="380"/>
              </a:xfrm>
              <a:custGeom>
                <a:avLst/>
                <a:gdLst>
                  <a:gd name="T0" fmla="*/ 87 w 225"/>
                  <a:gd name="T1" fmla="*/ 135 h 347"/>
                  <a:gd name="T2" fmla="*/ 67 w 225"/>
                  <a:gd name="T3" fmla="*/ 123 h 347"/>
                  <a:gd name="T4" fmla="*/ 54 w 225"/>
                  <a:gd name="T5" fmla="*/ 121 h 347"/>
                  <a:gd name="T6" fmla="*/ 55 w 225"/>
                  <a:gd name="T7" fmla="*/ 135 h 347"/>
                  <a:gd name="T8" fmla="*/ 65 w 225"/>
                  <a:gd name="T9" fmla="*/ 147 h 347"/>
                  <a:gd name="T10" fmla="*/ 66 w 225"/>
                  <a:gd name="T11" fmla="*/ 155 h 347"/>
                  <a:gd name="T12" fmla="*/ 58 w 225"/>
                  <a:gd name="T13" fmla="*/ 152 h 347"/>
                  <a:gd name="T14" fmla="*/ 45 w 225"/>
                  <a:gd name="T15" fmla="*/ 137 h 347"/>
                  <a:gd name="T16" fmla="*/ 44 w 225"/>
                  <a:gd name="T17" fmla="*/ 141 h 347"/>
                  <a:gd name="T18" fmla="*/ 44 w 225"/>
                  <a:gd name="T19" fmla="*/ 172 h 347"/>
                  <a:gd name="T20" fmla="*/ 40 w 225"/>
                  <a:gd name="T21" fmla="*/ 178 h 347"/>
                  <a:gd name="T22" fmla="*/ 33 w 225"/>
                  <a:gd name="T23" fmla="*/ 179 h 347"/>
                  <a:gd name="T24" fmla="*/ 29 w 225"/>
                  <a:gd name="T25" fmla="*/ 171 h 347"/>
                  <a:gd name="T26" fmla="*/ 34 w 225"/>
                  <a:gd name="T27" fmla="*/ 137 h 347"/>
                  <a:gd name="T28" fmla="*/ 29 w 225"/>
                  <a:gd name="T29" fmla="*/ 127 h 347"/>
                  <a:gd name="T30" fmla="*/ 0 w 225"/>
                  <a:gd name="T31" fmla="*/ 115 h 347"/>
                  <a:gd name="T32" fmla="*/ 86 w 225"/>
                  <a:gd name="T33" fmla="*/ 24 h 347"/>
                  <a:gd name="T34" fmla="*/ 195 w 225"/>
                  <a:gd name="T35" fmla="*/ 25 h 347"/>
                  <a:gd name="T36" fmla="*/ 222 w 225"/>
                  <a:gd name="T37" fmla="*/ 78 h 347"/>
                  <a:gd name="T38" fmla="*/ 220 w 225"/>
                  <a:gd name="T39" fmla="*/ 147 h 347"/>
                  <a:gd name="T40" fmla="*/ 191 w 225"/>
                  <a:gd name="T41" fmla="*/ 313 h 347"/>
                  <a:gd name="T42" fmla="*/ 185 w 225"/>
                  <a:gd name="T43" fmla="*/ 338 h 347"/>
                  <a:gd name="T44" fmla="*/ 179 w 225"/>
                  <a:gd name="T45" fmla="*/ 345 h 347"/>
                  <a:gd name="T46" fmla="*/ 177 w 225"/>
                  <a:gd name="T47" fmla="*/ 336 h 347"/>
                  <a:gd name="T48" fmla="*/ 188 w 225"/>
                  <a:gd name="T49" fmla="*/ 284 h 347"/>
                  <a:gd name="T50" fmla="*/ 189 w 225"/>
                  <a:gd name="T51" fmla="*/ 273 h 347"/>
                  <a:gd name="T52" fmla="*/ 197 w 225"/>
                  <a:gd name="T53" fmla="*/ 230 h 347"/>
                  <a:gd name="T54" fmla="*/ 206 w 225"/>
                  <a:gd name="T55" fmla="*/ 175 h 347"/>
                  <a:gd name="T56" fmla="*/ 214 w 225"/>
                  <a:gd name="T57" fmla="*/ 106 h 347"/>
                  <a:gd name="T58" fmla="*/ 203 w 225"/>
                  <a:gd name="T59" fmla="*/ 48 h 347"/>
                  <a:gd name="T60" fmla="*/ 193 w 225"/>
                  <a:gd name="T61" fmla="*/ 46 h 347"/>
                  <a:gd name="T62" fmla="*/ 186 w 225"/>
                  <a:gd name="T63" fmla="*/ 50 h 347"/>
                  <a:gd name="T64" fmla="*/ 181 w 225"/>
                  <a:gd name="T65" fmla="*/ 48 h 347"/>
                  <a:gd name="T66" fmla="*/ 183 w 225"/>
                  <a:gd name="T67" fmla="*/ 43 h 347"/>
                  <a:gd name="T68" fmla="*/ 187 w 225"/>
                  <a:gd name="T69" fmla="*/ 37 h 347"/>
                  <a:gd name="T70" fmla="*/ 179 w 225"/>
                  <a:gd name="T71" fmla="*/ 35 h 347"/>
                  <a:gd name="T72" fmla="*/ 163 w 225"/>
                  <a:gd name="T73" fmla="*/ 22 h 347"/>
                  <a:gd name="T74" fmla="*/ 158 w 225"/>
                  <a:gd name="T75" fmla="*/ 18 h 347"/>
                  <a:gd name="T76" fmla="*/ 114 w 225"/>
                  <a:gd name="T77" fmla="*/ 22 h 347"/>
                  <a:gd name="T78" fmla="*/ 46 w 225"/>
                  <a:gd name="T79" fmla="*/ 74 h 347"/>
                  <a:gd name="T80" fmla="*/ 21 w 225"/>
                  <a:gd name="T81" fmla="*/ 105 h 347"/>
                  <a:gd name="T82" fmla="*/ 21 w 225"/>
                  <a:gd name="T83" fmla="*/ 115 h 347"/>
                  <a:gd name="T84" fmla="*/ 27 w 225"/>
                  <a:gd name="T85" fmla="*/ 106 h 347"/>
                  <a:gd name="T86" fmla="*/ 36 w 225"/>
                  <a:gd name="T87" fmla="*/ 113 h 347"/>
                  <a:gd name="T88" fmla="*/ 40 w 225"/>
                  <a:gd name="T89" fmla="*/ 118 h 347"/>
                  <a:gd name="T90" fmla="*/ 47 w 225"/>
                  <a:gd name="T91" fmla="*/ 117 h 347"/>
                  <a:gd name="T92" fmla="*/ 65 w 225"/>
                  <a:gd name="T93" fmla="*/ 112 h 347"/>
                  <a:gd name="T94" fmla="*/ 84 w 225"/>
                  <a:gd name="T95" fmla="*/ 121 h 347"/>
                  <a:gd name="T96" fmla="*/ 87 w 225"/>
                  <a:gd name="T97" fmla="*/ 13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5" h="347">
                    <a:moveTo>
                      <a:pt x="87" y="135"/>
                    </a:moveTo>
                    <a:cubicBezTo>
                      <a:pt x="80" y="131"/>
                      <a:pt x="74" y="127"/>
                      <a:pt x="67" y="123"/>
                    </a:cubicBezTo>
                    <a:cubicBezTo>
                      <a:pt x="63" y="120"/>
                      <a:pt x="58" y="117"/>
                      <a:pt x="54" y="121"/>
                    </a:cubicBezTo>
                    <a:cubicBezTo>
                      <a:pt x="49" y="125"/>
                      <a:pt x="51" y="131"/>
                      <a:pt x="55" y="135"/>
                    </a:cubicBezTo>
                    <a:cubicBezTo>
                      <a:pt x="59" y="139"/>
                      <a:pt x="62" y="143"/>
                      <a:pt x="65" y="147"/>
                    </a:cubicBezTo>
                    <a:cubicBezTo>
                      <a:pt x="67" y="149"/>
                      <a:pt x="71" y="152"/>
                      <a:pt x="66" y="155"/>
                    </a:cubicBezTo>
                    <a:cubicBezTo>
                      <a:pt x="62" y="160"/>
                      <a:pt x="60" y="155"/>
                      <a:pt x="58" y="152"/>
                    </a:cubicBezTo>
                    <a:cubicBezTo>
                      <a:pt x="53" y="147"/>
                      <a:pt x="49" y="142"/>
                      <a:pt x="45" y="137"/>
                    </a:cubicBezTo>
                    <a:cubicBezTo>
                      <a:pt x="42" y="139"/>
                      <a:pt x="44" y="140"/>
                      <a:pt x="44" y="141"/>
                    </a:cubicBezTo>
                    <a:cubicBezTo>
                      <a:pt x="52" y="152"/>
                      <a:pt x="52" y="161"/>
                      <a:pt x="44" y="172"/>
                    </a:cubicBezTo>
                    <a:cubicBezTo>
                      <a:pt x="43" y="174"/>
                      <a:pt x="42" y="176"/>
                      <a:pt x="40" y="178"/>
                    </a:cubicBezTo>
                    <a:cubicBezTo>
                      <a:pt x="38" y="181"/>
                      <a:pt x="35" y="181"/>
                      <a:pt x="33" y="179"/>
                    </a:cubicBezTo>
                    <a:cubicBezTo>
                      <a:pt x="31" y="176"/>
                      <a:pt x="30" y="173"/>
                      <a:pt x="29" y="171"/>
                    </a:cubicBezTo>
                    <a:cubicBezTo>
                      <a:pt x="28" y="159"/>
                      <a:pt x="32" y="148"/>
                      <a:pt x="34" y="137"/>
                    </a:cubicBezTo>
                    <a:cubicBezTo>
                      <a:pt x="35" y="131"/>
                      <a:pt x="35" y="129"/>
                      <a:pt x="29" y="127"/>
                    </a:cubicBezTo>
                    <a:cubicBezTo>
                      <a:pt x="19" y="123"/>
                      <a:pt x="10" y="119"/>
                      <a:pt x="0" y="115"/>
                    </a:cubicBezTo>
                    <a:cubicBezTo>
                      <a:pt x="28" y="83"/>
                      <a:pt x="51" y="48"/>
                      <a:pt x="86" y="24"/>
                    </a:cubicBezTo>
                    <a:cubicBezTo>
                      <a:pt x="120" y="0"/>
                      <a:pt x="163" y="2"/>
                      <a:pt x="195" y="25"/>
                    </a:cubicBezTo>
                    <a:cubicBezTo>
                      <a:pt x="212" y="38"/>
                      <a:pt x="220" y="57"/>
                      <a:pt x="222" y="78"/>
                    </a:cubicBezTo>
                    <a:cubicBezTo>
                      <a:pt x="225" y="101"/>
                      <a:pt x="222" y="124"/>
                      <a:pt x="220" y="147"/>
                    </a:cubicBezTo>
                    <a:cubicBezTo>
                      <a:pt x="214" y="203"/>
                      <a:pt x="203" y="258"/>
                      <a:pt x="191" y="313"/>
                    </a:cubicBezTo>
                    <a:cubicBezTo>
                      <a:pt x="190" y="322"/>
                      <a:pt x="187" y="330"/>
                      <a:pt x="185" y="338"/>
                    </a:cubicBezTo>
                    <a:cubicBezTo>
                      <a:pt x="184" y="341"/>
                      <a:pt x="186" y="347"/>
                      <a:pt x="179" y="345"/>
                    </a:cubicBezTo>
                    <a:cubicBezTo>
                      <a:pt x="172" y="343"/>
                      <a:pt x="177" y="339"/>
                      <a:pt x="177" y="336"/>
                    </a:cubicBezTo>
                    <a:cubicBezTo>
                      <a:pt x="179" y="318"/>
                      <a:pt x="183" y="301"/>
                      <a:pt x="188" y="284"/>
                    </a:cubicBezTo>
                    <a:cubicBezTo>
                      <a:pt x="189" y="280"/>
                      <a:pt x="191" y="276"/>
                      <a:pt x="189" y="273"/>
                    </a:cubicBezTo>
                    <a:cubicBezTo>
                      <a:pt x="195" y="259"/>
                      <a:pt x="194" y="244"/>
                      <a:pt x="197" y="230"/>
                    </a:cubicBezTo>
                    <a:cubicBezTo>
                      <a:pt x="200" y="212"/>
                      <a:pt x="204" y="193"/>
                      <a:pt x="206" y="175"/>
                    </a:cubicBezTo>
                    <a:cubicBezTo>
                      <a:pt x="207" y="152"/>
                      <a:pt x="217" y="130"/>
                      <a:pt x="214" y="106"/>
                    </a:cubicBezTo>
                    <a:cubicBezTo>
                      <a:pt x="212" y="86"/>
                      <a:pt x="212" y="66"/>
                      <a:pt x="203" y="48"/>
                    </a:cubicBezTo>
                    <a:cubicBezTo>
                      <a:pt x="200" y="43"/>
                      <a:pt x="198" y="38"/>
                      <a:pt x="193" y="46"/>
                    </a:cubicBezTo>
                    <a:cubicBezTo>
                      <a:pt x="192" y="49"/>
                      <a:pt x="190" y="51"/>
                      <a:pt x="186" y="50"/>
                    </a:cubicBezTo>
                    <a:cubicBezTo>
                      <a:pt x="184" y="50"/>
                      <a:pt x="181" y="51"/>
                      <a:pt x="181" y="48"/>
                    </a:cubicBezTo>
                    <a:cubicBezTo>
                      <a:pt x="180" y="46"/>
                      <a:pt x="181" y="45"/>
                      <a:pt x="183" y="43"/>
                    </a:cubicBezTo>
                    <a:cubicBezTo>
                      <a:pt x="185" y="42"/>
                      <a:pt x="188" y="41"/>
                      <a:pt x="187" y="37"/>
                    </a:cubicBezTo>
                    <a:cubicBezTo>
                      <a:pt x="185" y="34"/>
                      <a:pt x="182" y="35"/>
                      <a:pt x="179" y="35"/>
                    </a:cubicBezTo>
                    <a:cubicBezTo>
                      <a:pt x="170" y="36"/>
                      <a:pt x="163" y="34"/>
                      <a:pt x="163" y="22"/>
                    </a:cubicBezTo>
                    <a:cubicBezTo>
                      <a:pt x="163" y="19"/>
                      <a:pt x="160" y="18"/>
                      <a:pt x="158" y="18"/>
                    </a:cubicBezTo>
                    <a:cubicBezTo>
                      <a:pt x="143" y="14"/>
                      <a:pt x="128" y="16"/>
                      <a:pt x="114" y="22"/>
                    </a:cubicBezTo>
                    <a:cubicBezTo>
                      <a:pt x="87" y="33"/>
                      <a:pt x="66" y="52"/>
                      <a:pt x="46" y="74"/>
                    </a:cubicBezTo>
                    <a:cubicBezTo>
                      <a:pt x="37" y="84"/>
                      <a:pt x="29" y="94"/>
                      <a:pt x="21" y="105"/>
                    </a:cubicBezTo>
                    <a:cubicBezTo>
                      <a:pt x="18" y="108"/>
                      <a:pt x="16" y="111"/>
                      <a:pt x="21" y="115"/>
                    </a:cubicBezTo>
                    <a:cubicBezTo>
                      <a:pt x="23" y="112"/>
                      <a:pt x="22" y="107"/>
                      <a:pt x="27" y="106"/>
                    </a:cubicBezTo>
                    <a:cubicBezTo>
                      <a:pt x="32" y="106"/>
                      <a:pt x="33" y="111"/>
                      <a:pt x="36" y="113"/>
                    </a:cubicBezTo>
                    <a:cubicBezTo>
                      <a:pt x="38" y="114"/>
                      <a:pt x="39" y="116"/>
                      <a:pt x="40" y="118"/>
                    </a:cubicBezTo>
                    <a:cubicBezTo>
                      <a:pt x="43" y="121"/>
                      <a:pt x="45" y="122"/>
                      <a:pt x="47" y="117"/>
                    </a:cubicBezTo>
                    <a:cubicBezTo>
                      <a:pt x="51" y="107"/>
                      <a:pt x="58" y="109"/>
                      <a:pt x="65" y="112"/>
                    </a:cubicBezTo>
                    <a:cubicBezTo>
                      <a:pt x="72" y="114"/>
                      <a:pt x="76" y="121"/>
                      <a:pt x="84" y="121"/>
                    </a:cubicBezTo>
                    <a:cubicBezTo>
                      <a:pt x="90" y="125"/>
                      <a:pt x="90" y="130"/>
                      <a:pt x="87" y="135"/>
                    </a:cubicBezTo>
                    <a:close/>
                  </a:path>
                </a:pathLst>
              </a:custGeom>
              <a:solidFill>
                <a:srgbClr val="F8E9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9" name="Freeform 140">
                <a:extLst>
                  <a:ext uri="{FF2B5EF4-FFF2-40B4-BE49-F238E27FC236}">
                    <a16:creationId xmlns:a16="http://schemas.microsoft.com/office/drawing/2014/main" id="{F3A35E67-1AA8-45EB-292D-58FE62437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1832"/>
                <a:ext cx="156" cy="84"/>
              </a:xfrm>
              <a:custGeom>
                <a:avLst/>
                <a:gdLst>
                  <a:gd name="T0" fmla="*/ 96 w 142"/>
                  <a:gd name="T1" fmla="*/ 0 h 77"/>
                  <a:gd name="T2" fmla="*/ 140 w 142"/>
                  <a:gd name="T3" fmla="*/ 35 h 77"/>
                  <a:gd name="T4" fmla="*/ 141 w 142"/>
                  <a:gd name="T5" fmla="*/ 42 h 77"/>
                  <a:gd name="T6" fmla="*/ 118 w 142"/>
                  <a:gd name="T7" fmla="*/ 53 h 77"/>
                  <a:gd name="T8" fmla="*/ 107 w 142"/>
                  <a:gd name="T9" fmla="*/ 49 h 77"/>
                  <a:gd name="T10" fmla="*/ 40 w 142"/>
                  <a:gd name="T11" fmla="*/ 53 h 77"/>
                  <a:gd name="T12" fmla="*/ 30 w 142"/>
                  <a:gd name="T13" fmla="*/ 64 h 77"/>
                  <a:gd name="T14" fmla="*/ 7 w 142"/>
                  <a:gd name="T15" fmla="*/ 75 h 77"/>
                  <a:gd name="T16" fmla="*/ 6 w 142"/>
                  <a:gd name="T17" fmla="*/ 48 h 77"/>
                  <a:gd name="T18" fmla="*/ 67 w 142"/>
                  <a:gd name="T19" fmla="*/ 3 h 77"/>
                  <a:gd name="T20" fmla="*/ 96 w 142"/>
                  <a:gd name="T2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2" h="77">
                    <a:moveTo>
                      <a:pt x="96" y="0"/>
                    </a:moveTo>
                    <a:cubicBezTo>
                      <a:pt x="116" y="5"/>
                      <a:pt x="130" y="17"/>
                      <a:pt x="140" y="35"/>
                    </a:cubicBezTo>
                    <a:cubicBezTo>
                      <a:pt x="141" y="37"/>
                      <a:pt x="142" y="39"/>
                      <a:pt x="141" y="42"/>
                    </a:cubicBezTo>
                    <a:cubicBezTo>
                      <a:pt x="134" y="46"/>
                      <a:pt x="126" y="50"/>
                      <a:pt x="118" y="53"/>
                    </a:cubicBezTo>
                    <a:cubicBezTo>
                      <a:pt x="114" y="53"/>
                      <a:pt x="111" y="50"/>
                      <a:pt x="107" y="49"/>
                    </a:cubicBezTo>
                    <a:cubicBezTo>
                      <a:pt x="84" y="37"/>
                      <a:pt x="62" y="38"/>
                      <a:pt x="40" y="53"/>
                    </a:cubicBezTo>
                    <a:cubicBezTo>
                      <a:pt x="36" y="56"/>
                      <a:pt x="32" y="60"/>
                      <a:pt x="30" y="64"/>
                    </a:cubicBezTo>
                    <a:cubicBezTo>
                      <a:pt x="26" y="76"/>
                      <a:pt x="17" y="77"/>
                      <a:pt x="7" y="75"/>
                    </a:cubicBezTo>
                    <a:cubicBezTo>
                      <a:pt x="0" y="66"/>
                      <a:pt x="1" y="56"/>
                      <a:pt x="6" y="48"/>
                    </a:cubicBezTo>
                    <a:cubicBezTo>
                      <a:pt x="19" y="23"/>
                      <a:pt x="39" y="8"/>
                      <a:pt x="67" y="3"/>
                    </a:cubicBezTo>
                    <a:cubicBezTo>
                      <a:pt x="77" y="2"/>
                      <a:pt x="86" y="2"/>
                      <a:pt x="96" y="0"/>
                    </a:cubicBezTo>
                    <a:close/>
                  </a:path>
                </a:pathLst>
              </a:custGeom>
              <a:solidFill>
                <a:srgbClr val="8EC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0" name="Freeform 141">
                <a:extLst>
                  <a:ext uri="{FF2B5EF4-FFF2-40B4-BE49-F238E27FC236}">
                    <a16:creationId xmlns:a16="http://schemas.microsoft.com/office/drawing/2014/main" id="{747C8E73-388C-E0D7-620F-02EE744C3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3" y="1825"/>
                <a:ext cx="119" cy="177"/>
              </a:xfrm>
              <a:custGeom>
                <a:avLst/>
                <a:gdLst>
                  <a:gd name="T0" fmla="*/ 109 w 109"/>
                  <a:gd name="T1" fmla="*/ 6 h 161"/>
                  <a:gd name="T2" fmla="*/ 84 w 109"/>
                  <a:gd name="T3" fmla="*/ 11 h 161"/>
                  <a:gd name="T4" fmla="*/ 60 w 109"/>
                  <a:gd name="T5" fmla="*/ 18 h 161"/>
                  <a:gd name="T6" fmla="*/ 21 w 109"/>
                  <a:gd name="T7" fmla="*/ 53 h 161"/>
                  <a:gd name="T8" fmla="*/ 20 w 109"/>
                  <a:gd name="T9" fmla="*/ 81 h 161"/>
                  <a:gd name="T10" fmla="*/ 32 w 109"/>
                  <a:gd name="T11" fmla="*/ 86 h 161"/>
                  <a:gd name="T12" fmla="*/ 38 w 109"/>
                  <a:gd name="T13" fmla="*/ 93 h 161"/>
                  <a:gd name="T14" fmla="*/ 31 w 109"/>
                  <a:gd name="T15" fmla="*/ 99 h 161"/>
                  <a:gd name="T16" fmla="*/ 24 w 109"/>
                  <a:gd name="T17" fmla="*/ 100 h 161"/>
                  <a:gd name="T18" fmla="*/ 32 w 109"/>
                  <a:gd name="T19" fmla="*/ 125 h 161"/>
                  <a:gd name="T20" fmla="*/ 36 w 109"/>
                  <a:gd name="T21" fmla="*/ 130 h 161"/>
                  <a:gd name="T22" fmla="*/ 42 w 109"/>
                  <a:gd name="T23" fmla="*/ 131 h 161"/>
                  <a:gd name="T24" fmla="*/ 40 w 109"/>
                  <a:gd name="T25" fmla="*/ 127 h 161"/>
                  <a:gd name="T26" fmla="*/ 36 w 109"/>
                  <a:gd name="T27" fmla="*/ 120 h 161"/>
                  <a:gd name="T28" fmla="*/ 44 w 109"/>
                  <a:gd name="T29" fmla="*/ 106 h 161"/>
                  <a:gd name="T30" fmla="*/ 68 w 109"/>
                  <a:gd name="T31" fmla="*/ 115 h 161"/>
                  <a:gd name="T32" fmla="*/ 89 w 109"/>
                  <a:gd name="T33" fmla="*/ 119 h 161"/>
                  <a:gd name="T34" fmla="*/ 88 w 109"/>
                  <a:gd name="T35" fmla="*/ 127 h 161"/>
                  <a:gd name="T36" fmla="*/ 90 w 109"/>
                  <a:gd name="T37" fmla="*/ 136 h 161"/>
                  <a:gd name="T38" fmla="*/ 97 w 109"/>
                  <a:gd name="T39" fmla="*/ 131 h 161"/>
                  <a:gd name="T40" fmla="*/ 104 w 109"/>
                  <a:gd name="T41" fmla="*/ 126 h 161"/>
                  <a:gd name="T42" fmla="*/ 103 w 109"/>
                  <a:gd name="T43" fmla="*/ 137 h 161"/>
                  <a:gd name="T44" fmla="*/ 77 w 109"/>
                  <a:gd name="T45" fmla="*/ 145 h 161"/>
                  <a:gd name="T46" fmla="*/ 72 w 109"/>
                  <a:gd name="T47" fmla="*/ 149 h 161"/>
                  <a:gd name="T48" fmla="*/ 72 w 109"/>
                  <a:gd name="T49" fmla="*/ 158 h 161"/>
                  <a:gd name="T50" fmla="*/ 62 w 109"/>
                  <a:gd name="T51" fmla="*/ 159 h 161"/>
                  <a:gd name="T52" fmla="*/ 39 w 109"/>
                  <a:gd name="T53" fmla="*/ 150 h 161"/>
                  <a:gd name="T54" fmla="*/ 30 w 109"/>
                  <a:gd name="T55" fmla="*/ 142 h 161"/>
                  <a:gd name="T56" fmla="*/ 11 w 109"/>
                  <a:gd name="T57" fmla="*/ 48 h 161"/>
                  <a:gd name="T58" fmla="*/ 83 w 109"/>
                  <a:gd name="T59" fmla="*/ 0 h 161"/>
                  <a:gd name="T60" fmla="*/ 109 w 109"/>
                  <a:gd name="T61" fmla="*/ 6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9" h="161">
                    <a:moveTo>
                      <a:pt x="109" y="6"/>
                    </a:moveTo>
                    <a:cubicBezTo>
                      <a:pt x="102" y="13"/>
                      <a:pt x="92" y="10"/>
                      <a:pt x="84" y="11"/>
                    </a:cubicBezTo>
                    <a:cubicBezTo>
                      <a:pt x="76" y="13"/>
                      <a:pt x="67" y="14"/>
                      <a:pt x="60" y="18"/>
                    </a:cubicBezTo>
                    <a:cubicBezTo>
                      <a:pt x="44" y="26"/>
                      <a:pt x="29" y="36"/>
                      <a:pt x="21" y="53"/>
                    </a:cubicBezTo>
                    <a:cubicBezTo>
                      <a:pt x="17" y="62"/>
                      <a:pt x="17" y="71"/>
                      <a:pt x="20" y="81"/>
                    </a:cubicBezTo>
                    <a:cubicBezTo>
                      <a:pt x="23" y="84"/>
                      <a:pt x="27" y="86"/>
                      <a:pt x="32" y="86"/>
                    </a:cubicBezTo>
                    <a:cubicBezTo>
                      <a:pt x="35" y="87"/>
                      <a:pt x="38" y="89"/>
                      <a:pt x="38" y="93"/>
                    </a:cubicBezTo>
                    <a:cubicBezTo>
                      <a:pt x="39" y="98"/>
                      <a:pt x="34" y="98"/>
                      <a:pt x="31" y="99"/>
                    </a:cubicBezTo>
                    <a:cubicBezTo>
                      <a:pt x="29" y="99"/>
                      <a:pt x="26" y="98"/>
                      <a:pt x="24" y="100"/>
                    </a:cubicBezTo>
                    <a:cubicBezTo>
                      <a:pt x="25" y="109"/>
                      <a:pt x="28" y="117"/>
                      <a:pt x="32" y="125"/>
                    </a:cubicBezTo>
                    <a:cubicBezTo>
                      <a:pt x="33" y="127"/>
                      <a:pt x="34" y="129"/>
                      <a:pt x="36" y="130"/>
                    </a:cubicBezTo>
                    <a:cubicBezTo>
                      <a:pt x="38" y="132"/>
                      <a:pt x="40" y="133"/>
                      <a:pt x="42" y="131"/>
                    </a:cubicBezTo>
                    <a:cubicBezTo>
                      <a:pt x="43" y="129"/>
                      <a:pt x="41" y="128"/>
                      <a:pt x="40" y="127"/>
                    </a:cubicBezTo>
                    <a:cubicBezTo>
                      <a:pt x="39" y="125"/>
                      <a:pt x="37" y="123"/>
                      <a:pt x="36" y="120"/>
                    </a:cubicBezTo>
                    <a:cubicBezTo>
                      <a:pt x="30" y="110"/>
                      <a:pt x="31" y="107"/>
                      <a:pt x="44" y="106"/>
                    </a:cubicBezTo>
                    <a:cubicBezTo>
                      <a:pt x="52" y="109"/>
                      <a:pt x="59" y="115"/>
                      <a:pt x="68" y="115"/>
                    </a:cubicBezTo>
                    <a:cubicBezTo>
                      <a:pt x="75" y="117"/>
                      <a:pt x="82" y="114"/>
                      <a:pt x="89" y="119"/>
                    </a:cubicBezTo>
                    <a:cubicBezTo>
                      <a:pt x="88" y="122"/>
                      <a:pt x="88" y="124"/>
                      <a:pt x="88" y="127"/>
                    </a:cubicBezTo>
                    <a:cubicBezTo>
                      <a:pt x="87" y="130"/>
                      <a:pt x="86" y="134"/>
                      <a:pt x="90" y="136"/>
                    </a:cubicBezTo>
                    <a:cubicBezTo>
                      <a:pt x="93" y="137"/>
                      <a:pt x="95" y="133"/>
                      <a:pt x="97" y="131"/>
                    </a:cubicBezTo>
                    <a:cubicBezTo>
                      <a:pt x="99" y="130"/>
                      <a:pt x="98" y="122"/>
                      <a:pt x="104" y="126"/>
                    </a:cubicBezTo>
                    <a:cubicBezTo>
                      <a:pt x="108" y="129"/>
                      <a:pt x="105" y="134"/>
                      <a:pt x="103" y="137"/>
                    </a:cubicBezTo>
                    <a:cubicBezTo>
                      <a:pt x="96" y="146"/>
                      <a:pt x="88" y="149"/>
                      <a:pt x="77" y="145"/>
                    </a:cubicBezTo>
                    <a:cubicBezTo>
                      <a:pt x="73" y="144"/>
                      <a:pt x="72" y="145"/>
                      <a:pt x="72" y="149"/>
                    </a:cubicBezTo>
                    <a:cubicBezTo>
                      <a:pt x="72" y="152"/>
                      <a:pt x="72" y="155"/>
                      <a:pt x="72" y="158"/>
                    </a:cubicBezTo>
                    <a:cubicBezTo>
                      <a:pt x="69" y="159"/>
                      <a:pt x="65" y="159"/>
                      <a:pt x="62" y="159"/>
                    </a:cubicBezTo>
                    <a:cubicBezTo>
                      <a:pt x="52" y="161"/>
                      <a:pt x="45" y="158"/>
                      <a:pt x="39" y="150"/>
                    </a:cubicBezTo>
                    <a:cubicBezTo>
                      <a:pt x="36" y="147"/>
                      <a:pt x="33" y="144"/>
                      <a:pt x="30" y="142"/>
                    </a:cubicBezTo>
                    <a:cubicBezTo>
                      <a:pt x="5" y="120"/>
                      <a:pt x="0" y="80"/>
                      <a:pt x="11" y="48"/>
                    </a:cubicBezTo>
                    <a:cubicBezTo>
                      <a:pt x="21" y="20"/>
                      <a:pt x="51" y="1"/>
                      <a:pt x="83" y="0"/>
                    </a:cubicBezTo>
                    <a:cubicBezTo>
                      <a:pt x="92" y="0"/>
                      <a:pt x="100" y="4"/>
                      <a:pt x="109" y="6"/>
                    </a:cubicBezTo>
                    <a:close/>
                  </a:path>
                </a:pathLst>
              </a:custGeom>
              <a:solidFill>
                <a:srgbClr val="C0DE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1" name="Freeform 142">
                <a:extLst>
                  <a:ext uri="{FF2B5EF4-FFF2-40B4-BE49-F238E27FC236}">
                    <a16:creationId xmlns:a16="http://schemas.microsoft.com/office/drawing/2014/main" id="{957474C4-0B30-C9DF-9F60-5E1E538FA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426"/>
                <a:ext cx="91" cy="175"/>
              </a:xfrm>
              <a:custGeom>
                <a:avLst/>
                <a:gdLst>
                  <a:gd name="T0" fmla="*/ 46 w 83"/>
                  <a:gd name="T1" fmla="*/ 160 h 160"/>
                  <a:gd name="T2" fmla="*/ 24 w 83"/>
                  <a:gd name="T3" fmla="*/ 152 h 160"/>
                  <a:gd name="T4" fmla="*/ 10 w 83"/>
                  <a:gd name="T5" fmla="*/ 139 h 160"/>
                  <a:gd name="T6" fmla="*/ 11 w 83"/>
                  <a:gd name="T7" fmla="*/ 82 h 160"/>
                  <a:gd name="T8" fmla="*/ 51 w 83"/>
                  <a:gd name="T9" fmla="*/ 21 h 160"/>
                  <a:gd name="T10" fmla="*/ 68 w 83"/>
                  <a:gd name="T11" fmla="*/ 3 h 160"/>
                  <a:gd name="T12" fmla="*/ 81 w 83"/>
                  <a:gd name="T13" fmla="*/ 4 h 160"/>
                  <a:gd name="T14" fmla="*/ 75 w 83"/>
                  <a:gd name="T15" fmla="*/ 15 h 160"/>
                  <a:gd name="T16" fmla="*/ 34 w 83"/>
                  <a:gd name="T17" fmla="*/ 82 h 160"/>
                  <a:gd name="T18" fmla="*/ 43 w 83"/>
                  <a:gd name="T19" fmla="*/ 150 h 160"/>
                  <a:gd name="T20" fmla="*/ 46 w 83"/>
                  <a:gd name="T21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3" h="160">
                    <a:moveTo>
                      <a:pt x="46" y="160"/>
                    </a:moveTo>
                    <a:cubicBezTo>
                      <a:pt x="38" y="159"/>
                      <a:pt x="32" y="154"/>
                      <a:pt x="24" y="152"/>
                    </a:cubicBezTo>
                    <a:cubicBezTo>
                      <a:pt x="19" y="148"/>
                      <a:pt x="14" y="144"/>
                      <a:pt x="10" y="139"/>
                    </a:cubicBezTo>
                    <a:cubicBezTo>
                      <a:pt x="0" y="120"/>
                      <a:pt x="3" y="101"/>
                      <a:pt x="11" y="82"/>
                    </a:cubicBezTo>
                    <a:cubicBezTo>
                      <a:pt x="20" y="59"/>
                      <a:pt x="34" y="39"/>
                      <a:pt x="51" y="21"/>
                    </a:cubicBezTo>
                    <a:cubicBezTo>
                      <a:pt x="57" y="15"/>
                      <a:pt x="62" y="9"/>
                      <a:pt x="68" y="3"/>
                    </a:cubicBezTo>
                    <a:cubicBezTo>
                      <a:pt x="72" y="2"/>
                      <a:pt x="78" y="0"/>
                      <a:pt x="81" y="4"/>
                    </a:cubicBezTo>
                    <a:cubicBezTo>
                      <a:pt x="83" y="8"/>
                      <a:pt x="78" y="12"/>
                      <a:pt x="75" y="15"/>
                    </a:cubicBezTo>
                    <a:cubicBezTo>
                      <a:pt x="59" y="36"/>
                      <a:pt x="45" y="58"/>
                      <a:pt x="34" y="82"/>
                    </a:cubicBezTo>
                    <a:cubicBezTo>
                      <a:pt x="23" y="106"/>
                      <a:pt x="25" y="129"/>
                      <a:pt x="43" y="150"/>
                    </a:cubicBezTo>
                    <a:cubicBezTo>
                      <a:pt x="45" y="153"/>
                      <a:pt x="49" y="155"/>
                      <a:pt x="46" y="160"/>
                    </a:cubicBezTo>
                    <a:close/>
                  </a:path>
                </a:pathLst>
              </a:custGeom>
              <a:solidFill>
                <a:srgbClr val="BEDB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2" name="Freeform 143">
                <a:extLst>
                  <a:ext uri="{FF2B5EF4-FFF2-40B4-BE49-F238E27FC236}">
                    <a16:creationId xmlns:a16="http://schemas.microsoft.com/office/drawing/2014/main" id="{A39C9154-0326-332A-927E-691EB1DAA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0" y="1878"/>
                <a:ext cx="128" cy="71"/>
              </a:xfrm>
              <a:custGeom>
                <a:avLst/>
                <a:gdLst>
                  <a:gd name="T0" fmla="*/ 87 w 117"/>
                  <a:gd name="T1" fmla="*/ 10 h 65"/>
                  <a:gd name="T2" fmla="*/ 111 w 117"/>
                  <a:gd name="T3" fmla="*/ 0 h 65"/>
                  <a:gd name="T4" fmla="*/ 113 w 117"/>
                  <a:gd name="T5" fmla="*/ 2 h 65"/>
                  <a:gd name="T6" fmla="*/ 114 w 117"/>
                  <a:gd name="T7" fmla="*/ 42 h 65"/>
                  <a:gd name="T8" fmla="*/ 108 w 117"/>
                  <a:gd name="T9" fmla="*/ 42 h 65"/>
                  <a:gd name="T10" fmla="*/ 94 w 117"/>
                  <a:gd name="T11" fmla="*/ 55 h 65"/>
                  <a:gd name="T12" fmla="*/ 92 w 117"/>
                  <a:gd name="T13" fmla="*/ 58 h 65"/>
                  <a:gd name="T14" fmla="*/ 90 w 117"/>
                  <a:gd name="T15" fmla="*/ 55 h 65"/>
                  <a:gd name="T16" fmla="*/ 77 w 117"/>
                  <a:gd name="T17" fmla="*/ 56 h 65"/>
                  <a:gd name="T18" fmla="*/ 26 w 117"/>
                  <a:gd name="T19" fmla="*/ 64 h 65"/>
                  <a:gd name="T20" fmla="*/ 13 w 117"/>
                  <a:gd name="T21" fmla="*/ 60 h 65"/>
                  <a:gd name="T22" fmla="*/ 8 w 117"/>
                  <a:gd name="T23" fmla="*/ 54 h 65"/>
                  <a:gd name="T24" fmla="*/ 14 w 117"/>
                  <a:gd name="T25" fmla="*/ 51 h 65"/>
                  <a:gd name="T26" fmla="*/ 49 w 117"/>
                  <a:gd name="T27" fmla="*/ 47 h 65"/>
                  <a:gd name="T28" fmla="*/ 66 w 117"/>
                  <a:gd name="T29" fmla="*/ 43 h 65"/>
                  <a:gd name="T30" fmla="*/ 46 w 117"/>
                  <a:gd name="T31" fmla="*/ 45 h 65"/>
                  <a:gd name="T32" fmla="*/ 11 w 117"/>
                  <a:gd name="T33" fmla="*/ 49 h 65"/>
                  <a:gd name="T34" fmla="*/ 1 w 117"/>
                  <a:gd name="T35" fmla="*/ 43 h 65"/>
                  <a:gd name="T36" fmla="*/ 10 w 117"/>
                  <a:gd name="T37" fmla="*/ 36 h 65"/>
                  <a:gd name="T38" fmla="*/ 61 w 117"/>
                  <a:gd name="T39" fmla="*/ 29 h 65"/>
                  <a:gd name="T40" fmla="*/ 79 w 117"/>
                  <a:gd name="T41" fmla="*/ 26 h 65"/>
                  <a:gd name="T42" fmla="*/ 87 w 117"/>
                  <a:gd name="T43" fmla="*/ 19 h 65"/>
                  <a:gd name="T44" fmla="*/ 87 w 117"/>
                  <a:gd name="T45" fmla="*/ 1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7" h="65">
                    <a:moveTo>
                      <a:pt x="87" y="10"/>
                    </a:moveTo>
                    <a:cubicBezTo>
                      <a:pt x="95" y="5"/>
                      <a:pt x="102" y="0"/>
                      <a:pt x="111" y="0"/>
                    </a:cubicBezTo>
                    <a:cubicBezTo>
                      <a:pt x="112" y="1"/>
                      <a:pt x="112" y="2"/>
                      <a:pt x="113" y="2"/>
                    </a:cubicBezTo>
                    <a:cubicBezTo>
                      <a:pt x="112" y="16"/>
                      <a:pt x="117" y="29"/>
                      <a:pt x="114" y="42"/>
                    </a:cubicBezTo>
                    <a:cubicBezTo>
                      <a:pt x="112" y="42"/>
                      <a:pt x="110" y="43"/>
                      <a:pt x="108" y="42"/>
                    </a:cubicBezTo>
                    <a:cubicBezTo>
                      <a:pt x="98" y="40"/>
                      <a:pt x="91" y="42"/>
                      <a:pt x="94" y="55"/>
                    </a:cubicBezTo>
                    <a:cubicBezTo>
                      <a:pt x="94" y="57"/>
                      <a:pt x="94" y="59"/>
                      <a:pt x="92" y="58"/>
                    </a:cubicBezTo>
                    <a:cubicBezTo>
                      <a:pt x="91" y="58"/>
                      <a:pt x="90" y="56"/>
                      <a:pt x="90" y="55"/>
                    </a:cubicBezTo>
                    <a:cubicBezTo>
                      <a:pt x="85" y="54"/>
                      <a:pt x="81" y="55"/>
                      <a:pt x="77" y="56"/>
                    </a:cubicBezTo>
                    <a:cubicBezTo>
                      <a:pt x="60" y="62"/>
                      <a:pt x="44" y="65"/>
                      <a:pt x="26" y="64"/>
                    </a:cubicBezTo>
                    <a:cubicBezTo>
                      <a:pt x="22" y="63"/>
                      <a:pt x="17" y="62"/>
                      <a:pt x="13" y="60"/>
                    </a:cubicBezTo>
                    <a:cubicBezTo>
                      <a:pt x="11" y="59"/>
                      <a:pt x="8" y="58"/>
                      <a:pt x="8" y="54"/>
                    </a:cubicBezTo>
                    <a:cubicBezTo>
                      <a:pt x="9" y="52"/>
                      <a:pt x="12" y="52"/>
                      <a:pt x="14" y="51"/>
                    </a:cubicBezTo>
                    <a:cubicBezTo>
                      <a:pt x="26" y="49"/>
                      <a:pt x="38" y="49"/>
                      <a:pt x="49" y="47"/>
                    </a:cubicBezTo>
                    <a:cubicBezTo>
                      <a:pt x="54" y="46"/>
                      <a:pt x="59" y="46"/>
                      <a:pt x="66" y="43"/>
                    </a:cubicBezTo>
                    <a:cubicBezTo>
                      <a:pt x="58" y="41"/>
                      <a:pt x="52" y="43"/>
                      <a:pt x="46" y="45"/>
                    </a:cubicBezTo>
                    <a:cubicBezTo>
                      <a:pt x="34" y="47"/>
                      <a:pt x="23" y="48"/>
                      <a:pt x="11" y="49"/>
                    </a:cubicBezTo>
                    <a:cubicBezTo>
                      <a:pt x="6" y="50"/>
                      <a:pt x="1" y="49"/>
                      <a:pt x="1" y="43"/>
                    </a:cubicBezTo>
                    <a:cubicBezTo>
                      <a:pt x="0" y="37"/>
                      <a:pt x="5" y="36"/>
                      <a:pt x="10" y="36"/>
                    </a:cubicBezTo>
                    <a:cubicBezTo>
                      <a:pt x="27" y="36"/>
                      <a:pt x="44" y="34"/>
                      <a:pt x="61" y="29"/>
                    </a:cubicBezTo>
                    <a:cubicBezTo>
                      <a:pt x="67" y="28"/>
                      <a:pt x="73" y="26"/>
                      <a:pt x="79" y="26"/>
                    </a:cubicBezTo>
                    <a:cubicBezTo>
                      <a:pt x="85" y="27"/>
                      <a:pt x="85" y="21"/>
                      <a:pt x="87" y="19"/>
                    </a:cubicBezTo>
                    <a:cubicBezTo>
                      <a:pt x="88" y="16"/>
                      <a:pt x="86" y="13"/>
                      <a:pt x="87" y="10"/>
                    </a:cubicBezTo>
                    <a:close/>
                  </a:path>
                </a:pathLst>
              </a:custGeom>
              <a:solidFill>
                <a:srgbClr val="B4D7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3" name="Freeform 144">
                <a:extLst>
                  <a:ext uri="{FF2B5EF4-FFF2-40B4-BE49-F238E27FC236}">
                    <a16:creationId xmlns:a16="http://schemas.microsoft.com/office/drawing/2014/main" id="{EB8DCC35-0DA2-A61A-B08A-39637DC05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1" y="1198"/>
                <a:ext cx="188" cy="63"/>
              </a:xfrm>
              <a:custGeom>
                <a:avLst/>
                <a:gdLst>
                  <a:gd name="T0" fmla="*/ 42 w 172"/>
                  <a:gd name="T1" fmla="*/ 26 h 58"/>
                  <a:gd name="T2" fmla="*/ 10 w 172"/>
                  <a:gd name="T3" fmla="*/ 17 h 58"/>
                  <a:gd name="T4" fmla="*/ 2 w 172"/>
                  <a:gd name="T5" fmla="*/ 11 h 58"/>
                  <a:gd name="T6" fmla="*/ 12 w 172"/>
                  <a:gd name="T7" fmla="*/ 1 h 58"/>
                  <a:gd name="T8" fmla="*/ 19 w 172"/>
                  <a:gd name="T9" fmla="*/ 8 h 58"/>
                  <a:gd name="T10" fmla="*/ 25 w 172"/>
                  <a:gd name="T11" fmla="*/ 16 h 58"/>
                  <a:gd name="T12" fmla="*/ 34 w 172"/>
                  <a:gd name="T13" fmla="*/ 13 h 58"/>
                  <a:gd name="T14" fmla="*/ 47 w 172"/>
                  <a:gd name="T15" fmla="*/ 14 h 58"/>
                  <a:gd name="T16" fmla="*/ 49 w 172"/>
                  <a:gd name="T17" fmla="*/ 16 h 58"/>
                  <a:gd name="T18" fmla="*/ 59 w 172"/>
                  <a:gd name="T19" fmla="*/ 17 h 58"/>
                  <a:gd name="T20" fmla="*/ 70 w 172"/>
                  <a:gd name="T21" fmla="*/ 11 h 58"/>
                  <a:gd name="T22" fmla="*/ 72 w 172"/>
                  <a:gd name="T23" fmla="*/ 13 h 58"/>
                  <a:gd name="T24" fmla="*/ 72 w 172"/>
                  <a:gd name="T25" fmla="*/ 14 h 58"/>
                  <a:gd name="T26" fmla="*/ 87 w 172"/>
                  <a:gd name="T27" fmla="*/ 27 h 58"/>
                  <a:gd name="T28" fmla="*/ 97 w 172"/>
                  <a:gd name="T29" fmla="*/ 21 h 58"/>
                  <a:gd name="T30" fmla="*/ 103 w 172"/>
                  <a:gd name="T31" fmla="*/ 30 h 58"/>
                  <a:gd name="T32" fmla="*/ 121 w 172"/>
                  <a:gd name="T33" fmla="*/ 32 h 58"/>
                  <a:gd name="T34" fmla="*/ 129 w 172"/>
                  <a:gd name="T35" fmla="*/ 27 h 58"/>
                  <a:gd name="T36" fmla="*/ 134 w 172"/>
                  <a:gd name="T37" fmla="*/ 36 h 58"/>
                  <a:gd name="T38" fmla="*/ 149 w 172"/>
                  <a:gd name="T39" fmla="*/ 43 h 58"/>
                  <a:gd name="T40" fmla="*/ 161 w 172"/>
                  <a:gd name="T41" fmla="*/ 36 h 58"/>
                  <a:gd name="T42" fmla="*/ 167 w 172"/>
                  <a:gd name="T43" fmla="*/ 48 h 58"/>
                  <a:gd name="T44" fmla="*/ 169 w 172"/>
                  <a:gd name="T45" fmla="*/ 55 h 58"/>
                  <a:gd name="T46" fmla="*/ 161 w 172"/>
                  <a:gd name="T47" fmla="*/ 56 h 58"/>
                  <a:gd name="T48" fmla="*/ 87 w 172"/>
                  <a:gd name="T49" fmla="*/ 38 h 58"/>
                  <a:gd name="T50" fmla="*/ 82 w 172"/>
                  <a:gd name="T51" fmla="*/ 37 h 58"/>
                  <a:gd name="T52" fmla="*/ 70 w 172"/>
                  <a:gd name="T53" fmla="*/ 33 h 58"/>
                  <a:gd name="T54" fmla="*/ 55 w 172"/>
                  <a:gd name="T55" fmla="*/ 31 h 58"/>
                  <a:gd name="T56" fmla="*/ 42 w 172"/>
                  <a:gd name="T57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2" h="58">
                    <a:moveTo>
                      <a:pt x="42" y="26"/>
                    </a:moveTo>
                    <a:cubicBezTo>
                      <a:pt x="31" y="22"/>
                      <a:pt x="20" y="20"/>
                      <a:pt x="10" y="17"/>
                    </a:cubicBezTo>
                    <a:cubicBezTo>
                      <a:pt x="6" y="17"/>
                      <a:pt x="0" y="17"/>
                      <a:pt x="2" y="11"/>
                    </a:cubicBezTo>
                    <a:cubicBezTo>
                      <a:pt x="3" y="5"/>
                      <a:pt x="6" y="1"/>
                      <a:pt x="12" y="1"/>
                    </a:cubicBezTo>
                    <a:cubicBezTo>
                      <a:pt x="17" y="0"/>
                      <a:pt x="19" y="3"/>
                      <a:pt x="19" y="8"/>
                    </a:cubicBezTo>
                    <a:cubicBezTo>
                      <a:pt x="19" y="12"/>
                      <a:pt x="21" y="15"/>
                      <a:pt x="25" y="16"/>
                    </a:cubicBezTo>
                    <a:cubicBezTo>
                      <a:pt x="28" y="17"/>
                      <a:pt x="32" y="16"/>
                      <a:pt x="34" y="13"/>
                    </a:cubicBezTo>
                    <a:cubicBezTo>
                      <a:pt x="40" y="3"/>
                      <a:pt x="44" y="9"/>
                      <a:pt x="47" y="14"/>
                    </a:cubicBezTo>
                    <a:cubicBezTo>
                      <a:pt x="48" y="15"/>
                      <a:pt x="49" y="15"/>
                      <a:pt x="49" y="16"/>
                    </a:cubicBezTo>
                    <a:cubicBezTo>
                      <a:pt x="52" y="20"/>
                      <a:pt x="55" y="22"/>
                      <a:pt x="59" y="17"/>
                    </a:cubicBezTo>
                    <a:cubicBezTo>
                      <a:pt x="62" y="13"/>
                      <a:pt x="65" y="10"/>
                      <a:pt x="70" y="11"/>
                    </a:cubicBezTo>
                    <a:cubicBezTo>
                      <a:pt x="71" y="12"/>
                      <a:pt x="71" y="13"/>
                      <a:pt x="72" y="13"/>
                    </a:cubicBezTo>
                    <a:cubicBezTo>
                      <a:pt x="72" y="15"/>
                      <a:pt x="72" y="13"/>
                      <a:pt x="72" y="14"/>
                    </a:cubicBezTo>
                    <a:cubicBezTo>
                      <a:pt x="74" y="27"/>
                      <a:pt x="74" y="27"/>
                      <a:pt x="87" y="27"/>
                    </a:cubicBezTo>
                    <a:cubicBezTo>
                      <a:pt x="91" y="25"/>
                      <a:pt x="92" y="20"/>
                      <a:pt x="97" y="21"/>
                    </a:cubicBezTo>
                    <a:cubicBezTo>
                      <a:pt x="101" y="23"/>
                      <a:pt x="102" y="27"/>
                      <a:pt x="103" y="30"/>
                    </a:cubicBezTo>
                    <a:cubicBezTo>
                      <a:pt x="105" y="39"/>
                      <a:pt x="114" y="39"/>
                      <a:pt x="121" y="32"/>
                    </a:cubicBezTo>
                    <a:cubicBezTo>
                      <a:pt x="123" y="30"/>
                      <a:pt x="124" y="26"/>
                      <a:pt x="129" y="27"/>
                    </a:cubicBezTo>
                    <a:cubicBezTo>
                      <a:pt x="134" y="28"/>
                      <a:pt x="133" y="32"/>
                      <a:pt x="134" y="36"/>
                    </a:cubicBezTo>
                    <a:cubicBezTo>
                      <a:pt x="135" y="44"/>
                      <a:pt x="142" y="47"/>
                      <a:pt x="149" y="43"/>
                    </a:cubicBezTo>
                    <a:cubicBezTo>
                      <a:pt x="153" y="40"/>
                      <a:pt x="155" y="33"/>
                      <a:pt x="161" y="36"/>
                    </a:cubicBezTo>
                    <a:cubicBezTo>
                      <a:pt x="166" y="38"/>
                      <a:pt x="165" y="44"/>
                      <a:pt x="167" y="48"/>
                    </a:cubicBezTo>
                    <a:cubicBezTo>
                      <a:pt x="168" y="51"/>
                      <a:pt x="172" y="52"/>
                      <a:pt x="169" y="55"/>
                    </a:cubicBezTo>
                    <a:cubicBezTo>
                      <a:pt x="166" y="58"/>
                      <a:pt x="164" y="57"/>
                      <a:pt x="161" y="56"/>
                    </a:cubicBezTo>
                    <a:cubicBezTo>
                      <a:pt x="137" y="50"/>
                      <a:pt x="112" y="44"/>
                      <a:pt x="87" y="38"/>
                    </a:cubicBezTo>
                    <a:cubicBezTo>
                      <a:pt x="86" y="37"/>
                      <a:pt x="84" y="37"/>
                      <a:pt x="82" y="37"/>
                    </a:cubicBezTo>
                    <a:cubicBezTo>
                      <a:pt x="78" y="36"/>
                      <a:pt x="75" y="33"/>
                      <a:pt x="70" y="33"/>
                    </a:cubicBezTo>
                    <a:cubicBezTo>
                      <a:pt x="65" y="36"/>
                      <a:pt x="60" y="33"/>
                      <a:pt x="55" y="31"/>
                    </a:cubicBezTo>
                    <a:cubicBezTo>
                      <a:pt x="51" y="29"/>
                      <a:pt x="44" y="31"/>
                      <a:pt x="42" y="26"/>
                    </a:cubicBezTo>
                    <a:close/>
                  </a:path>
                </a:pathLst>
              </a:custGeom>
              <a:solidFill>
                <a:srgbClr val="7DB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4" name="Freeform 145">
                <a:extLst>
                  <a:ext uri="{FF2B5EF4-FFF2-40B4-BE49-F238E27FC236}">
                    <a16:creationId xmlns:a16="http://schemas.microsoft.com/office/drawing/2014/main" id="{F88909FC-A3C0-905B-13BF-995357F73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1185"/>
                <a:ext cx="190" cy="63"/>
              </a:xfrm>
              <a:custGeom>
                <a:avLst/>
                <a:gdLst>
                  <a:gd name="T0" fmla="*/ 41 w 173"/>
                  <a:gd name="T1" fmla="*/ 27 h 58"/>
                  <a:gd name="T2" fmla="*/ 41 w 173"/>
                  <a:gd name="T3" fmla="*/ 26 h 58"/>
                  <a:gd name="T4" fmla="*/ 42 w 173"/>
                  <a:gd name="T5" fmla="*/ 24 h 58"/>
                  <a:gd name="T6" fmla="*/ 48 w 173"/>
                  <a:gd name="T7" fmla="*/ 18 h 58"/>
                  <a:gd name="T8" fmla="*/ 11 w 173"/>
                  <a:gd name="T9" fmla="*/ 9 h 58"/>
                  <a:gd name="T10" fmla="*/ 0 w 173"/>
                  <a:gd name="T11" fmla="*/ 11 h 58"/>
                  <a:gd name="T12" fmla="*/ 11 w 173"/>
                  <a:gd name="T13" fmla="*/ 3 h 58"/>
                  <a:gd name="T14" fmla="*/ 68 w 173"/>
                  <a:gd name="T15" fmla="*/ 17 h 58"/>
                  <a:gd name="T16" fmla="*/ 106 w 173"/>
                  <a:gd name="T17" fmla="*/ 26 h 58"/>
                  <a:gd name="T18" fmla="*/ 162 w 173"/>
                  <a:gd name="T19" fmla="*/ 38 h 58"/>
                  <a:gd name="T20" fmla="*/ 169 w 173"/>
                  <a:gd name="T21" fmla="*/ 50 h 58"/>
                  <a:gd name="T22" fmla="*/ 166 w 173"/>
                  <a:gd name="T23" fmla="*/ 58 h 58"/>
                  <a:gd name="T24" fmla="*/ 163 w 173"/>
                  <a:gd name="T25" fmla="*/ 52 h 58"/>
                  <a:gd name="T26" fmla="*/ 145 w 173"/>
                  <a:gd name="T27" fmla="*/ 48 h 58"/>
                  <a:gd name="T28" fmla="*/ 131 w 173"/>
                  <a:gd name="T29" fmla="*/ 44 h 58"/>
                  <a:gd name="T30" fmla="*/ 117 w 173"/>
                  <a:gd name="T31" fmla="*/ 36 h 58"/>
                  <a:gd name="T32" fmla="*/ 93 w 173"/>
                  <a:gd name="T33" fmla="*/ 30 h 58"/>
                  <a:gd name="T34" fmla="*/ 80 w 173"/>
                  <a:gd name="T35" fmla="*/ 37 h 58"/>
                  <a:gd name="T36" fmla="*/ 66 w 173"/>
                  <a:gd name="T37" fmla="*/ 32 h 58"/>
                  <a:gd name="T38" fmla="*/ 64 w 173"/>
                  <a:gd name="T39" fmla="*/ 24 h 58"/>
                  <a:gd name="T40" fmla="*/ 64 w 173"/>
                  <a:gd name="T41" fmla="*/ 24 h 58"/>
                  <a:gd name="T42" fmla="*/ 53 w 173"/>
                  <a:gd name="T43" fmla="*/ 28 h 58"/>
                  <a:gd name="T44" fmla="*/ 41 w 173"/>
                  <a:gd name="T45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3" h="58">
                    <a:moveTo>
                      <a:pt x="41" y="27"/>
                    </a:moveTo>
                    <a:cubicBezTo>
                      <a:pt x="42" y="27"/>
                      <a:pt x="42" y="27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1"/>
                      <a:pt x="44" y="19"/>
                      <a:pt x="48" y="18"/>
                    </a:cubicBezTo>
                    <a:cubicBezTo>
                      <a:pt x="35" y="14"/>
                      <a:pt x="23" y="11"/>
                      <a:pt x="11" y="9"/>
                    </a:cubicBezTo>
                    <a:cubicBezTo>
                      <a:pt x="7" y="10"/>
                      <a:pt x="4" y="10"/>
                      <a:pt x="0" y="11"/>
                    </a:cubicBezTo>
                    <a:cubicBezTo>
                      <a:pt x="0" y="0"/>
                      <a:pt x="1" y="0"/>
                      <a:pt x="11" y="3"/>
                    </a:cubicBezTo>
                    <a:cubicBezTo>
                      <a:pt x="30" y="7"/>
                      <a:pt x="49" y="12"/>
                      <a:pt x="68" y="17"/>
                    </a:cubicBezTo>
                    <a:cubicBezTo>
                      <a:pt x="82" y="16"/>
                      <a:pt x="95" y="19"/>
                      <a:pt x="106" y="26"/>
                    </a:cubicBezTo>
                    <a:cubicBezTo>
                      <a:pt x="125" y="30"/>
                      <a:pt x="143" y="35"/>
                      <a:pt x="162" y="38"/>
                    </a:cubicBezTo>
                    <a:cubicBezTo>
                      <a:pt x="170" y="40"/>
                      <a:pt x="173" y="43"/>
                      <a:pt x="169" y="50"/>
                    </a:cubicBezTo>
                    <a:cubicBezTo>
                      <a:pt x="167" y="53"/>
                      <a:pt x="167" y="55"/>
                      <a:pt x="166" y="58"/>
                    </a:cubicBezTo>
                    <a:cubicBezTo>
                      <a:pt x="163" y="57"/>
                      <a:pt x="164" y="54"/>
                      <a:pt x="163" y="52"/>
                    </a:cubicBezTo>
                    <a:cubicBezTo>
                      <a:pt x="159" y="43"/>
                      <a:pt x="152" y="41"/>
                      <a:pt x="145" y="48"/>
                    </a:cubicBezTo>
                    <a:cubicBezTo>
                      <a:pt x="136" y="55"/>
                      <a:pt x="134" y="55"/>
                      <a:pt x="131" y="44"/>
                    </a:cubicBezTo>
                    <a:cubicBezTo>
                      <a:pt x="129" y="36"/>
                      <a:pt x="124" y="35"/>
                      <a:pt x="117" y="36"/>
                    </a:cubicBezTo>
                    <a:cubicBezTo>
                      <a:pt x="108" y="37"/>
                      <a:pt x="101" y="32"/>
                      <a:pt x="93" y="30"/>
                    </a:cubicBezTo>
                    <a:cubicBezTo>
                      <a:pt x="86" y="29"/>
                      <a:pt x="82" y="31"/>
                      <a:pt x="80" y="37"/>
                    </a:cubicBezTo>
                    <a:cubicBezTo>
                      <a:pt x="72" y="43"/>
                      <a:pt x="67" y="41"/>
                      <a:pt x="66" y="32"/>
                    </a:cubicBezTo>
                    <a:cubicBezTo>
                      <a:pt x="66" y="29"/>
                      <a:pt x="67" y="26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59" y="22"/>
                      <a:pt x="56" y="25"/>
                      <a:pt x="53" y="28"/>
                    </a:cubicBezTo>
                    <a:cubicBezTo>
                      <a:pt x="48" y="35"/>
                      <a:pt x="45" y="34"/>
                      <a:pt x="41" y="27"/>
                    </a:cubicBezTo>
                    <a:close/>
                  </a:path>
                </a:pathLst>
              </a:custGeom>
              <a:solidFill>
                <a:srgbClr val="BBD6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5" name="Freeform 146">
                <a:extLst>
                  <a:ext uri="{FF2B5EF4-FFF2-40B4-BE49-F238E27FC236}">
                    <a16:creationId xmlns:a16="http://schemas.microsoft.com/office/drawing/2014/main" id="{F81C3446-6DE7-AF3B-14E1-5DC9E2DEB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164"/>
                <a:ext cx="184" cy="53"/>
              </a:xfrm>
              <a:custGeom>
                <a:avLst/>
                <a:gdLst>
                  <a:gd name="T0" fmla="*/ 71 w 167"/>
                  <a:gd name="T1" fmla="*/ 15 h 48"/>
                  <a:gd name="T2" fmla="*/ 109 w 167"/>
                  <a:gd name="T3" fmla="*/ 24 h 48"/>
                  <a:gd name="T4" fmla="*/ 149 w 167"/>
                  <a:gd name="T5" fmla="*/ 34 h 48"/>
                  <a:gd name="T6" fmla="*/ 167 w 167"/>
                  <a:gd name="T7" fmla="*/ 43 h 48"/>
                  <a:gd name="T8" fmla="*/ 159 w 167"/>
                  <a:gd name="T9" fmla="*/ 46 h 48"/>
                  <a:gd name="T10" fmla="*/ 127 w 167"/>
                  <a:gd name="T11" fmla="*/ 39 h 48"/>
                  <a:gd name="T12" fmla="*/ 106 w 167"/>
                  <a:gd name="T13" fmla="*/ 40 h 48"/>
                  <a:gd name="T14" fmla="*/ 97 w 167"/>
                  <a:gd name="T15" fmla="*/ 36 h 48"/>
                  <a:gd name="T16" fmla="*/ 79 w 167"/>
                  <a:gd name="T17" fmla="*/ 31 h 48"/>
                  <a:gd name="T18" fmla="*/ 69 w 167"/>
                  <a:gd name="T19" fmla="*/ 32 h 48"/>
                  <a:gd name="T20" fmla="*/ 69 w 167"/>
                  <a:gd name="T21" fmla="*/ 32 h 48"/>
                  <a:gd name="T22" fmla="*/ 58 w 167"/>
                  <a:gd name="T23" fmla="*/ 24 h 48"/>
                  <a:gd name="T24" fmla="*/ 22 w 167"/>
                  <a:gd name="T25" fmla="*/ 16 h 48"/>
                  <a:gd name="T26" fmla="*/ 8 w 167"/>
                  <a:gd name="T27" fmla="*/ 17 h 48"/>
                  <a:gd name="T28" fmla="*/ 3 w 167"/>
                  <a:gd name="T29" fmla="*/ 12 h 48"/>
                  <a:gd name="T30" fmla="*/ 16 w 167"/>
                  <a:gd name="T31" fmla="*/ 2 h 48"/>
                  <a:gd name="T32" fmla="*/ 62 w 167"/>
                  <a:gd name="T33" fmla="*/ 13 h 48"/>
                  <a:gd name="T34" fmla="*/ 71 w 167"/>
                  <a:gd name="T35" fmla="*/ 1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7" h="48">
                    <a:moveTo>
                      <a:pt x="71" y="15"/>
                    </a:moveTo>
                    <a:cubicBezTo>
                      <a:pt x="83" y="19"/>
                      <a:pt x="96" y="22"/>
                      <a:pt x="109" y="24"/>
                    </a:cubicBezTo>
                    <a:cubicBezTo>
                      <a:pt x="123" y="27"/>
                      <a:pt x="136" y="30"/>
                      <a:pt x="149" y="34"/>
                    </a:cubicBezTo>
                    <a:cubicBezTo>
                      <a:pt x="156" y="36"/>
                      <a:pt x="162" y="38"/>
                      <a:pt x="167" y="43"/>
                    </a:cubicBezTo>
                    <a:cubicBezTo>
                      <a:pt x="166" y="48"/>
                      <a:pt x="162" y="47"/>
                      <a:pt x="159" y="46"/>
                    </a:cubicBezTo>
                    <a:cubicBezTo>
                      <a:pt x="148" y="43"/>
                      <a:pt x="138" y="41"/>
                      <a:pt x="127" y="39"/>
                    </a:cubicBezTo>
                    <a:cubicBezTo>
                      <a:pt x="120" y="37"/>
                      <a:pt x="113" y="34"/>
                      <a:pt x="106" y="40"/>
                    </a:cubicBezTo>
                    <a:cubicBezTo>
                      <a:pt x="103" y="42"/>
                      <a:pt x="99" y="41"/>
                      <a:pt x="97" y="36"/>
                    </a:cubicBezTo>
                    <a:cubicBezTo>
                      <a:pt x="95" y="29"/>
                      <a:pt x="82" y="26"/>
                      <a:pt x="79" y="31"/>
                    </a:cubicBezTo>
                    <a:cubicBezTo>
                      <a:pt x="75" y="35"/>
                      <a:pt x="72" y="34"/>
                      <a:pt x="69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7" y="27"/>
                      <a:pt x="63" y="25"/>
                      <a:pt x="58" y="24"/>
                    </a:cubicBezTo>
                    <a:cubicBezTo>
                      <a:pt x="46" y="22"/>
                      <a:pt x="33" y="20"/>
                      <a:pt x="22" y="16"/>
                    </a:cubicBezTo>
                    <a:cubicBezTo>
                      <a:pt x="17" y="14"/>
                      <a:pt x="12" y="18"/>
                      <a:pt x="8" y="17"/>
                    </a:cubicBezTo>
                    <a:cubicBezTo>
                      <a:pt x="6" y="16"/>
                      <a:pt x="0" y="17"/>
                      <a:pt x="3" y="12"/>
                    </a:cubicBezTo>
                    <a:cubicBezTo>
                      <a:pt x="6" y="8"/>
                      <a:pt x="8" y="0"/>
                      <a:pt x="16" y="2"/>
                    </a:cubicBezTo>
                    <a:cubicBezTo>
                      <a:pt x="32" y="6"/>
                      <a:pt x="47" y="10"/>
                      <a:pt x="62" y="13"/>
                    </a:cubicBezTo>
                    <a:cubicBezTo>
                      <a:pt x="65" y="14"/>
                      <a:pt x="68" y="14"/>
                      <a:pt x="71" y="15"/>
                    </a:cubicBezTo>
                    <a:close/>
                  </a:path>
                </a:pathLst>
              </a:custGeom>
              <a:solidFill>
                <a:srgbClr val="A9B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6" name="Freeform 147">
                <a:extLst>
                  <a:ext uri="{FF2B5EF4-FFF2-40B4-BE49-F238E27FC236}">
                    <a16:creationId xmlns:a16="http://schemas.microsoft.com/office/drawing/2014/main" id="{EF707825-5C07-4C98-922A-B62594ECD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4" y="1679"/>
                <a:ext cx="140" cy="130"/>
              </a:xfrm>
              <a:custGeom>
                <a:avLst/>
                <a:gdLst>
                  <a:gd name="T0" fmla="*/ 128 w 128"/>
                  <a:gd name="T1" fmla="*/ 8 h 118"/>
                  <a:gd name="T2" fmla="*/ 64 w 128"/>
                  <a:gd name="T3" fmla="*/ 64 h 118"/>
                  <a:gd name="T4" fmla="*/ 30 w 128"/>
                  <a:gd name="T5" fmla="*/ 96 h 118"/>
                  <a:gd name="T6" fmla="*/ 11 w 128"/>
                  <a:gd name="T7" fmla="*/ 116 h 118"/>
                  <a:gd name="T8" fmla="*/ 0 w 128"/>
                  <a:gd name="T9" fmla="*/ 118 h 118"/>
                  <a:gd name="T10" fmla="*/ 42 w 128"/>
                  <a:gd name="T11" fmla="*/ 75 h 118"/>
                  <a:gd name="T12" fmla="*/ 80 w 128"/>
                  <a:gd name="T13" fmla="*/ 38 h 118"/>
                  <a:gd name="T14" fmla="*/ 113 w 128"/>
                  <a:gd name="T15" fmla="*/ 8 h 118"/>
                  <a:gd name="T16" fmla="*/ 128 w 128"/>
                  <a:gd name="T17" fmla="*/ 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18">
                    <a:moveTo>
                      <a:pt x="128" y="8"/>
                    </a:moveTo>
                    <a:cubicBezTo>
                      <a:pt x="109" y="30"/>
                      <a:pt x="86" y="46"/>
                      <a:pt x="64" y="64"/>
                    </a:cubicBezTo>
                    <a:cubicBezTo>
                      <a:pt x="52" y="74"/>
                      <a:pt x="40" y="84"/>
                      <a:pt x="30" y="96"/>
                    </a:cubicBezTo>
                    <a:cubicBezTo>
                      <a:pt x="24" y="103"/>
                      <a:pt x="17" y="108"/>
                      <a:pt x="11" y="116"/>
                    </a:cubicBezTo>
                    <a:cubicBezTo>
                      <a:pt x="8" y="117"/>
                      <a:pt x="4" y="117"/>
                      <a:pt x="0" y="118"/>
                    </a:cubicBezTo>
                    <a:cubicBezTo>
                      <a:pt x="15" y="104"/>
                      <a:pt x="28" y="88"/>
                      <a:pt x="42" y="75"/>
                    </a:cubicBezTo>
                    <a:cubicBezTo>
                      <a:pt x="55" y="63"/>
                      <a:pt x="69" y="51"/>
                      <a:pt x="80" y="38"/>
                    </a:cubicBezTo>
                    <a:cubicBezTo>
                      <a:pt x="92" y="29"/>
                      <a:pt x="102" y="19"/>
                      <a:pt x="113" y="8"/>
                    </a:cubicBezTo>
                    <a:cubicBezTo>
                      <a:pt x="118" y="3"/>
                      <a:pt x="123" y="0"/>
                      <a:pt x="128" y="8"/>
                    </a:cubicBezTo>
                    <a:close/>
                  </a:path>
                </a:pathLst>
              </a:custGeom>
              <a:solidFill>
                <a:srgbClr val="D6E4E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7" name="Freeform 148">
                <a:extLst>
                  <a:ext uri="{FF2B5EF4-FFF2-40B4-BE49-F238E27FC236}">
                    <a16:creationId xmlns:a16="http://schemas.microsoft.com/office/drawing/2014/main" id="{F60444DF-878A-DF98-BEFF-81409774E6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166"/>
                <a:ext cx="30" cy="122"/>
              </a:xfrm>
              <a:custGeom>
                <a:avLst/>
                <a:gdLst>
                  <a:gd name="T0" fmla="*/ 18 w 27"/>
                  <a:gd name="T1" fmla="*/ 5 h 111"/>
                  <a:gd name="T2" fmla="*/ 24 w 27"/>
                  <a:gd name="T3" fmla="*/ 4 h 111"/>
                  <a:gd name="T4" fmla="*/ 25 w 27"/>
                  <a:gd name="T5" fmla="*/ 8 h 111"/>
                  <a:gd name="T6" fmla="*/ 22 w 27"/>
                  <a:gd name="T7" fmla="*/ 29 h 111"/>
                  <a:gd name="T8" fmla="*/ 19 w 27"/>
                  <a:gd name="T9" fmla="*/ 60 h 111"/>
                  <a:gd name="T10" fmla="*/ 21 w 27"/>
                  <a:gd name="T11" fmla="*/ 82 h 111"/>
                  <a:gd name="T12" fmla="*/ 19 w 27"/>
                  <a:gd name="T13" fmla="*/ 111 h 111"/>
                  <a:gd name="T14" fmla="*/ 17 w 27"/>
                  <a:gd name="T15" fmla="*/ 111 h 111"/>
                  <a:gd name="T16" fmla="*/ 4 w 27"/>
                  <a:gd name="T17" fmla="*/ 93 h 111"/>
                  <a:gd name="T18" fmla="*/ 18 w 27"/>
                  <a:gd name="T19" fmla="*/ 5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11">
                    <a:moveTo>
                      <a:pt x="18" y="5"/>
                    </a:moveTo>
                    <a:cubicBezTo>
                      <a:pt x="19" y="0"/>
                      <a:pt x="22" y="4"/>
                      <a:pt x="24" y="4"/>
                    </a:cubicBezTo>
                    <a:cubicBezTo>
                      <a:pt x="27" y="4"/>
                      <a:pt x="25" y="6"/>
                      <a:pt x="25" y="8"/>
                    </a:cubicBezTo>
                    <a:cubicBezTo>
                      <a:pt x="22" y="15"/>
                      <a:pt x="22" y="22"/>
                      <a:pt x="22" y="29"/>
                    </a:cubicBezTo>
                    <a:cubicBezTo>
                      <a:pt x="22" y="40"/>
                      <a:pt x="23" y="50"/>
                      <a:pt x="19" y="60"/>
                    </a:cubicBezTo>
                    <a:cubicBezTo>
                      <a:pt x="17" y="67"/>
                      <a:pt x="18" y="75"/>
                      <a:pt x="21" y="82"/>
                    </a:cubicBezTo>
                    <a:cubicBezTo>
                      <a:pt x="21" y="91"/>
                      <a:pt x="17" y="101"/>
                      <a:pt x="19" y="111"/>
                    </a:cubicBezTo>
                    <a:cubicBezTo>
                      <a:pt x="18" y="111"/>
                      <a:pt x="17" y="111"/>
                      <a:pt x="17" y="111"/>
                    </a:cubicBezTo>
                    <a:cubicBezTo>
                      <a:pt x="0" y="109"/>
                      <a:pt x="0" y="109"/>
                      <a:pt x="4" y="93"/>
                    </a:cubicBezTo>
                    <a:cubicBezTo>
                      <a:pt x="10" y="64"/>
                      <a:pt x="12" y="34"/>
                      <a:pt x="18" y="5"/>
                    </a:cubicBezTo>
                    <a:close/>
                  </a:path>
                </a:pathLst>
              </a:custGeom>
              <a:solidFill>
                <a:srgbClr val="F7E9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8" name="Freeform 149">
                <a:extLst>
                  <a:ext uri="{FF2B5EF4-FFF2-40B4-BE49-F238E27FC236}">
                    <a16:creationId xmlns:a16="http://schemas.microsoft.com/office/drawing/2014/main" id="{F61EB79D-AAC8-B7F8-79CF-245C6BA81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" y="1191"/>
                <a:ext cx="116" cy="33"/>
              </a:xfrm>
              <a:custGeom>
                <a:avLst/>
                <a:gdLst>
                  <a:gd name="T0" fmla="*/ 4 w 106"/>
                  <a:gd name="T1" fmla="*/ 7 h 30"/>
                  <a:gd name="T2" fmla="*/ 12 w 106"/>
                  <a:gd name="T3" fmla="*/ 3 h 30"/>
                  <a:gd name="T4" fmla="*/ 15 w 106"/>
                  <a:gd name="T5" fmla="*/ 1 h 30"/>
                  <a:gd name="T6" fmla="*/ 32 w 106"/>
                  <a:gd name="T7" fmla="*/ 3 h 30"/>
                  <a:gd name="T8" fmla="*/ 35 w 106"/>
                  <a:gd name="T9" fmla="*/ 9 h 30"/>
                  <a:gd name="T10" fmla="*/ 36 w 106"/>
                  <a:gd name="T11" fmla="*/ 14 h 30"/>
                  <a:gd name="T12" fmla="*/ 42 w 106"/>
                  <a:gd name="T13" fmla="*/ 12 h 30"/>
                  <a:gd name="T14" fmla="*/ 53 w 106"/>
                  <a:gd name="T15" fmla="*/ 9 h 30"/>
                  <a:gd name="T16" fmla="*/ 95 w 106"/>
                  <a:gd name="T17" fmla="*/ 19 h 30"/>
                  <a:gd name="T18" fmla="*/ 102 w 106"/>
                  <a:gd name="T19" fmla="*/ 18 h 30"/>
                  <a:gd name="T20" fmla="*/ 105 w 106"/>
                  <a:gd name="T21" fmla="*/ 28 h 30"/>
                  <a:gd name="T22" fmla="*/ 97 w 106"/>
                  <a:gd name="T23" fmla="*/ 27 h 30"/>
                  <a:gd name="T24" fmla="*/ 49 w 106"/>
                  <a:gd name="T25" fmla="*/ 17 h 30"/>
                  <a:gd name="T26" fmla="*/ 38 w 106"/>
                  <a:gd name="T27" fmla="*/ 20 h 30"/>
                  <a:gd name="T28" fmla="*/ 0 w 106"/>
                  <a:gd name="T29" fmla="*/ 11 h 30"/>
                  <a:gd name="T30" fmla="*/ 4 w 106"/>
                  <a:gd name="T31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6" h="30">
                    <a:moveTo>
                      <a:pt x="4" y="7"/>
                    </a:moveTo>
                    <a:cubicBezTo>
                      <a:pt x="7" y="6"/>
                      <a:pt x="12" y="11"/>
                      <a:pt x="12" y="3"/>
                    </a:cubicBezTo>
                    <a:cubicBezTo>
                      <a:pt x="11" y="0"/>
                      <a:pt x="13" y="0"/>
                      <a:pt x="15" y="1"/>
                    </a:cubicBezTo>
                    <a:cubicBezTo>
                      <a:pt x="21" y="2"/>
                      <a:pt x="27" y="2"/>
                      <a:pt x="32" y="3"/>
                    </a:cubicBezTo>
                    <a:cubicBezTo>
                      <a:pt x="35" y="4"/>
                      <a:pt x="37" y="5"/>
                      <a:pt x="35" y="9"/>
                    </a:cubicBezTo>
                    <a:cubicBezTo>
                      <a:pt x="34" y="11"/>
                      <a:pt x="32" y="13"/>
                      <a:pt x="36" y="14"/>
                    </a:cubicBezTo>
                    <a:cubicBezTo>
                      <a:pt x="38" y="15"/>
                      <a:pt x="41" y="15"/>
                      <a:pt x="42" y="12"/>
                    </a:cubicBezTo>
                    <a:cubicBezTo>
                      <a:pt x="44" y="6"/>
                      <a:pt x="49" y="8"/>
                      <a:pt x="53" y="9"/>
                    </a:cubicBezTo>
                    <a:cubicBezTo>
                      <a:pt x="67" y="12"/>
                      <a:pt x="81" y="15"/>
                      <a:pt x="95" y="19"/>
                    </a:cubicBezTo>
                    <a:cubicBezTo>
                      <a:pt x="97" y="19"/>
                      <a:pt x="100" y="21"/>
                      <a:pt x="102" y="18"/>
                    </a:cubicBezTo>
                    <a:cubicBezTo>
                      <a:pt x="106" y="20"/>
                      <a:pt x="106" y="25"/>
                      <a:pt x="105" y="28"/>
                    </a:cubicBezTo>
                    <a:cubicBezTo>
                      <a:pt x="103" y="30"/>
                      <a:pt x="99" y="28"/>
                      <a:pt x="97" y="27"/>
                    </a:cubicBezTo>
                    <a:cubicBezTo>
                      <a:pt x="81" y="24"/>
                      <a:pt x="65" y="20"/>
                      <a:pt x="49" y="17"/>
                    </a:cubicBezTo>
                    <a:cubicBezTo>
                      <a:pt x="45" y="16"/>
                      <a:pt x="41" y="14"/>
                      <a:pt x="38" y="20"/>
                    </a:cubicBezTo>
                    <a:cubicBezTo>
                      <a:pt x="26" y="17"/>
                      <a:pt x="13" y="14"/>
                      <a:pt x="0" y="11"/>
                    </a:cubicBezTo>
                    <a:cubicBezTo>
                      <a:pt x="2" y="10"/>
                      <a:pt x="4" y="10"/>
                      <a:pt x="4" y="7"/>
                    </a:cubicBezTo>
                    <a:close/>
                  </a:path>
                </a:pathLst>
              </a:custGeom>
              <a:solidFill>
                <a:srgbClr val="587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9" name="Freeform 150">
                <a:extLst>
                  <a:ext uri="{FF2B5EF4-FFF2-40B4-BE49-F238E27FC236}">
                    <a16:creationId xmlns:a16="http://schemas.microsoft.com/office/drawing/2014/main" id="{F9401C3F-3360-F657-1D2A-035E25F0A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217"/>
                <a:ext cx="26" cy="19"/>
              </a:xfrm>
              <a:custGeom>
                <a:avLst/>
                <a:gdLst>
                  <a:gd name="T0" fmla="*/ 0 w 24"/>
                  <a:gd name="T1" fmla="*/ 1 h 18"/>
                  <a:gd name="T2" fmla="*/ 24 w 24"/>
                  <a:gd name="T3" fmla="*/ 7 h 18"/>
                  <a:gd name="T4" fmla="*/ 18 w 24"/>
                  <a:gd name="T5" fmla="*/ 14 h 18"/>
                  <a:gd name="T6" fmla="*/ 7 w 24"/>
                  <a:gd name="T7" fmla="*/ 12 h 18"/>
                  <a:gd name="T8" fmla="*/ 0 w 24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8">
                    <a:moveTo>
                      <a:pt x="0" y="1"/>
                    </a:moveTo>
                    <a:cubicBezTo>
                      <a:pt x="9" y="0"/>
                      <a:pt x="16" y="3"/>
                      <a:pt x="24" y="7"/>
                    </a:cubicBezTo>
                    <a:cubicBezTo>
                      <a:pt x="22" y="10"/>
                      <a:pt x="20" y="13"/>
                      <a:pt x="18" y="14"/>
                    </a:cubicBezTo>
                    <a:cubicBezTo>
                      <a:pt x="14" y="17"/>
                      <a:pt x="8" y="18"/>
                      <a:pt x="7" y="12"/>
                    </a:cubicBezTo>
                    <a:cubicBezTo>
                      <a:pt x="6" y="7"/>
                      <a:pt x="3" y="4"/>
                      <a:pt x="0" y="1"/>
                    </a:cubicBezTo>
                    <a:close/>
                  </a:path>
                </a:pathLst>
              </a:custGeom>
              <a:solidFill>
                <a:srgbClr val="80B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0" name="Freeform 151">
                <a:extLst>
                  <a:ext uri="{FF2B5EF4-FFF2-40B4-BE49-F238E27FC236}">
                    <a16:creationId xmlns:a16="http://schemas.microsoft.com/office/drawing/2014/main" id="{348942C5-0940-F611-2ABE-BA59F3072A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2" y="1836"/>
                <a:ext cx="18" cy="20"/>
              </a:xfrm>
              <a:custGeom>
                <a:avLst/>
                <a:gdLst>
                  <a:gd name="T0" fmla="*/ 17 w 17"/>
                  <a:gd name="T1" fmla="*/ 12 h 18"/>
                  <a:gd name="T2" fmla="*/ 11 w 17"/>
                  <a:gd name="T3" fmla="*/ 17 h 18"/>
                  <a:gd name="T4" fmla="*/ 1 w 17"/>
                  <a:gd name="T5" fmla="*/ 7 h 18"/>
                  <a:gd name="T6" fmla="*/ 6 w 17"/>
                  <a:gd name="T7" fmla="*/ 1 h 18"/>
                  <a:gd name="T8" fmla="*/ 17 w 17"/>
                  <a:gd name="T9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12"/>
                    </a:moveTo>
                    <a:cubicBezTo>
                      <a:pt x="16" y="15"/>
                      <a:pt x="13" y="18"/>
                      <a:pt x="11" y="17"/>
                    </a:cubicBezTo>
                    <a:cubicBezTo>
                      <a:pt x="6" y="16"/>
                      <a:pt x="3" y="11"/>
                      <a:pt x="1" y="7"/>
                    </a:cubicBezTo>
                    <a:cubicBezTo>
                      <a:pt x="0" y="4"/>
                      <a:pt x="5" y="0"/>
                      <a:pt x="6" y="1"/>
                    </a:cubicBezTo>
                    <a:cubicBezTo>
                      <a:pt x="11" y="3"/>
                      <a:pt x="14" y="8"/>
                      <a:pt x="17" y="12"/>
                    </a:cubicBezTo>
                    <a:close/>
                  </a:path>
                </a:pathLst>
              </a:custGeom>
              <a:solidFill>
                <a:srgbClr val="7AB1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1" name="Freeform 152">
                <a:extLst>
                  <a:ext uri="{FF2B5EF4-FFF2-40B4-BE49-F238E27FC236}">
                    <a16:creationId xmlns:a16="http://schemas.microsoft.com/office/drawing/2014/main" id="{9B07ED13-9E1A-BC69-839A-50711341B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6" y="1855"/>
                <a:ext cx="20" cy="21"/>
              </a:xfrm>
              <a:custGeom>
                <a:avLst/>
                <a:gdLst>
                  <a:gd name="T0" fmla="*/ 8 w 18"/>
                  <a:gd name="T1" fmla="*/ 2 h 19"/>
                  <a:gd name="T2" fmla="*/ 6 w 18"/>
                  <a:gd name="T3" fmla="*/ 19 h 19"/>
                  <a:gd name="T4" fmla="*/ 1 w 18"/>
                  <a:gd name="T5" fmla="*/ 7 h 19"/>
                  <a:gd name="T6" fmla="*/ 8 w 18"/>
                  <a:gd name="T7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9">
                    <a:moveTo>
                      <a:pt x="8" y="2"/>
                    </a:moveTo>
                    <a:cubicBezTo>
                      <a:pt x="9" y="8"/>
                      <a:pt x="18" y="15"/>
                      <a:pt x="6" y="19"/>
                    </a:cubicBezTo>
                    <a:cubicBezTo>
                      <a:pt x="2" y="16"/>
                      <a:pt x="2" y="11"/>
                      <a:pt x="1" y="7"/>
                    </a:cubicBezTo>
                    <a:cubicBezTo>
                      <a:pt x="0" y="2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rgbClr val="9EC2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2" name="Freeform 153">
                <a:extLst>
                  <a:ext uri="{FF2B5EF4-FFF2-40B4-BE49-F238E27FC236}">
                    <a16:creationId xmlns:a16="http://schemas.microsoft.com/office/drawing/2014/main" id="{9B88A9DC-10B0-6544-B120-DF2A0BD5D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1811"/>
                <a:ext cx="18" cy="14"/>
              </a:xfrm>
              <a:custGeom>
                <a:avLst/>
                <a:gdLst>
                  <a:gd name="T0" fmla="*/ 6 w 16"/>
                  <a:gd name="T1" fmla="*/ 1 h 13"/>
                  <a:gd name="T2" fmla="*/ 16 w 16"/>
                  <a:gd name="T3" fmla="*/ 7 h 13"/>
                  <a:gd name="T4" fmla="*/ 11 w 16"/>
                  <a:gd name="T5" fmla="*/ 11 h 13"/>
                  <a:gd name="T6" fmla="*/ 0 w 16"/>
                  <a:gd name="T7" fmla="*/ 4 h 13"/>
                  <a:gd name="T8" fmla="*/ 6 w 16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6" y="1"/>
                    </a:moveTo>
                    <a:cubicBezTo>
                      <a:pt x="9" y="3"/>
                      <a:pt x="16" y="0"/>
                      <a:pt x="16" y="7"/>
                    </a:cubicBezTo>
                    <a:cubicBezTo>
                      <a:pt x="16" y="10"/>
                      <a:pt x="14" y="13"/>
                      <a:pt x="11" y="11"/>
                    </a:cubicBezTo>
                    <a:cubicBezTo>
                      <a:pt x="7" y="9"/>
                      <a:pt x="0" y="12"/>
                      <a:pt x="0" y="4"/>
                    </a:cubicBezTo>
                    <a:cubicBezTo>
                      <a:pt x="1" y="0"/>
                      <a:pt x="3" y="0"/>
                      <a:pt x="6" y="1"/>
                    </a:cubicBezTo>
                    <a:close/>
                  </a:path>
                </a:pathLst>
              </a:custGeom>
              <a:solidFill>
                <a:srgbClr val="74AE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3" name="Freeform 154">
                <a:extLst>
                  <a:ext uri="{FF2B5EF4-FFF2-40B4-BE49-F238E27FC236}">
                    <a16:creationId xmlns:a16="http://schemas.microsoft.com/office/drawing/2014/main" id="{7A59886D-B6BD-A13C-43F1-E797610FC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5" y="1825"/>
                <a:ext cx="20" cy="14"/>
              </a:xfrm>
              <a:custGeom>
                <a:avLst/>
                <a:gdLst>
                  <a:gd name="T0" fmla="*/ 18 w 18"/>
                  <a:gd name="T1" fmla="*/ 6 h 13"/>
                  <a:gd name="T2" fmla="*/ 13 w 18"/>
                  <a:gd name="T3" fmla="*/ 13 h 13"/>
                  <a:gd name="T4" fmla="*/ 1 w 18"/>
                  <a:gd name="T5" fmla="*/ 5 h 13"/>
                  <a:gd name="T6" fmla="*/ 4 w 18"/>
                  <a:gd name="T7" fmla="*/ 0 h 13"/>
                  <a:gd name="T8" fmla="*/ 18 w 18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18" y="6"/>
                    </a:moveTo>
                    <a:cubicBezTo>
                      <a:pt x="17" y="10"/>
                      <a:pt x="15" y="13"/>
                      <a:pt x="13" y="13"/>
                    </a:cubicBezTo>
                    <a:cubicBezTo>
                      <a:pt x="8" y="12"/>
                      <a:pt x="4" y="9"/>
                      <a:pt x="1" y="5"/>
                    </a:cubicBezTo>
                    <a:cubicBezTo>
                      <a:pt x="0" y="3"/>
                      <a:pt x="3" y="0"/>
                      <a:pt x="4" y="0"/>
                    </a:cubicBezTo>
                    <a:cubicBezTo>
                      <a:pt x="9" y="2"/>
                      <a:pt x="13" y="4"/>
                      <a:pt x="18" y="6"/>
                    </a:cubicBezTo>
                    <a:close/>
                  </a:path>
                </a:pathLst>
              </a:custGeom>
              <a:solidFill>
                <a:srgbClr val="7BB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4" name="Freeform 155">
                <a:extLst>
                  <a:ext uri="{FF2B5EF4-FFF2-40B4-BE49-F238E27FC236}">
                    <a16:creationId xmlns:a16="http://schemas.microsoft.com/office/drawing/2014/main" id="{845C5F80-3078-8C34-9032-FC4734EB98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1292"/>
                <a:ext cx="48" cy="11"/>
              </a:xfrm>
              <a:custGeom>
                <a:avLst/>
                <a:gdLst>
                  <a:gd name="T0" fmla="*/ 44 w 44"/>
                  <a:gd name="T1" fmla="*/ 10 h 10"/>
                  <a:gd name="T2" fmla="*/ 0 w 44"/>
                  <a:gd name="T3" fmla="*/ 0 h 10"/>
                  <a:gd name="T4" fmla="*/ 44 w 44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10">
                    <a:moveTo>
                      <a:pt x="44" y="10"/>
                    </a:moveTo>
                    <a:cubicBezTo>
                      <a:pt x="29" y="7"/>
                      <a:pt x="15" y="5"/>
                      <a:pt x="0" y="0"/>
                    </a:cubicBezTo>
                    <a:cubicBezTo>
                      <a:pt x="16" y="1"/>
                      <a:pt x="30" y="4"/>
                      <a:pt x="44" y="10"/>
                    </a:cubicBezTo>
                    <a:close/>
                  </a:path>
                </a:pathLst>
              </a:custGeom>
              <a:solidFill>
                <a:srgbClr val="707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5" name="Freeform 156">
                <a:extLst>
                  <a:ext uri="{FF2B5EF4-FFF2-40B4-BE49-F238E27FC236}">
                    <a16:creationId xmlns:a16="http://schemas.microsoft.com/office/drawing/2014/main" id="{B45764DB-FC21-2DCC-3160-F5A21A65E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1808"/>
                <a:ext cx="17" cy="13"/>
              </a:xfrm>
              <a:custGeom>
                <a:avLst/>
                <a:gdLst>
                  <a:gd name="T0" fmla="*/ 10 w 16"/>
                  <a:gd name="T1" fmla="*/ 10 h 12"/>
                  <a:gd name="T2" fmla="*/ 1 w 16"/>
                  <a:gd name="T3" fmla="*/ 6 h 12"/>
                  <a:gd name="T4" fmla="*/ 6 w 16"/>
                  <a:gd name="T5" fmla="*/ 3 h 12"/>
                  <a:gd name="T6" fmla="*/ 16 w 16"/>
                  <a:gd name="T7" fmla="*/ 7 h 12"/>
                  <a:gd name="T8" fmla="*/ 10 w 16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0" y="10"/>
                    </a:moveTo>
                    <a:cubicBezTo>
                      <a:pt x="7" y="8"/>
                      <a:pt x="1" y="12"/>
                      <a:pt x="1" y="6"/>
                    </a:cubicBezTo>
                    <a:cubicBezTo>
                      <a:pt x="0" y="1"/>
                      <a:pt x="4" y="2"/>
                      <a:pt x="6" y="3"/>
                    </a:cubicBezTo>
                    <a:cubicBezTo>
                      <a:pt x="10" y="4"/>
                      <a:pt x="16" y="0"/>
                      <a:pt x="16" y="7"/>
                    </a:cubicBezTo>
                    <a:cubicBezTo>
                      <a:pt x="16" y="11"/>
                      <a:pt x="13" y="11"/>
                      <a:pt x="10" y="10"/>
                    </a:cubicBezTo>
                    <a:close/>
                  </a:path>
                </a:pathLst>
              </a:custGeom>
              <a:solidFill>
                <a:srgbClr val="7EB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6" name="Freeform 157">
                <a:extLst>
                  <a:ext uri="{FF2B5EF4-FFF2-40B4-BE49-F238E27FC236}">
                    <a16:creationId xmlns:a16="http://schemas.microsoft.com/office/drawing/2014/main" id="{851C211F-7C3C-2AD7-DA94-8FDD60294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1809"/>
                <a:ext cx="17" cy="13"/>
              </a:xfrm>
              <a:custGeom>
                <a:avLst/>
                <a:gdLst>
                  <a:gd name="T0" fmla="*/ 7 w 16"/>
                  <a:gd name="T1" fmla="*/ 10 h 12"/>
                  <a:gd name="T2" fmla="*/ 1 w 16"/>
                  <a:gd name="T3" fmla="*/ 7 h 12"/>
                  <a:gd name="T4" fmla="*/ 11 w 16"/>
                  <a:gd name="T5" fmla="*/ 1 h 12"/>
                  <a:gd name="T6" fmla="*/ 16 w 16"/>
                  <a:gd name="T7" fmla="*/ 6 h 12"/>
                  <a:gd name="T8" fmla="*/ 7 w 16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7" y="10"/>
                    </a:moveTo>
                    <a:cubicBezTo>
                      <a:pt x="4" y="10"/>
                      <a:pt x="0" y="10"/>
                      <a:pt x="1" y="7"/>
                    </a:cubicBezTo>
                    <a:cubicBezTo>
                      <a:pt x="1" y="1"/>
                      <a:pt x="7" y="3"/>
                      <a:pt x="11" y="1"/>
                    </a:cubicBezTo>
                    <a:cubicBezTo>
                      <a:pt x="15" y="0"/>
                      <a:pt x="16" y="3"/>
                      <a:pt x="16" y="6"/>
                    </a:cubicBezTo>
                    <a:cubicBezTo>
                      <a:pt x="15" y="12"/>
                      <a:pt x="10" y="8"/>
                      <a:pt x="7" y="10"/>
                    </a:cubicBezTo>
                    <a:close/>
                  </a:path>
                </a:pathLst>
              </a:custGeom>
              <a:solidFill>
                <a:srgbClr val="78A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7" name="Freeform 158">
                <a:extLst>
                  <a:ext uri="{FF2B5EF4-FFF2-40B4-BE49-F238E27FC236}">
                    <a16:creationId xmlns:a16="http://schemas.microsoft.com/office/drawing/2014/main" id="{A3FD19EF-93A0-8B77-D56D-19780FB3E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9" y="1975"/>
                <a:ext cx="16" cy="17"/>
              </a:xfrm>
              <a:custGeom>
                <a:avLst/>
                <a:gdLst>
                  <a:gd name="T0" fmla="*/ 6 w 14"/>
                  <a:gd name="T1" fmla="*/ 0 h 15"/>
                  <a:gd name="T2" fmla="*/ 13 w 14"/>
                  <a:gd name="T3" fmla="*/ 8 h 15"/>
                  <a:gd name="T4" fmla="*/ 7 w 14"/>
                  <a:gd name="T5" fmla="*/ 14 h 15"/>
                  <a:gd name="T6" fmla="*/ 1 w 14"/>
                  <a:gd name="T7" fmla="*/ 5 h 15"/>
                  <a:gd name="T8" fmla="*/ 6 w 1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6" y="0"/>
                    </a:moveTo>
                    <a:cubicBezTo>
                      <a:pt x="9" y="2"/>
                      <a:pt x="12" y="5"/>
                      <a:pt x="13" y="8"/>
                    </a:cubicBezTo>
                    <a:cubicBezTo>
                      <a:pt x="14" y="11"/>
                      <a:pt x="10" y="15"/>
                      <a:pt x="7" y="14"/>
                    </a:cubicBezTo>
                    <a:cubicBezTo>
                      <a:pt x="4" y="13"/>
                      <a:pt x="2" y="9"/>
                      <a:pt x="1" y="5"/>
                    </a:cubicBezTo>
                    <a:cubicBezTo>
                      <a:pt x="0" y="2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7CA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8" name="Freeform 159">
                <a:extLst>
                  <a:ext uri="{FF2B5EF4-FFF2-40B4-BE49-F238E27FC236}">
                    <a16:creationId xmlns:a16="http://schemas.microsoft.com/office/drawing/2014/main" id="{37FB6639-879E-47F3-B54B-78AE7E234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5" y="1865"/>
                <a:ext cx="14" cy="18"/>
              </a:xfrm>
              <a:custGeom>
                <a:avLst/>
                <a:gdLst>
                  <a:gd name="T0" fmla="*/ 13 w 13"/>
                  <a:gd name="T1" fmla="*/ 4 h 17"/>
                  <a:gd name="T2" fmla="*/ 5 w 13"/>
                  <a:gd name="T3" fmla="*/ 17 h 17"/>
                  <a:gd name="T4" fmla="*/ 1 w 13"/>
                  <a:gd name="T5" fmla="*/ 14 h 17"/>
                  <a:gd name="T6" fmla="*/ 10 w 13"/>
                  <a:gd name="T7" fmla="*/ 1 h 17"/>
                  <a:gd name="T8" fmla="*/ 13 w 13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7">
                    <a:moveTo>
                      <a:pt x="13" y="4"/>
                    </a:moveTo>
                    <a:cubicBezTo>
                      <a:pt x="9" y="8"/>
                      <a:pt x="12" y="15"/>
                      <a:pt x="5" y="17"/>
                    </a:cubicBezTo>
                    <a:cubicBezTo>
                      <a:pt x="3" y="17"/>
                      <a:pt x="0" y="16"/>
                      <a:pt x="1" y="14"/>
                    </a:cubicBezTo>
                    <a:cubicBezTo>
                      <a:pt x="3" y="9"/>
                      <a:pt x="4" y="4"/>
                      <a:pt x="10" y="1"/>
                    </a:cubicBezTo>
                    <a:cubicBezTo>
                      <a:pt x="11" y="0"/>
                      <a:pt x="13" y="2"/>
                      <a:pt x="13" y="4"/>
                    </a:cubicBezTo>
                    <a:close/>
                  </a:path>
                </a:pathLst>
              </a:custGeom>
              <a:solidFill>
                <a:srgbClr val="78AB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9" name="Freeform 160">
                <a:extLst>
                  <a:ext uri="{FF2B5EF4-FFF2-40B4-BE49-F238E27FC236}">
                    <a16:creationId xmlns:a16="http://schemas.microsoft.com/office/drawing/2014/main" id="{F996C78F-9C47-AF05-2871-72A8C6CE1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9" y="1904"/>
                <a:ext cx="13" cy="16"/>
              </a:xfrm>
              <a:custGeom>
                <a:avLst/>
                <a:gdLst>
                  <a:gd name="T0" fmla="*/ 2 w 12"/>
                  <a:gd name="T1" fmla="*/ 7 h 14"/>
                  <a:gd name="T2" fmla="*/ 7 w 12"/>
                  <a:gd name="T3" fmla="*/ 0 h 14"/>
                  <a:gd name="T4" fmla="*/ 10 w 12"/>
                  <a:gd name="T5" fmla="*/ 6 h 14"/>
                  <a:gd name="T6" fmla="*/ 5 w 12"/>
                  <a:gd name="T7" fmla="*/ 13 h 14"/>
                  <a:gd name="T8" fmla="*/ 2 w 12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2" y="7"/>
                    </a:moveTo>
                    <a:cubicBezTo>
                      <a:pt x="3" y="4"/>
                      <a:pt x="2" y="0"/>
                      <a:pt x="7" y="0"/>
                    </a:cubicBezTo>
                    <a:cubicBezTo>
                      <a:pt x="12" y="0"/>
                      <a:pt x="10" y="3"/>
                      <a:pt x="10" y="6"/>
                    </a:cubicBezTo>
                    <a:cubicBezTo>
                      <a:pt x="11" y="10"/>
                      <a:pt x="10" y="14"/>
                      <a:pt x="5" y="13"/>
                    </a:cubicBezTo>
                    <a:cubicBezTo>
                      <a:pt x="0" y="13"/>
                      <a:pt x="3" y="9"/>
                      <a:pt x="2" y="7"/>
                    </a:cubicBezTo>
                    <a:close/>
                  </a:path>
                </a:pathLst>
              </a:custGeom>
              <a:solidFill>
                <a:srgbClr val="7DAB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0" name="Freeform 161">
                <a:extLst>
                  <a:ext uri="{FF2B5EF4-FFF2-40B4-BE49-F238E27FC236}">
                    <a16:creationId xmlns:a16="http://schemas.microsoft.com/office/drawing/2014/main" id="{9FA18D90-2571-56A8-293A-DE2A92BF8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835"/>
                <a:ext cx="16" cy="17"/>
              </a:xfrm>
              <a:custGeom>
                <a:avLst/>
                <a:gdLst>
                  <a:gd name="T0" fmla="*/ 4 w 15"/>
                  <a:gd name="T1" fmla="*/ 15 h 15"/>
                  <a:gd name="T2" fmla="*/ 0 w 15"/>
                  <a:gd name="T3" fmla="*/ 12 h 15"/>
                  <a:gd name="T4" fmla="*/ 13 w 15"/>
                  <a:gd name="T5" fmla="*/ 1 h 15"/>
                  <a:gd name="T6" fmla="*/ 15 w 15"/>
                  <a:gd name="T7" fmla="*/ 3 h 15"/>
                  <a:gd name="T8" fmla="*/ 4 w 1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4" y="15"/>
                    </a:moveTo>
                    <a:cubicBezTo>
                      <a:pt x="1" y="14"/>
                      <a:pt x="0" y="13"/>
                      <a:pt x="0" y="12"/>
                    </a:cubicBezTo>
                    <a:cubicBezTo>
                      <a:pt x="0" y="9"/>
                      <a:pt x="11" y="0"/>
                      <a:pt x="13" y="1"/>
                    </a:cubicBezTo>
                    <a:cubicBezTo>
                      <a:pt x="14" y="1"/>
                      <a:pt x="15" y="3"/>
                      <a:pt x="15" y="3"/>
                    </a:cubicBezTo>
                    <a:cubicBezTo>
                      <a:pt x="12" y="8"/>
                      <a:pt x="8" y="12"/>
                      <a:pt x="4" y="15"/>
                    </a:cubicBezTo>
                    <a:close/>
                  </a:path>
                </a:pathLst>
              </a:custGeom>
              <a:solidFill>
                <a:srgbClr val="7AA7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1" name="Freeform 162">
                <a:extLst>
                  <a:ext uri="{FF2B5EF4-FFF2-40B4-BE49-F238E27FC236}">
                    <a16:creationId xmlns:a16="http://schemas.microsoft.com/office/drawing/2014/main" id="{BD7D1670-E7D5-0CDB-071A-AF595758D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" y="1958"/>
                <a:ext cx="12" cy="16"/>
              </a:xfrm>
              <a:custGeom>
                <a:avLst/>
                <a:gdLst>
                  <a:gd name="T0" fmla="*/ 11 w 11"/>
                  <a:gd name="T1" fmla="*/ 10 h 15"/>
                  <a:gd name="T2" fmla="*/ 8 w 11"/>
                  <a:gd name="T3" fmla="*/ 14 h 15"/>
                  <a:gd name="T4" fmla="*/ 1 w 11"/>
                  <a:gd name="T5" fmla="*/ 4 h 15"/>
                  <a:gd name="T6" fmla="*/ 5 w 11"/>
                  <a:gd name="T7" fmla="*/ 1 h 15"/>
                  <a:gd name="T8" fmla="*/ 11 w 11"/>
                  <a:gd name="T9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5">
                    <a:moveTo>
                      <a:pt x="11" y="10"/>
                    </a:moveTo>
                    <a:cubicBezTo>
                      <a:pt x="11" y="13"/>
                      <a:pt x="9" y="15"/>
                      <a:pt x="8" y="14"/>
                    </a:cubicBezTo>
                    <a:cubicBezTo>
                      <a:pt x="2" y="14"/>
                      <a:pt x="2" y="8"/>
                      <a:pt x="1" y="4"/>
                    </a:cubicBezTo>
                    <a:cubicBezTo>
                      <a:pt x="0" y="1"/>
                      <a:pt x="3" y="0"/>
                      <a:pt x="5" y="1"/>
                    </a:cubicBezTo>
                    <a:cubicBezTo>
                      <a:pt x="9" y="2"/>
                      <a:pt x="8" y="7"/>
                      <a:pt x="11" y="10"/>
                    </a:cubicBezTo>
                    <a:close/>
                  </a:path>
                </a:pathLst>
              </a:custGeom>
              <a:solidFill>
                <a:srgbClr val="7CA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2" name="Freeform 163">
                <a:extLst>
                  <a:ext uri="{FF2B5EF4-FFF2-40B4-BE49-F238E27FC236}">
                    <a16:creationId xmlns:a16="http://schemas.microsoft.com/office/drawing/2014/main" id="{4AF312B3-2F75-C0A7-16B7-B1703791CE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1938"/>
                <a:ext cx="12" cy="18"/>
              </a:xfrm>
              <a:custGeom>
                <a:avLst/>
                <a:gdLst>
                  <a:gd name="T0" fmla="*/ 10 w 11"/>
                  <a:gd name="T1" fmla="*/ 12 h 16"/>
                  <a:gd name="T2" fmla="*/ 6 w 11"/>
                  <a:gd name="T3" fmla="*/ 16 h 16"/>
                  <a:gd name="T4" fmla="*/ 1 w 11"/>
                  <a:gd name="T5" fmla="*/ 5 h 16"/>
                  <a:gd name="T6" fmla="*/ 4 w 11"/>
                  <a:gd name="T7" fmla="*/ 1 h 16"/>
                  <a:gd name="T8" fmla="*/ 10 w 11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0" y="12"/>
                    </a:moveTo>
                    <a:cubicBezTo>
                      <a:pt x="11" y="15"/>
                      <a:pt x="8" y="16"/>
                      <a:pt x="6" y="16"/>
                    </a:cubicBezTo>
                    <a:cubicBezTo>
                      <a:pt x="1" y="14"/>
                      <a:pt x="3" y="8"/>
                      <a:pt x="1" y="5"/>
                    </a:cubicBezTo>
                    <a:cubicBezTo>
                      <a:pt x="0" y="3"/>
                      <a:pt x="2" y="0"/>
                      <a:pt x="4" y="1"/>
                    </a:cubicBezTo>
                    <a:cubicBezTo>
                      <a:pt x="10" y="2"/>
                      <a:pt x="8" y="8"/>
                      <a:pt x="10" y="12"/>
                    </a:cubicBezTo>
                    <a:close/>
                  </a:path>
                </a:pathLst>
              </a:custGeom>
              <a:solidFill>
                <a:srgbClr val="78AC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3" name="Freeform 164">
                <a:extLst>
                  <a:ext uri="{FF2B5EF4-FFF2-40B4-BE49-F238E27FC236}">
                    <a16:creationId xmlns:a16="http://schemas.microsoft.com/office/drawing/2014/main" id="{78B9280A-57BE-D303-C7A7-F228A56B5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211"/>
                <a:ext cx="19" cy="23"/>
              </a:xfrm>
              <a:custGeom>
                <a:avLst/>
                <a:gdLst>
                  <a:gd name="T0" fmla="*/ 0 w 17"/>
                  <a:gd name="T1" fmla="*/ 0 h 21"/>
                  <a:gd name="T2" fmla="*/ 5 w 17"/>
                  <a:gd name="T3" fmla="*/ 7 h 21"/>
                  <a:gd name="T4" fmla="*/ 16 w 17"/>
                  <a:gd name="T5" fmla="*/ 13 h 21"/>
                  <a:gd name="T6" fmla="*/ 17 w 17"/>
                  <a:gd name="T7" fmla="*/ 15 h 21"/>
                  <a:gd name="T8" fmla="*/ 0 w 17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0" y="0"/>
                    </a:moveTo>
                    <a:cubicBezTo>
                      <a:pt x="5" y="0"/>
                      <a:pt x="5" y="4"/>
                      <a:pt x="5" y="7"/>
                    </a:cubicBezTo>
                    <a:cubicBezTo>
                      <a:pt x="4" y="16"/>
                      <a:pt x="8" y="17"/>
                      <a:pt x="16" y="13"/>
                    </a:cubicBezTo>
                    <a:cubicBezTo>
                      <a:pt x="16" y="14"/>
                      <a:pt x="17" y="15"/>
                      <a:pt x="17" y="15"/>
                    </a:cubicBezTo>
                    <a:cubicBezTo>
                      <a:pt x="2" y="21"/>
                      <a:pt x="0" y="19"/>
                      <a:pt x="0" y="0"/>
                    </a:cubicBezTo>
                    <a:close/>
                  </a:path>
                </a:pathLst>
              </a:custGeom>
              <a:solidFill>
                <a:srgbClr val="4D5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4" name="Freeform 165">
                <a:extLst>
                  <a:ext uri="{FF2B5EF4-FFF2-40B4-BE49-F238E27FC236}">
                    <a16:creationId xmlns:a16="http://schemas.microsoft.com/office/drawing/2014/main" id="{E3C5C200-8DCD-3640-7CCE-9F162501F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2" y="1816"/>
                <a:ext cx="14" cy="15"/>
              </a:xfrm>
              <a:custGeom>
                <a:avLst/>
                <a:gdLst>
                  <a:gd name="T0" fmla="*/ 13 w 13"/>
                  <a:gd name="T1" fmla="*/ 8 h 13"/>
                  <a:gd name="T2" fmla="*/ 8 w 13"/>
                  <a:gd name="T3" fmla="*/ 12 h 13"/>
                  <a:gd name="T4" fmla="*/ 0 w 13"/>
                  <a:gd name="T5" fmla="*/ 5 h 13"/>
                  <a:gd name="T6" fmla="*/ 4 w 13"/>
                  <a:gd name="T7" fmla="*/ 1 h 13"/>
                  <a:gd name="T8" fmla="*/ 13 w 13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13" y="8"/>
                    </a:moveTo>
                    <a:cubicBezTo>
                      <a:pt x="11" y="9"/>
                      <a:pt x="11" y="13"/>
                      <a:pt x="8" y="12"/>
                    </a:cubicBezTo>
                    <a:cubicBezTo>
                      <a:pt x="5" y="10"/>
                      <a:pt x="0" y="11"/>
                      <a:pt x="0" y="5"/>
                    </a:cubicBezTo>
                    <a:cubicBezTo>
                      <a:pt x="0" y="4"/>
                      <a:pt x="1" y="0"/>
                      <a:pt x="4" y="1"/>
                    </a:cubicBezTo>
                    <a:cubicBezTo>
                      <a:pt x="7" y="2"/>
                      <a:pt x="11" y="4"/>
                      <a:pt x="13" y="8"/>
                    </a:cubicBezTo>
                    <a:close/>
                  </a:path>
                </a:pathLst>
              </a:custGeom>
              <a:solidFill>
                <a:srgbClr val="78A9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5" name="Freeform 166">
                <a:extLst>
                  <a:ext uri="{FF2B5EF4-FFF2-40B4-BE49-F238E27FC236}">
                    <a16:creationId xmlns:a16="http://schemas.microsoft.com/office/drawing/2014/main" id="{7531763D-B602-7AFE-C448-86A3C911B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824"/>
                <a:ext cx="17" cy="13"/>
              </a:xfrm>
              <a:custGeom>
                <a:avLst/>
                <a:gdLst>
                  <a:gd name="T0" fmla="*/ 15 w 15"/>
                  <a:gd name="T1" fmla="*/ 3 h 12"/>
                  <a:gd name="T2" fmla="*/ 1 w 15"/>
                  <a:gd name="T3" fmla="*/ 10 h 12"/>
                  <a:gd name="T4" fmla="*/ 1 w 15"/>
                  <a:gd name="T5" fmla="*/ 8 h 12"/>
                  <a:gd name="T6" fmla="*/ 13 w 15"/>
                  <a:gd name="T7" fmla="*/ 0 h 12"/>
                  <a:gd name="T8" fmla="*/ 15 w 15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15" y="3"/>
                    </a:moveTo>
                    <a:cubicBezTo>
                      <a:pt x="15" y="5"/>
                      <a:pt x="3" y="12"/>
                      <a:pt x="1" y="10"/>
                    </a:cubicBezTo>
                    <a:cubicBezTo>
                      <a:pt x="1" y="10"/>
                      <a:pt x="0" y="8"/>
                      <a:pt x="1" y="8"/>
                    </a:cubicBezTo>
                    <a:cubicBezTo>
                      <a:pt x="4" y="5"/>
                      <a:pt x="8" y="2"/>
                      <a:pt x="13" y="0"/>
                    </a:cubicBezTo>
                    <a:cubicBezTo>
                      <a:pt x="14" y="0"/>
                      <a:pt x="15" y="1"/>
                      <a:pt x="15" y="3"/>
                    </a:cubicBezTo>
                    <a:close/>
                  </a:path>
                </a:pathLst>
              </a:custGeom>
              <a:solidFill>
                <a:srgbClr val="7DA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6" name="Freeform 167">
                <a:extLst>
                  <a:ext uri="{FF2B5EF4-FFF2-40B4-BE49-F238E27FC236}">
                    <a16:creationId xmlns:a16="http://schemas.microsoft.com/office/drawing/2014/main" id="{2D70866A-DD94-0B29-BA1C-5E05536B3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888"/>
                <a:ext cx="12" cy="12"/>
              </a:xfrm>
              <a:custGeom>
                <a:avLst/>
                <a:gdLst>
                  <a:gd name="T0" fmla="*/ 10 w 11"/>
                  <a:gd name="T1" fmla="*/ 5 h 11"/>
                  <a:gd name="T2" fmla="*/ 5 w 11"/>
                  <a:gd name="T3" fmla="*/ 11 h 11"/>
                  <a:gd name="T4" fmla="*/ 2 w 11"/>
                  <a:gd name="T5" fmla="*/ 7 h 11"/>
                  <a:gd name="T6" fmla="*/ 6 w 11"/>
                  <a:gd name="T7" fmla="*/ 0 h 11"/>
                  <a:gd name="T8" fmla="*/ 10 w 11"/>
                  <a:gd name="T9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10" y="5"/>
                    </a:moveTo>
                    <a:cubicBezTo>
                      <a:pt x="11" y="9"/>
                      <a:pt x="9" y="11"/>
                      <a:pt x="5" y="11"/>
                    </a:cubicBezTo>
                    <a:cubicBezTo>
                      <a:pt x="2" y="11"/>
                      <a:pt x="0" y="9"/>
                      <a:pt x="2" y="7"/>
                    </a:cubicBezTo>
                    <a:cubicBezTo>
                      <a:pt x="3" y="4"/>
                      <a:pt x="1" y="0"/>
                      <a:pt x="6" y="0"/>
                    </a:cubicBezTo>
                    <a:cubicBezTo>
                      <a:pt x="9" y="0"/>
                      <a:pt x="11" y="1"/>
                      <a:pt x="10" y="5"/>
                    </a:cubicBezTo>
                    <a:close/>
                  </a:path>
                </a:pathLst>
              </a:custGeom>
              <a:solidFill>
                <a:srgbClr val="7EA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7" name="Freeform 168">
                <a:extLst>
                  <a:ext uri="{FF2B5EF4-FFF2-40B4-BE49-F238E27FC236}">
                    <a16:creationId xmlns:a16="http://schemas.microsoft.com/office/drawing/2014/main" id="{9E1A9A29-A038-56BF-BCA8-DCE64E347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2" y="1815"/>
                <a:ext cx="15" cy="11"/>
              </a:xfrm>
              <a:custGeom>
                <a:avLst/>
                <a:gdLst>
                  <a:gd name="T0" fmla="*/ 5 w 14"/>
                  <a:gd name="T1" fmla="*/ 9 h 10"/>
                  <a:gd name="T2" fmla="*/ 1 w 14"/>
                  <a:gd name="T3" fmla="*/ 7 h 10"/>
                  <a:gd name="T4" fmla="*/ 10 w 14"/>
                  <a:gd name="T5" fmla="*/ 1 h 10"/>
                  <a:gd name="T6" fmla="*/ 14 w 14"/>
                  <a:gd name="T7" fmla="*/ 4 h 10"/>
                  <a:gd name="T8" fmla="*/ 5 w 14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5" y="9"/>
                    </a:moveTo>
                    <a:cubicBezTo>
                      <a:pt x="3" y="10"/>
                      <a:pt x="0" y="9"/>
                      <a:pt x="1" y="7"/>
                    </a:cubicBezTo>
                    <a:cubicBezTo>
                      <a:pt x="2" y="3"/>
                      <a:pt x="7" y="3"/>
                      <a:pt x="10" y="1"/>
                    </a:cubicBezTo>
                    <a:cubicBezTo>
                      <a:pt x="13" y="0"/>
                      <a:pt x="14" y="2"/>
                      <a:pt x="14" y="4"/>
                    </a:cubicBezTo>
                    <a:cubicBezTo>
                      <a:pt x="14" y="9"/>
                      <a:pt x="8" y="7"/>
                      <a:pt x="5" y="9"/>
                    </a:cubicBezTo>
                    <a:close/>
                  </a:path>
                </a:pathLst>
              </a:custGeom>
              <a:solidFill>
                <a:srgbClr val="78A6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8" name="Freeform 169">
                <a:extLst>
                  <a:ext uri="{FF2B5EF4-FFF2-40B4-BE49-F238E27FC236}">
                    <a16:creationId xmlns:a16="http://schemas.microsoft.com/office/drawing/2014/main" id="{1B1C8551-BD00-E384-A9BA-B1787A53C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923"/>
                <a:ext cx="10" cy="12"/>
              </a:xfrm>
              <a:custGeom>
                <a:avLst/>
                <a:gdLst>
                  <a:gd name="T0" fmla="*/ 4 w 9"/>
                  <a:gd name="T1" fmla="*/ 1 h 11"/>
                  <a:gd name="T2" fmla="*/ 9 w 9"/>
                  <a:gd name="T3" fmla="*/ 5 h 11"/>
                  <a:gd name="T4" fmla="*/ 5 w 9"/>
                  <a:gd name="T5" fmla="*/ 11 h 11"/>
                  <a:gd name="T6" fmla="*/ 1 w 9"/>
                  <a:gd name="T7" fmla="*/ 5 h 11"/>
                  <a:gd name="T8" fmla="*/ 4 w 9"/>
                  <a:gd name="T9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4" y="1"/>
                    </a:moveTo>
                    <a:cubicBezTo>
                      <a:pt x="9" y="0"/>
                      <a:pt x="8" y="3"/>
                      <a:pt x="9" y="5"/>
                    </a:cubicBezTo>
                    <a:cubicBezTo>
                      <a:pt x="9" y="8"/>
                      <a:pt x="9" y="11"/>
                      <a:pt x="5" y="11"/>
                    </a:cubicBezTo>
                    <a:cubicBezTo>
                      <a:pt x="1" y="11"/>
                      <a:pt x="1" y="8"/>
                      <a:pt x="1" y="5"/>
                    </a:cubicBezTo>
                    <a:cubicBezTo>
                      <a:pt x="0" y="2"/>
                      <a:pt x="2" y="1"/>
                      <a:pt x="4" y="1"/>
                    </a:cubicBezTo>
                    <a:close/>
                  </a:path>
                </a:pathLst>
              </a:custGeom>
              <a:solidFill>
                <a:srgbClr val="7DA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9" name="Freeform 170">
                <a:extLst>
                  <a:ext uri="{FF2B5EF4-FFF2-40B4-BE49-F238E27FC236}">
                    <a16:creationId xmlns:a16="http://schemas.microsoft.com/office/drawing/2014/main" id="{9D8FDC53-7770-0B16-692C-908218905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7" y="1853"/>
                <a:ext cx="10" cy="11"/>
              </a:xfrm>
              <a:custGeom>
                <a:avLst/>
                <a:gdLst>
                  <a:gd name="T0" fmla="*/ 4 w 9"/>
                  <a:gd name="T1" fmla="*/ 10 h 10"/>
                  <a:gd name="T2" fmla="*/ 0 w 9"/>
                  <a:gd name="T3" fmla="*/ 7 h 10"/>
                  <a:gd name="T4" fmla="*/ 5 w 9"/>
                  <a:gd name="T5" fmla="*/ 0 h 10"/>
                  <a:gd name="T6" fmla="*/ 9 w 9"/>
                  <a:gd name="T7" fmla="*/ 3 h 10"/>
                  <a:gd name="T8" fmla="*/ 4 w 9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4" y="10"/>
                    </a:moveTo>
                    <a:cubicBezTo>
                      <a:pt x="2" y="10"/>
                      <a:pt x="0" y="9"/>
                      <a:pt x="0" y="7"/>
                    </a:cubicBezTo>
                    <a:cubicBezTo>
                      <a:pt x="1" y="4"/>
                      <a:pt x="2" y="1"/>
                      <a:pt x="5" y="0"/>
                    </a:cubicBezTo>
                    <a:cubicBezTo>
                      <a:pt x="7" y="0"/>
                      <a:pt x="9" y="1"/>
                      <a:pt x="9" y="3"/>
                    </a:cubicBezTo>
                    <a:cubicBezTo>
                      <a:pt x="8" y="6"/>
                      <a:pt x="7" y="8"/>
                      <a:pt x="4" y="10"/>
                    </a:cubicBezTo>
                    <a:close/>
                  </a:path>
                </a:pathLst>
              </a:custGeom>
              <a:solidFill>
                <a:srgbClr val="7CA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0" name="Freeform 171">
                <a:extLst>
                  <a:ext uri="{FF2B5EF4-FFF2-40B4-BE49-F238E27FC236}">
                    <a16:creationId xmlns:a16="http://schemas.microsoft.com/office/drawing/2014/main" id="{F7467E60-95BD-5009-ECEA-CF6F9A92D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085"/>
                <a:ext cx="256" cy="79"/>
              </a:xfrm>
              <a:custGeom>
                <a:avLst/>
                <a:gdLst>
                  <a:gd name="T0" fmla="*/ 54 w 233"/>
                  <a:gd name="T1" fmla="*/ 0 h 72"/>
                  <a:gd name="T2" fmla="*/ 62 w 233"/>
                  <a:gd name="T3" fmla="*/ 10 h 72"/>
                  <a:gd name="T4" fmla="*/ 70 w 233"/>
                  <a:gd name="T5" fmla="*/ 24 h 72"/>
                  <a:gd name="T6" fmla="*/ 193 w 233"/>
                  <a:gd name="T7" fmla="*/ 50 h 72"/>
                  <a:gd name="T8" fmla="*/ 224 w 233"/>
                  <a:gd name="T9" fmla="*/ 56 h 72"/>
                  <a:gd name="T10" fmla="*/ 232 w 233"/>
                  <a:gd name="T11" fmla="*/ 63 h 72"/>
                  <a:gd name="T12" fmla="*/ 230 w 233"/>
                  <a:gd name="T13" fmla="*/ 70 h 72"/>
                  <a:gd name="T14" fmla="*/ 220 w 233"/>
                  <a:gd name="T15" fmla="*/ 70 h 72"/>
                  <a:gd name="T16" fmla="*/ 132 w 233"/>
                  <a:gd name="T17" fmla="*/ 45 h 72"/>
                  <a:gd name="T18" fmla="*/ 66 w 233"/>
                  <a:gd name="T19" fmla="*/ 31 h 72"/>
                  <a:gd name="T20" fmla="*/ 58 w 233"/>
                  <a:gd name="T21" fmla="*/ 36 h 72"/>
                  <a:gd name="T22" fmla="*/ 41 w 233"/>
                  <a:gd name="T23" fmla="*/ 43 h 72"/>
                  <a:gd name="T24" fmla="*/ 4 w 233"/>
                  <a:gd name="T25" fmla="*/ 20 h 72"/>
                  <a:gd name="T26" fmla="*/ 0 w 233"/>
                  <a:gd name="T27" fmla="*/ 15 h 72"/>
                  <a:gd name="T28" fmla="*/ 6 w 233"/>
                  <a:gd name="T29" fmla="*/ 12 h 72"/>
                  <a:gd name="T30" fmla="*/ 54 w 233"/>
                  <a:gd name="T3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3" h="72">
                    <a:moveTo>
                      <a:pt x="54" y="0"/>
                    </a:moveTo>
                    <a:cubicBezTo>
                      <a:pt x="64" y="0"/>
                      <a:pt x="64" y="5"/>
                      <a:pt x="62" y="10"/>
                    </a:cubicBezTo>
                    <a:cubicBezTo>
                      <a:pt x="59" y="19"/>
                      <a:pt x="61" y="22"/>
                      <a:pt x="70" y="24"/>
                    </a:cubicBezTo>
                    <a:cubicBezTo>
                      <a:pt x="111" y="33"/>
                      <a:pt x="153" y="39"/>
                      <a:pt x="193" y="50"/>
                    </a:cubicBezTo>
                    <a:cubicBezTo>
                      <a:pt x="203" y="53"/>
                      <a:pt x="213" y="58"/>
                      <a:pt x="224" y="56"/>
                    </a:cubicBezTo>
                    <a:cubicBezTo>
                      <a:pt x="227" y="56"/>
                      <a:pt x="231" y="59"/>
                      <a:pt x="232" y="63"/>
                    </a:cubicBezTo>
                    <a:cubicBezTo>
                      <a:pt x="233" y="65"/>
                      <a:pt x="232" y="68"/>
                      <a:pt x="230" y="70"/>
                    </a:cubicBezTo>
                    <a:cubicBezTo>
                      <a:pt x="227" y="72"/>
                      <a:pt x="224" y="72"/>
                      <a:pt x="220" y="70"/>
                    </a:cubicBezTo>
                    <a:cubicBezTo>
                      <a:pt x="192" y="57"/>
                      <a:pt x="162" y="52"/>
                      <a:pt x="132" y="45"/>
                    </a:cubicBezTo>
                    <a:cubicBezTo>
                      <a:pt x="110" y="40"/>
                      <a:pt x="88" y="36"/>
                      <a:pt x="66" y="31"/>
                    </a:cubicBezTo>
                    <a:cubicBezTo>
                      <a:pt x="60" y="29"/>
                      <a:pt x="58" y="29"/>
                      <a:pt x="58" y="36"/>
                    </a:cubicBezTo>
                    <a:cubicBezTo>
                      <a:pt x="57" y="49"/>
                      <a:pt x="58" y="56"/>
                      <a:pt x="41" y="43"/>
                    </a:cubicBezTo>
                    <a:cubicBezTo>
                      <a:pt x="29" y="35"/>
                      <a:pt x="16" y="28"/>
                      <a:pt x="4" y="20"/>
                    </a:cubicBezTo>
                    <a:cubicBezTo>
                      <a:pt x="2" y="18"/>
                      <a:pt x="0" y="17"/>
                      <a:pt x="0" y="15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22" y="5"/>
                      <a:pt x="39" y="3"/>
                      <a:pt x="54" y="0"/>
                    </a:cubicBezTo>
                    <a:close/>
                  </a:path>
                </a:pathLst>
              </a:custGeom>
              <a:solidFill>
                <a:srgbClr val="1819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1" name="Freeform 172">
                <a:extLst>
                  <a:ext uri="{FF2B5EF4-FFF2-40B4-BE49-F238E27FC236}">
                    <a16:creationId xmlns:a16="http://schemas.microsoft.com/office/drawing/2014/main" id="{1600AD70-83D3-A540-E3FA-33FBEB77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184"/>
                <a:ext cx="19" cy="15"/>
              </a:xfrm>
              <a:custGeom>
                <a:avLst/>
                <a:gdLst>
                  <a:gd name="T0" fmla="*/ 1 w 17"/>
                  <a:gd name="T1" fmla="*/ 0 h 14"/>
                  <a:gd name="T2" fmla="*/ 16 w 17"/>
                  <a:gd name="T3" fmla="*/ 13 h 14"/>
                  <a:gd name="T4" fmla="*/ 17 w 17"/>
                  <a:gd name="T5" fmla="*/ 14 h 14"/>
                  <a:gd name="T6" fmla="*/ 16 w 17"/>
                  <a:gd name="T7" fmla="*/ 14 h 14"/>
                  <a:gd name="T8" fmla="*/ 0 w 17"/>
                  <a:gd name="T9" fmla="*/ 1 h 14"/>
                  <a:gd name="T10" fmla="*/ 1 w 17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1" y="0"/>
                    </a:moveTo>
                    <a:cubicBezTo>
                      <a:pt x="7" y="3"/>
                      <a:pt x="12" y="8"/>
                      <a:pt x="16" y="13"/>
                    </a:cubicBezTo>
                    <a:cubicBezTo>
                      <a:pt x="16" y="13"/>
                      <a:pt x="17" y="14"/>
                      <a:pt x="17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9" y="11"/>
                      <a:pt x="5" y="6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656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2" name="Freeform 173">
                <a:extLst>
                  <a:ext uri="{FF2B5EF4-FFF2-40B4-BE49-F238E27FC236}">
                    <a16:creationId xmlns:a16="http://schemas.microsoft.com/office/drawing/2014/main" id="{E7293BC3-BEED-CC08-94FB-AEE2C41DF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1829"/>
                <a:ext cx="226" cy="176"/>
              </a:xfrm>
              <a:custGeom>
                <a:avLst/>
                <a:gdLst>
                  <a:gd name="T0" fmla="*/ 48 w 206"/>
                  <a:gd name="T1" fmla="*/ 34 h 161"/>
                  <a:gd name="T2" fmla="*/ 68 w 206"/>
                  <a:gd name="T3" fmla="*/ 38 h 161"/>
                  <a:gd name="T4" fmla="*/ 76 w 206"/>
                  <a:gd name="T5" fmla="*/ 37 h 161"/>
                  <a:gd name="T6" fmla="*/ 69 w 206"/>
                  <a:gd name="T7" fmla="*/ 31 h 161"/>
                  <a:gd name="T8" fmla="*/ 41 w 206"/>
                  <a:gd name="T9" fmla="*/ 25 h 161"/>
                  <a:gd name="T10" fmla="*/ 53 w 206"/>
                  <a:gd name="T11" fmla="*/ 5 h 161"/>
                  <a:gd name="T12" fmla="*/ 61 w 206"/>
                  <a:gd name="T13" fmla="*/ 5 h 161"/>
                  <a:gd name="T14" fmla="*/ 161 w 206"/>
                  <a:gd name="T15" fmla="*/ 49 h 161"/>
                  <a:gd name="T16" fmla="*/ 198 w 206"/>
                  <a:gd name="T17" fmla="*/ 62 h 161"/>
                  <a:gd name="T18" fmla="*/ 206 w 206"/>
                  <a:gd name="T19" fmla="*/ 72 h 161"/>
                  <a:gd name="T20" fmla="*/ 204 w 206"/>
                  <a:gd name="T21" fmla="*/ 90 h 161"/>
                  <a:gd name="T22" fmla="*/ 178 w 206"/>
                  <a:gd name="T23" fmla="*/ 75 h 161"/>
                  <a:gd name="T24" fmla="*/ 171 w 206"/>
                  <a:gd name="T25" fmla="*/ 72 h 161"/>
                  <a:gd name="T26" fmla="*/ 166 w 206"/>
                  <a:gd name="T27" fmla="*/ 73 h 161"/>
                  <a:gd name="T28" fmla="*/ 169 w 206"/>
                  <a:gd name="T29" fmla="*/ 78 h 161"/>
                  <a:gd name="T30" fmla="*/ 194 w 206"/>
                  <a:gd name="T31" fmla="*/ 92 h 161"/>
                  <a:gd name="T32" fmla="*/ 198 w 206"/>
                  <a:gd name="T33" fmla="*/ 106 h 161"/>
                  <a:gd name="T34" fmla="*/ 195 w 206"/>
                  <a:gd name="T35" fmla="*/ 115 h 161"/>
                  <a:gd name="T36" fmla="*/ 153 w 206"/>
                  <a:gd name="T37" fmla="*/ 99 h 161"/>
                  <a:gd name="T38" fmla="*/ 146 w 206"/>
                  <a:gd name="T39" fmla="*/ 100 h 161"/>
                  <a:gd name="T40" fmla="*/ 151 w 206"/>
                  <a:gd name="T41" fmla="*/ 105 h 161"/>
                  <a:gd name="T42" fmla="*/ 177 w 206"/>
                  <a:gd name="T43" fmla="*/ 113 h 161"/>
                  <a:gd name="T44" fmla="*/ 192 w 206"/>
                  <a:gd name="T45" fmla="*/ 137 h 161"/>
                  <a:gd name="T46" fmla="*/ 192 w 206"/>
                  <a:gd name="T47" fmla="*/ 150 h 161"/>
                  <a:gd name="T48" fmla="*/ 194 w 206"/>
                  <a:gd name="T49" fmla="*/ 161 h 161"/>
                  <a:gd name="T50" fmla="*/ 0 w 206"/>
                  <a:gd name="T51" fmla="*/ 80 h 161"/>
                  <a:gd name="T52" fmla="*/ 12 w 206"/>
                  <a:gd name="T53" fmla="*/ 67 h 161"/>
                  <a:gd name="T54" fmla="*/ 20 w 206"/>
                  <a:gd name="T55" fmla="*/ 66 h 161"/>
                  <a:gd name="T56" fmla="*/ 42 w 206"/>
                  <a:gd name="T57" fmla="*/ 78 h 161"/>
                  <a:gd name="T58" fmla="*/ 49 w 206"/>
                  <a:gd name="T59" fmla="*/ 79 h 161"/>
                  <a:gd name="T60" fmla="*/ 46 w 206"/>
                  <a:gd name="T61" fmla="*/ 72 h 161"/>
                  <a:gd name="T62" fmla="*/ 35 w 206"/>
                  <a:gd name="T63" fmla="*/ 65 h 161"/>
                  <a:gd name="T64" fmla="*/ 42 w 206"/>
                  <a:gd name="T65" fmla="*/ 39 h 161"/>
                  <a:gd name="T66" fmla="*/ 48 w 206"/>
                  <a:gd name="T67" fmla="*/ 34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6" h="161">
                    <a:moveTo>
                      <a:pt x="48" y="34"/>
                    </a:moveTo>
                    <a:cubicBezTo>
                      <a:pt x="55" y="36"/>
                      <a:pt x="61" y="37"/>
                      <a:pt x="68" y="38"/>
                    </a:cubicBezTo>
                    <a:cubicBezTo>
                      <a:pt x="71" y="39"/>
                      <a:pt x="75" y="42"/>
                      <a:pt x="76" y="37"/>
                    </a:cubicBezTo>
                    <a:cubicBezTo>
                      <a:pt x="77" y="32"/>
                      <a:pt x="73" y="32"/>
                      <a:pt x="69" y="31"/>
                    </a:cubicBezTo>
                    <a:cubicBezTo>
                      <a:pt x="60" y="29"/>
                      <a:pt x="51" y="27"/>
                      <a:pt x="41" y="25"/>
                    </a:cubicBezTo>
                    <a:cubicBezTo>
                      <a:pt x="45" y="18"/>
                      <a:pt x="49" y="12"/>
                      <a:pt x="53" y="5"/>
                    </a:cubicBezTo>
                    <a:cubicBezTo>
                      <a:pt x="55" y="0"/>
                      <a:pt x="58" y="4"/>
                      <a:pt x="61" y="5"/>
                    </a:cubicBezTo>
                    <a:cubicBezTo>
                      <a:pt x="94" y="19"/>
                      <a:pt x="128" y="34"/>
                      <a:pt x="161" y="49"/>
                    </a:cubicBezTo>
                    <a:cubicBezTo>
                      <a:pt x="173" y="54"/>
                      <a:pt x="185" y="58"/>
                      <a:pt x="198" y="62"/>
                    </a:cubicBezTo>
                    <a:cubicBezTo>
                      <a:pt x="204" y="64"/>
                      <a:pt x="206" y="66"/>
                      <a:pt x="206" y="72"/>
                    </a:cubicBezTo>
                    <a:cubicBezTo>
                      <a:pt x="205" y="78"/>
                      <a:pt x="205" y="83"/>
                      <a:pt x="204" y="90"/>
                    </a:cubicBezTo>
                    <a:cubicBezTo>
                      <a:pt x="195" y="85"/>
                      <a:pt x="186" y="80"/>
                      <a:pt x="178" y="75"/>
                    </a:cubicBezTo>
                    <a:cubicBezTo>
                      <a:pt x="176" y="73"/>
                      <a:pt x="173" y="72"/>
                      <a:pt x="171" y="72"/>
                    </a:cubicBezTo>
                    <a:cubicBezTo>
                      <a:pt x="169" y="71"/>
                      <a:pt x="167" y="71"/>
                      <a:pt x="166" y="73"/>
                    </a:cubicBezTo>
                    <a:cubicBezTo>
                      <a:pt x="165" y="76"/>
                      <a:pt x="167" y="77"/>
                      <a:pt x="169" y="78"/>
                    </a:cubicBezTo>
                    <a:cubicBezTo>
                      <a:pt x="177" y="83"/>
                      <a:pt x="185" y="88"/>
                      <a:pt x="194" y="92"/>
                    </a:cubicBezTo>
                    <a:cubicBezTo>
                      <a:pt x="200" y="96"/>
                      <a:pt x="203" y="99"/>
                      <a:pt x="198" y="106"/>
                    </a:cubicBezTo>
                    <a:cubicBezTo>
                      <a:pt x="196" y="109"/>
                      <a:pt x="196" y="112"/>
                      <a:pt x="195" y="115"/>
                    </a:cubicBezTo>
                    <a:cubicBezTo>
                      <a:pt x="182" y="106"/>
                      <a:pt x="167" y="102"/>
                      <a:pt x="153" y="99"/>
                    </a:cubicBezTo>
                    <a:cubicBezTo>
                      <a:pt x="150" y="98"/>
                      <a:pt x="147" y="97"/>
                      <a:pt x="146" y="100"/>
                    </a:cubicBezTo>
                    <a:cubicBezTo>
                      <a:pt x="145" y="104"/>
                      <a:pt x="148" y="105"/>
                      <a:pt x="151" y="105"/>
                    </a:cubicBezTo>
                    <a:cubicBezTo>
                      <a:pt x="159" y="108"/>
                      <a:pt x="168" y="110"/>
                      <a:pt x="177" y="113"/>
                    </a:cubicBezTo>
                    <a:cubicBezTo>
                      <a:pt x="191" y="118"/>
                      <a:pt x="194" y="123"/>
                      <a:pt x="192" y="137"/>
                    </a:cubicBezTo>
                    <a:cubicBezTo>
                      <a:pt x="192" y="142"/>
                      <a:pt x="192" y="146"/>
                      <a:pt x="192" y="150"/>
                    </a:cubicBezTo>
                    <a:cubicBezTo>
                      <a:pt x="193" y="154"/>
                      <a:pt x="193" y="157"/>
                      <a:pt x="194" y="161"/>
                    </a:cubicBezTo>
                    <a:cubicBezTo>
                      <a:pt x="128" y="136"/>
                      <a:pt x="68" y="100"/>
                      <a:pt x="0" y="80"/>
                    </a:cubicBezTo>
                    <a:cubicBezTo>
                      <a:pt x="5" y="75"/>
                      <a:pt x="9" y="71"/>
                      <a:pt x="12" y="67"/>
                    </a:cubicBezTo>
                    <a:cubicBezTo>
                      <a:pt x="14" y="64"/>
                      <a:pt x="16" y="64"/>
                      <a:pt x="20" y="66"/>
                    </a:cubicBezTo>
                    <a:cubicBezTo>
                      <a:pt x="27" y="70"/>
                      <a:pt x="35" y="74"/>
                      <a:pt x="42" y="78"/>
                    </a:cubicBezTo>
                    <a:cubicBezTo>
                      <a:pt x="45" y="80"/>
                      <a:pt x="47" y="83"/>
                      <a:pt x="49" y="79"/>
                    </a:cubicBezTo>
                    <a:cubicBezTo>
                      <a:pt x="52" y="76"/>
                      <a:pt x="48" y="74"/>
                      <a:pt x="46" y="72"/>
                    </a:cubicBezTo>
                    <a:cubicBezTo>
                      <a:pt x="43" y="70"/>
                      <a:pt x="39" y="67"/>
                      <a:pt x="35" y="65"/>
                    </a:cubicBezTo>
                    <a:cubicBezTo>
                      <a:pt x="32" y="59"/>
                      <a:pt x="35" y="45"/>
                      <a:pt x="42" y="39"/>
                    </a:cubicBezTo>
                    <a:cubicBezTo>
                      <a:pt x="44" y="37"/>
                      <a:pt x="47" y="36"/>
                      <a:pt x="48" y="34"/>
                    </a:cubicBezTo>
                    <a:close/>
                  </a:path>
                </a:pathLst>
              </a:custGeom>
              <a:solidFill>
                <a:srgbClr val="B3B3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3" name="Freeform 174">
                <a:extLst>
                  <a:ext uri="{FF2B5EF4-FFF2-40B4-BE49-F238E27FC236}">
                    <a16:creationId xmlns:a16="http://schemas.microsoft.com/office/drawing/2014/main" id="{BBC970E9-F913-CA47-7A89-CDD47247F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2035"/>
                <a:ext cx="141" cy="120"/>
              </a:xfrm>
              <a:custGeom>
                <a:avLst/>
                <a:gdLst>
                  <a:gd name="T0" fmla="*/ 93 w 129"/>
                  <a:gd name="T1" fmla="*/ 5 h 110"/>
                  <a:gd name="T2" fmla="*/ 125 w 129"/>
                  <a:gd name="T3" fmla="*/ 48 h 110"/>
                  <a:gd name="T4" fmla="*/ 114 w 129"/>
                  <a:gd name="T5" fmla="*/ 83 h 110"/>
                  <a:gd name="T6" fmla="*/ 57 w 129"/>
                  <a:gd name="T7" fmla="*/ 110 h 110"/>
                  <a:gd name="T8" fmla="*/ 6 w 129"/>
                  <a:gd name="T9" fmla="*/ 96 h 110"/>
                  <a:gd name="T10" fmla="*/ 0 w 129"/>
                  <a:gd name="T11" fmla="*/ 86 h 110"/>
                  <a:gd name="T12" fmla="*/ 3 w 129"/>
                  <a:gd name="T13" fmla="*/ 47 h 110"/>
                  <a:gd name="T14" fmla="*/ 21 w 129"/>
                  <a:gd name="T15" fmla="*/ 22 h 110"/>
                  <a:gd name="T16" fmla="*/ 93 w 129"/>
                  <a:gd name="T17" fmla="*/ 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9" h="110">
                    <a:moveTo>
                      <a:pt x="93" y="5"/>
                    </a:moveTo>
                    <a:cubicBezTo>
                      <a:pt x="111" y="14"/>
                      <a:pt x="121" y="30"/>
                      <a:pt x="125" y="48"/>
                    </a:cubicBezTo>
                    <a:cubicBezTo>
                      <a:pt x="129" y="62"/>
                      <a:pt x="125" y="75"/>
                      <a:pt x="114" y="83"/>
                    </a:cubicBezTo>
                    <a:cubicBezTo>
                      <a:pt x="97" y="95"/>
                      <a:pt x="78" y="105"/>
                      <a:pt x="57" y="110"/>
                    </a:cubicBezTo>
                    <a:cubicBezTo>
                      <a:pt x="39" y="109"/>
                      <a:pt x="22" y="105"/>
                      <a:pt x="6" y="96"/>
                    </a:cubicBezTo>
                    <a:cubicBezTo>
                      <a:pt x="2" y="93"/>
                      <a:pt x="0" y="90"/>
                      <a:pt x="0" y="86"/>
                    </a:cubicBezTo>
                    <a:cubicBezTo>
                      <a:pt x="1" y="73"/>
                      <a:pt x="0" y="60"/>
                      <a:pt x="3" y="47"/>
                    </a:cubicBezTo>
                    <a:cubicBezTo>
                      <a:pt x="5" y="35"/>
                      <a:pt x="10" y="27"/>
                      <a:pt x="21" y="22"/>
                    </a:cubicBezTo>
                    <a:cubicBezTo>
                      <a:pt x="44" y="12"/>
                      <a:pt x="67" y="0"/>
                      <a:pt x="93" y="5"/>
                    </a:cubicBezTo>
                    <a:close/>
                  </a:path>
                </a:pathLst>
              </a:custGeom>
              <a:solidFill>
                <a:srgbClr val="567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4" name="Freeform 175">
                <a:extLst>
                  <a:ext uri="{FF2B5EF4-FFF2-40B4-BE49-F238E27FC236}">
                    <a16:creationId xmlns:a16="http://schemas.microsoft.com/office/drawing/2014/main" id="{E384AE99-57AB-00F6-D44B-792CD26FB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3" y="1947"/>
                <a:ext cx="123" cy="130"/>
              </a:xfrm>
              <a:custGeom>
                <a:avLst/>
                <a:gdLst>
                  <a:gd name="T0" fmla="*/ 94 w 112"/>
                  <a:gd name="T1" fmla="*/ 9 h 119"/>
                  <a:gd name="T2" fmla="*/ 110 w 112"/>
                  <a:gd name="T3" fmla="*/ 43 h 119"/>
                  <a:gd name="T4" fmla="*/ 90 w 112"/>
                  <a:gd name="T5" fmla="*/ 99 h 119"/>
                  <a:gd name="T6" fmla="*/ 10 w 112"/>
                  <a:gd name="T7" fmla="*/ 96 h 119"/>
                  <a:gd name="T8" fmla="*/ 7 w 112"/>
                  <a:gd name="T9" fmla="*/ 48 h 119"/>
                  <a:gd name="T10" fmla="*/ 52 w 112"/>
                  <a:gd name="T11" fmla="*/ 3 h 119"/>
                  <a:gd name="T12" fmla="*/ 94 w 112"/>
                  <a:gd name="T13" fmla="*/ 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119">
                    <a:moveTo>
                      <a:pt x="94" y="9"/>
                    </a:moveTo>
                    <a:cubicBezTo>
                      <a:pt x="107" y="16"/>
                      <a:pt x="109" y="30"/>
                      <a:pt x="110" y="43"/>
                    </a:cubicBezTo>
                    <a:cubicBezTo>
                      <a:pt x="112" y="64"/>
                      <a:pt x="106" y="84"/>
                      <a:pt x="90" y="99"/>
                    </a:cubicBezTo>
                    <a:cubicBezTo>
                      <a:pt x="68" y="119"/>
                      <a:pt x="35" y="117"/>
                      <a:pt x="10" y="96"/>
                    </a:cubicBezTo>
                    <a:cubicBezTo>
                      <a:pt x="0" y="81"/>
                      <a:pt x="2" y="64"/>
                      <a:pt x="7" y="48"/>
                    </a:cubicBezTo>
                    <a:cubicBezTo>
                      <a:pt x="14" y="26"/>
                      <a:pt x="27" y="8"/>
                      <a:pt x="52" y="3"/>
                    </a:cubicBezTo>
                    <a:cubicBezTo>
                      <a:pt x="67" y="0"/>
                      <a:pt x="81" y="3"/>
                      <a:pt x="94" y="9"/>
                    </a:cubicBezTo>
                    <a:close/>
                  </a:path>
                </a:pathLst>
              </a:custGeom>
              <a:solidFill>
                <a:srgbClr val="FCE1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5" name="Freeform 176">
                <a:extLst>
                  <a:ext uri="{FF2B5EF4-FFF2-40B4-BE49-F238E27FC236}">
                    <a16:creationId xmlns:a16="http://schemas.microsoft.com/office/drawing/2014/main" id="{1B5E5780-8CB9-C75C-1DAA-B0B9EB63B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939"/>
                <a:ext cx="115" cy="113"/>
              </a:xfrm>
              <a:custGeom>
                <a:avLst/>
                <a:gdLst>
                  <a:gd name="T0" fmla="*/ 104 w 104"/>
                  <a:gd name="T1" fmla="*/ 16 h 103"/>
                  <a:gd name="T2" fmla="*/ 83 w 104"/>
                  <a:gd name="T3" fmla="*/ 13 h 103"/>
                  <a:gd name="T4" fmla="*/ 32 w 104"/>
                  <a:gd name="T5" fmla="*/ 31 h 103"/>
                  <a:gd name="T6" fmla="*/ 20 w 104"/>
                  <a:gd name="T7" fmla="*/ 101 h 103"/>
                  <a:gd name="T8" fmla="*/ 20 w 104"/>
                  <a:gd name="T9" fmla="*/ 103 h 103"/>
                  <a:gd name="T10" fmla="*/ 4 w 104"/>
                  <a:gd name="T11" fmla="*/ 61 h 103"/>
                  <a:gd name="T12" fmla="*/ 27 w 104"/>
                  <a:gd name="T13" fmla="*/ 15 h 103"/>
                  <a:gd name="T14" fmla="*/ 70 w 104"/>
                  <a:gd name="T15" fmla="*/ 1 h 103"/>
                  <a:gd name="T16" fmla="*/ 104 w 104"/>
                  <a:gd name="T17" fmla="*/ 1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4" h="103">
                    <a:moveTo>
                      <a:pt x="104" y="16"/>
                    </a:moveTo>
                    <a:cubicBezTo>
                      <a:pt x="97" y="15"/>
                      <a:pt x="90" y="14"/>
                      <a:pt x="83" y="13"/>
                    </a:cubicBezTo>
                    <a:cubicBezTo>
                      <a:pt x="62" y="9"/>
                      <a:pt x="44" y="14"/>
                      <a:pt x="32" y="31"/>
                    </a:cubicBezTo>
                    <a:cubicBezTo>
                      <a:pt x="17" y="52"/>
                      <a:pt x="10" y="76"/>
                      <a:pt x="20" y="101"/>
                    </a:cubicBezTo>
                    <a:cubicBezTo>
                      <a:pt x="21" y="102"/>
                      <a:pt x="20" y="103"/>
                      <a:pt x="20" y="103"/>
                    </a:cubicBezTo>
                    <a:cubicBezTo>
                      <a:pt x="5" y="92"/>
                      <a:pt x="0" y="79"/>
                      <a:pt x="4" y="61"/>
                    </a:cubicBezTo>
                    <a:cubicBezTo>
                      <a:pt x="8" y="44"/>
                      <a:pt x="12" y="26"/>
                      <a:pt x="27" y="15"/>
                    </a:cubicBezTo>
                    <a:cubicBezTo>
                      <a:pt x="40" y="6"/>
                      <a:pt x="54" y="2"/>
                      <a:pt x="70" y="1"/>
                    </a:cubicBezTo>
                    <a:cubicBezTo>
                      <a:pt x="86" y="0"/>
                      <a:pt x="94" y="8"/>
                      <a:pt x="104" y="16"/>
                    </a:cubicBezTo>
                    <a:close/>
                  </a:path>
                </a:pathLst>
              </a:custGeom>
              <a:solidFill>
                <a:srgbClr val="FCE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6" name="Freeform 177">
                <a:extLst>
                  <a:ext uri="{FF2B5EF4-FFF2-40B4-BE49-F238E27FC236}">
                    <a16:creationId xmlns:a16="http://schemas.microsoft.com/office/drawing/2014/main" id="{A5331B88-83F7-6C6B-0B86-5CF65B1E0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3" y="2035"/>
                <a:ext cx="109" cy="126"/>
              </a:xfrm>
              <a:custGeom>
                <a:avLst/>
                <a:gdLst>
                  <a:gd name="T0" fmla="*/ 99 w 99"/>
                  <a:gd name="T1" fmla="*/ 5 h 115"/>
                  <a:gd name="T2" fmla="*/ 92 w 99"/>
                  <a:gd name="T3" fmla="*/ 6 h 115"/>
                  <a:gd name="T4" fmla="*/ 24 w 99"/>
                  <a:gd name="T5" fmla="*/ 27 h 115"/>
                  <a:gd name="T6" fmla="*/ 10 w 99"/>
                  <a:gd name="T7" fmla="*/ 57 h 115"/>
                  <a:gd name="T8" fmla="*/ 8 w 99"/>
                  <a:gd name="T9" fmla="*/ 87 h 115"/>
                  <a:gd name="T10" fmla="*/ 22 w 99"/>
                  <a:gd name="T11" fmla="*/ 98 h 115"/>
                  <a:gd name="T12" fmla="*/ 63 w 99"/>
                  <a:gd name="T13" fmla="*/ 110 h 115"/>
                  <a:gd name="T14" fmla="*/ 10 w 99"/>
                  <a:gd name="T15" fmla="*/ 101 h 115"/>
                  <a:gd name="T16" fmla="*/ 0 w 99"/>
                  <a:gd name="T17" fmla="*/ 82 h 115"/>
                  <a:gd name="T18" fmla="*/ 13 w 99"/>
                  <a:gd name="T19" fmla="*/ 27 h 115"/>
                  <a:gd name="T20" fmla="*/ 21 w 99"/>
                  <a:gd name="T21" fmla="*/ 20 h 115"/>
                  <a:gd name="T22" fmla="*/ 80 w 99"/>
                  <a:gd name="T23" fmla="*/ 1 h 115"/>
                  <a:gd name="T24" fmla="*/ 99 w 99"/>
                  <a:gd name="T25" fmla="*/ 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" h="115">
                    <a:moveTo>
                      <a:pt x="99" y="5"/>
                    </a:moveTo>
                    <a:cubicBezTo>
                      <a:pt x="97" y="7"/>
                      <a:pt x="94" y="6"/>
                      <a:pt x="92" y="6"/>
                    </a:cubicBezTo>
                    <a:cubicBezTo>
                      <a:pt x="67" y="6"/>
                      <a:pt x="45" y="16"/>
                      <a:pt x="24" y="27"/>
                    </a:cubicBezTo>
                    <a:cubicBezTo>
                      <a:pt x="12" y="33"/>
                      <a:pt x="11" y="45"/>
                      <a:pt x="10" y="57"/>
                    </a:cubicBezTo>
                    <a:cubicBezTo>
                      <a:pt x="9" y="67"/>
                      <a:pt x="9" y="77"/>
                      <a:pt x="8" y="87"/>
                    </a:cubicBezTo>
                    <a:cubicBezTo>
                      <a:pt x="8" y="94"/>
                      <a:pt x="17" y="96"/>
                      <a:pt x="22" y="98"/>
                    </a:cubicBezTo>
                    <a:cubicBezTo>
                      <a:pt x="36" y="103"/>
                      <a:pt x="49" y="106"/>
                      <a:pt x="63" y="110"/>
                    </a:cubicBezTo>
                    <a:cubicBezTo>
                      <a:pt x="44" y="115"/>
                      <a:pt x="27" y="111"/>
                      <a:pt x="10" y="101"/>
                    </a:cubicBezTo>
                    <a:cubicBezTo>
                      <a:pt x="4" y="96"/>
                      <a:pt x="0" y="90"/>
                      <a:pt x="0" y="82"/>
                    </a:cubicBezTo>
                    <a:cubicBezTo>
                      <a:pt x="1" y="63"/>
                      <a:pt x="2" y="43"/>
                      <a:pt x="13" y="27"/>
                    </a:cubicBezTo>
                    <a:cubicBezTo>
                      <a:pt x="15" y="24"/>
                      <a:pt x="18" y="21"/>
                      <a:pt x="21" y="20"/>
                    </a:cubicBezTo>
                    <a:cubicBezTo>
                      <a:pt x="40" y="11"/>
                      <a:pt x="59" y="3"/>
                      <a:pt x="80" y="1"/>
                    </a:cubicBezTo>
                    <a:cubicBezTo>
                      <a:pt x="87" y="0"/>
                      <a:pt x="94" y="0"/>
                      <a:pt x="99" y="5"/>
                    </a:cubicBezTo>
                    <a:close/>
                  </a:path>
                </a:pathLst>
              </a:custGeom>
              <a:solidFill>
                <a:srgbClr val="AAB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7" name="Freeform 178">
                <a:extLst>
                  <a:ext uri="{FF2B5EF4-FFF2-40B4-BE49-F238E27FC236}">
                    <a16:creationId xmlns:a16="http://schemas.microsoft.com/office/drawing/2014/main" id="{3E9D6D2B-AD07-A646-DA1C-E86FE3DBA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0" y="2018"/>
                <a:ext cx="126" cy="59"/>
              </a:xfrm>
              <a:custGeom>
                <a:avLst/>
                <a:gdLst>
                  <a:gd name="T0" fmla="*/ 115 w 115"/>
                  <a:gd name="T1" fmla="*/ 23 h 54"/>
                  <a:gd name="T2" fmla="*/ 61 w 115"/>
                  <a:gd name="T3" fmla="*/ 15 h 54"/>
                  <a:gd name="T4" fmla="*/ 24 w 115"/>
                  <a:gd name="T5" fmla="*/ 29 h 54"/>
                  <a:gd name="T6" fmla="*/ 4 w 115"/>
                  <a:gd name="T7" fmla="*/ 54 h 54"/>
                  <a:gd name="T8" fmla="*/ 24 w 115"/>
                  <a:gd name="T9" fmla="*/ 17 h 54"/>
                  <a:gd name="T10" fmla="*/ 87 w 115"/>
                  <a:gd name="T11" fmla="*/ 1 h 54"/>
                  <a:gd name="T12" fmla="*/ 115 w 115"/>
                  <a:gd name="T13" fmla="*/ 2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54">
                    <a:moveTo>
                      <a:pt x="115" y="23"/>
                    </a:moveTo>
                    <a:cubicBezTo>
                      <a:pt x="99" y="4"/>
                      <a:pt x="79" y="10"/>
                      <a:pt x="61" y="15"/>
                    </a:cubicBezTo>
                    <a:cubicBezTo>
                      <a:pt x="48" y="18"/>
                      <a:pt x="36" y="24"/>
                      <a:pt x="24" y="29"/>
                    </a:cubicBezTo>
                    <a:cubicBezTo>
                      <a:pt x="13" y="33"/>
                      <a:pt x="8" y="43"/>
                      <a:pt x="4" y="54"/>
                    </a:cubicBezTo>
                    <a:cubicBezTo>
                      <a:pt x="0" y="36"/>
                      <a:pt x="7" y="23"/>
                      <a:pt x="24" y="17"/>
                    </a:cubicBezTo>
                    <a:cubicBezTo>
                      <a:pt x="44" y="10"/>
                      <a:pt x="66" y="4"/>
                      <a:pt x="87" y="1"/>
                    </a:cubicBezTo>
                    <a:cubicBezTo>
                      <a:pt x="99" y="0"/>
                      <a:pt x="108" y="7"/>
                      <a:pt x="115" y="23"/>
                    </a:cubicBezTo>
                    <a:close/>
                  </a:path>
                </a:pathLst>
              </a:custGeom>
              <a:solidFill>
                <a:srgbClr val="EFD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8" name="Freeform 179">
                <a:extLst>
                  <a:ext uri="{FF2B5EF4-FFF2-40B4-BE49-F238E27FC236}">
                    <a16:creationId xmlns:a16="http://schemas.microsoft.com/office/drawing/2014/main" id="{12BF64DC-E3DB-F435-EDC7-219A40DAE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4" y="1674"/>
                <a:ext cx="151" cy="24"/>
              </a:xfrm>
              <a:custGeom>
                <a:avLst/>
                <a:gdLst>
                  <a:gd name="T0" fmla="*/ 13 w 138"/>
                  <a:gd name="T1" fmla="*/ 22 h 22"/>
                  <a:gd name="T2" fmla="*/ 0 w 138"/>
                  <a:gd name="T3" fmla="*/ 18 h 22"/>
                  <a:gd name="T4" fmla="*/ 138 w 138"/>
                  <a:gd name="T5" fmla="*/ 13 h 22"/>
                  <a:gd name="T6" fmla="*/ 113 w 138"/>
                  <a:gd name="T7" fmla="*/ 20 h 22"/>
                  <a:gd name="T8" fmla="*/ 57 w 138"/>
                  <a:gd name="T9" fmla="*/ 17 h 22"/>
                  <a:gd name="T10" fmla="*/ 13 w 138"/>
                  <a:gd name="T1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22">
                    <a:moveTo>
                      <a:pt x="13" y="22"/>
                    </a:moveTo>
                    <a:cubicBezTo>
                      <a:pt x="9" y="22"/>
                      <a:pt x="5" y="22"/>
                      <a:pt x="0" y="18"/>
                    </a:cubicBezTo>
                    <a:cubicBezTo>
                      <a:pt x="47" y="7"/>
                      <a:pt x="92" y="0"/>
                      <a:pt x="138" y="13"/>
                    </a:cubicBezTo>
                    <a:cubicBezTo>
                      <a:pt x="130" y="18"/>
                      <a:pt x="122" y="20"/>
                      <a:pt x="113" y="20"/>
                    </a:cubicBezTo>
                    <a:cubicBezTo>
                      <a:pt x="94" y="22"/>
                      <a:pt x="75" y="17"/>
                      <a:pt x="57" y="17"/>
                    </a:cubicBezTo>
                    <a:cubicBezTo>
                      <a:pt x="42" y="17"/>
                      <a:pt x="28" y="22"/>
                      <a:pt x="13" y="22"/>
                    </a:cubicBezTo>
                    <a:close/>
                  </a:path>
                </a:pathLst>
              </a:custGeom>
              <a:solidFill>
                <a:srgbClr val="FAE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9" name="Freeform 180">
                <a:extLst>
                  <a:ext uri="{FF2B5EF4-FFF2-40B4-BE49-F238E27FC236}">
                    <a16:creationId xmlns:a16="http://schemas.microsoft.com/office/drawing/2014/main" id="{09BE450C-C7D4-9212-4E67-89EC1BBC1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1793"/>
                <a:ext cx="74" cy="62"/>
              </a:xfrm>
              <a:custGeom>
                <a:avLst/>
                <a:gdLst>
                  <a:gd name="T0" fmla="*/ 67 w 67"/>
                  <a:gd name="T1" fmla="*/ 12 h 56"/>
                  <a:gd name="T2" fmla="*/ 36 w 67"/>
                  <a:gd name="T3" fmla="*/ 52 h 56"/>
                  <a:gd name="T4" fmla="*/ 29 w 67"/>
                  <a:gd name="T5" fmla="*/ 55 h 56"/>
                  <a:gd name="T6" fmla="*/ 2 w 67"/>
                  <a:gd name="T7" fmla="*/ 47 h 56"/>
                  <a:gd name="T8" fmla="*/ 7 w 67"/>
                  <a:gd name="T9" fmla="*/ 40 h 56"/>
                  <a:gd name="T10" fmla="*/ 32 w 67"/>
                  <a:gd name="T11" fmla="*/ 30 h 56"/>
                  <a:gd name="T12" fmla="*/ 38 w 67"/>
                  <a:gd name="T13" fmla="*/ 24 h 56"/>
                  <a:gd name="T14" fmla="*/ 45 w 67"/>
                  <a:gd name="T15" fmla="*/ 17 h 56"/>
                  <a:gd name="T16" fmla="*/ 33 w 67"/>
                  <a:gd name="T17" fmla="*/ 14 h 56"/>
                  <a:gd name="T18" fmla="*/ 51 w 67"/>
                  <a:gd name="T19" fmla="*/ 5 h 56"/>
                  <a:gd name="T20" fmla="*/ 67 w 67"/>
                  <a:gd name="T21" fmla="*/ 1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56">
                    <a:moveTo>
                      <a:pt x="67" y="12"/>
                    </a:moveTo>
                    <a:cubicBezTo>
                      <a:pt x="56" y="26"/>
                      <a:pt x="46" y="39"/>
                      <a:pt x="36" y="52"/>
                    </a:cubicBezTo>
                    <a:cubicBezTo>
                      <a:pt x="34" y="55"/>
                      <a:pt x="32" y="56"/>
                      <a:pt x="29" y="55"/>
                    </a:cubicBezTo>
                    <a:cubicBezTo>
                      <a:pt x="20" y="53"/>
                      <a:pt x="11" y="52"/>
                      <a:pt x="2" y="47"/>
                    </a:cubicBezTo>
                    <a:cubicBezTo>
                      <a:pt x="0" y="42"/>
                      <a:pt x="3" y="41"/>
                      <a:pt x="7" y="40"/>
                    </a:cubicBezTo>
                    <a:cubicBezTo>
                      <a:pt x="19" y="43"/>
                      <a:pt x="26" y="40"/>
                      <a:pt x="32" y="30"/>
                    </a:cubicBezTo>
                    <a:cubicBezTo>
                      <a:pt x="33" y="27"/>
                      <a:pt x="35" y="25"/>
                      <a:pt x="38" y="24"/>
                    </a:cubicBezTo>
                    <a:cubicBezTo>
                      <a:pt x="41" y="22"/>
                      <a:pt x="44" y="21"/>
                      <a:pt x="45" y="17"/>
                    </a:cubicBezTo>
                    <a:cubicBezTo>
                      <a:pt x="41" y="16"/>
                      <a:pt x="36" y="18"/>
                      <a:pt x="33" y="14"/>
                    </a:cubicBezTo>
                    <a:cubicBezTo>
                      <a:pt x="36" y="4"/>
                      <a:pt x="42" y="0"/>
                      <a:pt x="51" y="5"/>
                    </a:cubicBezTo>
                    <a:cubicBezTo>
                      <a:pt x="57" y="7"/>
                      <a:pt x="62" y="10"/>
                      <a:pt x="67" y="12"/>
                    </a:cubicBezTo>
                    <a:close/>
                  </a:path>
                </a:pathLst>
              </a:custGeom>
              <a:solidFill>
                <a:srgbClr val="8FC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0" name="Freeform 181">
                <a:extLst>
                  <a:ext uri="{FF2B5EF4-FFF2-40B4-BE49-F238E27FC236}">
                    <a16:creationId xmlns:a16="http://schemas.microsoft.com/office/drawing/2014/main" id="{D09CCF64-5CC8-46D2-09AF-53930B53D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768"/>
                <a:ext cx="49" cy="68"/>
              </a:xfrm>
              <a:custGeom>
                <a:avLst/>
                <a:gdLst>
                  <a:gd name="T0" fmla="*/ 44 w 44"/>
                  <a:gd name="T1" fmla="*/ 3 h 62"/>
                  <a:gd name="T2" fmla="*/ 32 w 44"/>
                  <a:gd name="T3" fmla="*/ 57 h 62"/>
                  <a:gd name="T4" fmla="*/ 27 w 44"/>
                  <a:gd name="T5" fmla="*/ 60 h 62"/>
                  <a:gd name="T6" fmla="*/ 5 w 44"/>
                  <a:gd name="T7" fmla="*/ 51 h 62"/>
                  <a:gd name="T8" fmla="*/ 3 w 44"/>
                  <a:gd name="T9" fmla="*/ 41 h 62"/>
                  <a:gd name="T10" fmla="*/ 10 w 44"/>
                  <a:gd name="T11" fmla="*/ 41 h 62"/>
                  <a:gd name="T12" fmla="*/ 24 w 44"/>
                  <a:gd name="T13" fmla="*/ 35 h 62"/>
                  <a:gd name="T14" fmla="*/ 29 w 44"/>
                  <a:gd name="T15" fmla="*/ 28 h 62"/>
                  <a:gd name="T16" fmla="*/ 27 w 44"/>
                  <a:gd name="T17" fmla="*/ 41 h 62"/>
                  <a:gd name="T18" fmla="*/ 37 w 44"/>
                  <a:gd name="T19" fmla="*/ 21 h 62"/>
                  <a:gd name="T20" fmla="*/ 28 w 44"/>
                  <a:gd name="T21" fmla="*/ 13 h 62"/>
                  <a:gd name="T22" fmla="*/ 22 w 44"/>
                  <a:gd name="T23" fmla="*/ 19 h 62"/>
                  <a:gd name="T24" fmla="*/ 15 w 44"/>
                  <a:gd name="T25" fmla="*/ 26 h 62"/>
                  <a:gd name="T26" fmla="*/ 22 w 44"/>
                  <a:gd name="T27" fmla="*/ 7 h 62"/>
                  <a:gd name="T28" fmla="*/ 44 w 44"/>
                  <a:gd name="T29" fmla="*/ 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62">
                    <a:moveTo>
                      <a:pt x="44" y="3"/>
                    </a:moveTo>
                    <a:cubicBezTo>
                      <a:pt x="42" y="22"/>
                      <a:pt x="36" y="39"/>
                      <a:pt x="32" y="57"/>
                    </a:cubicBezTo>
                    <a:cubicBezTo>
                      <a:pt x="31" y="61"/>
                      <a:pt x="30" y="62"/>
                      <a:pt x="27" y="60"/>
                    </a:cubicBezTo>
                    <a:cubicBezTo>
                      <a:pt x="19" y="57"/>
                      <a:pt x="12" y="54"/>
                      <a:pt x="5" y="51"/>
                    </a:cubicBezTo>
                    <a:cubicBezTo>
                      <a:pt x="0" y="48"/>
                      <a:pt x="1" y="44"/>
                      <a:pt x="3" y="41"/>
                    </a:cubicBezTo>
                    <a:cubicBezTo>
                      <a:pt x="4" y="37"/>
                      <a:pt x="7" y="39"/>
                      <a:pt x="10" y="41"/>
                    </a:cubicBezTo>
                    <a:cubicBezTo>
                      <a:pt x="18" y="45"/>
                      <a:pt x="21" y="44"/>
                      <a:pt x="24" y="35"/>
                    </a:cubicBezTo>
                    <a:cubicBezTo>
                      <a:pt x="25" y="32"/>
                      <a:pt x="25" y="28"/>
                      <a:pt x="29" y="28"/>
                    </a:cubicBezTo>
                    <a:cubicBezTo>
                      <a:pt x="31" y="33"/>
                      <a:pt x="25" y="36"/>
                      <a:pt x="27" y="41"/>
                    </a:cubicBezTo>
                    <a:cubicBezTo>
                      <a:pt x="35" y="37"/>
                      <a:pt x="34" y="28"/>
                      <a:pt x="37" y="21"/>
                    </a:cubicBezTo>
                    <a:cubicBezTo>
                      <a:pt x="38" y="20"/>
                      <a:pt x="32" y="15"/>
                      <a:pt x="28" y="13"/>
                    </a:cubicBezTo>
                    <a:cubicBezTo>
                      <a:pt x="24" y="12"/>
                      <a:pt x="23" y="16"/>
                      <a:pt x="22" y="19"/>
                    </a:cubicBezTo>
                    <a:cubicBezTo>
                      <a:pt x="21" y="22"/>
                      <a:pt x="20" y="26"/>
                      <a:pt x="15" y="26"/>
                    </a:cubicBezTo>
                    <a:cubicBezTo>
                      <a:pt x="12" y="18"/>
                      <a:pt x="15" y="11"/>
                      <a:pt x="22" y="7"/>
                    </a:cubicBezTo>
                    <a:cubicBezTo>
                      <a:pt x="29" y="4"/>
                      <a:pt x="36" y="0"/>
                      <a:pt x="44" y="3"/>
                    </a:cubicBezTo>
                    <a:close/>
                  </a:path>
                </a:pathLst>
              </a:custGeom>
              <a:solidFill>
                <a:srgbClr val="7FB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1" name="Freeform 182">
                <a:extLst>
                  <a:ext uri="{FF2B5EF4-FFF2-40B4-BE49-F238E27FC236}">
                    <a16:creationId xmlns:a16="http://schemas.microsoft.com/office/drawing/2014/main" id="{7C77812D-DDB4-2DDF-56F4-47A1C9F47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5" y="1784"/>
                <a:ext cx="85" cy="61"/>
              </a:xfrm>
              <a:custGeom>
                <a:avLst/>
                <a:gdLst>
                  <a:gd name="T0" fmla="*/ 73 w 78"/>
                  <a:gd name="T1" fmla="*/ 21 h 56"/>
                  <a:gd name="T2" fmla="*/ 62 w 78"/>
                  <a:gd name="T3" fmla="*/ 19 h 56"/>
                  <a:gd name="T4" fmla="*/ 39 w 78"/>
                  <a:gd name="T5" fmla="*/ 23 h 56"/>
                  <a:gd name="T6" fmla="*/ 22 w 78"/>
                  <a:gd name="T7" fmla="*/ 43 h 56"/>
                  <a:gd name="T8" fmla="*/ 14 w 78"/>
                  <a:gd name="T9" fmla="*/ 50 h 56"/>
                  <a:gd name="T10" fmla="*/ 8 w 78"/>
                  <a:gd name="T11" fmla="*/ 56 h 56"/>
                  <a:gd name="T12" fmla="*/ 0 w 78"/>
                  <a:gd name="T13" fmla="*/ 53 h 56"/>
                  <a:gd name="T14" fmla="*/ 11 w 78"/>
                  <a:gd name="T15" fmla="*/ 41 h 56"/>
                  <a:gd name="T16" fmla="*/ 42 w 78"/>
                  <a:gd name="T17" fmla="*/ 6 h 56"/>
                  <a:gd name="T18" fmla="*/ 54 w 78"/>
                  <a:gd name="T19" fmla="*/ 3 h 56"/>
                  <a:gd name="T20" fmla="*/ 72 w 78"/>
                  <a:gd name="T21" fmla="*/ 12 h 56"/>
                  <a:gd name="T22" fmla="*/ 73 w 78"/>
                  <a:gd name="T23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56">
                    <a:moveTo>
                      <a:pt x="73" y="21"/>
                    </a:moveTo>
                    <a:cubicBezTo>
                      <a:pt x="69" y="23"/>
                      <a:pt x="66" y="21"/>
                      <a:pt x="62" y="19"/>
                    </a:cubicBezTo>
                    <a:cubicBezTo>
                      <a:pt x="50" y="11"/>
                      <a:pt x="49" y="11"/>
                      <a:pt x="39" y="23"/>
                    </a:cubicBezTo>
                    <a:cubicBezTo>
                      <a:pt x="38" y="34"/>
                      <a:pt x="35" y="43"/>
                      <a:pt x="22" y="43"/>
                    </a:cubicBezTo>
                    <a:cubicBezTo>
                      <a:pt x="18" y="43"/>
                      <a:pt x="20" y="52"/>
                      <a:pt x="14" y="50"/>
                    </a:cubicBezTo>
                    <a:cubicBezTo>
                      <a:pt x="11" y="51"/>
                      <a:pt x="8" y="52"/>
                      <a:pt x="8" y="56"/>
                    </a:cubicBezTo>
                    <a:cubicBezTo>
                      <a:pt x="6" y="56"/>
                      <a:pt x="3" y="56"/>
                      <a:pt x="0" y="53"/>
                    </a:cubicBezTo>
                    <a:cubicBezTo>
                      <a:pt x="4" y="49"/>
                      <a:pt x="7" y="45"/>
                      <a:pt x="11" y="41"/>
                    </a:cubicBezTo>
                    <a:cubicBezTo>
                      <a:pt x="22" y="30"/>
                      <a:pt x="33" y="19"/>
                      <a:pt x="42" y="6"/>
                    </a:cubicBezTo>
                    <a:cubicBezTo>
                      <a:pt x="46" y="0"/>
                      <a:pt x="49" y="0"/>
                      <a:pt x="54" y="3"/>
                    </a:cubicBezTo>
                    <a:cubicBezTo>
                      <a:pt x="60" y="6"/>
                      <a:pt x="66" y="10"/>
                      <a:pt x="72" y="12"/>
                    </a:cubicBezTo>
                    <a:cubicBezTo>
                      <a:pt x="78" y="15"/>
                      <a:pt x="76" y="18"/>
                      <a:pt x="73" y="21"/>
                    </a:cubicBezTo>
                    <a:close/>
                  </a:path>
                </a:pathLst>
              </a:custGeom>
              <a:solidFill>
                <a:srgbClr val="C3DD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2" name="Freeform 183">
                <a:extLst>
                  <a:ext uri="{FF2B5EF4-FFF2-40B4-BE49-F238E27FC236}">
                    <a16:creationId xmlns:a16="http://schemas.microsoft.com/office/drawing/2014/main" id="{1216398D-B285-5A59-7AF9-789F4901C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1722"/>
                <a:ext cx="36" cy="51"/>
              </a:xfrm>
              <a:custGeom>
                <a:avLst/>
                <a:gdLst>
                  <a:gd name="T0" fmla="*/ 31 w 33"/>
                  <a:gd name="T1" fmla="*/ 43 h 46"/>
                  <a:gd name="T2" fmla="*/ 28 w 33"/>
                  <a:gd name="T3" fmla="*/ 40 h 46"/>
                  <a:gd name="T4" fmla="*/ 18 w 33"/>
                  <a:gd name="T5" fmla="*/ 39 h 46"/>
                  <a:gd name="T6" fmla="*/ 13 w 33"/>
                  <a:gd name="T7" fmla="*/ 40 h 46"/>
                  <a:gd name="T8" fmla="*/ 5 w 33"/>
                  <a:gd name="T9" fmla="*/ 41 h 46"/>
                  <a:gd name="T10" fmla="*/ 1 w 33"/>
                  <a:gd name="T11" fmla="*/ 14 h 46"/>
                  <a:gd name="T12" fmla="*/ 5 w 33"/>
                  <a:gd name="T13" fmla="*/ 8 h 46"/>
                  <a:gd name="T14" fmla="*/ 32 w 33"/>
                  <a:gd name="T15" fmla="*/ 30 h 46"/>
                  <a:gd name="T16" fmla="*/ 31 w 33"/>
                  <a:gd name="T17" fmla="*/ 34 h 46"/>
                  <a:gd name="T18" fmla="*/ 31 w 33"/>
                  <a:gd name="T19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6">
                    <a:moveTo>
                      <a:pt x="31" y="43"/>
                    </a:moveTo>
                    <a:cubicBezTo>
                      <a:pt x="29" y="43"/>
                      <a:pt x="28" y="42"/>
                      <a:pt x="28" y="40"/>
                    </a:cubicBezTo>
                    <a:cubicBezTo>
                      <a:pt x="25" y="33"/>
                      <a:pt x="22" y="33"/>
                      <a:pt x="18" y="39"/>
                    </a:cubicBezTo>
                    <a:cubicBezTo>
                      <a:pt x="17" y="42"/>
                      <a:pt x="14" y="46"/>
                      <a:pt x="13" y="40"/>
                    </a:cubicBezTo>
                    <a:cubicBezTo>
                      <a:pt x="10" y="28"/>
                      <a:pt x="8" y="37"/>
                      <a:pt x="5" y="41"/>
                    </a:cubicBezTo>
                    <a:cubicBezTo>
                      <a:pt x="4" y="32"/>
                      <a:pt x="3" y="23"/>
                      <a:pt x="1" y="14"/>
                    </a:cubicBezTo>
                    <a:cubicBezTo>
                      <a:pt x="0" y="10"/>
                      <a:pt x="1" y="9"/>
                      <a:pt x="5" y="8"/>
                    </a:cubicBezTo>
                    <a:cubicBezTo>
                      <a:pt x="29" y="6"/>
                      <a:pt x="30" y="0"/>
                      <a:pt x="32" y="30"/>
                    </a:cubicBezTo>
                    <a:cubicBezTo>
                      <a:pt x="32" y="31"/>
                      <a:pt x="31" y="33"/>
                      <a:pt x="31" y="34"/>
                    </a:cubicBezTo>
                    <a:cubicBezTo>
                      <a:pt x="32" y="37"/>
                      <a:pt x="33" y="40"/>
                      <a:pt x="31" y="43"/>
                    </a:cubicBezTo>
                    <a:close/>
                  </a:path>
                </a:pathLst>
              </a:custGeom>
              <a:solidFill>
                <a:srgbClr val="BBD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3" name="Freeform 184">
                <a:extLst>
                  <a:ext uri="{FF2B5EF4-FFF2-40B4-BE49-F238E27FC236}">
                    <a16:creationId xmlns:a16="http://schemas.microsoft.com/office/drawing/2014/main" id="{6A9AEECC-7680-EEDE-E107-DCF233F00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8" y="1843"/>
                <a:ext cx="57" cy="45"/>
              </a:xfrm>
              <a:custGeom>
                <a:avLst/>
                <a:gdLst>
                  <a:gd name="T0" fmla="*/ 52 w 52"/>
                  <a:gd name="T1" fmla="*/ 40 h 41"/>
                  <a:gd name="T2" fmla="*/ 22 w 52"/>
                  <a:gd name="T3" fmla="*/ 15 h 41"/>
                  <a:gd name="T4" fmla="*/ 16 w 52"/>
                  <a:gd name="T5" fmla="*/ 10 h 41"/>
                  <a:gd name="T6" fmla="*/ 18 w 52"/>
                  <a:gd name="T7" fmla="*/ 17 h 41"/>
                  <a:gd name="T8" fmla="*/ 25 w 52"/>
                  <a:gd name="T9" fmla="*/ 30 h 41"/>
                  <a:gd name="T10" fmla="*/ 0 w 52"/>
                  <a:gd name="T11" fmla="*/ 0 h 41"/>
                  <a:gd name="T12" fmla="*/ 40 w 52"/>
                  <a:gd name="T13" fmla="*/ 14 h 41"/>
                  <a:gd name="T14" fmla="*/ 47 w 52"/>
                  <a:gd name="T15" fmla="*/ 25 h 41"/>
                  <a:gd name="T16" fmla="*/ 52 w 52"/>
                  <a:gd name="T17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41">
                    <a:moveTo>
                      <a:pt x="52" y="40"/>
                    </a:moveTo>
                    <a:cubicBezTo>
                      <a:pt x="34" y="41"/>
                      <a:pt x="29" y="27"/>
                      <a:pt x="22" y="15"/>
                    </a:cubicBezTo>
                    <a:cubicBezTo>
                      <a:pt x="21" y="13"/>
                      <a:pt x="21" y="7"/>
                      <a:pt x="16" y="10"/>
                    </a:cubicBezTo>
                    <a:cubicBezTo>
                      <a:pt x="13" y="12"/>
                      <a:pt x="17" y="15"/>
                      <a:pt x="18" y="17"/>
                    </a:cubicBezTo>
                    <a:cubicBezTo>
                      <a:pt x="20" y="21"/>
                      <a:pt x="22" y="26"/>
                      <a:pt x="25" y="30"/>
                    </a:cubicBezTo>
                    <a:cubicBezTo>
                      <a:pt x="8" y="28"/>
                      <a:pt x="4" y="23"/>
                      <a:pt x="0" y="0"/>
                    </a:cubicBezTo>
                    <a:cubicBezTo>
                      <a:pt x="13" y="5"/>
                      <a:pt x="26" y="9"/>
                      <a:pt x="40" y="14"/>
                    </a:cubicBezTo>
                    <a:cubicBezTo>
                      <a:pt x="44" y="16"/>
                      <a:pt x="45" y="21"/>
                      <a:pt x="47" y="25"/>
                    </a:cubicBezTo>
                    <a:cubicBezTo>
                      <a:pt x="49" y="30"/>
                      <a:pt x="50" y="35"/>
                      <a:pt x="52" y="40"/>
                    </a:cubicBezTo>
                    <a:close/>
                  </a:path>
                </a:pathLst>
              </a:custGeom>
              <a:solidFill>
                <a:srgbClr val="DFDE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4" name="Freeform 185">
                <a:extLst>
                  <a:ext uri="{FF2B5EF4-FFF2-40B4-BE49-F238E27FC236}">
                    <a16:creationId xmlns:a16="http://schemas.microsoft.com/office/drawing/2014/main" id="{77DB910D-13A3-BC3F-C556-EA4BBC411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936"/>
                <a:ext cx="41" cy="30"/>
              </a:xfrm>
              <a:custGeom>
                <a:avLst/>
                <a:gdLst>
                  <a:gd name="T0" fmla="*/ 33 w 37"/>
                  <a:gd name="T1" fmla="*/ 12 h 27"/>
                  <a:gd name="T2" fmla="*/ 30 w 37"/>
                  <a:gd name="T3" fmla="*/ 24 h 27"/>
                  <a:gd name="T4" fmla="*/ 4 w 37"/>
                  <a:gd name="T5" fmla="*/ 26 h 27"/>
                  <a:gd name="T6" fmla="*/ 2 w 37"/>
                  <a:gd name="T7" fmla="*/ 22 h 27"/>
                  <a:gd name="T8" fmla="*/ 19 w 37"/>
                  <a:gd name="T9" fmla="*/ 1 h 27"/>
                  <a:gd name="T10" fmla="*/ 22 w 37"/>
                  <a:gd name="T11" fmla="*/ 1 h 27"/>
                  <a:gd name="T12" fmla="*/ 33 w 37"/>
                  <a:gd name="T13" fmla="*/ 1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27">
                    <a:moveTo>
                      <a:pt x="33" y="12"/>
                    </a:moveTo>
                    <a:cubicBezTo>
                      <a:pt x="31" y="16"/>
                      <a:pt x="35" y="22"/>
                      <a:pt x="30" y="24"/>
                    </a:cubicBezTo>
                    <a:cubicBezTo>
                      <a:pt x="22" y="27"/>
                      <a:pt x="13" y="27"/>
                      <a:pt x="4" y="26"/>
                    </a:cubicBezTo>
                    <a:cubicBezTo>
                      <a:pt x="1" y="26"/>
                      <a:pt x="2" y="24"/>
                      <a:pt x="2" y="22"/>
                    </a:cubicBezTo>
                    <a:cubicBezTo>
                      <a:pt x="0" y="3"/>
                      <a:pt x="0" y="3"/>
                      <a:pt x="19" y="1"/>
                    </a:cubicBezTo>
                    <a:cubicBezTo>
                      <a:pt x="20" y="1"/>
                      <a:pt x="21" y="1"/>
                      <a:pt x="22" y="1"/>
                    </a:cubicBezTo>
                    <a:cubicBezTo>
                      <a:pt x="30" y="0"/>
                      <a:pt x="37" y="0"/>
                      <a:pt x="33" y="12"/>
                    </a:cubicBezTo>
                    <a:close/>
                  </a:path>
                </a:pathLst>
              </a:custGeom>
              <a:solidFill>
                <a:srgbClr val="F8E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5" name="Freeform 186">
                <a:extLst>
                  <a:ext uri="{FF2B5EF4-FFF2-40B4-BE49-F238E27FC236}">
                    <a16:creationId xmlns:a16="http://schemas.microsoft.com/office/drawing/2014/main" id="{56E57A6C-1A33-09C6-A9A4-464B63720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1792"/>
                <a:ext cx="37" cy="35"/>
              </a:xfrm>
              <a:custGeom>
                <a:avLst/>
                <a:gdLst>
                  <a:gd name="T0" fmla="*/ 31 w 34"/>
                  <a:gd name="T1" fmla="*/ 17 h 32"/>
                  <a:gd name="T2" fmla="*/ 20 w 34"/>
                  <a:gd name="T3" fmla="*/ 29 h 32"/>
                  <a:gd name="T4" fmla="*/ 12 w 34"/>
                  <a:gd name="T5" fmla="*/ 30 h 32"/>
                  <a:gd name="T6" fmla="*/ 2 w 34"/>
                  <a:gd name="T7" fmla="*/ 23 h 32"/>
                  <a:gd name="T8" fmla="*/ 16 w 34"/>
                  <a:gd name="T9" fmla="*/ 3 h 32"/>
                  <a:gd name="T10" fmla="*/ 31 w 34"/>
                  <a:gd name="T11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2">
                    <a:moveTo>
                      <a:pt x="31" y="17"/>
                    </a:moveTo>
                    <a:cubicBezTo>
                      <a:pt x="34" y="25"/>
                      <a:pt x="29" y="28"/>
                      <a:pt x="20" y="29"/>
                    </a:cubicBezTo>
                    <a:cubicBezTo>
                      <a:pt x="17" y="29"/>
                      <a:pt x="15" y="30"/>
                      <a:pt x="12" y="30"/>
                    </a:cubicBezTo>
                    <a:cubicBezTo>
                      <a:pt x="6" y="32"/>
                      <a:pt x="3" y="30"/>
                      <a:pt x="2" y="23"/>
                    </a:cubicBezTo>
                    <a:cubicBezTo>
                      <a:pt x="0" y="7"/>
                      <a:pt x="0" y="7"/>
                      <a:pt x="16" y="3"/>
                    </a:cubicBezTo>
                    <a:cubicBezTo>
                      <a:pt x="31" y="0"/>
                      <a:pt x="31" y="0"/>
                      <a:pt x="31" y="17"/>
                    </a:cubicBezTo>
                    <a:close/>
                  </a:path>
                </a:pathLst>
              </a:custGeom>
              <a:solidFill>
                <a:srgbClr val="F9E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6" name="Freeform 187">
                <a:extLst>
                  <a:ext uri="{FF2B5EF4-FFF2-40B4-BE49-F238E27FC236}">
                    <a16:creationId xmlns:a16="http://schemas.microsoft.com/office/drawing/2014/main" id="{56C9D17F-6D32-8A9B-5AA1-9D557E593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1971"/>
                <a:ext cx="32" cy="30"/>
              </a:xfrm>
              <a:custGeom>
                <a:avLst/>
                <a:gdLst>
                  <a:gd name="T0" fmla="*/ 14 w 29"/>
                  <a:gd name="T1" fmla="*/ 26 h 27"/>
                  <a:gd name="T2" fmla="*/ 0 w 29"/>
                  <a:gd name="T3" fmla="*/ 12 h 27"/>
                  <a:gd name="T4" fmla="*/ 15 w 29"/>
                  <a:gd name="T5" fmla="*/ 1 h 27"/>
                  <a:gd name="T6" fmla="*/ 28 w 29"/>
                  <a:gd name="T7" fmla="*/ 12 h 27"/>
                  <a:gd name="T8" fmla="*/ 14 w 29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14" y="26"/>
                    </a:moveTo>
                    <a:cubicBezTo>
                      <a:pt x="0" y="27"/>
                      <a:pt x="1" y="27"/>
                      <a:pt x="0" y="12"/>
                    </a:cubicBezTo>
                    <a:cubicBezTo>
                      <a:pt x="0" y="0"/>
                      <a:pt x="8" y="2"/>
                      <a:pt x="15" y="1"/>
                    </a:cubicBezTo>
                    <a:cubicBezTo>
                      <a:pt x="28" y="0"/>
                      <a:pt x="28" y="0"/>
                      <a:pt x="28" y="12"/>
                    </a:cubicBezTo>
                    <a:cubicBezTo>
                      <a:pt x="29" y="26"/>
                      <a:pt x="29" y="26"/>
                      <a:pt x="14" y="26"/>
                    </a:cubicBezTo>
                    <a:close/>
                  </a:path>
                </a:pathLst>
              </a:custGeom>
              <a:solidFill>
                <a:srgbClr val="EFC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7" name="Freeform 188">
                <a:extLst>
                  <a:ext uri="{FF2B5EF4-FFF2-40B4-BE49-F238E27FC236}">
                    <a16:creationId xmlns:a16="http://schemas.microsoft.com/office/drawing/2014/main" id="{59839071-2CCF-AFBA-682E-B5B590DDB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8" y="1684"/>
                <a:ext cx="110" cy="18"/>
              </a:xfrm>
              <a:custGeom>
                <a:avLst/>
                <a:gdLst>
                  <a:gd name="T0" fmla="*/ 0 w 100"/>
                  <a:gd name="T1" fmla="*/ 13 h 17"/>
                  <a:gd name="T2" fmla="*/ 100 w 100"/>
                  <a:gd name="T3" fmla="*/ 11 h 17"/>
                  <a:gd name="T4" fmla="*/ 63 w 100"/>
                  <a:gd name="T5" fmla="*/ 15 h 17"/>
                  <a:gd name="T6" fmla="*/ 0 w 100"/>
                  <a:gd name="T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0" h="17">
                    <a:moveTo>
                      <a:pt x="0" y="13"/>
                    </a:moveTo>
                    <a:cubicBezTo>
                      <a:pt x="33" y="0"/>
                      <a:pt x="66" y="5"/>
                      <a:pt x="100" y="11"/>
                    </a:cubicBezTo>
                    <a:cubicBezTo>
                      <a:pt x="88" y="15"/>
                      <a:pt x="75" y="15"/>
                      <a:pt x="63" y="15"/>
                    </a:cubicBezTo>
                    <a:cubicBezTo>
                      <a:pt x="42" y="15"/>
                      <a:pt x="21" y="17"/>
                      <a:pt x="0" y="13"/>
                    </a:cubicBezTo>
                    <a:close/>
                  </a:path>
                </a:pathLst>
              </a:custGeom>
              <a:solidFill>
                <a:srgbClr val="FBE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8" name="Freeform 189">
                <a:extLst>
                  <a:ext uri="{FF2B5EF4-FFF2-40B4-BE49-F238E27FC236}">
                    <a16:creationId xmlns:a16="http://schemas.microsoft.com/office/drawing/2014/main" id="{9AB7F9FF-4053-FE39-6AE0-B3389D791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6" y="1939"/>
                <a:ext cx="33" cy="30"/>
              </a:xfrm>
              <a:custGeom>
                <a:avLst/>
                <a:gdLst>
                  <a:gd name="T0" fmla="*/ 13 w 30"/>
                  <a:gd name="T1" fmla="*/ 25 h 27"/>
                  <a:gd name="T2" fmla="*/ 2 w 30"/>
                  <a:gd name="T3" fmla="*/ 23 h 27"/>
                  <a:gd name="T4" fmla="*/ 1 w 30"/>
                  <a:gd name="T5" fmla="*/ 2 h 27"/>
                  <a:gd name="T6" fmla="*/ 5 w 30"/>
                  <a:gd name="T7" fmla="*/ 0 h 27"/>
                  <a:gd name="T8" fmla="*/ 14 w 30"/>
                  <a:gd name="T9" fmla="*/ 0 h 27"/>
                  <a:gd name="T10" fmla="*/ 29 w 30"/>
                  <a:gd name="T11" fmla="*/ 15 h 27"/>
                  <a:gd name="T12" fmla="*/ 20 w 30"/>
                  <a:gd name="T13" fmla="*/ 25 h 27"/>
                  <a:gd name="T14" fmla="*/ 13 w 30"/>
                  <a:gd name="T1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7">
                    <a:moveTo>
                      <a:pt x="13" y="25"/>
                    </a:moveTo>
                    <a:cubicBezTo>
                      <a:pt x="10" y="24"/>
                      <a:pt x="3" y="27"/>
                      <a:pt x="2" y="23"/>
                    </a:cubicBezTo>
                    <a:cubicBezTo>
                      <a:pt x="0" y="16"/>
                      <a:pt x="1" y="9"/>
                      <a:pt x="1" y="2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8" y="0"/>
                      <a:pt x="11" y="0"/>
                      <a:pt x="14" y="0"/>
                    </a:cubicBezTo>
                    <a:cubicBezTo>
                      <a:pt x="29" y="0"/>
                      <a:pt x="29" y="0"/>
                      <a:pt x="29" y="15"/>
                    </a:cubicBezTo>
                    <a:cubicBezTo>
                      <a:pt x="30" y="23"/>
                      <a:pt x="27" y="25"/>
                      <a:pt x="20" y="25"/>
                    </a:cubicBezTo>
                    <a:cubicBezTo>
                      <a:pt x="18" y="24"/>
                      <a:pt x="16" y="25"/>
                      <a:pt x="13" y="25"/>
                    </a:cubicBezTo>
                    <a:close/>
                  </a:path>
                </a:pathLst>
              </a:custGeom>
              <a:solidFill>
                <a:srgbClr val="FAE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9" name="Freeform 190">
                <a:extLst>
                  <a:ext uri="{FF2B5EF4-FFF2-40B4-BE49-F238E27FC236}">
                    <a16:creationId xmlns:a16="http://schemas.microsoft.com/office/drawing/2014/main" id="{B2A858C2-5FC7-86B5-D412-857A61D11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801"/>
                <a:ext cx="32" cy="33"/>
              </a:xfrm>
              <a:custGeom>
                <a:avLst/>
                <a:gdLst>
                  <a:gd name="T0" fmla="*/ 3 w 29"/>
                  <a:gd name="T1" fmla="*/ 14 h 30"/>
                  <a:gd name="T2" fmla="*/ 4 w 29"/>
                  <a:gd name="T3" fmla="*/ 2 h 30"/>
                  <a:gd name="T4" fmla="*/ 25 w 29"/>
                  <a:gd name="T5" fmla="*/ 1 h 30"/>
                  <a:gd name="T6" fmla="*/ 25 w 29"/>
                  <a:gd name="T7" fmla="*/ 1 h 30"/>
                  <a:gd name="T8" fmla="*/ 27 w 29"/>
                  <a:gd name="T9" fmla="*/ 21 h 30"/>
                  <a:gd name="T10" fmla="*/ 23 w 29"/>
                  <a:gd name="T11" fmla="*/ 29 h 30"/>
                  <a:gd name="T12" fmla="*/ 6 w 29"/>
                  <a:gd name="T13" fmla="*/ 30 h 30"/>
                  <a:gd name="T14" fmla="*/ 3 w 29"/>
                  <a:gd name="T15" fmla="*/ 25 h 30"/>
                  <a:gd name="T16" fmla="*/ 3 w 29"/>
                  <a:gd name="T17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0">
                    <a:moveTo>
                      <a:pt x="3" y="14"/>
                    </a:moveTo>
                    <a:cubicBezTo>
                      <a:pt x="3" y="11"/>
                      <a:pt x="0" y="4"/>
                      <a:pt x="4" y="2"/>
                    </a:cubicBezTo>
                    <a:cubicBezTo>
                      <a:pt x="10" y="0"/>
                      <a:pt x="18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9" y="7"/>
                      <a:pt x="26" y="14"/>
                      <a:pt x="27" y="21"/>
                    </a:cubicBezTo>
                    <a:cubicBezTo>
                      <a:pt x="27" y="24"/>
                      <a:pt x="28" y="28"/>
                      <a:pt x="23" y="29"/>
                    </a:cubicBezTo>
                    <a:cubicBezTo>
                      <a:pt x="18" y="29"/>
                      <a:pt x="12" y="29"/>
                      <a:pt x="6" y="30"/>
                    </a:cubicBezTo>
                    <a:cubicBezTo>
                      <a:pt x="3" y="30"/>
                      <a:pt x="3" y="27"/>
                      <a:pt x="3" y="25"/>
                    </a:cubicBezTo>
                    <a:cubicBezTo>
                      <a:pt x="3" y="22"/>
                      <a:pt x="3" y="19"/>
                      <a:pt x="3" y="14"/>
                    </a:cubicBezTo>
                    <a:close/>
                  </a:path>
                </a:pathLst>
              </a:custGeom>
              <a:solidFill>
                <a:srgbClr val="F6E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0" name="Freeform 191">
                <a:extLst>
                  <a:ext uri="{FF2B5EF4-FFF2-40B4-BE49-F238E27FC236}">
                    <a16:creationId xmlns:a16="http://schemas.microsoft.com/office/drawing/2014/main" id="{44015F6F-C090-8B25-A63B-8F57C42A7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870"/>
                <a:ext cx="33" cy="36"/>
              </a:xfrm>
              <a:custGeom>
                <a:avLst/>
                <a:gdLst>
                  <a:gd name="T0" fmla="*/ 15 w 30"/>
                  <a:gd name="T1" fmla="*/ 27 h 33"/>
                  <a:gd name="T2" fmla="*/ 1 w 30"/>
                  <a:gd name="T3" fmla="*/ 20 h 33"/>
                  <a:gd name="T4" fmla="*/ 13 w 30"/>
                  <a:gd name="T5" fmla="*/ 0 h 33"/>
                  <a:gd name="T6" fmla="*/ 29 w 30"/>
                  <a:gd name="T7" fmla="*/ 22 h 33"/>
                  <a:gd name="T8" fmla="*/ 15 w 30"/>
                  <a:gd name="T9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3">
                    <a:moveTo>
                      <a:pt x="15" y="27"/>
                    </a:moveTo>
                    <a:cubicBezTo>
                      <a:pt x="11" y="23"/>
                      <a:pt x="0" y="33"/>
                      <a:pt x="1" y="20"/>
                    </a:cubicBezTo>
                    <a:cubicBezTo>
                      <a:pt x="2" y="0"/>
                      <a:pt x="1" y="0"/>
                      <a:pt x="13" y="0"/>
                    </a:cubicBezTo>
                    <a:cubicBezTo>
                      <a:pt x="29" y="1"/>
                      <a:pt x="30" y="1"/>
                      <a:pt x="29" y="22"/>
                    </a:cubicBezTo>
                    <a:cubicBezTo>
                      <a:pt x="28" y="33"/>
                      <a:pt x="19" y="24"/>
                      <a:pt x="15" y="27"/>
                    </a:cubicBezTo>
                    <a:close/>
                  </a:path>
                </a:pathLst>
              </a:custGeom>
              <a:solidFill>
                <a:srgbClr val="FCE6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1" name="Freeform 192">
                <a:extLst>
                  <a:ext uri="{FF2B5EF4-FFF2-40B4-BE49-F238E27FC236}">
                    <a16:creationId xmlns:a16="http://schemas.microsoft.com/office/drawing/2014/main" id="{C260BD8B-9BCA-A736-6180-4A0D7068D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4" y="1800"/>
                <a:ext cx="29" cy="34"/>
              </a:xfrm>
              <a:custGeom>
                <a:avLst/>
                <a:gdLst>
                  <a:gd name="T0" fmla="*/ 3 w 27"/>
                  <a:gd name="T1" fmla="*/ 15 h 31"/>
                  <a:gd name="T2" fmla="*/ 5 w 27"/>
                  <a:gd name="T3" fmla="*/ 2 h 31"/>
                  <a:gd name="T4" fmla="*/ 24 w 27"/>
                  <a:gd name="T5" fmla="*/ 2 h 31"/>
                  <a:gd name="T6" fmla="*/ 27 w 27"/>
                  <a:gd name="T7" fmla="*/ 6 h 31"/>
                  <a:gd name="T8" fmla="*/ 26 w 27"/>
                  <a:gd name="T9" fmla="*/ 26 h 31"/>
                  <a:gd name="T10" fmla="*/ 21 w 27"/>
                  <a:gd name="T11" fmla="*/ 31 h 31"/>
                  <a:gd name="T12" fmla="*/ 18 w 27"/>
                  <a:gd name="T13" fmla="*/ 31 h 31"/>
                  <a:gd name="T14" fmla="*/ 3 w 27"/>
                  <a:gd name="T1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1">
                    <a:moveTo>
                      <a:pt x="3" y="15"/>
                    </a:moveTo>
                    <a:cubicBezTo>
                      <a:pt x="4" y="11"/>
                      <a:pt x="0" y="3"/>
                      <a:pt x="5" y="2"/>
                    </a:cubicBezTo>
                    <a:cubicBezTo>
                      <a:pt x="11" y="0"/>
                      <a:pt x="18" y="2"/>
                      <a:pt x="24" y="2"/>
                    </a:cubicBezTo>
                    <a:cubicBezTo>
                      <a:pt x="26" y="2"/>
                      <a:pt x="27" y="4"/>
                      <a:pt x="27" y="6"/>
                    </a:cubicBezTo>
                    <a:cubicBezTo>
                      <a:pt x="27" y="13"/>
                      <a:pt x="27" y="19"/>
                      <a:pt x="26" y="26"/>
                    </a:cubicBezTo>
                    <a:cubicBezTo>
                      <a:pt x="26" y="29"/>
                      <a:pt x="25" y="31"/>
                      <a:pt x="21" y="31"/>
                    </a:cubicBezTo>
                    <a:cubicBezTo>
                      <a:pt x="20" y="31"/>
                      <a:pt x="19" y="31"/>
                      <a:pt x="18" y="31"/>
                    </a:cubicBezTo>
                    <a:cubicBezTo>
                      <a:pt x="2" y="31"/>
                      <a:pt x="2" y="31"/>
                      <a:pt x="3" y="15"/>
                    </a:cubicBezTo>
                    <a:close/>
                  </a:path>
                </a:pathLst>
              </a:custGeom>
              <a:solidFill>
                <a:srgbClr val="F3E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2" name="Freeform 193">
                <a:extLst>
                  <a:ext uri="{FF2B5EF4-FFF2-40B4-BE49-F238E27FC236}">
                    <a16:creationId xmlns:a16="http://schemas.microsoft.com/office/drawing/2014/main" id="{272E21C1-906B-5CBB-B4F5-DD1330DAF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1725"/>
                <a:ext cx="37" cy="38"/>
              </a:xfrm>
              <a:custGeom>
                <a:avLst/>
                <a:gdLst>
                  <a:gd name="T0" fmla="*/ 5 w 34"/>
                  <a:gd name="T1" fmla="*/ 19 h 34"/>
                  <a:gd name="T2" fmla="*/ 13 w 34"/>
                  <a:gd name="T3" fmla="*/ 4 h 34"/>
                  <a:gd name="T4" fmla="*/ 33 w 34"/>
                  <a:gd name="T5" fmla="*/ 11 h 34"/>
                  <a:gd name="T6" fmla="*/ 23 w 34"/>
                  <a:gd name="T7" fmla="*/ 30 h 34"/>
                  <a:gd name="T8" fmla="*/ 5 w 34"/>
                  <a:gd name="T9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34">
                    <a:moveTo>
                      <a:pt x="5" y="19"/>
                    </a:moveTo>
                    <a:cubicBezTo>
                      <a:pt x="8" y="15"/>
                      <a:pt x="0" y="3"/>
                      <a:pt x="13" y="4"/>
                    </a:cubicBezTo>
                    <a:cubicBezTo>
                      <a:pt x="20" y="4"/>
                      <a:pt x="32" y="0"/>
                      <a:pt x="33" y="11"/>
                    </a:cubicBezTo>
                    <a:cubicBezTo>
                      <a:pt x="34" y="31"/>
                      <a:pt x="32" y="32"/>
                      <a:pt x="23" y="30"/>
                    </a:cubicBezTo>
                    <a:cubicBezTo>
                      <a:pt x="16" y="29"/>
                      <a:pt x="4" y="34"/>
                      <a:pt x="5" y="19"/>
                    </a:cubicBezTo>
                    <a:close/>
                  </a:path>
                </a:pathLst>
              </a:custGeom>
              <a:solidFill>
                <a:srgbClr val="F7E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3" name="Freeform 194">
                <a:extLst>
                  <a:ext uri="{FF2B5EF4-FFF2-40B4-BE49-F238E27FC236}">
                    <a16:creationId xmlns:a16="http://schemas.microsoft.com/office/drawing/2014/main" id="{AD55D794-AC6E-74C5-3DA8-AFC86EBEF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9" y="1800"/>
                <a:ext cx="39" cy="34"/>
              </a:xfrm>
              <a:custGeom>
                <a:avLst/>
                <a:gdLst>
                  <a:gd name="T0" fmla="*/ 31 w 36"/>
                  <a:gd name="T1" fmla="*/ 15 h 31"/>
                  <a:gd name="T2" fmla="*/ 26 w 36"/>
                  <a:gd name="T3" fmla="*/ 28 h 31"/>
                  <a:gd name="T4" fmla="*/ 7 w 36"/>
                  <a:gd name="T5" fmla="*/ 19 h 31"/>
                  <a:gd name="T6" fmla="*/ 15 w 36"/>
                  <a:gd name="T7" fmla="*/ 0 h 31"/>
                  <a:gd name="T8" fmla="*/ 31 w 36"/>
                  <a:gd name="T9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1">
                    <a:moveTo>
                      <a:pt x="31" y="15"/>
                    </a:moveTo>
                    <a:cubicBezTo>
                      <a:pt x="28" y="19"/>
                      <a:pt x="36" y="29"/>
                      <a:pt x="26" y="28"/>
                    </a:cubicBezTo>
                    <a:cubicBezTo>
                      <a:pt x="19" y="28"/>
                      <a:pt x="7" y="31"/>
                      <a:pt x="7" y="19"/>
                    </a:cubicBezTo>
                    <a:cubicBezTo>
                      <a:pt x="7" y="13"/>
                      <a:pt x="0" y="0"/>
                      <a:pt x="15" y="0"/>
                    </a:cubicBezTo>
                    <a:cubicBezTo>
                      <a:pt x="32" y="0"/>
                      <a:pt x="32" y="1"/>
                      <a:pt x="31" y="15"/>
                    </a:cubicBezTo>
                    <a:close/>
                  </a:path>
                </a:pathLst>
              </a:custGeom>
              <a:solidFill>
                <a:srgbClr val="F6E4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4" name="Freeform 195">
                <a:extLst>
                  <a:ext uri="{FF2B5EF4-FFF2-40B4-BE49-F238E27FC236}">
                    <a16:creationId xmlns:a16="http://schemas.microsoft.com/office/drawing/2014/main" id="{08E614CD-9FCF-D9F0-B27D-1C69978D4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1799"/>
                <a:ext cx="31" cy="34"/>
              </a:xfrm>
              <a:custGeom>
                <a:avLst/>
                <a:gdLst>
                  <a:gd name="T0" fmla="*/ 3 w 28"/>
                  <a:gd name="T1" fmla="*/ 16 h 31"/>
                  <a:gd name="T2" fmla="*/ 3 w 28"/>
                  <a:gd name="T3" fmla="*/ 15 h 31"/>
                  <a:gd name="T4" fmla="*/ 4 w 28"/>
                  <a:gd name="T5" fmla="*/ 3 h 31"/>
                  <a:gd name="T6" fmla="*/ 23 w 28"/>
                  <a:gd name="T7" fmla="*/ 1 h 31"/>
                  <a:gd name="T8" fmla="*/ 26 w 28"/>
                  <a:gd name="T9" fmla="*/ 4 h 31"/>
                  <a:gd name="T10" fmla="*/ 26 w 28"/>
                  <a:gd name="T11" fmla="*/ 11 h 31"/>
                  <a:gd name="T12" fmla="*/ 13 w 28"/>
                  <a:gd name="T13" fmla="*/ 29 h 31"/>
                  <a:gd name="T14" fmla="*/ 3 w 28"/>
                  <a:gd name="T15" fmla="*/ 21 h 31"/>
                  <a:gd name="T16" fmla="*/ 3 w 28"/>
                  <a:gd name="T17" fmla="*/ 16 h 31"/>
                  <a:gd name="T18" fmla="*/ 3 w 28"/>
                  <a:gd name="T19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31">
                    <a:moveTo>
                      <a:pt x="3" y="16"/>
                    </a:moveTo>
                    <a:cubicBezTo>
                      <a:pt x="3" y="16"/>
                      <a:pt x="3" y="15"/>
                      <a:pt x="3" y="15"/>
                    </a:cubicBezTo>
                    <a:cubicBezTo>
                      <a:pt x="3" y="11"/>
                      <a:pt x="0" y="4"/>
                      <a:pt x="4" y="3"/>
                    </a:cubicBezTo>
                    <a:cubicBezTo>
                      <a:pt x="10" y="0"/>
                      <a:pt x="17" y="1"/>
                      <a:pt x="23" y="1"/>
                    </a:cubicBezTo>
                    <a:cubicBezTo>
                      <a:pt x="25" y="1"/>
                      <a:pt x="26" y="3"/>
                      <a:pt x="26" y="4"/>
                    </a:cubicBezTo>
                    <a:cubicBezTo>
                      <a:pt x="26" y="6"/>
                      <a:pt x="26" y="9"/>
                      <a:pt x="26" y="11"/>
                    </a:cubicBezTo>
                    <a:cubicBezTo>
                      <a:pt x="28" y="26"/>
                      <a:pt x="28" y="26"/>
                      <a:pt x="13" y="29"/>
                    </a:cubicBezTo>
                    <a:cubicBezTo>
                      <a:pt x="5" y="31"/>
                      <a:pt x="1" y="29"/>
                      <a:pt x="3" y="21"/>
                    </a:cubicBezTo>
                    <a:cubicBezTo>
                      <a:pt x="3" y="19"/>
                      <a:pt x="3" y="18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lose/>
                  </a:path>
                </a:pathLst>
              </a:custGeom>
              <a:solidFill>
                <a:srgbClr val="FBE4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5" name="Freeform 196">
                <a:extLst>
                  <a:ext uri="{FF2B5EF4-FFF2-40B4-BE49-F238E27FC236}">
                    <a16:creationId xmlns:a16="http://schemas.microsoft.com/office/drawing/2014/main" id="{61E54701-5239-4B99-B3E8-385CD51E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6" y="1904"/>
                <a:ext cx="37" cy="32"/>
              </a:xfrm>
              <a:custGeom>
                <a:avLst/>
                <a:gdLst>
                  <a:gd name="T0" fmla="*/ 19 w 34"/>
                  <a:gd name="T1" fmla="*/ 25 h 29"/>
                  <a:gd name="T2" fmla="*/ 6 w 34"/>
                  <a:gd name="T3" fmla="*/ 4 h 29"/>
                  <a:gd name="T4" fmla="*/ 10 w 34"/>
                  <a:gd name="T5" fmla="*/ 1 h 29"/>
                  <a:gd name="T6" fmla="*/ 18 w 34"/>
                  <a:gd name="T7" fmla="*/ 2 h 29"/>
                  <a:gd name="T8" fmla="*/ 31 w 34"/>
                  <a:gd name="T9" fmla="*/ 5 h 29"/>
                  <a:gd name="T10" fmla="*/ 31 w 34"/>
                  <a:gd name="T11" fmla="*/ 22 h 29"/>
                  <a:gd name="T12" fmla="*/ 19 w 34"/>
                  <a:gd name="T13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29">
                    <a:moveTo>
                      <a:pt x="19" y="25"/>
                    </a:moveTo>
                    <a:cubicBezTo>
                      <a:pt x="4" y="25"/>
                      <a:pt x="0" y="18"/>
                      <a:pt x="6" y="4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3" y="2"/>
                      <a:pt x="16" y="2"/>
                      <a:pt x="18" y="2"/>
                    </a:cubicBezTo>
                    <a:cubicBezTo>
                      <a:pt x="23" y="3"/>
                      <a:pt x="29" y="0"/>
                      <a:pt x="31" y="5"/>
                    </a:cubicBezTo>
                    <a:cubicBezTo>
                      <a:pt x="34" y="10"/>
                      <a:pt x="32" y="17"/>
                      <a:pt x="31" y="22"/>
                    </a:cubicBezTo>
                    <a:cubicBezTo>
                      <a:pt x="29" y="29"/>
                      <a:pt x="23" y="24"/>
                      <a:pt x="19" y="25"/>
                    </a:cubicBezTo>
                    <a:close/>
                  </a:path>
                </a:pathLst>
              </a:custGeom>
              <a:solidFill>
                <a:srgbClr val="EEC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6" name="Freeform 197">
                <a:extLst>
                  <a:ext uri="{FF2B5EF4-FFF2-40B4-BE49-F238E27FC236}">
                    <a16:creationId xmlns:a16="http://schemas.microsoft.com/office/drawing/2014/main" id="{2384A20A-3EA9-894F-6D1E-4AF80411B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9" y="1827"/>
                <a:ext cx="31" cy="32"/>
              </a:xfrm>
              <a:custGeom>
                <a:avLst/>
                <a:gdLst>
                  <a:gd name="T0" fmla="*/ 26 w 28"/>
                  <a:gd name="T1" fmla="*/ 14 h 29"/>
                  <a:gd name="T2" fmla="*/ 27 w 28"/>
                  <a:gd name="T3" fmla="*/ 21 h 29"/>
                  <a:gd name="T4" fmla="*/ 21 w 28"/>
                  <a:gd name="T5" fmla="*/ 27 h 29"/>
                  <a:gd name="T6" fmla="*/ 17 w 28"/>
                  <a:gd name="T7" fmla="*/ 28 h 29"/>
                  <a:gd name="T8" fmla="*/ 1 w 28"/>
                  <a:gd name="T9" fmla="*/ 15 h 29"/>
                  <a:gd name="T10" fmla="*/ 11 w 28"/>
                  <a:gd name="T11" fmla="*/ 3 h 29"/>
                  <a:gd name="T12" fmla="*/ 13 w 28"/>
                  <a:gd name="T13" fmla="*/ 3 h 29"/>
                  <a:gd name="T14" fmla="*/ 26 w 28"/>
                  <a:gd name="T15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26" y="14"/>
                    </a:moveTo>
                    <a:cubicBezTo>
                      <a:pt x="27" y="16"/>
                      <a:pt x="26" y="19"/>
                      <a:pt x="27" y="21"/>
                    </a:cubicBezTo>
                    <a:cubicBezTo>
                      <a:pt x="28" y="26"/>
                      <a:pt x="26" y="27"/>
                      <a:pt x="21" y="27"/>
                    </a:cubicBezTo>
                    <a:cubicBezTo>
                      <a:pt x="20" y="27"/>
                      <a:pt x="19" y="27"/>
                      <a:pt x="17" y="28"/>
                    </a:cubicBezTo>
                    <a:cubicBezTo>
                      <a:pt x="3" y="29"/>
                      <a:pt x="3" y="29"/>
                      <a:pt x="1" y="15"/>
                    </a:cubicBezTo>
                    <a:cubicBezTo>
                      <a:pt x="0" y="7"/>
                      <a:pt x="2" y="3"/>
                      <a:pt x="11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26" y="0"/>
                      <a:pt x="26" y="0"/>
                      <a:pt x="26" y="14"/>
                    </a:cubicBezTo>
                    <a:close/>
                  </a:path>
                </a:pathLst>
              </a:custGeom>
              <a:solidFill>
                <a:srgbClr val="EFC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7" name="Freeform 198">
                <a:extLst>
                  <a:ext uri="{FF2B5EF4-FFF2-40B4-BE49-F238E27FC236}">
                    <a16:creationId xmlns:a16="http://schemas.microsoft.com/office/drawing/2014/main" id="{CD3A8CC2-579B-4639-8500-7D7A9D397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2" y="1864"/>
                <a:ext cx="31" cy="31"/>
              </a:xfrm>
              <a:custGeom>
                <a:avLst/>
                <a:gdLst>
                  <a:gd name="T0" fmla="*/ 25 w 28"/>
                  <a:gd name="T1" fmla="*/ 15 h 29"/>
                  <a:gd name="T2" fmla="*/ 24 w 28"/>
                  <a:gd name="T3" fmla="*/ 26 h 29"/>
                  <a:gd name="T4" fmla="*/ 3 w 28"/>
                  <a:gd name="T5" fmla="*/ 29 h 29"/>
                  <a:gd name="T6" fmla="*/ 1 w 28"/>
                  <a:gd name="T7" fmla="*/ 26 h 29"/>
                  <a:gd name="T8" fmla="*/ 1 w 28"/>
                  <a:gd name="T9" fmla="*/ 22 h 29"/>
                  <a:gd name="T10" fmla="*/ 22 w 28"/>
                  <a:gd name="T11" fmla="*/ 2 h 29"/>
                  <a:gd name="T12" fmla="*/ 25 w 28"/>
                  <a:gd name="T13" fmla="*/ 5 h 29"/>
                  <a:gd name="T14" fmla="*/ 25 w 28"/>
                  <a:gd name="T15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9">
                    <a:moveTo>
                      <a:pt x="25" y="15"/>
                    </a:moveTo>
                    <a:cubicBezTo>
                      <a:pt x="24" y="19"/>
                      <a:pt x="28" y="25"/>
                      <a:pt x="24" y="26"/>
                    </a:cubicBezTo>
                    <a:cubicBezTo>
                      <a:pt x="17" y="29"/>
                      <a:pt x="10" y="29"/>
                      <a:pt x="3" y="29"/>
                    </a:cubicBezTo>
                    <a:cubicBezTo>
                      <a:pt x="1" y="29"/>
                      <a:pt x="1" y="27"/>
                      <a:pt x="1" y="26"/>
                    </a:cubicBezTo>
                    <a:cubicBezTo>
                      <a:pt x="1" y="25"/>
                      <a:pt x="1" y="23"/>
                      <a:pt x="1" y="22"/>
                    </a:cubicBezTo>
                    <a:cubicBezTo>
                      <a:pt x="0" y="4"/>
                      <a:pt x="4" y="0"/>
                      <a:pt x="22" y="2"/>
                    </a:cubicBezTo>
                    <a:cubicBezTo>
                      <a:pt x="24" y="2"/>
                      <a:pt x="25" y="3"/>
                      <a:pt x="25" y="5"/>
                    </a:cubicBezTo>
                    <a:cubicBezTo>
                      <a:pt x="25" y="8"/>
                      <a:pt x="25" y="12"/>
                      <a:pt x="25" y="15"/>
                    </a:cubicBezTo>
                    <a:close/>
                  </a:path>
                </a:pathLst>
              </a:custGeom>
              <a:solidFill>
                <a:srgbClr val="F6E3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8" name="Freeform 199">
                <a:extLst>
                  <a:ext uri="{FF2B5EF4-FFF2-40B4-BE49-F238E27FC236}">
                    <a16:creationId xmlns:a16="http://schemas.microsoft.com/office/drawing/2014/main" id="{C123BD88-2314-2D21-6D59-E76773508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934"/>
                <a:ext cx="36" cy="28"/>
              </a:xfrm>
              <a:custGeom>
                <a:avLst/>
                <a:gdLst>
                  <a:gd name="T0" fmla="*/ 2 w 32"/>
                  <a:gd name="T1" fmla="*/ 13 h 26"/>
                  <a:gd name="T2" fmla="*/ 16 w 32"/>
                  <a:gd name="T3" fmla="*/ 0 h 26"/>
                  <a:gd name="T4" fmla="*/ 28 w 32"/>
                  <a:gd name="T5" fmla="*/ 17 h 26"/>
                  <a:gd name="T6" fmla="*/ 22 w 32"/>
                  <a:gd name="T7" fmla="*/ 22 h 26"/>
                  <a:gd name="T8" fmla="*/ 14 w 32"/>
                  <a:gd name="T9" fmla="*/ 24 h 26"/>
                  <a:gd name="T10" fmla="*/ 2 w 32"/>
                  <a:gd name="T11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" h="26">
                    <a:moveTo>
                      <a:pt x="2" y="13"/>
                    </a:moveTo>
                    <a:cubicBezTo>
                      <a:pt x="0" y="3"/>
                      <a:pt x="6" y="0"/>
                      <a:pt x="16" y="0"/>
                    </a:cubicBezTo>
                    <a:cubicBezTo>
                      <a:pt x="30" y="0"/>
                      <a:pt x="32" y="3"/>
                      <a:pt x="28" y="17"/>
                    </a:cubicBezTo>
                    <a:cubicBezTo>
                      <a:pt x="27" y="21"/>
                      <a:pt x="26" y="22"/>
                      <a:pt x="22" y="22"/>
                    </a:cubicBezTo>
                    <a:cubicBezTo>
                      <a:pt x="19" y="22"/>
                      <a:pt x="16" y="23"/>
                      <a:pt x="14" y="24"/>
                    </a:cubicBezTo>
                    <a:cubicBezTo>
                      <a:pt x="2" y="26"/>
                      <a:pt x="2" y="26"/>
                      <a:pt x="2" y="13"/>
                    </a:cubicBezTo>
                    <a:close/>
                  </a:path>
                </a:pathLst>
              </a:custGeom>
              <a:solidFill>
                <a:srgbClr val="F7E2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9" name="Freeform 200">
                <a:extLst>
                  <a:ext uri="{FF2B5EF4-FFF2-40B4-BE49-F238E27FC236}">
                    <a16:creationId xmlns:a16="http://schemas.microsoft.com/office/drawing/2014/main" id="{755F5E9D-4720-8777-01D4-D50C552A7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9" y="1969"/>
                <a:ext cx="34" cy="35"/>
              </a:xfrm>
              <a:custGeom>
                <a:avLst/>
                <a:gdLst>
                  <a:gd name="T0" fmla="*/ 6 w 31"/>
                  <a:gd name="T1" fmla="*/ 18 h 32"/>
                  <a:gd name="T2" fmla="*/ 18 w 31"/>
                  <a:gd name="T3" fmla="*/ 5 h 32"/>
                  <a:gd name="T4" fmla="*/ 30 w 31"/>
                  <a:gd name="T5" fmla="*/ 10 h 32"/>
                  <a:gd name="T6" fmla="*/ 12 w 31"/>
                  <a:gd name="T7" fmla="*/ 32 h 32"/>
                  <a:gd name="T8" fmla="*/ 6 w 31"/>
                  <a:gd name="T9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2">
                    <a:moveTo>
                      <a:pt x="6" y="18"/>
                    </a:moveTo>
                    <a:cubicBezTo>
                      <a:pt x="1" y="5"/>
                      <a:pt x="8" y="3"/>
                      <a:pt x="18" y="5"/>
                    </a:cubicBezTo>
                    <a:cubicBezTo>
                      <a:pt x="22" y="6"/>
                      <a:pt x="30" y="0"/>
                      <a:pt x="30" y="10"/>
                    </a:cubicBezTo>
                    <a:cubicBezTo>
                      <a:pt x="31" y="28"/>
                      <a:pt x="28" y="32"/>
                      <a:pt x="12" y="32"/>
                    </a:cubicBezTo>
                    <a:cubicBezTo>
                      <a:pt x="0" y="31"/>
                      <a:pt x="10" y="21"/>
                      <a:pt x="6" y="18"/>
                    </a:cubicBezTo>
                    <a:close/>
                  </a:path>
                </a:pathLst>
              </a:custGeom>
              <a:solidFill>
                <a:srgbClr val="F0C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90" name="Freeform 201">
                <a:extLst>
                  <a:ext uri="{FF2B5EF4-FFF2-40B4-BE49-F238E27FC236}">
                    <a16:creationId xmlns:a16="http://schemas.microsoft.com/office/drawing/2014/main" id="{3174EE82-781C-B284-CEC6-5C828D22D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6" y="1762"/>
                <a:ext cx="30" cy="30"/>
              </a:xfrm>
              <a:custGeom>
                <a:avLst/>
                <a:gdLst>
                  <a:gd name="T0" fmla="*/ 27 w 27"/>
                  <a:gd name="T1" fmla="*/ 24 h 28"/>
                  <a:gd name="T2" fmla="*/ 3 w 27"/>
                  <a:gd name="T3" fmla="*/ 28 h 28"/>
                  <a:gd name="T4" fmla="*/ 0 w 27"/>
                  <a:gd name="T5" fmla="*/ 24 h 28"/>
                  <a:gd name="T6" fmla="*/ 1 w 27"/>
                  <a:gd name="T7" fmla="*/ 7 h 28"/>
                  <a:gd name="T8" fmla="*/ 5 w 27"/>
                  <a:gd name="T9" fmla="*/ 3 h 28"/>
                  <a:gd name="T10" fmla="*/ 6 w 27"/>
                  <a:gd name="T11" fmla="*/ 3 h 28"/>
                  <a:gd name="T12" fmla="*/ 25 w 27"/>
                  <a:gd name="T13" fmla="*/ 18 h 28"/>
                  <a:gd name="T14" fmla="*/ 27 w 27"/>
                  <a:gd name="T15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8">
                    <a:moveTo>
                      <a:pt x="27" y="24"/>
                    </a:moveTo>
                    <a:cubicBezTo>
                      <a:pt x="19" y="28"/>
                      <a:pt x="11" y="26"/>
                      <a:pt x="3" y="28"/>
                    </a:cubicBezTo>
                    <a:cubicBezTo>
                      <a:pt x="0" y="28"/>
                      <a:pt x="0" y="26"/>
                      <a:pt x="0" y="24"/>
                    </a:cubicBezTo>
                    <a:cubicBezTo>
                      <a:pt x="0" y="18"/>
                      <a:pt x="0" y="13"/>
                      <a:pt x="1" y="7"/>
                    </a:cubicBezTo>
                    <a:cubicBezTo>
                      <a:pt x="1" y="5"/>
                      <a:pt x="2" y="3"/>
                      <a:pt x="5" y="3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24" y="0"/>
                      <a:pt x="24" y="0"/>
                      <a:pt x="25" y="18"/>
                    </a:cubicBezTo>
                    <a:cubicBezTo>
                      <a:pt x="25" y="20"/>
                      <a:pt x="25" y="22"/>
                      <a:pt x="27" y="24"/>
                    </a:cubicBezTo>
                    <a:close/>
                  </a:path>
                </a:pathLst>
              </a:custGeom>
              <a:solidFill>
                <a:srgbClr val="EEC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91" name="Freeform 202">
                <a:extLst>
                  <a:ext uri="{FF2B5EF4-FFF2-40B4-BE49-F238E27FC236}">
                    <a16:creationId xmlns:a16="http://schemas.microsoft.com/office/drawing/2014/main" id="{3F037F07-D2B1-FCA4-CC7F-A87E56B65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731"/>
                <a:ext cx="33" cy="35"/>
              </a:xfrm>
              <a:custGeom>
                <a:avLst/>
                <a:gdLst>
                  <a:gd name="T0" fmla="*/ 5 w 30"/>
                  <a:gd name="T1" fmla="*/ 15 h 32"/>
                  <a:gd name="T2" fmla="*/ 14 w 30"/>
                  <a:gd name="T3" fmla="*/ 2 h 32"/>
                  <a:gd name="T4" fmla="*/ 29 w 30"/>
                  <a:gd name="T5" fmla="*/ 20 h 32"/>
                  <a:gd name="T6" fmla="*/ 15 w 30"/>
                  <a:gd name="T7" fmla="*/ 27 h 32"/>
                  <a:gd name="T8" fmla="*/ 5 w 30"/>
                  <a:gd name="T9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2">
                    <a:moveTo>
                      <a:pt x="5" y="15"/>
                    </a:moveTo>
                    <a:cubicBezTo>
                      <a:pt x="7" y="11"/>
                      <a:pt x="0" y="0"/>
                      <a:pt x="14" y="2"/>
                    </a:cubicBezTo>
                    <a:cubicBezTo>
                      <a:pt x="29" y="4"/>
                      <a:pt x="30" y="4"/>
                      <a:pt x="29" y="20"/>
                    </a:cubicBezTo>
                    <a:cubicBezTo>
                      <a:pt x="28" y="32"/>
                      <a:pt x="20" y="26"/>
                      <a:pt x="15" y="27"/>
                    </a:cubicBezTo>
                    <a:cubicBezTo>
                      <a:pt x="7" y="28"/>
                      <a:pt x="1" y="25"/>
                      <a:pt x="5" y="15"/>
                    </a:cubicBezTo>
                    <a:close/>
                  </a:path>
                </a:pathLst>
              </a:custGeom>
              <a:solidFill>
                <a:srgbClr val="F4E2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92" name="Freeform 203">
                <a:extLst>
                  <a:ext uri="{FF2B5EF4-FFF2-40B4-BE49-F238E27FC236}">
                    <a16:creationId xmlns:a16="http://schemas.microsoft.com/office/drawing/2014/main" id="{B0CF7F42-6EFF-D32C-61CE-E77BA8317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936"/>
                <a:ext cx="34" cy="33"/>
              </a:xfrm>
              <a:custGeom>
                <a:avLst/>
                <a:gdLst>
                  <a:gd name="T0" fmla="*/ 25 w 31"/>
                  <a:gd name="T1" fmla="*/ 16 h 30"/>
                  <a:gd name="T2" fmla="*/ 22 w 31"/>
                  <a:gd name="T3" fmla="*/ 28 h 30"/>
                  <a:gd name="T4" fmla="*/ 2 w 31"/>
                  <a:gd name="T5" fmla="*/ 27 h 30"/>
                  <a:gd name="T6" fmla="*/ 1 w 31"/>
                  <a:gd name="T7" fmla="*/ 23 h 30"/>
                  <a:gd name="T8" fmla="*/ 1 w 31"/>
                  <a:gd name="T9" fmla="*/ 15 h 30"/>
                  <a:gd name="T10" fmla="*/ 18 w 31"/>
                  <a:gd name="T11" fmla="*/ 2 h 30"/>
                  <a:gd name="T12" fmla="*/ 25 w 31"/>
                  <a:gd name="T1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0">
                    <a:moveTo>
                      <a:pt x="25" y="16"/>
                    </a:moveTo>
                    <a:cubicBezTo>
                      <a:pt x="22" y="20"/>
                      <a:pt x="28" y="26"/>
                      <a:pt x="22" y="28"/>
                    </a:cubicBezTo>
                    <a:cubicBezTo>
                      <a:pt x="16" y="30"/>
                      <a:pt x="9" y="29"/>
                      <a:pt x="2" y="27"/>
                    </a:cubicBezTo>
                    <a:cubicBezTo>
                      <a:pt x="0" y="27"/>
                      <a:pt x="1" y="25"/>
                      <a:pt x="1" y="23"/>
                    </a:cubicBezTo>
                    <a:cubicBezTo>
                      <a:pt x="1" y="20"/>
                      <a:pt x="1" y="17"/>
                      <a:pt x="1" y="15"/>
                    </a:cubicBezTo>
                    <a:cubicBezTo>
                      <a:pt x="3" y="0"/>
                      <a:pt x="3" y="0"/>
                      <a:pt x="18" y="2"/>
                    </a:cubicBezTo>
                    <a:cubicBezTo>
                      <a:pt x="31" y="4"/>
                      <a:pt x="20" y="13"/>
                      <a:pt x="25" y="16"/>
                    </a:cubicBezTo>
                    <a:close/>
                  </a:path>
                </a:pathLst>
              </a:custGeom>
              <a:solidFill>
                <a:srgbClr val="FAE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93" name="Freeform 204">
                <a:extLst>
                  <a:ext uri="{FF2B5EF4-FFF2-40B4-BE49-F238E27FC236}">
                    <a16:creationId xmlns:a16="http://schemas.microsoft.com/office/drawing/2014/main" id="{5015BB46-CC2B-A3B3-E68B-B3BFE7F78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1754"/>
                <a:ext cx="26" cy="35"/>
              </a:xfrm>
              <a:custGeom>
                <a:avLst/>
                <a:gdLst>
                  <a:gd name="T0" fmla="*/ 1 w 24"/>
                  <a:gd name="T1" fmla="*/ 31 h 32"/>
                  <a:gd name="T2" fmla="*/ 1 w 24"/>
                  <a:gd name="T3" fmla="*/ 17 h 32"/>
                  <a:gd name="T4" fmla="*/ 9 w 24"/>
                  <a:gd name="T5" fmla="*/ 5 h 32"/>
                  <a:gd name="T6" fmla="*/ 23 w 24"/>
                  <a:gd name="T7" fmla="*/ 15 h 32"/>
                  <a:gd name="T8" fmla="*/ 1 w 24"/>
                  <a:gd name="T9" fmla="*/ 31 h 32"/>
                  <a:gd name="T10" fmla="*/ 1 w 24"/>
                  <a:gd name="T11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2">
                    <a:moveTo>
                      <a:pt x="1" y="31"/>
                    </a:moveTo>
                    <a:cubicBezTo>
                      <a:pt x="5" y="26"/>
                      <a:pt x="2" y="22"/>
                      <a:pt x="1" y="17"/>
                    </a:cubicBezTo>
                    <a:cubicBezTo>
                      <a:pt x="0" y="10"/>
                      <a:pt x="2" y="7"/>
                      <a:pt x="9" y="5"/>
                    </a:cubicBezTo>
                    <a:cubicBezTo>
                      <a:pt x="24" y="1"/>
                      <a:pt x="24" y="0"/>
                      <a:pt x="23" y="15"/>
                    </a:cubicBezTo>
                    <a:cubicBezTo>
                      <a:pt x="23" y="29"/>
                      <a:pt x="18" y="32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lose/>
                  </a:path>
                </a:pathLst>
              </a:custGeom>
              <a:solidFill>
                <a:srgbClr val="ECCB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8" name="Group 406">
              <a:extLst>
                <a:ext uri="{FF2B5EF4-FFF2-40B4-BE49-F238E27FC236}">
                  <a16:creationId xmlns:a16="http://schemas.microsoft.com/office/drawing/2014/main" id="{28942B4E-2745-1987-7F0F-DF5EA97C22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0" y="824"/>
              <a:ext cx="1929" cy="2246"/>
              <a:chOff x="3370" y="824"/>
              <a:chExt cx="1929" cy="2246"/>
            </a:xfrm>
          </p:grpSpPr>
          <p:sp>
            <p:nvSpPr>
              <p:cNvPr id="594" name="Freeform 206">
                <a:extLst>
                  <a:ext uri="{FF2B5EF4-FFF2-40B4-BE49-F238E27FC236}">
                    <a16:creationId xmlns:a16="http://schemas.microsoft.com/office/drawing/2014/main" id="{3057FA87-5EB7-AEA3-E798-6F81ECD8A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1934"/>
                <a:ext cx="33" cy="36"/>
              </a:xfrm>
              <a:custGeom>
                <a:avLst/>
                <a:gdLst>
                  <a:gd name="T0" fmla="*/ 16 w 30"/>
                  <a:gd name="T1" fmla="*/ 4 h 33"/>
                  <a:gd name="T2" fmla="*/ 24 w 30"/>
                  <a:gd name="T3" fmla="*/ 8 h 33"/>
                  <a:gd name="T4" fmla="*/ 15 w 30"/>
                  <a:gd name="T5" fmla="*/ 29 h 33"/>
                  <a:gd name="T6" fmla="*/ 0 w 30"/>
                  <a:gd name="T7" fmla="*/ 21 h 33"/>
                  <a:gd name="T8" fmla="*/ 16 w 30"/>
                  <a:gd name="T9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3">
                    <a:moveTo>
                      <a:pt x="16" y="4"/>
                    </a:moveTo>
                    <a:cubicBezTo>
                      <a:pt x="18" y="6"/>
                      <a:pt x="26" y="0"/>
                      <a:pt x="24" y="8"/>
                    </a:cubicBezTo>
                    <a:cubicBezTo>
                      <a:pt x="21" y="15"/>
                      <a:pt x="30" y="28"/>
                      <a:pt x="15" y="29"/>
                    </a:cubicBezTo>
                    <a:cubicBezTo>
                      <a:pt x="10" y="29"/>
                      <a:pt x="0" y="33"/>
                      <a:pt x="0" y="21"/>
                    </a:cubicBezTo>
                    <a:cubicBezTo>
                      <a:pt x="1" y="5"/>
                      <a:pt x="2" y="3"/>
                      <a:pt x="16" y="4"/>
                    </a:cubicBezTo>
                    <a:close/>
                  </a:path>
                </a:pathLst>
              </a:custGeom>
              <a:solidFill>
                <a:srgbClr val="F2E0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5" name="Freeform 207">
                <a:extLst>
                  <a:ext uri="{FF2B5EF4-FFF2-40B4-BE49-F238E27FC236}">
                    <a16:creationId xmlns:a16="http://schemas.microsoft.com/office/drawing/2014/main" id="{2AE3E9B8-48B7-608D-476C-6CAB4F2AF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7" y="1833"/>
                <a:ext cx="33" cy="30"/>
              </a:xfrm>
              <a:custGeom>
                <a:avLst/>
                <a:gdLst>
                  <a:gd name="T0" fmla="*/ 26 w 30"/>
                  <a:gd name="T1" fmla="*/ 14 h 27"/>
                  <a:gd name="T2" fmla="*/ 25 w 30"/>
                  <a:gd name="T3" fmla="*/ 25 h 27"/>
                  <a:gd name="T4" fmla="*/ 5 w 30"/>
                  <a:gd name="T5" fmla="*/ 27 h 27"/>
                  <a:gd name="T6" fmla="*/ 3 w 30"/>
                  <a:gd name="T7" fmla="*/ 19 h 27"/>
                  <a:gd name="T8" fmla="*/ 4 w 30"/>
                  <a:gd name="T9" fmla="*/ 5 h 27"/>
                  <a:gd name="T10" fmla="*/ 23 w 30"/>
                  <a:gd name="T11" fmla="*/ 0 h 27"/>
                  <a:gd name="T12" fmla="*/ 26 w 30"/>
                  <a:gd name="T13" fmla="*/ 4 h 27"/>
                  <a:gd name="T14" fmla="*/ 26 w 30"/>
                  <a:gd name="T1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7">
                    <a:moveTo>
                      <a:pt x="26" y="14"/>
                    </a:moveTo>
                    <a:cubicBezTo>
                      <a:pt x="25" y="17"/>
                      <a:pt x="30" y="23"/>
                      <a:pt x="25" y="25"/>
                    </a:cubicBezTo>
                    <a:cubicBezTo>
                      <a:pt x="18" y="27"/>
                      <a:pt x="11" y="27"/>
                      <a:pt x="5" y="27"/>
                    </a:cubicBezTo>
                    <a:cubicBezTo>
                      <a:pt x="2" y="26"/>
                      <a:pt x="3" y="22"/>
                      <a:pt x="3" y="19"/>
                    </a:cubicBezTo>
                    <a:cubicBezTo>
                      <a:pt x="4" y="14"/>
                      <a:pt x="0" y="7"/>
                      <a:pt x="4" y="5"/>
                    </a:cubicBezTo>
                    <a:cubicBezTo>
                      <a:pt x="9" y="1"/>
                      <a:pt x="17" y="2"/>
                      <a:pt x="23" y="0"/>
                    </a:cubicBezTo>
                    <a:cubicBezTo>
                      <a:pt x="27" y="0"/>
                      <a:pt x="26" y="2"/>
                      <a:pt x="26" y="4"/>
                    </a:cubicBezTo>
                    <a:cubicBezTo>
                      <a:pt x="27" y="7"/>
                      <a:pt x="26" y="10"/>
                      <a:pt x="26" y="14"/>
                    </a:cubicBezTo>
                    <a:close/>
                  </a:path>
                </a:pathLst>
              </a:custGeom>
              <a:solidFill>
                <a:srgbClr val="F2C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6" name="Freeform 208">
                <a:extLst>
                  <a:ext uri="{FF2B5EF4-FFF2-40B4-BE49-F238E27FC236}">
                    <a16:creationId xmlns:a16="http://schemas.microsoft.com/office/drawing/2014/main" id="{A1500447-01D6-7098-F9A2-189C24D92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1763"/>
                <a:ext cx="32" cy="30"/>
              </a:xfrm>
              <a:custGeom>
                <a:avLst/>
                <a:gdLst>
                  <a:gd name="T0" fmla="*/ 28 w 29"/>
                  <a:gd name="T1" fmla="*/ 14 h 28"/>
                  <a:gd name="T2" fmla="*/ 12 w 29"/>
                  <a:gd name="T3" fmla="*/ 27 h 28"/>
                  <a:gd name="T4" fmla="*/ 6 w 29"/>
                  <a:gd name="T5" fmla="*/ 11 h 28"/>
                  <a:gd name="T6" fmla="*/ 12 w 29"/>
                  <a:gd name="T7" fmla="*/ 1 h 28"/>
                  <a:gd name="T8" fmla="*/ 28 w 29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28" y="14"/>
                    </a:moveTo>
                    <a:cubicBezTo>
                      <a:pt x="27" y="28"/>
                      <a:pt x="27" y="28"/>
                      <a:pt x="12" y="27"/>
                    </a:cubicBezTo>
                    <a:cubicBezTo>
                      <a:pt x="0" y="26"/>
                      <a:pt x="6" y="17"/>
                      <a:pt x="6" y="11"/>
                    </a:cubicBezTo>
                    <a:cubicBezTo>
                      <a:pt x="6" y="8"/>
                      <a:pt x="2" y="0"/>
                      <a:pt x="12" y="1"/>
                    </a:cubicBezTo>
                    <a:cubicBezTo>
                      <a:pt x="29" y="3"/>
                      <a:pt x="29" y="3"/>
                      <a:pt x="28" y="14"/>
                    </a:cubicBezTo>
                    <a:close/>
                  </a:path>
                </a:pathLst>
              </a:custGeom>
              <a:solidFill>
                <a:srgbClr val="EDC9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7" name="Freeform 209">
                <a:extLst>
                  <a:ext uri="{FF2B5EF4-FFF2-40B4-BE49-F238E27FC236}">
                    <a16:creationId xmlns:a16="http://schemas.microsoft.com/office/drawing/2014/main" id="{05CA6167-C0CF-789A-7945-6C6767A65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905"/>
                <a:ext cx="32" cy="30"/>
              </a:xfrm>
              <a:custGeom>
                <a:avLst/>
                <a:gdLst>
                  <a:gd name="T0" fmla="*/ 13 w 29"/>
                  <a:gd name="T1" fmla="*/ 24 h 27"/>
                  <a:gd name="T2" fmla="*/ 2 w 29"/>
                  <a:gd name="T3" fmla="*/ 22 h 27"/>
                  <a:gd name="T4" fmla="*/ 3 w 29"/>
                  <a:gd name="T5" fmla="*/ 3 h 27"/>
                  <a:gd name="T6" fmla="*/ 14 w 29"/>
                  <a:gd name="T7" fmla="*/ 2 h 27"/>
                  <a:gd name="T8" fmla="*/ 27 w 29"/>
                  <a:gd name="T9" fmla="*/ 3 h 27"/>
                  <a:gd name="T10" fmla="*/ 27 w 29"/>
                  <a:gd name="T11" fmla="*/ 20 h 27"/>
                  <a:gd name="T12" fmla="*/ 13 w 29"/>
                  <a:gd name="T13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13" y="24"/>
                    </a:moveTo>
                    <a:cubicBezTo>
                      <a:pt x="9" y="23"/>
                      <a:pt x="3" y="27"/>
                      <a:pt x="2" y="22"/>
                    </a:cubicBezTo>
                    <a:cubicBezTo>
                      <a:pt x="0" y="16"/>
                      <a:pt x="1" y="9"/>
                      <a:pt x="3" y="3"/>
                    </a:cubicBezTo>
                    <a:cubicBezTo>
                      <a:pt x="4" y="0"/>
                      <a:pt x="10" y="2"/>
                      <a:pt x="14" y="2"/>
                    </a:cubicBezTo>
                    <a:cubicBezTo>
                      <a:pt x="19" y="2"/>
                      <a:pt x="25" y="0"/>
                      <a:pt x="27" y="3"/>
                    </a:cubicBezTo>
                    <a:cubicBezTo>
                      <a:pt x="29" y="8"/>
                      <a:pt x="29" y="15"/>
                      <a:pt x="27" y="20"/>
                    </a:cubicBezTo>
                    <a:cubicBezTo>
                      <a:pt x="25" y="26"/>
                      <a:pt x="18" y="22"/>
                      <a:pt x="13" y="24"/>
                    </a:cubicBezTo>
                    <a:close/>
                  </a:path>
                </a:pathLst>
              </a:custGeom>
              <a:solidFill>
                <a:srgbClr val="F3D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8" name="Freeform 210">
                <a:extLst>
                  <a:ext uri="{FF2B5EF4-FFF2-40B4-BE49-F238E27FC236}">
                    <a16:creationId xmlns:a16="http://schemas.microsoft.com/office/drawing/2014/main" id="{85630F1E-6619-0879-62E8-937C228EE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4" y="1904"/>
                <a:ext cx="38" cy="28"/>
              </a:xfrm>
              <a:custGeom>
                <a:avLst/>
                <a:gdLst>
                  <a:gd name="T0" fmla="*/ 4 w 35"/>
                  <a:gd name="T1" fmla="*/ 13 h 25"/>
                  <a:gd name="T2" fmla="*/ 24 w 35"/>
                  <a:gd name="T3" fmla="*/ 0 h 25"/>
                  <a:gd name="T4" fmla="*/ 30 w 35"/>
                  <a:gd name="T5" fmla="*/ 16 h 25"/>
                  <a:gd name="T6" fmla="*/ 10 w 35"/>
                  <a:gd name="T7" fmla="*/ 22 h 25"/>
                  <a:gd name="T8" fmla="*/ 4 w 35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5">
                    <a:moveTo>
                      <a:pt x="4" y="13"/>
                    </a:moveTo>
                    <a:cubicBezTo>
                      <a:pt x="4" y="1"/>
                      <a:pt x="4" y="0"/>
                      <a:pt x="24" y="0"/>
                    </a:cubicBezTo>
                    <a:cubicBezTo>
                      <a:pt x="35" y="0"/>
                      <a:pt x="31" y="13"/>
                      <a:pt x="30" y="16"/>
                    </a:cubicBezTo>
                    <a:cubicBezTo>
                      <a:pt x="27" y="25"/>
                      <a:pt x="17" y="21"/>
                      <a:pt x="10" y="22"/>
                    </a:cubicBezTo>
                    <a:cubicBezTo>
                      <a:pt x="0" y="24"/>
                      <a:pt x="6" y="15"/>
                      <a:pt x="4" y="13"/>
                    </a:cubicBezTo>
                    <a:close/>
                  </a:path>
                </a:pathLst>
              </a:custGeom>
              <a:solidFill>
                <a:srgbClr val="EBC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9" name="Freeform 211">
                <a:extLst>
                  <a:ext uri="{FF2B5EF4-FFF2-40B4-BE49-F238E27FC236}">
                    <a16:creationId xmlns:a16="http://schemas.microsoft.com/office/drawing/2014/main" id="{BC5AF788-860D-8032-2776-F378ACF3F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2" y="1866"/>
                <a:ext cx="33" cy="33"/>
              </a:xfrm>
              <a:custGeom>
                <a:avLst/>
                <a:gdLst>
                  <a:gd name="T0" fmla="*/ 25 w 30"/>
                  <a:gd name="T1" fmla="*/ 14 h 30"/>
                  <a:gd name="T2" fmla="*/ 9 w 30"/>
                  <a:gd name="T3" fmla="*/ 29 h 30"/>
                  <a:gd name="T4" fmla="*/ 3 w 30"/>
                  <a:gd name="T5" fmla="*/ 20 h 30"/>
                  <a:gd name="T6" fmla="*/ 19 w 30"/>
                  <a:gd name="T7" fmla="*/ 4 h 30"/>
                  <a:gd name="T8" fmla="*/ 25 w 30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5" y="14"/>
                    </a:moveTo>
                    <a:cubicBezTo>
                      <a:pt x="25" y="29"/>
                      <a:pt x="25" y="28"/>
                      <a:pt x="9" y="29"/>
                    </a:cubicBezTo>
                    <a:cubicBezTo>
                      <a:pt x="0" y="30"/>
                      <a:pt x="3" y="24"/>
                      <a:pt x="3" y="20"/>
                    </a:cubicBezTo>
                    <a:cubicBezTo>
                      <a:pt x="4" y="0"/>
                      <a:pt x="1" y="5"/>
                      <a:pt x="19" y="4"/>
                    </a:cubicBezTo>
                    <a:cubicBezTo>
                      <a:pt x="30" y="3"/>
                      <a:pt x="22" y="12"/>
                      <a:pt x="25" y="14"/>
                    </a:cubicBezTo>
                    <a:close/>
                  </a:path>
                </a:pathLst>
              </a:custGeom>
              <a:solidFill>
                <a:srgbClr val="F8E2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0" name="Freeform 212">
                <a:extLst>
                  <a:ext uri="{FF2B5EF4-FFF2-40B4-BE49-F238E27FC236}">
                    <a16:creationId xmlns:a16="http://schemas.microsoft.com/office/drawing/2014/main" id="{9899248D-A2C4-E790-FA3F-9F0C8FACB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1764"/>
                <a:ext cx="25" cy="33"/>
              </a:xfrm>
              <a:custGeom>
                <a:avLst/>
                <a:gdLst>
                  <a:gd name="T0" fmla="*/ 22 w 23"/>
                  <a:gd name="T1" fmla="*/ 14 h 30"/>
                  <a:gd name="T2" fmla="*/ 4 w 23"/>
                  <a:gd name="T3" fmla="*/ 28 h 30"/>
                  <a:gd name="T4" fmla="*/ 0 w 23"/>
                  <a:gd name="T5" fmla="*/ 24 h 30"/>
                  <a:gd name="T6" fmla="*/ 2 w 23"/>
                  <a:gd name="T7" fmla="*/ 5 h 30"/>
                  <a:gd name="T8" fmla="*/ 11 w 23"/>
                  <a:gd name="T9" fmla="*/ 3 h 30"/>
                  <a:gd name="T10" fmla="*/ 22 w 23"/>
                  <a:gd name="T11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0">
                    <a:moveTo>
                      <a:pt x="22" y="14"/>
                    </a:moveTo>
                    <a:cubicBezTo>
                      <a:pt x="21" y="27"/>
                      <a:pt x="16" y="30"/>
                      <a:pt x="4" y="28"/>
                    </a:cubicBezTo>
                    <a:cubicBezTo>
                      <a:pt x="2" y="27"/>
                      <a:pt x="0" y="27"/>
                      <a:pt x="0" y="24"/>
                    </a:cubicBezTo>
                    <a:cubicBezTo>
                      <a:pt x="1" y="18"/>
                      <a:pt x="0" y="12"/>
                      <a:pt x="2" y="5"/>
                    </a:cubicBezTo>
                    <a:cubicBezTo>
                      <a:pt x="3" y="0"/>
                      <a:pt x="8" y="3"/>
                      <a:pt x="11" y="3"/>
                    </a:cubicBezTo>
                    <a:cubicBezTo>
                      <a:pt x="23" y="2"/>
                      <a:pt x="23" y="2"/>
                      <a:pt x="22" y="14"/>
                    </a:cubicBezTo>
                    <a:close/>
                  </a:path>
                </a:pathLst>
              </a:custGeom>
              <a:solidFill>
                <a:srgbClr val="ECC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1" name="Freeform 213">
                <a:extLst>
                  <a:ext uri="{FF2B5EF4-FFF2-40B4-BE49-F238E27FC236}">
                    <a16:creationId xmlns:a16="http://schemas.microsoft.com/office/drawing/2014/main" id="{13445B05-4D07-CA6D-6296-C3AF6BE05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869"/>
                <a:ext cx="23" cy="33"/>
              </a:xfrm>
              <a:custGeom>
                <a:avLst/>
                <a:gdLst>
                  <a:gd name="T0" fmla="*/ 20 w 21"/>
                  <a:gd name="T1" fmla="*/ 13 h 30"/>
                  <a:gd name="T2" fmla="*/ 20 w 21"/>
                  <a:gd name="T3" fmla="*/ 16 h 30"/>
                  <a:gd name="T4" fmla="*/ 3 w 21"/>
                  <a:gd name="T5" fmla="*/ 26 h 30"/>
                  <a:gd name="T6" fmla="*/ 0 w 21"/>
                  <a:gd name="T7" fmla="*/ 22 h 30"/>
                  <a:gd name="T8" fmla="*/ 0 w 21"/>
                  <a:gd name="T9" fmla="*/ 13 h 30"/>
                  <a:gd name="T10" fmla="*/ 12 w 21"/>
                  <a:gd name="T11" fmla="*/ 1 h 30"/>
                  <a:gd name="T12" fmla="*/ 20 w 21"/>
                  <a:gd name="T1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0">
                    <a:moveTo>
                      <a:pt x="20" y="13"/>
                    </a:moveTo>
                    <a:cubicBezTo>
                      <a:pt x="20" y="14"/>
                      <a:pt x="20" y="15"/>
                      <a:pt x="20" y="16"/>
                    </a:cubicBezTo>
                    <a:cubicBezTo>
                      <a:pt x="19" y="27"/>
                      <a:pt x="14" y="30"/>
                      <a:pt x="3" y="26"/>
                    </a:cubicBezTo>
                    <a:cubicBezTo>
                      <a:pt x="0" y="25"/>
                      <a:pt x="0" y="23"/>
                      <a:pt x="0" y="22"/>
                    </a:cubicBezTo>
                    <a:cubicBezTo>
                      <a:pt x="0" y="19"/>
                      <a:pt x="0" y="16"/>
                      <a:pt x="0" y="13"/>
                    </a:cubicBezTo>
                    <a:cubicBezTo>
                      <a:pt x="0" y="0"/>
                      <a:pt x="0" y="0"/>
                      <a:pt x="12" y="1"/>
                    </a:cubicBezTo>
                    <a:cubicBezTo>
                      <a:pt x="21" y="1"/>
                      <a:pt x="21" y="1"/>
                      <a:pt x="20" y="13"/>
                    </a:cubicBezTo>
                    <a:close/>
                  </a:path>
                </a:pathLst>
              </a:custGeom>
              <a:solidFill>
                <a:srgbClr val="F6E1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2" name="Freeform 214">
                <a:extLst>
                  <a:ext uri="{FF2B5EF4-FFF2-40B4-BE49-F238E27FC236}">
                    <a16:creationId xmlns:a16="http://schemas.microsoft.com/office/drawing/2014/main" id="{B2013C7C-E5B5-1B1C-785C-84B43B3B8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1863"/>
                <a:ext cx="34" cy="37"/>
              </a:xfrm>
              <a:custGeom>
                <a:avLst/>
                <a:gdLst>
                  <a:gd name="T0" fmla="*/ 31 w 31"/>
                  <a:gd name="T1" fmla="*/ 3 h 34"/>
                  <a:gd name="T2" fmla="*/ 19 w 31"/>
                  <a:gd name="T3" fmla="*/ 23 h 34"/>
                  <a:gd name="T4" fmla="*/ 18 w 31"/>
                  <a:gd name="T5" fmla="*/ 34 h 34"/>
                  <a:gd name="T6" fmla="*/ 14 w 31"/>
                  <a:gd name="T7" fmla="*/ 32 h 34"/>
                  <a:gd name="T8" fmla="*/ 4 w 31"/>
                  <a:gd name="T9" fmla="*/ 14 h 34"/>
                  <a:gd name="T10" fmla="*/ 25 w 31"/>
                  <a:gd name="T11" fmla="*/ 2 h 34"/>
                  <a:gd name="T12" fmla="*/ 31 w 31"/>
                  <a:gd name="T13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4">
                    <a:moveTo>
                      <a:pt x="31" y="3"/>
                    </a:moveTo>
                    <a:cubicBezTo>
                      <a:pt x="27" y="10"/>
                      <a:pt x="21" y="15"/>
                      <a:pt x="19" y="23"/>
                    </a:cubicBezTo>
                    <a:cubicBezTo>
                      <a:pt x="19" y="27"/>
                      <a:pt x="16" y="30"/>
                      <a:pt x="18" y="34"/>
                    </a:cubicBezTo>
                    <a:cubicBezTo>
                      <a:pt x="16" y="33"/>
                      <a:pt x="15" y="33"/>
                      <a:pt x="14" y="32"/>
                    </a:cubicBezTo>
                    <a:cubicBezTo>
                      <a:pt x="0" y="26"/>
                      <a:pt x="0" y="26"/>
                      <a:pt x="4" y="14"/>
                    </a:cubicBezTo>
                    <a:cubicBezTo>
                      <a:pt x="7" y="5"/>
                      <a:pt x="15" y="0"/>
                      <a:pt x="25" y="2"/>
                    </a:cubicBezTo>
                    <a:cubicBezTo>
                      <a:pt x="27" y="2"/>
                      <a:pt x="29" y="3"/>
                      <a:pt x="31" y="3"/>
                    </a:cubicBez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3" name="Freeform 215">
                <a:extLst>
                  <a:ext uri="{FF2B5EF4-FFF2-40B4-BE49-F238E27FC236}">
                    <a16:creationId xmlns:a16="http://schemas.microsoft.com/office/drawing/2014/main" id="{7DB65DBB-2E6F-0E77-7C49-4D4E271E1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4" y="1766"/>
                <a:ext cx="33" cy="30"/>
              </a:xfrm>
              <a:custGeom>
                <a:avLst/>
                <a:gdLst>
                  <a:gd name="T0" fmla="*/ 1 w 30"/>
                  <a:gd name="T1" fmla="*/ 13 h 27"/>
                  <a:gd name="T2" fmla="*/ 17 w 30"/>
                  <a:gd name="T3" fmla="*/ 1 h 27"/>
                  <a:gd name="T4" fmla="*/ 23 w 30"/>
                  <a:gd name="T5" fmla="*/ 8 h 27"/>
                  <a:gd name="T6" fmla="*/ 14 w 30"/>
                  <a:gd name="T7" fmla="*/ 25 h 27"/>
                  <a:gd name="T8" fmla="*/ 1 w 30"/>
                  <a:gd name="T9" fmla="*/ 1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7">
                    <a:moveTo>
                      <a:pt x="1" y="13"/>
                    </a:moveTo>
                    <a:cubicBezTo>
                      <a:pt x="1" y="0"/>
                      <a:pt x="1" y="0"/>
                      <a:pt x="17" y="1"/>
                    </a:cubicBezTo>
                    <a:cubicBezTo>
                      <a:pt x="23" y="1"/>
                      <a:pt x="26" y="3"/>
                      <a:pt x="23" y="8"/>
                    </a:cubicBezTo>
                    <a:cubicBezTo>
                      <a:pt x="21" y="14"/>
                      <a:pt x="30" y="27"/>
                      <a:pt x="14" y="25"/>
                    </a:cubicBezTo>
                    <a:cubicBezTo>
                      <a:pt x="0" y="24"/>
                      <a:pt x="0" y="24"/>
                      <a:pt x="1" y="13"/>
                    </a:cubicBezTo>
                    <a:close/>
                  </a:path>
                </a:pathLst>
              </a:custGeom>
              <a:solidFill>
                <a:srgbClr val="EECC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4" name="Freeform 216">
                <a:extLst>
                  <a:ext uri="{FF2B5EF4-FFF2-40B4-BE49-F238E27FC236}">
                    <a16:creationId xmlns:a16="http://schemas.microsoft.com/office/drawing/2014/main" id="{5E0851C8-2475-FAE1-A9B1-DEB39A4BE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1865"/>
                <a:ext cx="29" cy="36"/>
              </a:xfrm>
              <a:custGeom>
                <a:avLst/>
                <a:gdLst>
                  <a:gd name="T0" fmla="*/ 4 w 26"/>
                  <a:gd name="T1" fmla="*/ 13 h 33"/>
                  <a:gd name="T2" fmla="*/ 8 w 26"/>
                  <a:gd name="T3" fmla="*/ 2 h 33"/>
                  <a:gd name="T4" fmla="*/ 26 w 26"/>
                  <a:gd name="T5" fmla="*/ 14 h 33"/>
                  <a:gd name="T6" fmla="*/ 26 w 26"/>
                  <a:gd name="T7" fmla="*/ 15 h 33"/>
                  <a:gd name="T8" fmla="*/ 8 w 26"/>
                  <a:gd name="T9" fmla="*/ 27 h 33"/>
                  <a:gd name="T10" fmla="*/ 4 w 26"/>
                  <a:gd name="T11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3">
                    <a:moveTo>
                      <a:pt x="4" y="13"/>
                    </a:moveTo>
                    <a:cubicBezTo>
                      <a:pt x="7" y="10"/>
                      <a:pt x="0" y="2"/>
                      <a:pt x="8" y="2"/>
                    </a:cubicBezTo>
                    <a:cubicBezTo>
                      <a:pt x="22" y="0"/>
                      <a:pt x="26" y="3"/>
                      <a:pt x="26" y="14"/>
                    </a:cubicBezTo>
                    <a:cubicBezTo>
                      <a:pt x="26" y="14"/>
                      <a:pt x="26" y="15"/>
                      <a:pt x="26" y="15"/>
                    </a:cubicBezTo>
                    <a:cubicBezTo>
                      <a:pt x="26" y="30"/>
                      <a:pt x="21" y="33"/>
                      <a:pt x="8" y="27"/>
                    </a:cubicBezTo>
                    <a:cubicBezTo>
                      <a:pt x="1" y="24"/>
                      <a:pt x="7" y="18"/>
                      <a:pt x="4" y="13"/>
                    </a:cubicBezTo>
                    <a:close/>
                  </a:path>
                </a:pathLst>
              </a:custGeom>
              <a:solidFill>
                <a:srgbClr val="F8E3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5" name="Freeform 217">
                <a:extLst>
                  <a:ext uri="{FF2B5EF4-FFF2-40B4-BE49-F238E27FC236}">
                    <a16:creationId xmlns:a16="http://schemas.microsoft.com/office/drawing/2014/main" id="{4A177B8C-9724-97A3-674B-8DA4485B0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819"/>
                <a:ext cx="33" cy="39"/>
              </a:xfrm>
              <a:custGeom>
                <a:avLst/>
                <a:gdLst>
                  <a:gd name="T0" fmla="*/ 30 w 30"/>
                  <a:gd name="T1" fmla="*/ 36 h 36"/>
                  <a:gd name="T2" fmla="*/ 1 w 30"/>
                  <a:gd name="T3" fmla="*/ 0 h 36"/>
                  <a:gd name="T4" fmla="*/ 21 w 30"/>
                  <a:gd name="T5" fmla="*/ 12 h 36"/>
                  <a:gd name="T6" fmla="*/ 30 w 30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36">
                    <a:moveTo>
                      <a:pt x="30" y="36"/>
                    </a:moveTo>
                    <a:cubicBezTo>
                      <a:pt x="11" y="32"/>
                      <a:pt x="0" y="22"/>
                      <a:pt x="1" y="0"/>
                    </a:cubicBezTo>
                    <a:cubicBezTo>
                      <a:pt x="8" y="4"/>
                      <a:pt x="17" y="5"/>
                      <a:pt x="21" y="12"/>
                    </a:cubicBezTo>
                    <a:cubicBezTo>
                      <a:pt x="25" y="19"/>
                      <a:pt x="26" y="28"/>
                      <a:pt x="30" y="36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6" name="Freeform 218">
                <a:extLst>
                  <a:ext uri="{FF2B5EF4-FFF2-40B4-BE49-F238E27FC236}">
                    <a16:creationId xmlns:a16="http://schemas.microsoft.com/office/drawing/2014/main" id="{A2941B0D-4FBD-BBC5-B0A1-9A20972D2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7" y="1973"/>
                <a:ext cx="25" cy="31"/>
              </a:xfrm>
              <a:custGeom>
                <a:avLst/>
                <a:gdLst>
                  <a:gd name="T0" fmla="*/ 21 w 23"/>
                  <a:gd name="T1" fmla="*/ 14 h 28"/>
                  <a:gd name="T2" fmla="*/ 8 w 23"/>
                  <a:gd name="T3" fmla="*/ 28 h 28"/>
                  <a:gd name="T4" fmla="*/ 1 w 23"/>
                  <a:gd name="T5" fmla="*/ 21 h 28"/>
                  <a:gd name="T6" fmla="*/ 1 w 23"/>
                  <a:gd name="T7" fmla="*/ 10 h 28"/>
                  <a:gd name="T8" fmla="*/ 4 w 23"/>
                  <a:gd name="T9" fmla="*/ 2 h 28"/>
                  <a:gd name="T10" fmla="*/ 19 w 23"/>
                  <a:gd name="T11" fmla="*/ 2 h 28"/>
                  <a:gd name="T12" fmla="*/ 21 w 23"/>
                  <a:gd name="T13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8">
                    <a:moveTo>
                      <a:pt x="21" y="14"/>
                    </a:moveTo>
                    <a:cubicBezTo>
                      <a:pt x="21" y="28"/>
                      <a:pt x="21" y="28"/>
                      <a:pt x="8" y="28"/>
                    </a:cubicBezTo>
                    <a:cubicBezTo>
                      <a:pt x="3" y="28"/>
                      <a:pt x="1" y="26"/>
                      <a:pt x="1" y="21"/>
                    </a:cubicBezTo>
                    <a:cubicBezTo>
                      <a:pt x="2" y="17"/>
                      <a:pt x="1" y="14"/>
                      <a:pt x="1" y="10"/>
                    </a:cubicBezTo>
                    <a:cubicBezTo>
                      <a:pt x="2" y="8"/>
                      <a:pt x="0" y="3"/>
                      <a:pt x="4" y="2"/>
                    </a:cubicBezTo>
                    <a:cubicBezTo>
                      <a:pt x="9" y="1"/>
                      <a:pt x="15" y="0"/>
                      <a:pt x="19" y="2"/>
                    </a:cubicBezTo>
                    <a:cubicBezTo>
                      <a:pt x="23" y="4"/>
                      <a:pt x="20" y="10"/>
                      <a:pt x="21" y="14"/>
                    </a:cubicBezTo>
                    <a:close/>
                  </a:path>
                </a:pathLst>
              </a:custGeom>
              <a:solidFill>
                <a:srgbClr val="E7C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7" name="Freeform 219">
                <a:extLst>
                  <a:ext uri="{FF2B5EF4-FFF2-40B4-BE49-F238E27FC236}">
                    <a16:creationId xmlns:a16="http://schemas.microsoft.com/office/drawing/2014/main" id="{A00AA4E8-0C4B-E152-74C2-E48991071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2" y="1969"/>
                <a:ext cx="26" cy="36"/>
              </a:xfrm>
              <a:custGeom>
                <a:avLst/>
                <a:gdLst>
                  <a:gd name="T0" fmla="*/ 21 w 24"/>
                  <a:gd name="T1" fmla="*/ 18 h 33"/>
                  <a:gd name="T2" fmla="*/ 7 w 24"/>
                  <a:gd name="T3" fmla="*/ 31 h 33"/>
                  <a:gd name="T4" fmla="*/ 1 w 24"/>
                  <a:gd name="T5" fmla="*/ 25 h 33"/>
                  <a:gd name="T6" fmla="*/ 1 w 24"/>
                  <a:gd name="T7" fmla="*/ 17 h 33"/>
                  <a:gd name="T8" fmla="*/ 19 w 24"/>
                  <a:gd name="T9" fmla="*/ 6 h 33"/>
                  <a:gd name="T10" fmla="*/ 21 w 24"/>
                  <a:gd name="T11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3">
                    <a:moveTo>
                      <a:pt x="21" y="18"/>
                    </a:moveTo>
                    <a:cubicBezTo>
                      <a:pt x="20" y="33"/>
                      <a:pt x="20" y="33"/>
                      <a:pt x="7" y="31"/>
                    </a:cubicBezTo>
                    <a:cubicBezTo>
                      <a:pt x="2" y="31"/>
                      <a:pt x="0" y="30"/>
                      <a:pt x="1" y="25"/>
                    </a:cubicBezTo>
                    <a:cubicBezTo>
                      <a:pt x="1" y="22"/>
                      <a:pt x="1" y="20"/>
                      <a:pt x="1" y="17"/>
                    </a:cubicBezTo>
                    <a:cubicBezTo>
                      <a:pt x="1" y="6"/>
                      <a:pt x="10" y="0"/>
                      <a:pt x="19" y="6"/>
                    </a:cubicBezTo>
                    <a:cubicBezTo>
                      <a:pt x="24" y="9"/>
                      <a:pt x="20" y="15"/>
                      <a:pt x="21" y="18"/>
                    </a:cubicBezTo>
                    <a:close/>
                  </a:path>
                </a:pathLst>
              </a:custGeom>
              <a:solidFill>
                <a:srgbClr val="F3D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8" name="Freeform 220">
                <a:extLst>
                  <a:ext uri="{FF2B5EF4-FFF2-40B4-BE49-F238E27FC236}">
                    <a16:creationId xmlns:a16="http://schemas.microsoft.com/office/drawing/2014/main" id="{5F7C7F96-D891-4828-5D3A-F2F4576EC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1832"/>
                <a:ext cx="38" cy="32"/>
              </a:xfrm>
              <a:custGeom>
                <a:avLst/>
                <a:gdLst>
                  <a:gd name="T0" fmla="*/ 30 w 35"/>
                  <a:gd name="T1" fmla="*/ 17 h 29"/>
                  <a:gd name="T2" fmla="*/ 13 w 35"/>
                  <a:gd name="T3" fmla="*/ 29 h 29"/>
                  <a:gd name="T4" fmla="*/ 6 w 35"/>
                  <a:gd name="T5" fmla="*/ 15 h 29"/>
                  <a:gd name="T6" fmla="*/ 25 w 35"/>
                  <a:gd name="T7" fmla="*/ 6 h 29"/>
                  <a:gd name="T8" fmla="*/ 30 w 35"/>
                  <a:gd name="T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29">
                    <a:moveTo>
                      <a:pt x="30" y="17"/>
                    </a:moveTo>
                    <a:cubicBezTo>
                      <a:pt x="30" y="29"/>
                      <a:pt x="30" y="29"/>
                      <a:pt x="13" y="29"/>
                    </a:cubicBezTo>
                    <a:cubicBezTo>
                      <a:pt x="0" y="29"/>
                      <a:pt x="6" y="19"/>
                      <a:pt x="6" y="15"/>
                    </a:cubicBezTo>
                    <a:cubicBezTo>
                      <a:pt x="6" y="0"/>
                      <a:pt x="18" y="8"/>
                      <a:pt x="25" y="6"/>
                    </a:cubicBezTo>
                    <a:cubicBezTo>
                      <a:pt x="35" y="4"/>
                      <a:pt x="28" y="14"/>
                      <a:pt x="30" y="17"/>
                    </a:cubicBezTo>
                    <a:close/>
                  </a:path>
                </a:pathLst>
              </a:custGeom>
              <a:solidFill>
                <a:srgbClr val="F0C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09" name="Freeform 221">
                <a:extLst>
                  <a:ext uri="{FF2B5EF4-FFF2-40B4-BE49-F238E27FC236}">
                    <a16:creationId xmlns:a16="http://schemas.microsoft.com/office/drawing/2014/main" id="{F4253979-648F-0B73-A267-8356EDFC3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1763"/>
                <a:ext cx="43" cy="37"/>
              </a:xfrm>
              <a:custGeom>
                <a:avLst/>
                <a:gdLst>
                  <a:gd name="T0" fmla="*/ 37 w 39"/>
                  <a:gd name="T1" fmla="*/ 8 h 34"/>
                  <a:gd name="T2" fmla="*/ 31 w 39"/>
                  <a:gd name="T3" fmla="*/ 10 h 34"/>
                  <a:gd name="T4" fmla="*/ 8 w 39"/>
                  <a:gd name="T5" fmla="*/ 31 h 34"/>
                  <a:gd name="T6" fmla="*/ 0 w 39"/>
                  <a:gd name="T7" fmla="*/ 26 h 34"/>
                  <a:gd name="T8" fmla="*/ 6 w 39"/>
                  <a:gd name="T9" fmla="*/ 6 h 34"/>
                  <a:gd name="T10" fmla="*/ 11 w 39"/>
                  <a:gd name="T11" fmla="*/ 2 h 34"/>
                  <a:gd name="T12" fmla="*/ 38 w 39"/>
                  <a:gd name="T13" fmla="*/ 0 h 34"/>
                  <a:gd name="T14" fmla="*/ 37 w 39"/>
                  <a:gd name="T15" fmla="*/ 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4">
                    <a:moveTo>
                      <a:pt x="37" y="8"/>
                    </a:moveTo>
                    <a:cubicBezTo>
                      <a:pt x="35" y="9"/>
                      <a:pt x="33" y="9"/>
                      <a:pt x="31" y="10"/>
                    </a:cubicBezTo>
                    <a:cubicBezTo>
                      <a:pt x="14" y="12"/>
                      <a:pt x="12" y="14"/>
                      <a:pt x="8" y="31"/>
                    </a:cubicBezTo>
                    <a:cubicBezTo>
                      <a:pt x="2" y="34"/>
                      <a:pt x="0" y="31"/>
                      <a:pt x="0" y="26"/>
                    </a:cubicBezTo>
                    <a:cubicBezTo>
                      <a:pt x="0" y="19"/>
                      <a:pt x="3" y="12"/>
                      <a:pt x="6" y="6"/>
                    </a:cubicBezTo>
                    <a:cubicBezTo>
                      <a:pt x="7" y="3"/>
                      <a:pt x="9" y="2"/>
                      <a:pt x="11" y="2"/>
                    </a:cubicBezTo>
                    <a:cubicBezTo>
                      <a:pt x="20" y="3"/>
                      <a:pt x="29" y="2"/>
                      <a:pt x="38" y="0"/>
                    </a:cubicBezTo>
                    <a:cubicBezTo>
                      <a:pt x="39" y="3"/>
                      <a:pt x="39" y="6"/>
                      <a:pt x="37" y="8"/>
                    </a:cubicBezTo>
                    <a:close/>
                  </a:path>
                </a:pathLst>
              </a:custGeom>
              <a:solidFill>
                <a:srgbClr val="BB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0" name="Freeform 222">
                <a:extLst>
                  <a:ext uri="{FF2B5EF4-FFF2-40B4-BE49-F238E27FC236}">
                    <a16:creationId xmlns:a16="http://schemas.microsoft.com/office/drawing/2014/main" id="{C289B9BB-1FCD-F2E8-7847-42588E676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4" y="1869"/>
                <a:ext cx="31" cy="33"/>
              </a:xfrm>
              <a:custGeom>
                <a:avLst/>
                <a:gdLst>
                  <a:gd name="T0" fmla="*/ 23 w 28"/>
                  <a:gd name="T1" fmla="*/ 13 h 30"/>
                  <a:gd name="T2" fmla="*/ 13 w 28"/>
                  <a:gd name="T3" fmla="*/ 28 h 30"/>
                  <a:gd name="T4" fmla="*/ 4 w 28"/>
                  <a:gd name="T5" fmla="*/ 25 h 30"/>
                  <a:gd name="T6" fmla="*/ 5 w 28"/>
                  <a:gd name="T7" fmla="*/ 3 h 30"/>
                  <a:gd name="T8" fmla="*/ 22 w 28"/>
                  <a:gd name="T9" fmla="*/ 3 h 30"/>
                  <a:gd name="T10" fmla="*/ 23 w 28"/>
                  <a:gd name="T11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30">
                    <a:moveTo>
                      <a:pt x="23" y="13"/>
                    </a:moveTo>
                    <a:cubicBezTo>
                      <a:pt x="24" y="22"/>
                      <a:pt x="25" y="30"/>
                      <a:pt x="13" y="28"/>
                    </a:cubicBezTo>
                    <a:cubicBezTo>
                      <a:pt x="10" y="27"/>
                      <a:pt x="4" y="30"/>
                      <a:pt x="4" y="25"/>
                    </a:cubicBezTo>
                    <a:cubicBezTo>
                      <a:pt x="4" y="18"/>
                      <a:pt x="0" y="9"/>
                      <a:pt x="5" y="3"/>
                    </a:cubicBezTo>
                    <a:cubicBezTo>
                      <a:pt x="8" y="0"/>
                      <a:pt x="17" y="1"/>
                      <a:pt x="22" y="3"/>
                    </a:cubicBezTo>
                    <a:cubicBezTo>
                      <a:pt x="28" y="4"/>
                      <a:pt x="22" y="10"/>
                      <a:pt x="23" y="13"/>
                    </a:cubicBezTo>
                    <a:close/>
                  </a:path>
                </a:pathLst>
              </a:custGeom>
              <a:solidFill>
                <a:srgbClr val="FAE4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1" name="Freeform 223">
                <a:extLst>
                  <a:ext uri="{FF2B5EF4-FFF2-40B4-BE49-F238E27FC236}">
                    <a16:creationId xmlns:a16="http://schemas.microsoft.com/office/drawing/2014/main" id="{EC898951-4DB9-7BF6-D252-EA12D1DE4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7" y="1793"/>
                <a:ext cx="30" cy="33"/>
              </a:xfrm>
              <a:custGeom>
                <a:avLst/>
                <a:gdLst>
                  <a:gd name="T0" fmla="*/ 24 w 28"/>
                  <a:gd name="T1" fmla="*/ 11 h 30"/>
                  <a:gd name="T2" fmla="*/ 18 w 28"/>
                  <a:gd name="T3" fmla="*/ 29 h 30"/>
                  <a:gd name="T4" fmla="*/ 2 w 28"/>
                  <a:gd name="T5" fmla="*/ 10 h 30"/>
                  <a:gd name="T6" fmla="*/ 7 w 28"/>
                  <a:gd name="T7" fmla="*/ 3 h 30"/>
                  <a:gd name="T8" fmla="*/ 24 w 28"/>
                  <a:gd name="T9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24" y="11"/>
                    </a:moveTo>
                    <a:cubicBezTo>
                      <a:pt x="20" y="16"/>
                      <a:pt x="28" y="28"/>
                      <a:pt x="18" y="29"/>
                    </a:cubicBezTo>
                    <a:cubicBezTo>
                      <a:pt x="4" y="30"/>
                      <a:pt x="1" y="25"/>
                      <a:pt x="2" y="10"/>
                    </a:cubicBezTo>
                    <a:cubicBezTo>
                      <a:pt x="2" y="7"/>
                      <a:pt x="0" y="1"/>
                      <a:pt x="7" y="3"/>
                    </a:cubicBezTo>
                    <a:cubicBezTo>
                      <a:pt x="12" y="6"/>
                      <a:pt x="22" y="0"/>
                      <a:pt x="24" y="11"/>
                    </a:cubicBezTo>
                    <a:close/>
                  </a:path>
                </a:pathLst>
              </a:custGeom>
              <a:solidFill>
                <a:srgbClr val="F4E6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2" name="Freeform 224">
                <a:extLst>
                  <a:ext uri="{FF2B5EF4-FFF2-40B4-BE49-F238E27FC236}">
                    <a16:creationId xmlns:a16="http://schemas.microsoft.com/office/drawing/2014/main" id="{7B3BB313-C73B-00F3-0F96-13E9EFDEC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8" y="1897"/>
                <a:ext cx="36" cy="31"/>
              </a:xfrm>
              <a:custGeom>
                <a:avLst/>
                <a:gdLst>
                  <a:gd name="T0" fmla="*/ 20 w 33"/>
                  <a:gd name="T1" fmla="*/ 4 h 29"/>
                  <a:gd name="T2" fmla="*/ 28 w 33"/>
                  <a:gd name="T3" fmla="*/ 19 h 29"/>
                  <a:gd name="T4" fmla="*/ 10 w 33"/>
                  <a:gd name="T5" fmla="*/ 25 h 29"/>
                  <a:gd name="T6" fmla="*/ 3 w 33"/>
                  <a:gd name="T7" fmla="*/ 10 h 29"/>
                  <a:gd name="T8" fmla="*/ 20 w 33"/>
                  <a:gd name="T9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29">
                    <a:moveTo>
                      <a:pt x="20" y="4"/>
                    </a:moveTo>
                    <a:cubicBezTo>
                      <a:pt x="33" y="4"/>
                      <a:pt x="29" y="15"/>
                      <a:pt x="28" y="19"/>
                    </a:cubicBezTo>
                    <a:cubicBezTo>
                      <a:pt x="27" y="29"/>
                      <a:pt x="16" y="25"/>
                      <a:pt x="10" y="25"/>
                    </a:cubicBezTo>
                    <a:cubicBezTo>
                      <a:pt x="0" y="26"/>
                      <a:pt x="2" y="15"/>
                      <a:pt x="3" y="10"/>
                    </a:cubicBezTo>
                    <a:cubicBezTo>
                      <a:pt x="5" y="0"/>
                      <a:pt x="16" y="9"/>
                      <a:pt x="20" y="4"/>
                    </a:cubicBezTo>
                    <a:close/>
                  </a:path>
                </a:pathLst>
              </a:custGeom>
              <a:solidFill>
                <a:srgbClr val="F2D5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3" name="Freeform 225">
                <a:extLst>
                  <a:ext uri="{FF2B5EF4-FFF2-40B4-BE49-F238E27FC236}">
                    <a16:creationId xmlns:a16="http://schemas.microsoft.com/office/drawing/2014/main" id="{BB175F56-4647-A3E4-07C2-4F49147EF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759"/>
                <a:ext cx="34" cy="45"/>
              </a:xfrm>
              <a:custGeom>
                <a:avLst/>
                <a:gdLst>
                  <a:gd name="T0" fmla="*/ 28 w 31"/>
                  <a:gd name="T1" fmla="*/ 9 h 41"/>
                  <a:gd name="T2" fmla="*/ 28 w 31"/>
                  <a:gd name="T3" fmla="*/ 0 h 41"/>
                  <a:gd name="T4" fmla="*/ 28 w 31"/>
                  <a:gd name="T5" fmla="*/ 37 h 41"/>
                  <a:gd name="T6" fmla="*/ 23 w 31"/>
                  <a:gd name="T7" fmla="*/ 39 h 41"/>
                  <a:gd name="T8" fmla="*/ 6 w 31"/>
                  <a:gd name="T9" fmla="*/ 31 h 41"/>
                  <a:gd name="T10" fmla="*/ 3 w 31"/>
                  <a:gd name="T11" fmla="*/ 15 h 41"/>
                  <a:gd name="T12" fmla="*/ 12 w 31"/>
                  <a:gd name="T13" fmla="*/ 23 h 41"/>
                  <a:gd name="T14" fmla="*/ 19 w 31"/>
                  <a:gd name="T15" fmla="*/ 15 h 41"/>
                  <a:gd name="T16" fmla="*/ 22 w 31"/>
                  <a:gd name="T17" fmla="*/ 20 h 41"/>
                  <a:gd name="T18" fmla="*/ 28 w 31"/>
                  <a:gd name="T19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41">
                    <a:moveTo>
                      <a:pt x="28" y="9"/>
                    </a:moveTo>
                    <a:cubicBezTo>
                      <a:pt x="28" y="6"/>
                      <a:pt x="28" y="3"/>
                      <a:pt x="28" y="0"/>
                    </a:cubicBezTo>
                    <a:cubicBezTo>
                      <a:pt x="31" y="12"/>
                      <a:pt x="28" y="25"/>
                      <a:pt x="28" y="37"/>
                    </a:cubicBezTo>
                    <a:cubicBezTo>
                      <a:pt x="28" y="41"/>
                      <a:pt x="25" y="40"/>
                      <a:pt x="23" y="39"/>
                    </a:cubicBezTo>
                    <a:cubicBezTo>
                      <a:pt x="17" y="37"/>
                      <a:pt x="12" y="34"/>
                      <a:pt x="6" y="31"/>
                    </a:cubicBezTo>
                    <a:cubicBezTo>
                      <a:pt x="0" y="27"/>
                      <a:pt x="5" y="21"/>
                      <a:pt x="3" y="15"/>
                    </a:cubicBezTo>
                    <a:cubicBezTo>
                      <a:pt x="9" y="16"/>
                      <a:pt x="8" y="23"/>
                      <a:pt x="12" y="23"/>
                    </a:cubicBezTo>
                    <a:cubicBezTo>
                      <a:pt x="17" y="23"/>
                      <a:pt x="15" y="17"/>
                      <a:pt x="19" y="15"/>
                    </a:cubicBezTo>
                    <a:cubicBezTo>
                      <a:pt x="22" y="16"/>
                      <a:pt x="19" y="19"/>
                      <a:pt x="22" y="20"/>
                    </a:cubicBezTo>
                    <a:cubicBezTo>
                      <a:pt x="24" y="17"/>
                      <a:pt x="29" y="15"/>
                      <a:pt x="28" y="9"/>
                    </a:cubicBezTo>
                    <a:close/>
                  </a:path>
                </a:pathLst>
              </a:custGeom>
              <a:solidFill>
                <a:srgbClr val="B9D7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4" name="Freeform 226">
                <a:extLst>
                  <a:ext uri="{FF2B5EF4-FFF2-40B4-BE49-F238E27FC236}">
                    <a16:creationId xmlns:a16="http://schemas.microsoft.com/office/drawing/2014/main" id="{A9406546-6759-8C4F-79FE-BB3020AAF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9" y="1723"/>
                <a:ext cx="28" cy="32"/>
              </a:xfrm>
              <a:custGeom>
                <a:avLst/>
                <a:gdLst>
                  <a:gd name="T0" fmla="*/ 24 w 26"/>
                  <a:gd name="T1" fmla="*/ 29 h 29"/>
                  <a:gd name="T2" fmla="*/ 5 w 26"/>
                  <a:gd name="T3" fmla="*/ 5 h 29"/>
                  <a:gd name="T4" fmla="*/ 12 w 26"/>
                  <a:gd name="T5" fmla="*/ 1 h 29"/>
                  <a:gd name="T6" fmla="*/ 25 w 26"/>
                  <a:gd name="T7" fmla="*/ 19 h 29"/>
                  <a:gd name="T8" fmla="*/ 24 w 26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9">
                    <a:moveTo>
                      <a:pt x="24" y="29"/>
                    </a:moveTo>
                    <a:cubicBezTo>
                      <a:pt x="5" y="24"/>
                      <a:pt x="0" y="17"/>
                      <a:pt x="5" y="5"/>
                    </a:cubicBezTo>
                    <a:cubicBezTo>
                      <a:pt x="6" y="1"/>
                      <a:pt x="8" y="0"/>
                      <a:pt x="12" y="1"/>
                    </a:cubicBezTo>
                    <a:cubicBezTo>
                      <a:pt x="26" y="4"/>
                      <a:pt x="26" y="4"/>
                      <a:pt x="25" y="19"/>
                    </a:cubicBezTo>
                    <a:cubicBezTo>
                      <a:pt x="24" y="22"/>
                      <a:pt x="24" y="25"/>
                      <a:pt x="24" y="29"/>
                    </a:cubicBezTo>
                    <a:close/>
                  </a:path>
                </a:pathLst>
              </a:custGeom>
              <a:solidFill>
                <a:srgbClr val="F3E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5" name="Freeform 227">
                <a:extLst>
                  <a:ext uri="{FF2B5EF4-FFF2-40B4-BE49-F238E27FC236}">
                    <a16:creationId xmlns:a16="http://schemas.microsoft.com/office/drawing/2014/main" id="{05AE5BDE-A455-A849-5BB9-EF89ED099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1" y="1859"/>
                <a:ext cx="29" cy="34"/>
              </a:xfrm>
              <a:custGeom>
                <a:avLst/>
                <a:gdLst>
                  <a:gd name="T0" fmla="*/ 0 w 26"/>
                  <a:gd name="T1" fmla="*/ 2 h 31"/>
                  <a:gd name="T2" fmla="*/ 21 w 26"/>
                  <a:gd name="T3" fmla="*/ 7 h 31"/>
                  <a:gd name="T4" fmla="*/ 26 w 26"/>
                  <a:gd name="T5" fmla="*/ 23 h 31"/>
                  <a:gd name="T6" fmla="*/ 20 w 26"/>
                  <a:gd name="T7" fmla="*/ 31 h 31"/>
                  <a:gd name="T8" fmla="*/ 7 w 26"/>
                  <a:gd name="T9" fmla="*/ 22 h 31"/>
                  <a:gd name="T10" fmla="*/ 0 w 26"/>
                  <a:gd name="T11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1">
                    <a:moveTo>
                      <a:pt x="0" y="2"/>
                    </a:moveTo>
                    <a:cubicBezTo>
                      <a:pt x="8" y="0"/>
                      <a:pt x="13" y="7"/>
                      <a:pt x="21" y="7"/>
                    </a:cubicBezTo>
                    <a:cubicBezTo>
                      <a:pt x="24" y="7"/>
                      <a:pt x="26" y="17"/>
                      <a:pt x="26" y="23"/>
                    </a:cubicBezTo>
                    <a:cubicBezTo>
                      <a:pt x="26" y="27"/>
                      <a:pt x="25" y="31"/>
                      <a:pt x="20" y="31"/>
                    </a:cubicBezTo>
                    <a:cubicBezTo>
                      <a:pt x="14" y="30"/>
                      <a:pt x="9" y="29"/>
                      <a:pt x="7" y="22"/>
                    </a:cubicBezTo>
                    <a:cubicBezTo>
                      <a:pt x="5" y="15"/>
                      <a:pt x="2" y="9"/>
                      <a:pt x="0" y="2"/>
                    </a:cubicBezTo>
                    <a:close/>
                  </a:path>
                </a:pathLst>
              </a:custGeom>
              <a:solidFill>
                <a:srgbClr val="DFDF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6" name="Freeform 228">
                <a:extLst>
                  <a:ext uri="{FF2B5EF4-FFF2-40B4-BE49-F238E27FC236}">
                    <a16:creationId xmlns:a16="http://schemas.microsoft.com/office/drawing/2014/main" id="{0FEC3987-FF14-E808-1CCD-EACFB024E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1765"/>
                <a:ext cx="25" cy="31"/>
              </a:xfrm>
              <a:custGeom>
                <a:avLst/>
                <a:gdLst>
                  <a:gd name="T0" fmla="*/ 19 w 22"/>
                  <a:gd name="T1" fmla="*/ 16 h 28"/>
                  <a:gd name="T2" fmla="*/ 19 w 22"/>
                  <a:gd name="T3" fmla="*/ 17 h 28"/>
                  <a:gd name="T4" fmla="*/ 18 w 22"/>
                  <a:gd name="T5" fmla="*/ 26 h 28"/>
                  <a:gd name="T6" fmla="*/ 2 w 22"/>
                  <a:gd name="T7" fmla="*/ 26 h 28"/>
                  <a:gd name="T8" fmla="*/ 0 w 22"/>
                  <a:gd name="T9" fmla="*/ 21 h 28"/>
                  <a:gd name="T10" fmla="*/ 0 w 22"/>
                  <a:gd name="T11" fmla="*/ 7 h 28"/>
                  <a:gd name="T12" fmla="*/ 6 w 22"/>
                  <a:gd name="T13" fmla="*/ 2 h 28"/>
                  <a:gd name="T14" fmla="*/ 19 w 22"/>
                  <a:gd name="T1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19" y="16"/>
                    </a:moveTo>
                    <a:cubicBezTo>
                      <a:pt x="19" y="15"/>
                      <a:pt x="20" y="16"/>
                      <a:pt x="19" y="17"/>
                    </a:cubicBezTo>
                    <a:cubicBezTo>
                      <a:pt x="18" y="20"/>
                      <a:pt x="22" y="25"/>
                      <a:pt x="18" y="26"/>
                    </a:cubicBezTo>
                    <a:cubicBezTo>
                      <a:pt x="13" y="28"/>
                      <a:pt x="7" y="27"/>
                      <a:pt x="2" y="26"/>
                    </a:cubicBezTo>
                    <a:cubicBezTo>
                      <a:pt x="0" y="26"/>
                      <a:pt x="0" y="23"/>
                      <a:pt x="0" y="21"/>
                    </a:cubicBezTo>
                    <a:cubicBezTo>
                      <a:pt x="0" y="17"/>
                      <a:pt x="1" y="12"/>
                      <a:pt x="0" y="7"/>
                    </a:cubicBezTo>
                    <a:cubicBezTo>
                      <a:pt x="0" y="3"/>
                      <a:pt x="2" y="2"/>
                      <a:pt x="6" y="2"/>
                    </a:cubicBezTo>
                    <a:cubicBezTo>
                      <a:pt x="20" y="0"/>
                      <a:pt x="20" y="0"/>
                      <a:pt x="19" y="16"/>
                    </a:cubicBezTo>
                    <a:close/>
                  </a:path>
                </a:pathLst>
              </a:custGeom>
              <a:solidFill>
                <a:srgbClr val="F1C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7" name="Freeform 229">
                <a:extLst>
                  <a:ext uri="{FF2B5EF4-FFF2-40B4-BE49-F238E27FC236}">
                    <a16:creationId xmlns:a16="http://schemas.microsoft.com/office/drawing/2014/main" id="{BD3E7F12-FE4B-373D-799E-6138C66CD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4" y="2008"/>
                <a:ext cx="30" cy="32"/>
              </a:xfrm>
              <a:custGeom>
                <a:avLst/>
                <a:gdLst>
                  <a:gd name="T0" fmla="*/ 21 w 27"/>
                  <a:gd name="T1" fmla="*/ 13 h 29"/>
                  <a:gd name="T2" fmla="*/ 14 w 27"/>
                  <a:gd name="T3" fmla="*/ 24 h 29"/>
                  <a:gd name="T4" fmla="*/ 1 w 27"/>
                  <a:gd name="T5" fmla="*/ 17 h 29"/>
                  <a:gd name="T6" fmla="*/ 15 w 27"/>
                  <a:gd name="T7" fmla="*/ 1 h 29"/>
                  <a:gd name="T8" fmla="*/ 21 w 27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9">
                    <a:moveTo>
                      <a:pt x="21" y="13"/>
                    </a:moveTo>
                    <a:cubicBezTo>
                      <a:pt x="21" y="18"/>
                      <a:pt x="24" y="26"/>
                      <a:pt x="14" y="24"/>
                    </a:cubicBezTo>
                    <a:cubicBezTo>
                      <a:pt x="9" y="23"/>
                      <a:pt x="0" y="29"/>
                      <a:pt x="1" y="17"/>
                    </a:cubicBezTo>
                    <a:cubicBezTo>
                      <a:pt x="1" y="2"/>
                      <a:pt x="0" y="1"/>
                      <a:pt x="15" y="1"/>
                    </a:cubicBezTo>
                    <a:cubicBezTo>
                      <a:pt x="27" y="0"/>
                      <a:pt x="17" y="10"/>
                      <a:pt x="21" y="13"/>
                    </a:cubicBezTo>
                    <a:close/>
                  </a:path>
                </a:pathLst>
              </a:custGeom>
              <a:solidFill>
                <a:srgbClr val="EBD7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8" name="Freeform 230">
                <a:extLst>
                  <a:ext uri="{FF2B5EF4-FFF2-40B4-BE49-F238E27FC236}">
                    <a16:creationId xmlns:a16="http://schemas.microsoft.com/office/drawing/2014/main" id="{9922AFA2-5594-8783-2792-85638A05D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011"/>
                <a:ext cx="28" cy="27"/>
              </a:xfrm>
              <a:custGeom>
                <a:avLst/>
                <a:gdLst>
                  <a:gd name="T0" fmla="*/ 22 w 26"/>
                  <a:gd name="T1" fmla="*/ 13 h 25"/>
                  <a:gd name="T2" fmla="*/ 15 w 26"/>
                  <a:gd name="T3" fmla="*/ 24 h 25"/>
                  <a:gd name="T4" fmla="*/ 4 w 26"/>
                  <a:gd name="T5" fmla="*/ 10 h 25"/>
                  <a:gd name="T6" fmla="*/ 9 w 26"/>
                  <a:gd name="T7" fmla="*/ 0 h 25"/>
                  <a:gd name="T8" fmla="*/ 22 w 26"/>
                  <a:gd name="T9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22" y="13"/>
                    </a:moveTo>
                    <a:cubicBezTo>
                      <a:pt x="22" y="18"/>
                      <a:pt x="26" y="25"/>
                      <a:pt x="15" y="24"/>
                    </a:cubicBezTo>
                    <a:cubicBezTo>
                      <a:pt x="4" y="23"/>
                      <a:pt x="4" y="24"/>
                      <a:pt x="4" y="10"/>
                    </a:cubicBezTo>
                    <a:cubicBezTo>
                      <a:pt x="4" y="6"/>
                      <a:pt x="0" y="0"/>
                      <a:pt x="9" y="0"/>
                    </a:cubicBezTo>
                    <a:cubicBezTo>
                      <a:pt x="22" y="1"/>
                      <a:pt x="22" y="0"/>
                      <a:pt x="22" y="13"/>
                    </a:cubicBezTo>
                    <a:close/>
                  </a:path>
                </a:pathLst>
              </a:custGeom>
              <a:solidFill>
                <a:srgbClr val="F1D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19" name="Freeform 231">
                <a:extLst>
                  <a:ext uri="{FF2B5EF4-FFF2-40B4-BE49-F238E27FC236}">
                    <a16:creationId xmlns:a16="http://schemas.microsoft.com/office/drawing/2014/main" id="{FE02EFA6-2C16-FBCD-0B12-1B594EE0A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" y="1837"/>
                <a:ext cx="29" cy="29"/>
              </a:xfrm>
              <a:custGeom>
                <a:avLst/>
                <a:gdLst>
                  <a:gd name="T0" fmla="*/ 24 w 27"/>
                  <a:gd name="T1" fmla="*/ 14 h 26"/>
                  <a:gd name="T2" fmla="*/ 13 w 27"/>
                  <a:gd name="T3" fmla="*/ 25 h 26"/>
                  <a:gd name="T4" fmla="*/ 3 w 27"/>
                  <a:gd name="T5" fmla="*/ 11 h 26"/>
                  <a:gd name="T6" fmla="*/ 14 w 27"/>
                  <a:gd name="T7" fmla="*/ 2 h 26"/>
                  <a:gd name="T8" fmla="*/ 24 w 27"/>
                  <a:gd name="T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4" y="14"/>
                    </a:moveTo>
                    <a:cubicBezTo>
                      <a:pt x="27" y="24"/>
                      <a:pt x="20" y="24"/>
                      <a:pt x="13" y="25"/>
                    </a:cubicBezTo>
                    <a:cubicBezTo>
                      <a:pt x="0" y="26"/>
                      <a:pt x="4" y="18"/>
                      <a:pt x="3" y="11"/>
                    </a:cubicBezTo>
                    <a:cubicBezTo>
                      <a:pt x="2" y="0"/>
                      <a:pt x="9" y="3"/>
                      <a:pt x="14" y="2"/>
                    </a:cubicBezTo>
                    <a:cubicBezTo>
                      <a:pt x="25" y="1"/>
                      <a:pt x="25" y="6"/>
                      <a:pt x="24" y="14"/>
                    </a:cubicBezTo>
                    <a:close/>
                  </a:path>
                </a:pathLst>
              </a:custGeom>
              <a:solidFill>
                <a:srgbClr val="EEC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0" name="Freeform 232">
                <a:extLst>
                  <a:ext uri="{FF2B5EF4-FFF2-40B4-BE49-F238E27FC236}">
                    <a16:creationId xmlns:a16="http://schemas.microsoft.com/office/drawing/2014/main" id="{4A77F681-2369-9AD6-572C-DD2E02AA1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1808"/>
                <a:ext cx="27" cy="36"/>
              </a:xfrm>
              <a:custGeom>
                <a:avLst/>
                <a:gdLst>
                  <a:gd name="T0" fmla="*/ 0 w 25"/>
                  <a:gd name="T1" fmla="*/ 0 h 33"/>
                  <a:gd name="T2" fmla="*/ 25 w 25"/>
                  <a:gd name="T3" fmla="*/ 33 h 33"/>
                  <a:gd name="T4" fmla="*/ 0 w 25"/>
                  <a:gd name="T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3">
                    <a:moveTo>
                      <a:pt x="0" y="0"/>
                    </a:moveTo>
                    <a:cubicBezTo>
                      <a:pt x="21" y="3"/>
                      <a:pt x="24" y="17"/>
                      <a:pt x="25" y="33"/>
                    </a:cubicBezTo>
                    <a:cubicBezTo>
                      <a:pt x="5" y="30"/>
                      <a:pt x="4" y="14"/>
                      <a:pt x="0" y="0"/>
                    </a:cubicBez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1" name="Freeform 233">
                <a:extLst>
                  <a:ext uri="{FF2B5EF4-FFF2-40B4-BE49-F238E27FC236}">
                    <a16:creationId xmlns:a16="http://schemas.microsoft.com/office/drawing/2014/main" id="{CA59775D-2C95-7B52-333E-4268F45C80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0" y="1820"/>
                <a:ext cx="26" cy="36"/>
              </a:xfrm>
              <a:custGeom>
                <a:avLst/>
                <a:gdLst>
                  <a:gd name="T0" fmla="*/ 3 w 24"/>
                  <a:gd name="T1" fmla="*/ 18 h 33"/>
                  <a:gd name="T2" fmla="*/ 6 w 24"/>
                  <a:gd name="T3" fmla="*/ 5 h 33"/>
                  <a:gd name="T4" fmla="*/ 21 w 24"/>
                  <a:gd name="T5" fmla="*/ 13 h 33"/>
                  <a:gd name="T6" fmla="*/ 13 w 24"/>
                  <a:gd name="T7" fmla="*/ 30 h 33"/>
                  <a:gd name="T8" fmla="*/ 3 w 24"/>
                  <a:gd name="T9" fmla="*/ 24 h 33"/>
                  <a:gd name="T10" fmla="*/ 3 w 24"/>
                  <a:gd name="T11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33">
                    <a:moveTo>
                      <a:pt x="3" y="18"/>
                    </a:moveTo>
                    <a:cubicBezTo>
                      <a:pt x="4" y="14"/>
                      <a:pt x="0" y="8"/>
                      <a:pt x="6" y="5"/>
                    </a:cubicBezTo>
                    <a:cubicBezTo>
                      <a:pt x="15" y="0"/>
                      <a:pt x="20" y="3"/>
                      <a:pt x="21" y="13"/>
                    </a:cubicBezTo>
                    <a:cubicBezTo>
                      <a:pt x="21" y="20"/>
                      <a:pt x="24" y="27"/>
                      <a:pt x="13" y="30"/>
                    </a:cubicBezTo>
                    <a:cubicBezTo>
                      <a:pt x="3" y="33"/>
                      <a:pt x="3" y="31"/>
                      <a:pt x="3" y="24"/>
                    </a:cubicBezTo>
                    <a:cubicBezTo>
                      <a:pt x="4" y="22"/>
                      <a:pt x="3" y="20"/>
                      <a:pt x="3" y="18"/>
                    </a:cubicBezTo>
                    <a:close/>
                  </a:path>
                </a:pathLst>
              </a:custGeom>
              <a:solidFill>
                <a:srgbClr val="F1D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2" name="Freeform 234">
                <a:extLst>
                  <a:ext uri="{FF2B5EF4-FFF2-40B4-BE49-F238E27FC236}">
                    <a16:creationId xmlns:a16="http://schemas.microsoft.com/office/drawing/2014/main" id="{F15426E5-EBC1-359C-A7ED-6E43101FD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786"/>
                <a:ext cx="21" cy="34"/>
              </a:xfrm>
              <a:custGeom>
                <a:avLst/>
                <a:gdLst>
                  <a:gd name="T0" fmla="*/ 1 w 19"/>
                  <a:gd name="T1" fmla="*/ 16 h 31"/>
                  <a:gd name="T2" fmla="*/ 13 w 19"/>
                  <a:gd name="T3" fmla="*/ 0 h 31"/>
                  <a:gd name="T4" fmla="*/ 18 w 19"/>
                  <a:gd name="T5" fmla="*/ 5 h 31"/>
                  <a:gd name="T6" fmla="*/ 16 w 19"/>
                  <a:gd name="T7" fmla="*/ 24 h 31"/>
                  <a:gd name="T8" fmla="*/ 4 w 19"/>
                  <a:gd name="T9" fmla="*/ 30 h 31"/>
                  <a:gd name="T10" fmla="*/ 2 w 19"/>
                  <a:gd name="T11" fmla="*/ 23 h 31"/>
                  <a:gd name="T12" fmla="*/ 1 w 19"/>
                  <a:gd name="T13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1">
                    <a:moveTo>
                      <a:pt x="1" y="16"/>
                    </a:moveTo>
                    <a:cubicBezTo>
                      <a:pt x="0" y="5"/>
                      <a:pt x="3" y="2"/>
                      <a:pt x="13" y="0"/>
                    </a:cubicBezTo>
                    <a:cubicBezTo>
                      <a:pt x="17" y="0"/>
                      <a:pt x="17" y="2"/>
                      <a:pt x="18" y="5"/>
                    </a:cubicBezTo>
                    <a:cubicBezTo>
                      <a:pt x="19" y="11"/>
                      <a:pt x="18" y="18"/>
                      <a:pt x="16" y="24"/>
                    </a:cubicBezTo>
                    <a:cubicBezTo>
                      <a:pt x="15" y="31"/>
                      <a:pt x="8" y="29"/>
                      <a:pt x="4" y="30"/>
                    </a:cubicBezTo>
                    <a:cubicBezTo>
                      <a:pt x="1" y="30"/>
                      <a:pt x="2" y="26"/>
                      <a:pt x="2" y="23"/>
                    </a:cubicBezTo>
                    <a:cubicBezTo>
                      <a:pt x="1" y="21"/>
                      <a:pt x="1" y="18"/>
                      <a:pt x="1" y="16"/>
                    </a:cubicBezTo>
                    <a:close/>
                  </a:path>
                </a:pathLst>
              </a:custGeom>
              <a:solidFill>
                <a:srgbClr val="F2E3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3" name="Freeform 235">
                <a:extLst>
                  <a:ext uri="{FF2B5EF4-FFF2-40B4-BE49-F238E27FC236}">
                    <a16:creationId xmlns:a16="http://schemas.microsoft.com/office/drawing/2014/main" id="{80CA9B37-4355-83B5-493C-ECFF60E8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4" y="1733"/>
                <a:ext cx="30" cy="24"/>
              </a:xfrm>
              <a:custGeom>
                <a:avLst/>
                <a:gdLst>
                  <a:gd name="T0" fmla="*/ 3 w 28"/>
                  <a:gd name="T1" fmla="*/ 12 h 22"/>
                  <a:gd name="T2" fmla="*/ 21 w 28"/>
                  <a:gd name="T3" fmla="*/ 0 h 22"/>
                  <a:gd name="T4" fmla="*/ 25 w 28"/>
                  <a:gd name="T5" fmla="*/ 7 h 22"/>
                  <a:gd name="T6" fmla="*/ 9 w 28"/>
                  <a:gd name="T7" fmla="*/ 21 h 22"/>
                  <a:gd name="T8" fmla="*/ 3 w 28"/>
                  <a:gd name="T9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2">
                    <a:moveTo>
                      <a:pt x="3" y="12"/>
                    </a:moveTo>
                    <a:cubicBezTo>
                      <a:pt x="3" y="2"/>
                      <a:pt x="5" y="1"/>
                      <a:pt x="21" y="0"/>
                    </a:cubicBezTo>
                    <a:cubicBezTo>
                      <a:pt x="28" y="0"/>
                      <a:pt x="25" y="4"/>
                      <a:pt x="25" y="7"/>
                    </a:cubicBezTo>
                    <a:cubicBezTo>
                      <a:pt x="26" y="18"/>
                      <a:pt x="22" y="21"/>
                      <a:pt x="9" y="21"/>
                    </a:cubicBezTo>
                    <a:cubicBezTo>
                      <a:pt x="0" y="22"/>
                      <a:pt x="5" y="15"/>
                      <a:pt x="3" y="12"/>
                    </a:cubicBezTo>
                    <a:close/>
                  </a:path>
                </a:pathLst>
              </a:custGeom>
              <a:solidFill>
                <a:srgbClr val="EEDE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4" name="Freeform 236">
                <a:extLst>
                  <a:ext uri="{FF2B5EF4-FFF2-40B4-BE49-F238E27FC236}">
                    <a16:creationId xmlns:a16="http://schemas.microsoft.com/office/drawing/2014/main" id="{D3066206-86A5-2994-A6FB-AF4F64681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5" y="2002"/>
                <a:ext cx="32" cy="34"/>
              </a:xfrm>
              <a:custGeom>
                <a:avLst/>
                <a:gdLst>
                  <a:gd name="T0" fmla="*/ 24 w 29"/>
                  <a:gd name="T1" fmla="*/ 14 h 31"/>
                  <a:gd name="T2" fmla="*/ 13 w 29"/>
                  <a:gd name="T3" fmla="*/ 29 h 31"/>
                  <a:gd name="T4" fmla="*/ 6 w 29"/>
                  <a:gd name="T5" fmla="*/ 11 h 31"/>
                  <a:gd name="T6" fmla="*/ 20 w 29"/>
                  <a:gd name="T7" fmla="*/ 5 h 31"/>
                  <a:gd name="T8" fmla="*/ 24 w 29"/>
                  <a:gd name="T9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1">
                    <a:moveTo>
                      <a:pt x="24" y="14"/>
                    </a:moveTo>
                    <a:cubicBezTo>
                      <a:pt x="27" y="26"/>
                      <a:pt x="24" y="31"/>
                      <a:pt x="13" y="29"/>
                    </a:cubicBezTo>
                    <a:cubicBezTo>
                      <a:pt x="0" y="28"/>
                      <a:pt x="7" y="17"/>
                      <a:pt x="6" y="11"/>
                    </a:cubicBezTo>
                    <a:cubicBezTo>
                      <a:pt x="5" y="0"/>
                      <a:pt x="16" y="5"/>
                      <a:pt x="20" y="5"/>
                    </a:cubicBezTo>
                    <a:cubicBezTo>
                      <a:pt x="29" y="4"/>
                      <a:pt x="23" y="12"/>
                      <a:pt x="24" y="14"/>
                    </a:cubicBezTo>
                    <a:close/>
                  </a:path>
                </a:pathLst>
              </a:custGeom>
              <a:solidFill>
                <a:srgbClr val="F6E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5" name="Freeform 237">
                <a:extLst>
                  <a:ext uri="{FF2B5EF4-FFF2-40B4-BE49-F238E27FC236}">
                    <a16:creationId xmlns:a16="http://schemas.microsoft.com/office/drawing/2014/main" id="{22BBEE3E-DF2B-069B-8466-B6C9B51F4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0" y="1731"/>
                <a:ext cx="26" cy="33"/>
              </a:xfrm>
              <a:custGeom>
                <a:avLst/>
                <a:gdLst>
                  <a:gd name="T0" fmla="*/ 14 w 24"/>
                  <a:gd name="T1" fmla="*/ 5 h 30"/>
                  <a:gd name="T2" fmla="*/ 23 w 24"/>
                  <a:gd name="T3" fmla="*/ 9 h 30"/>
                  <a:gd name="T4" fmla="*/ 12 w 24"/>
                  <a:gd name="T5" fmla="*/ 25 h 30"/>
                  <a:gd name="T6" fmla="*/ 1 w 24"/>
                  <a:gd name="T7" fmla="*/ 21 h 30"/>
                  <a:gd name="T8" fmla="*/ 14 w 24"/>
                  <a:gd name="T9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14" y="5"/>
                    </a:moveTo>
                    <a:cubicBezTo>
                      <a:pt x="16" y="7"/>
                      <a:pt x="22" y="0"/>
                      <a:pt x="23" y="9"/>
                    </a:cubicBezTo>
                    <a:cubicBezTo>
                      <a:pt x="24" y="22"/>
                      <a:pt x="22" y="25"/>
                      <a:pt x="12" y="25"/>
                    </a:cubicBezTo>
                    <a:cubicBezTo>
                      <a:pt x="8" y="25"/>
                      <a:pt x="1" y="30"/>
                      <a:pt x="1" y="21"/>
                    </a:cubicBezTo>
                    <a:cubicBezTo>
                      <a:pt x="0" y="9"/>
                      <a:pt x="2" y="6"/>
                      <a:pt x="14" y="5"/>
                    </a:cubicBezTo>
                    <a:close/>
                  </a:path>
                </a:pathLst>
              </a:custGeom>
              <a:solidFill>
                <a:srgbClr val="EDD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6" name="Freeform 238">
                <a:extLst>
                  <a:ext uri="{FF2B5EF4-FFF2-40B4-BE49-F238E27FC236}">
                    <a16:creationId xmlns:a16="http://schemas.microsoft.com/office/drawing/2014/main" id="{C0246B2E-FD09-F0C4-F25C-64FAC08DC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730"/>
                <a:ext cx="32" cy="29"/>
              </a:xfrm>
              <a:custGeom>
                <a:avLst/>
                <a:gdLst>
                  <a:gd name="T0" fmla="*/ 4 w 29"/>
                  <a:gd name="T1" fmla="*/ 15 h 27"/>
                  <a:gd name="T2" fmla="*/ 9 w 29"/>
                  <a:gd name="T3" fmla="*/ 6 h 27"/>
                  <a:gd name="T4" fmla="*/ 24 w 29"/>
                  <a:gd name="T5" fmla="*/ 11 h 27"/>
                  <a:gd name="T6" fmla="*/ 16 w 29"/>
                  <a:gd name="T7" fmla="*/ 27 h 27"/>
                  <a:gd name="T8" fmla="*/ 4 w 29"/>
                  <a:gd name="T9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4" y="15"/>
                    </a:moveTo>
                    <a:cubicBezTo>
                      <a:pt x="6" y="12"/>
                      <a:pt x="0" y="4"/>
                      <a:pt x="9" y="6"/>
                    </a:cubicBezTo>
                    <a:cubicBezTo>
                      <a:pt x="15" y="7"/>
                      <a:pt x="25" y="0"/>
                      <a:pt x="24" y="11"/>
                    </a:cubicBezTo>
                    <a:cubicBezTo>
                      <a:pt x="24" y="16"/>
                      <a:pt x="29" y="27"/>
                      <a:pt x="16" y="27"/>
                    </a:cubicBezTo>
                    <a:cubicBezTo>
                      <a:pt x="8" y="27"/>
                      <a:pt x="1" y="26"/>
                      <a:pt x="4" y="15"/>
                    </a:cubicBezTo>
                    <a:close/>
                  </a:path>
                </a:pathLst>
              </a:custGeom>
              <a:solidFill>
                <a:srgbClr val="F8E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7" name="Freeform 239">
                <a:extLst>
                  <a:ext uri="{FF2B5EF4-FFF2-40B4-BE49-F238E27FC236}">
                    <a16:creationId xmlns:a16="http://schemas.microsoft.com/office/drawing/2014/main" id="{376C23BF-5274-89D9-2E34-364D5D0C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1" y="2009"/>
                <a:ext cx="24" cy="29"/>
              </a:xfrm>
              <a:custGeom>
                <a:avLst/>
                <a:gdLst>
                  <a:gd name="T0" fmla="*/ 19 w 22"/>
                  <a:gd name="T1" fmla="*/ 14 h 26"/>
                  <a:gd name="T2" fmla="*/ 11 w 22"/>
                  <a:gd name="T3" fmla="*/ 25 h 26"/>
                  <a:gd name="T4" fmla="*/ 2 w 22"/>
                  <a:gd name="T5" fmla="*/ 15 h 26"/>
                  <a:gd name="T6" fmla="*/ 2 w 22"/>
                  <a:gd name="T7" fmla="*/ 11 h 26"/>
                  <a:gd name="T8" fmla="*/ 12 w 22"/>
                  <a:gd name="T9" fmla="*/ 1 h 26"/>
                  <a:gd name="T10" fmla="*/ 19 w 22"/>
                  <a:gd name="T11" fmla="*/ 11 h 26"/>
                  <a:gd name="T12" fmla="*/ 19 w 22"/>
                  <a:gd name="T13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6">
                    <a:moveTo>
                      <a:pt x="19" y="14"/>
                    </a:moveTo>
                    <a:cubicBezTo>
                      <a:pt x="19" y="20"/>
                      <a:pt x="22" y="26"/>
                      <a:pt x="11" y="25"/>
                    </a:cubicBezTo>
                    <a:cubicBezTo>
                      <a:pt x="3" y="25"/>
                      <a:pt x="0" y="23"/>
                      <a:pt x="2" y="15"/>
                    </a:cubicBezTo>
                    <a:cubicBezTo>
                      <a:pt x="2" y="14"/>
                      <a:pt x="2" y="12"/>
                      <a:pt x="2" y="11"/>
                    </a:cubicBezTo>
                    <a:cubicBezTo>
                      <a:pt x="1" y="3"/>
                      <a:pt x="4" y="0"/>
                      <a:pt x="12" y="1"/>
                    </a:cubicBezTo>
                    <a:cubicBezTo>
                      <a:pt x="20" y="1"/>
                      <a:pt x="20" y="5"/>
                      <a:pt x="19" y="11"/>
                    </a:cubicBezTo>
                    <a:cubicBezTo>
                      <a:pt x="19" y="12"/>
                      <a:pt x="19" y="13"/>
                      <a:pt x="19" y="14"/>
                    </a:cubicBezTo>
                    <a:close/>
                  </a:path>
                </a:pathLst>
              </a:custGeom>
              <a:solidFill>
                <a:srgbClr val="F9E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8" name="Freeform 240">
                <a:extLst>
                  <a:ext uri="{FF2B5EF4-FFF2-40B4-BE49-F238E27FC236}">
                    <a16:creationId xmlns:a16="http://schemas.microsoft.com/office/drawing/2014/main" id="{53908F8A-E809-70F3-E28D-47314591E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1861"/>
                <a:ext cx="25" cy="33"/>
              </a:xfrm>
              <a:custGeom>
                <a:avLst/>
                <a:gdLst>
                  <a:gd name="T0" fmla="*/ 3 w 23"/>
                  <a:gd name="T1" fmla="*/ 14 h 30"/>
                  <a:gd name="T2" fmla="*/ 9 w 23"/>
                  <a:gd name="T3" fmla="*/ 2 h 30"/>
                  <a:gd name="T4" fmla="*/ 20 w 23"/>
                  <a:gd name="T5" fmla="*/ 12 h 30"/>
                  <a:gd name="T6" fmla="*/ 15 w 23"/>
                  <a:gd name="T7" fmla="*/ 27 h 30"/>
                  <a:gd name="T8" fmla="*/ 3 w 23"/>
                  <a:gd name="T9" fmla="*/ 1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30">
                    <a:moveTo>
                      <a:pt x="3" y="14"/>
                    </a:moveTo>
                    <a:cubicBezTo>
                      <a:pt x="4" y="10"/>
                      <a:pt x="0" y="4"/>
                      <a:pt x="9" y="2"/>
                    </a:cubicBezTo>
                    <a:cubicBezTo>
                      <a:pt x="20" y="0"/>
                      <a:pt x="21" y="1"/>
                      <a:pt x="20" y="12"/>
                    </a:cubicBezTo>
                    <a:cubicBezTo>
                      <a:pt x="20" y="17"/>
                      <a:pt x="23" y="24"/>
                      <a:pt x="15" y="27"/>
                    </a:cubicBezTo>
                    <a:cubicBezTo>
                      <a:pt x="3" y="30"/>
                      <a:pt x="3" y="30"/>
                      <a:pt x="3" y="14"/>
                    </a:cubicBezTo>
                    <a:close/>
                  </a:path>
                </a:pathLst>
              </a:custGeom>
              <a:solidFill>
                <a:srgbClr val="F2E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29" name="Freeform 241">
                <a:extLst>
                  <a:ext uri="{FF2B5EF4-FFF2-40B4-BE49-F238E27FC236}">
                    <a16:creationId xmlns:a16="http://schemas.microsoft.com/office/drawing/2014/main" id="{7C614AC6-4E89-C10E-7C0B-7252007C4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1926"/>
                <a:ext cx="30" cy="30"/>
              </a:xfrm>
              <a:custGeom>
                <a:avLst/>
                <a:gdLst>
                  <a:gd name="T0" fmla="*/ 2 w 28"/>
                  <a:gd name="T1" fmla="*/ 27 h 27"/>
                  <a:gd name="T2" fmla="*/ 1 w 28"/>
                  <a:gd name="T3" fmla="*/ 25 h 27"/>
                  <a:gd name="T4" fmla="*/ 21 w 28"/>
                  <a:gd name="T5" fmla="*/ 2 h 27"/>
                  <a:gd name="T6" fmla="*/ 27 w 28"/>
                  <a:gd name="T7" fmla="*/ 4 h 27"/>
                  <a:gd name="T8" fmla="*/ 24 w 28"/>
                  <a:gd name="T9" fmla="*/ 12 h 27"/>
                  <a:gd name="T10" fmla="*/ 2 w 28"/>
                  <a:gd name="T11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7">
                    <a:moveTo>
                      <a:pt x="2" y="27"/>
                    </a:moveTo>
                    <a:cubicBezTo>
                      <a:pt x="1" y="26"/>
                      <a:pt x="1" y="25"/>
                      <a:pt x="1" y="25"/>
                    </a:cubicBezTo>
                    <a:cubicBezTo>
                      <a:pt x="0" y="5"/>
                      <a:pt x="0" y="5"/>
                      <a:pt x="21" y="2"/>
                    </a:cubicBezTo>
                    <a:cubicBezTo>
                      <a:pt x="23" y="2"/>
                      <a:pt x="26" y="0"/>
                      <a:pt x="27" y="4"/>
                    </a:cubicBezTo>
                    <a:cubicBezTo>
                      <a:pt x="27" y="7"/>
                      <a:pt x="28" y="11"/>
                      <a:pt x="24" y="12"/>
                    </a:cubicBezTo>
                    <a:cubicBezTo>
                      <a:pt x="16" y="16"/>
                      <a:pt x="9" y="21"/>
                      <a:pt x="2" y="27"/>
                    </a:cubicBezTo>
                    <a:close/>
                  </a:path>
                </a:pathLst>
              </a:custGeom>
              <a:solidFill>
                <a:srgbClr val="F0E0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0" name="Freeform 242">
                <a:extLst>
                  <a:ext uri="{FF2B5EF4-FFF2-40B4-BE49-F238E27FC236}">
                    <a16:creationId xmlns:a16="http://schemas.microsoft.com/office/drawing/2014/main" id="{04F8753E-54B2-8753-FA69-65F5895C1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5" y="2005"/>
                <a:ext cx="33" cy="33"/>
              </a:xfrm>
              <a:custGeom>
                <a:avLst/>
                <a:gdLst>
                  <a:gd name="T0" fmla="*/ 24 w 30"/>
                  <a:gd name="T1" fmla="*/ 15 h 30"/>
                  <a:gd name="T2" fmla="*/ 11 w 30"/>
                  <a:gd name="T3" fmla="*/ 28 h 30"/>
                  <a:gd name="T4" fmla="*/ 6 w 30"/>
                  <a:gd name="T5" fmla="*/ 12 h 30"/>
                  <a:gd name="T6" fmla="*/ 19 w 30"/>
                  <a:gd name="T7" fmla="*/ 6 h 30"/>
                  <a:gd name="T8" fmla="*/ 24 w 30"/>
                  <a:gd name="T9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30">
                    <a:moveTo>
                      <a:pt x="24" y="15"/>
                    </a:moveTo>
                    <a:cubicBezTo>
                      <a:pt x="23" y="28"/>
                      <a:pt x="22" y="30"/>
                      <a:pt x="11" y="28"/>
                    </a:cubicBezTo>
                    <a:cubicBezTo>
                      <a:pt x="0" y="27"/>
                      <a:pt x="6" y="17"/>
                      <a:pt x="6" y="12"/>
                    </a:cubicBezTo>
                    <a:cubicBezTo>
                      <a:pt x="5" y="0"/>
                      <a:pt x="14" y="6"/>
                      <a:pt x="19" y="6"/>
                    </a:cubicBezTo>
                    <a:cubicBezTo>
                      <a:pt x="30" y="5"/>
                      <a:pt x="21" y="13"/>
                      <a:pt x="24" y="15"/>
                    </a:cubicBezTo>
                    <a:close/>
                  </a:path>
                </a:pathLst>
              </a:custGeom>
              <a:solidFill>
                <a:srgbClr val="F0D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1" name="Freeform 243">
                <a:extLst>
                  <a:ext uri="{FF2B5EF4-FFF2-40B4-BE49-F238E27FC236}">
                    <a16:creationId xmlns:a16="http://schemas.microsoft.com/office/drawing/2014/main" id="{8B7C68AD-FDC6-EB31-4503-62B29245A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2" y="1832"/>
                <a:ext cx="30" cy="33"/>
              </a:xfrm>
              <a:custGeom>
                <a:avLst/>
                <a:gdLst>
                  <a:gd name="T0" fmla="*/ 4 w 28"/>
                  <a:gd name="T1" fmla="*/ 17 h 30"/>
                  <a:gd name="T2" fmla="*/ 7 w 28"/>
                  <a:gd name="T3" fmla="*/ 7 h 30"/>
                  <a:gd name="T4" fmla="*/ 22 w 28"/>
                  <a:gd name="T5" fmla="*/ 14 h 30"/>
                  <a:gd name="T6" fmla="*/ 14 w 28"/>
                  <a:gd name="T7" fmla="*/ 29 h 30"/>
                  <a:gd name="T8" fmla="*/ 4 w 28"/>
                  <a:gd name="T9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30">
                    <a:moveTo>
                      <a:pt x="4" y="17"/>
                    </a:moveTo>
                    <a:cubicBezTo>
                      <a:pt x="6" y="14"/>
                      <a:pt x="0" y="6"/>
                      <a:pt x="7" y="7"/>
                    </a:cubicBezTo>
                    <a:cubicBezTo>
                      <a:pt x="12" y="7"/>
                      <a:pt x="24" y="0"/>
                      <a:pt x="22" y="14"/>
                    </a:cubicBezTo>
                    <a:cubicBezTo>
                      <a:pt x="21" y="19"/>
                      <a:pt x="28" y="30"/>
                      <a:pt x="14" y="29"/>
                    </a:cubicBezTo>
                    <a:cubicBezTo>
                      <a:pt x="4" y="29"/>
                      <a:pt x="4" y="29"/>
                      <a:pt x="4" y="17"/>
                    </a:cubicBezTo>
                    <a:close/>
                  </a:path>
                </a:pathLst>
              </a:custGeom>
              <a:solidFill>
                <a:srgbClr val="F1C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2" name="Freeform 244">
                <a:extLst>
                  <a:ext uri="{FF2B5EF4-FFF2-40B4-BE49-F238E27FC236}">
                    <a16:creationId xmlns:a16="http://schemas.microsoft.com/office/drawing/2014/main" id="{6A2C6458-7722-C4E2-222E-179DCA0C7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6" y="1901"/>
                <a:ext cx="24" cy="30"/>
              </a:xfrm>
              <a:custGeom>
                <a:avLst/>
                <a:gdLst>
                  <a:gd name="T0" fmla="*/ 18 w 22"/>
                  <a:gd name="T1" fmla="*/ 11 h 27"/>
                  <a:gd name="T2" fmla="*/ 12 w 22"/>
                  <a:gd name="T3" fmla="*/ 26 h 27"/>
                  <a:gd name="T4" fmla="*/ 1 w 22"/>
                  <a:gd name="T5" fmla="*/ 7 h 27"/>
                  <a:gd name="T6" fmla="*/ 6 w 22"/>
                  <a:gd name="T7" fmla="*/ 2 h 27"/>
                  <a:gd name="T8" fmla="*/ 18 w 22"/>
                  <a:gd name="T9" fmla="*/ 1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7">
                    <a:moveTo>
                      <a:pt x="18" y="11"/>
                    </a:moveTo>
                    <a:cubicBezTo>
                      <a:pt x="15" y="15"/>
                      <a:pt x="22" y="25"/>
                      <a:pt x="12" y="26"/>
                    </a:cubicBezTo>
                    <a:cubicBezTo>
                      <a:pt x="2" y="27"/>
                      <a:pt x="0" y="23"/>
                      <a:pt x="1" y="7"/>
                    </a:cubicBezTo>
                    <a:cubicBezTo>
                      <a:pt x="1" y="1"/>
                      <a:pt x="3" y="2"/>
                      <a:pt x="6" y="2"/>
                    </a:cubicBezTo>
                    <a:cubicBezTo>
                      <a:pt x="11" y="4"/>
                      <a:pt x="20" y="0"/>
                      <a:pt x="18" y="11"/>
                    </a:cubicBezTo>
                    <a:close/>
                  </a:path>
                </a:pathLst>
              </a:custGeom>
              <a:solidFill>
                <a:srgbClr val="EBD3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3" name="Freeform 245">
                <a:extLst>
                  <a:ext uri="{FF2B5EF4-FFF2-40B4-BE49-F238E27FC236}">
                    <a16:creationId xmlns:a16="http://schemas.microsoft.com/office/drawing/2014/main" id="{12783D38-549E-82DA-6C24-97B1DD47F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9" y="1789"/>
                <a:ext cx="26" cy="30"/>
              </a:xfrm>
              <a:custGeom>
                <a:avLst/>
                <a:gdLst>
                  <a:gd name="T0" fmla="*/ 2 w 24"/>
                  <a:gd name="T1" fmla="*/ 9 h 27"/>
                  <a:gd name="T2" fmla="*/ 6 w 24"/>
                  <a:gd name="T3" fmla="*/ 2 h 27"/>
                  <a:gd name="T4" fmla="*/ 23 w 24"/>
                  <a:gd name="T5" fmla="*/ 10 h 27"/>
                  <a:gd name="T6" fmla="*/ 17 w 24"/>
                  <a:gd name="T7" fmla="*/ 25 h 27"/>
                  <a:gd name="T8" fmla="*/ 2 w 24"/>
                  <a:gd name="T9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7">
                    <a:moveTo>
                      <a:pt x="2" y="9"/>
                    </a:moveTo>
                    <a:cubicBezTo>
                      <a:pt x="4" y="7"/>
                      <a:pt x="0" y="1"/>
                      <a:pt x="6" y="2"/>
                    </a:cubicBezTo>
                    <a:cubicBezTo>
                      <a:pt x="12" y="4"/>
                      <a:pt x="22" y="0"/>
                      <a:pt x="23" y="10"/>
                    </a:cubicBezTo>
                    <a:cubicBezTo>
                      <a:pt x="24" y="14"/>
                      <a:pt x="24" y="23"/>
                      <a:pt x="17" y="25"/>
                    </a:cubicBezTo>
                    <a:cubicBezTo>
                      <a:pt x="11" y="27"/>
                      <a:pt x="2" y="16"/>
                      <a:pt x="2" y="9"/>
                    </a:cubicBezTo>
                    <a:close/>
                  </a:path>
                </a:pathLst>
              </a:custGeom>
              <a:solidFill>
                <a:srgbClr val="8EB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4" name="Freeform 246">
                <a:extLst>
                  <a:ext uri="{FF2B5EF4-FFF2-40B4-BE49-F238E27FC236}">
                    <a16:creationId xmlns:a16="http://schemas.microsoft.com/office/drawing/2014/main" id="{315464BE-76BA-04DA-BBF8-233802BE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790"/>
                <a:ext cx="24" cy="34"/>
              </a:xfrm>
              <a:custGeom>
                <a:avLst/>
                <a:gdLst>
                  <a:gd name="T0" fmla="*/ 22 w 22"/>
                  <a:gd name="T1" fmla="*/ 31 h 31"/>
                  <a:gd name="T2" fmla="*/ 17 w 22"/>
                  <a:gd name="T3" fmla="*/ 30 h 31"/>
                  <a:gd name="T4" fmla="*/ 9 w 22"/>
                  <a:gd name="T5" fmla="*/ 5 h 31"/>
                  <a:gd name="T6" fmla="*/ 13 w 22"/>
                  <a:gd name="T7" fmla="*/ 1 h 31"/>
                  <a:gd name="T8" fmla="*/ 18 w 22"/>
                  <a:gd name="T9" fmla="*/ 6 h 31"/>
                  <a:gd name="T10" fmla="*/ 22 w 22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31">
                    <a:moveTo>
                      <a:pt x="22" y="31"/>
                    </a:moveTo>
                    <a:cubicBezTo>
                      <a:pt x="20" y="31"/>
                      <a:pt x="19" y="31"/>
                      <a:pt x="17" y="30"/>
                    </a:cubicBezTo>
                    <a:cubicBezTo>
                      <a:pt x="1" y="24"/>
                      <a:pt x="0" y="21"/>
                      <a:pt x="9" y="5"/>
                    </a:cubicBezTo>
                    <a:cubicBezTo>
                      <a:pt x="10" y="3"/>
                      <a:pt x="11" y="0"/>
                      <a:pt x="13" y="1"/>
                    </a:cubicBezTo>
                    <a:cubicBezTo>
                      <a:pt x="16" y="1"/>
                      <a:pt x="18" y="3"/>
                      <a:pt x="18" y="6"/>
                    </a:cubicBezTo>
                    <a:cubicBezTo>
                      <a:pt x="19" y="14"/>
                      <a:pt x="21" y="23"/>
                      <a:pt x="22" y="31"/>
                    </a:cubicBezTo>
                    <a:close/>
                  </a:path>
                </a:pathLst>
              </a:custGeom>
              <a:solidFill>
                <a:srgbClr val="E0E0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5" name="Freeform 247">
                <a:extLst>
                  <a:ext uri="{FF2B5EF4-FFF2-40B4-BE49-F238E27FC236}">
                    <a16:creationId xmlns:a16="http://schemas.microsoft.com/office/drawing/2014/main" id="{9B7F4445-0F70-80D5-5E45-0FD453386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5" y="1798"/>
                <a:ext cx="23" cy="36"/>
              </a:xfrm>
              <a:custGeom>
                <a:avLst/>
                <a:gdLst>
                  <a:gd name="T0" fmla="*/ 21 w 21"/>
                  <a:gd name="T1" fmla="*/ 33 h 33"/>
                  <a:gd name="T2" fmla="*/ 0 w 21"/>
                  <a:gd name="T3" fmla="*/ 0 h 33"/>
                  <a:gd name="T4" fmla="*/ 21 w 21"/>
                  <a:gd name="T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3">
                    <a:moveTo>
                      <a:pt x="21" y="33"/>
                    </a:moveTo>
                    <a:cubicBezTo>
                      <a:pt x="1" y="27"/>
                      <a:pt x="0" y="26"/>
                      <a:pt x="0" y="0"/>
                    </a:cubicBezTo>
                    <a:cubicBezTo>
                      <a:pt x="18" y="4"/>
                      <a:pt x="12" y="22"/>
                      <a:pt x="21" y="33"/>
                    </a:cubicBez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6" name="Freeform 248">
                <a:extLst>
                  <a:ext uri="{FF2B5EF4-FFF2-40B4-BE49-F238E27FC236}">
                    <a16:creationId xmlns:a16="http://schemas.microsoft.com/office/drawing/2014/main" id="{A98996DA-EBFB-D136-63DE-44B23E30B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" y="1835"/>
                <a:ext cx="23" cy="29"/>
              </a:xfrm>
              <a:custGeom>
                <a:avLst/>
                <a:gdLst>
                  <a:gd name="T0" fmla="*/ 4 w 21"/>
                  <a:gd name="T1" fmla="*/ 9 h 26"/>
                  <a:gd name="T2" fmla="*/ 9 w 21"/>
                  <a:gd name="T3" fmla="*/ 0 h 26"/>
                  <a:gd name="T4" fmla="*/ 19 w 21"/>
                  <a:gd name="T5" fmla="*/ 11 h 26"/>
                  <a:gd name="T6" fmla="*/ 19 w 21"/>
                  <a:gd name="T7" fmla="*/ 18 h 26"/>
                  <a:gd name="T8" fmla="*/ 14 w 21"/>
                  <a:gd name="T9" fmla="*/ 26 h 26"/>
                  <a:gd name="T10" fmla="*/ 5 w 21"/>
                  <a:gd name="T11" fmla="*/ 19 h 26"/>
                  <a:gd name="T12" fmla="*/ 4 w 21"/>
                  <a:gd name="T13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6">
                    <a:moveTo>
                      <a:pt x="4" y="9"/>
                    </a:moveTo>
                    <a:cubicBezTo>
                      <a:pt x="7" y="7"/>
                      <a:pt x="0" y="0"/>
                      <a:pt x="9" y="0"/>
                    </a:cubicBezTo>
                    <a:cubicBezTo>
                      <a:pt x="16" y="1"/>
                      <a:pt x="21" y="2"/>
                      <a:pt x="19" y="11"/>
                    </a:cubicBezTo>
                    <a:cubicBezTo>
                      <a:pt x="19" y="13"/>
                      <a:pt x="20" y="16"/>
                      <a:pt x="19" y="18"/>
                    </a:cubicBezTo>
                    <a:cubicBezTo>
                      <a:pt x="18" y="21"/>
                      <a:pt x="21" y="26"/>
                      <a:pt x="14" y="26"/>
                    </a:cubicBezTo>
                    <a:cubicBezTo>
                      <a:pt x="9" y="26"/>
                      <a:pt x="6" y="25"/>
                      <a:pt x="5" y="19"/>
                    </a:cubicBezTo>
                    <a:cubicBezTo>
                      <a:pt x="5" y="16"/>
                      <a:pt x="4" y="13"/>
                      <a:pt x="4" y="9"/>
                    </a:cubicBezTo>
                    <a:close/>
                  </a:path>
                </a:pathLst>
              </a:custGeom>
              <a:solidFill>
                <a:srgbClr val="E8D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7" name="Freeform 249">
                <a:extLst>
                  <a:ext uri="{FF2B5EF4-FFF2-40B4-BE49-F238E27FC236}">
                    <a16:creationId xmlns:a16="http://schemas.microsoft.com/office/drawing/2014/main" id="{D337FD93-C2E6-523C-2DB7-72832C230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9" y="1967"/>
                <a:ext cx="21" cy="34"/>
              </a:xfrm>
              <a:custGeom>
                <a:avLst/>
                <a:gdLst>
                  <a:gd name="T0" fmla="*/ 19 w 19"/>
                  <a:gd name="T1" fmla="*/ 0 h 31"/>
                  <a:gd name="T2" fmla="*/ 9 w 19"/>
                  <a:gd name="T3" fmla="*/ 26 h 31"/>
                  <a:gd name="T4" fmla="*/ 5 w 19"/>
                  <a:gd name="T5" fmla="*/ 30 h 31"/>
                  <a:gd name="T6" fmla="*/ 3 w 19"/>
                  <a:gd name="T7" fmla="*/ 25 h 31"/>
                  <a:gd name="T8" fmla="*/ 2 w 19"/>
                  <a:gd name="T9" fmla="*/ 19 h 31"/>
                  <a:gd name="T10" fmla="*/ 19 w 19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19" y="0"/>
                    </a:moveTo>
                    <a:cubicBezTo>
                      <a:pt x="15" y="9"/>
                      <a:pt x="12" y="17"/>
                      <a:pt x="9" y="26"/>
                    </a:cubicBezTo>
                    <a:cubicBezTo>
                      <a:pt x="8" y="28"/>
                      <a:pt x="8" y="31"/>
                      <a:pt x="5" y="30"/>
                    </a:cubicBezTo>
                    <a:cubicBezTo>
                      <a:pt x="2" y="29"/>
                      <a:pt x="3" y="27"/>
                      <a:pt x="3" y="25"/>
                    </a:cubicBezTo>
                    <a:cubicBezTo>
                      <a:pt x="3" y="23"/>
                      <a:pt x="3" y="21"/>
                      <a:pt x="2" y="19"/>
                    </a:cubicBezTo>
                    <a:cubicBezTo>
                      <a:pt x="0" y="2"/>
                      <a:pt x="0" y="2"/>
                      <a:pt x="19" y="0"/>
                    </a:cubicBezTo>
                    <a:close/>
                  </a:path>
                </a:pathLst>
              </a:custGeom>
              <a:solidFill>
                <a:srgbClr val="EDD1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8" name="Freeform 250">
                <a:extLst>
                  <a:ext uri="{FF2B5EF4-FFF2-40B4-BE49-F238E27FC236}">
                    <a16:creationId xmlns:a16="http://schemas.microsoft.com/office/drawing/2014/main" id="{907F0B4E-27F7-551E-5B7C-351AE4793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1800"/>
                <a:ext cx="24" cy="30"/>
              </a:xfrm>
              <a:custGeom>
                <a:avLst/>
                <a:gdLst>
                  <a:gd name="T0" fmla="*/ 0 w 22"/>
                  <a:gd name="T1" fmla="*/ 27 h 27"/>
                  <a:gd name="T2" fmla="*/ 3 w 22"/>
                  <a:gd name="T3" fmla="*/ 10 h 27"/>
                  <a:gd name="T4" fmla="*/ 13 w 22"/>
                  <a:gd name="T5" fmla="*/ 4 h 27"/>
                  <a:gd name="T6" fmla="*/ 22 w 22"/>
                  <a:gd name="T7" fmla="*/ 7 h 27"/>
                  <a:gd name="T8" fmla="*/ 0 w 2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7">
                    <a:moveTo>
                      <a:pt x="0" y="27"/>
                    </a:moveTo>
                    <a:cubicBezTo>
                      <a:pt x="0" y="23"/>
                      <a:pt x="2" y="17"/>
                      <a:pt x="3" y="10"/>
                    </a:cubicBezTo>
                    <a:cubicBezTo>
                      <a:pt x="3" y="3"/>
                      <a:pt x="6" y="0"/>
                      <a:pt x="13" y="4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14" y="14"/>
                      <a:pt x="6" y="21"/>
                      <a:pt x="0" y="27"/>
                    </a:cubicBezTo>
                    <a:close/>
                  </a:path>
                </a:pathLst>
              </a:custGeom>
              <a:solidFill>
                <a:srgbClr val="89AD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39" name="Freeform 251">
                <a:extLst>
                  <a:ext uri="{FF2B5EF4-FFF2-40B4-BE49-F238E27FC236}">
                    <a16:creationId xmlns:a16="http://schemas.microsoft.com/office/drawing/2014/main" id="{304FC726-DC27-7E73-313B-1D7173FAE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1707"/>
                <a:ext cx="26" cy="25"/>
              </a:xfrm>
              <a:custGeom>
                <a:avLst/>
                <a:gdLst>
                  <a:gd name="T0" fmla="*/ 20 w 23"/>
                  <a:gd name="T1" fmla="*/ 13 h 23"/>
                  <a:gd name="T2" fmla="*/ 13 w 23"/>
                  <a:gd name="T3" fmla="*/ 20 h 23"/>
                  <a:gd name="T4" fmla="*/ 3 w 23"/>
                  <a:gd name="T5" fmla="*/ 15 h 23"/>
                  <a:gd name="T6" fmla="*/ 11 w 23"/>
                  <a:gd name="T7" fmla="*/ 1 h 23"/>
                  <a:gd name="T8" fmla="*/ 20 w 23"/>
                  <a:gd name="T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20" y="13"/>
                    </a:moveTo>
                    <a:cubicBezTo>
                      <a:pt x="22" y="19"/>
                      <a:pt x="18" y="21"/>
                      <a:pt x="13" y="20"/>
                    </a:cubicBezTo>
                    <a:cubicBezTo>
                      <a:pt x="9" y="19"/>
                      <a:pt x="2" y="23"/>
                      <a:pt x="3" y="15"/>
                    </a:cubicBezTo>
                    <a:cubicBezTo>
                      <a:pt x="4" y="9"/>
                      <a:pt x="0" y="1"/>
                      <a:pt x="11" y="1"/>
                    </a:cubicBezTo>
                    <a:cubicBezTo>
                      <a:pt x="23" y="0"/>
                      <a:pt x="19" y="8"/>
                      <a:pt x="20" y="13"/>
                    </a:cubicBezTo>
                    <a:close/>
                  </a:path>
                </a:pathLst>
              </a:custGeom>
              <a:solidFill>
                <a:srgbClr val="ECC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0" name="Freeform 252">
                <a:extLst>
                  <a:ext uri="{FF2B5EF4-FFF2-40B4-BE49-F238E27FC236}">
                    <a16:creationId xmlns:a16="http://schemas.microsoft.com/office/drawing/2014/main" id="{12854EC1-4B3C-2DAE-7B14-A76C89404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5" y="1702"/>
                <a:ext cx="25" cy="25"/>
              </a:xfrm>
              <a:custGeom>
                <a:avLst/>
                <a:gdLst>
                  <a:gd name="T0" fmla="*/ 17 w 23"/>
                  <a:gd name="T1" fmla="*/ 8 h 22"/>
                  <a:gd name="T2" fmla="*/ 6 w 23"/>
                  <a:gd name="T3" fmla="*/ 21 h 22"/>
                  <a:gd name="T4" fmla="*/ 2 w 23"/>
                  <a:gd name="T5" fmla="*/ 15 h 22"/>
                  <a:gd name="T6" fmla="*/ 14 w 23"/>
                  <a:gd name="T7" fmla="*/ 0 h 22"/>
                  <a:gd name="T8" fmla="*/ 17 w 23"/>
                  <a:gd name="T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17" y="8"/>
                    </a:moveTo>
                    <a:cubicBezTo>
                      <a:pt x="21" y="20"/>
                      <a:pt x="13" y="20"/>
                      <a:pt x="6" y="21"/>
                    </a:cubicBezTo>
                    <a:cubicBezTo>
                      <a:pt x="0" y="22"/>
                      <a:pt x="2" y="18"/>
                      <a:pt x="2" y="15"/>
                    </a:cubicBezTo>
                    <a:cubicBezTo>
                      <a:pt x="2" y="2"/>
                      <a:pt x="4" y="0"/>
                      <a:pt x="14" y="0"/>
                    </a:cubicBezTo>
                    <a:cubicBezTo>
                      <a:pt x="23" y="0"/>
                      <a:pt x="15" y="7"/>
                      <a:pt x="17" y="8"/>
                    </a:cubicBezTo>
                    <a:close/>
                  </a:path>
                </a:pathLst>
              </a:custGeom>
              <a:solidFill>
                <a:srgbClr val="F0C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1" name="Freeform 253">
                <a:extLst>
                  <a:ext uri="{FF2B5EF4-FFF2-40B4-BE49-F238E27FC236}">
                    <a16:creationId xmlns:a16="http://schemas.microsoft.com/office/drawing/2014/main" id="{ACAD5C98-9FBE-DA23-289F-6CD1817FB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9" y="1702"/>
                <a:ext cx="27" cy="27"/>
              </a:xfrm>
              <a:custGeom>
                <a:avLst/>
                <a:gdLst>
                  <a:gd name="T0" fmla="*/ 19 w 24"/>
                  <a:gd name="T1" fmla="*/ 11 h 24"/>
                  <a:gd name="T2" fmla="*/ 9 w 24"/>
                  <a:gd name="T3" fmla="*/ 23 h 24"/>
                  <a:gd name="T4" fmla="*/ 3 w 24"/>
                  <a:gd name="T5" fmla="*/ 9 h 24"/>
                  <a:gd name="T6" fmla="*/ 16 w 24"/>
                  <a:gd name="T7" fmla="*/ 4 h 24"/>
                  <a:gd name="T8" fmla="*/ 19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19" y="11"/>
                    </a:moveTo>
                    <a:cubicBezTo>
                      <a:pt x="22" y="22"/>
                      <a:pt x="17" y="24"/>
                      <a:pt x="9" y="23"/>
                    </a:cubicBezTo>
                    <a:cubicBezTo>
                      <a:pt x="0" y="22"/>
                      <a:pt x="3" y="14"/>
                      <a:pt x="3" y="9"/>
                    </a:cubicBezTo>
                    <a:cubicBezTo>
                      <a:pt x="3" y="0"/>
                      <a:pt x="12" y="4"/>
                      <a:pt x="16" y="4"/>
                    </a:cubicBezTo>
                    <a:cubicBezTo>
                      <a:pt x="24" y="2"/>
                      <a:pt x="18" y="10"/>
                      <a:pt x="19" y="11"/>
                    </a:cubicBezTo>
                    <a:close/>
                  </a:path>
                </a:pathLst>
              </a:custGeom>
              <a:solidFill>
                <a:srgbClr val="EFC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2" name="Freeform 254">
                <a:extLst>
                  <a:ext uri="{FF2B5EF4-FFF2-40B4-BE49-F238E27FC236}">
                    <a16:creationId xmlns:a16="http://schemas.microsoft.com/office/drawing/2014/main" id="{C4058BC6-04B2-2056-76AA-4AEB905EF6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9" y="1895"/>
                <a:ext cx="26" cy="26"/>
              </a:xfrm>
              <a:custGeom>
                <a:avLst/>
                <a:gdLst>
                  <a:gd name="T0" fmla="*/ 20 w 24"/>
                  <a:gd name="T1" fmla="*/ 10 h 23"/>
                  <a:gd name="T2" fmla="*/ 11 w 24"/>
                  <a:gd name="T3" fmla="*/ 22 h 23"/>
                  <a:gd name="T4" fmla="*/ 5 w 24"/>
                  <a:gd name="T5" fmla="*/ 8 h 23"/>
                  <a:gd name="T6" fmla="*/ 16 w 24"/>
                  <a:gd name="T7" fmla="*/ 3 h 23"/>
                  <a:gd name="T8" fmla="*/ 20 w 24"/>
                  <a:gd name="T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20" y="10"/>
                    </a:moveTo>
                    <a:cubicBezTo>
                      <a:pt x="23" y="21"/>
                      <a:pt x="17" y="23"/>
                      <a:pt x="11" y="22"/>
                    </a:cubicBezTo>
                    <a:cubicBezTo>
                      <a:pt x="0" y="22"/>
                      <a:pt x="5" y="13"/>
                      <a:pt x="5" y="8"/>
                    </a:cubicBezTo>
                    <a:cubicBezTo>
                      <a:pt x="3" y="0"/>
                      <a:pt x="12" y="3"/>
                      <a:pt x="16" y="3"/>
                    </a:cubicBezTo>
                    <a:cubicBezTo>
                      <a:pt x="24" y="1"/>
                      <a:pt x="18" y="9"/>
                      <a:pt x="20" y="10"/>
                    </a:cubicBezTo>
                    <a:close/>
                  </a:path>
                </a:pathLst>
              </a:custGeom>
              <a:solidFill>
                <a:srgbClr val="E9C9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3" name="Freeform 255">
                <a:extLst>
                  <a:ext uri="{FF2B5EF4-FFF2-40B4-BE49-F238E27FC236}">
                    <a16:creationId xmlns:a16="http://schemas.microsoft.com/office/drawing/2014/main" id="{DFDEF1C9-C40C-B347-91B4-F2EE77343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1752"/>
                <a:ext cx="17" cy="29"/>
              </a:xfrm>
              <a:custGeom>
                <a:avLst/>
                <a:gdLst>
                  <a:gd name="T0" fmla="*/ 9 w 15"/>
                  <a:gd name="T1" fmla="*/ 1 h 27"/>
                  <a:gd name="T2" fmla="*/ 14 w 15"/>
                  <a:gd name="T3" fmla="*/ 3 h 27"/>
                  <a:gd name="T4" fmla="*/ 9 w 15"/>
                  <a:gd name="T5" fmla="*/ 24 h 27"/>
                  <a:gd name="T6" fmla="*/ 4 w 15"/>
                  <a:gd name="T7" fmla="*/ 27 h 27"/>
                  <a:gd name="T8" fmla="*/ 1 w 15"/>
                  <a:gd name="T9" fmla="*/ 22 h 27"/>
                  <a:gd name="T10" fmla="*/ 1 w 15"/>
                  <a:gd name="T11" fmla="*/ 8 h 27"/>
                  <a:gd name="T12" fmla="*/ 9 w 15"/>
                  <a:gd name="T13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7">
                    <a:moveTo>
                      <a:pt x="9" y="1"/>
                    </a:moveTo>
                    <a:cubicBezTo>
                      <a:pt x="11" y="1"/>
                      <a:pt x="15" y="0"/>
                      <a:pt x="14" y="3"/>
                    </a:cubicBezTo>
                    <a:cubicBezTo>
                      <a:pt x="13" y="10"/>
                      <a:pt x="12" y="17"/>
                      <a:pt x="9" y="24"/>
                    </a:cubicBezTo>
                    <a:cubicBezTo>
                      <a:pt x="9" y="25"/>
                      <a:pt x="6" y="27"/>
                      <a:pt x="4" y="27"/>
                    </a:cubicBezTo>
                    <a:cubicBezTo>
                      <a:pt x="1" y="27"/>
                      <a:pt x="2" y="23"/>
                      <a:pt x="1" y="22"/>
                    </a:cubicBezTo>
                    <a:cubicBezTo>
                      <a:pt x="1" y="17"/>
                      <a:pt x="2" y="13"/>
                      <a:pt x="1" y="8"/>
                    </a:cubicBezTo>
                    <a:cubicBezTo>
                      <a:pt x="0" y="2"/>
                      <a:pt x="4" y="0"/>
                      <a:pt x="9" y="1"/>
                    </a:cubicBezTo>
                    <a:close/>
                  </a:path>
                </a:pathLst>
              </a:custGeom>
              <a:solidFill>
                <a:srgbClr val="E4C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4" name="Freeform 256">
                <a:extLst>
                  <a:ext uri="{FF2B5EF4-FFF2-40B4-BE49-F238E27FC236}">
                    <a16:creationId xmlns:a16="http://schemas.microsoft.com/office/drawing/2014/main" id="{99FC30C2-E858-705A-FE33-C04D6AB120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5" y="1833"/>
                <a:ext cx="24" cy="34"/>
              </a:xfrm>
              <a:custGeom>
                <a:avLst/>
                <a:gdLst>
                  <a:gd name="T0" fmla="*/ 0 w 22"/>
                  <a:gd name="T1" fmla="*/ 0 h 31"/>
                  <a:gd name="T2" fmla="*/ 22 w 22"/>
                  <a:gd name="T3" fmla="*/ 31 h 31"/>
                  <a:gd name="T4" fmla="*/ 0 w 22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cubicBezTo>
                      <a:pt x="17" y="6"/>
                      <a:pt x="17" y="6"/>
                      <a:pt x="22" y="31"/>
                    </a:cubicBezTo>
                    <a:cubicBezTo>
                      <a:pt x="6" y="27"/>
                      <a:pt x="8" y="12"/>
                      <a:pt x="0" y="0"/>
                    </a:cubicBez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5" name="Freeform 257">
                <a:extLst>
                  <a:ext uri="{FF2B5EF4-FFF2-40B4-BE49-F238E27FC236}">
                    <a16:creationId xmlns:a16="http://schemas.microsoft.com/office/drawing/2014/main" id="{49E77C6E-62BE-435C-9F86-D8A1CAFEF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2" y="1702"/>
                <a:ext cx="24" cy="23"/>
              </a:xfrm>
              <a:custGeom>
                <a:avLst/>
                <a:gdLst>
                  <a:gd name="T0" fmla="*/ 20 w 22"/>
                  <a:gd name="T1" fmla="*/ 12 h 21"/>
                  <a:gd name="T2" fmla="*/ 14 w 22"/>
                  <a:gd name="T3" fmla="*/ 20 h 21"/>
                  <a:gd name="T4" fmla="*/ 2 w 22"/>
                  <a:gd name="T5" fmla="*/ 10 h 21"/>
                  <a:gd name="T6" fmla="*/ 8 w 22"/>
                  <a:gd name="T7" fmla="*/ 3 h 21"/>
                  <a:gd name="T8" fmla="*/ 20 w 22"/>
                  <a:gd name="T9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0" y="12"/>
                    </a:moveTo>
                    <a:cubicBezTo>
                      <a:pt x="19" y="15"/>
                      <a:pt x="22" y="21"/>
                      <a:pt x="14" y="20"/>
                    </a:cubicBezTo>
                    <a:cubicBezTo>
                      <a:pt x="8" y="19"/>
                      <a:pt x="0" y="20"/>
                      <a:pt x="2" y="10"/>
                    </a:cubicBezTo>
                    <a:cubicBezTo>
                      <a:pt x="3" y="6"/>
                      <a:pt x="1" y="1"/>
                      <a:pt x="8" y="3"/>
                    </a:cubicBezTo>
                    <a:cubicBezTo>
                      <a:pt x="13" y="4"/>
                      <a:pt x="22" y="0"/>
                      <a:pt x="20" y="12"/>
                    </a:cubicBezTo>
                    <a:close/>
                  </a:path>
                </a:pathLst>
              </a:custGeom>
              <a:solidFill>
                <a:srgbClr val="ECC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6" name="Freeform 258">
                <a:extLst>
                  <a:ext uri="{FF2B5EF4-FFF2-40B4-BE49-F238E27FC236}">
                    <a16:creationId xmlns:a16="http://schemas.microsoft.com/office/drawing/2014/main" id="{1EDC58D9-6779-00F4-CCA3-8F695DD21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1699"/>
                <a:ext cx="23" cy="23"/>
              </a:xfrm>
              <a:custGeom>
                <a:avLst/>
                <a:gdLst>
                  <a:gd name="T0" fmla="*/ 4 w 21"/>
                  <a:gd name="T1" fmla="*/ 8 h 21"/>
                  <a:gd name="T2" fmla="*/ 6 w 21"/>
                  <a:gd name="T3" fmla="*/ 2 h 21"/>
                  <a:gd name="T4" fmla="*/ 18 w 21"/>
                  <a:gd name="T5" fmla="*/ 10 h 21"/>
                  <a:gd name="T6" fmla="*/ 12 w 21"/>
                  <a:gd name="T7" fmla="*/ 20 h 21"/>
                  <a:gd name="T8" fmla="*/ 4 w 21"/>
                  <a:gd name="T9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4" y="8"/>
                    </a:moveTo>
                    <a:cubicBezTo>
                      <a:pt x="4" y="7"/>
                      <a:pt x="0" y="1"/>
                      <a:pt x="6" y="2"/>
                    </a:cubicBezTo>
                    <a:cubicBezTo>
                      <a:pt x="10" y="2"/>
                      <a:pt x="19" y="0"/>
                      <a:pt x="18" y="10"/>
                    </a:cubicBezTo>
                    <a:cubicBezTo>
                      <a:pt x="17" y="13"/>
                      <a:pt x="21" y="21"/>
                      <a:pt x="12" y="20"/>
                    </a:cubicBezTo>
                    <a:cubicBezTo>
                      <a:pt x="4" y="20"/>
                      <a:pt x="1" y="18"/>
                      <a:pt x="4" y="8"/>
                    </a:cubicBezTo>
                    <a:close/>
                  </a:path>
                </a:pathLst>
              </a:custGeom>
              <a:solidFill>
                <a:srgbClr val="EBC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7" name="Freeform 259">
                <a:extLst>
                  <a:ext uri="{FF2B5EF4-FFF2-40B4-BE49-F238E27FC236}">
                    <a16:creationId xmlns:a16="http://schemas.microsoft.com/office/drawing/2014/main" id="{3925D864-6EC5-E9B1-2B54-405D372CA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7" y="1707"/>
                <a:ext cx="21" cy="20"/>
              </a:xfrm>
              <a:custGeom>
                <a:avLst/>
                <a:gdLst>
                  <a:gd name="T0" fmla="*/ 14 w 19"/>
                  <a:gd name="T1" fmla="*/ 10 h 18"/>
                  <a:gd name="T2" fmla="*/ 9 w 19"/>
                  <a:gd name="T3" fmla="*/ 18 h 18"/>
                  <a:gd name="T4" fmla="*/ 0 w 19"/>
                  <a:gd name="T5" fmla="*/ 8 h 18"/>
                  <a:gd name="T6" fmla="*/ 9 w 19"/>
                  <a:gd name="T7" fmla="*/ 0 h 18"/>
                  <a:gd name="T8" fmla="*/ 14 w 19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4" y="10"/>
                    </a:moveTo>
                    <a:cubicBezTo>
                      <a:pt x="14" y="12"/>
                      <a:pt x="19" y="18"/>
                      <a:pt x="9" y="18"/>
                    </a:cubicBezTo>
                    <a:cubicBezTo>
                      <a:pt x="2" y="17"/>
                      <a:pt x="0" y="15"/>
                      <a:pt x="0" y="8"/>
                    </a:cubicBezTo>
                    <a:cubicBezTo>
                      <a:pt x="0" y="1"/>
                      <a:pt x="3" y="0"/>
                      <a:pt x="9" y="0"/>
                    </a:cubicBezTo>
                    <a:cubicBezTo>
                      <a:pt x="15" y="0"/>
                      <a:pt x="17" y="2"/>
                      <a:pt x="14" y="10"/>
                    </a:cubicBezTo>
                    <a:close/>
                  </a:path>
                </a:pathLst>
              </a:custGeom>
              <a:solidFill>
                <a:srgbClr val="E4C6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8" name="Freeform 260">
                <a:extLst>
                  <a:ext uri="{FF2B5EF4-FFF2-40B4-BE49-F238E27FC236}">
                    <a16:creationId xmlns:a16="http://schemas.microsoft.com/office/drawing/2014/main" id="{0E30CFA1-AD80-BD24-4642-C00D434EB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1706"/>
                <a:ext cx="23" cy="23"/>
              </a:xfrm>
              <a:custGeom>
                <a:avLst/>
                <a:gdLst>
                  <a:gd name="T0" fmla="*/ 2 w 21"/>
                  <a:gd name="T1" fmla="*/ 11 h 21"/>
                  <a:gd name="T2" fmla="*/ 9 w 21"/>
                  <a:gd name="T3" fmla="*/ 2 h 21"/>
                  <a:gd name="T4" fmla="*/ 17 w 21"/>
                  <a:gd name="T5" fmla="*/ 7 h 21"/>
                  <a:gd name="T6" fmla="*/ 10 w 21"/>
                  <a:gd name="T7" fmla="*/ 20 h 21"/>
                  <a:gd name="T8" fmla="*/ 2 w 21"/>
                  <a:gd name="T9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2" y="11"/>
                    </a:moveTo>
                    <a:cubicBezTo>
                      <a:pt x="0" y="4"/>
                      <a:pt x="2" y="1"/>
                      <a:pt x="9" y="2"/>
                    </a:cubicBezTo>
                    <a:cubicBezTo>
                      <a:pt x="13" y="3"/>
                      <a:pt x="19" y="0"/>
                      <a:pt x="17" y="7"/>
                    </a:cubicBezTo>
                    <a:cubicBezTo>
                      <a:pt x="15" y="12"/>
                      <a:pt x="21" y="21"/>
                      <a:pt x="10" y="20"/>
                    </a:cubicBezTo>
                    <a:cubicBezTo>
                      <a:pt x="2" y="20"/>
                      <a:pt x="0" y="18"/>
                      <a:pt x="2" y="11"/>
                    </a:cubicBezTo>
                    <a:close/>
                  </a:path>
                </a:pathLst>
              </a:custGeom>
              <a:solidFill>
                <a:srgbClr val="EFC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49" name="Freeform 261">
                <a:extLst>
                  <a:ext uri="{FF2B5EF4-FFF2-40B4-BE49-F238E27FC236}">
                    <a16:creationId xmlns:a16="http://schemas.microsoft.com/office/drawing/2014/main" id="{4FECBEB1-641C-C16F-270A-3E832A659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2011"/>
                <a:ext cx="17" cy="26"/>
              </a:xfrm>
              <a:custGeom>
                <a:avLst/>
                <a:gdLst>
                  <a:gd name="T0" fmla="*/ 12 w 16"/>
                  <a:gd name="T1" fmla="*/ 12 h 24"/>
                  <a:gd name="T2" fmla="*/ 5 w 16"/>
                  <a:gd name="T3" fmla="*/ 23 h 24"/>
                  <a:gd name="T4" fmla="*/ 0 w 16"/>
                  <a:gd name="T5" fmla="*/ 18 h 24"/>
                  <a:gd name="T6" fmla="*/ 1 w 16"/>
                  <a:gd name="T7" fmla="*/ 6 h 24"/>
                  <a:gd name="T8" fmla="*/ 6 w 16"/>
                  <a:gd name="T9" fmla="*/ 0 h 24"/>
                  <a:gd name="T10" fmla="*/ 12 w 16"/>
                  <a:gd name="T11" fmla="*/ 7 h 24"/>
                  <a:gd name="T12" fmla="*/ 12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12" y="12"/>
                    </a:moveTo>
                    <a:cubicBezTo>
                      <a:pt x="10" y="15"/>
                      <a:pt x="16" y="24"/>
                      <a:pt x="5" y="23"/>
                    </a:cubicBezTo>
                    <a:cubicBezTo>
                      <a:pt x="1" y="23"/>
                      <a:pt x="0" y="21"/>
                      <a:pt x="0" y="18"/>
                    </a:cubicBezTo>
                    <a:cubicBezTo>
                      <a:pt x="1" y="14"/>
                      <a:pt x="1" y="10"/>
                      <a:pt x="1" y="6"/>
                    </a:cubicBezTo>
                    <a:cubicBezTo>
                      <a:pt x="1" y="2"/>
                      <a:pt x="1" y="0"/>
                      <a:pt x="6" y="0"/>
                    </a:cubicBezTo>
                    <a:cubicBezTo>
                      <a:pt x="12" y="0"/>
                      <a:pt x="13" y="3"/>
                      <a:pt x="12" y="7"/>
                    </a:cubicBezTo>
                    <a:cubicBezTo>
                      <a:pt x="12" y="8"/>
                      <a:pt x="12" y="10"/>
                      <a:pt x="12" y="12"/>
                    </a:cubicBezTo>
                    <a:close/>
                  </a:path>
                </a:pathLst>
              </a:custGeom>
              <a:solidFill>
                <a:srgbClr val="EFE2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0" name="Freeform 262">
                <a:extLst>
                  <a:ext uri="{FF2B5EF4-FFF2-40B4-BE49-F238E27FC236}">
                    <a16:creationId xmlns:a16="http://schemas.microsoft.com/office/drawing/2014/main" id="{A3F61853-E8D8-AE23-F3EB-4E0B4F5E2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1725"/>
                <a:ext cx="23" cy="28"/>
              </a:xfrm>
              <a:custGeom>
                <a:avLst/>
                <a:gdLst>
                  <a:gd name="T0" fmla="*/ 17 w 21"/>
                  <a:gd name="T1" fmla="*/ 1 h 25"/>
                  <a:gd name="T2" fmla="*/ 12 w 21"/>
                  <a:gd name="T3" fmla="*/ 19 h 25"/>
                  <a:gd name="T4" fmla="*/ 3 w 21"/>
                  <a:gd name="T5" fmla="*/ 21 h 25"/>
                  <a:gd name="T6" fmla="*/ 3 w 21"/>
                  <a:gd name="T7" fmla="*/ 9 h 25"/>
                  <a:gd name="T8" fmla="*/ 17 w 21"/>
                  <a:gd name="T9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17" y="1"/>
                    </a:moveTo>
                    <a:cubicBezTo>
                      <a:pt x="16" y="7"/>
                      <a:pt x="21" y="15"/>
                      <a:pt x="12" y="19"/>
                    </a:cubicBezTo>
                    <a:cubicBezTo>
                      <a:pt x="10" y="21"/>
                      <a:pt x="5" y="25"/>
                      <a:pt x="3" y="21"/>
                    </a:cubicBezTo>
                    <a:cubicBezTo>
                      <a:pt x="1" y="18"/>
                      <a:pt x="0" y="12"/>
                      <a:pt x="3" y="9"/>
                    </a:cubicBezTo>
                    <a:cubicBezTo>
                      <a:pt x="7" y="5"/>
                      <a:pt x="10" y="0"/>
                      <a:pt x="17" y="1"/>
                    </a:cubicBezTo>
                    <a:close/>
                  </a:path>
                </a:pathLst>
              </a:custGeom>
              <a:solidFill>
                <a:srgbClr val="EADF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1" name="Freeform 263">
                <a:extLst>
                  <a:ext uri="{FF2B5EF4-FFF2-40B4-BE49-F238E27FC236}">
                    <a16:creationId xmlns:a16="http://schemas.microsoft.com/office/drawing/2014/main" id="{554CB93A-BB7A-9981-8FB4-618B6A996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4" y="1821"/>
                <a:ext cx="16" cy="27"/>
              </a:xfrm>
              <a:custGeom>
                <a:avLst/>
                <a:gdLst>
                  <a:gd name="T0" fmla="*/ 8 w 15"/>
                  <a:gd name="T1" fmla="*/ 1 h 25"/>
                  <a:gd name="T2" fmla="*/ 14 w 15"/>
                  <a:gd name="T3" fmla="*/ 6 h 25"/>
                  <a:gd name="T4" fmla="*/ 12 w 15"/>
                  <a:gd name="T5" fmla="*/ 19 h 25"/>
                  <a:gd name="T6" fmla="*/ 6 w 15"/>
                  <a:gd name="T7" fmla="*/ 25 h 25"/>
                  <a:gd name="T8" fmla="*/ 3 w 15"/>
                  <a:gd name="T9" fmla="*/ 19 h 25"/>
                  <a:gd name="T10" fmla="*/ 2 w 15"/>
                  <a:gd name="T11" fmla="*/ 9 h 25"/>
                  <a:gd name="T12" fmla="*/ 8 w 15"/>
                  <a:gd name="T1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5">
                    <a:moveTo>
                      <a:pt x="8" y="1"/>
                    </a:moveTo>
                    <a:cubicBezTo>
                      <a:pt x="13" y="0"/>
                      <a:pt x="15" y="2"/>
                      <a:pt x="14" y="6"/>
                    </a:cubicBezTo>
                    <a:cubicBezTo>
                      <a:pt x="13" y="10"/>
                      <a:pt x="13" y="15"/>
                      <a:pt x="12" y="19"/>
                    </a:cubicBezTo>
                    <a:cubicBezTo>
                      <a:pt x="12" y="23"/>
                      <a:pt x="9" y="24"/>
                      <a:pt x="6" y="25"/>
                    </a:cubicBezTo>
                    <a:cubicBezTo>
                      <a:pt x="3" y="25"/>
                      <a:pt x="4" y="21"/>
                      <a:pt x="3" y="19"/>
                    </a:cubicBezTo>
                    <a:cubicBezTo>
                      <a:pt x="3" y="16"/>
                      <a:pt x="3" y="12"/>
                      <a:pt x="2" y="9"/>
                    </a:cubicBezTo>
                    <a:cubicBezTo>
                      <a:pt x="0" y="2"/>
                      <a:pt x="3" y="0"/>
                      <a:pt x="8" y="1"/>
                    </a:cubicBezTo>
                    <a:close/>
                  </a:path>
                </a:pathLst>
              </a:custGeom>
              <a:solidFill>
                <a:srgbClr val="E1C6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2" name="Freeform 264">
                <a:extLst>
                  <a:ext uri="{FF2B5EF4-FFF2-40B4-BE49-F238E27FC236}">
                    <a16:creationId xmlns:a16="http://schemas.microsoft.com/office/drawing/2014/main" id="{9A9C7AC7-EFB4-CBF7-DBE6-93B587944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1922"/>
                <a:ext cx="28" cy="17"/>
              </a:xfrm>
              <a:custGeom>
                <a:avLst/>
                <a:gdLst>
                  <a:gd name="T0" fmla="*/ 17 w 26"/>
                  <a:gd name="T1" fmla="*/ 1 h 16"/>
                  <a:gd name="T2" fmla="*/ 25 w 26"/>
                  <a:gd name="T3" fmla="*/ 5 h 16"/>
                  <a:gd name="T4" fmla="*/ 20 w 26"/>
                  <a:gd name="T5" fmla="*/ 10 h 16"/>
                  <a:gd name="T6" fmla="*/ 6 w 26"/>
                  <a:gd name="T7" fmla="*/ 12 h 16"/>
                  <a:gd name="T8" fmla="*/ 0 w 26"/>
                  <a:gd name="T9" fmla="*/ 10 h 16"/>
                  <a:gd name="T10" fmla="*/ 5 w 26"/>
                  <a:gd name="T11" fmla="*/ 3 h 16"/>
                  <a:gd name="T12" fmla="*/ 17 w 26"/>
                  <a:gd name="T13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17" y="1"/>
                    </a:moveTo>
                    <a:cubicBezTo>
                      <a:pt x="22" y="0"/>
                      <a:pt x="25" y="0"/>
                      <a:pt x="25" y="5"/>
                    </a:cubicBezTo>
                    <a:cubicBezTo>
                      <a:pt x="26" y="9"/>
                      <a:pt x="23" y="9"/>
                      <a:pt x="20" y="10"/>
                    </a:cubicBezTo>
                    <a:cubicBezTo>
                      <a:pt x="16" y="10"/>
                      <a:pt x="11" y="11"/>
                      <a:pt x="6" y="12"/>
                    </a:cubicBezTo>
                    <a:cubicBezTo>
                      <a:pt x="4" y="13"/>
                      <a:pt x="1" y="16"/>
                      <a:pt x="0" y="10"/>
                    </a:cubicBezTo>
                    <a:cubicBezTo>
                      <a:pt x="0" y="7"/>
                      <a:pt x="0" y="4"/>
                      <a:pt x="5" y="3"/>
                    </a:cubicBezTo>
                    <a:cubicBezTo>
                      <a:pt x="9" y="3"/>
                      <a:pt x="14" y="2"/>
                      <a:pt x="17" y="1"/>
                    </a:cubicBezTo>
                    <a:close/>
                  </a:path>
                </a:pathLst>
              </a:custGeom>
              <a:solidFill>
                <a:srgbClr val="E9DF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3" name="Freeform 265">
                <a:extLst>
                  <a:ext uri="{FF2B5EF4-FFF2-40B4-BE49-F238E27FC236}">
                    <a16:creationId xmlns:a16="http://schemas.microsoft.com/office/drawing/2014/main" id="{6BBD995C-2171-6C4E-5FFE-BD888892F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3" y="2006"/>
                <a:ext cx="18" cy="29"/>
              </a:xfrm>
              <a:custGeom>
                <a:avLst/>
                <a:gdLst>
                  <a:gd name="T0" fmla="*/ 4 w 17"/>
                  <a:gd name="T1" fmla="*/ 13 h 26"/>
                  <a:gd name="T2" fmla="*/ 4 w 17"/>
                  <a:gd name="T3" fmla="*/ 11 h 26"/>
                  <a:gd name="T4" fmla="*/ 8 w 17"/>
                  <a:gd name="T5" fmla="*/ 1 h 26"/>
                  <a:gd name="T6" fmla="*/ 11 w 17"/>
                  <a:gd name="T7" fmla="*/ 11 h 26"/>
                  <a:gd name="T8" fmla="*/ 12 w 17"/>
                  <a:gd name="T9" fmla="*/ 18 h 26"/>
                  <a:gd name="T10" fmla="*/ 10 w 17"/>
                  <a:gd name="T11" fmla="*/ 25 h 26"/>
                  <a:gd name="T12" fmla="*/ 4 w 17"/>
                  <a:gd name="T13" fmla="*/ 19 h 26"/>
                  <a:gd name="T14" fmla="*/ 4 w 17"/>
                  <a:gd name="T15" fmla="*/ 13 h 26"/>
                  <a:gd name="T16" fmla="*/ 4 w 17"/>
                  <a:gd name="T17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4" y="13"/>
                    </a:moveTo>
                    <a:cubicBezTo>
                      <a:pt x="4" y="12"/>
                      <a:pt x="3" y="12"/>
                      <a:pt x="4" y="11"/>
                    </a:cubicBezTo>
                    <a:cubicBezTo>
                      <a:pt x="5" y="8"/>
                      <a:pt x="0" y="0"/>
                      <a:pt x="8" y="1"/>
                    </a:cubicBezTo>
                    <a:cubicBezTo>
                      <a:pt x="17" y="1"/>
                      <a:pt x="9" y="8"/>
                      <a:pt x="11" y="11"/>
                    </a:cubicBezTo>
                    <a:cubicBezTo>
                      <a:pt x="12" y="13"/>
                      <a:pt x="12" y="16"/>
                      <a:pt x="12" y="18"/>
                    </a:cubicBezTo>
                    <a:cubicBezTo>
                      <a:pt x="12" y="21"/>
                      <a:pt x="16" y="25"/>
                      <a:pt x="10" y="25"/>
                    </a:cubicBezTo>
                    <a:cubicBezTo>
                      <a:pt x="5" y="26"/>
                      <a:pt x="3" y="24"/>
                      <a:pt x="4" y="19"/>
                    </a:cubicBezTo>
                    <a:cubicBezTo>
                      <a:pt x="4" y="17"/>
                      <a:pt x="4" y="15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</a:path>
                </a:pathLst>
              </a:custGeom>
              <a:solidFill>
                <a:srgbClr val="EBD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4" name="Freeform 266">
                <a:extLst>
                  <a:ext uri="{FF2B5EF4-FFF2-40B4-BE49-F238E27FC236}">
                    <a16:creationId xmlns:a16="http://schemas.microsoft.com/office/drawing/2014/main" id="{E43E4FC9-1B6D-3007-A75A-77B991653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2" y="1861"/>
                <a:ext cx="17" cy="27"/>
              </a:xfrm>
              <a:custGeom>
                <a:avLst/>
                <a:gdLst>
                  <a:gd name="T0" fmla="*/ 4 w 16"/>
                  <a:gd name="T1" fmla="*/ 12 h 24"/>
                  <a:gd name="T2" fmla="*/ 8 w 16"/>
                  <a:gd name="T3" fmla="*/ 0 h 24"/>
                  <a:gd name="T4" fmla="*/ 12 w 16"/>
                  <a:gd name="T5" fmla="*/ 13 h 24"/>
                  <a:gd name="T6" fmla="*/ 12 w 16"/>
                  <a:gd name="T7" fmla="*/ 17 h 24"/>
                  <a:gd name="T8" fmla="*/ 7 w 16"/>
                  <a:gd name="T9" fmla="*/ 24 h 24"/>
                  <a:gd name="T10" fmla="*/ 4 w 16"/>
                  <a:gd name="T11" fmla="*/ 17 h 24"/>
                  <a:gd name="T12" fmla="*/ 4 w 16"/>
                  <a:gd name="T13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4" y="12"/>
                    </a:moveTo>
                    <a:cubicBezTo>
                      <a:pt x="6" y="8"/>
                      <a:pt x="0" y="0"/>
                      <a:pt x="8" y="0"/>
                    </a:cubicBezTo>
                    <a:cubicBezTo>
                      <a:pt x="16" y="0"/>
                      <a:pt x="10" y="8"/>
                      <a:pt x="12" y="13"/>
                    </a:cubicBezTo>
                    <a:cubicBezTo>
                      <a:pt x="12" y="14"/>
                      <a:pt x="12" y="16"/>
                      <a:pt x="12" y="17"/>
                    </a:cubicBezTo>
                    <a:cubicBezTo>
                      <a:pt x="12" y="21"/>
                      <a:pt x="11" y="24"/>
                      <a:pt x="7" y="24"/>
                    </a:cubicBezTo>
                    <a:cubicBezTo>
                      <a:pt x="1" y="24"/>
                      <a:pt x="4" y="20"/>
                      <a:pt x="4" y="17"/>
                    </a:cubicBezTo>
                    <a:cubicBezTo>
                      <a:pt x="4" y="16"/>
                      <a:pt x="4" y="14"/>
                      <a:pt x="4" y="12"/>
                    </a:cubicBezTo>
                    <a:close/>
                  </a:path>
                </a:pathLst>
              </a:custGeom>
              <a:solidFill>
                <a:srgbClr val="EBDC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5" name="Freeform 267">
                <a:extLst>
                  <a:ext uri="{FF2B5EF4-FFF2-40B4-BE49-F238E27FC236}">
                    <a16:creationId xmlns:a16="http://schemas.microsoft.com/office/drawing/2014/main" id="{4113DD8B-496B-DB31-895F-7490DDD61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698"/>
                <a:ext cx="14" cy="23"/>
              </a:xfrm>
              <a:custGeom>
                <a:avLst/>
                <a:gdLst>
                  <a:gd name="T0" fmla="*/ 0 w 13"/>
                  <a:gd name="T1" fmla="*/ 21 h 21"/>
                  <a:gd name="T2" fmla="*/ 0 w 13"/>
                  <a:gd name="T3" fmla="*/ 6 h 21"/>
                  <a:gd name="T4" fmla="*/ 7 w 13"/>
                  <a:gd name="T5" fmla="*/ 0 h 21"/>
                  <a:gd name="T6" fmla="*/ 9 w 13"/>
                  <a:gd name="T7" fmla="*/ 6 h 21"/>
                  <a:gd name="T8" fmla="*/ 0 w 13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1">
                    <a:moveTo>
                      <a:pt x="0" y="21"/>
                    </a:moveTo>
                    <a:cubicBezTo>
                      <a:pt x="0" y="15"/>
                      <a:pt x="1" y="10"/>
                      <a:pt x="0" y="6"/>
                    </a:cubicBezTo>
                    <a:cubicBezTo>
                      <a:pt x="0" y="1"/>
                      <a:pt x="4" y="0"/>
                      <a:pt x="7" y="0"/>
                    </a:cubicBezTo>
                    <a:cubicBezTo>
                      <a:pt x="13" y="0"/>
                      <a:pt x="9" y="4"/>
                      <a:pt x="9" y="6"/>
                    </a:cubicBezTo>
                    <a:cubicBezTo>
                      <a:pt x="8" y="11"/>
                      <a:pt x="11" y="19"/>
                      <a:pt x="0" y="21"/>
                    </a:cubicBezTo>
                    <a:close/>
                  </a:path>
                </a:pathLst>
              </a:custGeom>
              <a:solidFill>
                <a:srgbClr val="EAD1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6" name="Freeform 268">
                <a:extLst>
                  <a:ext uri="{FF2B5EF4-FFF2-40B4-BE49-F238E27FC236}">
                    <a16:creationId xmlns:a16="http://schemas.microsoft.com/office/drawing/2014/main" id="{786FD1C1-60A3-FF34-73B3-1B17EF48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2012"/>
                <a:ext cx="18" cy="14"/>
              </a:xfrm>
              <a:custGeom>
                <a:avLst/>
                <a:gdLst>
                  <a:gd name="T0" fmla="*/ 9 w 17"/>
                  <a:gd name="T1" fmla="*/ 12 h 13"/>
                  <a:gd name="T2" fmla="*/ 0 w 17"/>
                  <a:gd name="T3" fmla="*/ 7 h 13"/>
                  <a:gd name="T4" fmla="*/ 7 w 17"/>
                  <a:gd name="T5" fmla="*/ 1 h 13"/>
                  <a:gd name="T6" fmla="*/ 16 w 17"/>
                  <a:gd name="T7" fmla="*/ 9 h 13"/>
                  <a:gd name="T8" fmla="*/ 9 w 17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9" y="12"/>
                    </a:moveTo>
                    <a:cubicBezTo>
                      <a:pt x="5" y="11"/>
                      <a:pt x="1" y="12"/>
                      <a:pt x="0" y="7"/>
                    </a:cubicBezTo>
                    <a:cubicBezTo>
                      <a:pt x="0" y="3"/>
                      <a:pt x="3" y="0"/>
                      <a:pt x="7" y="1"/>
                    </a:cubicBezTo>
                    <a:cubicBezTo>
                      <a:pt x="12" y="1"/>
                      <a:pt x="16" y="4"/>
                      <a:pt x="16" y="9"/>
                    </a:cubicBezTo>
                    <a:cubicBezTo>
                      <a:pt x="17" y="13"/>
                      <a:pt x="12" y="11"/>
                      <a:pt x="9" y="12"/>
                    </a:cubicBezTo>
                    <a:close/>
                  </a:path>
                </a:pathLst>
              </a:custGeom>
              <a:solidFill>
                <a:srgbClr val="DFBD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7" name="Freeform 269">
                <a:extLst>
                  <a:ext uri="{FF2B5EF4-FFF2-40B4-BE49-F238E27FC236}">
                    <a16:creationId xmlns:a16="http://schemas.microsoft.com/office/drawing/2014/main" id="{716A49BF-0640-C1BD-FB9A-77599B320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5" y="2006"/>
                <a:ext cx="13" cy="14"/>
              </a:xfrm>
              <a:custGeom>
                <a:avLst/>
                <a:gdLst>
                  <a:gd name="T0" fmla="*/ 1 w 12"/>
                  <a:gd name="T1" fmla="*/ 7 h 13"/>
                  <a:gd name="T2" fmla="*/ 6 w 12"/>
                  <a:gd name="T3" fmla="*/ 0 h 13"/>
                  <a:gd name="T4" fmla="*/ 12 w 12"/>
                  <a:gd name="T5" fmla="*/ 5 h 13"/>
                  <a:gd name="T6" fmla="*/ 4 w 12"/>
                  <a:gd name="T7" fmla="*/ 13 h 13"/>
                  <a:gd name="T8" fmla="*/ 1 w 12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7"/>
                    </a:moveTo>
                    <a:cubicBezTo>
                      <a:pt x="1" y="2"/>
                      <a:pt x="2" y="0"/>
                      <a:pt x="6" y="0"/>
                    </a:cubicBezTo>
                    <a:cubicBezTo>
                      <a:pt x="9" y="0"/>
                      <a:pt x="12" y="1"/>
                      <a:pt x="12" y="5"/>
                    </a:cubicBezTo>
                    <a:cubicBezTo>
                      <a:pt x="11" y="9"/>
                      <a:pt x="8" y="13"/>
                      <a:pt x="4" y="13"/>
                    </a:cubicBezTo>
                    <a:cubicBezTo>
                      <a:pt x="0" y="13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E2C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8" name="Freeform 270">
                <a:extLst>
                  <a:ext uri="{FF2B5EF4-FFF2-40B4-BE49-F238E27FC236}">
                    <a16:creationId xmlns:a16="http://schemas.microsoft.com/office/drawing/2014/main" id="{5E94BE19-56B3-1754-0D2A-CCB2CAD1D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8" y="1974"/>
                <a:ext cx="13" cy="28"/>
              </a:xfrm>
              <a:custGeom>
                <a:avLst/>
                <a:gdLst>
                  <a:gd name="T0" fmla="*/ 10 w 12"/>
                  <a:gd name="T1" fmla="*/ 11 h 25"/>
                  <a:gd name="T2" fmla="*/ 7 w 12"/>
                  <a:gd name="T3" fmla="*/ 25 h 25"/>
                  <a:gd name="T4" fmla="*/ 5 w 12"/>
                  <a:gd name="T5" fmla="*/ 11 h 25"/>
                  <a:gd name="T6" fmla="*/ 9 w 12"/>
                  <a:gd name="T7" fmla="*/ 1 h 25"/>
                  <a:gd name="T8" fmla="*/ 10 w 12"/>
                  <a:gd name="T9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10" y="11"/>
                    </a:moveTo>
                    <a:cubicBezTo>
                      <a:pt x="8" y="16"/>
                      <a:pt x="11" y="25"/>
                      <a:pt x="7" y="25"/>
                    </a:cubicBezTo>
                    <a:cubicBezTo>
                      <a:pt x="0" y="24"/>
                      <a:pt x="5" y="16"/>
                      <a:pt x="5" y="11"/>
                    </a:cubicBezTo>
                    <a:cubicBezTo>
                      <a:pt x="4" y="7"/>
                      <a:pt x="3" y="0"/>
                      <a:pt x="9" y="1"/>
                    </a:cubicBezTo>
                    <a:cubicBezTo>
                      <a:pt x="12" y="1"/>
                      <a:pt x="8" y="8"/>
                      <a:pt x="10" y="11"/>
                    </a:cubicBezTo>
                    <a:close/>
                  </a:path>
                </a:pathLst>
              </a:custGeom>
              <a:solidFill>
                <a:srgbClr val="C8BE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59" name="Freeform 271">
                <a:extLst>
                  <a:ext uri="{FF2B5EF4-FFF2-40B4-BE49-F238E27FC236}">
                    <a16:creationId xmlns:a16="http://schemas.microsoft.com/office/drawing/2014/main" id="{2D96D736-3350-30C1-A417-F5F5DA7DB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041"/>
                <a:ext cx="44" cy="7"/>
              </a:xfrm>
              <a:custGeom>
                <a:avLst/>
                <a:gdLst>
                  <a:gd name="T0" fmla="*/ 40 w 40"/>
                  <a:gd name="T1" fmla="*/ 1 h 6"/>
                  <a:gd name="T2" fmla="*/ 0 w 40"/>
                  <a:gd name="T3" fmla="*/ 3 h 6"/>
                  <a:gd name="T4" fmla="*/ 40 w 40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6">
                    <a:moveTo>
                      <a:pt x="40" y="1"/>
                    </a:moveTo>
                    <a:cubicBezTo>
                      <a:pt x="26" y="3"/>
                      <a:pt x="14" y="6"/>
                      <a:pt x="0" y="3"/>
                    </a:cubicBezTo>
                    <a:cubicBezTo>
                      <a:pt x="13" y="0"/>
                      <a:pt x="26" y="0"/>
                      <a:pt x="40" y="1"/>
                    </a:cubicBezTo>
                    <a:close/>
                  </a:path>
                </a:pathLst>
              </a:custGeom>
              <a:solidFill>
                <a:srgbClr val="D0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0" name="Freeform 272">
                <a:extLst>
                  <a:ext uri="{FF2B5EF4-FFF2-40B4-BE49-F238E27FC236}">
                    <a16:creationId xmlns:a16="http://schemas.microsoft.com/office/drawing/2014/main" id="{EA4B6E94-FB0D-6A63-5760-17432C1ABF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988"/>
                <a:ext cx="183" cy="58"/>
              </a:xfrm>
              <a:custGeom>
                <a:avLst/>
                <a:gdLst>
                  <a:gd name="T0" fmla="*/ 167 w 167"/>
                  <a:gd name="T1" fmla="*/ 4 h 53"/>
                  <a:gd name="T2" fmla="*/ 159 w 167"/>
                  <a:gd name="T3" fmla="*/ 35 h 53"/>
                  <a:gd name="T4" fmla="*/ 135 w 167"/>
                  <a:gd name="T5" fmla="*/ 48 h 53"/>
                  <a:gd name="T6" fmla="*/ 128 w 167"/>
                  <a:gd name="T7" fmla="*/ 46 h 53"/>
                  <a:gd name="T8" fmla="*/ 127 w 167"/>
                  <a:gd name="T9" fmla="*/ 44 h 53"/>
                  <a:gd name="T10" fmla="*/ 94 w 167"/>
                  <a:gd name="T11" fmla="*/ 45 h 53"/>
                  <a:gd name="T12" fmla="*/ 78 w 167"/>
                  <a:gd name="T13" fmla="*/ 44 h 53"/>
                  <a:gd name="T14" fmla="*/ 74 w 167"/>
                  <a:gd name="T15" fmla="*/ 40 h 53"/>
                  <a:gd name="T16" fmla="*/ 58 w 167"/>
                  <a:gd name="T17" fmla="*/ 39 h 53"/>
                  <a:gd name="T18" fmla="*/ 33 w 167"/>
                  <a:gd name="T19" fmla="*/ 35 h 53"/>
                  <a:gd name="T20" fmla="*/ 24 w 167"/>
                  <a:gd name="T21" fmla="*/ 33 h 53"/>
                  <a:gd name="T22" fmla="*/ 5 w 167"/>
                  <a:gd name="T23" fmla="*/ 26 h 53"/>
                  <a:gd name="T24" fmla="*/ 25 w 167"/>
                  <a:gd name="T25" fmla="*/ 1 h 53"/>
                  <a:gd name="T26" fmla="*/ 153 w 167"/>
                  <a:gd name="T27" fmla="*/ 1 h 53"/>
                  <a:gd name="T28" fmla="*/ 167 w 167"/>
                  <a:gd name="T29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7" h="53">
                    <a:moveTo>
                      <a:pt x="167" y="4"/>
                    </a:moveTo>
                    <a:cubicBezTo>
                      <a:pt x="164" y="14"/>
                      <a:pt x="162" y="24"/>
                      <a:pt x="159" y="35"/>
                    </a:cubicBezTo>
                    <a:cubicBezTo>
                      <a:pt x="152" y="41"/>
                      <a:pt x="143" y="44"/>
                      <a:pt x="135" y="48"/>
                    </a:cubicBezTo>
                    <a:cubicBezTo>
                      <a:pt x="132" y="49"/>
                      <a:pt x="130" y="48"/>
                      <a:pt x="128" y="46"/>
                    </a:cubicBezTo>
                    <a:cubicBezTo>
                      <a:pt x="128" y="45"/>
                      <a:pt x="127" y="45"/>
                      <a:pt x="127" y="44"/>
                    </a:cubicBezTo>
                    <a:cubicBezTo>
                      <a:pt x="108" y="30"/>
                      <a:pt x="112" y="29"/>
                      <a:pt x="94" y="45"/>
                    </a:cubicBezTo>
                    <a:cubicBezTo>
                      <a:pt x="85" y="53"/>
                      <a:pt x="85" y="53"/>
                      <a:pt x="78" y="44"/>
                    </a:cubicBezTo>
                    <a:cubicBezTo>
                      <a:pt x="77" y="43"/>
                      <a:pt x="75" y="42"/>
                      <a:pt x="74" y="40"/>
                    </a:cubicBezTo>
                    <a:cubicBezTo>
                      <a:pt x="66" y="33"/>
                      <a:pt x="66" y="33"/>
                      <a:pt x="58" y="39"/>
                    </a:cubicBezTo>
                    <a:cubicBezTo>
                      <a:pt x="45" y="50"/>
                      <a:pt x="42" y="49"/>
                      <a:pt x="33" y="35"/>
                    </a:cubicBezTo>
                    <a:cubicBezTo>
                      <a:pt x="30" y="30"/>
                      <a:pt x="28" y="30"/>
                      <a:pt x="24" y="33"/>
                    </a:cubicBezTo>
                    <a:cubicBezTo>
                      <a:pt x="9" y="44"/>
                      <a:pt x="8" y="44"/>
                      <a:pt x="5" y="26"/>
                    </a:cubicBezTo>
                    <a:cubicBezTo>
                      <a:pt x="0" y="1"/>
                      <a:pt x="0" y="1"/>
                      <a:pt x="25" y="1"/>
                    </a:cubicBezTo>
                    <a:cubicBezTo>
                      <a:pt x="67" y="2"/>
                      <a:pt x="110" y="1"/>
                      <a:pt x="153" y="1"/>
                    </a:cubicBezTo>
                    <a:cubicBezTo>
                      <a:pt x="158" y="1"/>
                      <a:pt x="163" y="0"/>
                      <a:pt x="167" y="4"/>
                    </a:cubicBezTo>
                    <a:close/>
                  </a:path>
                </a:pathLst>
              </a:custGeom>
              <a:solidFill>
                <a:srgbClr val="B7711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1" name="Freeform 273">
                <a:extLst>
                  <a:ext uri="{FF2B5EF4-FFF2-40B4-BE49-F238E27FC236}">
                    <a16:creationId xmlns:a16="http://schemas.microsoft.com/office/drawing/2014/main" id="{D0F8CA24-101B-02FB-73A8-98EFAE09A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2981"/>
                <a:ext cx="203" cy="69"/>
              </a:xfrm>
              <a:custGeom>
                <a:avLst/>
                <a:gdLst>
                  <a:gd name="T0" fmla="*/ 182 w 185"/>
                  <a:gd name="T1" fmla="*/ 10 h 63"/>
                  <a:gd name="T2" fmla="*/ 69 w 185"/>
                  <a:gd name="T3" fmla="*/ 11 h 63"/>
                  <a:gd name="T4" fmla="*/ 27 w 185"/>
                  <a:gd name="T5" fmla="*/ 9 h 63"/>
                  <a:gd name="T6" fmla="*/ 19 w 185"/>
                  <a:gd name="T7" fmla="*/ 19 h 63"/>
                  <a:gd name="T8" fmla="*/ 24 w 185"/>
                  <a:gd name="T9" fmla="*/ 40 h 63"/>
                  <a:gd name="T10" fmla="*/ 32 w 185"/>
                  <a:gd name="T11" fmla="*/ 42 h 63"/>
                  <a:gd name="T12" fmla="*/ 36 w 185"/>
                  <a:gd name="T13" fmla="*/ 38 h 63"/>
                  <a:gd name="T14" fmla="*/ 49 w 185"/>
                  <a:gd name="T15" fmla="*/ 40 h 63"/>
                  <a:gd name="T16" fmla="*/ 51 w 185"/>
                  <a:gd name="T17" fmla="*/ 42 h 63"/>
                  <a:gd name="T18" fmla="*/ 70 w 185"/>
                  <a:gd name="T19" fmla="*/ 45 h 63"/>
                  <a:gd name="T20" fmla="*/ 95 w 185"/>
                  <a:gd name="T21" fmla="*/ 50 h 63"/>
                  <a:gd name="T22" fmla="*/ 108 w 185"/>
                  <a:gd name="T23" fmla="*/ 50 h 63"/>
                  <a:gd name="T24" fmla="*/ 144 w 185"/>
                  <a:gd name="T25" fmla="*/ 50 h 63"/>
                  <a:gd name="T26" fmla="*/ 151 w 185"/>
                  <a:gd name="T27" fmla="*/ 50 h 63"/>
                  <a:gd name="T28" fmla="*/ 174 w 185"/>
                  <a:gd name="T29" fmla="*/ 41 h 63"/>
                  <a:gd name="T30" fmla="*/ 148 w 185"/>
                  <a:gd name="T31" fmla="*/ 59 h 63"/>
                  <a:gd name="T32" fmla="*/ 143 w 185"/>
                  <a:gd name="T33" fmla="*/ 56 h 63"/>
                  <a:gd name="T34" fmla="*/ 107 w 185"/>
                  <a:gd name="T35" fmla="*/ 56 h 63"/>
                  <a:gd name="T36" fmla="*/ 101 w 185"/>
                  <a:gd name="T37" fmla="*/ 63 h 63"/>
                  <a:gd name="T38" fmla="*/ 88 w 185"/>
                  <a:gd name="T39" fmla="*/ 47 h 63"/>
                  <a:gd name="T40" fmla="*/ 75 w 185"/>
                  <a:gd name="T41" fmla="*/ 47 h 63"/>
                  <a:gd name="T42" fmla="*/ 73 w 185"/>
                  <a:gd name="T43" fmla="*/ 49 h 63"/>
                  <a:gd name="T44" fmla="*/ 47 w 185"/>
                  <a:gd name="T45" fmla="*/ 44 h 63"/>
                  <a:gd name="T46" fmla="*/ 38 w 185"/>
                  <a:gd name="T47" fmla="*/ 43 h 63"/>
                  <a:gd name="T48" fmla="*/ 20 w 185"/>
                  <a:gd name="T49" fmla="*/ 62 h 63"/>
                  <a:gd name="T50" fmla="*/ 2 w 185"/>
                  <a:gd name="T51" fmla="*/ 6 h 63"/>
                  <a:gd name="T52" fmla="*/ 8 w 185"/>
                  <a:gd name="T53" fmla="*/ 2 h 63"/>
                  <a:gd name="T54" fmla="*/ 87 w 185"/>
                  <a:gd name="T55" fmla="*/ 1 h 63"/>
                  <a:gd name="T56" fmla="*/ 177 w 185"/>
                  <a:gd name="T57" fmla="*/ 2 h 63"/>
                  <a:gd name="T58" fmla="*/ 182 w 185"/>
                  <a:gd name="T59" fmla="*/ 1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5" h="63">
                    <a:moveTo>
                      <a:pt x="182" y="10"/>
                    </a:moveTo>
                    <a:cubicBezTo>
                      <a:pt x="144" y="11"/>
                      <a:pt x="107" y="9"/>
                      <a:pt x="69" y="11"/>
                    </a:cubicBezTo>
                    <a:cubicBezTo>
                      <a:pt x="55" y="12"/>
                      <a:pt x="41" y="10"/>
                      <a:pt x="27" y="9"/>
                    </a:cubicBezTo>
                    <a:cubicBezTo>
                      <a:pt x="20" y="9"/>
                      <a:pt x="17" y="11"/>
                      <a:pt x="19" y="19"/>
                    </a:cubicBezTo>
                    <a:cubicBezTo>
                      <a:pt x="21" y="26"/>
                      <a:pt x="23" y="33"/>
                      <a:pt x="24" y="40"/>
                    </a:cubicBezTo>
                    <a:cubicBezTo>
                      <a:pt x="25" y="48"/>
                      <a:pt x="28" y="46"/>
                      <a:pt x="32" y="42"/>
                    </a:cubicBezTo>
                    <a:cubicBezTo>
                      <a:pt x="33" y="40"/>
                      <a:pt x="35" y="39"/>
                      <a:pt x="36" y="38"/>
                    </a:cubicBezTo>
                    <a:cubicBezTo>
                      <a:pt x="42" y="33"/>
                      <a:pt x="46" y="34"/>
                      <a:pt x="49" y="40"/>
                    </a:cubicBezTo>
                    <a:cubicBezTo>
                      <a:pt x="50" y="41"/>
                      <a:pt x="50" y="42"/>
                      <a:pt x="51" y="42"/>
                    </a:cubicBezTo>
                    <a:cubicBezTo>
                      <a:pt x="59" y="53"/>
                      <a:pt x="59" y="53"/>
                      <a:pt x="70" y="45"/>
                    </a:cubicBezTo>
                    <a:cubicBezTo>
                      <a:pt x="82" y="36"/>
                      <a:pt x="82" y="35"/>
                      <a:pt x="95" y="50"/>
                    </a:cubicBezTo>
                    <a:cubicBezTo>
                      <a:pt x="100" y="56"/>
                      <a:pt x="103" y="55"/>
                      <a:pt x="108" y="50"/>
                    </a:cubicBezTo>
                    <a:cubicBezTo>
                      <a:pt x="126" y="30"/>
                      <a:pt x="124" y="33"/>
                      <a:pt x="144" y="50"/>
                    </a:cubicBezTo>
                    <a:cubicBezTo>
                      <a:pt x="147" y="53"/>
                      <a:pt x="149" y="52"/>
                      <a:pt x="151" y="50"/>
                    </a:cubicBezTo>
                    <a:cubicBezTo>
                      <a:pt x="159" y="46"/>
                      <a:pt x="166" y="43"/>
                      <a:pt x="174" y="41"/>
                    </a:cubicBezTo>
                    <a:cubicBezTo>
                      <a:pt x="169" y="51"/>
                      <a:pt x="158" y="54"/>
                      <a:pt x="148" y="59"/>
                    </a:cubicBezTo>
                    <a:cubicBezTo>
                      <a:pt x="146" y="61"/>
                      <a:pt x="144" y="58"/>
                      <a:pt x="143" y="56"/>
                    </a:cubicBezTo>
                    <a:cubicBezTo>
                      <a:pt x="127" y="38"/>
                      <a:pt x="123" y="38"/>
                      <a:pt x="107" y="56"/>
                    </a:cubicBezTo>
                    <a:cubicBezTo>
                      <a:pt x="105" y="58"/>
                      <a:pt x="103" y="60"/>
                      <a:pt x="101" y="63"/>
                    </a:cubicBezTo>
                    <a:cubicBezTo>
                      <a:pt x="95" y="59"/>
                      <a:pt x="92" y="52"/>
                      <a:pt x="88" y="47"/>
                    </a:cubicBezTo>
                    <a:cubicBezTo>
                      <a:pt x="84" y="42"/>
                      <a:pt x="80" y="40"/>
                      <a:pt x="75" y="47"/>
                    </a:cubicBezTo>
                    <a:cubicBezTo>
                      <a:pt x="74" y="48"/>
                      <a:pt x="73" y="48"/>
                      <a:pt x="73" y="49"/>
                    </a:cubicBezTo>
                    <a:cubicBezTo>
                      <a:pt x="59" y="63"/>
                      <a:pt x="54" y="62"/>
                      <a:pt x="47" y="44"/>
                    </a:cubicBezTo>
                    <a:cubicBezTo>
                      <a:pt x="43" y="37"/>
                      <a:pt x="42" y="39"/>
                      <a:pt x="38" y="43"/>
                    </a:cubicBezTo>
                    <a:cubicBezTo>
                      <a:pt x="32" y="50"/>
                      <a:pt x="27" y="56"/>
                      <a:pt x="20" y="62"/>
                    </a:cubicBezTo>
                    <a:cubicBezTo>
                      <a:pt x="13" y="43"/>
                      <a:pt x="9" y="24"/>
                      <a:pt x="2" y="6"/>
                    </a:cubicBezTo>
                    <a:cubicBezTo>
                      <a:pt x="0" y="0"/>
                      <a:pt x="5" y="2"/>
                      <a:pt x="8" y="2"/>
                    </a:cubicBezTo>
                    <a:cubicBezTo>
                      <a:pt x="34" y="2"/>
                      <a:pt x="61" y="1"/>
                      <a:pt x="87" y="1"/>
                    </a:cubicBezTo>
                    <a:cubicBezTo>
                      <a:pt x="117" y="1"/>
                      <a:pt x="147" y="2"/>
                      <a:pt x="177" y="2"/>
                    </a:cubicBezTo>
                    <a:cubicBezTo>
                      <a:pt x="185" y="1"/>
                      <a:pt x="185" y="4"/>
                      <a:pt x="182" y="10"/>
                    </a:cubicBezTo>
                    <a:close/>
                  </a:path>
                </a:pathLst>
              </a:custGeom>
              <a:solidFill>
                <a:srgbClr val="DDB8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2" name="Freeform 274">
                <a:extLst>
                  <a:ext uri="{FF2B5EF4-FFF2-40B4-BE49-F238E27FC236}">
                    <a16:creationId xmlns:a16="http://schemas.microsoft.com/office/drawing/2014/main" id="{D4BFCED5-3FDF-F378-4610-AFDD7A18B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029"/>
                <a:ext cx="161" cy="37"/>
              </a:xfrm>
              <a:custGeom>
                <a:avLst/>
                <a:gdLst>
                  <a:gd name="T0" fmla="*/ 3 w 147"/>
                  <a:gd name="T1" fmla="*/ 15 h 33"/>
                  <a:gd name="T2" fmla="*/ 4 w 147"/>
                  <a:gd name="T3" fmla="*/ 14 h 33"/>
                  <a:gd name="T4" fmla="*/ 16 w 147"/>
                  <a:gd name="T5" fmla="*/ 3 h 33"/>
                  <a:gd name="T6" fmla="*/ 25 w 147"/>
                  <a:gd name="T7" fmla="*/ 15 h 33"/>
                  <a:gd name="T8" fmla="*/ 41 w 147"/>
                  <a:gd name="T9" fmla="*/ 17 h 33"/>
                  <a:gd name="T10" fmla="*/ 49 w 147"/>
                  <a:gd name="T11" fmla="*/ 10 h 33"/>
                  <a:gd name="T12" fmla="*/ 64 w 147"/>
                  <a:gd name="T13" fmla="*/ 12 h 33"/>
                  <a:gd name="T14" fmla="*/ 75 w 147"/>
                  <a:gd name="T15" fmla="*/ 26 h 33"/>
                  <a:gd name="T16" fmla="*/ 87 w 147"/>
                  <a:gd name="T17" fmla="*/ 14 h 33"/>
                  <a:gd name="T18" fmla="*/ 113 w 147"/>
                  <a:gd name="T19" fmla="*/ 16 h 33"/>
                  <a:gd name="T20" fmla="*/ 129 w 147"/>
                  <a:gd name="T21" fmla="*/ 19 h 33"/>
                  <a:gd name="T22" fmla="*/ 146 w 147"/>
                  <a:gd name="T23" fmla="*/ 10 h 33"/>
                  <a:gd name="T24" fmla="*/ 147 w 147"/>
                  <a:gd name="T25" fmla="*/ 12 h 33"/>
                  <a:gd name="T26" fmla="*/ 120 w 147"/>
                  <a:gd name="T27" fmla="*/ 33 h 33"/>
                  <a:gd name="T28" fmla="*/ 10 w 147"/>
                  <a:gd name="T29" fmla="*/ 33 h 33"/>
                  <a:gd name="T30" fmla="*/ 9 w 147"/>
                  <a:gd name="T31" fmla="*/ 32 h 33"/>
                  <a:gd name="T32" fmla="*/ 3 w 147"/>
                  <a:gd name="T33" fmla="*/ 1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7" h="33">
                    <a:moveTo>
                      <a:pt x="3" y="15"/>
                    </a:moveTo>
                    <a:cubicBezTo>
                      <a:pt x="4" y="15"/>
                      <a:pt x="4" y="14"/>
                      <a:pt x="4" y="14"/>
                    </a:cubicBezTo>
                    <a:cubicBezTo>
                      <a:pt x="8" y="10"/>
                      <a:pt x="12" y="4"/>
                      <a:pt x="16" y="3"/>
                    </a:cubicBezTo>
                    <a:cubicBezTo>
                      <a:pt x="21" y="3"/>
                      <a:pt x="22" y="11"/>
                      <a:pt x="25" y="15"/>
                    </a:cubicBezTo>
                    <a:cubicBezTo>
                      <a:pt x="30" y="22"/>
                      <a:pt x="35" y="23"/>
                      <a:pt x="41" y="17"/>
                    </a:cubicBezTo>
                    <a:cubicBezTo>
                      <a:pt x="44" y="15"/>
                      <a:pt x="47" y="13"/>
                      <a:pt x="49" y="10"/>
                    </a:cubicBezTo>
                    <a:cubicBezTo>
                      <a:pt x="55" y="2"/>
                      <a:pt x="60" y="5"/>
                      <a:pt x="64" y="12"/>
                    </a:cubicBezTo>
                    <a:cubicBezTo>
                      <a:pt x="67" y="17"/>
                      <a:pt x="70" y="25"/>
                      <a:pt x="75" y="26"/>
                    </a:cubicBezTo>
                    <a:cubicBezTo>
                      <a:pt x="80" y="27"/>
                      <a:pt x="82" y="18"/>
                      <a:pt x="87" y="14"/>
                    </a:cubicBezTo>
                    <a:cubicBezTo>
                      <a:pt x="100" y="1"/>
                      <a:pt x="102" y="0"/>
                      <a:pt x="113" y="16"/>
                    </a:cubicBezTo>
                    <a:cubicBezTo>
                      <a:pt x="118" y="22"/>
                      <a:pt x="122" y="23"/>
                      <a:pt x="129" y="19"/>
                    </a:cubicBezTo>
                    <a:cubicBezTo>
                      <a:pt x="134" y="16"/>
                      <a:pt x="140" y="13"/>
                      <a:pt x="146" y="10"/>
                    </a:cubicBezTo>
                    <a:cubicBezTo>
                      <a:pt x="146" y="11"/>
                      <a:pt x="147" y="11"/>
                      <a:pt x="147" y="12"/>
                    </a:cubicBezTo>
                    <a:cubicBezTo>
                      <a:pt x="142" y="33"/>
                      <a:pt x="142" y="33"/>
                      <a:pt x="120" y="33"/>
                    </a:cubicBezTo>
                    <a:cubicBezTo>
                      <a:pt x="84" y="33"/>
                      <a:pt x="47" y="33"/>
                      <a:pt x="10" y="33"/>
                    </a:cubicBezTo>
                    <a:cubicBezTo>
                      <a:pt x="10" y="33"/>
                      <a:pt x="9" y="33"/>
                      <a:pt x="9" y="32"/>
                    </a:cubicBezTo>
                    <a:cubicBezTo>
                      <a:pt x="0" y="28"/>
                      <a:pt x="0" y="26"/>
                      <a:pt x="3" y="15"/>
                    </a:cubicBezTo>
                    <a:close/>
                  </a:path>
                </a:pathLst>
              </a:custGeom>
              <a:solidFill>
                <a:srgbClr val="DE86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3" name="Freeform 275">
                <a:extLst>
                  <a:ext uri="{FF2B5EF4-FFF2-40B4-BE49-F238E27FC236}">
                    <a16:creationId xmlns:a16="http://schemas.microsoft.com/office/drawing/2014/main" id="{D5EAE6F9-78AB-14EF-9911-C055B74D5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2953"/>
                <a:ext cx="218" cy="23"/>
              </a:xfrm>
              <a:custGeom>
                <a:avLst/>
                <a:gdLst>
                  <a:gd name="T0" fmla="*/ 20 w 199"/>
                  <a:gd name="T1" fmla="*/ 20 h 21"/>
                  <a:gd name="T2" fmla="*/ 0 w 199"/>
                  <a:gd name="T3" fmla="*/ 5 h 21"/>
                  <a:gd name="T4" fmla="*/ 91 w 199"/>
                  <a:gd name="T5" fmla="*/ 3 h 21"/>
                  <a:gd name="T6" fmla="*/ 188 w 199"/>
                  <a:gd name="T7" fmla="*/ 3 h 21"/>
                  <a:gd name="T8" fmla="*/ 195 w 199"/>
                  <a:gd name="T9" fmla="*/ 13 h 21"/>
                  <a:gd name="T10" fmla="*/ 189 w 199"/>
                  <a:gd name="T11" fmla="*/ 15 h 21"/>
                  <a:gd name="T12" fmla="*/ 67 w 199"/>
                  <a:gd name="T13" fmla="*/ 16 h 21"/>
                  <a:gd name="T14" fmla="*/ 26 w 199"/>
                  <a:gd name="T15" fmla="*/ 18 h 21"/>
                  <a:gd name="T16" fmla="*/ 20 w 199"/>
                  <a:gd name="T17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9" h="21">
                    <a:moveTo>
                      <a:pt x="20" y="20"/>
                    </a:moveTo>
                    <a:cubicBezTo>
                      <a:pt x="4" y="21"/>
                      <a:pt x="4" y="21"/>
                      <a:pt x="0" y="5"/>
                    </a:cubicBezTo>
                    <a:cubicBezTo>
                      <a:pt x="31" y="6"/>
                      <a:pt x="61" y="3"/>
                      <a:pt x="91" y="3"/>
                    </a:cubicBezTo>
                    <a:cubicBezTo>
                      <a:pt x="124" y="3"/>
                      <a:pt x="156" y="0"/>
                      <a:pt x="188" y="3"/>
                    </a:cubicBezTo>
                    <a:cubicBezTo>
                      <a:pt x="199" y="4"/>
                      <a:pt x="199" y="4"/>
                      <a:pt x="195" y="13"/>
                    </a:cubicBezTo>
                    <a:cubicBezTo>
                      <a:pt x="193" y="14"/>
                      <a:pt x="191" y="15"/>
                      <a:pt x="189" y="15"/>
                    </a:cubicBezTo>
                    <a:cubicBezTo>
                      <a:pt x="148" y="13"/>
                      <a:pt x="108" y="17"/>
                      <a:pt x="67" y="16"/>
                    </a:cubicBezTo>
                    <a:cubicBezTo>
                      <a:pt x="53" y="15"/>
                      <a:pt x="40" y="18"/>
                      <a:pt x="26" y="18"/>
                    </a:cubicBezTo>
                    <a:cubicBezTo>
                      <a:pt x="24" y="18"/>
                      <a:pt x="21" y="18"/>
                      <a:pt x="20" y="20"/>
                    </a:cubicBezTo>
                    <a:close/>
                  </a:path>
                </a:pathLst>
              </a:custGeom>
              <a:solidFill>
                <a:srgbClr val="EEC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4" name="Freeform 276">
                <a:extLst>
                  <a:ext uri="{FF2B5EF4-FFF2-40B4-BE49-F238E27FC236}">
                    <a16:creationId xmlns:a16="http://schemas.microsoft.com/office/drawing/2014/main" id="{A71028B9-2ED7-7B90-9357-6DF177490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3" y="2762"/>
                <a:ext cx="59" cy="68"/>
              </a:xfrm>
              <a:custGeom>
                <a:avLst/>
                <a:gdLst>
                  <a:gd name="T0" fmla="*/ 9 w 54"/>
                  <a:gd name="T1" fmla="*/ 5 h 62"/>
                  <a:gd name="T2" fmla="*/ 53 w 54"/>
                  <a:gd name="T3" fmla="*/ 26 h 62"/>
                  <a:gd name="T4" fmla="*/ 54 w 54"/>
                  <a:gd name="T5" fmla="*/ 32 h 62"/>
                  <a:gd name="T6" fmla="*/ 35 w 54"/>
                  <a:gd name="T7" fmla="*/ 62 h 62"/>
                  <a:gd name="T8" fmla="*/ 25 w 54"/>
                  <a:gd name="T9" fmla="*/ 54 h 62"/>
                  <a:gd name="T10" fmla="*/ 36 w 54"/>
                  <a:gd name="T11" fmla="*/ 40 h 62"/>
                  <a:gd name="T12" fmla="*/ 20 w 54"/>
                  <a:gd name="T13" fmla="*/ 51 h 62"/>
                  <a:gd name="T14" fmla="*/ 11 w 54"/>
                  <a:gd name="T15" fmla="*/ 49 h 62"/>
                  <a:gd name="T16" fmla="*/ 15 w 54"/>
                  <a:gd name="T17" fmla="*/ 42 h 62"/>
                  <a:gd name="T18" fmla="*/ 18 w 54"/>
                  <a:gd name="T19" fmla="*/ 40 h 62"/>
                  <a:gd name="T20" fmla="*/ 10 w 54"/>
                  <a:gd name="T21" fmla="*/ 45 h 62"/>
                  <a:gd name="T22" fmla="*/ 3 w 54"/>
                  <a:gd name="T23" fmla="*/ 44 h 62"/>
                  <a:gd name="T24" fmla="*/ 5 w 54"/>
                  <a:gd name="T25" fmla="*/ 38 h 62"/>
                  <a:gd name="T26" fmla="*/ 17 w 54"/>
                  <a:gd name="T27" fmla="*/ 31 h 62"/>
                  <a:gd name="T28" fmla="*/ 10 w 54"/>
                  <a:gd name="T29" fmla="*/ 34 h 62"/>
                  <a:gd name="T30" fmla="*/ 3 w 54"/>
                  <a:gd name="T31" fmla="*/ 35 h 62"/>
                  <a:gd name="T32" fmla="*/ 2 w 54"/>
                  <a:gd name="T33" fmla="*/ 27 h 62"/>
                  <a:gd name="T34" fmla="*/ 19 w 54"/>
                  <a:gd name="T35" fmla="*/ 17 h 62"/>
                  <a:gd name="T36" fmla="*/ 7 w 54"/>
                  <a:gd name="T37" fmla="*/ 17 h 62"/>
                  <a:gd name="T38" fmla="*/ 9 w 54"/>
                  <a:gd name="T39" fmla="*/ 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62">
                    <a:moveTo>
                      <a:pt x="9" y="5"/>
                    </a:moveTo>
                    <a:cubicBezTo>
                      <a:pt x="32" y="0"/>
                      <a:pt x="50" y="8"/>
                      <a:pt x="53" y="26"/>
                    </a:cubicBezTo>
                    <a:cubicBezTo>
                      <a:pt x="53" y="28"/>
                      <a:pt x="54" y="30"/>
                      <a:pt x="54" y="32"/>
                    </a:cubicBezTo>
                    <a:cubicBezTo>
                      <a:pt x="48" y="42"/>
                      <a:pt x="47" y="56"/>
                      <a:pt x="35" y="62"/>
                    </a:cubicBezTo>
                    <a:cubicBezTo>
                      <a:pt x="30" y="62"/>
                      <a:pt x="27" y="58"/>
                      <a:pt x="25" y="54"/>
                    </a:cubicBezTo>
                    <a:cubicBezTo>
                      <a:pt x="27" y="49"/>
                      <a:pt x="34" y="47"/>
                      <a:pt x="36" y="40"/>
                    </a:cubicBezTo>
                    <a:cubicBezTo>
                      <a:pt x="31" y="46"/>
                      <a:pt x="27" y="51"/>
                      <a:pt x="20" y="51"/>
                    </a:cubicBezTo>
                    <a:cubicBezTo>
                      <a:pt x="16" y="51"/>
                      <a:pt x="12" y="52"/>
                      <a:pt x="11" y="49"/>
                    </a:cubicBezTo>
                    <a:cubicBezTo>
                      <a:pt x="9" y="45"/>
                      <a:pt x="13" y="44"/>
                      <a:pt x="15" y="42"/>
                    </a:cubicBezTo>
                    <a:cubicBezTo>
                      <a:pt x="16" y="41"/>
                      <a:pt x="17" y="40"/>
                      <a:pt x="18" y="40"/>
                    </a:cubicBezTo>
                    <a:cubicBezTo>
                      <a:pt x="15" y="41"/>
                      <a:pt x="13" y="44"/>
                      <a:pt x="10" y="45"/>
                    </a:cubicBezTo>
                    <a:cubicBezTo>
                      <a:pt x="7" y="47"/>
                      <a:pt x="5" y="47"/>
                      <a:pt x="3" y="44"/>
                    </a:cubicBezTo>
                    <a:cubicBezTo>
                      <a:pt x="1" y="42"/>
                      <a:pt x="3" y="40"/>
                      <a:pt x="5" y="38"/>
                    </a:cubicBezTo>
                    <a:cubicBezTo>
                      <a:pt x="8" y="35"/>
                      <a:pt x="12" y="33"/>
                      <a:pt x="17" y="31"/>
                    </a:cubicBezTo>
                    <a:cubicBezTo>
                      <a:pt x="14" y="31"/>
                      <a:pt x="12" y="33"/>
                      <a:pt x="10" y="34"/>
                    </a:cubicBezTo>
                    <a:cubicBezTo>
                      <a:pt x="7" y="35"/>
                      <a:pt x="5" y="37"/>
                      <a:pt x="3" y="35"/>
                    </a:cubicBezTo>
                    <a:cubicBezTo>
                      <a:pt x="0" y="33"/>
                      <a:pt x="1" y="30"/>
                      <a:pt x="2" y="27"/>
                    </a:cubicBezTo>
                    <a:cubicBezTo>
                      <a:pt x="5" y="19"/>
                      <a:pt x="11" y="16"/>
                      <a:pt x="19" y="17"/>
                    </a:cubicBezTo>
                    <a:cubicBezTo>
                      <a:pt x="15" y="15"/>
                      <a:pt x="11" y="18"/>
                      <a:pt x="7" y="17"/>
                    </a:cubicBezTo>
                    <a:cubicBezTo>
                      <a:pt x="3" y="13"/>
                      <a:pt x="11" y="10"/>
                      <a:pt x="9" y="5"/>
                    </a:cubicBezTo>
                    <a:close/>
                  </a:path>
                </a:pathLst>
              </a:custGeom>
              <a:solidFill>
                <a:srgbClr val="AED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5" name="Freeform 277">
                <a:extLst>
                  <a:ext uri="{FF2B5EF4-FFF2-40B4-BE49-F238E27FC236}">
                    <a16:creationId xmlns:a16="http://schemas.microsoft.com/office/drawing/2014/main" id="{A6933E6E-08B5-EA8E-DF7E-7F0FD0CFB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3" y="2719"/>
                <a:ext cx="56" cy="67"/>
              </a:xfrm>
              <a:custGeom>
                <a:avLst/>
                <a:gdLst>
                  <a:gd name="T0" fmla="*/ 21 w 51"/>
                  <a:gd name="T1" fmla="*/ 0 h 61"/>
                  <a:gd name="T2" fmla="*/ 41 w 51"/>
                  <a:gd name="T3" fmla="*/ 45 h 61"/>
                  <a:gd name="T4" fmla="*/ 21 w 51"/>
                  <a:gd name="T5" fmla="*/ 61 h 61"/>
                  <a:gd name="T6" fmla="*/ 6 w 51"/>
                  <a:gd name="T7" fmla="*/ 47 h 61"/>
                  <a:gd name="T8" fmla="*/ 21 w 51"/>
                  <a:gd name="T9" fmla="*/ 44 h 61"/>
                  <a:gd name="T10" fmla="*/ 7 w 51"/>
                  <a:gd name="T11" fmla="*/ 44 h 61"/>
                  <a:gd name="T12" fmla="*/ 0 w 51"/>
                  <a:gd name="T13" fmla="*/ 37 h 61"/>
                  <a:gd name="T14" fmla="*/ 7 w 51"/>
                  <a:gd name="T15" fmla="*/ 33 h 61"/>
                  <a:gd name="T16" fmla="*/ 11 w 51"/>
                  <a:gd name="T17" fmla="*/ 32 h 61"/>
                  <a:gd name="T18" fmla="*/ 7 w 51"/>
                  <a:gd name="T19" fmla="*/ 33 h 61"/>
                  <a:gd name="T20" fmla="*/ 0 w 51"/>
                  <a:gd name="T21" fmla="*/ 29 h 61"/>
                  <a:gd name="T22" fmla="*/ 7 w 51"/>
                  <a:gd name="T23" fmla="*/ 25 h 61"/>
                  <a:gd name="T24" fmla="*/ 13 w 51"/>
                  <a:gd name="T25" fmla="*/ 24 h 61"/>
                  <a:gd name="T26" fmla="*/ 4 w 51"/>
                  <a:gd name="T27" fmla="*/ 19 h 61"/>
                  <a:gd name="T28" fmla="*/ 16 w 51"/>
                  <a:gd name="T29" fmla="*/ 12 h 61"/>
                  <a:gd name="T30" fmla="*/ 12 w 51"/>
                  <a:gd name="T31" fmla="*/ 8 h 61"/>
                  <a:gd name="T32" fmla="*/ 21 w 51"/>
                  <a:gd name="T3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61">
                    <a:moveTo>
                      <a:pt x="21" y="0"/>
                    </a:moveTo>
                    <a:cubicBezTo>
                      <a:pt x="41" y="4"/>
                      <a:pt x="51" y="27"/>
                      <a:pt x="41" y="45"/>
                    </a:cubicBezTo>
                    <a:cubicBezTo>
                      <a:pt x="37" y="52"/>
                      <a:pt x="31" y="59"/>
                      <a:pt x="21" y="61"/>
                    </a:cubicBezTo>
                    <a:cubicBezTo>
                      <a:pt x="15" y="58"/>
                      <a:pt x="9" y="54"/>
                      <a:pt x="6" y="47"/>
                    </a:cubicBezTo>
                    <a:cubicBezTo>
                      <a:pt x="10" y="45"/>
                      <a:pt x="15" y="46"/>
                      <a:pt x="21" y="44"/>
                    </a:cubicBezTo>
                    <a:cubicBezTo>
                      <a:pt x="15" y="44"/>
                      <a:pt x="11" y="45"/>
                      <a:pt x="7" y="44"/>
                    </a:cubicBezTo>
                    <a:cubicBezTo>
                      <a:pt x="3" y="43"/>
                      <a:pt x="0" y="41"/>
                      <a:pt x="0" y="37"/>
                    </a:cubicBezTo>
                    <a:cubicBezTo>
                      <a:pt x="0" y="32"/>
                      <a:pt x="4" y="33"/>
                      <a:pt x="7" y="33"/>
                    </a:cubicBezTo>
                    <a:cubicBezTo>
                      <a:pt x="8" y="33"/>
                      <a:pt x="9" y="33"/>
                      <a:pt x="11" y="32"/>
                    </a:cubicBezTo>
                    <a:cubicBezTo>
                      <a:pt x="10" y="32"/>
                      <a:pt x="8" y="33"/>
                      <a:pt x="7" y="33"/>
                    </a:cubicBezTo>
                    <a:cubicBezTo>
                      <a:pt x="4" y="33"/>
                      <a:pt x="0" y="33"/>
                      <a:pt x="0" y="29"/>
                    </a:cubicBezTo>
                    <a:cubicBezTo>
                      <a:pt x="0" y="25"/>
                      <a:pt x="4" y="25"/>
                      <a:pt x="7" y="25"/>
                    </a:cubicBezTo>
                    <a:cubicBezTo>
                      <a:pt x="9" y="24"/>
                      <a:pt x="11" y="25"/>
                      <a:pt x="13" y="24"/>
                    </a:cubicBezTo>
                    <a:cubicBezTo>
                      <a:pt x="10" y="23"/>
                      <a:pt x="4" y="25"/>
                      <a:pt x="4" y="19"/>
                    </a:cubicBezTo>
                    <a:cubicBezTo>
                      <a:pt x="5" y="14"/>
                      <a:pt x="10" y="11"/>
                      <a:pt x="16" y="12"/>
                    </a:cubicBezTo>
                    <a:cubicBezTo>
                      <a:pt x="14" y="11"/>
                      <a:pt x="13" y="10"/>
                      <a:pt x="12" y="8"/>
                    </a:cubicBezTo>
                    <a:cubicBezTo>
                      <a:pt x="12" y="2"/>
                      <a:pt x="17" y="2"/>
                      <a:pt x="21" y="0"/>
                    </a:cubicBezTo>
                    <a:close/>
                  </a:path>
                </a:pathLst>
              </a:custGeom>
              <a:solidFill>
                <a:srgbClr val="6697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6" name="Freeform 278">
                <a:extLst>
                  <a:ext uri="{FF2B5EF4-FFF2-40B4-BE49-F238E27FC236}">
                    <a16:creationId xmlns:a16="http://schemas.microsoft.com/office/drawing/2014/main" id="{35336669-5956-4097-45F6-023FE42EA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1" y="2603"/>
                <a:ext cx="69" cy="51"/>
              </a:xfrm>
              <a:custGeom>
                <a:avLst/>
                <a:gdLst>
                  <a:gd name="T0" fmla="*/ 40 w 63"/>
                  <a:gd name="T1" fmla="*/ 47 h 47"/>
                  <a:gd name="T2" fmla="*/ 27 w 63"/>
                  <a:gd name="T3" fmla="*/ 43 h 47"/>
                  <a:gd name="T4" fmla="*/ 9 w 63"/>
                  <a:gd name="T5" fmla="*/ 35 h 47"/>
                  <a:gd name="T6" fmla="*/ 6 w 63"/>
                  <a:gd name="T7" fmla="*/ 16 h 47"/>
                  <a:gd name="T8" fmla="*/ 59 w 63"/>
                  <a:gd name="T9" fmla="*/ 26 h 47"/>
                  <a:gd name="T10" fmla="*/ 40 w 63"/>
                  <a:gd name="T11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47">
                    <a:moveTo>
                      <a:pt x="40" y="47"/>
                    </a:moveTo>
                    <a:cubicBezTo>
                      <a:pt x="36" y="47"/>
                      <a:pt x="31" y="45"/>
                      <a:pt x="27" y="43"/>
                    </a:cubicBezTo>
                    <a:cubicBezTo>
                      <a:pt x="21" y="40"/>
                      <a:pt x="15" y="37"/>
                      <a:pt x="9" y="35"/>
                    </a:cubicBezTo>
                    <a:cubicBezTo>
                      <a:pt x="1" y="31"/>
                      <a:pt x="0" y="22"/>
                      <a:pt x="6" y="16"/>
                    </a:cubicBezTo>
                    <a:cubicBezTo>
                      <a:pt x="21" y="0"/>
                      <a:pt x="52" y="6"/>
                      <a:pt x="59" y="26"/>
                    </a:cubicBezTo>
                    <a:cubicBezTo>
                      <a:pt x="63" y="37"/>
                      <a:pt x="54" y="47"/>
                      <a:pt x="40" y="47"/>
                    </a:cubicBezTo>
                    <a:close/>
                  </a:path>
                </a:pathLst>
              </a:custGeom>
              <a:solidFill>
                <a:srgbClr val="BDD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7" name="Freeform 279">
                <a:extLst>
                  <a:ext uri="{FF2B5EF4-FFF2-40B4-BE49-F238E27FC236}">
                    <a16:creationId xmlns:a16="http://schemas.microsoft.com/office/drawing/2014/main" id="{B2ABCDF8-81A7-285C-A3B1-DC76E1589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654"/>
                <a:ext cx="61" cy="52"/>
              </a:xfrm>
              <a:custGeom>
                <a:avLst/>
                <a:gdLst>
                  <a:gd name="T0" fmla="*/ 28 w 56"/>
                  <a:gd name="T1" fmla="*/ 47 h 47"/>
                  <a:gd name="T2" fmla="*/ 20 w 56"/>
                  <a:gd name="T3" fmla="*/ 46 h 47"/>
                  <a:gd name="T4" fmla="*/ 1 w 56"/>
                  <a:gd name="T5" fmla="*/ 31 h 47"/>
                  <a:gd name="T6" fmla="*/ 17 w 56"/>
                  <a:gd name="T7" fmla="*/ 4 h 47"/>
                  <a:gd name="T8" fmla="*/ 53 w 56"/>
                  <a:gd name="T9" fmla="*/ 23 h 47"/>
                  <a:gd name="T10" fmla="*/ 28 w 56"/>
                  <a:gd name="T11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6" h="47">
                    <a:moveTo>
                      <a:pt x="28" y="47"/>
                    </a:moveTo>
                    <a:cubicBezTo>
                      <a:pt x="26" y="47"/>
                      <a:pt x="23" y="46"/>
                      <a:pt x="20" y="46"/>
                    </a:cubicBezTo>
                    <a:cubicBezTo>
                      <a:pt x="8" y="44"/>
                      <a:pt x="1" y="39"/>
                      <a:pt x="1" y="31"/>
                    </a:cubicBezTo>
                    <a:cubicBezTo>
                      <a:pt x="0" y="21"/>
                      <a:pt x="7" y="8"/>
                      <a:pt x="17" y="4"/>
                    </a:cubicBezTo>
                    <a:cubicBezTo>
                      <a:pt x="30" y="0"/>
                      <a:pt x="49" y="10"/>
                      <a:pt x="53" y="23"/>
                    </a:cubicBezTo>
                    <a:cubicBezTo>
                      <a:pt x="56" y="35"/>
                      <a:pt x="44" y="47"/>
                      <a:pt x="28" y="47"/>
                    </a:cubicBezTo>
                    <a:close/>
                  </a:path>
                </a:pathLst>
              </a:custGeom>
              <a:solidFill>
                <a:srgbClr val="C1DD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8" name="Freeform 280">
                <a:extLst>
                  <a:ext uri="{FF2B5EF4-FFF2-40B4-BE49-F238E27FC236}">
                    <a16:creationId xmlns:a16="http://schemas.microsoft.com/office/drawing/2014/main" id="{D83F7984-6107-B41F-1C49-8B49671C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8" y="2798"/>
                <a:ext cx="53" cy="65"/>
              </a:xfrm>
              <a:custGeom>
                <a:avLst/>
                <a:gdLst>
                  <a:gd name="T0" fmla="*/ 48 w 49"/>
                  <a:gd name="T1" fmla="*/ 52 h 59"/>
                  <a:gd name="T2" fmla="*/ 11 w 49"/>
                  <a:gd name="T3" fmla="*/ 47 h 59"/>
                  <a:gd name="T4" fmla="*/ 3 w 49"/>
                  <a:gd name="T5" fmla="*/ 23 h 59"/>
                  <a:gd name="T6" fmla="*/ 35 w 49"/>
                  <a:gd name="T7" fmla="*/ 1 h 59"/>
                  <a:gd name="T8" fmla="*/ 36 w 49"/>
                  <a:gd name="T9" fmla="*/ 9 h 59"/>
                  <a:gd name="T10" fmla="*/ 29 w 49"/>
                  <a:gd name="T11" fmla="*/ 17 h 59"/>
                  <a:gd name="T12" fmla="*/ 30 w 49"/>
                  <a:gd name="T13" fmla="*/ 26 h 59"/>
                  <a:gd name="T14" fmla="*/ 41 w 49"/>
                  <a:gd name="T15" fmla="*/ 39 h 59"/>
                  <a:gd name="T16" fmla="*/ 22 w 49"/>
                  <a:gd name="T17" fmla="*/ 43 h 59"/>
                  <a:gd name="T18" fmla="*/ 44 w 49"/>
                  <a:gd name="T19" fmla="*/ 45 h 59"/>
                  <a:gd name="T20" fmla="*/ 48 w 49"/>
                  <a:gd name="T21" fmla="*/ 5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9">
                    <a:moveTo>
                      <a:pt x="48" y="52"/>
                    </a:moveTo>
                    <a:cubicBezTo>
                      <a:pt x="36" y="59"/>
                      <a:pt x="23" y="57"/>
                      <a:pt x="11" y="47"/>
                    </a:cubicBezTo>
                    <a:cubicBezTo>
                      <a:pt x="3" y="40"/>
                      <a:pt x="0" y="31"/>
                      <a:pt x="3" y="23"/>
                    </a:cubicBezTo>
                    <a:cubicBezTo>
                      <a:pt x="13" y="2"/>
                      <a:pt x="16" y="0"/>
                      <a:pt x="35" y="1"/>
                    </a:cubicBezTo>
                    <a:cubicBezTo>
                      <a:pt x="37" y="3"/>
                      <a:pt x="37" y="6"/>
                      <a:pt x="36" y="9"/>
                    </a:cubicBezTo>
                    <a:cubicBezTo>
                      <a:pt x="35" y="13"/>
                      <a:pt x="31" y="15"/>
                      <a:pt x="29" y="17"/>
                    </a:cubicBezTo>
                    <a:cubicBezTo>
                      <a:pt x="23" y="22"/>
                      <a:pt x="24" y="25"/>
                      <a:pt x="30" y="26"/>
                    </a:cubicBezTo>
                    <a:cubicBezTo>
                      <a:pt x="37" y="28"/>
                      <a:pt x="43" y="32"/>
                      <a:pt x="41" y="39"/>
                    </a:cubicBezTo>
                    <a:cubicBezTo>
                      <a:pt x="38" y="47"/>
                      <a:pt x="30" y="45"/>
                      <a:pt x="22" y="43"/>
                    </a:cubicBezTo>
                    <a:cubicBezTo>
                      <a:pt x="30" y="49"/>
                      <a:pt x="38" y="43"/>
                      <a:pt x="44" y="45"/>
                    </a:cubicBezTo>
                    <a:cubicBezTo>
                      <a:pt x="47" y="47"/>
                      <a:pt x="49" y="49"/>
                      <a:pt x="48" y="52"/>
                    </a:cubicBezTo>
                    <a:close/>
                  </a:path>
                </a:pathLst>
              </a:custGeom>
              <a:solidFill>
                <a:srgbClr val="BED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69" name="Freeform 281">
                <a:extLst>
                  <a:ext uri="{FF2B5EF4-FFF2-40B4-BE49-F238E27FC236}">
                    <a16:creationId xmlns:a16="http://schemas.microsoft.com/office/drawing/2014/main" id="{79A4B57C-C5CA-A74F-15E2-0C6D1EB8C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684"/>
                <a:ext cx="48" cy="65"/>
              </a:xfrm>
              <a:custGeom>
                <a:avLst/>
                <a:gdLst>
                  <a:gd name="T0" fmla="*/ 4 w 44"/>
                  <a:gd name="T1" fmla="*/ 7 h 59"/>
                  <a:gd name="T2" fmla="*/ 33 w 44"/>
                  <a:gd name="T3" fmla="*/ 6 h 59"/>
                  <a:gd name="T4" fmla="*/ 41 w 44"/>
                  <a:gd name="T5" fmla="*/ 36 h 59"/>
                  <a:gd name="T6" fmla="*/ 25 w 44"/>
                  <a:gd name="T7" fmla="*/ 59 h 59"/>
                  <a:gd name="T8" fmla="*/ 20 w 44"/>
                  <a:gd name="T9" fmla="*/ 51 h 59"/>
                  <a:gd name="T10" fmla="*/ 26 w 44"/>
                  <a:gd name="T11" fmla="*/ 43 h 59"/>
                  <a:gd name="T12" fmla="*/ 19 w 44"/>
                  <a:gd name="T13" fmla="*/ 46 h 59"/>
                  <a:gd name="T14" fmla="*/ 9 w 44"/>
                  <a:gd name="T15" fmla="*/ 47 h 59"/>
                  <a:gd name="T16" fmla="*/ 14 w 44"/>
                  <a:gd name="T17" fmla="*/ 38 h 59"/>
                  <a:gd name="T18" fmla="*/ 13 w 44"/>
                  <a:gd name="T19" fmla="*/ 38 h 59"/>
                  <a:gd name="T20" fmla="*/ 3 w 44"/>
                  <a:gd name="T21" fmla="*/ 40 h 59"/>
                  <a:gd name="T22" fmla="*/ 11 w 44"/>
                  <a:gd name="T23" fmla="*/ 29 h 59"/>
                  <a:gd name="T24" fmla="*/ 5 w 44"/>
                  <a:gd name="T25" fmla="*/ 26 h 59"/>
                  <a:gd name="T26" fmla="*/ 15 w 44"/>
                  <a:gd name="T27" fmla="*/ 18 h 59"/>
                  <a:gd name="T28" fmla="*/ 10 w 44"/>
                  <a:gd name="T29" fmla="*/ 16 h 59"/>
                  <a:gd name="T30" fmla="*/ 4 w 44"/>
                  <a:gd name="T31" fmla="*/ 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59">
                    <a:moveTo>
                      <a:pt x="4" y="7"/>
                    </a:moveTo>
                    <a:cubicBezTo>
                      <a:pt x="15" y="1"/>
                      <a:pt x="25" y="0"/>
                      <a:pt x="33" y="6"/>
                    </a:cubicBezTo>
                    <a:cubicBezTo>
                      <a:pt x="44" y="14"/>
                      <a:pt x="44" y="25"/>
                      <a:pt x="41" y="36"/>
                    </a:cubicBezTo>
                    <a:cubicBezTo>
                      <a:pt x="39" y="46"/>
                      <a:pt x="34" y="54"/>
                      <a:pt x="25" y="59"/>
                    </a:cubicBezTo>
                    <a:cubicBezTo>
                      <a:pt x="21" y="57"/>
                      <a:pt x="19" y="55"/>
                      <a:pt x="20" y="51"/>
                    </a:cubicBezTo>
                    <a:cubicBezTo>
                      <a:pt x="21" y="48"/>
                      <a:pt x="24" y="47"/>
                      <a:pt x="26" y="43"/>
                    </a:cubicBezTo>
                    <a:cubicBezTo>
                      <a:pt x="23" y="43"/>
                      <a:pt x="21" y="45"/>
                      <a:pt x="19" y="46"/>
                    </a:cubicBezTo>
                    <a:cubicBezTo>
                      <a:pt x="16" y="47"/>
                      <a:pt x="12" y="51"/>
                      <a:pt x="9" y="47"/>
                    </a:cubicBezTo>
                    <a:cubicBezTo>
                      <a:pt x="5" y="41"/>
                      <a:pt x="12" y="41"/>
                      <a:pt x="14" y="38"/>
                    </a:cubicBezTo>
                    <a:cubicBezTo>
                      <a:pt x="14" y="38"/>
                      <a:pt x="14" y="38"/>
                      <a:pt x="13" y="38"/>
                    </a:cubicBezTo>
                    <a:cubicBezTo>
                      <a:pt x="10" y="40"/>
                      <a:pt x="5" y="44"/>
                      <a:pt x="3" y="40"/>
                    </a:cubicBezTo>
                    <a:cubicBezTo>
                      <a:pt x="0" y="34"/>
                      <a:pt x="8" y="33"/>
                      <a:pt x="11" y="29"/>
                    </a:cubicBezTo>
                    <a:cubicBezTo>
                      <a:pt x="9" y="27"/>
                      <a:pt x="5" y="30"/>
                      <a:pt x="5" y="26"/>
                    </a:cubicBezTo>
                    <a:cubicBezTo>
                      <a:pt x="6" y="20"/>
                      <a:pt x="11" y="20"/>
                      <a:pt x="15" y="18"/>
                    </a:cubicBezTo>
                    <a:cubicBezTo>
                      <a:pt x="14" y="16"/>
                      <a:pt x="12" y="17"/>
                      <a:pt x="10" y="16"/>
                    </a:cubicBezTo>
                    <a:cubicBezTo>
                      <a:pt x="6" y="15"/>
                      <a:pt x="5" y="11"/>
                      <a:pt x="4" y="7"/>
                    </a:cubicBezTo>
                    <a:close/>
                  </a:path>
                </a:pathLst>
              </a:custGeom>
              <a:solidFill>
                <a:srgbClr val="AB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0" name="Freeform 282">
                <a:extLst>
                  <a:ext uri="{FF2B5EF4-FFF2-40B4-BE49-F238E27FC236}">
                    <a16:creationId xmlns:a16="http://schemas.microsoft.com/office/drawing/2014/main" id="{A8651243-0682-2288-A27C-B51295853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" y="2767"/>
                <a:ext cx="60" cy="75"/>
              </a:xfrm>
              <a:custGeom>
                <a:avLst/>
                <a:gdLst>
                  <a:gd name="T0" fmla="*/ 29 w 55"/>
                  <a:gd name="T1" fmla="*/ 0 h 68"/>
                  <a:gd name="T2" fmla="*/ 31 w 55"/>
                  <a:gd name="T3" fmla="*/ 5 h 68"/>
                  <a:gd name="T4" fmla="*/ 27 w 55"/>
                  <a:gd name="T5" fmla="*/ 12 h 68"/>
                  <a:gd name="T6" fmla="*/ 20 w 55"/>
                  <a:gd name="T7" fmla="*/ 26 h 68"/>
                  <a:gd name="T8" fmla="*/ 21 w 55"/>
                  <a:gd name="T9" fmla="*/ 43 h 68"/>
                  <a:gd name="T10" fmla="*/ 24 w 55"/>
                  <a:gd name="T11" fmla="*/ 45 h 68"/>
                  <a:gd name="T12" fmla="*/ 45 w 55"/>
                  <a:gd name="T13" fmla="*/ 49 h 68"/>
                  <a:gd name="T14" fmla="*/ 55 w 55"/>
                  <a:gd name="T15" fmla="*/ 57 h 68"/>
                  <a:gd name="T16" fmla="*/ 10 w 55"/>
                  <a:gd name="T17" fmla="*/ 56 h 68"/>
                  <a:gd name="T18" fmla="*/ 13 w 55"/>
                  <a:gd name="T19" fmla="*/ 11 h 68"/>
                  <a:gd name="T20" fmla="*/ 29 w 55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68">
                    <a:moveTo>
                      <a:pt x="29" y="0"/>
                    </a:moveTo>
                    <a:cubicBezTo>
                      <a:pt x="32" y="0"/>
                      <a:pt x="36" y="1"/>
                      <a:pt x="31" y="5"/>
                    </a:cubicBezTo>
                    <a:cubicBezTo>
                      <a:pt x="29" y="7"/>
                      <a:pt x="27" y="9"/>
                      <a:pt x="27" y="12"/>
                    </a:cubicBezTo>
                    <a:cubicBezTo>
                      <a:pt x="26" y="18"/>
                      <a:pt x="21" y="21"/>
                      <a:pt x="20" y="26"/>
                    </a:cubicBezTo>
                    <a:cubicBezTo>
                      <a:pt x="19" y="32"/>
                      <a:pt x="16" y="37"/>
                      <a:pt x="21" y="43"/>
                    </a:cubicBezTo>
                    <a:cubicBezTo>
                      <a:pt x="22" y="44"/>
                      <a:pt x="23" y="44"/>
                      <a:pt x="24" y="45"/>
                    </a:cubicBezTo>
                    <a:cubicBezTo>
                      <a:pt x="31" y="48"/>
                      <a:pt x="39" y="46"/>
                      <a:pt x="45" y="49"/>
                    </a:cubicBezTo>
                    <a:cubicBezTo>
                      <a:pt x="50" y="50"/>
                      <a:pt x="52" y="55"/>
                      <a:pt x="55" y="57"/>
                    </a:cubicBezTo>
                    <a:cubicBezTo>
                      <a:pt x="41" y="68"/>
                      <a:pt x="22" y="68"/>
                      <a:pt x="10" y="56"/>
                    </a:cubicBezTo>
                    <a:cubicBezTo>
                      <a:pt x="0" y="45"/>
                      <a:pt x="1" y="25"/>
                      <a:pt x="13" y="11"/>
                    </a:cubicBezTo>
                    <a:cubicBezTo>
                      <a:pt x="17" y="6"/>
                      <a:pt x="22" y="2"/>
                      <a:pt x="29" y="0"/>
                    </a:cubicBezTo>
                    <a:close/>
                  </a:path>
                </a:pathLst>
              </a:custGeom>
              <a:solidFill>
                <a:srgbClr val="D5E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1" name="Freeform 283">
                <a:extLst>
                  <a:ext uri="{FF2B5EF4-FFF2-40B4-BE49-F238E27FC236}">
                    <a16:creationId xmlns:a16="http://schemas.microsoft.com/office/drawing/2014/main" id="{8D2A2382-450B-BF3C-E329-7B14EB95B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6" y="2795"/>
                <a:ext cx="44" cy="60"/>
              </a:xfrm>
              <a:custGeom>
                <a:avLst/>
                <a:gdLst>
                  <a:gd name="T0" fmla="*/ 13 w 40"/>
                  <a:gd name="T1" fmla="*/ 55 h 55"/>
                  <a:gd name="T2" fmla="*/ 10 w 40"/>
                  <a:gd name="T3" fmla="*/ 50 h 55"/>
                  <a:gd name="T4" fmla="*/ 15 w 40"/>
                  <a:gd name="T5" fmla="*/ 40 h 55"/>
                  <a:gd name="T6" fmla="*/ 10 w 40"/>
                  <a:gd name="T7" fmla="*/ 29 h 55"/>
                  <a:gd name="T8" fmla="*/ 9 w 40"/>
                  <a:gd name="T9" fmla="*/ 29 h 55"/>
                  <a:gd name="T10" fmla="*/ 1 w 40"/>
                  <a:gd name="T11" fmla="*/ 22 h 55"/>
                  <a:gd name="T12" fmla="*/ 9 w 40"/>
                  <a:gd name="T13" fmla="*/ 17 h 55"/>
                  <a:gd name="T14" fmla="*/ 0 w 40"/>
                  <a:gd name="T15" fmla="*/ 13 h 55"/>
                  <a:gd name="T16" fmla="*/ 0 w 40"/>
                  <a:gd name="T17" fmla="*/ 4 h 55"/>
                  <a:gd name="T18" fmla="*/ 32 w 40"/>
                  <a:gd name="T19" fmla="*/ 6 h 55"/>
                  <a:gd name="T20" fmla="*/ 40 w 40"/>
                  <a:gd name="T21" fmla="*/ 18 h 55"/>
                  <a:gd name="T22" fmla="*/ 13 w 40"/>
                  <a:gd name="T23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55">
                    <a:moveTo>
                      <a:pt x="13" y="55"/>
                    </a:moveTo>
                    <a:cubicBezTo>
                      <a:pt x="12" y="54"/>
                      <a:pt x="11" y="52"/>
                      <a:pt x="10" y="50"/>
                    </a:cubicBezTo>
                    <a:cubicBezTo>
                      <a:pt x="10" y="46"/>
                      <a:pt x="12" y="43"/>
                      <a:pt x="15" y="40"/>
                    </a:cubicBezTo>
                    <a:cubicBezTo>
                      <a:pt x="20" y="33"/>
                      <a:pt x="19" y="30"/>
                      <a:pt x="10" y="29"/>
                    </a:cubicBezTo>
                    <a:cubicBezTo>
                      <a:pt x="9" y="29"/>
                      <a:pt x="11" y="29"/>
                      <a:pt x="9" y="29"/>
                    </a:cubicBezTo>
                    <a:cubicBezTo>
                      <a:pt x="5" y="29"/>
                      <a:pt x="1" y="27"/>
                      <a:pt x="1" y="22"/>
                    </a:cubicBezTo>
                    <a:cubicBezTo>
                      <a:pt x="1" y="17"/>
                      <a:pt x="6" y="17"/>
                      <a:pt x="9" y="17"/>
                    </a:cubicBezTo>
                    <a:cubicBezTo>
                      <a:pt x="6" y="15"/>
                      <a:pt x="2" y="16"/>
                      <a:pt x="0" y="13"/>
                    </a:cubicBezTo>
                    <a:cubicBezTo>
                      <a:pt x="0" y="10"/>
                      <a:pt x="0" y="7"/>
                      <a:pt x="0" y="4"/>
                    </a:cubicBezTo>
                    <a:cubicBezTo>
                      <a:pt x="11" y="0"/>
                      <a:pt x="21" y="1"/>
                      <a:pt x="32" y="6"/>
                    </a:cubicBezTo>
                    <a:cubicBezTo>
                      <a:pt x="37" y="8"/>
                      <a:pt x="40" y="12"/>
                      <a:pt x="40" y="18"/>
                    </a:cubicBezTo>
                    <a:cubicBezTo>
                      <a:pt x="40" y="36"/>
                      <a:pt x="29" y="52"/>
                      <a:pt x="13" y="55"/>
                    </a:cubicBezTo>
                    <a:close/>
                  </a:path>
                </a:pathLst>
              </a:custGeom>
              <a:solidFill>
                <a:srgbClr val="7BB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2" name="Freeform 284">
                <a:extLst>
                  <a:ext uri="{FF2B5EF4-FFF2-40B4-BE49-F238E27FC236}">
                    <a16:creationId xmlns:a16="http://schemas.microsoft.com/office/drawing/2014/main" id="{210C5342-9333-9B63-A445-6BCF59A52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2964"/>
                <a:ext cx="196" cy="12"/>
              </a:xfrm>
              <a:custGeom>
                <a:avLst/>
                <a:gdLst>
                  <a:gd name="T0" fmla="*/ 3 w 178"/>
                  <a:gd name="T1" fmla="*/ 10 h 11"/>
                  <a:gd name="T2" fmla="*/ 9 w 178"/>
                  <a:gd name="T3" fmla="*/ 5 h 11"/>
                  <a:gd name="T4" fmla="*/ 124 w 178"/>
                  <a:gd name="T5" fmla="*/ 2 h 11"/>
                  <a:gd name="T6" fmla="*/ 178 w 178"/>
                  <a:gd name="T7" fmla="*/ 3 h 11"/>
                  <a:gd name="T8" fmla="*/ 172 w 178"/>
                  <a:gd name="T9" fmla="*/ 10 h 11"/>
                  <a:gd name="T10" fmla="*/ 13 w 178"/>
                  <a:gd name="T11" fmla="*/ 11 h 11"/>
                  <a:gd name="T12" fmla="*/ 3 w 178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8" h="11">
                    <a:moveTo>
                      <a:pt x="3" y="10"/>
                    </a:moveTo>
                    <a:cubicBezTo>
                      <a:pt x="0" y="3"/>
                      <a:pt x="5" y="5"/>
                      <a:pt x="9" y="5"/>
                    </a:cubicBezTo>
                    <a:cubicBezTo>
                      <a:pt x="47" y="1"/>
                      <a:pt x="86" y="4"/>
                      <a:pt x="124" y="2"/>
                    </a:cubicBezTo>
                    <a:cubicBezTo>
                      <a:pt x="142" y="2"/>
                      <a:pt x="160" y="0"/>
                      <a:pt x="178" y="3"/>
                    </a:cubicBezTo>
                    <a:cubicBezTo>
                      <a:pt x="178" y="7"/>
                      <a:pt x="177" y="11"/>
                      <a:pt x="172" y="10"/>
                    </a:cubicBezTo>
                    <a:cubicBezTo>
                      <a:pt x="119" y="6"/>
                      <a:pt x="66" y="11"/>
                      <a:pt x="13" y="11"/>
                    </a:cubicBezTo>
                    <a:cubicBezTo>
                      <a:pt x="9" y="11"/>
                      <a:pt x="6" y="10"/>
                      <a:pt x="3" y="10"/>
                    </a:cubicBezTo>
                    <a:close/>
                  </a:path>
                </a:pathLst>
              </a:custGeom>
              <a:solidFill>
                <a:srgbClr val="DF8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3" name="Freeform 285">
                <a:extLst>
                  <a:ext uri="{FF2B5EF4-FFF2-40B4-BE49-F238E27FC236}">
                    <a16:creationId xmlns:a16="http://schemas.microsoft.com/office/drawing/2014/main" id="{777E7947-4799-9941-FCE3-32A1FA10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713"/>
                <a:ext cx="47" cy="78"/>
              </a:xfrm>
              <a:custGeom>
                <a:avLst/>
                <a:gdLst>
                  <a:gd name="T0" fmla="*/ 43 w 43"/>
                  <a:gd name="T1" fmla="*/ 6 h 72"/>
                  <a:gd name="T2" fmla="*/ 34 w 43"/>
                  <a:gd name="T3" fmla="*/ 14 h 72"/>
                  <a:gd name="T4" fmla="*/ 24 w 43"/>
                  <a:gd name="T5" fmla="*/ 24 h 72"/>
                  <a:gd name="T6" fmla="*/ 22 w 43"/>
                  <a:gd name="T7" fmla="*/ 47 h 72"/>
                  <a:gd name="T8" fmla="*/ 28 w 43"/>
                  <a:gd name="T9" fmla="*/ 54 h 72"/>
                  <a:gd name="T10" fmla="*/ 43 w 43"/>
                  <a:gd name="T11" fmla="*/ 67 h 72"/>
                  <a:gd name="T12" fmla="*/ 7 w 43"/>
                  <a:gd name="T13" fmla="*/ 57 h 72"/>
                  <a:gd name="T14" fmla="*/ 10 w 43"/>
                  <a:gd name="T15" fmla="*/ 19 h 72"/>
                  <a:gd name="T16" fmla="*/ 43 w 43"/>
                  <a:gd name="T17" fmla="*/ 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72">
                    <a:moveTo>
                      <a:pt x="43" y="6"/>
                    </a:moveTo>
                    <a:cubicBezTo>
                      <a:pt x="42" y="11"/>
                      <a:pt x="36" y="10"/>
                      <a:pt x="34" y="14"/>
                    </a:cubicBezTo>
                    <a:cubicBezTo>
                      <a:pt x="32" y="18"/>
                      <a:pt x="27" y="20"/>
                      <a:pt x="24" y="24"/>
                    </a:cubicBezTo>
                    <a:cubicBezTo>
                      <a:pt x="16" y="31"/>
                      <a:pt x="15" y="38"/>
                      <a:pt x="22" y="47"/>
                    </a:cubicBezTo>
                    <a:cubicBezTo>
                      <a:pt x="24" y="50"/>
                      <a:pt x="27" y="51"/>
                      <a:pt x="28" y="54"/>
                    </a:cubicBezTo>
                    <a:cubicBezTo>
                      <a:pt x="36" y="55"/>
                      <a:pt x="38" y="62"/>
                      <a:pt x="43" y="67"/>
                    </a:cubicBezTo>
                    <a:cubicBezTo>
                      <a:pt x="27" y="72"/>
                      <a:pt x="15" y="68"/>
                      <a:pt x="7" y="57"/>
                    </a:cubicBezTo>
                    <a:cubicBezTo>
                      <a:pt x="0" y="47"/>
                      <a:pt x="1" y="31"/>
                      <a:pt x="10" y="19"/>
                    </a:cubicBezTo>
                    <a:cubicBezTo>
                      <a:pt x="18" y="7"/>
                      <a:pt x="30" y="0"/>
                      <a:pt x="43" y="6"/>
                    </a:cubicBezTo>
                    <a:close/>
                  </a:path>
                </a:pathLst>
              </a:custGeom>
              <a:solidFill>
                <a:srgbClr val="B3CC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4" name="Freeform 286">
                <a:extLst>
                  <a:ext uri="{FF2B5EF4-FFF2-40B4-BE49-F238E27FC236}">
                    <a16:creationId xmlns:a16="http://schemas.microsoft.com/office/drawing/2014/main" id="{2804C1BA-7BEF-DB97-BF51-9CB2216AC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9" y="2662"/>
                <a:ext cx="42" cy="68"/>
              </a:xfrm>
              <a:custGeom>
                <a:avLst/>
                <a:gdLst>
                  <a:gd name="T0" fmla="*/ 36 w 38"/>
                  <a:gd name="T1" fmla="*/ 58 h 62"/>
                  <a:gd name="T2" fmla="*/ 2 w 38"/>
                  <a:gd name="T3" fmla="*/ 39 h 62"/>
                  <a:gd name="T4" fmla="*/ 1 w 38"/>
                  <a:gd name="T5" fmla="*/ 37 h 62"/>
                  <a:gd name="T6" fmla="*/ 26 w 38"/>
                  <a:gd name="T7" fmla="*/ 0 h 62"/>
                  <a:gd name="T8" fmla="*/ 31 w 38"/>
                  <a:gd name="T9" fmla="*/ 5 h 62"/>
                  <a:gd name="T10" fmla="*/ 26 w 38"/>
                  <a:gd name="T11" fmla="*/ 15 h 62"/>
                  <a:gd name="T12" fmla="*/ 28 w 38"/>
                  <a:gd name="T13" fmla="*/ 29 h 62"/>
                  <a:gd name="T14" fmla="*/ 34 w 38"/>
                  <a:gd name="T15" fmla="*/ 37 h 62"/>
                  <a:gd name="T16" fmla="*/ 25 w 38"/>
                  <a:gd name="T17" fmla="*/ 43 h 62"/>
                  <a:gd name="T18" fmla="*/ 37 w 38"/>
                  <a:gd name="T19" fmla="*/ 53 h 62"/>
                  <a:gd name="T20" fmla="*/ 36 w 38"/>
                  <a:gd name="T21" fmla="*/ 5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62">
                    <a:moveTo>
                      <a:pt x="36" y="58"/>
                    </a:moveTo>
                    <a:cubicBezTo>
                      <a:pt x="24" y="62"/>
                      <a:pt x="5" y="52"/>
                      <a:pt x="2" y="39"/>
                    </a:cubicBezTo>
                    <a:cubicBezTo>
                      <a:pt x="2" y="39"/>
                      <a:pt x="1" y="38"/>
                      <a:pt x="1" y="37"/>
                    </a:cubicBezTo>
                    <a:cubicBezTo>
                      <a:pt x="0" y="22"/>
                      <a:pt x="11" y="6"/>
                      <a:pt x="26" y="0"/>
                    </a:cubicBezTo>
                    <a:cubicBezTo>
                      <a:pt x="30" y="0"/>
                      <a:pt x="30" y="2"/>
                      <a:pt x="31" y="5"/>
                    </a:cubicBezTo>
                    <a:cubicBezTo>
                      <a:pt x="31" y="9"/>
                      <a:pt x="29" y="12"/>
                      <a:pt x="26" y="15"/>
                    </a:cubicBezTo>
                    <a:cubicBezTo>
                      <a:pt x="19" y="23"/>
                      <a:pt x="19" y="23"/>
                      <a:pt x="28" y="29"/>
                    </a:cubicBezTo>
                    <a:cubicBezTo>
                      <a:pt x="31" y="31"/>
                      <a:pt x="34" y="33"/>
                      <a:pt x="34" y="37"/>
                    </a:cubicBezTo>
                    <a:cubicBezTo>
                      <a:pt x="34" y="42"/>
                      <a:pt x="30" y="42"/>
                      <a:pt x="25" y="43"/>
                    </a:cubicBezTo>
                    <a:cubicBezTo>
                      <a:pt x="32" y="45"/>
                      <a:pt x="36" y="47"/>
                      <a:pt x="37" y="53"/>
                    </a:cubicBezTo>
                    <a:cubicBezTo>
                      <a:pt x="38" y="55"/>
                      <a:pt x="38" y="56"/>
                      <a:pt x="36" y="58"/>
                    </a:cubicBezTo>
                    <a:close/>
                  </a:path>
                </a:pathLst>
              </a:custGeom>
              <a:solidFill>
                <a:srgbClr val="BCD9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5" name="Freeform 287">
                <a:extLst>
                  <a:ext uri="{FF2B5EF4-FFF2-40B4-BE49-F238E27FC236}">
                    <a16:creationId xmlns:a16="http://schemas.microsoft.com/office/drawing/2014/main" id="{A004A0F7-BF45-9D6B-0EE5-4496AF2078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0" y="2614"/>
                <a:ext cx="49" cy="63"/>
              </a:xfrm>
              <a:custGeom>
                <a:avLst/>
                <a:gdLst>
                  <a:gd name="T0" fmla="*/ 0 w 44"/>
                  <a:gd name="T1" fmla="*/ 4 h 58"/>
                  <a:gd name="T2" fmla="*/ 25 w 44"/>
                  <a:gd name="T3" fmla="*/ 4 h 58"/>
                  <a:gd name="T4" fmla="*/ 42 w 44"/>
                  <a:gd name="T5" fmla="*/ 32 h 58"/>
                  <a:gd name="T6" fmla="*/ 13 w 44"/>
                  <a:gd name="T7" fmla="*/ 58 h 58"/>
                  <a:gd name="T8" fmla="*/ 10 w 44"/>
                  <a:gd name="T9" fmla="*/ 49 h 58"/>
                  <a:gd name="T10" fmla="*/ 13 w 44"/>
                  <a:gd name="T11" fmla="*/ 46 h 58"/>
                  <a:gd name="T12" fmla="*/ 21 w 44"/>
                  <a:gd name="T13" fmla="*/ 40 h 58"/>
                  <a:gd name="T14" fmla="*/ 18 w 44"/>
                  <a:gd name="T15" fmla="*/ 28 h 58"/>
                  <a:gd name="T16" fmla="*/ 14 w 44"/>
                  <a:gd name="T17" fmla="*/ 21 h 58"/>
                  <a:gd name="T18" fmla="*/ 19 w 44"/>
                  <a:gd name="T19" fmla="*/ 18 h 58"/>
                  <a:gd name="T20" fmla="*/ 6 w 44"/>
                  <a:gd name="T21" fmla="*/ 15 h 58"/>
                  <a:gd name="T22" fmla="*/ 0 w 44"/>
                  <a:gd name="T23" fmla="*/ 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58">
                    <a:moveTo>
                      <a:pt x="0" y="4"/>
                    </a:moveTo>
                    <a:cubicBezTo>
                      <a:pt x="8" y="1"/>
                      <a:pt x="17" y="0"/>
                      <a:pt x="25" y="4"/>
                    </a:cubicBezTo>
                    <a:cubicBezTo>
                      <a:pt x="36" y="9"/>
                      <a:pt x="44" y="22"/>
                      <a:pt x="42" y="32"/>
                    </a:cubicBezTo>
                    <a:cubicBezTo>
                      <a:pt x="39" y="47"/>
                      <a:pt x="26" y="58"/>
                      <a:pt x="13" y="58"/>
                    </a:cubicBezTo>
                    <a:cubicBezTo>
                      <a:pt x="10" y="56"/>
                      <a:pt x="9" y="53"/>
                      <a:pt x="10" y="49"/>
                    </a:cubicBezTo>
                    <a:cubicBezTo>
                      <a:pt x="10" y="47"/>
                      <a:pt x="11" y="45"/>
                      <a:pt x="13" y="46"/>
                    </a:cubicBezTo>
                    <a:cubicBezTo>
                      <a:pt x="20" y="49"/>
                      <a:pt x="19" y="43"/>
                      <a:pt x="21" y="40"/>
                    </a:cubicBezTo>
                    <a:cubicBezTo>
                      <a:pt x="24" y="34"/>
                      <a:pt x="24" y="31"/>
                      <a:pt x="18" y="28"/>
                    </a:cubicBezTo>
                    <a:cubicBezTo>
                      <a:pt x="15" y="27"/>
                      <a:pt x="13" y="24"/>
                      <a:pt x="14" y="21"/>
                    </a:cubicBezTo>
                    <a:cubicBezTo>
                      <a:pt x="14" y="18"/>
                      <a:pt x="16" y="17"/>
                      <a:pt x="19" y="18"/>
                    </a:cubicBezTo>
                    <a:cubicBezTo>
                      <a:pt x="15" y="15"/>
                      <a:pt x="10" y="15"/>
                      <a:pt x="6" y="15"/>
                    </a:cubicBezTo>
                    <a:cubicBezTo>
                      <a:pt x="1" y="13"/>
                      <a:pt x="3" y="7"/>
                      <a:pt x="0" y="4"/>
                    </a:cubicBezTo>
                    <a:close/>
                  </a:path>
                </a:pathLst>
              </a:custGeom>
              <a:solidFill>
                <a:srgbClr val="7AB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6" name="Freeform 288">
                <a:extLst>
                  <a:ext uri="{FF2B5EF4-FFF2-40B4-BE49-F238E27FC236}">
                    <a16:creationId xmlns:a16="http://schemas.microsoft.com/office/drawing/2014/main" id="{2B76C646-E44B-12E6-7DB3-A84D6934D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8" y="2740"/>
                <a:ext cx="41" cy="59"/>
              </a:xfrm>
              <a:custGeom>
                <a:avLst/>
                <a:gdLst>
                  <a:gd name="T0" fmla="*/ 15 w 38"/>
                  <a:gd name="T1" fmla="*/ 54 h 54"/>
                  <a:gd name="T2" fmla="*/ 0 w 38"/>
                  <a:gd name="T3" fmla="*/ 35 h 54"/>
                  <a:gd name="T4" fmla="*/ 22 w 38"/>
                  <a:gd name="T5" fmla="*/ 1 h 54"/>
                  <a:gd name="T6" fmla="*/ 37 w 38"/>
                  <a:gd name="T7" fmla="*/ 4 h 54"/>
                  <a:gd name="T8" fmla="*/ 37 w 38"/>
                  <a:gd name="T9" fmla="*/ 9 h 54"/>
                  <a:gd name="T10" fmla="*/ 26 w 38"/>
                  <a:gd name="T11" fmla="*/ 31 h 54"/>
                  <a:gd name="T12" fmla="*/ 19 w 38"/>
                  <a:gd name="T13" fmla="*/ 39 h 54"/>
                  <a:gd name="T14" fmla="*/ 17 w 38"/>
                  <a:gd name="T15" fmla="*/ 40 h 54"/>
                  <a:gd name="T16" fmla="*/ 19 w 38"/>
                  <a:gd name="T17" fmla="*/ 43 h 54"/>
                  <a:gd name="T18" fmla="*/ 15 w 38"/>
                  <a:gd name="T1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54">
                    <a:moveTo>
                      <a:pt x="15" y="54"/>
                    </a:moveTo>
                    <a:cubicBezTo>
                      <a:pt x="4" y="51"/>
                      <a:pt x="0" y="46"/>
                      <a:pt x="0" y="35"/>
                    </a:cubicBezTo>
                    <a:cubicBezTo>
                      <a:pt x="0" y="17"/>
                      <a:pt x="8" y="4"/>
                      <a:pt x="22" y="1"/>
                    </a:cubicBezTo>
                    <a:cubicBezTo>
                      <a:pt x="27" y="0"/>
                      <a:pt x="32" y="0"/>
                      <a:pt x="37" y="4"/>
                    </a:cubicBezTo>
                    <a:cubicBezTo>
                      <a:pt x="38" y="5"/>
                      <a:pt x="37" y="7"/>
                      <a:pt x="37" y="9"/>
                    </a:cubicBezTo>
                    <a:cubicBezTo>
                      <a:pt x="36" y="10"/>
                      <a:pt x="27" y="29"/>
                      <a:pt x="26" y="31"/>
                    </a:cubicBezTo>
                    <a:cubicBezTo>
                      <a:pt x="25" y="34"/>
                      <a:pt x="24" y="38"/>
                      <a:pt x="19" y="39"/>
                    </a:cubicBezTo>
                    <a:cubicBezTo>
                      <a:pt x="19" y="39"/>
                      <a:pt x="17" y="37"/>
                      <a:pt x="17" y="40"/>
                    </a:cubicBezTo>
                    <a:cubicBezTo>
                      <a:pt x="17" y="41"/>
                      <a:pt x="18" y="42"/>
                      <a:pt x="19" y="43"/>
                    </a:cubicBezTo>
                    <a:cubicBezTo>
                      <a:pt x="20" y="47"/>
                      <a:pt x="23" y="53"/>
                      <a:pt x="15" y="54"/>
                    </a:cubicBezTo>
                    <a:close/>
                  </a:path>
                </a:pathLst>
              </a:custGeom>
              <a:solidFill>
                <a:srgbClr val="D5E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7" name="Freeform 289">
                <a:extLst>
                  <a:ext uri="{FF2B5EF4-FFF2-40B4-BE49-F238E27FC236}">
                    <a16:creationId xmlns:a16="http://schemas.microsoft.com/office/drawing/2014/main" id="{53C1D2CE-2CF8-0008-3D49-302D434DA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657"/>
                <a:ext cx="38" cy="69"/>
              </a:xfrm>
              <a:custGeom>
                <a:avLst/>
                <a:gdLst>
                  <a:gd name="T0" fmla="*/ 3 w 35"/>
                  <a:gd name="T1" fmla="*/ 11 h 63"/>
                  <a:gd name="T2" fmla="*/ 0 w 35"/>
                  <a:gd name="T3" fmla="*/ 5 h 63"/>
                  <a:gd name="T4" fmla="*/ 19 w 35"/>
                  <a:gd name="T5" fmla="*/ 7 h 63"/>
                  <a:gd name="T6" fmla="*/ 33 w 35"/>
                  <a:gd name="T7" fmla="*/ 37 h 63"/>
                  <a:gd name="T8" fmla="*/ 10 w 35"/>
                  <a:gd name="T9" fmla="*/ 63 h 63"/>
                  <a:gd name="T10" fmla="*/ 10 w 35"/>
                  <a:gd name="T11" fmla="*/ 57 h 63"/>
                  <a:gd name="T12" fmla="*/ 14 w 35"/>
                  <a:gd name="T13" fmla="*/ 45 h 63"/>
                  <a:gd name="T14" fmla="*/ 12 w 35"/>
                  <a:gd name="T15" fmla="*/ 34 h 63"/>
                  <a:gd name="T16" fmla="*/ 10 w 35"/>
                  <a:gd name="T17" fmla="*/ 22 h 63"/>
                  <a:gd name="T18" fmla="*/ 9 w 35"/>
                  <a:gd name="T19" fmla="*/ 21 h 63"/>
                  <a:gd name="T20" fmla="*/ 3 w 35"/>
                  <a:gd name="T21" fmla="*/ 1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63">
                    <a:moveTo>
                      <a:pt x="3" y="11"/>
                    </a:moveTo>
                    <a:cubicBezTo>
                      <a:pt x="2" y="9"/>
                      <a:pt x="3" y="6"/>
                      <a:pt x="0" y="5"/>
                    </a:cubicBezTo>
                    <a:cubicBezTo>
                      <a:pt x="7" y="0"/>
                      <a:pt x="13" y="3"/>
                      <a:pt x="19" y="7"/>
                    </a:cubicBezTo>
                    <a:cubicBezTo>
                      <a:pt x="29" y="14"/>
                      <a:pt x="35" y="24"/>
                      <a:pt x="33" y="37"/>
                    </a:cubicBezTo>
                    <a:cubicBezTo>
                      <a:pt x="31" y="50"/>
                      <a:pt x="23" y="59"/>
                      <a:pt x="10" y="63"/>
                    </a:cubicBezTo>
                    <a:cubicBezTo>
                      <a:pt x="10" y="61"/>
                      <a:pt x="10" y="59"/>
                      <a:pt x="10" y="57"/>
                    </a:cubicBezTo>
                    <a:cubicBezTo>
                      <a:pt x="9" y="52"/>
                      <a:pt x="11" y="48"/>
                      <a:pt x="14" y="45"/>
                    </a:cubicBezTo>
                    <a:cubicBezTo>
                      <a:pt x="18" y="40"/>
                      <a:pt x="17" y="37"/>
                      <a:pt x="12" y="34"/>
                    </a:cubicBezTo>
                    <a:cubicBezTo>
                      <a:pt x="5" y="29"/>
                      <a:pt x="6" y="29"/>
                      <a:pt x="10" y="22"/>
                    </a:cubicBezTo>
                    <a:cubicBezTo>
                      <a:pt x="10" y="22"/>
                      <a:pt x="10" y="21"/>
                      <a:pt x="9" y="21"/>
                    </a:cubicBezTo>
                    <a:cubicBezTo>
                      <a:pt x="5" y="19"/>
                      <a:pt x="5" y="14"/>
                      <a:pt x="3" y="11"/>
                    </a:cubicBezTo>
                    <a:close/>
                  </a:path>
                </a:pathLst>
              </a:custGeom>
              <a:solidFill>
                <a:srgbClr val="7CB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8" name="Freeform 290">
                <a:extLst>
                  <a:ext uri="{FF2B5EF4-FFF2-40B4-BE49-F238E27FC236}">
                    <a16:creationId xmlns:a16="http://schemas.microsoft.com/office/drawing/2014/main" id="{A2982A64-09B9-5ECC-0B25-CC5546954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618"/>
                <a:ext cx="40" cy="61"/>
              </a:xfrm>
              <a:custGeom>
                <a:avLst/>
                <a:gdLst>
                  <a:gd name="T0" fmla="*/ 20 w 36"/>
                  <a:gd name="T1" fmla="*/ 0 h 55"/>
                  <a:gd name="T2" fmla="*/ 26 w 36"/>
                  <a:gd name="T3" fmla="*/ 10 h 55"/>
                  <a:gd name="T4" fmla="*/ 31 w 36"/>
                  <a:gd name="T5" fmla="*/ 29 h 55"/>
                  <a:gd name="T6" fmla="*/ 31 w 36"/>
                  <a:gd name="T7" fmla="*/ 39 h 55"/>
                  <a:gd name="T8" fmla="*/ 31 w 36"/>
                  <a:gd name="T9" fmla="*/ 44 h 55"/>
                  <a:gd name="T10" fmla="*/ 33 w 36"/>
                  <a:gd name="T11" fmla="*/ 54 h 55"/>
                  <a:gd name="T12" fmla="*/ 6 w 36"/>
                  <a:gd name="T13" fmla="*/ 42 h 55"/>
                  <a:gd name="T14" fmla="*/ 10 w 36"/>
                  <a:gd name="T15" fmla="*/ 10 h 55"/>
                  <a:gd name="T16" fmla="*/ 20 w 36"/>
                  <a:gd name="T1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55">
                    <a:moveTo>
                      <a:pt x="20" y="0"/>
                    </a:moveTo>
                    <a:cubicBezTo>
                      <a:pt x="29" y="0"/>
                      <a:pt x="22" y="8"/>
                      <a:pt x="26" y="10"/>
                    </a:cubicBezTo>
                    <a:cubicBezTo>
                      <a:pt x="22" y="18"/>
                      <a:pt x="20" y="24"/>
                      <a:pt x="31" y="29"/>
                    </a:cubicBezTo>
                    <a:cubicBezTo>
                      <a:pt x="35" y="30"/>
                      <a:pt x="36" y="36"/>
                      <a:pt x="31" y="39"/>
                    </a:cubicBezTo>
                    <a:cubicBezTo>
                      <a:pt x="25" y="42"/>
                      <a:pt x="31" y="43"/>
                      <a:pt x="31" y="44"/>
                    </a:cubicBezTo>
                    <a:cubicBezTo>
                      <a:pt x="31" y="48"/>
                      <a:pt x="32" y="51"/>
                      <a:pt x="33" y="54"/>
                    </a:cubicBezTo>
                    <a:cubicBezTo>
                      <a:pt x="22" y="55"/>
                      <a:pt x="12" y="53"/>
                      <a:pt x="6" y="42"/>
                    </a:cubicBezTo>
                    <a:cubicBezTo>
                      <a:pt x="0" y="31"/>
                      <a:pt x="2" y="20"/>
                      <a:pt x="10" y="10"/>
                    </a:cubicBezTo>
                    <a:cubicBezTo>
                      <a:pt x="13" y="6"/>
                      <a:pt x="16" y="2"/>
                      <a:pt x="20" y="0"/>
                    </a:cubicBezTo>
                    <a:close/>
                  </a:path>
                </a:pathLst>
              </a:custGeom>
              <a:solidFill>
                <a:srgbClr val="BDD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79" name="Freeform 291">
                <a:extLst>
                  <a:ext uri="{FF2B5EF4-FFF2-40B4-BE49-F238E27FC236}">
                    <a16:creationId xmlns:a16="http://schemas.microsoft.com/office/drawing/2014/main" id="{D2BE3CE9-E4B2-3FB1-246F-321EC0882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2711"/>
                <a:ext cx="42" cy="64"/>
              </a:xfrm>
              <a:custGeom>
                <a:avLst/>
                <a:gdLst>
                  <a:gd name="T0" fmla="*/ 0 w 38"/>
                  <a:gd name="T1" fmla="*/ 5 h 58"/>
                  <a:gd name="T2" fmla="*/ 27 w 38"/>
                  <a:gd name="T3" fmla="*/ 5 h 58"/>
                  <a:gd name="T4" fmla="*/ 31 w 38"/>
                  <a:gd name="T5" fmla="*/ 8 h 58"/>
                  <a:gd name="T6" fmla="*/ 35 w 38"/>
                  <a:gd name="T7" fmla="*/ 40 h 58"/>
                  <a:gd name="T8" fmla="*/ 17 w 38"/>
                  <a:gd name="T9" fmla="*/ 58 h 58"/>
                  <a:gd name="T10" fmla="*/ 13 w 38"/>
                  <a:gd name="T11" fmla="*/ 51 h 58"/>
                  <a:gd name="T12" fmla="*/ 17 w 38"/>
                  <a:gd name="T13" fmla="*/ 43 h 58"/>
                  <a:gd name="T14" fmla="*/ 13 w 38"/>
                  <a:gd name="T15" fmla="*/ 32 h 58"/>
                  <a:gd name="T16" fmla="*/ 6 w 38"/>
                  <a:gd name="T17" fmla="*/ 17 h 58"/>
                  <a:gd name="T18" fmla="*/ 15 w 38"/>
                  <a:gd name="T19" fmla="*/ 16 h 58"/>
                  <a:gd name="T20" fmla="*/ 4 w 38"/>
                  <a:gd name="T21" fmla="*/ 11 h 58"/>
                  <a:gd name="T22" fmla="*/ 0 w 38"/>
                  <a:gd name="T23" fmla="*/ 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58">
                    <a:moveTo>
                      <a:pt x="0" y="5"/>
                    </a:moveTo>
                    <a:cubicBezTo>
                      <a:pt x="9" y="0"/>
                      <a:pt x="18" y="3"/>
                      <a:pt x="27" y="5"/>
                    </a:cubicBezTo>
                    <a:cubicBezTo>
                      <a:pt x="29" y="6"/>
                      <a:pt x="31" y="7"/>
                      <a:pt x="31" y="8"/>
                    </a:cubicBezTo>
                    <a:cubicBezTo>
                      <a:pt x="32" y="19"/>
                      <a:pt x="38" y="29"/>
                      <a:pt x="35" y="40"/>
                    </a:cubicBezTo>
                    <a:cubicBezTo>
                      <a:pt x="32" y="49"/>
                      <a:pt x="26" y="55"/>
                      <a:pt x="17" y="58"/>
                    </a:cubicBezTo>
                    <a:cubicBezTo>
                      <a:pt x="14" y="56"/>
                      <a:pt x="13" y="54"/>
                      <a:pt x="13" y="51"/>
                    </a:cubicBezTo>
                    <a:cubicBezTo>
                      <a:pt x="14" y="48"/>
                      <a:pt x="15" y="45"/>
                      <a:pt x="17" y="43"/>
                    </a:cubicBezTo>
                    <a:cubicBezTo>
                      <a:pt x="21" y="37"/>
                      <a:pt x="21" y="33"/>
                      <a:pt x="13" y="32"/>
                    </a:cubicBezTo>
                    <a:cubicBezTo>
                      <a:pt x="7" y="31"/>
                      <a:pt x="4" y="22"/>
                      <a:pt x="6" y="17"/>
                    </a:cubicBezTo>
                    <a:cubicBezTo>
                      <a:pt x="7" y="13"/>
                      <a:pt x="9" y="13"/>
                      <a:pt x="15" y="16"/>
                    </a:cubicBezTo>
                    <a:cubicBezTo>
                      <a:pt x="13" y="11"/>
                      <a:pt x="8" y="12"/>
                      <a:pt x="4" y="11"/>
                    </a:cubicBezTo>
                    <a:cubicBezTo>
                      <a:pt x="1" y="10"/>
                      <a:pt x="1" y="7"/>
                      <a:pt x="0" y="5"/>
                    </a:cubicBezTo>
                    <a:close/>
                  </a:path>
                </a:pathLst>
              </a:custGeom>
              <a:solidFill>
                <a:srgbClr val="7BB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0" name="Freeform 292">
                <a:extLst>
                  <a:ext uri="{FF2B5EF4-FFF2-40B4-BE49-F238E27FC236}">
                    <a16:creationId xmlns:a16="http://schemas.microsoft.com/office/drawing/2014/main" id="{0AD3BC54-AD73-FD42-8475-47FD26492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8" y="2717"/>
                <a:ext cx="44" cy="64"/>
              </a:xfrm>
              <a:custGeom>
                <a:avLst/>
                <a:gdLst>
                  <a:gd name="T0" fmla="*/ 38 w 40"/>
                  <a:gd name="T1" fmla="*/ 46 h 58"/>
                  <a:gd name="T2" fmla="*/ 40 w 40"/>
                  <a:gd name="T3" fmla="*/ 53 h 58"/>
                  <a:gd name="T4" fmla="*/ 5 w 40"/>
                  <a:gd name="T5" fmla="*/ 37 h 58"/>
                  <a:gd name="T6" fmla="*/ 23 w 40"/>
                  <a:gd name="T7" fmla="*/ 0 h 58"/>
                  <a:gd name="T8" fmla="*/ 25 w 40"/>
                  <a:gd name="T9" fmla="*/ 4 h 58"/>
                  <a:gd name="T10" fmla="*/ 23 w 40"/>
                  <a:gd name="T11" fmla="*/ 13 h 58"/>
                  <a:gd name="T12" fmla="*/ 18 w 40"/>
                  <a:gd name="T13" fmla="*/ 25 h 58"/>
                  <a:gd name="T14" fmla="*/ 24 w 40"/>
                  <a:gd name="T15" fmla="*/ 32 h 58"/>
                  <a:gd name="T16" fmla="*/ 32 w 40"/>
                  <a:gd name="T17" fmla="*/ 34 h 58"/>
                  <a:gd name="T18" fmla="*/ 27 w 40"/>
                  <a:gd name="T19" fmla="*/ 42 h 58"/>
                  <a:gd name="T20" fmla="*/ 38 w 40"/>
                  <a:gd name="T21" fmla="*/ 4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58">
                    <a:moveTo>
                      <a:pt x="38" y="46"/>
                    </a:moveTo>
                    <a:cubicBezTo>
                      <a:pt x="39" y="48"/>
                      <a:pt x="39" y="51"/>
                      <a:pt x="40" y="53"/>
                    </a:cubicBezTo>
                    <a:cubicBezTo>
                      <a:pt x="23" y="58"/>
                      <a:pt x="11" y="52"/>
                      <a:pt x="5" y="37"/>
                    </a:cubicBezTo>
                    <a:cubicBezTo>
                      <a:pt x="0" y="24"/>
                      <a:pt x="8" y="8"/>
                      <a:pt x="23" y="0"/>
                    </a:cubicBezTo>
                    <a:cubicBezTo>
                      <a:pt x="26" y="0"/>
                      <a:pt x="25" y="2"/>
                      <a:pt x="25" y="4"/>
                    </a:cubicBezTo>
                    <a:cubicBezTo>
                      <a:pt x="27" y="8"/>
                      <a:pt x="24" y="10"/>
                      <a:pt x="23" y="13"/>
                    </a:cubicBezTo>
                    <a:cubicBezTo>
                      <a:pt x="20" y="16"/>
                      <a:pt x="18" y="20"/>
                      <a:pt x="18" y="25"/>
                    </a:cubicBezTo>
                    <a:cubicBezTo>
                      <a:pt x="17" y="29"/>
                      <a:pt x="18" y="32"/>
                      <a:pt x="24" y="32"/>
                    </a:cubicBezTo>
                    <a:cubicBezTo>
                      <a:pt x="27" y="31"/>
                      <a:pt x="31" y="31"/>
                      <a:pt x="32" y="34"/>
                    </a:cubicBezTo>
                    <a:cubicBezTo>
                      <a:pt x="34" y="39"/>
                      <a:pt x="29" y="39"/>
                      <a:pt x="27" y="42"/>
                    </a:cubicBezTo>
                    <a:cubicBezTo>
                      <a:pt x="31" y="43"/>
                      <a:pt x="35" y="42"/>
                      <a:pt x="38" y="46"/>
                    </a:cubicBezTo>
                    <a:close/>
                  </a:path>
                </a:pathLst>
              </a:custGeom>
              <a:solidFill>
                <a:srgbClr val="BDD9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1" name="Freeform 293">
                <a:extLst>
                  <a:ext uri="{FF2B5EF4-FFF2-40B4-BE49-F238E27FC236}">
                    <a16:creationId xmlns:a16="http://schemas.microsoft.com/office/drawing/2014/main" id="{2CD2FBC4-8A1B-AE58-F5E2-6215C34C0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692"/>
                <a:ext cx="46" cy="63"/>
              </a:xfrm>
              <a:custGeom>
                <a:avLst/>
                <a:gdLst>
                  <a:gd name="T0" fmla="*/ 21 w 42"/>
                  <a:gd name="T1" fmla="*/ 0 h 58"/>
                  <a:gd name="T2" fmla="*/ 27 w 42"/>
                  <a:gd name="T3" fmla="*/ 8 h 58"/>
                  <a:gd name="T4" fmla="*/ 17 w 42"/>
                  <a:gd name="T5" fmla="*/ 25 h 58"/>
                  <a:gd name="T6" fmla="*/ 26 w 42"/>
                  <a:gd name="T7" fmla="*/ 43 h 58"/>
                  <a:gd name="T8" fmla="*/ 38 w 42"/>
                  <a:gd name="T9" fmla="*/ 44 h 58"/>
                  <a:gd name="T10" fmla="*/ 42 w 42"/>
                  <a:gd name="T11" fmla="*/ 52 h 58"/>
                  <a:gd name="T12" fmla="*/ 7 w 42"/>
                  <a:gd name="T13" fmla="*/ 47 h 58"/>
                  <a:gd name="T14" fmla="*/ 12 w 42"/>
                  <a:gd name="T15" fmla="*/ 7 h 58"/>
                  <a:gd name="T16" fmla="*/ 21 w 42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58">
                    <a:moveTo>
                      <a:pt x="21" y="0"/>
                    </a:moveTo>
                    <a:cubicBezTo>
                      <a:pt x="25" y="1"/>
                      <a:pt x="24" y="6"/>
                      <a:pt x="27" y="8"/>
                    </a:cubicBezTo>
                    <a:cubicBezTo>
                      <a:pt x="25" y="14"/>
                      <a:pt x="20" y="19"/>
                      <a:pt x="17" y="25"/>
                    </a:cubicBezTo>
                    <a:cubicBezTo>
                      <a:pt x="13" y="35"/>
                      <a:pt x="15" y="40"/>
                      <a:pt x="26" y="43"/>
                    </a:cubicBezTo>
                    <a:cubicBezTo>
                      <a:pt x="30" y="44"/>
                      <a:pt x="34" y="42"/>
                      <a:pt x="38" y="44"/>
                    </a:cubicBezTo>
                    <a:cubicBezTo>
                      <a:pt x="38" y="47"/>
                      <a:pt x="41" y="49"/>
                      <a:pt x="42" y="52"/>
                    </a:cubicBezTo>
                    <a:cubicBezTo>
                      <a:pt x="30" y="58"/>
                      <a:pt x="14" y="56"/>
                      <a:pt x="7" y="47"/>
                    </a:cubicBezTo>
                    <a:cubicBezTo>
                      <a:pt x="0" y="37"/>
                      <a:pt x="2" y="16"/>
                      <a:pt x="12" y="7"/>
                    </a:cubicBezTo>
                    <a:cubicBezTo>
                      <a:pt x="15" y="4"/>
                      <a:pt x="18" y="2"/>
                      <a:pt x="21" y="0"/>
                    </a:cubicBezTo>
                    <a:close/>
                  </a:path>
                </a:pathLst>
              </a:custGeom>
              <a:solidFill>
                <a:srgbClr val="D3E6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2" name="Freeform 294">
                <a:extLst>
                  <a:ext uri="{FF2B5EF4-FFF2-40B4-BE49-F238E27FC236}">
                    <a16:creationId xmlns:a16="http://schemas.microsoft.com/office/drawing/2014/main" id="{39280111-6BA4-3DF8-CA0A-13BABB1E3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4" y="2654"/>
                <a:ext cx="31" cy="56"/>
              </a:xfrm>
              <a:custGeom>
                <a:avLst/>
                <a:gdLst>
                  <a:gd name="T0" fmla="*/ 27 w 28"/>
                  <a:gd name="T1" fmla="*/ 49 h 51"/>
                  <a:gd name="T2" fmla="*/ 1 w 28"/>
                  <a:gd name="T3" fmla="*/ 28 h 51"/>
                  <a:gd name="T4" fmla="*/ 23 w 28"/>
                  <a:gd name="T5" fmla="*/ 0 h 51"/>
                  <a:gd name="T6" fmla="*/ 23 w 28"/>
                  <a:gd name="T7" fmla="*/ 9 h 51"/>
                  <a:gd name="T8" fmla="*/ 20 w 28"/>
                  <a:gd name="T9" fmla="*/ 15 h 51"/>
                  <a:gd name="T10" fmla="*/ 21 w 28"/>
                  <a:gd name="T11" fmla="*/ 25 h 51"/>
                  <a:gd name="T12" fmla="*/ 18 w 28"/>
                  <a:gd name="T13" fmla="*/ 39 h 51"/>
                  <a:gd name="T14" fmla="*/ 24 w 28"/>
                  <a:gd name="T15" fmla="*/ 41 h 51"/>
                  <a:gd name="T16" fmla="*/ 28 w 28"/>
                  <a:gd name="T17" fmla="*/ 45 h 51"/>
                  <a:gd name="T18" fmla="*/ 27 w 28"/>
                  <a:gd name="T19" fmla="*/ 49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51">
                    <a:moveTo>
                      <a:pt x="27" y="49"/>
                    </a:moveTo>
                    <a:cubicBezTo>
                      <a:pt x="12" y="51"/>
                      <a:pt x="3" y="44"/>
                      <a:pt x="1" y="28"/>
                    </a:cubicBezTo>
                    <a:cubicBezTo>
                      <a:pt x="0" y="12"/>
                      <a:pt x="8" y="1"/>
                      <a:pt x="23" y="0"/>
                    </a:cubicBezTo>
                    <a:cubicBezTo>
                      <a:pt x="25" y="3"/>
                      <a:pt x="24" y="6"/>
                      <a:pt x="23" y="9"/>
                    </a:cubicBezTo>
                    <a:cubicBezTo>
                      <a:pt x="22" y="11"/>
                      <a:pt x="21" y="13"/>
                      <a:pt x="20" y="15"/>
                    </a:cubicBezTo>
                    <a:cubicBezTo>
                      <a:pt x="17" y="19"/>
                      <a:pt x="18" y="22"/>
                      <a:pt x="21" y="25"/>
                    </a:cubicBezTo>
                    <a:cubicBezTo>
                      <a:pt x="27" y="31"/>
                      <a:pt x="26" y="35"/>
                      <a:pt x="18" y="39"/>
                    </a:cubicBezTo>
                    <a:cubicBezTo>
                      <a:pt x="20" y="41"/>
                      <a:pt x="22" y="40"/>
                      <a:pt x="24" y="41"/>
                    </a:cubicBezTo>
                    <a:cubicBezTo>
                      <a:pt x="26" y="42"/>
                      <a:pt x="27" y="43"/>
                      <a:pt x="28" y="45"/>
                    </a:cubicBezTo>
                    <a:cubicBezTo>
                      <a:pt x="28" y="47"/>
                      <a:pt x="28" y="48"/>
                      <a:pt x="27" y="49"/>
                    </a:cubicBezTo>
                    <a:close/>
                  </a:path>
                </a:pathLst>
              </a:custGeom>
              <a:solidFill>
                <a:srgbClr val="BED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3" name="Freeform 295">
                <a:extLst>
                  <a:ext uri="{FF2B5EF4-FFF2-40B4-BE49-F238E27FC236}">
                    <a16:creationId xmlns:a16="http://schemas.microsoft.com/office/drawing/2014/main" id="{DD57E808-5159-D691-D050-2EC5D014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744"/>
                <a:ext cx="42" cy="61"/>
              </a:xfrm>
              <a:custGeom>
                <a:avLst/>
                <a:gdLst>
                  <a:gd name="T0" fmla="*/ 20 w 38"/>
                  <a:gd name="T1" fmla="*/ 4 h 55"/>
                  <a:gd name="T2" fmla="*/ 22 w 38"/>
                  <a:gd name="T3" fmla="*/ 0 h 55"/>
                  <a:gd name="T4" fmla="*/ 33 w 38"/>
                  <a:gd name="T5" fmla="*/ 31 h 55"/>
                  <a:gd name="T6" fmla="*/ 0 w 38"/>
                  <a:gd name="T7" fmla="*/ 50 h 55"/>
                  <a:gd name="T8" fmla="*/ 2 w 38"/>
                  <a:gd name="T9" fmla="*/ 39 h 55"/>
                  <a:gd name="T10" fmla="*/ 13 w 38"/>
                  <a:gd name="T11" fmla="*/ 37 h 55"/>
                  <a:gd name="T12" fmla="*/ 18 w 38"/>
                  <a:gd name="T13" fmla="*/ 25 h 55"/>
                  <a:gd name="T14" fmla="*/ 19 w 38"/>
                  <a:gd name="T15" fmla="*/ 15 h 55"/>
                  <a:gd name="T16" fmla="*/ 20 w 38"/>
                  <a:gd name="T17" fmla="*/ 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55">
                    <a:moveTo>
                      <a:pt x="20" y="4"/>
                    </a:moveTo>
                    <a:cubicBezTo>
                      <a:pt x="20" y="2"/>
                      <a:pt x="21" y="1"/>
                      <a:pt x="22" y="0"/>
                    </a:cubicBezTo>
                    <a:cubicBezTo>
                      <a:pt x="34" y="7"/>
                      <a:pt x="38" y="17"/>
                      <a:pt x="33" y="31"/>
                    </a:cubicBezTo>
                    <a:cubicBezTo>
                      <a:pt x="27" y="45"/>
                      <a:pt x="12" y="55"/>
                      <a:pt x="0" y="50"/>
                    </a:cubicBezTo>
                    <a:cubicBezTo>
                      <a:pt x="5" y="48"/>
                      <a:pt x="2" y="43"/>
                      <a:pt x="2" y="39"/>
                    </a:cubicBezTo>
                    <a:cubicBezTo>
                      <a:pt x="6" y="37"/>
                      <a:pt x="9" y="39"/>
                      <a:pt x="13" y="37"/>
                    </a:cubicBezTo>
                    <a:cubicBezTo>
                      <a:pt x="18" y="34"/>
                      <a:pt x="20" y="30"/>
                      <a:pt x="18" y="25"/>
                    </a:cubicBezTo>
                    <a:cubicBezTo>
                      <a:pt x="15" y="21"/>
                      <a:pt x="12" y="17"/>
                      <a:pt x="19" y="15"/>
                    </a:cubicBezTo>
                    <a:cubicBezTo>
                      <a:pt x="18" y="11"/>
                      <a:pt x="21" y="8"/>
                      <a:pt x="20" y="4"/>
                    </a:cubicBezTo>
                    <a:close/>
                  </a:path>
                </a:pathLst>
              </a:custGeom>
              <a:solidFill>
                <a:srgbClr val="ACD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4" name="Freeform 296">
                <a:extLst>
                  <a:ext uri="{FF2B5EF4-FFF2-40B4-BE49-F238E27FC236}">
                    <a16:creationId xmlns:a16="http://schemas.microsoft.com/office/drawing/2014/main" id="{0BEA1986-F6CF-7F9A-70FE-4E8B45D04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7" y="2654"/>
                <a:ext cx="31" cy="54"/>
              </a:xfrm>
              <a:custGeom>
                <a:avLst/>
                <a:gdLst>
                  <a:gd name="T0" fmla="*/ 0 w 28"/>
                  <a:gd name="T1" fmla="*/ 7 h 49"/>
                  <a:gd name="T2" fmla="*/ 2 w 28"/>
                  <a:gd name="T3" fmla="*/ 0 h 49"/>
                  <a:gd name="T4" fmla="*/ 26 w 28"/>
                  <a:gd name="T5" fmla="*/ 22 h 49"/>
                  <a:gd name="T6" fmla="*/ 6 w 28"/>
                  <a:gd name="T7" fmla="*/ 49 h 49"/>
                  <a:gd name="T8" fmla="*/ 6 w 28"/>
                  <a:gd name="T9" fmla="*/ 46 h 49"/>
                  <a:gd name="T10" fmla="*/ 7 w 28"/>
                  <a:gd name="T11" fmla="*/ 39 h 49"/>
                  <a:gd name="T12" fmla="*/ 5 w 28"/>
                  <a:gd name="T13" fmla="*/ 23 h 49"/>
                  <a:gd name="T14" fmla="*/ 3 w 28"/>
                  <a:gd name="T15" fmla="*/ 17 h 49"/>
                  <a:gd name="T16" fmla="*/ 0 w 28"/>
                  <a:gd name="T17" fmla="*/ 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49">
                    <a:moveTo>
                      <a:pt x="0" y="7"/>
                    </a:moveTo>
                    <a:cubicBezTo>
                      <a:pt x="1" y="5"/>
                      <a:pt x="1" y="2"/>
                      <a:pt x="2" y="0"/>
                    </a:cubicBezTo>
                    <a:cubicBezTo>
                      <a:pt x="15" y="2"/>
                      <a:pt x="25" y="10"/>
                      <a:pt x="26" y="22"/>
                    </a:cubicBezTo>
                    <a:cubicBezTo>
                      <a:pt x="28" y="32"/>
                      <a:pt x="18" y="45"/>
                      <a:pt x="6" y="49"/>
                    </a:cubicBezTo>
                    <a:cubicBezTo>
                      <a:pt x="6" y="48"/>
                      <a:pt x="6" y="47"/>
                      <a:pt x="6" y="46"/>
                    </a:cubicBezTo>
                    <a:cubicBezTo>
                      <a:pt x="6" y="44"/>
                      <a:pt x="5" y="41"/>
                      <a:pt x="7" y="39"/>
                    </a:cubicBezTo>
                    <a:cubicBezTo>
                      <a:pt x="14" y="33"/>
                      <a:pt x="11" y="28"/>
                      <a:pt x="5" y="23"/>
                    </a:cubicBezTo>
                    <a:cubicBezTo>
                      <a:pt x="4" y="22"/>
                      <a:pt x="2" y="19"/>
                      <a:pt x="3" y="17"/>
                    </a:cubicBezTo>
                    <a:cubicBezTo>
                      <a:pt x="8" y="12"/>
                      <a:pt x="2" y="10"/>
                      <a:pt x="0" y="7"/>
                    </a:cubicBezTo>
                    <a:close/>
                  </a:path>
                </a:pathLst>
              </a:custGeom>
              <a:solidFill>
                <a:srgbClr val="7CB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5" name="Freeform 297">
                <a:extLst>
                  <a:ext uri="{FF2B5EF4-FFF2-40B4-BE49-F238E27FC236}">
                    <a16:creationId xmlns:a16="http://schemas.microsoft.com/office/drawing/2014/main" id="{36FB5712-676C-27B4-BE18-DFAA76915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863"/>
                <a:ext cx="7" cy="81"/>
              </a:xfrm>
              <a:custGeom>
                <a:avLst/>
                <a:gdLst>
                  <a:gd name="T0" fmla="*/ 1 w 7"/>
                  <a:gd name="T1" fmla="*/ 0 h 74"/>
                  <a:gd name="T2" fmla="*/ 7 w 7"/>
                  <a:gd name="T3" fmla="*/ 74 h 74"/>
                  <a:gd name="T4" fmla="*/ 1 w 7"/>
                  <a:gd name="T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4">
                    <a:moveTo>
                      <a:pt x="1" y="0"/>
                    </a:moveTo>
                    <a:cubicBezTo>
                      <a:pt x="7" y="24"/>
                      <a:pt x="3" y="49"/>
                      <a:pt x="7" y="74"/>
                    </a:cubicBezTo>
                    <a:cubicBezTo>
                      <a:pt x="0" y="50"/>
                      <a:pt x="0" y="25"/>
                      <a:pt x="1" y="0"/>
                    </a:cubicBezTo>
                    <a:close/>
                  </a:path>
                </a:pathLst>
              </a:custGeom>
              <a:solidFill>
                <a:srgbClr val="B19A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6" name="Freeform 298">
                <a:extLst>
                  <a:ext uri="{FF2B5EF4-FFF2-40B4-BE49-F238E27FC236}">
                    <a16:creationId xmlns:a16="http://schemas.microsoft.com/office/drawing/2014/main" id="{28BCF061-99FA-2F9B-8E43-79EC09ABD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3046"/>
                <a:ext cx="17" cy="24"/>
              </a:xfrm>
              <a:custGeom>
                <a:avLst/>
                <a:gdLst>
                  <a:gd name="T0" fmla="*/ 9 w 15"/>
                  <a:gd name="T1" fmla="*/ 0 h 22"/>
                  <a:gd name="T2" fmla="*/ 15 w 15"/>
                  <a:gd name="T3" fmla="*/ 17 h 22"/>
                  <a:gd name="T4" fmla="*/ 2 w 15"/>
                  <a:gd name="T5" fmla="*/ 16 h 22"/>
                  <a:gd name="T6" fmla="*/ 9 w 15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2">
                    <a:moveTo>
                      <a:pt x="9" y="0"/>
                    </a:moveTo>
                    <a:cubicBezTo>
                      <a:pt x="10" y="6"/>
                      <a:pt x="8" y="14"/>
                      <a:pt x="15" y="17"/>
                    </a:cubicBezTo>
                    <a:cubicBezTo>
                      <a:pt x="11" y="18"/>
                      <a:pt x="6" y="22"/>
                      <a:pt x="2" y="16"/>
                    </a:cubicBezTo>
                    <a:cubicBezTo>
                      <a:pt x="0" y="8"/>
                      <a:pt x="3" y="4"/>
                      <a:pt x="9" y="0"/>
                    </a:cubicBezTo>
                    <a:close/>
                  </a:path>
                </a:pathLst>
              </a:custGeom>
              <a:solidFill>
                <a:srgbClr val="EBC4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7" name="Freeform 299">
                <a:extLst>
                  <a:ext uri="{FF2B5EF4-FFF2-40B4-BE49-F238E27FC236}">
                    <a16:creationId xmlns:a16="http://schemas.microsoft.com/office/drawing/2014/main" id="{27BFC404-CA66-AF61-D334-41F2BA461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711"/>
                <a:ext cx="7" cy="11"/>
              </a:xfrm>
              <a:custGeom>
                <a:avLst/>
                <a:gdLst>
                  <a:gd name="T0" fmla="*/ 0 w 7"/>
                  <a:gd name="T1" fmla="*/ 10 h 10"/>
                  <a:gd name="T2" fmla="*/ 1 w 7"/>
                  <a:gd name="T3" fmla="*/ 1 h 10"/>
                  <a:gd name="T4" fmla="*/ 7 w 7"/>
                  <a:gd name="T5" fmla="*/ 4 h 10"/>
                  <a:gd name="T6" fmla="*/ 0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0" y="7"/>
                      <a:pt x="0" y="4"/>
                      <a:pt x="1" y="1"/>
                    </a:cubicBezTo>
                    <a:cubicBezTo>
                      <a:pt x="4" y="0"/>
                      <a:pt x="7" y="3"/>
                      <a:pt x="7" y="4"/>
                    </a:cubicBezTo>
                    <a:cubicBezTo>
                      <a:pt x="7" y="7"/>
                      <a:pt x="3" y="8"/>
                      <a:pt x="0" y="10"/>
                    </a:cubicBezTo>
                    <a:close/>
                  </a:path>
                </a:pathLst>
              </a:custGeom>
              <a:solidFill>
                <a:srgbClr val="BFBD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8" name="Freeform 300">
                <a:extLst>
                  <a:ext uri="{FF2B5EF4-FFF2-40B4-BE49-F238E27FC236}">
                    <a16:creationId xmlns:a16="http://schemas.microsoft.com/office/drawing/2014/main" id="{D74E8FDA-AC78-DB14-59F2-B1AF78250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8" y="2755"/>
                <a:ext cx="11" cy="12"/>
              </a:xfrm>
              <a:custGeom>
                <a:avLst/>
                <a:gdLst>
                  <a:gd name="T0" fmla="*/ 10 w 10"/>
                  <a:gd name="T1" fmla="*/ 5 h 11"/>
                  <a:gd name="T2" fmla="*/ 0 w 10"/>
                  <a:gd name="T3" fmla="*/ 11 h 11"/>
                  <a:gd name="T4" fmla="*/ 10 w 10"/>
                  <a:gd name="T5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5"/>
                    </a:moveTo>
                    <a:cubicBezTo>
                      <a:pt x="6" y="7"/>
                      <a:pt x="3" y="9"/>
                      <a:pt x="0" y="11"/>
                    </a:cubicBezTo>
                    <a:cubicBezTo>
                      <a:pt x="2" y="0"/>
                      <a:pt x="2" y="0"/>
                      <a:pt x="10" y="5"/>
                    </a:cubicBezTo>
                    <a:close/>
                  </a:path>
                </a:pathLst>
              </a:custGeom>
              <a:solidFill>
                <a:srgbClr val="DE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89" name="Freeform 301">
                <a:extLst>
                  <a:ext uri="{FF2B5EF4-FFF2-40B4-BE49-F238E27FC236}">
                    <a16:creationId xmlns:a16="http://schemas.microsoft.com/office/drawing/2014/main" id="{86FF881C-2A9D-A5DE-E31E-7BEC4C9C6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2662"/>
                <a:ext cx="11" cy="8"/>
              </a:xfrm>
              <a:custGeom>
                <a:avLst/>
                <a:gdLst>
                  <a:gd name="T0" fmla="*/ 10 w 10"/>
                  <a:gd name="T1" fmla="*/ 1 h 7"/>
                  <a:gd name="T2" fmla="*/ 3 w 10"/>
                  <a:gd name="T3" fmla="*/ 7 h 7"/>
                  <a:gd name="T4" fmla="*/ 1 w 10"/>
                  <a:gd name="T5" fmla="*/ 0 h 7"/>
                  <a:gd name="T6" fmla="*/ 10 w 10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1"/>
                    </a:moveTo>
                    <a:cubicBezTo>
                      <a:pt x="8" y="4"/>
                      <a:pt x="6" y="7"/>
                      <a:pt x="3" y="7"/>
                    </a:cubicBezTo>
                    <a:cubicBezTo>
                      <a:pt x="1" y="7"/>
                      <a:pt x="0" y="4"/>
                      <a:pt x="1" y="0"/>
                    </a:cubicBezTo>
                    <a:cubicBezTo>
                      <a:pt x="3" y="0"/>
                      <a:pt x="6" y="1"/>
                      <a:pt x="10" y="1"/>
                    </a:cubicBezTo>
                    <a:close/>
                  </a:path>
                </a:pathLst>
              </a:custGeom>
              <a:solidFill>
                <a:srgbClr val="D4D4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0" name="Freeform 302">
                <a:extLst>
                  <a:ext uri="{FF2B5EF4-FFF2-40B4-BE49-F238E27FC236}">
                    <a16:creationId xmlns:a16="http://schemas.microsoft.com/office/drawing/2014/main" id="{277895F0-8367-A319-2A54-F77DFF14EF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5" y="2753"/>
                <a:ext cx="9" cy="10"/>
              </a:xfrm>
              <a:custGeom>
                <a:avLst/>
                <a:gdLst>
                  <a:gd name="T0" fmla="*/ 0 w 9"/>
                  <a:gd name="T1" fmla="*/ 6 h 9"/>
                  <a:gd name="T2" fmla="*/ 8 w 9"/>
                  <a:gd name="T3" fmla="*/ 0 h 9"/>
                  <a:gd name="T4" fmla="*/ 0 w 9"/>
                  <a:gd name="T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0" y="6"/>
                    </a:moveTo>
                    <a:cubicBezTo>
                      <a:pt x="3" y="4"/>
                      <a:pt x="5" y="2"/>
                      <a:pt x="8" y="0"/>
                    </a:cubicBezTo>
                    <a:cubicBezTo>
                      <a:pt x="9" y="9"/>
                      <a:pt x="9" y="9"/>
                      <a:pt x="0" y="6"/>
                    </a:cubicBezTo>
                    <a:close/>
                  </a:path>
                </a:pathLst>
              </a:custGeom>
              <a:solidFill>
                <a:srgbClr val="D2D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1" name="Freeform 303">
                <a:extLst>
                  <a:ext uri="{FF2B5EF4-FFF2-40B4-BE49-F238E27FC236}">
                    <a16:creationId xmlns:a16="http://schemas.microsoft.com/office/drawing/2014/main" id="{DC303B36-D88E-2C97-C3B6-B6EFC9CC9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734"/>
                <a:ext cx="9" cy="11"/>
              </a:xfrm>
              <a:custGeom>
                <a:avLst/>
                <a:gdLst>
                  <a:gd name="T0" fmla="*/ 8 w 8"/>
                  <a:gd name="T1" fmla="*/ 4 h 10"/>
                  <a:gd name="T2" fmla="*/ 2 w 8"/>
                  <a:gd name="T3" fmla="*/ 7 h 10"/>
                  <a:gd name="T4" fmla="*/ 1 w 8"/>
                  <a:gd name="T5" fmla="*/ 3 h 10"/>
                  <a:gd name="T6" fmla="*/ 8 w 8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4"/>
                    </a:moveTo>
                    <a:cubicBezTo>
                      <a:pt x="6" y="6"/>
                      <a:pt x="5" y="10"/>
                      <a:pt x="2" y="7"/>
                    </a:cubicBezTo>
                    <a:cubicBezTo>
                      <a:pt x="1" y="6"/>
                      <a:pt x="0" y="3"/>
                      <a:pt x="1" y="3"/>
                    </a:cubicBezTo>
                    <a:cubicBezTo>
                      <a:pt x="3" y="0"/>
                      <a:pt x="5" y="3"/>
                      <a:pt x="8" y="4"/>
                    </a:cubicBezTo>
                    <a:close/>
                  </a:path>
                </a:pathLst>
              </a:custGeom>
              <a:solidFill>
                <a:srgbClr val="C9C6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2" name="Freeform 304">
                <a:extLst>
                  <a:ext uri="{FF2B5EF4-FFF2-40B4-BE49-F238E27FC236}">
                    <a16:creationId xmlns:a16="http://schemas.microsoft.com/office/drawing/2014/main" id="{40990003-4EF2-3100-4CCC-3DDC62AFF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5" y="1501"/>
                <a:ext cx="214" cy="109"/>
              </a:xfrm>
              <a:custGeom>
                <a:avLst/>
                <a:gdLst>
                  <a:gd name="T0" fmla="*/ 194 w 195"/>
                  <a:gd name="T1" fmla="*/ 44 h 100"/>
                  <a:gd name="T2" fmla="*/ 138 w 195"/>
                  <a:gd name="T3" fmla="*/ 87 h 100"/>
                  <a:gd name="T4" fmla="*/ 128 w 195"/>
                  <a:gd name="T5" fmla="*/ 84 h 100"/>
                  <a:gd name="T6" fmla="*/ 102 w 195"/>
                  <a:gd name="T7" fmla="*/ 89 h 100"/>
                  <a:gd name="T8" fmla="*/ 94 w 195"/>
                  <a:gd name="T9" fmla="*/ 97 h 100"/>
                  <a:gd name="T10" fmla="*/ 73 w 195"/>
                  <a:gd name="T11" fmla="*/ 99 h 100"/>
                  <a:gd name="T12" fmla="*/ 5 w 195"/>
                  <a:gd name="T13" fmla="*/ 88 h 100"/>
                  <a:gd name="T14" fmla="*/ 4 w 195"/>
                  <a:gd name="T15" fmla="*/ 51 h 100"/>
                  <a:gd name="T16" fmla="*/ 15 w 195"/>
                  <a:gd name="T17" fmla="*/ 39 h 100"/>
                  <a:gd name="T18" fmla="*/ 65 w 195"/>
                  <a:gd name="T19" fmla="*/ 21 h 100"/>
                  <a:gd name="T20" fmla="*/ 86 w 195"/>
                  <a:gd name="T21" fmla="*/ 17 h 100"/>
                  <a:gd name="T22" fmla="*/ 94 w 195"/>
                  <a:gd name="T23" fmla="*/ 51 h 100"/>
                  <a:gd name="T24" fmla="*/ 86 w 195"/>
                  <a:gd name="T25" fmla="*/ 61 h 100"/>
                  <a:gd name="T26" fmla="*/ 101 w 195"/>
                  <a:gd name="T27" fmla="*/ 69 h 100"/>
                  <a:gd name="T28" fmla="*/ 121 w 195"/>
                  <a:gd name="T29" fmla="*/ 51 h 100"/>
                  <a:gd name="T30" fmla="*/ 107 w 195"/>
                  <a:gd name="T31" fmla="*/ 52 h 100"/>
                  <a:gd name="T32" fmla="*/ 97 w 195"/>
                  <a:gd name="T33" fmla="*/ 49 h 100"/>
                  <a:gd name="T34" fmla="*/ 103 w 195"/>
                  <a:gd name="T35" fmla="*/ 39 h 100"/>
                  <a:gd name="T36" fmla="*/ 109 w 195"/>
                  <a:gd name="T37" fmla="*/ 37 h 100"/>
                  <a:gd name="T38" fmla="*/ 121 w 195"/>
                  <a:gd name="T39" fmla="*/ 10 h 100"/>
                  <a:gd name="T40" fmla="*/ 171 w 195"/>
                  <a:gd name="T41" fmla="*/ 7 h 100"/>
                  <a:gd name="T42" fmla="*/ 194 w 195"/>
                  <a:gd name="T43" fmla="*/ 4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5" h="100">
                    <a:moveTo>
                      <a:pt x="194" y="44"/>
                    </a:moveTo>
                    <a:cubicBezTo>
                      <a:pt x="179" y="64"/>
                      <a:pt x="162" y="80"/>
                      <a:pt x="138" y="87"/>
                    </a:cubicBezTo>
                    <a:cubicBezTo>
                      <a:pt x="133" y="88"/>
                      <a:pt x="131" y="88"/>
                      <a:pt x="128" y="84"/>
                    </a:cubicBezTo>
                    <a:cubicBezTo>
                      <a:pt x="118" y="71"/>
                      <a:pt x="107" y="73"/>
                      <a:pt x="102" y="89"/>
                    </a:cubicBezTo>
                    <a:cubicBezTo>
                      <a:pt x="101" y="94"/>
                      <a:pt x="98" y="96"/>
                      <a:pt x="94" y="97"/>
                    </a:cubicBezTo>
                    <a:cubicBezTo>
                      <a:pt x="87" y="98"/>
                      <a:pt x="80" y="100"/>
                      <a:pt x="73" y="99"/>
                    </a:cubicBezTo>
                    <a:cubicBezTo>
                      <a:pt x="50" y="98"/>
                      <a:pt x="27" y="97"/>
                      <a:pt x="5" y="88"/>
                    </a:cubicBezTo>
                    <a:cubicBezTo>
                      <a:pt x="0" y="76"/>
                      <a:pt x="2" y="63"/>
                      <a:pt x="4" y="51"/>
                    </a:cubicBezTo>
                    <a:cubicBezTo>
                      <a:pt x="4" y="45"/>
                      <a:pt x="11" y="42"/>
                      <a:pt x="15" y="39"/>
                    </a:cubicBezTo>
                    <a:cubicBezTo>
                      <a:pt x="31" y="29"/>
                      <a:pt x="48" y="25"/>
                      <a:pt x="65" y="21"/>
                    </a:cubicBezTo>
                    <a:cubicBezTo>
                      <a:pt x="72" y="19"/>
                      <a:pt x="79" y="16"/>
                      <a:pt x="86" y="17"/>
                    </a:cubicBezTo>
                    <a:cubicBezTo>
                      <a:pt x="90" y="28"/>
                      <a:pt x="91" y="40"/>
                      <a:pt x="94" y="51"/>
                    </a:cubicBezTo>
                    <a:cubicBezTo>
                      <a:pt x="95" y="57"/>
                      <a:pt x="89" y="58"/>
                      <a:pt x="86" y="61"/>
                    </a:cubicBezTo>
                    <a:cubicBezTo>
                      <a:pt x="93" y="58"/>
                      <a:pt x="97" y="61"/>
                      <a:pt x="101" y="69"/>
                    </a:cubicBezTo>
                    <a:cubicBezTo>
                      <a:pt x="101" y="56"/>
                      <a:pt x="101" y="56"/>
                      <a:pt x="121" y="51"/>
                    </a:cubicBezTo>
                    <a:cubicBezTo>
                      <a:pt x="115" y="50"/>
                      <a:pt x="111" y="52"/>
                      <a:pt x="107" y="52"/>
                    </a:cubicBezTo>
                    <a:cubicBezTo>
                      <a:pt x="103" y="53"/>
                      <a:pt x="99" y="55"/>
                      <a:pt x="97" y="49"/>
                    </a:cubicBezTo>
                    <a:cubicBezTo>
                      <a:pt x="95" y="44"/>
                      <a:pt x="98" y="41"/>
                      <a:pt x="103" y="39"/>
                    </a:cubicBezTo>
                    <a:cubicBezTo>
                      <a:pt x="105" y="39"/>
                      <a:pt x="107" y="38"/>
                      <a:pt x="109" y="37"/>
                    </a:cubicBezTo>
                    <a:cubicBezTo>
                      <a:pt x="123" y="30"/>
                      <a:pt x="125" y="24"/>
                      <a:pt x="121" y="10"/>
                    </a:cubicBezTo>
                    <a:cubicBezTo>
                      <a:pt x="137" y="4"/>
                      <a:pt x="154" y="0"/>
                      <a:pt x="171" y="7"/>
                    </a:cubicBezTo>
                    <a:cubicBezTo>
                      <a:pt x="187" y="12"/>
                      <a:pt x="195" y="26"/>
                      <a:pt x="194" y="44"/>
                    </a:cubicBezTo>
                    <a:close/>
                  </a:path>
                </a:pathLst>
              </a:custGeom>
              <a:solidFill>
                <a:srgbClr val="7BB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3" name="Freeform 305">
                <a:extLst>
                  <a:ext uri="{FF2B5EF4-FFF2-40B4-BE49-F238E27FC236}">
                    <a16:creationId xmlns:a16="http://schemas.microsoft.com/office/drawing/2014/main" id="{8DBB0AD7-0C36-4F4F-88A5-A277EFF74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562"/>
                <a:ext cx="222" cy="127"/>
              </a:xfrm>
              <a:custGeom>
                <a:avLst/>
                <a:gdLst>
                  <a:gd name="T0" fmla="*/ 203 w 203"/>
                  <a:gd name="T1" fmla="*/ 67 h 116"/>
                  <a:gd name="T2" fmla="*/ 95 w 203"/>
                  <a:gd name="T3" fmla="*/ 105 h 116"/>
                  <a:gd name="T4" fmla="*/ 15 w 203"/>
                  <a:gd name="T5" fmla="*/ 114 h 116"/>
                  <a:gd name="T6" fmla="*/ 9 w 203"/>
                  <a:gd name="T7" fmla="*/ 104 h 116"/>
                  <a:gd name="T8" fmla="*/ 0 w 203"/>
                  <a:gd name="T9" fmla="*/ 48 h 116"/>
                  <a:gd name="T10" fmla="*/ 2 w 203"/>
                  <a:gd name="T11" fmla="*/ 41 h 116"/>
                  <a:gd name="T12" fmla="*/ 63 w 203"/>
                  <a:gd name="T13" fmla="*/ 51 h 116"/>
                  <a:gd name="T14" fmla="*/ 88 w 203"/>
                  <a:gd name="T15" fmla="*/ 49 h 116"/>
                  <a:gd name="T16" fmla="*/ 98 w 203"/>
                  <a:gd name="T17" fmla="*/ 54 h 116"/>
                  <a:gd name="T18" fmla="*/ 121 w 203"/>
                  <a:gd name="T19" fmla="*/ 64 h 116"/>
                  <a:gd name="T20" fmla="*/ 128 w 203"/>
                  <a:gd name="T21" fmla="*/ 48 h 116"/>
                  <a:gd name="T22" fmla="*/ 133 w 203"/>
                  <a:gd name="T23" fmla="*/ 38 h 116"/>
                  <a:gd name="T24" fmla="*/ 189 w 203"/>
                  <a:gd name="T25" fmla="*/ 0 h 116"/>
                  <a:gd name="T26" fmla="*/ 193 w 203"/>
                  <a:gd name="T27" fmla="*/ 12 h 116"/>
                  <a:gd name="T28" fmla="*/ 203 w 203"/>
                  <a:gd name="T29" fmla="*/ 67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3" h="116">
                    <a:moveTo>
                      <a:pt x="203" y="67"/>
                    </a:moveTo>
                    <a:cubicBezTo>
                      <a:pt x="169" y="86"/>
                      <a:pt x="133" y="98"/>
                      <a:pt x="95" y="105"/>
                    </a:cubicBezTo>
                    <a:cubicBezTo>
                      <a:pt x="69" y="109"/>
                      <a:pt x="42" y="116"/>
                      <a:pt x="15" y="114"/>
                    </a:cubicBezTo>
                    <a:cubicBezTo>
                      <a:pt x="12" y="112"/>
                      <a:pt x="10" y="108"/>
                      <a:pt x="9" y="104"/>
                    </a:cubicBezTo>
                    <a:cubicBezTo>
                      <a:pt x="6" y="85"/>
                      <a:pt x="4" y="67"/>
                      <a:pt x="0" y="48"/>
                    </a:cubicBezTo>
                    <a:cubicBezTo>
                      <a:pt x="0" y="46"/>
                      <a:pt x="0" y="43"/>
                      <a:pt x="2" y="41"/>
                    </a:cubicBezTo>
                    <a:cubicBezTo>
                      <a:pt x="22" y="46"/>
                      <a:pt x="42" y="50"/>
                      <a:pt x="63" y="51"/>
                    </a:cubicBezTo>
                    <a:cubicBezTo>
                      <a:pt x="71" y="52"/>
                      <a:pt x="80" y="51"/>
                      <a:pt x="88" y="49"/>
                    </a:cubicBezTo>
                    <a:cubicBezTo>
                      <a:pt x="94" y="47"/>
                      <a:pt x="96" y="49"/>
                      <a:pt x="98" y="54"/>
                    </a:cubicBezTo>
                    <a:cubicBezTo>
                      <a:pt x="101" y="64"/>
                      <a:pt x="113" y="69"/>
                      <a:pt x="121" y="64"/>
                    </a:cubicBezTo>
                    <a:cubicBezTo>
                      <a:pt x="128" y="60"/>
                      <a:pt x="128" y="54"/>
                      <a:pt x="128" y="48"/>
                    </a:cubicBezTo>
                    <a:cubicBezTo>
                      <a:pt x="128" y="44"/>
                      <a:pt x="127" y="40"/>
                      <a:pt x="133" y="38"/>
                    </a:cubicBezTo>
                    <a:cubicBezTo>
                      <a:pt x="156" y="32"/>
                      <a:pt x="174" y="18"/>
                      <a:pt x="189" y="0"/>
                    </a:cubicBezTo>
                    <a:cubicBezTo>
                      <a:pt x="193" y="3"/>
                      <a:pt x="193" y="7"/>
                      <a:pt x="193" y="12"/>
                    </a:cubicBezTo>
                    <a:cubicBezTo>
                      <a:pt x="195" y="30"/>
                      <a:pt x="198" y="49"/>
                      <a:pt x="203" y="67"/>
                    </a:cubicBezTo>
                    <a:close/>
                  </a:path>
                </a:pathLst>
              </a:custGeom>
              <a:solidFill>
                <a:srgbClr val="567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4" name="Freeform 306">
                <a:extLst>
                  <a:ext uri="{FF2B5EF4-FFF2-40B4-BE49-F238E27FC236}">
                    <a16:creationId xmlns:a16="http://schemas.microsoft.com/office/drawing/2014/main" id="{BC170194-EDA2-316B-81C3-705814C84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490"/>
                <a:ext cx="240" cy="107"/>
              </a:xfrm>
              <a:custGeom>
                <a:avLst/>
                <a:gdLst>
                  <a:gd name="T0" fmla="*/ 206 w 219"/>
                  <a:gd name="T1" fmla="*/ 54 h 98"/>
                  <a:gd name="T2" fmla="*/ 202 w 219"/>
                  <a:gd name="T3" fmla="*/ 41 h 98"/>
                  <a:gd name="T4" fmla="*/ 159 w 219"/>
                  <a:gd name="T5" fmla="*/ 17 h 98"/>
                  <a:gd name="T6" fmla="*/ 133 w 219"/>
                  <a:gd name="T7" fmla="*/ 21 h 98"/>
                  <a:gd name="T8" fmla="*/ 99 w 219"/>
                  <a:gd name="T9" fmla="*/ 28 h 98"/>
                  <a:gd name="T10" fmla="*/ 47 w 219"/>
                  <a:gd name="T11" fmla="*/ 42 h 98"/>
                  <a:gd name="T12" fmla="*/ 29 w 219"/>
                  <a:gd name="T13" fmla="*/ 51 h 98"/>
                  <a:gd name="T14" fmla="*/ 17 w 219"/>
                  <a:gd name="T15" fmla="*/ 74 h 98"/>
                  <a:gd name="T16" fmla="*/ 17 w 219"/>
                  <a:gd name="T17" fmla="*/ 98 h 98"/>
                  <a:gd name="T18" fmla="*/ 0 w 219"/>
                  <a:gd name="T19" fmla="*/ 76 h 98"/>
                  <a:gd name="T20" fmla="*/ 13 w 219"/>
                  <a:gd name="T21" fmla="*/ 45 h 98"/>
                  <a:gd name="T22" fmla="*/ 68 w 219"/>
                  <a:gd name="T23" fmla="*/ 23 h 98"/>
                  <a:gd name="T24" fmla="*/ 158 w 219"/>
                  <a:gd name="T25" fmla="*/ 3 h 98"/>
                  <a:gd name="T26" fmla="*/ 206 w 219"/>
                  <a:gd name="T27" fmla="*/ 19 h 98"/>
                  <a:gd name="T28" fmla="*/ 206 w 219"/>
                  <a:gd name="T29" fmla="*/ 54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9" h="98">
                    <a:moveTo>
                      <a:pt x="206" y="54"/>
                    </a:moveTo>
                    <a:cubicBezTo>
                      <a:pt x="203" y="51"/>
                      <a:pt x="204" y="45"/>
                      <a:pt x="202" y="41"/>
                    </a:cubicBezTo>
                    <a:cubicBezTo>
                      <a:pt x="194" y="21"/>
                      <a:pt x="180" y="13"/>
                      <a:pt x="159" y="17"/>
                    </a:cubicBezTo>
                    <a:cubicBezTo>
                      <a:pt x="151" y="19"/>
                      <a:pt x="142" y="18"/>
                      <a:pt x="133" y="21"/>
                    </a:cubicBezTo>
                    <a:cubicBezTo>
                      <a:pt x="122" y="26"/>
                      <a:pt x="111" y="28"/>
                      <a:pt x="99" y="28"/>
                    </a:cubicBezTo>
                    <a:cubicBezTo>
                      <a:pt x="82" y="33"/>
                      <a:pt x="64" y="35"/>
                      <a:pt x="47" y="42"/>
                    </a:cubicBezTo>
                    <a:cubicBezTo>
                      <a:pt x="41" y="45"/>
                      <a:pt x="35" y="48"/>
                      <a:pt x="29" y="51"/>
                    </a:cubicBezTo>
                    <a:cubicBezTo>
                      <a:pt x="20" y="55"/>
                      <a:pt x="15" y="63"/>
                      <a:pt x="17" y="74"/>
                    </a:cubicBezTo>
                    <a:cubicBezTo>
                      <a:pt x="18" y="82"/>
                      <a:pt x="17" y="90"/>
                      <a:pt x="17" y="98"/>
                    </a:cubicBezTo>
                    <a:cubicBezTo>
                      <a:pt x="5" y="96"/>
                      <a:pt x="0" y="88"/>
                      <a:pt x="0" y="76"/>
                    </a:cubicBezTo>
                    <a:cubicBezTo>
                      <a:pt x="0" y="64"/>
                      <a:pt x="1" y="52"/>
                      <a:pt x="13" y="45"/>
                    </a:cubicBezTo>
                    <a:cubicBezTo>
                      <a:pt x="30" y="35"/>
                      <a:pt x="49" y="29"/>
                      <a:pt x="68" y="23"/>
                    </a:cubicBezTo>
                    <a:cubicBezTo>
                      <a:pt x="98" y="14"/>
                      <a:pt x="128" y="8"/>
                      <a:pt x="158" y="3"/>
                    </a:cubicBezTo>
                    <a:cubicBezTo>
                      <a:pt x="177" y="0"/>
                      <a:pt x="194" y="3"/>
                      <a:pt x="206" y="19"/>
                    </a:cubicBezTo>
                    <a:cubicBezTo>
                      <a:pt x="218" y="33"/>
                      <a:pt x="219" y="35"/>
                      <a:pt x="206" y="54"/>
                    </a:cubicBezTo>
                    <a:close/>
                  </a:path>
                </a:pathLst>
              </a:custGeom>
              <a:solidFill>
                <a:srgbClr val="BDDAC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5" name="Freeform 307">
                <a:extLst>
                  <a:ext uri="{FF2B5EF4-FFF2-40B4-BE49-F238E27FC236}">
                    <a16:creationId xmlns:a16="http://schemas.microsoft.com/office/drawing/2014/main" id="{4203A8D2-F32B-29F4-DFEF-EC2594D4D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1274"/>
                <a:ext cx="67" cy="98"/>
              </a:xfrm>
              <a:custGeom>
                <a:avLst/>
                <a:gdLst>
                  <a:gd name="T0" fmla="*/ 0 w 61"/>
                  <a:gd name="T1" fmla="*/ 39 h 90"/>
                  <a:gd name="T2" fmla="*/ 19 w 61"/>
                  <a:gd name="T3" fmla="*/ 12 h 90"/>
                  <a:gd name="T4" fmla="*/ 43 w 61"/>
                  <a:gd name="T5" fmla="*/ 1 h 90"/>
                  <a:gd name="T6" fmla="*/ 53 w 61"/>
                  <a:gd name="T7" fmla="*/ 2 h 90"/>
                  <a:gd name="T8" fmla="*/ 54 w 61"/>
                  <a:gd name="T9" fmla="*/ 16 h 90"/>
                  <a:gd name="T10" fmla="*/ 41 w 61"/>
                  <a:gd name="T11" fmla="*/ 24 h 90"/>
                  <a:gd name="T12" fmla="*/ 32 w 61"/>
                  <a:gd name="T13" fmla="*/ 28 h 90"/>
                  <a:gd name="T14" fmla="*/ 37 w 61"/>
                  <a:gd name="T15" fmla="*/ 49 h 90"/>
                  <a:gd name="T16" fmla="*/ 45 w 61"/>
                  <a:gd name="T17" fmla="*/ 51 h 90"/>
                  <a:gd name="T18" fmla="*/ 49 w 61"/>
                  <a:gd name="T19" fmla="*/ 64 h 90"/>
                  <a:gd name="T20" fmla="*/ 39 w 61"/>
                  <a:gd name="T21" fmla="*/ 67 h 90"/>
                  <a:gd name="T22" fmla="*/ 29 w 61"/>
                  <a:gd name="T23" fmla="*/ 62 h 90"/>
                  <a:gd name="T24" fmla="*/ 50 w 61"/>
                  <a:gd name="T25" fmla="*/ 73 h 90"/>
                  <a:gd name="T26" fmla="*/ 57 w 61"/>
                  <a:gd name="T27" fmla="*/ 90 h 90"/>
                  <a:gd name="T28" fmla="*/ 0 w 61"/>
                  <a:gd name="T29" fmla="*/ 3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90">
                    <a:moveTo>
                      <a:pt x="0" y="39"/>
                    </a:moveTo>
                    <a:cubicBezTo>
                      <a:pt x="1" y="26"/>
                      <a:pt x="11" y="20"/>
                      <a:pt x="19" y="12"/>
                    </a:cubicBezTo>
                    <a:cubicBezTo>
                      <a:pt x="26" y="8"/>
                      <a:pt x="34" y="3"/>
                      <a:pt x="43" y="1"/>
                    </a:cubicBezTo>
                    <a:cubicBezTo>
                      <a:pt x="46" y="1"/>
                      <a:pt x="50" y="0"/>
                      <a:pt x="53" y="2"/>
                    </a:cubicBezTo>
                    <a:cubicBezTo>
                      <a:pt x="57" y="7"/>
                      <a:pt x="56" y="11"/>
                      <a:pt x="54" y="16"/>
                    </a:cubicBezTo>
                    <a:cubicBezTo>
                      <a:pt x="51" y="20"/>
                      <a:pt x="46" y="22"/>
                      <a:pt x="41" y="24"/>
                    </a:cubicBezTo>
                    <a:cubicBezTo>
                      <a:pt x="38" y="24"/>
                      <a:pt x="35" y="26"/>
                      <a:pt x="32" y="28"/>
                    </a:cubicBezTo>
                    <a:cubicBezTo>
                      <a:pt x="24" y="36"/>
                      <a:pt x="26" y="45"/>
                      <a:pt x="37" y="49"/>
                    </a:cubicBezTo>
                    <a:cubicBezTo>
                      <a:pt x="40" y="50"/>
                      <a:pt x="43" y="50"/>
                      <a:pt x="45" y="51"/>
                    </a:cubicBezTo>
                    <a:cubicBezTo>
                      <a:pt x="50" y="54"/>
                      <a:pt x="51" y="59"/>
                      <a:pt x="49" y="64"/>
                    </a:cubicBezTo>
                    <a:cubicBezTo>
                      <a:pt x="47" y="68"/>
                      <a:pt x="43" y="67"/>
                      <a:pt x="39" y="67"/>
                    </a:cubicBezTo>
                    <a:cubicBezTo>
                      <a:pt x="36" y="66"/>
                      <a:pt x="33" y="63"/>
                      <a:pt x="29" y="62"/>
                    </a:cubicBezTo>
                    <a:cubicBezTo>
                      <a:pt x="34" y="72"/>
                      <a:pt x="44" y="69"/>
                      <a:pt x="50" y="73"/>
                    </a:cubicBezTo>
                    <a:cubicBezTo>
                      <a:pt x="57" y="77"/>
                      <a:pt x="61" y="82"/>
                      <a:pt x="57" y="90"/>
                    </a:cubicBezTo>
                    <a:cubicBezTo>
                      <a:pt x="27" y="90"/>
                      <a:pt x="0" y="72"/>
                      <a:pt x="0" y="39"/>
                    </a:cubicBezTo>
                    <a:close/>
                  </a:path>
                </a:pathLst>
              </a:custGeom>
              <a:solidFill>
                <a:srgbClr val="F7E4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6" name="Freeform 308">
                <a:extLst>
                  <a:ext uri="{FF2B5EF4-FFF2-40B4-BE49-F238E27FC236}">
                    <a16:creationId xmlns:a16="http://schemas.microsoft.com/office/drawing/2014/main" id="{51E3B1F3-6407-AA1B-10F9-708E7CDD8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1276"/>
                <a:ext cx="58" cy="96"/>
              </a:xfrm>
              <a:custGeom>
                <a:avLst/>
                <a:gdLst>
                  <a:gd name="T0" fmla="*/ 1 w 53"/>
                  <a:gd name="T1" fmla="*/ 13 h 88"/>
                  <a:gd name="T2" fmla="*/ 3 w 53"/>
                  <a:gd name="T3" fmla="*/ 0 h 88"/>
                  <a:gd name="T4" fmla="*/ 6 w 53"/>
                  <a:gd name="T5" fmla="*/ 0 h 88"/>
                  <a:gd name="T6" fmla="*/ 36 w 53"/>
                  <a:gd name="T7" fmla="*/ 14 h 88"/>
                  <a:gd name="T8" fmla="*/ 40 w 53"/>
                  <a:gd name="T9" fmla="*/ 62 h 88"/>
                  <a:gd name="T10" fmla="*/ 7 w 53"/>
                  <a:gd name="T11" fmla="*/ 88 h 88"/>
                  <a:gd name="T12" fmla="*/ 0 w 53"/>
                  <a:gd name="T13" fmla="*/ 74 h 88"/>
                  <a:gd name="T14" fmla="*/ 12 w 53"/>
                  <a:gd name="T15" fmla="*/ 65 h 88"/>
                  <a:gd name="T16" fmla="*/ 19 w 53"/>
                  <a:gd name="T17" fmla="*/ 55 h 88"/>
                  <a:gd name="T18" fmla="*/ 11 w 53"/>
                  <a:gd name="T19" fmla="*/ 48 h 88"/>
                  <a:gd name="T20" fmla="*/ 4 w 53"/>
                  <a:gd name="T21" fmla="*/ 27 h 88"/>
                  <a:gd name="T22" fmla="*/ 10 w 53"/>
                  <a:gd name="T23" fmla="*/ 25 h 88"/>
                  <a:gd name="T24" fmla="*/ 18 w 53"/>
                  <a:gd name="T25" fmla="*/ 30 h 88"/>
                  <a:gd name="T26" fmla="*/ 1 w 53"/>
                  <a:gd name="T27" fmla="*/ 1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3" h="88">
                    <a:moveTo>
                      <a:pt x="1" y="13"/>
                    </a:moveTo>
                    <a:cubicBezTo>
                      <a:pt x="4" y="9"/>
                      <a:pt x="3" y="5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18" y="2"/>
                      <a:pt x="27" y="7"/>
                      <a:pt x="36" y="14"/>
                    </a:cubicBezTo>
                    <a:cubicBezTo>
                      <a:pt x="51" y="26"/>
                      <a:pt x="53" y="47"/>
                      <a:pt x="40" y="62"/>
                    </a:cubicBezTo>
                    <a:cubicBezTo>
                      <a:pt x="31" y="73"/>
                      <a:pt x="19" y="81"/>
                      <a:pt x="7" y="88"/>
                    </a:cubicBezTo>
                    <a:cubicBezTo>
                      <a:pt x="5" y="83"/>
                      <a:pt x="8" y="76"/>
                      <a:pt x="0" y="74"/>
                    </a:cubicBezTo>
                    <a:cubicBezTo>
                      <a:pt x="2" y="69"/>
                      <a:pt x="7" y="67"/>
                      <a:pt x="12" y="65"/>
                    </a:cubicBezTo>
                    <a:cubicBezTo>
                      <a:pt x="16" y="63"/>
                      <a:pt x="19" y="60"/>
                      <a:pt x="19" y="55"/>
                    </a:cubicBezTo>
                    <a:cubicBezTo>
                      <a:pt x="19" y="50"/>
                      <a:pt x="15" y="50"/>
                      <a:pt x="11" y="48"/>
                    </a:cubicBezTo>
                    <a:cubicBezTo>
                      <a:pt x="4" y="45"/>
                      <a:pt x="0" y="34"/>
                      <a:pt x="4" y="27"/>
                    </a:cubicBezTo>
                    <a:cubicBezTo>
                      <a:pt x="5" y="24"/>
                      <a:pt x="8" y="24"/>
                      <a:pt x="10" y="25"/>
                    </a:cubicBezTo>
                    <a:cubicBezTo>
                      <a:pt x="13" y="26"/>
                      <a:pt x="15" y="28"/>
                      <a:pt x="18" y="30"/>
                    </a:cubicBezTo>
                    <a:cubicBezTo>
                      <a:pt x="14" y="22"/>
                      <a:pt x="2" y="23"/>
                      <a:pt x="1" y="13"/>
                    </a:cubicBezTo>
                    <a:close/>
                  </a:path>
                </a:pathLst>
              </a:custGeom>
              <a:solidFill>
                <a:srgbClr val="F1C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7" name="Freeform 309">
                <a:extLst>
                  <a:ext uri="{FF2B5EF4-FFF2-40B4-BE49-F238E27FC236}">
                    <a16:creationId xmlns:a16="http://schemas.microsoft.com/office/drawing/2014/main" id="{966D9A79-F0B8-F77D-AEEB-BDC7956F8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1641"/>
                <a:ext cx="216" cy="62"/>
              </a:xfrm>
              <a:custGeom>
                <a:avLst/>
                <a:gdLst>
                  <a:gd name="T0" fmla="*/ 194 w 197"/>
                  <a:gd name="T1" fmla="*/ 11 h 57"/>
                  <a:gd name="T2" fmla="*/ 162 w 197"/>
                  <a:gd name="T3" fmla="*/ 26 h 57"/>
                  <a:gd name="T4" fmla="*/ 41 w 197"/>
                  <a:gd name="T5" fmla="*/ 55 h 57"/>
                  <a:gd name="T6" fmla="*/ 7 w 197"/>
                  <a:gd name="T7" fmla="*/ 54 h 57"/>
                  <a:gd name="T8" fmla="*/ 1 w 197"/>
                  <a:gd name="T9" fmla="*/ 48 h 57"/>
                  <a:gd name="T10" fmla="*/ 8 w 197"/>
                  <a:gd name="T11" fmla="*/ 46 h 57"/>
                  <a:gd name="T12" fmla="*/ 84 w 197"/>
                  <a:gd name="T13" fmla="*/ 37 h 57"/>
                  <a:gd name="T14" fmla="*/ 192 w 197"/>
                  <a:gd name="T15" fmla="*/ 0 h 57"/>
                  <a:gd name="T16" fmla="*/ 194 w 197"/>
                  <a:gd name="T17" fmla="*/ 1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57">
                    <a:moveTo>
                      <a:pt x="194" y="11"/>
                    </a:moveTo>
                    <a:cubicBezTo>
                      <a:pt x="185" y="19"/>
                      <a:pt x="173" y="23"/>
                      <a:pt x="162" y="26"/>
                    </a:cubicBezTo>
                    <a:cubicBezTo>
                      <a:pt x="122" y="39"/>
                      <a:pt x="82" y="50"/>
                      <a:pt x="41" y="55"/>
                    </a:cubicBezTo>
                    <a:cubicBezTo>
                      <a:pt x="30" y="56"/>
                      <a:pt x="19" y="57"/>
                      <a:pt x="7" y="54"/>
                    </a:cubicBezTo>
                    <a:cubicBezTo>
                      <a:pt x="4" y="54"/>
                      <a:pt x="0" y="52"/>
                      <a:pt x="1" y="48"/>
                    </a:cubicBezTo>
                    <a:cubicBezTo>
                      <a:pt x="2" y="44"/>
                      <a:pt x="6" y="46"/>
                      <a:pt x="8" y="46"/>
                    </a:cubicBezTo>
                    <a:cubicBezTo>
                      <a:pt x="34" y="47"/>
                      <a:pt x="59" y="41"/>
                      <a:pt x="84" y="37"/>
                    </a:cubicBezTo>
                    <a:cubicBezTo>
                      <a:pt x="122" y="30"/>
                      <a:pt x="158" y="19"/>
                      <a:pt x="192" y="0"/>
                    </a:cubicBezTo>
                    <a:cubicBezTo>
                      <a:pt x="195" y="4"/>
                      <a:pt x="197" y="7"/>
                      <a:pt x="194" y="11"/>
                    </a:cubicBezTo>
                    <a:close/>
                  </a:path>
                </a:pathLst>
              </a:custGeom>
              <a:solidFill>
                <a:srgbClr val="57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8" name="Freeform 310">
                <a:extLst>
                  <a:ext uri="{FF2B5EF4-FFF2-40B4-BE49-F238E27FC236}">
                    <a16:creationId xmlns:a16="http://schemas.microsoft.com/office/drawing/2014/main" id="{916A5ECD-825E-06D5-9C03-6D5F395F8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3" y="1474"/>
                <a:ext cx="165" cy="52"/>
              </a:xfrm>
              <a:custGeom>
                <a:avLst/>
                <a:gdLst>
                  <a:gd name="T0" fmla="*/ 125 w 151"/>
                  <a:gd name="T1" fmla="*/ 1 h 47"/>
                  <a:gd name="T2" fmla="*/ 145 w 151"/>
                  <a:gd name="T3" fmla="*/ 1 h 47"/>
                  <a:gd name="T4" fmla="*/ 150 w 151"/>
                  <a:gd name="T5" fmla="*/ 4 h 47"/>
                  <a:gd name="T6" fmla="*/ 145 w 151"/>
                  <a:gd name="T7" fmla="*/ 8 h 47"/>
                  <a:gd name="T8" fmla="*/ 95 w 151"/>
                  <a:gd name="T9" fmla="*/ 17 h 47"/>
                  <a:gd name="T10" fmla="*/ 11 w 151"/>
                  <a:gd name="T11" fmla="*/ 42 h 47"/>
                  <a:gd name="T12" fmla="*/ 2 w 151"/>
                  <a:gd name="T13" fmla="*/ 41 h 47"/>
                  <a:gd name="T14" fmla="*/ 8 w 151"/>
                  <a:gd name="T15" fmla="*/ 34 h 47"/>
                  <a:gd name="T16" fmla="*/ 125 w 151"/>
                  <a:gd name="T17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1" h="47">
                    <a:moveTo>
                      <a:pt x="125" y="1"/>
                    </a:moveTo>
                    <a:cubicBezTo>
                      <a:pt x="132" y="1"/>
                      <a:pt x="138" y="1"/>
                      <a:pt x="145" y="1"/>
                    </a:cubicBezTo>
                    <a:cubicBezTo>
                      <a:pt x="147" y="1"/>
                      <a:pt x="150" y="0"/>
                      <a:pt x="150" y="4"/>
                    </a:cubicBezTo>
                    <a:cubicBezTo>
                      <a:pt x="151" y="8"/>
                      <a:pt x="147" y="8"/>
                      <a:pt x="145" y="8"/>
                    </a:cubicBezTo>
                    <a:cubicBezTo>
                      <a:pt x="129" y="11"/>
                      <a:pt x="112" y="14"/>
                      <a:pt x="95" y="17"/>
                    </a:cubicBezTo>
                    <a:cubicBezTo>
                      <a:pt x="67" y="24"/>
                      <a:pt x="39" y="31"/>
                      <a:pt x="11" y="42"/>
                    </a:cubicBezTo>
                    <a:cubicBezTo>
                      <a:pt x="8" y="43"/>
                      <a:pt x="4" y="47"/>
                      <a:pt x="2" y="41"/>
                    </a:cubicBezTo>
                    <a:cubicBezTo>
                      <a:pt x="0" y="35"/>
                      <a:pt x="6" y="36"/>
                      <a:pt x="8" y="34"/>
                    </a:cubicBezTo>
                    <a:cubicBezTo>
                      <a:pt x="44" y="12"/>
                      <a:pt x="83" y="1"/>
                      <a:pt x="125" y="1"/>
                    </a:cubicBezTo>
                    <a:close/>
                  </a:path>
                </a:pathLst>
              </a:custGeom>
              <a:solidFill>
                <a:srgbClr val="FAF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699" name="Freeform 311">
                <a:extLst>
                  <a:ext uri="{FF2B5EF4-FFF2-40B4-BE49-F238E27FC236}">
                    <a16:creationId xmlns:a16="http://schemas.microsoft.com/office/drawing/2014/main" id="{A44CF2FB-177F-EE30-D283-453BF593B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0" y="1546"/>
                <a:ext cx="26" cy="89"/>
              </a:xfrm>
              <a:custGeom>
                <a:avLst/>
                <a:gdLst>
                  <a:gd name="T0" fmla="*/ 14 w 24"/>
                  <a:gd name="T1" fmla="*/ 82 h 82"/>
                  <a:gd name="T2" fmla="*/ 8 w 24"/>
                  <a:gd name="T3" fmla="*/ 72 h 82"/>
                  <a:gd name="T4" fmla="*/ 0 w 24"/>
                  <a:gd name="T5" fmla="*/ 15 h 82"/>
                  <a:gd name="T6" fmla="*/ 11 w 24"/>
                  <a:gd name="T7" fmla="*/ 0 h 82"/>
                  <a:gd name="T8" fmla="*/ 19 w 24"/>
                  <a:gd name="T9" fmla="*/ 21 h 82"/>
                  <a:gd name="T10" fmla="*/ 23 w 24"/>
                  <a:gd name="T11" fmla="*/ 66 h 82"/>
                  <a:gd name="T12" fmla="*/ 14 w 24"/>
                  <a:gd name="T1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2">
                    <a:moveTo>
                      <a:pt x="14" y="82"/>
                    </a:moveTo>
                    <a:cubicBezTo>
                      <a:pt x="7" y="81"/>
                      <a:pt x="9" y="75"/>
                      <a:pt x="8" y="72"/>
                    </a:cubicBezTo>
                    <a:cubicBezTo>
                      <a:pt x="5" y="53"/>
                      <a:pt x="3" y="34"/>
                      <a:pt x="0" y="15"/>
                    </a:cubicBezTo>
                    <a:cubicBezTo>
                      <a:pt x="4" y="10"/>
                      <a:pt x="7" y="5"/>
                      <a:pt x="11" y="0"/>
                    </a:cubicBezTo>
                    <a:cubicBezTo>
                      <a:pt x="15" y="6"/>
                      <a:pt x="18" y="13"/>
                      <a:pt x="19" y="21"/>
                    </a:cubicBezTo>
                    <a:cubicBezTo>
                      <a:pt x="21" y="36"/>
                      <a:pt x="21" y="51"/>
                      <a:pt x="23" y="66"/>
                    </a:cubicBezTo>
                    <a:cubicBezTo>
                      <a:pt x="24" y="74"/>
                      <a:pt x="21" y="79"/>
                      <a:pt x="14" y="82"/>
                    </a:cubicBezTo>
                    <a:close/>
                  </a:path>
                </a:pathLst>
              </a:custGeom>
              <a:solidFill>
                <a:srgbClr val="AA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0" name="Freeform 312">
                <a:extLst>
                  <a:ext uri="{FF2B5EF4-FFF2-40B4-BE49-F238E27FC236}">
                    <a16:creationId xmlns:a16="http://schemas.microsoft.com/office/drawing/2014/main" id="{CBA36930-2E69-CDCD-72DB-C4BC11215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3" y="1402"/>
                <a:ext cx="79" cy="43"/>
              </a:xfrm>
              <a:custGeom>
                <a:avLst/>
                <a:gdLst>
                  <a:gd name="T0" fmla="*/ 8 w 72"/>
                  <a:gd name="T1" fmla="*/ 18 h 39"/>
                  <a:gd name="T2" fmla="*/ 1 w 72"/>
                  <a:gd name="T3" fmla="*/ 6 h 39"/>
                  <a:gd name="T4" fmla="*/ 13 w 72"/>
                  <a:gd name="T5" fmla="*/ 3 h 39"/>
                  <a:gd name="T6" fmla="*/ 72 w 72"/>
                  <a:gd name="T7" fmla="*/ 37 h 39"/>
                  <a:gd name="T8" fmla="*/ 68 w 72"/>
                  <a:gd name="T9" fmla="*/ 39 h 39"/>
                  <a:gd name="T10" fmla="*/ 57 w 72"/>
                  <a:gd name="T11" fmla="*/ 32 h 39"/>
                  <a:gd name="T12" fmla="*/ 22 w 72"/>
                  <a:gd name="T13" fmla="*/ 20 h 39"/>
                  <a:gd name="T14" fmla="*/ 8 w 72"/>
                  <a:gd name="T15" fmla="*/ 1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2" h="39">
                    <a:moveTo>
                      <a:pt x="8" y="18"/>
                    </a:moveTo>
                    <a:cubicBezTo>
                      <a:pt x="4" y="15"/>
                      <a:pt x="0" y="11"/>
                      <a:pt x="1" y="6"/>
                    </a:cubicBezTo>
                    <a:cubicBezTo>
                      <a:pt x="2" y="2"/>
                      <a:pt x="9" y="4"/>
                      <a:pt x="13" y="3"/>
                    </a:cubicBezTo>
                    <a:cubicBezTo>
                      <a:pt x="36" y="0"/>
                      <a:pt x="65" y="17"/>
                      <a:pt x="72" y="37"/>
                    </a:cubicBezTo>
                    <a:cubicBezTo>
                      <a:pt x="72" y="39"/>
                      <a:pt x="70" y="39"/>
                      <a:pt x="68" y="39"/>
                    </a:cubicBezTo>
                    <a:cubicBezTo>
                      <a:pt x="63" y="38"/>
                      <a:pt x="60" y="35"/>
                      <a:pt x="57" y="32"/>
                    </a:cubicBezTo>
                    <a:cubicBezTo>
                      <a:pt x="47" y="24"/>
                      <a:pt x="35" y="19"/>
                      <a:pt x="22" y="20"/>
                    </a:cubicBezTo>
                    <a:cubicBezTo>
                      <a:pt x="17" y="20"/>
                      <a:pt x="13" y="20"/>
                      <a:pt x="8" y="18"/>
                    </a:cubicBezTo>
                    <a:close/>
                  </a:path>
                </a:pathLst>
              </a:custGeom>
              <a:solidFill>
                <a:srgbClr val="AAB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1" name="Freeform 313">
                <a:extLst>
                  <a:ext uri="{FF2B5EF4-FFF2-40B4-BE49-F238E27FC236}">
                    <a16:creationId xmlns:a16="http://schemas.microsoft.com/office/drawing/2014/main" id="{FB95B035-701C-0562-B505-C63A1B8CE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6" y="1598"/>
                <a:ext cx="33" cy="90"/>
              </a:xfrm>
              <a:custGeom>
                <a:avLst/>
                <a:gdLst>
                  <a:gd name="T0" fmla="*/ 17 w 30"/>
                  <a:gd name="T1" fmla="*/ 8 h 82"/>
                  <a:gd name="T2" fmla="*/ 30 w 30"/>
                  <a:gd name="T3" fmla="*/ 81 h 82"/>
                  <a:gd name="T4" fmla="*/ 21 w 30"/>
                  <a:gd name="T5" fmla="*/ 77 h 82"/>
                  <a:gd name="T6" fmla="*/ 0 w 30"/>
                  <a:gd name="T7" fmla="*/ 0 h 82"/>
                  <a:gd name="T8" fmla="*/ 17 w 30"/>
                  <a:gd name="T9" fmla="*/ 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82">
                    <a:moveTo>
                      <a:pt x="17" y="8"/>
                    </a:moveTo>
                    <a:cubicBezTo>
                      <a:pt x="22" y="33"/>
                      <a:pt x="23" y="57"/>
                      <a:pt x="30" y="81"/>
                    </a:cubicBezTo>
                    <a:cubicBezTo>
                      <a:pt x="26" y="82"/>
                      <a:pt x="22" y="82"/>
                      <a:pt x="21" y="77"/>
                    </a:cubicBezTo>
                    <a:cubicBezTo>
                      <a:pt x="14" y="52"/>
                      <a:pt x="7" y="27"/>
                      <a:pt x="0" y="0"/>
                    </a:cubicBezTo>
                    <a:cubicBezTo>
                      <a:pt x="7" y="4"/>
                      <a:pt x="12" y="6"/>
                      <a:pt x="17" y="8"/>
                    </a:cubicBezTo>
                    <a:close/>
                  </a:path>
                </a:pathLst>
              </a:custGeom>
              <a:solidFill>
                <a:srgbClr val="A9B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2" name="Freeform 314">
                <a:extLst>
                  <a:ext uri="{FF2B5EF4-FFF2-40B4-BE49-F238E27FC236}">
                    <a16:creationId xmlns:a16="http://schemas.microsoft.com/office/drawing/2014/main" id="{69605A37-E45F-E3E9-5897-62FBF591C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1418"/>
                <a:ext cx="71" cy="30"/>
              </a:xfrm>
              <a:custGeom>
                <a:avLst/>
                <a:gdLst>
                  <a:gd name="T0" fmla="*/ 0 w 65"/>
                  <a:gd name="T1" fmla="*/ 3 h 27"/>
                  <a:gd name="T2" fmla="*/ 53 w 65"/>
                  <a:gd name="T3" fmla="*/ 17 h 27"/>
                  <a:gd name="T4" fmla="*/ 64 w 65"/>
                  <a:gd name="T5" fmla="*/ 22 h 27"/>
                  <a:gd name="T6" fmla="*/ 63 w 65"/>
                  <a:gd name="T7" fmla="*/ 25 h 27"/>
                  <a:gd name="T8" fmla="*/ 3 w 65"/>
                  <a:gd name="T9" fmla="*/ 8 h 27"/>
                  <a:gd name="T10" fmla="*/ 0 w 65"/>
                  <a:gd name="T11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27">
                    <a:moveTo>
                      <a:pt x="0" y="3"/>
                    </a:moveTo>
                    <a:cubicBezTo>
                      <a:pt x="20" y="0"/>
                      <a:pt x="37" y="3"/>
                      <a:pt x="53" y="17"/>
                    </a:cubicBezTo>
                    <a:cubicBezTo>
                      <a:pt x="55" y="19"/>
                      <a:pt x="58" y="26"/>
                      <a:pt x="64" y="22"/>
                    </a:cubicBezTo>
                    <a:cubicBezTo>
                      <a:pt x="65" y="23"/>
                      <a:pt x="65" y="25"/>
                      <a:pt x="63" y="25"/>
                    </a:cubicBezTo>
                    <a:cubicBezTo>
                      <a:pt x="41" y="27"/>
                      <a:pt x="20" y="24"/>
                      <a:pt x="3" y="8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567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3" name="Freeform 315">
                <a:extLst>
                  <a:ext uri="{FF2B5EF4-FFF2-40B4-BE49-F238E27FC236}">
                    <a16:creationId xmlns:a16="http://schemas.microsoft.com/office/drawing/2014/main" id="{07866C43-2E1E-4637-BFC2-7025A0597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1507"/>
                <a:ext cx="59" cy="44"/>
              </a:xfrm>
              <a:custGeom>
                <a:avLst/>
                <a:gdLst>
                  <a:gd name="T0" fmla="*/ 54 w 54"/>
                  <a:gd name="T1" fmla="*/ 2 h 40"/>
                  <a:gd name="T2" fmla="*/ 2 w 54"/>
                  <a:gd name="T3" fmla="*/ 40 h 40"/>
                  <a:gd name="T4" fmla="*/ 4 w 54"/>
                  <a:gd name="T5" fmla="*/ 31 h 40"/>
                  <a:gd name="T6" fmla="*/ 48 w 54"/>
                  <a:gd name="T7" fmla="*/ 1 h 40"/>
                  <a:gd name="T8" fmla="*/ 54 w 54"/>
                  <a:gd name="T9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0">
                    <a:moveTo>
                      <a:pt x="54" y="2"/>
                    </a:moveTo>
                    <a:cubicBezTo>
                      <a:pt x="46" y="21"/>
                      <a:pt x="20" y="40"/>
                      <a:pt x="2" y="40"/>
                    </a:cubicBezTo>
                    <a:cubicBezTo>
                      <a:pt x="0" y="36"/>
                      <a:pt x="2" y="33"/>
                      <a:pt x="4" y="31"/>
                    </a:cubicBezTo>
                    <a:cubicBezTo>
                      <a:pt x="16" y="18"/>
                      <a:pt x="32" y="8"/>
                      <a:pt x="48" y="1"/>
                    </a:cubicBezTo>
                    <a:cubicBezTo>
                      <a:pt x="50" y="0"/>
                      <a:pt x="52" y="0"/>
                      <a:pt x="54" y="2"/>
                    </a:cubicBezTo>
                    <a:close/>
                  </a:path>
                </a:pathLst>
              </a:custGeom>
              <a:solidFill>
                <a:srgbClr val="578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4" name="Freeform 316">
                <a:extLst>
                  <a:ext uri="{FF2B5EF4-FFF2-40B4-BE49-F238E27FC236}">
                    <a16:creationId xmlns:a16="http://schemas.microsoft.com/office/drawing/2014/main" id="{F4CEF027-90C5-EFB9-A502-0EC68C9C1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1391"/>
                <a:ext cx="59" cy="53"/>
              </a:xfrm>
              <a:custGeom>
                <a:avLst/>
                <a:gdLst>
                  <a:gd name="T0" fmla="*/ 7 w 53"/>
                  <a:gd name="T1" fmla="*/ 48 h 48"/>
                  <a:gd name="T2" fmla="*/ 4 w 53"/>
                  <a:gd name="T3" fmla="*/ 38 h 48"/>
                  <a:gd name="T4" fmla="*/ 50 w 53"/>
                  <a:gd name="T5" fmla="*/ 1 h 48"/>
                  <a:gd name="T6" fmla="*/ 53 w 53"/>
                  <a:gd name="T7" fmla="*/ 8 h 48"/>
                  <a:gd name="T8" fmla="*/ 30 w 53"/>
                  <a:gd name="T9" fmla="*/ 26 h 48"/>
                  <a:gd name="T10" fmla="*/ 7 w 53"/>
                  <a:gd name="T1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3" h="48">
                    <a:moveTo>
                      <a:pt x="7" y="48"/>
                    </a:moveTo>
                    <a:cubicBezTo>
                      <a:pt x="0" y="46"/>
                      <a:pt x="2" y="41"/>
                      <a:pt x="4" y="38"/>
                    </a:cubicBezTo>
                    <a:cubicBezTo>
                      <a:pt x="14" y="19"/>
                      <a:pt x="30" y="8"/>
                      <a:pt x="50" y="1"/>
                    </a:cubicBezTo>
                    <a:cubicBezTo>
                      <a:pt x="53" y="0"/>
                      <a:pt x="53" y="1"/>
                      <a:pt x="53" y="8"/>
                    </a:cubicBezTo>
                    <a:cubicBezTo>
                      <a:pt x="47" y="17"/>
                      <a:pt x="38" y="20"/>
                      <a:pt x="30" y="26"/>
                    </a:cubicBezTo>
                    <a:cubicBezTo>
                      <a:pt x="21" y="32"/>
                      <a:pt x="15" y="41"/>
                      <a:pt x="7" y="48"/>
                    </a:cubicBezTo>
                    <a:close/>
                  </a:path>
                </a:pathLst>
              </a:custGeom>
              <a:solidFill>
                <a:srgbClr val="AAB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5" name="Freeform 317">
                <a:extLst>
                  <a:ext uri="{FF2B5EF4-FFF2-40B4-BE49-F238E27FC236}">
                    <a16:creationId xmlns:a16="http://schemas.microsoft.com/office/drawing/2014/main" id="{DB214854-265B-D36B-920B-E985F9215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1458"/>
                <a:ext cx="57" cy="38"/>
              </a:xfrm>
              <a:custGeom>
                <a:avLst/>
                <a:gdLst>
                  <a:gd name="T0" fmla="*/ 52 w 52"/>
                  <a:gd name="T1" fmla="*/ 1 h 35"/>
                  <a:gd name="T2" fmla="*/ 1 w 52"/>
                  <a:gd name="T3" fmla="*/ 35 h 35"/>
                  <a:gd name="T4" fmla="*/ 0 w 52"/>
                  <a:gd name="T5" fmla="*/ 33 h 35"/>
                  <a:gd name="T6" fmla="*/ 50 w 52"/>
                  <a:gd name="T7" fmla="*/ 0 h 35"/>
                  <a:gd name="T8" fmla="*/ 52 w 52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35">
                    <a:moveTo>
                      <a:pt x="52" y="1"/>
                    </a:moveTo>
                    <a:cubicBezTo>
                      <a:pt x="46" y="20"/>
                      <a:pt x="24" y="35"/>
                      <a:pt x="1" y="35"/>
                    </a:cubicBezTo>
                    <a:cubicBezTo>
                      <a:pt x="0" y="34"/>
                      <a:pt x="0" y="34"/>
                      <a:pt x="0" y="33"/>
                    </a:cubicBezTo>
                    <a:cubicBezTo>
                      <a:pt x="5" y="21"/>
                      <a:pt x="37" y="0"/>
                      <a:pt x="50" y="0"/>
                    </a:cubicBezTo>
                    <a:cubicBezTo>
                      <a:pt x="51" y="0"/>
                      <a:pt x="51" y="0"/>
                      <a:pt x="52" y="1"/>
                    </a:cubicBezTo>
                    <a:close/>
                  </a:path>
                </a:pathLst>
              </a:custGeom>
              <a:solidFill>
                <a:srgbClr val="58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6" name="Freeform 318">
                <a:extLst>
                  <a:ext uri="{FF2B5EF4-FFF2-40B4-BE49-F238E27FC236}">
                    <a16:creationId xmlns:a16="http://schemas.microsoft.com/office/drawing/2014/main" id="{6743B810-6041-E315-D28E-AD90E8A15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1464"/>
                <a:ext cx="71" cy="34"/>
              </a:xfrm>
              <a:custGeom>
                <a:avLst/>
                <a:gdLst>
                  <a:gd name="T0" fmla="*/ 5 w 65"/>
                  <a:gd name="T1" fmla="*/ 12 h 31"/>
                  <a:gd name="T2" fmla="*/ 2 w 65"/>
                  <a:gd name="T3" fmla="*/ 3 h 31"/>
                  <a:gd name="T4" fmla="*/ 11 w 65"/>
                  <a:gd name="T5" fmla="*/ 2 h 31"/>
                  <a:gd name="T6" fmla="*/ 58 w 65"/>
                  <a:gd name="T7" fmla="*/ 21 h 31"/>
                  <a:gd name="T8" fmla="*/ 63 w 65"/>
                  <a:gd name="T9" fmla="*/ 28 h 31"/>
                  <a:gd name="T10" fmla="*/ 60 w 65"/>
                  <a:gd name="T11" fmla="*/ 31 h 31"/>
                  <a:gd name="T12" fmla="*/ 13 w 65"/>
                  <a:gd name="T13" fmla="*/ 15 h 31"/>
                  <a:gd name="T14" fmla="*/ 5 w 65"/>
                  <a:gd name="T15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31">
                    <a:moveTo>
                      <a:pt x="5" y="12"/>
                    </a:moveTo>
                    <a:cubicBezTo>
                      <a:pt x="3" y="9"/>
                      <a:pt x="0" y="6"/>
                      <a:pt x="2" y="3"/>
                    </a:cubicBezTo>
                    <a:cubicBezTo>
                      <a:pt x="3" y="0"/>
                      <a:pt x="8" y="2"/>
                      <a:pt x="11" y="2"/>
                    </a:cubicBezTo>
                    <a:cubicBezTo>
                      <a:pt x="28" y="5"/>
                      <a:pt x="45" y="8"/>
                      <a:pt x="58" y="21"/>
                    </a:cubicBezTo>
                    <a:cubicBezTo>
                      <a:pt x="60" y="23"/>
                      <a:pt x="62" y="25"/>
                      <a:pt x="63" y="28"/>
                    </a:cubicBezTo>
                    <a:cubicBezTo>
                      <a:pt x="65" y="31"/>
                      <a:pt x="62" y="31"/>
                      <a:pt x="60" y="31"/>
                    </a:cubicBezTo>
                    <a:cubicBezTo>
                      <a:pt x="45" y="23"/>
                      <a:pt x="30" y="18"/>
                      <a:pt x="13" y="15"/>
                    </a:cubicBezTo>
                    <a:cubicBezTo>
                      <a:pt x="10" y="15"/>
                      <a:pt x="7" y="14"/>
                      <a:pt x="5" y="12"/>
                    </a:cubicBezTo>
                    <a:close/>
                  </a:path>
                </a:pathLst>
              </a:custGeom>
              <a:solidFill>
                <a:srgbClr val="A9B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7" name="Freeform 319">
                <a:extLst>
                  <a:ext uri="{FF2B5EF4-FFF2-40B4-BE49-F238E27FC236}">
                    <a16:creationId xmlns:a16="http://schemas.microsoft.com/office/drawing/2014/main" id="{BB9FFAEB-A4D0-F863-8980-27C4D55B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1517"/>
                <a:ext cx="70" cy="35"/>
              </a:xfrm>
              <a:custGeom>
                <a:avLst/>
                <a:gdLst>
                  <a:gd name="T0" fmla="*/ 6 w 64"/>
                  <a:gd name="T1" fmla="*/ 12 h 32"/>
                  <a:gd name="T2" fmla="*/ 0 w 64"/>
                  <a:gd name="T3" fmla="*/ 0 h 32"/>
                  <a:gd name="T4" fmla="*/ 54 w 64"/>
                  <a:gd name="T5" fmla="*/ 21 h 32"/>
                  <a:gd name="T6" fmla="*/ 55 w 64"/>
                  <a:gd name="T7" fmla="*/ 31 h 32"/>
                  <a:gd name="T8" fmla="*/ 50 w 64"/>
                  <a:gd name="T9" fmla="*/ 31 h 32"/>
                  <a:gd name="T10" fmla="*/ 6 w 64"/>
                  <a:gd name="T11" fmla="*/ 1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" h="32">
                    <a:moveTo>
                      <a:pt x="6" y="12"/>
                    </a:moveTo>
                    <a:cubicBezTo>
                      <a:pt x="3" y="9"/>
                      <a:pt x="1" y="5"/>
                      <a:pt x="0" y="0"/>
                    </a:cubicBezTo>
                    <a:cubicBezTo>
                      <a:pt x="20" y="3"/>
                      <a:pt x="37" y="12"/>
                      <a:pt x="54" y="21"/>
                    </a:cubicBezTo>
                    <a:cubicBezTo>
                      <a:pt x="56" y="22"/>
                      <a:pt x="64" y="26"/>
                      <a:pt x="55" y="31"/>
                    </a:cubicBezTo>
                    <a:cubicBezTo>
                      <a:pt x="54" y="32"/>
                      <a:pt x="52" y="32"/>
                      <a:pt x="50" y="31"/>
                    </a:cubicBezTo>
                    <a:cubicBezTo>
                      <a:pt x="36" y="23"/>
                      <a:pt x="20" y="19"/>
                      <a:pt x="6" y="12"/>
                    </a:cubicBezTo>
                    <a:close/>
                  </a:path>
                </a:pathLst>
              </a:custGeom>
              <a:solidFill>
                <a:srgbClr val="AAB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8" name="Freeform 320">
                <a:extLst>
                  <a:ext uri="{FF2B5EF4-FFF2-40B4-BE49-F238E27FC236}">
                    <a16:creationId xmlns:a16="http://schemas.microsoft.com/office/drawing/2014/main" id="{E53F60D5-3DE0-8EA3-BA00-9D4DF9074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7" y="1478"/>
                <a:ext cx="60" cy="27"/>
              </a:xfrm>
              <a:custGeom>
                <a:avLst/>
                <a:gdLst>
                  <a:gd name="T0" fmla="*/ 0 w 55"/>
                  <a:gd name="T1" fmla="*/ 0 h 25"/>
                  <a:gd name="T2" fmla="*/ 47 w 55"/>
                  <a:gd name="T3" fmla="*/ 12 h 25"/>
                  <a:gd name="T4" fmla="*/ 55 w 55"/>
                  <a:gd name="T5" fmla="*/ 19 h 25"/>
                  <a:gd name="T6" fmla="*/ 0 w 55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25">
                    <a:moveTo>
                      <a:pt x="0" y="0"/>
                    </a:moveTo>
                    <a:cubicBezTo>
                      <a:pt x="16" y="1"/>
                      <a:pt x="32" y="6"/>
                      <a:pt x="47" y="12"/>
                    </a:cubicBezTo>
                    <a:cubicBezTo>
                      <a:pt x="50" y="14"/>
                      <a:pt x="53" y="16"/>
                      <a:pt x="55" y="19"/>
                    </a:cubicBezTo>
                    <a:cubicBezTo>
                      <a:pt x="35" y="25"/>
                      <a:pt x="13" y="18"/>
                      <a:pt x="0" y="0"/>
                    </a:cubicBezTo>
                    <a:close/>
                  </a:path>
                </a:pathLst>
              </a:custGeom>
              <a:solidFill>
                <a:srgbClr val="597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9" name="Freeform 321">
                <a:extLst>
                  <a:ext uri="{FF2B5EF4-FFF2-40B4-BE49-F238E27FC236}">
                    <a16:creationId xmlns:a16="http://schemas.microsoft.com/office/drawing/2014/main" id="{2CBF8841-6B1E-25C2-1E7E-9B219C8B9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" y="1448"/>
                <a:ext cx="68" cy="48"/>
              </a:xfrm>
              <a:custGeom>
                <a:avLst/>
                <a:gdLst>
                  <a:gd name="T0" fmla="*/ 58 w 62"/>
                  <a:gd name="T1" fmla="*/ 10 h 44"/>
                  <a:gd name="T2" fmla="*/ 7 w 62"/>
                  <a:gd name="T3" fmla="*/ 44 h 44"/>
                  <a:gd name="T4" fmla="*/ 4 w 62"/>
                  <a:gd name="T5" fmla="*/ 36 h 44"/>
                  <a:gd name="T6" fmla="*/ 54 w 62"/>
                  <a:gd name="T7" fmla="*/ 2 h 44"/>
                  <a:gd name="T8" fmla="*/ 58 w 62"/>
                  <a:gd name="T9" fmla="*/ 1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44">
                    <a:moveTo>
                      <a:pt x="58" y="10"/>
                    </a:moveTo>
                    <a:cubicBezTo>
                      <a:pt x="37" y="16"/>
                      <a:pt x="20" y="27"/>
                      <a:pt x="7" y="44"/>
                    </a:cubicBezTo>
                    <a:cubicBezTo>
                      <a:pt x="0" y="43"/>
                      <a:pt x="2" y="39"/>
                      <a:pt x="4" y="36"/>
                    </a:cubicBezTo>
                    <a:cubicBezTo>
                      <a:pt x="17" y="19"/>
                      <a:pt x="33" y="7"/>
                      <a:pt x="54" y="2"/>
                    </a:cubicBezTo>
                    <a:cubicBezTo>
                      <a:pt x="62" y="0"/>
                      <a:pt x="57" y="7"/>
                      <a:pt x="58" y="10"/>
                    </a:cubicBezTo>
                    <a:close/>
                  </a:path>
                </a:pathLst>
              </a:custGeom>
              <a:solidFill>
                <a:srgbClr val="AB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0" name="Freeform 322">
                <a:extLst>
                  <a:ext uri="{FF2B5EF4-FFF2-40B4-BE49-F238E27FC236}">
                    <a16:creationId xmlns:a16="http://schemas.microsoft.com/office/drawing/2014/main" id="{013CF3BF-395F-E83E-B6FA-977FE81D0A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6" y="1400"/>
                <a:ext cx="51" cy="44"/>
              </a:xfrm>
              <a:custGeom>
                <a:avLst/>
                <a:gdLst>
                  <a:gd name="T0" fmla="*/ 0 w 46"/>
                  <a:gd name="T1" fmla="*/ 40 h 40"/>
                  <a:gd name="T2" fmla="*/ 34 w 46"/>
                  <a:gd name="T3" fmla="*/ 8 h 40"/>
                  <a:gd name="T4" fmla="*/ 46 w 46"/>
                  <a:gd name="T5" fmla="*/ 0 h 40"/>
                  <a:gd name="T6" fmla="*/ 0 w 46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40">
                    <a:moveTo>
                      <a:pt x="0" y="40"/>
                    </a:moveTo>
                    <a:cubicBezTo>
                      <a:pt x="7" y="25"/>
                      <a:pt x="21" y="17"/>
                      <a:pt x="34" y="8"/>
                    </a:cubicBezTo>
                    <a:cubicBezTo>
                      <a:pt x="37" y="5"/>
                      <a:pt x="42" y="3"/>
                      <a:pt x="46" y="0"/>
                    </a:cubicBezTo>
                    <a:cubicBezTo>
                      <a:pt x="40" y="25"/>
                      <a:pt x="22" y="35"/>
                      <a:pt x="0" y="40"/>
                    </a:cubicBezTo>
                    <a:close/>
                  </a:path>
                </a:pathLst>
              </a:custGeom>
              <a:solidFill>
                <a:srgbClr val="597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1" name="Freeform 323">
                <a:extLst>
                  <a:ext uri="{FF2B5EF4-FFF2-40B4-BE49-F238E27FC236}">
                    <a16:creationId xmlns:a16="http://schemas.microsoft.com/office/drawing/2014/main" id="{C7370F34-8ED6-ACF4-61AF-EBD759217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" y="1497"/>
                <a:ext cx="66" cy="54"/>
              </a:xfrm>
              <a:custGeom>
                <a:avLst/>
                <a:gdLst>
                  <a:gd name="T0" fmla="*/ 58 w 61"/>
                  <a:gd name="T1" fmla="*/ 11 h 49"/>
                  <a:gd name="T2" fmla="*/ 9 w 61"/>
                  <a:gd name="T3" fmla="*/ 42 h 49"/>
                  <a:gd name="T4" fmla="*/ 6 w 61"/>
                  <a:gd name="T5" fmla="*/ 49 h 49"/>
                  <a:gd name="T6" fmla="*/ 5 w 61"/>
                  <a:gd name="T7" fmla="*/ 40 h 49"/>
                  <a:gd name="T8" fmla="*/ 56 w 61"/>
                  <a:gd name="T9" fmla="*/ 1 h 49"/>
                  <a:gd name="T10" fmla="*/ 59 w 61"/>
                  <a:gd name="T11" fmla="*/ 2 h 49"/>
                  <a:gd name="T12" fmla="*/ 58 w 61"/>
                  <a:gd name="T13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49">
                    <a:moveTo>
                      <a:pt x="58" y="11"/>
                    </a:moveTo>
                    <a:cubicBezTo>
                      <a:pt x="39" y="17"/>
                      <a:pt x="23" y="28"/>
                      <a:pt x="9" y="42"/>
                    </a:cubicBezTo>
                    <a:cubicBezTo>
                      <a:pt x="7" y="44"/>
                      <a:pt x="7" y="46"/>
                      <a:pt x="6" y="49"/>
                    </a:cubicBezTo>
                    <a:cubicBezTo>
                      <a:pt x="0" y="47"/>
                      <a:pt x="4" y="42"/>
                      <a:pt x="5" y="40"/>
                    </a:cubicBezTo>
                    <a:cubicBezTo>
                      <a:pt x="17" y="20"/>
                      <a:pt x="36" y="10"/>
                      <a:pt x="56" y="1"/>
                    </a:cubicBezTo>
                    <a:cubicBezTo>
                      <a:pt x="57" y="1"/>
                      <a:pt x="59" y="0"/>
                      <a:pt x="59" y="2"/>
                    </a:cubicBezTo>
                    <a:cubicBezTo>
                      <a:pt x="61" y="5"/>
                      <a:pt x="58" y="8"/>
                      <a:pt x="58" y="11"/>
                    </a:cubicBezTo>
                    <a:close/>
                  </a:path>
                </a:pathLst>
              </a:custGeom>
              <a:solidFill>
                <a:srgbClr val="AABE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2" name="Freeform 324">
                <a:extLst>
                  <a:ext uri="{FF2B5EF4-FFF2-40B4-BE49-F238E27FC236}">
                    <a16:creationId xmlns:a16="http://schemas.microsoft.com/office/drawing/2014/main" id="{6FAD1277-9F3F-2F1A-C6C9-891FD536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1530"/>
                <a:ext cx="53" cy="27"/>
              </a:xfrm>
              <a:custGeom>
                <a:avLst/>
                <a:gdLst>
                  <a:gd name="T0" fmla="*/ 0 w 49"/>
                  <a:gd name="T1" fmla="*/ 0 h 24"/>
                  <a:gd name="T2" fmla="*/ 42 w 49"/>
                  <a:gd name="T3" fmla="*/ 16 h 24"/>
                  <a:gd name="T4" fmla="*/ 49 w 49"/>
                  <a:gd name="T5" fmla="*/ 19 h 24"/>
                  <a:gd name="T6" fmla="*/ 0 w 49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24">
                    <a:moveTo>
                      <a:pt x="0" y="0"/>
                    </a:moveTo>
                    <a:cubicBezTo>
                      <a:pt x="15" y="2"/>
                      <a:pt x="29" y="9"/>
                      <a:pt x="42" y="16"/>
                    </a:cubicBezTo>
                    <a:cubicBezTo>
                      <a:pt x="44" y="18"/>
                      <a:pt x="47" y="19"/>
                      <a:pt x="49" y="19"/>
                    </a:cubicBezTo>
                    <a:cubicBezTo>
                      <a:pt x="29" y="24"/>
                      <a:pt x="10" y="17"/>
                      <a:pt x="0" y="0"/>
                    </a:cubicBezTo>
                    <a:close/>
                  </a:path>
                </a:pathLst>
              </a:custGeom>
              <a:solidFill>
                <a:srgbClr val="58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3" name="Freeform 325">
                <a:extLst>
                  <a:ext uri="{FF2B5EF4-FFF2-40B4-BE49-F238E27FC236}">
                    <a16:creationId xmlns:a16="http://schemas.microsoft.com/office/drawing/2014/main" id="{ADD9FCFB-A61A-FEDF-AAFB-E1FDF411D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1593"/>
                <a:ext cx="18" cy="33"/>
              </a:xfrm>
              <a:custGeom>
                <a:avLst/>
                <a:gdLst>
                  <a:gd name="T0" fmla="*/ 17 w 17"/>
                  <a:gd name="T1" fmla="*/ 22 h 30"/>
                  <a:gd name="T2" fmla="*/ 10 w 17"/>
                  <a:gd name="T3" fmla="*/ 29 h 30"/>
                  <a:gd name="T4" fmla="*/ 0 w 17"/>
                  <a:gd name="T5" fmla="*/ 11 h 30"/>
                  <a:gd name="T6" fmla="*/ 6 w 17"/>
                  <a:gd name="T7" fmla="*/ 1 h 30"/>
                  <a:gd name="T8" fmla="*/ 17 w 17"/>
                  <a:gd name="T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17" y="22"/>
                    </a:moveTo>
                    <a:cubicBezTo>
                      <a:pt x="16" y="25"/>
                      <a:pt x="16" y="30"/>
                      <a:pt x="10" y="29"/>
                    </a:cubicBezTo>
                    <a:cubicBezTo>
                      <a:pt x="4" y="29"/>
                      <a:pt x="0" y="21"/>
                      <a:pt x="0" y="11"/>
                    </a:cubicBezTo>
                    <a:cubicBezTo>
                      <a:pt x="0" y="7"/>
                      <a:pt x="1" y="2"/>
                      <a:pt x="6" y="1"/>
                    </a:cubicBezTo>
                    <a:cubicBezTo>
                      <a:pt x="10" y="0"/>
                      <a:pt x="17" y="14"/>
                      <a:pt x="17" y="22"/>
                    </a:cubicBezTo>
                    <a:close/>
                  </a:path>
                </a:pathLst>
              </a:custGeom>
              <a:solidFill>
                <a:srgbClr val="BCB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4" name="Freeform 326">
                <a:extLst>
                  <a:ext uri="{FF2B5EF4-FFF2-40B4-BE49-F238E27FC236}">
                    <a16:creationId xmlns:a16="http://schemas.microsoft.com/office/drawing/2014/main" id="{48D1072A-57E5-9AEB-E75C-7FB830244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1632"/>
                <a:ext cx="16" cy="21"/>
              </a:xfrm>
              <a:custGeom>
                <a:avLst/>
                <a:gdLst>
                  <a:gd name="T0" fmla="*/ 2 w 15"/>
                  <a:gd name="T1" fmla="*/ 19 h 19"/>
                  <a:gd name="T2" fmla="*/ 0 w 15"/>
                  <a:gd name="T3" fmla="*/ 8 h 19"/>
                  <a:gd name="T4" fmla="*/ 1 w 15"/>
                  <a:gd name="T5" fmla="*/ 8 h 19"/>
                  <a:gd name="T6" fmla="*/ 12 w 15"/>
                  <a:gd name="T7" fmla="*/ 4 h 19"/>
                  <a:gd name="T8" fmla="*/ 5 w 15"/>
                  <a:gd name="T9" fmla="*/ 18 h 19"/>
                  <a:gd name="T10" fmla="*/ 2 w 15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9">
                    <a:moveTo>
                      <a:pt x="2" y="19"/>
                    </a:moveTo>
                    <a:cubicBezTo>
                      <a:pt x="2" y="16"/>
                      <a:pt x="1" y="12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6"/>
                      <a:pt x="10" y="0"/>
                      <a:pt x="12" y="4"/>
                    </a:cubicBezTo>
                    <a:cubicBezTo>
                      <a:pt x="15" y="10"/>
                      <a:pt x="12" y="16"/>
                      <a:pt x="5" y="18"/>
                    </a:cubicBezTo>
                    <a:cubicBezTo>
                      <a:pt x="4" y="18"/>
                      <a:pt x="3" y="19"/>
                      <a:pt x="2" y="19"/>
                    </a:cubicBezTo>
                    <a:close/>
                  </a:path>
                </a:pathLst>
              </a:custGeom>
              <a:solidFill>
                <a:srgbClr val="A9BC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5" name="Freeform 327">
                <a:extLst>
                  <a:ext uri="{FF2B5EF4-FFF2-40B4-BE49-F238E27FC236}">
                    <a16:creationId xmlns:a16="http://schemas.microsoft.com/office/drawing/2014/main" id="{04EF703A-B227-5DF7-9030-4067C268E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0" y="1425"/>
                <a:ext cx="146" cy="186"/>
              </a:xfrm>
              <a:custGeom>
                <a:avLst/>
                <a:gdLst>
                  <a:gd name="T0" fmla="*/ 24 w 133"/>
                  <a:gd name="T1" fmla="*/ 161 h 170"/>
                  <a:gd name="T2" fmla="*/ 10 w 133"/>
                  <a:gd name="T3" fmla="*/ 140 h 170"/>
                  <a:gd name="T4" fmla="*/ 7 w 133"/>
                  <a:gd name="T5" fmla="*/ 89 h 170"/>
                  <a:gd name="T6" fmla="*/ 59 w 133"/>
                  <a:gd name="T7" fmla="*/ 4 h 170"/>
                  <a:gd name="T8" fmla="*/ 46 w 133"/>
                  <a:gd name="T9" fmla="*/ 4 h 170"/>
                  <a:gd name="T10" fmla="*/ 75 w 133"/>
                  <a:gd name="T11" fmla="*/ 13 h 170"/>
                  <a:gd name="T12" fmla="*/ 117 w 133"/>
                  <a:gd name="T13" fmla="*/ 68 h 170"/>
                  <a:gd name="T14" fmla="*/ 128 w 133"/>
                  <a:gd name="T15" fmla="*/ 125 h 170"/>
                  <a:gd name="T16" fmla="*/ 106 w 133"/>
                  <a:gd name="T17" fmla="*/ 156 h 170"/>
                  <a:gd name="T18" fmla="*/ 24 w 133"/>
                  <a:gd name="T19" fmla="*/ 16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" h="170">
                    <a:moveTo>
                      <a:pt x="24" y="161"/>
                    </a:moveTo>
                    <a:cubicBezTo>
                      <a:pt x="22" y="153"/>
                      <a:pt x="15" y="148"/>
                      <a:pt x="10" y="140"/>
                    </a:cubicBezTo>
                    <a:cubicBezTo>
                      <a:pt x="0" y="123"/>
                      <a:pt x="0" y="105"/>
                      <a:pt x="7" y="89"/>
                    </a:cubicBezTo>
                    <a:cubicBezTo>
                      <a:pt x="19" y="58"/>
                      <a:pt x="38" y="32"/>
                      <a:pt x="59" y="4"/>
                    </a:cubicBezTo>
                    <a:cubicBezTo>
                      <a:pt x="53" y="4"/>
                      <a:pt x="50" y="4"/>
                      <a:pt x="46" y="4"/>
                    </a:cubicBezTo>
                    <a:cubicBezTo>
                      <a:pt x="60" y="0"/>
                      <a:pt x="67" y="2"/>
                      <a:pt x="75" y="13"/>
                    </a:cubicBezTo>
                    <a:cubicBezTo>
                      <a:pt x="87" y="32"/>
                      <a:pt x="106" y="47"/>
                      <a:pt x="117" y="68"/>
                    </a:cubicBezTo>
                    <a:cubicBezTo>
                      <a:pt x="126" y="86"/>
                      <a:pt x="133" y="104"/>
                      <a:pt x="128" y="125"/>
                    </a:cubicBezTo>
                    <a:cubicBezTo>
                      <a:pt x="125" y="139"/>
                      <a:pt x="119" y="150"/>
                      <a:pt x="106" y="156"/>
                    </a:cubicBezTo>
                    <a:cubicBezTo>
                      <a:pt x="79" y="169"/>
                      <a:pt x="52" y="170"/>
                      <a:pt x="24" y="161"/>
                    </a:cubicBezTo>
                    <a:close/>
                  </a:path>
                </a:pathLst>
              </a:custGeom>
              <a:solidFill>
                <a:srgbClr val="7BB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6" name="Freeform 328">
                <a:extLst>
                  <a:ext uri="{FF2B5EF4-FFF2-40B4-BE49-F238E27FC236}">
                    <a16:creationId xmlns:a16="http://schemas.microsoft.com/office/drawing/2014/main" id="{008E5BFB-94CA-DC40-0264-6661AC2FE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1115"/>
                <a:ext cx="142" cy="120"/>
              </a:xfrm>
              <a:custGeom>
                <a:avLst/>
                <a:gdLst>
                  <a:gd name="T0" fmla="*/ 126 w 129"/>
                  <a:gd name="T1" fmla="*/ 0 h 110"/>
                  <a:gd name="T2" fmla="*/ 128 w 129"/>
                  <a:gd name="T3" fmla="*/ 52 h 110"/>
                  <a:gd name="T4" fmla="*/ 124 w 129"/>
                  <a:gd name="T5" fmla="*/ 58 h 110"/>
                  <a:gd name="T6" fmla="*/ 60 w 129"/>
                  <a:gd name="T7" fmla="*/ 107 h 110"/>
                  <a:gd name="T8" fmla="*/ 48 w 129"/>
                  <a:gd name="T9" fmla="*/ 108 h 110"/>
                  <a:gd name="T10" fmla="*/ 0 w 129"/>
                  <a:gd name="T11" fmla="*/ 75 h 110"/>
                  <a:gd name="T12" fmla="*/ 3 w 129"/>
                  <a:gd name="T13" fmla="*/ 24 h 110"/>
                  <a:gd name="T14" fmla="*/ 5 w 129"/>
                  <a:gd name="T15" fmla="*/ 11 h 110"/>
                  <a:gd name="T16" fmla="*/ 22 w 129"/>
                  <a:gd name="T17" fmla="*/ 0 h 110"/>
                  <a:gd name="T18" fmla="*/ 116 w 129"/>
                  <a:gd name="T19" fmla="*/ 3 h 110"/>
                  <a:gd name="T20" fmla="*/ 126 w 129"/>
                  <a:gd name="T2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9" h="110">
                    <a:moveTo>
                      <a:pt x="126" y="0"/>
                    </a:moveTo>
                    <a:cubicBezTo>
                      <a:pt x="129" y="17"/>
                      <a:pt x="127" y="35"/>
                      <a:pt x="128" y="52"/>
                    </a:cubicBezTo>
                    <a:cubicBezTo>
                      <a:pt x="128" y="55"/>
                      <a:pt x="126" y="56"/>
                      <a:pt x="124" y="58"/>
                    </a:cubicBezTo>
                    <a:cubicBezTo>
                      <a:pt x="104" y="75"/>
                      <a:pt x="83" y="92"/>
                      <a:pt x="60" y="107"/>
                    </a:cubicBezTo>
                    <a:cubicBezTo>
                      <a:pt x="56" y="110"/>
                      <a:pt x="52" y="110"/>
                      <a:pt x="48" y="108"/>
                    </a:cubicBezTo>
                    <a:cubicBezTo>
                      <a:pt x="31" y="98"/>
                      <a:pt x="15" y="87"/>
                      <a:pt x="0" y="75"/>
                    </a:cubicBezTo>
                    <a:cubicBezTo>
                      <a:pt x="2" y="58"/>
                      <a:pt x="0" y="41"/>
                      <a:pt x="3" y="24"/>
                    </a:cubicBezTo>
                    <a:cubicBezTo>
                      <a:pt x="4" y="19"/>
                      <a:pt x="4" y="15"/>
                      <a:pt x="5" y="11"/>
                    </a:cubicBezTo>
                    <a:cubicBezTo>
                      <a:pt x="8" y="2"/>
                      <a:pt x="12" y="0"/>
                      <a:pt x="22" y="0"/>
                    </a:cubicBezTo>
                    <a:cubicBezTo>
                      <a:pt x="54" y="2"/>
                      <a:pt x="85" y="3"/>
                      <a:pt x="116" y="3"/>
                    </a:cubicBezTo>
                    <a:cubicBezTo>
                      <a:pt x="120" y="3"/>
                      <a:pt x="123" y="1"/>
                      <a:pt x="126" y="0"/>
                    </a:cubicBezTo>
                    <a:close/>
                  </a:path>
                </a:pathLst>
              </a:custGeom>
              <a:solidFill>
                <a:srgbClr val="AFD3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7" name="Freeform 329">
                <a:extLst>
                  <a:ext uri="{FF2B5EF4-FFF2-40B4-BE49-F238E27FC236}">
                    <a16:creationId xmlns:a16="http://schemas.microsoft.com/office/drawing/2014/main" id="{39D46387-D5A5-2A95-6A4C-1560AD353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9" y="1220"/>
                <a:ext cx="208" cy="66"/>
              </a:xfrm>
              <a:custGeom>
                <a:avLst/>
                <a:gdLst>
                  <a:gd name="T0" fmla="*/ 0 w 190"/>
                  <a:gd name="T1" fmla="*/ 57 h 60"/>
                  <a:gd name="T2" fmla="*/ 40 w 190"/>
                  <a:gd name="T3" fmla="*/ 22 h 60"/>
                  <a:gd name="T4" fmla="*/ 60 w 190"/>
                  <a:gd name="T5" fmla="*/ 6 h 60"/>
                  <a:gd name="T6" fmla="*/ 81 w 190"/>
                  <a:gd name="T7" fmla="*/ 18 h 60"/>
                  <a:gd name="T8" fmla="*/ 101 w 190"/>
                  <a:gd name="T9" fmla="*/ 17 h 60"/>
                  <a:gd name="T10" fmla="*/ 104 w 190"/>
                  <a:gd name="T11" fmla="*/ 15 h 60"/>
                  <a:gd name="T12" fmla="*/ 143 w 190"/>
                  <a:gd name="T13" fmla="*/ 16 h 60"/>
                  <a:gd name="T14" fmla="*/ 190 w 190"/>
                  <a:gd name="T15" fmla="*/ 55 h 60"/>
                  <a:gd name="T16" fmla="*/ 1 w 190"/>
                  <a:gd name="T17" fmla="*/ 60 h 60"/>
                  <a:gd name="T18" fmla="*/ 0 w 190"/>
                  <a:gd name="T19" fmla="*/ 5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0" h="60">
                    <a:moveTo>
                      <a:pt x="0" y="57"/>
                    </a:moveTo>
                    <a:cubicBezTo>
                      <a:pt x="13" y="45"/>
                      <a:pt x="26" y="33"/>
                      <a:pt x="40" y="22"/>
                    </a:cubicBezTo>
                    <a:cubicBezTo>
                      <a:pt x="46" y="16"/>
                      <a:pt x="53" y="8"/>
                      <a:pt x="60" y="6"/>
                    </a:cubicBezTo>
                    <a:cubicBezTo>
                      <a:pt x="67" y="5"/>
                      <a:pt x="74" y="14"/>
                      <a:pt x="81" y="18"/>
                    </a:cubicBezTo>
                    <a:cubicBezTo>
                      <a:pt x="88" y="22"/>
                      <a:pt x="94" y="23"/>
                      <a:pt x="101" y="17"/>
                    </a:cubicBezTo>
                    <a:cubicBezTo>
                      <a:pt x="102" y="17"/>
                      <a:pt x="103" y="16"/>
                      <a:pt x="104" y="15"/>
                    </a:cubicBezTo>
                    <a:cubicBezTo>
                      <a:pt x="118" y="0"/>
                      <a:pt x="129" y="7"/>
                      <a:pt x="143" y="16"/>
                    </a:cubicBezTo>
                    <a:cubicBezTo>
                      <a:pt x="158" y="28"/>
                      <a:pt x="172" y="41"/>
                      <a:pt x="190" y="55"/>
                    </a:cubicBezTo>
                    <a:cubicBezTo>
                      <a:pt x="125" y="58"/>
                      <a:pt x="63" y="57"/>
                      <a:pt x="1" y="60"/>
                    </a:cubicBezTo>
                    <a:cubicBezTo>
                      <a:pt x="0" y="59"/>
                      <a:pt x="0" y="58"/>
                      <a:pt x="0" y="57"/>
                    </a:cubicBez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8" name="Freeform 330">
                <a:extLst>
                  <a:ext uri="{FF2B5EF4-FFF2-40B4-BE49-F238E27FC236}">
                    <a16:creationId xmlns:a16="http://schemas.microsoft.com/office/drawing/2014/main" id="{B075A142-0E5D-9F93-4D88-F5561DBE5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4" y="992"/>
                <a:ext cx="140" cy="72"/>
              </a:xfrm>
              <a:custGeom>
                <a:avLst/>
                <a:gdLst>
                  <a:gd name="T0" fmla="*/ 0 w 128"/>
                  <a:gd name="T1" fmla="*/ 53 h 66"/>
                  <a:gd name="T2" fmla="*/ 7 w 128"/>
                  <a:gd name="T3" fmla="*/ 43 h 66"/>
                  <a:gd name="T4" fmla="*/ 22 w 128"/>
                  <a:gd name="T5" fmla="*/ 7 h 66"/>
                  <a:gd name="T6" fmla="*/ 26 w 128"/>
                  <a:gd name="T7" fmla="*/ 1 h 66"/>
                  <a:gd name="T8" fmla="*/ 30 w 128"/>
                  <a:gd name="T9" fmla="*/ 7 h 66"/>
                  <a:gd name="T10" fmla="*/ 33 w 128"/>
                  <a:gd name="T11" fmla="*/ 7 h 66"/>
                  <a:gd name="T12" fmla="*/ 41 w 128"/>
                  <a:gd name="T13" fmla="*/ 2 h 66"/>
                  <a:gd name="T14" fmla="*/ 45 w 128"/>
                  <a:gd name="T15" fmla="*/ 3 h 66"/>
                  <a:gd name="T16" fmla="*/ 63 w 128"/>
                  <a:gd name="T17" fmla="*/ 11 h 66"/>
                  <a:gd name="T18" fmla="*/ 110 w 128"/>
                  <a:gd name="T19" fmla="*/ 15 h 66"/>
                  <a:gd name="T20" fmla="*/ 128 w 128"/>
                  <a:gd name="T21" fmla="*/ 66 h 66"/>
                  <a:gd name="T22" fmla="*/ 1 w 128"/>
                  <a:gd name="T23" fmla="*/ 55 h 66"/>
                  <a:gd name="T24" fmla="*/ 0 w 128"/>
                  <a:gd name="T25" fmla="*/ 54 h 66"/>
                  <a:gd name="T26" fmla="*/ 0 w 128"/>
                  <a:gd name="T27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66">
                    <a:moveTo>
                      <a:pt x="0" y="53"/>
                    </a:moveTo>
                    <a:cubicBezTo>
                      <a:pt x="5" y="51"/>
                      <a:pt x="6" y="47"/>
                      <a:pt x="7" y="43"/>
                    </a:cubicBezTo>
                    <a:cubicBezTo>
                      <a:pt x="12" y="31"/>
                      <a:pt x="17" y="19"/>
                      <a:pt x="22" y="7"/>
                    </a:cubicBezTo>
                    <a:cubicBezTo>
                      <a:pt x="23" y="5"/>
                      <a:pt x="22" y="1"/>
                      <a:pt x="26" y="1"/>
                    </a:cubicBezTo>
                    <a:cubicBezTo>
                      <a:pt x="31" y="0"/>
                      <a:pt x="28" y="5"/>
                      <a:pt x="30" y="7"/>
                    </a:cubicBezTo>
                    <a:cubicBezTo>
                      <a:pt x="31" y="7"/>
                      <a:pt x="32" y="7"/>
                      <a:pt x="33" y="7"/>
                    </a:cubicBezTo>
                    <a:cubicBezTo>
                      <a:pt x="38" y="9"/>
                      <a:pt x="38" y="3"/>
                      <a:pt x="41" y="2"/>
                    </a:cubicBezTo>
                    <a:cubicBezTo>
                      <a:pt x="43" y="1"/>
                      <a:pt x="44" y="2"/>
                      <a:pt x="45" y="3"/>
                    </a:cubicBezTo>
                    <a:cubicBezTo>
                      <a:pt x="49" y="9"/>
                      <a:pt x="56" y="10"/>
                      <a:pt x="63" y="11"/>
                    </a:cubicBezTo>
                    <a:cubicBezTo>
                      <a:pt x="79" y="11"/>
                      <a:pt x="94" y="16"/>
                      <a:pt x="110" y="15"/>
                    </a:cubicBezTo>
                    <a:cubicBezTo>
                      <a:pt x="116" y="32"/>
                      <a:pt x="122" y="48"/>
                      <a:pt x="128" y="66"/>
                    </a:cubicBezTo>
                    <a:cubicBezTo>
                      <a:pt x="85" y="58"/>
                      <a:pt x="43" y="60"/>
                      <a:pt x="1" y="5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3"/>
                      <a:pt x="0" y="53"/>
                      <a:pt x="0" y="53"/>
                    </a:cubicBezTo>
                    <a:close/>
                  </a:path>
                </a:pathLst>
              </a:custGeom>
              <a:solidFill>
                <a:srgbClr val="F2C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9" name="Freeform 331">
                <a:extLst>
                  <a:ext uri="{FF2B5EF4-FFF2-40B4-BE49-F238E27FC236}">
                    <a16:creationId xmlns:a16="http://schemas.microsoft.com/office/drawing/2014/main" id="{D7C4A620-2C3A-D919-98DE-528FA3079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8" y="1328"/>
                <a:ext cx="124" cy="207"/>
              </a:xfrm>
              <a:custGeom>
                <a:avLst/>
                <a:gdLst>
                  <a:gd name="T0" fmla="*/ 96 w 113"/>
                  <a:gd name="T1" fmla="*/ 4 h 188"/>
                  <a:gd name="T2" fmla="*/ 101 w 113"/>
                  <a:gd name="T3" fmla="*/ 23 h 188"/>
                  <a:gd name="T4" fmla="*/ 112 w 113"/>
                  <a:gd name="T5" fmla="*/ 164 h 188"/>
                  <a:gd name="T6" fmla="*/ 102 w 113"/>
                  <a:gd name="T7" fmla="*/ 180 h 188"/>
                  <a:gd name="T8" fmla="*/ 76 w 113"/>
                  <a:gd name="T9" fmla="*/ 184 h 188"/>
                  <a:gd name="T10" fmla="*/ 13 w 113"/>
                  <a:gd name="T11" fmla="*/ 187 h 188"/>
                  <a:gd name="T12" fmla="*/ 9 w 113"/>
                  <a:gd name="T13" fmla="*/ 186 h 188"/>
                  <a:gd name="T14" fmla="*/ 9 w 113"/>
                  <a:gd name="T15" fmla="*/ 161 h 188"/>
                  <a:gd name="T16" fmla="*/ 5 w 113"/>
                  <a:gd name="T17" fmla="*/ 91 h 188"/>
                  <a:gd name="T18" fmla="*/ 3 w 113"/>
                  <a:gd name="T19" fmla="*/ 61 h 188"/>
                  <a:gd name="T20" fmla="*/ 33 w 113"/>
                  <a:gd name="T21" fmla="*/ 55 h 188"/>
                  <a:gd name="T22" fmla="*/ 81 w 113"/>
                  <a:gd name="T23" fmla="*/ 53 h 188"/>
                  <a:gd name="T24" fmla="*/ 89 w 113"/>
                  <a:gd name="T25" fmla="*/ 44 h 188"/>
                  <a:gd name="T26" fmla="*/ 89 w 113"/>
                  <a:gd name="T27" fmla="*/ 20 h 188"/>
                  <a:gd name="T28" fmla="*/ 83 w 113"/>
                  <a:gd name="T29" fmla="*/ 9 h 188"/>
                  <a:gd name="T30" fmla="*/ 96 w 113"/>
                  <a:gd name="T31" fmla="*/ 4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3" h="188">
                    <a:moveTo>
                      <a:pt x="96" y="4"/>
                    </a:moveTo>
                    <a:cubicBezTo>
                      <a:pt x="100" y="10"/>
                      <a:pt x="101" y="17"/>
                      <a:pt x="101" y="23"/>
                    </a:cubicBezTo>
                    <a:cubicBezTo>
                      <a:pt x="102" y="70"/>
                      <a:pt x="107" y="117"/>
                      <a:pt x="112" y="164"/>
                    </a:cubicBezTo>
                    <a:cubicBezTo>
                      <a:pt x="113" y="172"/>
                      <a:pt x="111" y="178"/>
                      <a:pt x="102" y="180"/>
                    </a:cubicBezTo>
                    <a:cubicBezTo>
                      <a:pt x="93" y="182"/>
                      <a:pt x="85" y="184"/>
                      <a:pt x="76" y="184"/>
                    </a:cubicBezTo>
                    <a:cubicBezTo>
                      <a:pt x="55" y="186"/>
                      <a:pt x="34" y="188"/>
                      <a:pt x="13" y="187"/>
                    </a:cubicBezTo>
                    <a:cubicBezTo>
                      <a:pt x="12" y="187"/>
                      <a:pt x="11" y="186"/>
                      <a:pt x="9" y="186"/>
                    </a:cubicBezTo>
                    <a:cubicBezTo>
                      <a:pt x="12" y="178"/>
                      <a:pt x="10" y="170"/>
                      <a:pt x="9" y="161"/>
                    </a:cubicBezTo>
                    <a:cubicBezTo>
                      <a:pt x="5" y="138"/>
                      <a:pt x="8" y="115"/>
                      <a:pt x="5" y="91"/>
                    </a:cubicBezTo>
                    <a:cubicBezTo>
                      <a:pt x="4" y="81"/>
                      <a:pt x="0" y="72"/>
                      <a:pt x="3" y="61"/>
                    </a:cubicBezTo>
                    <a:cubicBezTo>
                      <a:pt x="12" y="55"/>
                      <a:pt x="23" y="57"/>
                      <a:pt x="33" y="55"/>
                    </a:cubicBezTo>
                    <a:cubicBezTo>
                      <a:pt x="49" y="53"/>
                      <a:pt x="65" y="52"/>
                      <a:pt x="81" y="53"/>
                    </a:cubicBezTo>
                    <a:cubicBezTo>
                      <a:pt x="87" y="53"/>
                      <a:pt x="89" y="50"/>
                      <a:pt x="89" y="44"/>
                    </a:cubicBezTo>
                    <a:cubicBezTo>
                      <a:pt x="89" y="36"/>
                      <a:pt x="89" y="28"/>
                      <a:pt x="89" y="20"/>
                    </a:cubicBezTo>
                    <a:cubicBezTo>
                      <a:pt x="89" y="15"/>
                      <a:pt x="88" y="12"/>
                      <a:pt x="83" y="9"/>
                    </a:cubicBezTo>
                    <a:cubicBezTo>
                      <a:pt x="84" y="1"/>
                      <a:pt x="87" y="0"/>
                      <a:pt x="96" y="4"/>
                    </a:cubicBez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0" name="Freeform 332">
                <a:extLst>
                  <a:ext uri="{FF2B5EF4-FFF2-40B4-BE49-F238E27FC236}">
                    <a16:creationId xmlns:a16="http://schemas.microsoft.com/office/drawing/2014/main" id="{97985D7A-A17B-227D-F96F-1802A4E4E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3" y="1325"/>
                <a:ext cx="120" cy="207"/>
              </a:xfrm>
              <a:custGeom>
                <a:avLst/>
                <a:gdLst>
                  <a:gd name="T0" fmla="*/ 109 w 109"/>
                  <a:gd name="T1" fmla="*/ 7 h 189"/>
                  <a:gd name="T2" fmla="*/ 95 w 109"/>
                  <a:gd name="T3" fmla="*/ 11 h 189"/>
                  <a:gd name="T4" fmla="*/ 94 w 109"/>
                  <a:gd name="T5" fmla="*/ 12 h 189"/>
                  <a:gd name="T6" fmla="*/ 68 w 109"/>
                  <a:gd name="T7" fmla="*/ 15 h 189"/>
                  <a:gd name="T8" fmla="*/ 30 w 109"/>
                  <a:gd name="T9" fmla="*/ 19 h 189"/>
                  <a:gd name="T10" fmla="*/ 16 w 109"/>
                  <a:gd name="T11" fmla="*/ 34 h 189"/>
                  <a:gd name="T12" fmla="*/ 17 w 109"/>
                  <a:gd name="T13" fmla="*/ 64 h 189"/>
                  <a:gd name="T14" fmla="*/ 25 w 109"/>
                  <a:gd name="T15" fmla="*/ 164 h 189"/>
                  <a:gd name="T16" fmla="*/ 27 w 109"/>
                  <a:gd name="T17" fmla="*/ 184 h 189"/>
                  <a:gd name="T18" fmla="*/ 22 w 109"/>
                  <a:gd name="T19" fmla="*/ 189 h 189"/>
                  <a:gd name="T20" fmla="*/ 16 w 109"/>
                  <a:gd name="T21" fmla="*/ 171 h 189"/>
                  <a:gd name="T22" fmla="*/ 6 w 109"/>
                  <a:gd name="T23" fmla="*/ 64 h 189"/>
                  <a:gd name="T24" fmla="*/ 1 w 109"/>
                  <a:gd name="T25" fmla="*/ 25 h 189"/>
                  <a:gd name="T26" fmla="*/ 14 w 109"/>
                  <a:gd name="T27" fmla="*/ 8 h 189"/>
                  <a:gd name="T28" fmla="*/ 96 w 109"/>
                  <a:gd name="T29" fmla="*/ 2 h 189"/>
                  <a:gd name="T30" fmla="*/ 109 w 109"/>
                  <a:gd name="T31" fmla="*/ 7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9" h="189">
                    <a:moveTo>
                      <a:pt x="109" y="7"/>
                    </a:moveTo>
                    <a:cubicBezTo>
                      <a:pt x="104" y="6"/>
                      <a:pt x="99" y="7"/>
                      <a:pt x="95" y="11"/>
                    </a:cubicBezTo>
                    <a:cubicBezTo>
                      <a:pt x="95" y="11"/>
                      <a:pt x="95" y="12"/>
                      <a:pt x="94" y="12"/>
                    </a:cubicBezTo>
                    <a:cubicBezTo>
                      <a:pt x="86" y="15"/>
                      <a:pt x="77" y="12"/>
                      <a:pt x="68" y="15"/>
                    </a:cubicBezTo>
                    <a:cubicBezTo>
                      <a:pt x="56" y="18"/>
                      <a:pt x="43" y="19"/>
                      <a:pt x="30" y="19"/>
                    </a:cubicBezTo>
                    <a:cubicBezTo>
                      <a:pt x="16" y="20"/>
                      <a:pt x="16" y="20"/>
                      <a:pt x="16" y="34"/>
                    </a:cubicBezTo>
                    <a:cubicBezTo>
                      <a:pt x="15" y="44"/>
                      <a:pt x="17" y="54"/>
                      <a:pt x="17" y="64"/>
                    </a:cubicBezTo>
                    <a:cubicBezTo>
                      <a:pt x="23" y="97"/>
                      <a:pt x="22" y="131"/>
                      <a:pt x="25" y="164"/>
                    </a:cubicBezTo>
                    <a:cubicBezTo>
                      <a:pt x="25" y="171"/>
                      <a:pt x="26" y="178"/>
                      <a:pt x="27" y="184"/>
                    </a:cubicBezTo>
                    <a:cubicBezTo>
                      <a:pt x="28" y="189"/>
                      <a:pt x="25" y="189"/>
                      <a:pt x="22" y="189"/>
                    </a:cubicBezTo>
                    <a:cubicBezTo>
                      <a:pt x="15" y="185"/>
                      <a:pt x="16" y="177"/>
                      <a:pt x="16" y="171"/>
                    </a:cubicBezTo>
                    <a:cubicBezTo>
                      <a:pt x="14" y="135"/>
                      <a:pt x="7" y="100"/>
                      <a:pt x="6" y="64"/>
                    </a:cubicBezTo>
                    <a:cubicBezTo>
                      <a:pt x="5" y="51"/>
                      <a:pt x="3" y="38"/>
                      <a:pt x="1" y="25"/>
                    </a:cubicBezTo>
                    <a:cubicBezTo>
                      <a:pt x="0" y="11"/>
                      <a:pt x="1" y="9"/>
                      <a:pt x="14" y="8"/>
                    </a:cubicBezTo>
                    <a:cubicBezTo>
                      <a:pt x="42" y="7"/>
                      <a:pt x="69" y="0"/>
                      <a:pt x="96" y="2"/>
                    </a:cubicBezTo>
                    <a:cubicBezTo>
                      <a:pt x="101" y="2"/>
                      <a:pt x="107" y="0"/>
                      <a:pt x="109" y="7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1" name="Freeform 333">
                <a:extLst>
                  <a:ext uri="{FF2B5EF4-FFF2-40B4-BE49-F238E27FC236}">
                    <a16:creationId xmlns:a16="http://schemas.microsoft.com/office/drawing/2014/main" id="{E6B7C016-3937-50CF-D287-330B62D1B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1177"/>
                <a:ext cx="66" cy="99"/>
              </a:xfrm>
              <a:custGeom>
                <a:avLst/>
                <a:gdLst>
                  <a:gd name="T0" fmla="*/ 7 w 60"/>
                  <a:gd name="T1" fmla="*/ 0 h 90"/>
                  <a:gd name="T2" fmla="*/ 60 w 60"/>
                  <a:gd name="T3" fmla="*/ 40 h 90"/>
                  <a:gd name="T4" fmla="*/ 0 w 60"/>
                  <a:gd name="T5" fmla="*/ 90 h 90"/>
                  <a:gd name="T6" fmla="*/ 7 w 60"/>
                  <a:gd name="T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90">
                    <a:moveTo>
                      <a:pt x="7" y="0"/>
                    </a:moveTo>
                    <a:cubicBezTo>
                      <a:pt x="25" y="13"/>
                      <a:pt x="42" y="26"/>
                      <a:pt x="60" y="40"/>
                    </a:cubicBezTo>
                    <a:cubicBezTo>
                      <a:pt x="40" y="56"/>
                      <a:pt x="20" y="73"/>
                      <a:pt x="0" y="90"/>
                    </a:cubicBezTo>
                    <a:cubicBezTo>
                      <a:pt x="4" y="60"/>
                      <a:pt x="0" y="30"/>
                      <a:pt x="7" y="0"/>
                    </a:cubicBezTo>
                    <a:close/>
                  </a:path>
                </a:pathLst>
              </a:custGeom>
              <a:solidFill>
                <a:srgbClr val="DCDC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2" name="Freeform 334">
                <a:extLst>
                  <a:ext uri="{FF2B5EF4-FFF2-40B4-BE49-F238E27FC236}">
                    <a16:creationId xmlns:a16="http://schemas.microsoft.com/office/drawing/2014/main" id="{8EE39937-6478-276D-2F88-38CB36121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8" y="1168"/>
                <a:ext cx="67" cy="100"/>
              </a:xfrm>
              <a:custGeom>
                <a:avLst/>
                <a:gdLst>
                  <a:gd name="T0" fmla="*/ 0 w 61"/>
                  <a:gd name="T1" fmla="*/ 47 h 91"/>
                  <a:gd name="T2" fmla="*/ 54 w 61"/>
                  <a:gd name="T3" fmla="*/ 0 h 91"/>
                  <a:gd name="T4" fmla="*/ 61 w 61"/>
                  <a:gd name="T5" fmla="*/ 91 h 91"/>
                  <a:gd name="T6" fmla="*/ 0 w 61"/>
                  <a:gd name="T7" fmla="*/ 4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1" h="91">
                    <a:moveTo>
                      <a:pt x="0" y="47"/>
                    </a:moveTo>
                    <a:cubicBezTo>
                      <a:pt x="19" y="32"/>
                      <a:pt x="36" y="18"/>
                      <a:pt x="54" y="0"/>
                    </a:cubicBezTo>
                    <a:cubicBezTo>
                      <a:pt x="54" y="32"/>
                      <a:pt x="61" y="60"/>
                      <a:pt x="61" y="91"/>
                    </a:cubicBezTo>
                    <a:cubicBezTo>
                      <a:pt x="41" y="75"/>
                      <a:pt x="23" y="59"/>
                      <a:pt x="0" y="47"/>
                    </a:cubicBez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3" name="Freeform 335">
                <a:extLst>
                  <a:ext uri="{FF2B5EF4-FFF2-40B4-BE49-F238E27FC236}">
                    <a16:creationId xmlns:a16="http://schemas.microsoft.com/office/drawing/2014/main" id="{3D9CA4BC-6C4E-2D5F-4271-9B0BA734D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1102"/>
                <a:ext cx="148" cy="95"/>
              </a:xfrm>
              <a:custGeom>
                <a:avLst/>
                <a:gdLst>
                  <a:gd name="T0" fmla="*/ 134 w 135"/>
                  <a:gd name="T1" fmla="*/ 11 h 86"/>
                  <a:gd name="T2" fmla="*/ 128 w 135"/>
                  <a:gd name="T3" fmla="*/ 17 h 86"/>
                  <a:gd name="T4" fmla="*/ 27 w 135"/>
                  <a:gd name="T5" fmla="*/ 13 h 86"/>
                  <a:gd name="T6" fmla="*/ 16 w 135"/>
                  <a:gd name="T7" fmla="*/ 24 h 86"/>
                  <a:gd name="T8" fmla="*/ 12 w 135"/>
                  <a:gd name="T9" fmla="*/ 73 h 86"/>
                  <a:gd name="T10" fmla="*/ 8 w 135"/>
                  <a:gd name="T11" fmla="*/ 86 h 86"/>
                  <a:gd name="T12" fmla="*/ 3 w 135"/>
                  <a:gd name="T13" fmla="*/ 79 h 86"/>
                  <a:gd name="T14" fmla="*/ 5 w 135"/>
                  <a:gd name="T15" fmla="*/ 11 h 86"/>
                  <a:gd name="T16" fmla="*/ 12 w 135"/>
                  <a:gd name="T17" fmla="*/ 4 h 86"/>
                  <a:gd name="T18" fmla="*/ 88 w 135"/>
                  <a:gd name="T19" fmla="*/ 2 h 86"/>
                  <a:gd name="T20" fmla="*/ 130 w 135"/>
                  <a:gd name="T21" fmla="*/ 5 h 86"/>
                  <a:gd name="T22" fmla="*/ 134 w 135"/>
                  <a:gd name="T23" fmla="*/ 1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5" h="86">
                    <a:moveTo>
                      <a:pt x="134" y="11"/>
                    </a:moveTo>
                    <a:cubicBezTo>
                      <a:pt x="134" y="15"/>
                      <a:pt x="133" y="17"/>
                      <a:pt x="128" y="17"/>
                    </a:cubicBezTo>
                    <a:cubicBezTo>
                      <a:pt x="94" y="17"/>
                      <a:pt x="60" y="17"/>
                      <a:pt x="27" y="13"/>
                    </a:cubicBezTo>
                    <a:cubicBezTo>
                      <a:pt x="19" y="12"/>
                      <a:pt x="17" y="18"/>
                      <a:pt x="16" y="24"/>
                    </a:cubicBezTo>
                    <a:cubicBezTo>
                      <a:pt x="12" y="40"/>
                      <a:pt x="11" y="56"/>
                      <a:pt x="12" y="73"/>
                    </a:cubicBezTo>
                    <a:cubicBezTo>
                      <a:pt x="12" y="78"/>
                      <a:pt x="12" y="82"/>
                      <a:pt x="8" y="86"/>
                    </a:cubicBezTo>
                    <a:cubicBezTo>
                      <a:pt x="5" y="85"/>
                      <a:pt x="3" y="83"/>
                      <a:pt x="3" y="79"/>
                    </a:cubicBezTo>
                    <a:cubicBezTo>
                      <a:pt x="2" y="56"/>
                      <a:pt x="0" y="33"/>
                      <a:pt x="5" y="11"/>
                    </a:cubicBezTo>
                    <a:cubicBezTo>
                      <a:pt x="6" y="6"/>
                      <a:pt x="7" y="4"/>
                      <a:pt x="12" y="4"/>
                    </a:cubicBezTo>
                    <a:cubicBezTo>
                      <a:pt x="37" y="4"/>
                      <a:pt x="63" y="0"/>
                      <a:pt x="88" y="2"/>
                    </a:cubicBezTo>
                    <a:cubicBezTo>
                      <a:pt x="102" y="3"/>
                      <a:pt x="116" y="4"/>
                      <a:pt x="130" y="5"/>
                    </a:cubicBezTo>
                    <a:cubicBezTo>
                      <a:pt x="134" y="6"/>
                      <a:pt x="135" y="7"/>
                      <a:pt x="134" y="11"/>
                    </a:cubicBezTo>
                    <a:close/>
                  </a:path>
                </a:pathLst>
              </a:custGeom>
              <a:solidFill>
                <a:srgbClr val="D6E8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4" name="Freeform 336">
                <a:extLst>
                  <a:ext uri="{FF2B5EF4-FFF2-40B4-BE49-F238E27FC236}">
                    <a16:creationId xmlns:a16="http://schemas.microsoft.com/office/drawing/2014/main" id="{E10E5543-3499-EB49-03B5-F5188F4827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991"/>
                <a:ext cx="42" cy="61"/>
              </a:xfrm>
              <a:custGeom>
                <a:avLst/>
                <a:gdLst>
                  <a:gd name="T0" fmla="*/ 16 w 38"/>
                  <a:gd name="T1" fmla="*/ 54 h 56"/>
                  <a:gd name="T2" fmla="*/ 17 w 38"/>
                  <a:gd name="T3" fmla="*/ 56 h 56"/>
                  <a:gd name="T4" fmla="*/ 0 w 38"/>
                  <a:gd name="T5" fmla="*/ 56 h 56"/>
                  <a:gd name="T6" fmla="*/ 25 w 38"/>
                  <a:gd name="T7" fmla="*/ 4 h 56"/>
                  <a:gd name="T8" fmla="*/ 33 w 38"/>
                  <a:gd name="T9" fmla="*/ 1 h 56"/>
                  <a:gd name="T10" fmla="*/ 34 w 38"/>
                  <a:gd name="T11" fmla="*/ 8 h 56"/>
                  <a:gd name="T12" fmla="*/ 18 w 38"/>
                  <a:gd name="T13" fmla="*/ 44 h 56"/>
                  <a:gd name="T14" fmla="*/ 16 w 38"/>
                  <a:gd name="T15" fmla="*/ 5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56">
                    <a:moveTo>
                      <a:pt x="16" y="54"/>
                    </a:moveTo>
                    <a:cubicBezTo>
                      <a:pt x="17" y="54"/>
                      <a:pt x="17" y="55"/>
                      <a:pt x="17" y="56"/>
                    </a:cubicBezTo>
                    <a:cubicBezTo>
                      <a:pt x="12" y="56"/>
                      <a:pt x="7" y="56"/>
                      <a:pt x="0" y="56"/>
                    </a:cubicBezTo>
                    <a:cubicBezTo>
                      <a:pt x="9" y="38"/>
                      <a:pt x="18" y="21"/>
                      <a:pt x="25" y="4"/>
                    </a:cubicBezTo>
                    <a:cubicBezTo>
                      <a:pt x="26" y="0"/>
                      <a:pt x="30" y="0"/>
                      <a:pt x="33" y="1"/>
                    </a:cubicBezTo>
                    <a:cubicBezTo>
                      <a:pt x="38" y="3"/>
                      <a:pt x="34" y="6"/>
                      <a:pt x="34" y="8"/>
                    </a:cubicBezTo>
                    <a:cubicBezTo>
                      <a:pt x="29" y="20"/>
                      <a:pt x="23" y="32"/>
                      <a:pt x="18" y="44"/>
                    </a:cubicBezTo>
                    <a:cubicBezTo>
                      <a:pt x="16" y="47"/>
                      <a:pt x="13" y="50"/>
                      <a:pt x="16" y="54"/>
                    </a:cubicBezTo>
                    <a:close/>
                  </a:path>
                </a:pathLst>
              </a:custGeom>
              <a:solidFill>
                <a:srgbClr val="F5E3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5" name="Freeform 337">
                <a:extLst>
                  <a:ext uri="{FF2B5EF4-FFF2-40B4-BE49-F238E27FC236}">
                    <a16:creationId xmlns:a16="http://schemas.microsoft.com/office/drawing/2014/main" id="{EB6B824E-0A41-4289-F745-935B8B385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3" y="995"/>
                <a:ext cx="71" cy="18"/>
              </a:xfrm>
              <a:custGeom>
                <a:avLst/>
                <a:gdLst>
                  <a:gd name="T0" fmla="*/ 65 w 65"/>
                  <a:gd name="T1" fmla="*/ 12 h 16"/>
                  <a:gd name="T2" fmla="*/ 57 w 65"/>
                  <a:gd name="T3" fmla="*/ 15 h 16"/>
                  <a:gd name="T4" fmla="*/ 9 w 65"/>
                  <a:gd name="T5" fmla="*/ 10 h 16"/>
                  <a:gd name="T6" fmla="*/ 0 w 65"/>
                  <a:gd name="T7" fmla="*/ 0 h 16"/>
                  <a:gd name="T8" fmla="*/ 65 w 65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6">
                    <a:moveTo>
                      <a:pt x="65" y="12"/>
                    </a:moveTo>
                    <a:cubicBezTo>
                      <a:pt x="63" y="16"/>
                      <a:pt x="60" y="15"/>
                      <a:pt x="57" y="15"/>
                    </a:cubicBezTo>
                    <a:cubicBezTo>
                      <a:pt x="41" y="13"/>
                      <a:pt x="25" y="11"/>
                      <a:pt x="9" y="10"/>
                    </a:cubicBezTo>
                    <a:cubicBezTo>
                      <a:pt x="3" y="9"/>
                      <a:pt x="0" y="6"/>
                      <a:pt x="0" y="0"/>
                    </a:cubicBezTo>
                    <a:cubicBezTo>
                      <a:pt x="22" y="1"/>
                      <a:pt x="44" y="4"/>
                      <a:pt x="65" y="12"/>
                    </a:cubicBezTo>
                    <a:close/>
                  </a:path>
                </a:pathLst>
              </a:custGeom>
              <a:solidFill>
                <a:srgbClr val="F4E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6" name="Freeform 338">
                <a:extLst>
                  <a:ext uri="{FF2B5EF4-FFF2-40B4-BE49-F238E27FC236}">
                    <a16:creationId xmlns:a16="http://schemas.microsoft.com/office/drawing/2014/main" id="{315021EA-2DC8-1392-92C2-A91C33F23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1168"/>
                <a:ext cx="22" cy="18"/>
              </a:xfrm>
              <a:custGeom>
                <a:avLst/>
                <a:gdLst>
                  <a:gd name="T0" fmla="*/ 0 w 20"/>
                  <a:gd name="T1" fmla="*/ 1 h 16"/>
                  <a:gd name="T2" fmla="*/ 18 w 20"/>
                  <a:gd name="T3" fmla="*/ 16 h 16"/>
                  <a:gd name="T4" fmla="*/ 0 w 20"/>
                  <a:gd name="T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6">
                    <a:moveTo>
                      <a:pt x="0" y="1"/>
                    </a:moveTo>
                    <a:cubicBezTo>
                      <a:pt x="20" y="0"/>
                      <a:pt x="20" y="0"/>
                      <a:pt x="18" y="16"/>
                    </a:cubicBezTo>
                    <a:cubicBezTo>
                      <a:pt x="11" y="13"/>
                      <a:pt x="6" y="8"/>
                      <a:pt x="0" y="1"/>
                    </a:cubicBezTo>
                    <a:close/>
                  </a:path>
                </a:pathLst>
              </a:custGeom>
              <a:solidFill>
                <a:srgbClr val="B4B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7" name="Freeform 339">
                <a:extLst>
                  <a:ext uri="{FF2B5EF4-FFF2-40B4-BE49-F238E27FC236}">
                    <a16:creationId xmlns:a16="http://schemas.microsoft.com/office/drawing/2014/main" id="{E433F942-FEA8-6234-DE67-0586D051B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3" y="1288"/>
                <a:ext cx="16" cy="26"/>
              </a:xfrm>
              <a:custGeom>
                <a:avLst/>
                <a:gdLst>
                  <a:gd name="T0" fmla="*/ 14 w 14"/>
                  <a:gd name="T1" fmla="*/ 2 h 24"/>
                  <a:gd name="T2" fmla="*/ 8 w 14"/>
                  <a:gd name="T3" fmla="*/ 24 h 24"/>
                  <a:gd name="T4" fmla="*/ 4 w 14"/>
                  <a:gd name="T5" fmla="*/ 13 h 24"/>
                  <a:gd name="T6" fmla="*/ 14 w 14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14" y="2"/>
                    </a:moveTo>
                    <a:cubicBezTo>
                      <a:pt x="12" y="9"/>
                      <a:pt x="10" y="16"/>
                      <a:pt x="8" y="24"/>
                    </a:cubicBezTo>
                    <a:cubicBezTo>
                      <a:pt x="4" y="20"/>
                      <a:pt x="5" y="16"/>
                      <a:pt x="4" y="13"/>
                    </a:cubicBezTo>
                    <a:cubicBezTo>
                      <a:pt x="0" y="1"/>
                      <a:pt x="1" y="0"/>
                      <a:pt x="14" y="2"/>
                    </a:cubicBez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8" name="Freeform 340">
                <a:extLst>
                  <a:ext uri="{FF2B5EF4-FFF2-40B4-BE49-F238E27FC236}">
                    <a16:creationId xmlns:a16="http://schemas.microsoft.com/office/drawing/2014/main" id="{ACE94F5E-1FEE-09B8-8088-AB131727B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8" y="985"/>
                <a:ext cx="33" cy="7"/>
              </a:xfrm>
              <a:custGeom>
                <a:avLst/>
                <a:gdLst>
                  <a:gd name="T0" fmla="*/ 30 w 30"/>
                  <a:gd name="T1" fmla="*/ 5 h 6"/>
                  <a:gd name="T2" fmla="*/ 0 w 30"/>
                  <a:gd name="T3" fmla="*/ 2 h 6"/>
                  <a:gd name="T4" fmla="*/ 30 w 30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6">
                    <a:moveTo>
                      <a:pt x="30" y="5"/>
                    </a:moveTo>
                    <a:cubicBezTo>
                      <a:pt x="19" y="6"/>
                      <a:pt x="10" y="5"/>
                      <a:pt x="0" y="2"/>
                    </a:cubicBezTo>
                    <a:cubicBezTo>
                      <a:pt x="10" y="0"/>
                      <a:pt x="20" y="3"/>
                      <a:pt x="30" y="5"/>
                    </a:cubicBezTo>
                    <a:close/>
                  </a:path>
                </a:pathLst>
              </a:custGeom>
              <a:solidFill>
                <a:srgbClr val="CAC5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9" name="Freeform 341">
                <a:extLst>
                  <a:ext uri="{FF2B5EF4-FFF2-40B4-BE49-F238E27FC236}">
                    <a16:creationId xmlns:a16="http://schemas.microsoft.com/office/drawing/2014/main" id="{0343B648-8A2C-DBEA-E27D-FB14A68AB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1" y="997"/>
                <a:ext cx="21" cy="7"/>
              </a:xfrm>
              <a:custGeom>
                <a:avLst/>
                <a:gdLst>
                  <a:gd name="T0" fmla="*/ 0 w 19"/>
                  <a:gd name="T1" fmla="*/ 1 h 6"/>
                  <a:gd name="T2" fmla="*/ 19 w 19"/>
                  <a:gd name="T3" fmla="*/ 6 h 6"/>
                  <a:gd name="T4" fmla="*/ 0 w 19"/>
                  <a:gd name="T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6">
                    <a:moveTo>
                      <a:pt x="0" y="1"/>
                    </a:moveTo>
                    <a:cubicBezTo>
                      <a:pt x="7" y="0"/>
                      <a:pt x="13" y="0"/>
                      <a:pt x="19" y="6"/>
                    </a:cubicBezTo>
                    <a:cubicBezTo>
                      <a:pt x="13" y="4"/>
                      <a:pt x="6" y="3"/>
                      <a:pt x="0" y="1"/>
                    </a:cubicBezTo>
                    <a:close/>
                  </a:path>
                </a:pathLst>
              </a:custGeom>
              <a:solidFill>
                <a:srgbClr val="C8C2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0" name="Freeform 342">
                <a:extLst>
                  <a:ext uri="{FF2B5EF4-FFF2-40B4-BE49-F238E27FC236}">
                    <a16:creationId xmlns:a16="http://schemas.microsoft.com/office/drawing/2014/main" id="{1259AC73-098E-FB01-41AB-C75A4195F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991"/>
                <a:ext cx="10" cy="17"/>
              </a:xfrm>
              <a:custGeom>
                <a:avLst/>
                <a:gdLst>
                  <a:gd name="T0" fmla="*/ 8 w 9"/>
                  <a:gd name="T1" fmla="*/ 3 h 16"/>
                  <a:gd name="T2" fmla="*/ 0 w 9"/>
                  <a:gd name="T3" fmla="*/ 8 h 16"/>
                  <a:gd name="T4" fmla="*/ 8 w 9"/>
                  <a:gd name="T5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6">
                    <a:moveTo>
                      <a:pt x="8" y="3"/>
                    </a:moveTo>
                    <a:cubicBezTo>
                      <a:pt x="6" y="6"/>
                      <a:pt x="9" y="16"/>
                      <a:pt x="0" y="8"/>
                    </a:cubicBezTo>
                    <a:cubicBezTo>
                      <a:pt x="2" y="5"/>
                      <a:pt x="3" y="0"/>
                      <a:pt x="8" y="3"/>
                    </a:cubicBezTo>
                    <a:close/>
                  </a:path>
                </a:pathLst>
              </a:custGeom>
              <a:solidFill>
                <a:srgbClr val="F4E1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1" name="Freeform 343">
                <a:extLst>
                  <a:ext uri="{FF2B5EF4-FFF2-40B4-BE49-F238E27FC236}">
                    <a16:creationId xmlns:a16="http://schemas.microsoft.com/office/drawing/2014/main" id="{5F349CAA-9501-1FD5-4003-BA301117E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1460"/>
                <a:ext cx="302" cy="186"/>
              </a:xfrm>
              <a:custGeom>
                <a:avLst/>
                <a:gdLst>
                  <a:gd name="T0" fmla="*/ 276 w 276"/>
                  <a:gd name="T1" fmla="*/ 170 h 170"/>
                  <a:gd name="T2" fmla="*/ 252 w 276"/>
                  <a:gd name="T3" fmla="*/ 163 h 170"/>
                  <a:gd name="T4" fmla="*/ 172 w 276"/>
                  <a:gd name="T5" fmla="*/ 130 h 170"/>
                  <a:gd name="T6" fmla="*/ 147 w 276"/>
                  <a:gd name="T7" fmla="*/ 119 h 170"/>
                  <a:gd name="T8" fmla="*/ 131 w 276"/>
                  <a:gd name="T9" fmla="*/ 123 h 170"/>
                  <a:gd name="T10" fmla="*/ 123 w 276"/>
                  <a:gd name="T11" fmla="*/ 124 h 170"/>
                  <a:gd name="T12" fmla="*/ 119 w 276"/>
                  <a:gd name="T13" fmla="*/ 116 h 170"/>
                  <a:gd name="T14" fmla="*/ 113 w 276"/>
                  <a:gd name="T15" fmla="*/ 98 h 170"/>
                  <a:gd name="T16" fmla="*/ 62 w 276"/>
                  <a:gd name="T17" fmla="*/ 62 h 170"/>
                  <a:gd name="T18" fmla="*/ 40 w 276"/>
                  <a:gd name="T19" fmla="*/ 43 h 170"/>
                  <a:gd name="T20" fmla="*/ 0 w 276"/>
                  <a:gd name="T21" fmla="*/ 0 h 170"/>
                  <a:gd name="T22" fmla="*/ 77 w 276"/>
                  <a:gd name="T23" fmla="*/ 48 h 170"/>
                  <a:gd name="T24" fmla="*/ 131 w 276"/>
                  <a:gd name="T25" fmla="*/ 106 h 170"/>
                  <a:gd name="T26" fmla="*/ 135 w 276"/>
                  <a:gd name="T27" fmla="*/ 109 h 170"/>
                  <a:gd name="T28" fmla="*/ 206 w 276"/>
                  <a:gd name="T29" fmla="*/ 131 h 170"/>
                  <a:gd name="T30" fmla="*/ 268 w 276"/>
                  <a:gd name="T31" fmla="*/ 162 h 170"/>
                  <a:gd name="T32" fmla="*/ 276 w 276"/>
                  <a:gd name="T33" fmla="*/ 17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6" h="170">
                    <a:moveTo>
                      <a:pt x="276" y="170"/>
                    </a:moveTo>
                    <a:cubicBezTo>
                      <a:pt x="268" y="167"/>
                      <a:pt x="260" y="164"/>
                      <a:pt x="252" y="163"/>
                    </a:cubicBezTo>
                    <a:cubicBezTo>
                      <a:pt x="222" y="161"/>
                      <a:pt x="199" y="139"/>
                      <a:pt x="172" y="130"/>
                    </a:cubicBezTo>
                    <a:cubicBezTo>
                      <a:pt x="163" y="127"/>
                      <a:pt x="155" y="122"/>
                      <a:pt x="147" y="119"/>
                    </a:cubicBezTo>
                    <a:cubicBezTo>
                      <a:pt x="141" y="117"/>
                      <a:pt x="134" y="113"/>
                      <a:pt x="131" y="123"/>
                    </a:cubicBezTo>
                    <a:cubicBezTo>
                      <a:pt x="130" y="127"/>
                      <a:pt x="126" y="125"/>
                      <a:pt x="123" y="124"/>
                    </a:cubicBezTo>
                    <a:cubicBezTo>
                      <a:pt x="119" y="123"/>
                      <a:pt x="117" y="118"/>
                      <a:pt x="119" y="116"/>
                    </a:cubicBezTo>
                    <a:cubicBezTo>
                      <a:pt x="125" y="106"/>
                      <a:pt x="118" y="102"/>
                      <a:pt x="113" y="98"/>
                    </a:cubicBezTo>
                    <a:cubicBezTo>
                      <a:pt x="97" y="84"/>
                      <a:pt x="80" y="72"/>
                      <a:pt x="62" y="62"/>
                    </a:cubicBezTo>
                    <a:cubicBezTo>
                      <a:pt x="53" y="57"/>
                      <a:pt x="46" y="51"/>
                      <a:pt x="40" y="43"/>
                    </a:cubicBezTo>
                    <a:cubicBezTo>
                      <a:pt x="28" y="27"/>
                      <a:pt x="15" y="13"/>
                      <a:pt x="0" y="0"/>
                    </a:cubicBezTo>
                    <a:cubicBezTo>
                      <a:pt x="29" y="11"/>
                      <a:pt x="54" y="28"/>
                      <a:pt x="77" y="48"/>
                    </a:cubicBezTo>
                    <a:cubicBezTo>
                      <a:pt x="97" y="65"/>
                      <a:pt x="117" y="82"/>
                      <a:pt x="131" y="106"/>
                    </a:cubicBezTo>
                    <a:cubicBezTo>
                      <a:pt x="132" y="107"/>
                      <a:pt x="134" y="109"/>
                      <a:pt x="135" y="109"/>
                    </a:cubicBezTo>
                    <a:cubicBezTo>
                      <a:pt x="161" y="110"/>
                      <a:pt x="183" y="123"/>
                      <a:pt x="206" y="131"/>
                    </a:cubicBezTo>
                    <a:cubicBezTo>
                      <a:pt x="228" y="138"/>
                      <a:pt x="249" y="149"/>
                      <a:pt x="268" y="162"/>
                    </a:cubicBezTo>
                    <a:cubicBezTo>
                      <a:pt x="271" y="164"/>
                      <a:pt x="274" y="165"/>
                      <a:pt x="276" y="170"/>
                    </a:cubicBezTo>
                    <a:close/>
                  </a:path>
                </a:pathLst>
              </a:custGeom>
              <a:solidFill>
                <a:srgbClr val="E2E1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2" name="Freeform 344">
                <a:extLst>
                  <a:ext uri="{FF2B5EF4-FFF2-40B4-BE49-F238E27FC236}">
                    <a16:creationId xmlns:a16="http://schemas.microsoft.com/office/drawing/2014/main" id="{9A303B24-FE5A-2486-2220-82AA0482E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4" y="1426"/>
                <a:ext cx="105" cy="127"/>
              </a:xfrm>
              <a:custGeom>
                <a:avLst/>
                <a:gdLst>
                  <a:gd name="T0" fmla="*/ 0 w 96"/>
                  <a:gd name="T1" fmla="*/ 0 h 116"/>
                  <a:gd name="T2" fmla="*/ 96 w 96"/>
                  <a:gd name="T3" fmla="*/ 114 h 116"/>
                  <a:gd name="T4" fmla="*/ 93 w 96"/>
                  <a:gd name="T5" fmla="*/ 116 h 116"/>
                  <a:gd name="T6" fmla="*/ 68 w 96"/>
                  <a:gd name="T7" fmla="*/ 89 h 116"/>
                  <a:gd name="T8" fmla="*/ 39 w 96"/>
                  <a:gd name="T9" fmla="*/ 66 h 116"/>
                  <a:gd name="T10" fmla="*/ 0 w 96"/>
                  <a:gd name="T11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6" h="116">
                    <a:moveTo>
                      <a:pt x="0" y="0"/>
                    </a:moveTo>
                    <a:cubicBezTo>
                      <a:pt x="45" y="29"/>
                      <a:pt x="78" y="65"/>
                      <a:pt x="96" y="114"/>
                    </a:cubicBezTo>
                    <a:cubicBezTo>
                      <a:pt x="95" y="115"/>
                      <a:pt x="94" y="116"/>
                      <a:pt x="93" y="116"/>
                    </a:cubicBezTo>
                    <a:cubicBezTo>
                      <a:pt x="85" y="107"/>
                      <a:pt x="77" y="97"/>
                      <a:pt x="68" y="89"/>
                    </a:cubicBezTo>
                    <a:cubicBezTo>
                      <a:pt x="59" y="80"/>
                      <a:pt x="50" y="71"/>
                      <a:pt x="39" y="66"/>
                    </a:cubicBezTo>
                    <a:cubicBezTo>
                      <a:pt x="13" y="52"/>
                      <a:pt x="7" y="28"/>
                      <a:pt x="0" y="0"/>
                    </a:cubicBezTo>
                    <a:close/>
                  </a:path>
                </a:pathLst>
              </a:custGeom>
              <a:solidFill>
                <a:srgbClr val="F8F7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3" name="Freeform 345">
                <a:extLst>
                  <a:ext uri="{FF2B5EF4-FFF2-40B4-BE49-F238E27FC236}">
                    <a16:creationId xmlns:a16="http://schemas.microsoft.com/office/drawing/2014/main" id="{B7774DD5-3DE3-C9EB-1297-8E1E52278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566"/>
                <a:ext cx="151" cy="48"/>
              </a:xfrm>
              <a:custGeom>
                <a:avLst/>
                <a:gdLst>
                  <a:gd name="T0" fmla="*/ 1 w 137"/>
                  <a:gd name="T1" fmla="*/ 0 h 43"/>
                  <a:gd name="T2" fmla="*/ 137 w 137"/>
                  <a:gd name="T3" fmla="*/ 42 h 43"/>
                  <a:gd name="T4" fmla="*/ 98 w 137"/>
                  <a:gd name="T5" fmla="*/ 43 h 43"/>
                  <a:gd name="T6" fmla="*/ 93 w 137"/>
                  <a:gd name="T7" fmla="*/ 41 h 43"/>
                  <a:gd name="T8" fmla="*/ 3 w 137"/>
                  <a:gd name="T9" fmla="*/ 5 h 43"/>
                  <a:gd name="T10" fmla="*/ 0 w 137"/>
                  <a:gd name="T11" fmla="*/ 3 h 43"/>
                  <a:gd name="T12" fmla="*/ 1 w 137"/>
                  <a:gd name="T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7" h="43">
                    <a:moveTo>
                      <a:pt x="1" y="0"/>
                    </a:moveTo>
                    <a:cubicBezTo>
                      <a:pt x="49" y="5"/>
                      <a:pt x="96" y="11"/>
                      <a:pt x="137" y="42"/>
                    </a:cubicBezTo>
                    <a:cubicBezTo>
                      <a:pt x="124" y="42"/>
                      <a:pt x="111" y="40"/>
                      <a:pt x="98" y="43"/>
                    </a:cubicBezTo>
                    <a:cubicBezTo>
                      <a:pt x="97" y="43"/>
                      <a:pt x="95" y="42"/>
                      <a:pt x="93" y="41"/>
                    </a:cubicBezTo>
                    <a:cubicBezTo>
                      <a:pt x="64" y="26"/>
                      <a:pt x="33" y="15"/>
                      <a:pt x="3" y="5"/>
                    </a:cubicBezTo>
                    <a:cubicBezTo>
                      <a:pt x="2" y="4"/>
                      <a:pt x="1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8F8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4" name="Freeform 346">
                <a:extLst>
                  <a:ext uri="{FF2B5EF4-FFF2-40B4-BE49-F238E27FC236}">
                    <a16:creationId xmlns:a16="http://schemas.microsoft.com/office/drawing/2014/main" id="{255E2CFA-C6FB-D6AB-3F07-8B6D0B905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1418"/>
                <a:ext cx="71" cy="120"/>
              </a:xfrm>
              <a:custGeom>
                <a:avLst/>
                <a:gdLst>
                  <a:gd name="T0" fmla="*/ 65 w 65"/>
                  <a:gd name="T1" fmla="*/ 109 h 109"/>
                  <a:gd name="T2" fmla="*/ 30 w 65"/>
                  <a:gd name="T3" fmla="*/ 56 h 109"/>
                  <a:gd name="T4" fmla="*/ 18 w 65"/>
                  <a:gd name="T5" fmla="*/ 43 h 109"/>
                  <a:gd name="T6" fmla="*/ 6 w 65"/>
                  <a:gd name="T7" fmla="*/ 0 h 109"/>
                  <a:gd name="T8" fmla="*/ 65 w 65"/>
                  <a:gd name="T9" fmla="*/ 10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109">
                    <a:moveTo>
                      <a:pt x="65" y="109"/>
                    </a:moveTo>
                    <a:cubicBezTo>
                      <a:pt x="54" y="90"/>
                      <a:pt x="45" y="72"/>
                      <a:pt x="30" y="56"/>
                    </a:cubicBezTo>
                    <a:cubicBezTo>
                      <a:pt x="26" y="52"/>
                      <a:pt x="23" y="46"/>
                      <a:pt x="18" y="43"/>
                    </a:cubicBezTo>
                    <a:cubicBezTo>
                      <a:pt x="0" y="33"/>
                      <a:pt x="4" y="17"/>
                      <a:pt x="6" y="0"/>
                    </a:cubicBezTo>
                    <a:cubicBezTo>
                      <a:pt x="43" y="28"/>
                      <a:pt x="51" y="70"/>
                      <a:pt x="65" y="109"/>
                    </a:cubicBezTo>
                    <a:close/>
                  </a:path>
                </a:pathLst>
              </a:custGeom>
              <a:solidFill>
                <a:srgbClr val="E3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5" name="Freeform 347">
                <a:extLst>
                  <a:ext uri="{FF2B5EF4-FFF2-40B4-BE49-F238E27FC236}">
                    <a16:creationId xmlns:a16="http://schemas.microsoft.com/office/drawing/2014/main" id="{624A7389-0BA7-14B9-DB55-170B6A797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1538"/>
                <a:ext cx="117" cy="36"/>
              </a:xfrm>
              <a:custGeom>
                <a:avLst/>
                <a:gdLst>
                  <a:gd name="T0" fmla="*/ 0 w 107"/>
                  <a:gd name="T1" fmla="*/ 16 h 33"/>
                  <a:gd name="T2" fmla="*/ 107 w 107"/>
                  <a:gd name="T3" fmla="*/ 16 h 33"/>
                  <a:gd name="T4" fmla="*/ 80 w 107"/>
                  <a:gd name="T5" fmla="*/ 31 h 33"/>
                  <a:gd name="T6" fmla="*/ 73 w 107"/>
                  <a:gd name="T7" fmla="*/ 30 h 33"/>
                  <a:gd name="T8" fmla="*/ 0 w 107"/>
                  <a:gd name="T9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" h="33">
                    <a:moveTo>
                      <a:pt x="0" y="16"/>
                    </a:moveTo>
                    <a:cubicBezTo>
                      <a:pt x="35" y="0"/>
                      <a:pt x="70" y="7"/>
                      <a:pt x="107" y="16"/>
                    </a:cubicBezTo>
                    <a:cubicBezTo>
                      <a:pt x="96" y="21"/>
                      <a:pt x="87" y="24"/>
                      <a:pt x="80" y="31"/>
                    </a:cubicBezTo>
                    <a:cubicBezTo>
                      <a:pt x="78" y="33"/>
                      <a:pt x="75" y="31"/>
                      <a:pt x="73" y="30"/>
                    </a:cubicBezTo>
                    <a:cubicBezTo>
                      <a:pt x="49" y="24"/>
                      <a:pt x="25" y="17"/>
                      <a:pt x="0" y="16"/>
                    </a:cubicBezTo>
                    <a:close/>
                  </a:path>
                </a:pathLst>
              </a:custGeom>
              <a:solidFill>
                <a:srgbClr val="E1E0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6" name="Freeform 348">
                <a:extLst>
                  <a:ext uri="{FF2B5EF4-FFF2-40B4-BE49-F238E27FC236}">
                    <a16:creationId xmlns:a16="http://schemas.microsoft.com/office/drawing/2014/main" id="{4C3EC0BB-73DF-95A4-CBC8-56605EA2D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3" y="1445"/>
                <a:ext cx="31" cy="80"/>
              </a:xfrm>
              <a:custGeom>
                <a:avLst/>
                <a:gdLst>
                  <a:gd name="T0" fmla="*/ 21 w 29"/>
                  <a:gd name="T1" fmla="*/ 73 h 73"/>
                  <a:gd name="T2" fmla="*/ 2 w 29"/>
                  <a:gd name="T3" fmla="*/ 27 h 73"/>
                  <a:gd name="T4" fmla="*/ 3 w 29"/>
                  <a:gd name="T5" fmla="*/ 22 h 73"/>
                  <a:gd name="T6" fmla="*/ 29 w 29"/>
                  <a:gd name="T7" fmla="*/ 0 h 73"/>
                  <a:gd name="T8" fmla="*/ 21 w 29"/>
                  <a:gd name="T9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73">
                    <a:moveTo>
                      <a:pt x="21" y="73"/>
                    </a:moveTo>
                    <a:cubicBezTo>
                      <a:pt x="15" y="56"/>
                      <a:pt x="9" y="41"/>
                      <a:pt x="2" y="27"/>
                    </a:cubicBezTo>
                    <a:cubicBezTo>
                      <a:pt x="0" y="25"/>
                      <a:pt x="1" y="24"/>
                      <a:pt x="3" y="22"/>
                    </a:cubicBezTo>
                    <a:cubicBezTo>
                      <a:pt x="11" y="16"/>
                      <a:pt x="19" y="8"/>
                      <a:pt x="29" y="0"/>
                    </a:cubicBezTo>
                    <a:cubicBezTo>
                      <a:pt x="29" y="25"/>
                      <a:pt x="29" y="48"/>
                      <a:pt x="21" y="73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7" name="Freeform 349">
                <a:extLst>
                  <a:ext uri="{FF2B5EF4-FFF2-40B4-BE49-F238E27FC236}">
                    <a16:creationId xmlns:a16="http://schemas.microsoft.com/office/drawing/2014/main" id="{A76F99FD-4011-5027-1D2D-321935469B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1508"/>
                <a:ext cx="96" cy="35"/>
              </a:xfrm>
              <a:custGeom>
                <a:avLst/>
                <a:gdLst>
                  <a:gd name="T0" fmla="*/ 0 w 88"/>
                  <a:gd name="T1" fmla="*/ 32 h 32"/>
                  <a:gd name="T2" fmla="*/ 88 w 88"/>
                  <a:gd name="T3" fmla="*/ 7 h 32"/>
                  <a:gd name="T4" fmla="*/ 66 w 88"/>
                  <a:gd name="T5" fmla="*/ 25 h 32"/>
                  <a:gd name="T6" fmla="*/ 61 w 88"/>
                  <a:gd name="T7" fmla="*/ 26 h 32"/>
                  <a:gd name="T8" fmla="*/ 0 w 88"/>
                  <a:gd name="T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32">
                    <a:moveTo>
                      <a:pt x="0" y="32"/>
                    </a:moveTo>
                    <a:cubicBezTo>
                      <a:pt x="27" y="16"/>
                      <a:pt x="53" y="0"/>
                      <a:pt x="88" y="7"/>
                    </a:cubicBezTo>
                    <a:cubicBezTo>
                      <a:pt x="80" y="13"/>
                      <a:pt x="71" y="17"/>
                      <a:pt x="66" y="25"/>
                    </a:cubicBezTo>
                    <a:cubicBezTo>
                      <a:pt x="65" y="27"/>
                      <a:pt x="63" y="26"/>
                      <a:pt x="61" y="26"/>
                    </a:cubicBezTo>
                    <a:cubicBezTo>
                      <a:pt x="40" y="24"/>
                      <a:pt x="20" y="25"/>
                      <a:pt x="0" y="32"/>
                    </a:cubicBezTo>
                    <a:close/>
                  </a:path>
                </a:pathLst>
              </a:custGeom>
              <a:solidFill>
                <a:srgbClr val="F4F3F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8" name="Freeform 350">
                <a:extLst>
                  <a:ext uri="{FF2B5EF4-FFF2-40B4-BE49-F238E27FC236}">
                    <a16:creationId xmlns:a16="http://schemas.microsoft.com/office/drawing/2014/main" id="{933D9AB1-D7CB-4ACE-78BD-9702B193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6" y="1483"/>
                <a:ext cx="44" cy="44"/>
              </a:xfrm>
              <a:custGeom>
                <a:avLst/>
                <a:gdLst>
                  <a:gd name="T0" fmla="*/ 0 w 40"/>
                  <a:gd name="T1" fmla="*/ 40 h 40"/>
                  <a:gd name="T2" fmla="*/ 38 w 40"/>
                  <a:gd name="T3" fmla="*/ 0 h 40"/>
                  <a:gd name="T4" fmla="*/ 40 w 40"/>
                  <a:gd name="T5" fmla="*/ 21 h 40"/>
                  <a:gd name="T6" fmla="*/ 36 w 40"/>
                  <a:gd name="T7" fmla="*/ 26 h 40"/>
                  <a:gd name="T8" fmla="*/ 0 w 40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40">
                    <a:moveTo>
                      <a:pt x="0" y="40"/>
                    </a:moveTo>
                    <a:cubicBezTo>
                      <a:pt x="11" y="24"/>
                      <a:pt x="23" y="12"/>
                      <a:pt x="38" y="0"/>
                    </a:cubicBezTo>
                    <a:cubicBezTo>
                      <a:pt x="38" y="8"/>
                      <a:pt x="39" y="14"/>
                      <a:pt x="40" y="21"/>
                    </a:cubicBezTo>
                    <a:cubicBezTo>
                      <a:pt x="40" y="24"/>
                      <a:pt x="39" y="25"/>
                      <a:pt x="36" y="26"/>
                    </a:cubicBezTo>
                    <a:cubicBezTo>
                      <a:pt x="25" y="30"/>
                      <a:pt x="14" y="35"/>
                      <a:pt x="0" y="40"/>
                    </a:cubicBezTo>
                    <a:close/>
                  </a:path>
                </a:pathLst>
              </a:custGeom>
              <a:solidFill>
                <a:srgbClr val="E6E6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9" name="Freeform 351">
                <a:extLst>
                  <a:ext uri="{FF2B5EF4-FFF2-40B4-BE49-F238E27FC236}">
                    <a16:creationId xmlns:a16="http://schemas.microsoft.com/office/drawing/2014/main" id="{D0CE74CF-8828-DCCB-0422-9976B97C2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6" y="1110"/>
                <a:ext cx="134" cy="241"/>
              </a:xfrm>
              <a:custGeom>
                <a:avLst/>
                <a:gdLst>
                  <a:gd name="T0" fmla="*/ 108 w 122"/>
                  <a:gd name="T1" fmla="*/ 218 h 220"/>
                  <a:gd name="T2" fmla="*/ 103 w 122"/>
                  <a:gd name="T3" fmla="*/ 215 h 220"/>
                  <a:gd name="T4" fmla="*/ 88 w 122"/>
                  <a:gd name="T5" fmla="*/ 128 h 220"/>
                  <a:gd name="T6" fmla="*/ 89 w 122"/>
                  <a:gd name="T7" fmla="*/ 105 h 220"/>
                  <a:gd name="T8" fmla="*/ 99 w 122"/>
                  <a:gd name="T9" fmla="*/ 89 h 220"/>
                  <a:gd name="T10" fmla="*/ 109 w 122"/>
                  <a:gd name="T11" fmla="*/ 69 h 220"/>
                  <a:gd name="T12" fmla="*/ 106 w 122"/>
                  <a:gd name="T13" fmla="*/ 62 h 220"/>
                  <a:gd name="T14" fmla="*/ 98 w 122"/>
                  <a:gd name="T15" fmla="*/ 65 h 220"/>
                  <a:gd name="T16" fmla="*/ 89 w 122"/>
                  <a:gd name="T17" fmla="*/ 82 h 220"/>
                  <a:gd name="T18" fmla="*/ 83 w 122"/>
                  <a:gd name="T19" fmla="*/ 87 h 220"/>
                  <a:gd name="T20" fmla="*/ 84 w 122"/>
                  <a:gd name="T21" fmla="*/ 81 h 220"/>
                  <a:gd name="T22" fmla="*/ 86 w 122"/>
                  <a:gd name="T23" fmla="*/ 66 h 220"/>
                  <a:gd name="T24" fmla="*/ 81 w 122"/>
                  <a:gd name="T25" fmla="*/ 60 h 220"/>
                  <a:gd name="T26" fmla="*/ 74 w 122"/>
                  <a:gd name="T27" fmla="*/ 64 h 220"/>
                  <a:gd name="T28" fmla="*/ 70 w 122"/>
                  <a:gd name="T29" fmla="*/ 84 h 220"/>
                  <a:gd name="T30" fmla="*/ 68 w 122"/>
                  <a:gd name="T31" fmla="*/ 90 h 220"/>
                  <a:gd name="T32" fmla="*/ 61 w 122"/>
                  <a:gd name="T33" fmla="*/ 91 h 220"/>
                  <a:gd name="T34" fmla="*/ 62 w 122"/>
                  <a:gd name="T35" fmla="*/ 84 h 220"/>
                  <a:gd name="T36" fmla="*/ 55 w 122"/>
                  <a:gd name="T37" fmla="*/ 63 h 220"/>
                  <a:gd name="T38" fmla="*/ 47 w 122"/>
                  <a:gd name="T39" fmla="*/ 65 h 220"/>
                  <a:gd name="T40" fmla="*/ 46 w 122"/>
                  <a:gd name="T41" fmla="*/ 88 h 220"/>
                  <a:gd name="T42" fmla="*/ 45 w 122"/>
                  <a:gd name="T43" fmla="*/ 99 h 220"/>
                  <a:gd name="T44" fmla="*/ 37 w 122"/>
                  <a:gd name="T45" fmla="*/ 96 h 220"/>
                  <a:gd name="T46" fmla="*/ 26 w 122"/>
                  <a:gd name="T47" fmla="*/ 83 h 220"/>
                  <a:gd name="T48" fmla="*/ 14 w 122"/>
                  <a:gd name="T49" fmla="*/ 80 h 220"/>
                  <a:gd name="T50" fmla="*/ 10 w 122"/>
                  <a:gd name="T51" fmla="*/ 92 h 220"/>
                  <a:gd name="T52" fmla="*/ 5 w 122"/>
                  <a:gd name="T53" fmla="*/ 87 h 220"/>
                  <a:gd name="T54" fmla="*/ 48 w 122"/>
                  <a:gd name="T55" fmla="*/ 11 h 220"/>
                  <a:gd name="T56" fmla="*/ 113 w 122"/>
                  <a:gd name="T57" fmla="*/ 40 h 220"/>
                  <a:gd name="T58" fmla="*/ 118 w 122"/>
                  <a:gd name="T59" fmla="*/ 96 h 220"/>
                  <a:gd name="T60" fmla="*/ 108 w 122"/>
                  <a:gd name="T61" fmla="*/ 159 h 220"/>
                  <a:gd name="T62" fmla="*/ 109 w 122"/>
                  <a:gd name="T63" fmla="*/ 204 h 220"/>
                  <a:gd name="T64" fmla="*/ 108 w 122"/>
                  <a:gd name="T65" fmla="*/ 218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220">
                    <a:moveTo>
                      <a:pt x="108" y="218"/>
                    </a:moveTo>
                    <a:cubicBezTo>
                      <a:pt x="105" y="220"/>
                      <a:pt x="103" y="219"/>
                      <a:pt x="103" y="215"/>
                    </a:cubicBezTo>
                    <a:cubicBezTo>
                      <a:pt x="98" y="186"/>
                      <a:pt x="87" y="158"/>
                      <a:pt x="88" y="128"/>
                    </a:cubicBezTo>
                    <a:cubicBezTo>
                      <a:pt x="88" y="120"/>
                      <a:pt x="89" y="113"/>
                      <a:pt x="89" y="105"/>
                    </a:cubicBezTo>
                    <a:cubicBezTo>
                      <a:pt x="90" y="98"/>
                      <a:pt x="91" y="92"/>
                      <a:pt x="99" y="89"/>
                    </a:cubicBezTo>
                    <a:cubicBezTo>
                      <a:pt x="107" y="86"/>
                      <a:pt x="109" y="77"/>
                      <a:pt x="109" y="69"/>
                    </a:cubicBezTo>
                    <a:cubicBezTo>
                      <a:pt x="109" y="66"/>
                      <a:pt x="109" y="63"/>
                      <a:pt x="106" y="62"/>
                    </a:cubicBezTo>
                    <a:cubicBezTo>
                      <a:pt x="103" y="61"/>
                      <a:pt x="100" y="63"/>
                      <a:pt x="98" y="65"/>
                    </a:cubicBezTo>
                    <a:cubicBezTo>
                      <a:pt x="94" y="70"/>
                      <a:pt x="91" y="76"/>
                      <a:pt x="89" y="82"/>
                    </a:cubicBezTo>
                    <a:cubicBezTo>
                      <a:pt x="88" y="85"/>
                      <a:pt x="86" y="88"/>
                      <a:pt x="83" y="87"/>
                    </a:cubicBezTo>
                    <a:cubicBezTo>
                      <a:pt x="79" y="85"/>
                      <a:pt x="83" y="83"/>
                      <a:pt x="84" y="81"/>
                    </a:cubicBezTo>
                    <a:cubicBezTo>
                      <a:pt x="86" y="76"/>
                      <a:pt x="87" y="71"/>
                      <a:pt x="86" y="66"/>
                    </a:cubicBezTo>
                    <a:cubicBezTo>
                      <a:pt x="85" y="63"/>
                      <a:pt x="85" y="60"/>
                      <a:pt x="81" y="60"/>
                    </a:cubicBezTo>
                    <a:cubicBezTo>
                      <a:pt x="77" y="59"/>
                      <a:pt x="75" y="61"/>
                      <a:pt x="74" y="64"/>
                    </a:cubicBezTo>
                    <a:cubicBezTo>
                      <a:pt x="70" y="70"/>
                      <a:pt x="69" y="77"/>
                      <a:pt x="70" y="84"/>
                    </a:cubicBezTo>
                    <a:cubicBezTo>
                      <a:pt x="70" y="86"/>
                      <a:pt x="71" y="89"/>
                      <a:pt x="68" y="90"/>
                    </a:cubicBezTo>
                    <a:cubicBezTo>
                      <a:pt x="65" y="91"/>
                      <a:pt x="63" y="92"/>
                      <a:pt x="61" y="91"/>
                    </a:cubicBezTo>
                    <a:cubicBezTo>
                      <a:pt x="58" y="89"/>
                      <a:pt x="61" y="86"/>
                      <a:pt x="62" y="84"/>
                    </a:cubicBezTo>
                    <a:cubicBezTo>
                      <a:pt x="63" y="76"/>
                      <a:pt x="63" y="68"/>
                      <a:pt x="55" y="63"/>
                    </a:cubicBezTo>
                    <a:cubicBezTo>
                      <a:pt x="52" y="61"/>
                      <a:pt x="48" y="62"/>
                      <a:pt x="47" y="65"/>
                    </a:cubicBezTo>
                    <a:cubicBezTo>
                      <a:pt x="42" y="73"/>
                      <a:pt x="41" y="81"/>
                      <a:pt x="46" y="88"/>
                    </a:cubicBezTo>
                    <a:cubicBezTo>
                      <a:pt x="49" y="93"/>
                      <a:pt x="52" y="96"/>
                      <a:pt x="45" y="99"/>
                    </a:cubicBezTo>
                    <a:cubicBezTo>
                      <a:pt x="41" y="100"/>
                      <a:pt x="39" y="100"/>
                      <a:pt x="37" y="96"/>
                    </a:cubicBezTo>
                    <a:cubicBezTo>
                      <a:pt x="35" y="91"/>
                      <a:pt x="31" y="87"/>
                      <a:pt x="26" y="83"/>
                    </a:cubicBezTo>
                    <a:cubicBezTo>
                      <a:pt x="23" y="81"/>
                      <a:pt x="19" y="77"/>
                      <a:pt x="14" y="80"/>
                    </a:cubicBezTo>
                    <a:cubicBezTo>
                      <a:pt x="9" y="82"/>
                      <a:pt x="9" y="87"/>
                      <a:pt x="10" y="92"/>
                    </a:cubicBezTo>
                    <a:cubicBezTo>
                      <a:pt x="5" y="94"/>
                      <a:pt x="5" y="90"/>
                      <a:pt x="5" y="87"/>
                    </a:cubicBezTo>
                    <a:cubicBezTo>
                      <a:pt x="0" y="50"/>
                      <a:pt x="16" y="26"/>
                      <a:pt x="48" y="11"/>
                    </a:cubicBezTo>
                    <a:cubicBezTo>
                      <a:pt x="72" y="0"/>
                      <a:pt x="101" y="14"/>
                      <a:pt x="113" y="40"/>
                    </a:cubicBezTo>
                    <a:cubicBezTo>
                      <a:pt x="122" y="58"/>
                      <a:pt x="121" y="77"/>
                      <a:pt x="118" y="96"/>
                    </a:cubicBezTo>
                    <a:cubicBezTo>
                      <a:pt x="114" y="117"/>
                      <a:pt x="111" y="138"/>
                      <a:pt x="108" y="159"/>
                    </a:cubicBezTo>
                    <a:cubicBezTo>
                      <a:pt x="105" y="174"/>
                      <a:pt x="108" y="189"/>
                      <a:pt x="109" y="204"/>
                    </a:cubicBezTo>
                    <a:cubicBezTo>
                      <a:pt x="110" y="209"/>
                      <a:pt x="112" y="214"/>
                      <a:pt x="108" y="218"/>
                    </a:cubicBezTo>
                    <a:close/>
                  </a:path>
                </a:pathLst>
              </a:custGeom>
              <a:solidFill>
                <a:srgbClr val="FFD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0" name="Freeform 352">
                <a:extLst>
                  <a:ext uri="{FF2B5EF4-FFF2-40B4-BE49-F238E27FC236}">
                    <a16:creationId xmlns:a16="http://schemas.microsoft.com/office/drawing/2014/main" id="{E3117D9E-DF29-729D-B062-BD5C025DE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5" y="913"/>
                <a:ext cx="114" cy="123"/>
              </a:xfrm>
              <a:custGeom>
                <a:avLst/>
                <a:gdLst>
                  <a:gd name="T0" fmla="*/ 5 w 104"/>
                  <a:gd name="T1" fmla="*/ 1 h 112"/>
                  <a:gd name="T2" fmla="*/ 104 w 104"/>
                  <a:gd name="T3" fmla="*/ 3 h 112"/>
                  <a:gd name="T4" fmla="*/ 82 w 104"/>
                  <a:gd name="T5" fmla="*/ 46 h 112"/>
                  <a:gd name="T6" fmla="*/ 55 w 104"/>
                  <a:gd name="T7" fmla="*/ 112 h 112"/>
                  <a:gd name="T8" fmla="*/ 35 w 104"/>
                  <a:gd name="T9" fmla="*/ 73 h 112"/>
                  <a:gd name="T10" fmla="*/ 18 w 104"/>
                  <a:gd name="T11" fmla="*/ 38 h 112"/>
                  <a:gd name="T12" fmla="*/ 17 w 104"/>
                  <a:gd name="T13" fmla="*/ 30 h 112"/>
                  <a:gd name="T14" fmla="*/ 14 w 104"/>
                  <a:gd name="T15" fmla="*/ 24 h 112"/>
                  <a:gd name="T16" fmla="*/ 11 w 104"/>
                  <a:gd name="T17" fmla="*/ 18 h 112"/>
                  <a:gd name="T18" fmla="*/ 7 w 104"/>
                  <a:gd name="T19" fmla="*/ 11 h 112"/>
                  <a:gd name="T20" fmla="*/ 5 w 104"/>
                  <a:gd name="T21" fmla="*/ 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112">
                    <a:moveTo>
                      <a:pt x="5" y="1"/>
                    </a:moveTo>
                    <a:cubicBezTo>
                      <a:pt x="38" y="0"/>
                      <a:pt x="70" y="5"/>
                      <a:pt x="104" y="3"/>
                    </a:cubicBezTo>
                    <a:cubicBezTo>
                      <a:pt x="96" y="18"/>
                      <a:pt x="89" y="32"/>
                      <a:pt x="82" y="46"/>
                    </a:cubicBezTo>
                    <a:cubicBezTo>
                      <a:pt x="70" y="66"/>
                      <a:pt x="64" y="90"/>
                      <a:pt x="55" y="112"/>
                    </a:cubicBezTo>
                    <a:cubicBezTo>
                      <a:pt x="46" y="100"/>
                      <a:pt x="41" y="86"/>
                      <a:pt x="35" y="73"/>
                    </a:cubicBezTo>
                    <a:cubicBezTo>
                      <a:pt x="29" y="61"/>
                      <a:pt x="24" y="50"/>
                      <a:pt x="18" y="38"/>
                    </a:cubicBezTo>
                    <a:cubicBezTo>
                      <a:pt x="17" y="35"/>
                      <a:pt x="16" y="33"/>
                      <a:pt x="17" y="30"/>
                    </a:cubicBezTo>
                    <a:cubicBezTo>
                      <a:pt x="20" y="26"/>
                      <a:pt x="19" y="24"/>
                      <a:pt x="14" y="24"/>
                    </a:cubicBezTo>
                    <a:cubicBezTo>
                      <a:pt x="12" y="23"/>
                      <a:pt x="11" y="21"/>
                      <a:pt x="11" y="18"/>
                    </a:cubicBezTo>
                    <a:cubicBezTo>
                      <a:pt x="13" y="14"/>
                      <a:pt x="13" y="11"/>
                      <a:pt x="7" y="11"/>
                    </a:cubicBezTo>
                    <a:cubicBezTo>
                      <a:pt x="4" y="8"/>
                      <a:pt x="0" y="5"/>
                      <a:pt x="5" y="1"/>
                    </a:cubicBezTo>
                    <a:close/>
                  </a:path>
                </a:pathLst>
              </a:custGeom>
              <a:solidFill>
                <a:srgbClr val="98D2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1" name="Freeform 353">
                <a:extLst>
                  <a:ext uri="{FF2B5EF4-FFF2-40B4-BE49-F238E27FC236}">
                    <a16:creationId xmlns:a16="http://schemas.microsoft.com/office/drawing/2014/main" id="{2D6DA9F0-A7C7-33F9-2871-E32C536B3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1104"/>
                <a:ext cx="157" cy="254"/>
              </a:xfrm>
              <a:custGeom>
                <a:avLst/>
                <a:gdLst>
                  <a:gd name="T0" fmla="*/ 120 w 143"/>
                  <a:gd name="T1" fmla="*/ 224 h 232"/>
                  <a:gd name="T2" fmla="*/ 116 w 143"/>
                  <a:gd name="T3" fmla="*/ 180 h 232"/>
                  <a:gd name="T4" fmla="*/ 127 w 143"/>
                  <a:gd name="T5" fmla="*/ 104 h 232"/>
                  <a:gd name="T6" fmla="*/ 121 w 143"/>
                  <a:gd name="T7" fmla="*/ 44 h 232"/>
                  <a:gd name="T8" fmla="*/ 64 w 143"/>
                  <a:gd name="T9" fmla="*/ 19 h 232"/>
                  <a:gd name="T10" fmla="*/ 27 w 143"/>
                  <a:gd name="T11" fmla="*/ 49 h 232"/>
                  <a:gd name="T12" fmla="*/ 19 w 143"/>
                  <a:gd name="T13" fmla="*/ 96 h 232"/>
                  <a:gd name="T14" fmla="*/ 22 w 143"/>
                  <a:gd name="T15" fmla="*/ 98 h 232"/>
                  <a:gd name="T16" fmla="*/ 23 w 143"/>
                  <a:gd name="T17" fmla="*/ 100 h 232"/>
                  <a:gd name="T18" fmla="*/ 51 w 143"/>
                  <a:gd name="T19" fmla="*/ 151 h 232"/>
                  <a:gd name="T20" fmla="*/ 87 w 143"/>
                  <a:gd name="T21" fmla="*/ 216 h 232"/>
                  <a:gd name="T22" fmla="*/ 86 w 143"/>
                  <a:gd name="T23" fmla="*/ 231 h 232"/>
                  <a:gd name="T24" fmla="*/ 82 w 143"/>
                  <a:gd name="T25" fmla="*/ 229 h 232"/>
                  <a:gd name="T26" fmla="*/ 42 w 143"/>
                  <a:gd name="T27" fmla="*/ 153 h 232"/>
                  <a:gd name="T28" fmla="*/ 16 w 143"/>
                  <a:gd name="T29" fmla="*/ 115 h 232"/>
                  <a:gd name="T30" fmla="*/ 41 w 143"/>
                  <a:gd name="T31" fmla="*/ 16 h 232"/>
                  <a:gd name="T32" fmla="*/ 121 w 143"/>
                  <a:gd name="T33" fmla="*/ 33 h 232"/>
                  <a:gd name="T34" fmla="*/ 136 w 143"/>
                  <a:gd name="T35" fmla="*/ 118 h 232"/>
                  <a:gd name="T36" fmla="*/ 125 w 143"/>
                  <a:gd name="T37" fmla="*/ 201 h 232"/>
                  <a:gd name="T38" fmla="*/ 127 w 143"/>
                  <a:gd name="T39" fmla="*/ 217 h 232"/>
                  <a:gd name="T40" fmla="*/ 120 w 143"/>
                  <a:gd name="T41" fmla="*/ 224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3" h="232">
                    <a:moveTo>
                      <a:pt x="120" y="224"/>
                    </a:moveTo>
                    <a:cubicBezTo>
                      <a:pt x="119" y="209"/>
                      <a:pt x="116" y="195"/>
                      <a:pt x="116" y="180"/>
                    </a:cubicBezTo>
                    <a:cubicBezTo>
                      <a:pt x="116" y="154"/>
                      <a:pt x="123" y="129"/>
                      <a:pt x="127" y="104"/>
                    </a:cubicBezTo>
                    <a:cubicBezTo>
                      <a:pt x="130" y="83"/>
                      <a:pt x="133" y="63"/>
                      <a:pt x="121" y="44"/>
                    </a:cubicBezTo>
                    <a:cubicBezTo>
                      <a:pt x="105" y="20"/>
                      <a:pt x="91" y="11"/>
                      <a:pt x="64" y="19"/>
                    </a:cubicBezTo>
                    <a:cubicBezTo>
                      <a:pt x="48" y="23"/>
                      <a:pt x="36" y="35"/>
                      <a:pt x="27" y="49"/>
                    </a:cubicBezTo>
                    <a:cubicBezTo>
                      <a:pt x="17" y="63"/>
                      <a:pt x="19" y="80"/>
                      <a:pt x="19" y="96"/>
                    </a:cubicBezTo>
                    <a:cubicBezTo>
                      <a:pt x="19" y="97"/>
                      <a:pt x="21" y="98"/>
                      <a:pt x="22" y="98"/>
                    </a:cubicBezTo>
                    <a:cubicBezTo>
                      <a:pt x="22" y="99"/>
                      <a:pt x="23" y="99"/>
                      <a:pt x="23" y="100"/>
                    </a:cubicBezTo>
                    <a:cubicBezTo>
                      <a:pt x="28" y="119"/>
                      <a:pt x="39" y="135"/>
                      <a:pt x="51" y="151"/>
                    </a:cubicBezTo>
                    <a:cubicBezTo>
                      <a:pt x="66" y="170"/>
                      <a:pt x="82" y="191"/>
                      <a:pt x="87" y="216"/>
                    </a:cubicBezTo>
                    <a:cubicBezTo>
                      <a:pt x="88" y="221"/>
                      <a:pt x="91" y="227"/>
                      <a:pt x="86" y="231"/>
                    </a:cubicBezTo>
                    <a:cubicBezTo>
                      <a:pt x="83" y="232"/>
                      <a:pt x="82" y="231"/>
                      <a:pt x="82" y="229"/>
                    </a:cubicBezTo>
                    <a:cubicBezTo>
                      <a:pt x="77" y="199"/>
                      <a:pt x="59" y="176"/>
                      <a:pt x="42" y="153"/>
                    </a:cubicBezTo>
                    <a:cubicBezTo>
                      <a:pt x="33" y="140"/>
                      <a:pt x="24" y="128"/>
                      <a:pt x="16" y="115"/>
                    </a:cubicBezTo>
                    <a:cubicBezTo>
                      <a:pt x="0" y="87"/>
                      <a:pt x="5" y="39"/>
                      <a:pt x="41" y="16"/>
                    </a:cubicBezTo>
                    <a:cubicBezTo>
                      <a:pt x="67" y="0"/>
                      <a:pt x="103" y="7"/>
                      <a:pt x="121" y="33"/>
                    </a:cubicBezTo>
                    <a:cubicBezTo>
                      <a:pt x="141" y="59"/>
                      <a:pt x="143" y="88"/>
                      <a:pt x="136" y="118"/>
                    </a:cubicBezTo>
                    <a:cubicBezTo>
                      <a:pt x="130" y="146"/>
                      <a:pt x="125" y="173"/>
                      <a:pt x="125" y="201"/>
                    </a:cubicBezTo>
                    <a:cubicBezTo>
                      <a:pt x="125" y="207"/>
                      <a:pt x="125" y="212"/>
                      <a:pt x="127" y="217"/>
                    </a:cubicBezTo>
                    <a:cubicBezTo>
                      <a:pt x="129" y="225"/>
                      <a:pt x="125" y="225"/>
                      <a:pt x="120" y="224"/>
                    </a:cubicBezTo>
                    <a:close/>
                  </a:path>
                </a:pathLst>
              </a:custGeom>
              <a:solidFill>
                <a:srgbClr val="FBF0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2" name="Freeform 354">
                <a:extLst>
                  <a:ext uri="{FF2B5EF4-FFF2-40B4-BE49-F238E27FC236}">
                    <a16:creationId xmlns:a16="http://schemas.microsoft.com/office/drawing/2014/main" id="{41B93418-0533-9241-844A-F590268A7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7" y="832"/>
                <a:ext cx="119" cy="79"/>
              </a:xfrm>
              <a:custGeom>
                <a:avLst/>
                <a:gdLst>
                  <a:gd name="T0" fmla="*/ 108 w 108"/>
                  <a:gd name="T1" fmla="*/ 69 h 72"/>
                  <a:gd name="T2" fmla="*/ 79 w 108"/>
                  <a:gd name="T3" fmla="*/ 70 h 72"/>
                  <a:gd name="T4" fmla="*/ 0 w 108"/>
                  <a:gd name="T5" fmla="*/ 67 h 72"/>
                  <a:gd name="T6" fmla="*/ 43 w 108"/>
                  <a:gd name="T7" fmla="*/ 4 h 72"/>
                  <a:gd name="T8" fmla="*/ 63 w 108"/>
                  <a:gd name="T9" fmla="*/ 2 h 72"/>
                  <a:gd name="T10" fmla="*/ 72 w 108"/>
                  <a:gd name="T11" fmla="*/ 11 h 72"/>
                  <a:gd name="T12" fmla="*/ 82 w 108"/>
                  <a:gd name="T13" fmla="*/ 40 h 72"/>
                  <a:gd name="T14" fmla="*/ 86 w 108"/>
                  <a:gd name="T15" fmla="*/ 50 h 72"/>
                  <a:gd name="T16" fmla="*/ 108 w 108"/>
                  <a:gd name="T17" fmla="*/ 6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72">
                    <a:moveTo>
                      <a:pt x="108" y="69"/>
                    </a:moveTo>
                    <a:cubicBezTo>
                      <a:pt x="98" y="72"/>
                      <a:pt x="88" y="70"/>
                      <a:pt x="79" y="70"/>
                    </a:cubicBezTo>
                    <a:cubicBezTo>
                      <a:pt x="53" y="70"/>
                      <a:pt x="27" y="68"/>
                      <a:pt x="0" y="67"/>
                    </a:cubicBezTo>
                    <a:cubicBezTo>
                      <a:pt x="16" y="46"/>
                      <a:pt x="29" y="25"/>
                      <a:pt x="43" y="4"/>
                    </a:cubicBezTo>
                    <a:cubicBezTo>
                      <a:pt x="49" y="0"/>
                      <a:pt x="57" y="1"/>
                      <a:pt x="63" y="2"/>
                    </a:cubicBezTo>
                    <a:cubicBezTo>
                      <a:pt x="69" y="2"/>
                      <a:pt x="71" y="6"/>
                      <a:pt x="72" y="11"/>
                    </a:cubicBezTo>
                    <a:cubicBezTo>
                      <a:pt x="76" y="20"/>
                      <a:pt x="78" y="31"/>
                      <a:pt x="82" y="40"/>
                    </a:cubicBezTo>
                    <a:cubicBezTo>
                      <a:pt x="84" y="43"/>
                      <a:pt x="85" y="47"/>
                      <a:pt x="86" y="50"/>
                    </a:cubicBezTo>
                    <a:cubicBezTo>
                      <a:pt x="90" y="60"/>
                      <a:pt x="96" y="67"/>
                      <a:pt x="108" y="69"/>
                    </a:cubicBezTo>
                    <a:close/>
                  </a:path>
                </a:pathLst>
              </a:custGeom>
              <a:solidFill>
                <a:srgbClr val="96D2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3" name="Freeform 355">
                <a:extLst>
                  <a:ext uri="{FF2B5EF4-FFF2-40B4-BE49-F238E27FC236}">
                    <a16:creationId xmlns:a16="http://schemas.microsoft.com/office/drawing/2014/main" id="{13361CF9-7EF8-A4CC-6B7A-0972C0ADC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17"/>
                <a:ext cx="109" cy="121"/>
              </a:xfrm>
              <a:custGeom>
                <a:avLst/>
                <a:gdLst>
                  <a:gd name="T0" fmla="*/ 0 w 99"/>
                  <a:gd name="T1" fmla="*/ 110 h 110"/>
                  <a:gd name="T2" fmla="*/ 42 w 99"/>
                  <a:gd name="T3" fmla="*/ 5 h 110"/>
                  <a:gd name="T4" fmla="*/ 52 w 99"/>
                  <a:gd name="T5" fmla="*/ 0 h 110"/>
                  <a:gd name="T6" fmla="*/ 99 w 99"/>
                  <a:gd name="T7" fmla="*/ 0 h 110"/>
                  <a:gd name="T8" fmla="*/ 0 w 99"/>
                  <a:gd name="T9" fmla="*/ 11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110">
                    <a:moveTo>
                      <a:pt x="0" y="110"/>
                    </a:moveTo>
                    <a:cubicBezTo>
                      <a:pt x="8" y="72"/>
                      <a:pt x="25" y="38"/>
                      <a:pt x="42" y="5"/>
                    </a:cubicBezTo>
                    <a:cubicBezTo>
                      <a:pt x="44" y="1"/>
                      <a:pt x="47" y="0"/>
                      <a:pt x="52" y="0"/>
                    </a:cubicBezTo>
                    <a:cubicBezTo>
                      <a:pt x="66" y="0"/>
                      <a:pt x="81" y="0"/>
                      <a:pt x="99" y="0"/>
                    </a:cubicBezTo>
                    <a:cubicBezTo>
                      <a:pt x="68" y="40"/>
                      <a:pt x="33" y="73"/>
                      <a:pt x="0" y="110"/>
                    </a:cubicBezTo>
                    <a:close/>
                  </a:path>
                </a:pathLst>
              </a:custGeom>
              <a:solidFill>
                <a:srgbClr val="C0E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4" name="Freeform 356">
                <a:extLst>
                  <a:ext uri="{FF2B5EF4-FFF2-40B4-BE49-F238E27FC236}">
                    <a16:creationId xmlns:a16="http://schemas.microsoft.com/office/drawing/2014/main" id="{3BBE1EFD-9A2B-AE12-03EC-D42DD2B17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4" y="824"/>
                <a:ext cx="94" cy="88"/>
              </a:xfrm>
              <a:custGeom>
                <a:avLst/>
                <a:gdLst>
                  <a:gd name="T0" fmla="*/ 0 w 86"/>
                  <a:gd name="T1" fmla="*/ 4 h 80"/>
                  <a:gd name="T2" fmla="*/ 2 w 86"/>
                  <a:gd name="T3" fmla="*/ 3 h 80"/>
                  <a:gd name="T4" fmla="*/ 46 w 86"/>
                  <a:gd name="T5" fmla="*/ 26 h 80"/>
                  <a:gd name="T6" fmla="*/ 86 w 86"/>
                  <a:gd name="T7" fmla="*/ 78 h 80"/>
                  <a:gd name="T8" fmla="*/ 56 w 86"/>
                  <a:gd name="T9" fmla="*/ 78 h 80"/>
                  <a:gd name="T10" fmla="*/ 29 w 86"/>
                  <a:gd name="T11" fmla="*/ 61 h 80"/>
                  <a:gd name="T12" fmla="*/ 4 w 86"/>
                  <a:gd name="T13" fmla="*/ 12 h 80"/>
                  <a:gd name="T14" fmla="*/ 0 w 86"/>
                  <a:gd name="T15" fmla="*/ 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80">
                    <a:moveTo>
                      <a:pt x="0" y="4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2" y="0"/>
                      <a:pt x="36" y="6"/>
                      <a:pt x="46" y="26"/>
                    </a:cubicBezTo>
                    <a:cubicBezTo>
                      <a:pt x="56" y="45"/>
                      <a:pt x="74" y="59"/>
                      <a:pt x="86" y="78"/>
                    </a:cubicBezTo>
                    <a:cubicBezTo>
                      <a:pt x="76" y="78"/>
                      <a:pt x="66" y="77"/>
                      <a:pt x="56" y="78"/>
                    </a:cubicBezTo>
                    <a:cubicBezTo>
                      <a:pt x="42" y="80"/>
                      <a:pt x="35" y="74"/>
                      <a:pt x="29" y="61"/>
                    </a:cubicBezTo>
                    <a:cubicBezTo>
                      <a:pt x="22" y="44"/>
                      <a:pt x="12" y="29"/>
                      <a:pt x="4" y="12"/>
                    </a:cubicBezTo>
                    <a:cubicBezTo>
                      <a:pt x="2" y="10"/>
                      <a:pt x="1" y="7"/>
                      <a:pt x="0" y="4"/>
                    </a:cubicBezTo>
                    <a:close/>
                  </a:path>
                </a:pathLst>
              </a:custGeom>
              <a:solidFill>
                <a:srgbClr val="C0E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5" name="Freeform 357">
                <a:extLst>
                  <a:ext uri="{FF2B5EF4-FFF2-40B4-BE49-F238E27FC236}">
                    <a16:creationId xmlns:a16="http://schemas.microsoft.com/office/drawing/2014/main" id="{155513E3-4E53-7A7A-D013-4369DDBCE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2" y="1210"/>
                <a:ext cx="65" cy="146"/>
              </a:xfrm>
              <a:custGeom>
                <a:avLst/>
                <a:gdLst>
                  <a:gd name="T0" fmla="*/ 35 w 59"/>
                  <a:gd name="T1" fmla="*/ 1 h 133"/>
                  <a:gd name="T2" fmla="*/ 43 w 59"/>
                  <a:gd name="T3" fmla="*/ 6 h 133"/>
                  <a:gd name="T4" fmla="*/ 54 w 59"/>
                  <a:gd name="T5" fmla="*/ 113 h 133"/>
                  <a:gd name="T6" fmla="*/ 55 w 59"/>
                  <a:gd name="T7" fmla="*/ 119 h 133"/>
                  <a:gd name="T8" fmla="*/ 51 w 59"/>
                  <a:gd name="T9" fmla="*/ 131 h 133"/>
                  <a:gd name="T10" fmla="*/ 41 w 59"/>
                  <a:gd name="T11" fmla="*/ 122 h 133"/>
                  <a:gd name="T12" fmla="*/ 11 w 59"/>
                  <a:gd name="T13" fmla="*/ 32 h 133"/>
                  <a:gd name="T14" fmla="*/ 8 w 59"/>
                  <a:gd name="T15" fmla="*/ 26 h 133"/>
                  <a:gd name="T16" fmla="*/ 3 w 59"/>
                  <a:gd name="T17" fmla="*/ 14 h 133"/>
                  <a:gd name="T18" fmla="*/ 19 w 59"/>
                  <a:gd name="T19" fmla="*/ 6 h 133"/>
                  <a:gd name="T20" fmla="*/ 35 w 59"/>
                  <a:gd name="T21" fmla="*/ 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33">
                    <a:moveTo>
                      <a:pt x="35" y="1"/>
                    </a:moveTo>
                    <a:cubicBezTo>
                      <a:pt x="39" y="2"/>
                      <a:pt x="44" y="0"/>
                      <a:pt x="43" y="6"/>
                    </a:cubicBezTo>
                    <a:cubicBezTo>
                      <a:pt x="35" y="43"/>
                      <a:pt x="45" y="78"/>
                      <a:pt x="54" y="113"/>
                    </a:cubicBezTo>
                    <a:cubicBezTo>
                      <a:pt x="54" y="115"/>
                      <a:pt x="55" y="117"/>
                      <a:pt x="55" y="119"/>
                    </a:cubicBezTo>
                    <a:cubicBezTo>
                      <a:pt x="56" y="124"/>
                      <a:pt x="59" y="129"/>
                      <a:pt x="51" y="131"/>
                    </a:cubicBezTo>
                    <a:cubicBezTo>
                      <a:pt x="42" y="133"/>
                      <a:pt x="42" y="126"/>
                      <a:pt x="41" y="122"/>
                    </a:cubicBezTo>
                    <a:cubicBezTo>
                      <a:pt x="34" y="91"/>
                      <a:pt x="24" y="61"/>
                      <a:pt x="11" y="32"/>
                    </a:cubicBezTo>
                    <a:cubicBezTo>
                      <a:pt x="10" y="30"/>
                      <a:pt x="9" y="28"/>
                      <a:pt x="8" y="26"/>
                    </a:cubicBezTo>
                    <a:cubicBezTo>
                      <a:pt x="6" y="22"/>
                      <a:pt x="0" y="17"/>
                      <a:pt x="3" y="14"/>
                    </a:cubicBezTo>
                    <a:cubicBezTo>
                      <a:pt x="8" y="11"/>
                      <a:pt x="12" y="5"/>
                      <a:pt x="19" y="6"/>
                    </a:cubicBezTo>
                    <a:cubicBezTo>
                      <a:pt x="25" y="6"/>
                      <a:pt x="30" y="1"/>
                      <a:pt x="35" y="1"/>
                    </a:cubicBezTo>
                    <a:close/>
                  </a:path>
                </a:pathLst>
              </a:custGeom>
              <a:solidFill>
                <a:srgbClr val="FDD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6" name="Freeform 358">
                <a:extLst>
                  <a:ext uri="{FF2B5EF4-FFF2-40B4-BE49-F238E27FC236}">
                    <a16:creationId xmlns:a16="http://schemas.microsoft.com/office/drawing/2014/main" id="{4322EA0D-2A2B-DC5F-CD70-ACA324218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912"/>
                <a:ext cx="109" cy="124"/>
              </a:xfrm>
              <a:custGeom>
                <a:avLst/>
                <a:gdLst>
                  <a:gd name="T0" fmla="*/ 0 w 99"/>
                  <a:gd name="T1" fmla="*/ 0 h 113"/>
                  <a:gd name="T2" fmla="*/ 38 w 99"/>
                  <a:gd name="T3" fmla="*/ 0 h 113"/>
                  <a:gd name="T4" fmla="*/ 44 w 99"/>
                  <a:gd name="T5" fmla="*/ 4 h 113"/>
                  <a:gd name="T6" fmla="*/ 99 w 99"/>
                  <a:gd name="T7" fmla="*/ 111 h 113"/>
                  <a:gd name="T8" fmla="*/ 98 w 99"/>
                  <a:gd name="T9" fmla="*/ 113 h 113"/>
                  <a:gd name="T10" fmla="*/ 0 w 99"/>
                  <a:gd name="T11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113">
                    <a:moveTo>
                      <a:pt x="0" y="0"/>
                    </a:moveTo>
                    <a:cubicBezTo>
                      <a:pt x="14" y="0"/>
                      <a:pt x="26" y="0"/>
                      <a:pt x="38" y="0"/>
                    </a:cubicBezTo>
                    <a:cubicBezTo>
                      <a:pt x="41" y="0"/>
                      <a:pt x="42" y="2"/>
                      <a:pt x="44" y="4"/>
                    </a:cubicBezTo>
                    <a:cubicBezTo>
                      <a:pt x="62" y="40"/>
                      <a:pt x="81" y="75"/>
                      <a:pt x="99" y="111"/>
                    </a:cubicBezTo>
                    <a:cubicBezTo>
                      <a:pt x="99" y="111"/>
                      <a:pt x="99" y="112"/>
                      <a:pt x="98" y="113"/>
                    </a:cubicBezTo>
                    <a:cubicBezTo>
                      <a:pt x="62" y="79"/>
                      <a:pt x="35" y="37"/>
                      <a:pt x="0" y="0"/>
                    </a:cubicBezTo>
                    <a:close/>
                  </a:path>
                </a:pathLst>
              </a:custGeom>
              <a:solidFill>
                <a:srgbClr val="C1E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7" name="Freeform 359">
                <a:extLst>
                  <a:ext uri="{FF2B5EF4-FFF2-40B4-BE49-F238E27FC236}">
                    <a16:creationId xmlns:a16="http://schemas.microsoft.com/office/drawing/2014/main" id="{3C988D09-4276-80DE-BAF3-03B2CFC92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824"/>
                <a:ext cx="101" cy="83"/>
              </a:xfrm>
              <a:custGeom>
                <a:avLst/>
                <a:gdLst>
                  <a:gd name="T0" fmla="*/ 0 w 92"/>
                  <a:gd name="T1" fmla="*/ 74 h 76"/>
                  <a:gd name="T2" fmla="*/ 64 w 92"/>
                  <a:gd name="T3" fmla="*/ 4 h 76"/>
                  <a:gd name="T4" fmla="*/ 89 w 92"/>
                  <a:gd name="T5" fmla="*/ 2 h 76"/>
                  <a:gd name="T6" fmla="*/ 87 w 92"/>
                  <a:gd name="T7" fmla="*/ 10 h 76"/>
                  <a:gd name="T8" fmla="*/ 53 w 92"/>
                  <a:gd name="T9" fmla="*/ 59 h 76"/>
                  <a:gd name="T10" fmla="*/ 21 w 92"/>
                  <a:gd name="T11" fmla="*/ 74 h 76"/>
                  <a:gd name="T12" fmla="*/ 0 w 92"/>
                  <a:gd name="T13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76">
                    <a:moveTo>
                      <a:pt x="0" y="74"/>
                    </a:moveTo>
                    <a:cubicBezTo>
                      <a:pt x="22" y="49"/>
                      <a:pt x="43" y="26"/>
                      <a:pt x="64" y="4"/>
                    </a:cubicBezTo>
                    <a:cubicBezTo>
                      <a:pt x="66" y="2"/>
                      <a:pt x="86" y="0"/>
                      <a:pt x="89" y="2"/>
                    </a:cubicBezTo>
                    <a:cubicBezTo>
                      <a:pt x="92" y="5"/>
                      <a:pt x="88" y="8"/>
                      <a:pt x="87" y="10"/>
                    </a:cubicBezTo>
                    <a:cubicBezTo>
                      <a:pt x="76" y="27"/>
                      <a:pt x="63" y="42"/>
                      <a:pt x="53" y="59"/>
                    </a:cubicBezTo>
                    <a:cubicBezTo>
                      <a:pt x="45" y="72"/>
                      <a:pt x="35" y="76"/>
                      <a:pt x="21" y="74"/>
                    </a:cubicBezTo>
                    <a:cubicBezTo>
                      <a:pt x="15" y="73"/>
                      <a:pt x="9" y="74"/>
                      <a:pt x="0" y="74"/>
                    </a:cubicBezTo>
                    <a:close/>
                  </a:path>
                </a:pathLst>
              </a:custGeom>
              <a:solidFill>
                <a:srgbClr val="C2E3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8" name="Freeform 360">
                <a:extLst>
                  <a:ext uri="{FF2B5EF4-FFF2-40B4-BE49-F238E27FC236}">
                    <a16:creationId xmlns:a16="http://schemas.microsoft.com/office/drawing/2014/main" id="{6FE7A587-F73A-D0B9-E12A-7E1CA28DC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6" y="1213"/>
                <a:ext cx="81" cy="145"/>
              </a:xfrm>
              <a:custGeom>
                <a:avLst/>
                <a:gdLst>
                  <a:gd name="T0" fmla="*/ 65 w 74"/>
                  <a:gd name="T1" fmla="*/ 131 h 132"/>
                  <a:gd name="T2" fmla="*/ 48 w 74"/>
                  <a:gd name="T3" fmla="*/ 82 h 132"/>
                  <a:gd name="T4" fmla="*/ 40 w 74"/>
                  <a:gd name="T5" fmla="*/ 68 h 132"/>
                  <a:gd name="T6" fmla="*/ 17 w 74"/>
                  <a:gd name="T7" fmla="*/ 38 h 132"/>
                  <a:gd name="T8" fmla="*/ 0 w 74"/>
                  <a:gd name="T9" fmla="*/ 2 h 132"/>
                  <a:gd name="T10" fmla="*/ 2 w 74"/>
                  <a:gd name="T11" fmla="*/ 0 h 132"/>
                  <a:gd name="T12" fmla="*/ 18 w 74"/>
                  <a:gd name="T13" fmla="*/ 9 h 132"/>
                  <a:gd name="T14" fmla="*/ 35 w 74"/>
                  <a:gd name="T15" fmla="*/ 23 h 132"/>
                  <a:gd name="T16" fmla="*/ 72 w 74"/>
                  <a:gd name="T17" fmla="*/ 125 h 132"/>
                  <a:gd name="T18" fmla="*/ 65 w 74"/>
                  <a:gd name="T19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132">
                    <a:moveTo>
                      <a:pt x="65" y="131"/>
                    </a:moveTo>
                    <a:cubicBezTo>
                      <a:pt x="65" y="113"/>
                      <a:pt x="58" y="97"/>
                      <a:pt x="48" y="82"/>
                    </a:cubicBezTo>
                    <a:cubicBezTo>
                      <a:pt x="45" y="78"/>
                      <a:pt x="42" y="73"/>
                      <a:pt x="40" y="68"/>
                    </a:cubicBezTo>
                    <a:cubicBezTo>
                      <a:pt x="34" y="57"/>
                      <a:pt x="25" y="47"/>
                      <a:pt x="17" y="38"/>
                    </a:cubicBezTo>
                    <a:cubicBezTo>
                      <a:pt x="8" y="27"/>
                      <a:pt x="5" y="14"/>
                      <a:pt x="0" y="2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6" y="4"/>
                      <a:pt x="11" y="9"/>
                      <a:pt x="18" y="9"/>
                    </a:cubicBezTo>
                    <a:cubicBezTo>
                      <a:pt x="27" y="10"/>
                      <a:pt x="31" y="16"/>
                      <a:pt x="35" y="23"/>
                    </a:cubicBezTo>
                    <a:cubicBezTo>
                      <a:pt x="51" y="56"/>
                      <a:pt x="63" y="90"/>
                      <a:pt x="72" y="125"/>
                    </a:cubicBezTo>
                    <a:cubicBezTo>
                      <a:pt x="74" y="132"/>
                      <a:pt x="68" y="131"/>
                      <a:pt x="65" y="131"/>
                    </a:cubicBezTo>
                    <a:close/>
                  </a:path>
                </a:pathLst>
              </a:custGeom>
              <a:solidFill>
                <a:srgbClr val="FFDC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9" name="Freeform 361">
                <a:extLst>
                  <a:ext uri="{FF2B5EF4-FFF2-40B4-BE49-F238E27FC236}">
                    <a16:creationId xmlns:a16="http://schemas.microsoft.com/office/drawing/2014/main" id="{6800D028-BFA5-01FE-6656-78271B3A1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825"/>
                <a:ext cx="72" cy="86"/>
              </a:xfrm>
              <a:custGeom>
                <a:avLst/>
                <a:gdLst>
                  <a:gd name="T0" fmla="*/ 65 w 65"/>
                  <a:gd name="T1" fmla="*/ 75 h 78"/>
                  <a:gd name="T2" fmla="*/ 40 w 65"/>
                  <a:gd name="T3" fmla="*/ 55 h 78"/>
                  <a:gd name="T4" fmla="*/ 28 w 65"/>
                  <a:gd name="T5" fmla="*/ 19 h 78"/>
                  <a:gd name="T6" fmla="*/ 14 w 65"/>
                  <a:gd name="T7" fmla="*/ 10 h 78"/>
                  <a:gd name="T8" fmla="*/ 0 w 65"/>
                  <a:gd name="T9" fmla="*/ 10 h 78"/>
                  <a:gd name="T10" fmla="*/ 11 w 65"/>
                  <a:gd name="T11" fmla="*/ 1 h 78"/>
                  <a:gd name="T12" fmla="*/ 37 w 65"/>
                  <a:gd name="T13" fmla="*/ 17 h 78"/>
                  <a:gd name="T14" fmla="*/ 65 w 65"/>
                  <a:gd name="T15" fmla="*/ 7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5" h="78">
                    <a:moveTo>
                      <a:pt x="65" y="75"/>
                    </a:moveTo>
                    <a:cubicBezTo>
                      <a:pt x="49" y="78"/>
                      <a:pt x="45" y="65"/>
                      <a:pt x="40" y="55"/>
                    </a:cubicBezTo>
                    <a:cubicBezTo>
                      <a:pt x="35" y="44"/>
                      <a:pt x="31" y="31"/>
                      <a:pt x="28" y="19"/>
                    </a:cubicBezTo>
                    <a:cubicBezTo>
                      <a:pt x="26" y="11"/>
                      <a:pt x="21" y="9"/>
                      <a:pt x="14" y="10"/>
                    </a:cubicBezTo>
                    <a:cubicBezTo>
                      <a:pt x="9" y="10"/>
                      <a:pt x="5" y="10"/>
                      <a:pt x="0" y="10"/>
                    </a:cubicBezTo>
                    <a:cubicBezTo>
                      <a:pt x="0" y="2"/>
                      <a:pt x="5" y="1"/>
                      <a:pt x="11" y="1"/>
                    </a:cubicBezTo>
                    <a:cubicBezTo>
                      <a:pt x="24" y="0"/>
                      <a:pt x="32" y="3"/>
                      <a:pt x="37" y="17"/>
                    </a:cubicBezTo>
                    <a:cubicBezTo>
                      <a:pt x="44" y="37"/>
                      <a:pt x="57" y="55"/>
                      <a:pt x="65" y="75"/>
                    </a:cubicBezTo>
                    <a:close/>
                  </a:path>
                </a:pathLst>
              </a:custGeom>
              <a:solidFill>
                <a:srgbClr val="CAE6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0" name="Freeform 362">
                <a:extLst>
                  <a:ext uri="{FF2B5EF4-FFF2-40B4-BE49-F238E27FC236}">
                    <a16:creationId xmlns:a16="http://schemas.microsoft.com/office/drawing/2014/main" id="{249C0733-99CE-6F64-3A8A-802E14CFB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912"/>
                <a:ext cx="71" cy="127"/>
              </a:xfrm>
              <a:custGeom>
                <a:avLst/>
                <a:gdLst>
                  <a:gd name="T0" fmla="*/ 29 w 65"/>
                  <a:gd name="T1" fmla="*/ 30 h 116"/>
                  <a:gd name="T2" fmla="*/ 38 w 65"/>
                  <a:gd name="T3" fmla="*/ 54 h 116"/>
                  <a:gd name="T4" fmla="*/ 65 w 65"/>
                  <a:gd name="T5" fmla="*/ 113 h 116"/>
                  <a:gd name="T6" fmla="*/ 61 w 65"/>
                  <a:gd name="T7" fmla="*/ 112 h 116"/>
                  <a:gd name="T8" fmla="*/ 17 w 65"/>
                  <a:gd name="T9" fmla="*/ 32 h 116"/>
                  <a:gd name="T10" fmla="*/ 0 w 65"/>
                  <a:gd name="T11" fmla="*/ 0 h 116"/>
                  <a:gd name="T12" fmla="*/ 15 w 65"/>
                  <a:gd name="T13" fmla="*/ 2 h 116"/>
                  <a:gd name="T14" fmla="*/ 17 w 65"/>
                  <a:gd name="T15" fmla="*/ 11 h 116"/>
                  <a:gd name="T16" fmla="*/ 23 w 65"/>
                  <a:gd name="T17" fmla="*/ 19 h 116"/>
                  <a:gd name="T18" fmla="*/ 25 w 65"/>
                  <a:gd name="T19" fmla="*/ 25 h 116"/>
                  <a:gd name="T20" fmla="*/ 29 w 65"/>
                  <a:gd name="T21" fmla="*/ 3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116">
                    <a:moveTo>
                      <a:pt x="29" y="30"/>
                    </a:moveTo>
                    <a:cubicBezTo>
                      <a:pt x="29" y="40"/>
                      <a:pt x="34" y="47"/>
                      <a:pt x="38" y="54"/>
                    </a:cubicBezTo>
                    <a:cubicBezTo>
                      <a:pt x="48" y="74"/>
                      <a:pt x="56" y="93"/>
                      <a:pt x="65" y="113"/>
                    </a:cubicBezTo>
                    <a:cubicBezTo>
                      <a:pt x="63" y="116"/>
                      <a:pt x="63" y="116"/>
                      <a:pt x="61" y="112"/>
                    </a:cubicBezTo>
                    <a:cubicBezTo>
                      <a:pt x="46" y="86"/>
                      <a:pt x="32" y="59"/>
                      <a:pt x="17" y="32"/>
                    </a:cubicBezTo>
                    <a:cubicBezTo>
                      <a:pt x="12" y="22"/>
                      <a:pt x="5" y="12"/>
                      <a:pt x="0" y="0"/>
                    </a:cubicBezTo>
                    <a:cubicBezTo>
                      <a:pt x="6" y="0"/>
                      <a:pt x="11" y="0"/>
                      <a:pt x="15" y="2"/>
                    </a:cubicBezTo>
                    <a:cubicBezTo>
                      <a:pt x="13" y="5"/>
                      <a:pt x="16" y="8"/>
                      <a:pt x="17" y="11"/>
                    </a:cubicBezTo>
                    <a:cubicBezTo>
                      <a:pt x="20" y="13"/>
                      <a:pt x="21" y="16"/>
                      <a:pt x="23" y="19"/>
                    </a:cubicBezTo>
                    <a:cubicBezTo>
                      <a:pt x="24" y="21"/>
                      <a:pt x="24" y="23"/>
                      <a:pt x="25" y="25"/>
                    </a:cubicBezTo>
                    <a:cubicBezTo>
                      <a:pt x="28" y="26"/>
                      <a:pt x="29" y="28"/>
                      <a:pt x="29" y="30"/>
                    </a:cubicBezTo>
                    <a:close/>
                  </a:path>
                </a:pathLst>
              </a:custGeom>
              <a:solidFill>
                <a:srgbClr val="CBE5E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1" name="Freeform 363">
                <a:extLst>
                  <a:ext uri="{FF2B5EF4-FFF2-40B4-BE49-F238E27FC236}">
                    <a16:creationId xmlns:a16="http://schemas.microsoft.com/office/drawing/2014/main" id="{940D0667-4163-097F-B3E1-481E1998B8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1" y="1201"/>
                <a:ext cx="20" cy="19"/>
              </a:xfrm>
              <a:custGeom>
                <a:avLst/>
                <a:gdLst>
                  <a:gd name="T0" fmla="*/ 19 w 19"/>
                  <a:gd name="T1" fmla="*/ 17 h 17"/>
                  <a:gd name="T2" fmla="*/ 3 w 19"/>
                  <a:gd name="T3" fmla="*/ 10 h 17"/>
                  <a:gd name="T4" fmla="*/ 2 w 19"/>
                  <a:gd name="T5" fmla="*/ 2 h 17"/>
                  <a:gd name="T6" fmla="*/ 9 w 19"/>
                  <a:gd name="T7" fmla="*/ 4 h 17"/>
                  <a:gd name="T8" fmla="*/ 19 w 19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7">
                    <a:moveTo>
                      <a:pt x="19" y="17"/>
                    </a:moveTo>
                    <a:cubicBezTo>
                      <a:pt x="13" y="15"/>
                      <a:pt x="7" y="14"/>
                      <a:pt x="3" y="10"/>
                    </a:cubicBezTo>
                    <a:cubicBezTo>
                      <a:pt x="1" y="7"/>
                      <a:pt x="0" y="5"/>
                      <a:pt x="2" y="2"/>
                    </a:cubicBezTo>
                    <a:cubicBezTo>
                      <a:pt x="5" y="0"/>
                      <a:pt x="7" y="2"/>
                      <a:pt x="9" y="4"/>
                    </a:cubicBezTo>
                    <a:cubicBezTo>
                      <a:pt x="12" y="7"/>
                      <a:pt x="16" y="11"/>
                      <a:pt x="19" y="17"/>
                    </a:cubicBezTo>
                    <a:close/>
                  </a:path>
                </a:pathLst>
              </a:custGeom>
              <a:solidFill>
                <a:srgbClr val="E4D4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2" name="Freeform 364">
                <a:extLst>
                  <a:ext uri="{FF2B5EF4-FFF2-40B4-BE49-F238E27FC236}">
                    <a16:creationId xmlns:a16="http://schemas.microsoft.com/office/drawing/2014/main" id="{048C704F-CD4D-E51D-AD34-83E963F52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1186"/>
                <a:ext cx="12" cy="22"/>
              </a:xfrm>
              <a:custGeom>
                <a:avLst/>
                <a:gdLst>
                  <a:gd name="T0" fmla="*/ 7 w 11"/>
                  <a:gd name="T1" fmla="*/ 20 h 20"/>
                  <a:gd name="T2" fmla="*/ 4 w 11"/>
                  <a:gd name="T3" fmla="*/ 0 h 20"/>
                  <a:gd name="T4" fmla="*/ 7 w 11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7" y="20"/>
                    </a:moveTo>
                    <a:cubicBezTo>
                      <a:pt x="0" y="13"/>
                      <a:pt x="0" y="7"/>
                      <a:pt x="4" y="0"/>
                    </a:cubicBezTo>
                    <a:cubicBezTo>
                      <a:pt x="11" y="5"/>
                      <a:pt x="11" y="8"/>
                      <a:pt x="7" y="20"/>
                    </a:cubicBezTo>
                    <a:close/>
                  </a:path>
                </a:pathLst>
              </a:custGeom>
              <a:solidFill>
                <a:srgbClr val="EBD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3" name="Freeform 365">
                <a:extLst>
                  <a:ext uri="{FF2B5EF4-FFF2-40B4-BE49-F238E27FC236}">
                    <a16:creationId xmlns:a16="http://schemas.microsoft.com/office/drawing/2014/main" id="{12680BE5-E360-DF75-DB77-6332CC0355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8" y="1181"/>
                <a:ext cx="8" cy="20"/>
              </a:xfrm>
              <a:custGeom>
                <a:avLst/>
                <a:gdLst>
                  <a:gd name="T0" fmla="*/ 6 w 8"/>
                  <a:gd name="T1" fmla="*/ 0 h 18"/>
                  <a:gd name="T2" fmla="*/ 1 w 8"/>
                  <a:gd name="T3" fmla="*/ 18 h 18"/>
                  <a:gd name="T4" fmla="*/ 6 w 8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8">
                    <a:moveTo>
                      <a:pt x="6" y="0"/>
                    </a:moveTo>
                    <a:cubicBezTo>
                      <a:pt x="8" y="11"/>
                      <a:pt x="7" y="11"/>
                      <a:pt x="1" y="18"/>
                    </a:cubicBezTo>
                    <a:cubicBezTo>
                      <a:pt x="0" y="12"/>
                      <a:pt x="0" y="6"/>
                      <a:pt x="6" y="0"/>
                    </a:cubicBezTo>
                    <a:close/>
                  </a:path>
                </a:pathLst>
              </a:custGeom>
              <a:solidFill>
                <a:srgbClr val="D3C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4" name="Freeform 366">
                <a:extLst>
                  <a:ext uri="{FF2B5EF4-FFF2-40B4-BE49-F238E27FC236}">
                    <a16:creationId xmlns:a16="http://schemas.microsoft.com/office/drawing/2014/main" id="{50E53974-E7F2-0C44-C06B-75FD4DC27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9" y="1184"/>
                <a:ext cx="13" cy="22"/>
              </a:xfrm>
              <a:custGeom>
                <a:avLst/>
                <a:gdLst>
                  <a:gd name="T0" fmla="*/ 0 w 11"/>
                  <a:gd name="T1" fmla="*/ 20 h 20"/>
                  <a:gd name="T2" fmla="*/ 9 w 11"/>
                  <a:gd name="T3" fmla="*/ 0 h 20"/>
                  <a:gd name="T4" fmla="*/ 0 w 11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0">
                    <a:moveTo>
                      <a:pt x="0" y="20"/>
                    </a:moveTo>
                    <a:cubicBezTo>
                      <a:pt x="1" y="12"/>
                      <a:pt x="5" y="7"/>
                      <a:pt x="9" y="0"/>
                    </a:cubicBezTo>
                    <a:cubicBezTo>
                      <a:pt x="11" y="10"/>
                      <a:pt x="7" y="15"/>
                      <a:pt x="0" y="20"/>
                    </a:cubicBezTo>
                    <a:close/>
                  </a:path>
                </a:pathLst>
              </a:custGeom>
              <a:solidFill>
                <a:srgbClr val="DACC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5" name="Freeform 367">
                <a:extLst>
                  <a:ext uri="{FF2B5EF4-FFF2-40B4-BE49-F238E27FC236}">
                    <a16:creationId xmlns:a16="http://schemas.microsoft.com/office/drawing/2014/main" id="{7242894E-86D7-CBFF-6B77-E3BB51098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4" y="1394"/>
                <a:ext cx="284" cy="138"/>
              </a:xfrm>
              <a:custGeom>
                <a:avLst/>
                <a:gdLst>
                  <a:gd name="T0" fmla="*/ 229 w 259"/>
                  <a:gd name="T1" fmla="*/ 1 h 126"/>
                  <a:gd name="T2" fmla="*/ 254 w 259"/>
                  <a:gd name="T3" fmla="*/ 29 h 126"/>
                  <a:gd name="T4" fmla="*/ 258 w 259"/>
                  <a:gd name="T5" fmla="*/ 35 h 126"/>
                  <a:gd name="T6" fmla="*/ 259 w 259"/>
                  <a:gd name="T7" fmla="*/ 86 h 126"/>
                  <a:gd name="T8" fmla="*/ 255 w 259"/>
                  <a:gd name="T9" fmla="*/ 93 h 126"/>
                  <a:gd name="T10" fmla="*/ 230 w 259"/>
                  <a:gd name="T11" fmla="*/ 116 h 126"/>
                  <a:gd name="T12" fmla="*/ 224 w 259"/>
                  <a:gd name="T13" fmla="*/ 121 h 126"/>
                  <a:gd name="T14" fmla="*/ 87 w 259"/>
                  <a:gd name="T15" fmla="*/ 126 h 126"/>
                  <a:gd name="T16" fmla="*/ 40 w 259"/>
                  <a:gd name="T17" fmla="*/ 124 h 126"/>
                  <a:gd name="T18" fmla="*/ 34 w 259"/>
                  <a:gd name="T19" fmla="*/ 122 h 126"/>
                  <a:gd name="T20" fmla="*/ 9 w 259"/>
                  <a:gd name="T21" fmla="*/ 99 h 126"/>
                  <a:gd name="T22" fmla="*/ 7 w 259"/>
                  <a:gd name="T23" fmla="*/ 96 h 126"/>
                  <a:gd name="T24" fmla="*/ 3 w 259"/>
                  <a:gd name="T25" fmla="*/ 35 h 126"/>
                  <a:gd name="T26" fmla="*/ 22 w 259"/>
                  <a:gd name="T27" fmla="*/ 15 h 126"/>
                  <a:gd name="T28" fmla="*/ 31 w 259"/>
                  <a:gd name="T29" fmla="*/ 10 h 126"/>
                  <a:gd name="T30" fmla="*/ 114 w 259"/>
                  <a:gd name="T31" fmla="*/ 3 h 126"/>
                  <a:gd name="T32" fmla="*/ 121 w 259"/>
                  <a:gd name="T33" fmla="*/ 6 h 126"/>
                  <a:gd name="T34" fmla="*/ 115 w 259"/>
                  <a:gd name="T35" fmla="*/ 11 h 126"/>
                  <a:gd name="T36" fmla="*/ 84 w 259"/>
                  <a:gd name="T37" fmla="*/ 43 h 126"/>
                  <a:gd name="T38" fmla="*/ 98 w 259"/>
                  <a:gd name="T39" fmla="*/ 96 h 126"/>
                  <a:gd name="T40" fmla="*/ 119 w 259"/>
                  <a:gd name="T41" fmla="*/ 101 h 126"/>
                  <a:gd name="T42" fmla="*/ 139 w 259"/>
                  <a:gd name="T43" fmla="*/ 101 h 126"/>
                  <a:gd name="T44" fmla="*/ 166 w 259"/>
                  <a:gd name="T45" fmla="*/ 83 h 126"/>
                  <a:gd name="T46" fmla="*/ 158 w 259"/>
                  <a:gd name="T47" fmla="*/ 18 h 126"/>
                  <a:gd name="T48" fmla="*/ 137 w 259"/>
                  <a:gd name="T49" fmla="*/ 9 h 126"/>
                  <a:gd name="T50" fmla="*/ 130 w 259"/>
                  <a:gd name="T51" fmla="*/ 2 h 126"/>
                  <a:gd name="T52" fmla="*/ 133 w 259"/>
                  <a:gd name="T53" fmla="*/ 1 h 126"/>
                  <a:gd name="T54" fmla="*/ 227 w 259"/>
                  <a:gd name="T55" fmla="*/ 1 h 126"/>
                  <a:gd name="T56" fmla="*/ 229 w 259"/>
                  <a:gd name="T57" fmla="*/ 1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126">
                    <a:moveTo>
                      <a:pt x="229" y="1"/>
                    </a:moveTo>
                    <a:cubicBezTo>
                      <a:pt x="232" y="16"/>
                      <a:pt x="240" y="25"/>
                      <a:pt x="254" y="29"/>
                    </a:cubicBezTo>
                    <a:cubicBezTo>
                      <a:pt x="258" y="30"/>
                      <a:pt x="258" y="33"/>
                      <a:pt x="258" y="35"/>
                    </a:cubicBezTo>
                    <a:cubicBezTo>
                      <a:pt x="258" y="52"/>
                      <a:pt x="259" y="69"/>
                      <a:pt x="259" y="86"/>
                    </a:cubicBezTo>
                    <a:cubicBezTo>
                      <a:pt x="259" y="90"/>
                      <a:pt x="259" y="92"/>
                      <a:pt x="255" y="93"/>
                    </a:cubicBezTo>
                    <a:cubicBezTo>
                      <a:pt x="242" y="96"/>
                      <a:pt x="234" y="104"/>
                      <a:pt x="230" y="116"/>
                    </a:cubicBezTo>
                    <a:cubicBezTo>
                      <a:pt x="229" y="120"/>
                      <a:pt x="227" y="121"/>
                      <a:pt x="224" y="121"/>
                    </a:cubicBezTo>
                    <a:cubicBezTo>
                      <a:pt x="178" y="120"/>
                      <a:pt x="133" y="126"/>
                      <a:pt x="87" y="126"/>
                    </a:cubicBezTo>
                    <a:cubicBezTo>
                      <a:pt x="71" y="125"/>
                      <a:pt x="56" y="124"/>
                      <a:pt x="40" y="124"/>
                    </a:cubicBezTo>
                    <a:cubicBezTo>
                      <a:pt x="38" y="124"/>
                      <a:pt x="35" y="124"/>
                      <a:pt x="34" y="122"/>
                    </a:cubicBezTo>
                    <a:cubicBezTo>
                      <a:pt x="29" y="111"/>
                      <a:pt x="18" y="106"/>
                      <a:pt x="9" y="99"/>
                    </a:cubicBezTo>
                    <a:cubicBezTo>
                      <a:pt x="8" y="98"/>
                      <a:pt x="7" y="97"/>
                      <a:pt x="7" y="96"/>
                    </a:cubicBezTo>
                    <a:cubicBezTo>
                      <a:pt x="1" y="76"/>
                      <a:pt x="0" y="56"/>
                      <a:pt x="3" y="35"/>
                    </a:cubicBezTo>
                    <a:cubicBezTo>
                      <a:pt x="10" y="29"/>
                      <a:pt x="17" y="23"/>
                      <a:pt x="22" y="15"/>
                    </a:cubicBezTo>
                    <a:cubicBezTo>
                      <a:pt x="24" y="12"/>
                      <a:pt x="27" y="10"/>
                      <a:pt x="31" y="10"/>
                    </a:cubicBezTo>
                    <a:cubicBezTo>
                      <a:pt x="59" y="9"/>
                      <a:pt x="86" y="5"/>
                      <a:pt x="114" y="3"/>
                    </a:cubicBezTo>
                    <a:cubicBezTo>
                      <a:pt x="117" y="3"/>
                      <a:pt x="121" y="3"/>
                      <a:pt x="121" y="6"/>
                    </a:cubicBezTo>
                    <a:cubicBezTo>
                      <a:pt x="122" y="10"/>
                      <a:pt x="117" y="10"/>
                      <a:pt x="115" y="11"/>
                    </a:cubicBezTo>
                    <a:cubicBezTo>
                      <a:pt x="101" y="19"/>
                      <a:pt x="89" y="28"/>
                      <a:pt x="84" y="43"/>
                    </a:cubicBezTo>
                    <a:cubicBezTo>
                      <a:pt x="78" y="60"/>
                      <a:pt x="84" y="84"/>
                      <a:pt x="98" y="96"/>
                    </a:cubicBezTo>
                    <a:cubicBezTo>
                      <a:pt x="105" y="98"/>
                      <a:pt x="113" y="98"/>
                      <a:pt x="119" y="101"/>
                    </a:cubicBezTo>
                    <a:cubicBezTo>
                      <a:pt x="127" y="105"/>
                      <a:pt x="132" y="103"/>
                      <a:pt x="139" y="101"/>
                    </a:cubicBezTo>
                    <a:cubicBezTo>
                      <a:pt x="150" y="97"/>
                      <a:pt x="160" y="93"/>
                      <a:pt x="166" y="83"/>
                    </a:cubicBezTo>
                    <a:cubicBezTo>
                      <a:pt x="181" y="60"/>
                      <a:pt x="178" y="34"/>
                      <a:pt x="158" y="18"/>
                    </a:cubicBezTo>
                    <a:cubicBezTo>
                      <a:pt x="152" y="12"/>
                      <a:pt x="145" y="10"/>
                      <a:pt x="137" y="9"/>
                    </a:cubicBezTo>
                    <a:cubicBezTo>
                      <a:pt x="133" y="9"/>
                      <a:pt x="126" y="10"/>
                      <a:pt x="130" y="2"/>
                    </a:cubicBezTo>
                    <a:cubicBezTo>
                      <a:pt x="131" y="2"/>
                      <a:pt x="132" y="1"/>
                      <a:pt x="133" y="1"/>
                    </a:cubicBezTo>
                    <a:cubicBezTo>
                      <a:pt x="165" y="1"/>
                      <a:pt x="196" y="0"/>
                      <a:pt x="227" y="1"/>
                    </a:cubicBezTo>
                    <a:cubicBezTo>
                      <a:pt x="228" y="1"/>
                      <a:pt x="228" y="1"/>
                      <a:pt x="229" y="1"/>
                    </a:cubicBezTo>
                    <a:close/>
                  </a:path>
                </a:pathLst>
              </a:custGeom>
              <a:solidFill>
                <a:srgbClr val="8FC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6" name="Freeform 368">
                <a:extLst>
                  <a:ext uri="{FF2B5EF4-FFF2-40B4-BE49-F238E27FC236}">
                    <a16:creationId xmlns:a16="http://schemas.microsoft.com/office/drawing/2014/main" id="{BE637F8E-A45C-3285-655C-D7A3D59B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8" y="1389"/>
                <a:ext cx="228" cy="22"/>
              </a:xfrm>
              <a:custGeom>
                <a:avLst/>
                <a:gdLst>
                  <a:gd name="T0" fmla="*/ 109 w 208"/>
                  <a:gd name="T1" fmla="*/ 8 h 20"/>
                  <a:gd name="T2" fmla="*/ 108 w 208"/>
                  <a:gd name="T3" fmla="*/ 9 h 20"/>
                  <a:gd name="T4" fmla="*/ 94 w 208"/>
                  <a:gd name="T5" fmla="*/ 10 h 20"/>
                  <a:gd name="T6" fmla="*/ 0 w 208"/>
                  <a:gd name="T7" fmla="*/ 20 h 20"/>
                  <a:gd name="T8" fmla="*/ 14 w 208"/>
                  <a:gd name="T9" fmla="*/ 7 h 20"/>
                  <a:gd name="T10" fmla="*/ 177 w 208"/>
                  <a:gd name="T11" fmla="*/ 1 h 20"/>
                  <a:gd name="T12" fmla="*/ 201 w 208"/>
                  <a:gd name="T13" fmla="*/ 1 h 20"/>
                  <a:gd name="T14" fmla="*/ 207 w 208"/>
                  <a:gd name="T15" fmla="*/ 6 h 20"/>
                  <a:gd name="T16" fmla="*/ 206 w 208"/>
                  <a:gd name="T17" fmla="*/ 6 h 20"/>
                  <a:gd name="T18" fmla="*/ 153 w 208"/>
                  <a:gd name="T19" fmla="*/ 7 h 20"/>
                  <a:gd name="T20" fmla="*/ 109 w 208"/>
                  <a:gd name="T2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8" h="20">
                    <a:moveTo>
                      <a:pt x="109" y="8"/>
                    </a:moveTo>
                    <a:cubicBezTo>
                      <a:pt x="109" y="8"/>
                      <a:pt x="108" y="8"/>
                      <a:pt x="108" y="9"/>
                    </a:cubicBezTo>
                    <a:cubicBezTo>
                      <a:pt x="104" y="13"/>
                      <a:pt x="98" y="7"/>
                      <a:pt x="94" y="10"/>
                    </a:cubicBezTo>
                    <a:cubicBezTo>
                      <a:pt x="63" y="13"/>
                      <a:pt x="31" y="17"/>
                      <a:pt x="0" y="20"/>
                    </a:cubicBezTo>
                    <a:cubicBezTo>
                      <a:pt x="1" y="12"/>
                      <a:pt x="5" y="8"/>
                      <a:pt x="14" y="7"/>
                    </a:cubicBezTo>
                    <a:cubicBezTo>
                      <a:pt x="68" y="2"/>
                      <a:pt x="123" y="0"/>
                      <a:pt x="177" y="1"/>
                    </a:cubicBezTo>
                    <a:cubicBezTo>
                      <a:pt x="185" y="1"/>
                      <a:pt x="193" y="1"/>
                      <a:pt x="201" y="1"/>
                    </a:cubicBezTo>
                    <a:cubicBezTo>
                      <a:pt x="204" y="2"/>
                      <a:pt x="208" y="1"/>
                      <a:pt x="207" y="6"/>
                    </a:cubicBezTo>
                    <a:cubicBezTo>
                      <a:pt x="206" y="6"/>
                      <a:pt x="206" y="6"/>
                      <a:pt x="206" y="6"/>
                    </a:cubicBezTo>
                    <a:cubicBezTo>
                      <a:pt x="189" y="9"/>
                      <a:pt x="171" y="7"/>
                      <a:pt x="153" y="7"/>
                    </a:cubicBezTo>
                    <a:cubicBezTo>
                      <a:pt x="139" y="8"/>
                      <a:pt x="124" y="6"/>
                      <a:pt x="109" y="8"/>
                    </a:cubicBezTo>
                    <a:close/>
                  </a:path>
                </a:pathLst>
              </a:custGeom>
              <a:solidFill>
                <a:srgbClr val="C6E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7" name="Freeform 369">
                <a:extLst>
                  <a:ext uri="{FF2B5EF4-FFF2-40B4-BE49-F238E27FC236}">
                    <a16:creationId xmlns:a16="http://schemas.microsoft.com/office/drawing/2014/main" id="{BA99F9D6-B9C4-0345-D519-1CBC0D711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1531"/>
                <a:ext cx="31" cy="34"/>
              </a:xfrm>
              <a:custGeom>
                <a:avLst/>
                <a:gdLst>
                  <a:gd name="T0" fmla="*/ 13 w 28"/>
                  <a:gd name="T1" fmla="*/ 30 h 31"/>
                  <a:gd name="T2" fmla="*/ 1 w 28"/>
                  <a:gd name="T3" fmla="*/ 19 h 31"/>
                  <a:gd name="T4" fmla="*/ 25 w 28"/>
                  <a:gd name="T5" fmla="*/ 4 h 31"/>
                  <a:gd name="T6" fmla="*/ 26 w 28"/>
                  <a:gd name="T7" fmla="*/ 5 h 31"/>
                  <a:gd name="T8" fmla="*/ 25 w 28"/>
                  <a:gd name="T9" fmla="*/ 27 h 31"/>
                  <a:gd name="T10" fmla="*/ 18 w 28"/>
                  <a:gd name="T11" fmla="*/ 30 h 31"/>
                  <a:gd name="T12" fmla="*/ 13 w 28"/>
                  <a:gd name="T13" fmla="*/ 3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1">
                    <a:moveTo>
                      <a:pt x="13" y="30"/>
                    </a:moveTo>
                    <a:cubicBezTo>
                      <a:pt x="0" y="31"/>
                      <a:pt x="0" y="31"/>
                      <a:pt x="1" y="19"/>
                    </a:cubicBezTo>
                    <a:cubicBezTo>
                      <a:pt x="3" y="6"/>
                      <a:pt x="12" y="0"/>
                      <a:pt x="25" y="4"/>
                    </a:cubicBezTo>
                    <a:cubicBezTo>
                      <a:pt x="25" y="5"/>
                      <a:pt x="26" y="5"/>
                      <a:pt x="26" y="5"/>
                    </a:cubicBezTo>
                    <a:cubicBezTo>
                      <a:pt x="28" y="12"/>
                      <a:pt x="26" y="19"/>
                      <a:pt x="25" y="27"/>
                    </a:cubicBezTo>
                    <a:cubicBezTo>
                      <a:pt x="25" y="31"/>
                      <a:pt x="21" y="29"/>
                      <a:pt x="18" y="30"/>
                    </a:cubicBezTo>
                    <a:cubicBezTo>
                      <a:pt x="16" y="30"/>
                      <a:pt x="14" y="30"/>
                      <a:pt x="13" y="30"/>
                    </a:cubicBezTo>
                    <a:close/>
                  </a:path>
                </a:pathLst>
              </a:custGeom>
              <a:solidFill>
                <a:srgbClr val="7AB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8" name="Freeform 370">
                <a:extLst>
                  <a:ext uri="{FF2B5EF4-FFF2-40B4-BE49-F238E27FC236}">
                    <a16:creationId xmlns:a16="http://schemas.microsoft.com/office/drawing/2014/main" id="{1DECDD16-453C-98D5-90A0-29ECF6018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6" y="1433"/>
                <a:ext cx="18" cy="70"/>
              </a:xfrm>
              <a:custGeom>
                <a:avLst/>
                <a:gdLst>
                  <a:gd name="T0" fmla="*/ 10 w 16"/>
                  <a:gd name="T1" fmla="*/ 0 h 64"/>
                  <a:gd name="T2" fmla="*/ 16 w 16"/>
                  <a:gd name="T3" fmla="*/ 64 h 64"/>
                  <a:gd name="T4" fmla="*/ 4 w 16"/>
                  <a:gd name="T5" fmla="*/ 51 h 64"/>
                  <a:gd name="T6" fmla="*/ 1 w 16"/>
                  <a:gd name="T7" fmla="*/ 17 h 64"/>
                  <a:gd name="T8" fmla="*/ 10 w 16"/>
                  <a:gd name="T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64">
                    <a:moveTo>
                      <a:pt x="10" y="0"/>
                    </a:moveTo>
                    <a:cubicBezTo>
                      <a:pt x="12" y="22"/>
                      <a:pt x="11" y="43"/>
                      <a:pt x="16" y="64"/>
                    </a:cubicBezTo>
                    <a:cubicBezTo>
                      <a:pt x="7" y="64"/>
                      <a:pt x="5" y="59"/>
                      <a:pt x="4" y="51"/>
                    </a:cubicBezTo>
                    <a:cubicBezTo>
                      <a:pt x="4" y="39"/>
                      <a:pt x="3" y="28"/>
                      <a:pt x="1" y="17"/>
                    </a:cubicBezTo>
                    <a:cubicBezTo>
                      <a:pt x="0" y="9"/>
                      <a:pt x="2" y="3"/>
                      <a:pt x="10" y="0"/>
                    </a:cubicBezTo>
                    <a:close/>
                  </a:path>
                </a:pathLst>
              </a:custGeom>
              <a:solidFill>
                <a:srgbClr val="C5DF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9" name="Freeform 371">
                <a:extLst>
                  <a:ext uri="{FF2B5EF4-FFF2-40B4-BE49-F238E27FC236}">
                    <a16:creationId xmlns:a16="http://schemas.microsoft.com/office/drawing/2014/main" id="{0344CC0C-B1F7-E908-3E90-8AEC6C8F9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1532"/>
                <a:ext cx="26" cy="31"/>
              </a:xfrm>
              <a:custGeom>
                <a:avLst/>
                <a:gdLst>
                  <a:gd name="T0" fmla="*/ 15 w 24"/>
                  <a:gd name="T1" fmla="*/ 4 h 28"/>
                  <a:gd name="T2" fmla="*/ 24 w 24"/>
                  <a:gd name="T3" fmla="*/ 9 h 28"/>
                  <a:gd name="T4" fmla="*/ 7 w 24"/>
                  <a:gd name="T5" fmla="*/ 28 h 28"/>
                  <a:gd name="T6" fmla="*/ 2 w 24"/>
                  <a:gd name="T7" fmla="*/ 20 h 28"/>
                  <a:gd name="T8" fmla="*/ 15 w 24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8">
                    <a:moveTo>
                      <a:pt x="15" y="4"/>
                    </a:moveTo>
                    <a:cubicBezTo>
                      <a:pt x="17" y="6"/>
                      <a:pt x="24" y="0"/>
                      <a:pt x="24" y="9"/>
                    </a:cubicBezTo>
                    <a:cubicBezTo>
                      <a:pt x="23" y="27"/>
                      <a:pt x="22" y="28"/>
                      <a:pt x="7" y="28"/>
                    </a:cubicBezTo>
                    <a:cubicBezTo>
                      <a:pt x="0" y="28"/>
                      <a:pt x="2" y="23"/>
                      <a:pt x="2" y="20"/>
                    </a:cubicBezTo>
                    <a:cubicBezTo>
                      <a:pt x="2" y="4"/>
                      <a:pt x="3" y="3"/>
                      <a:pt x="15" y="4"/>
                    </a:cubicBezTo>
                    <a:close/>
                  </a:path>
                </a:pathLst>
              </a:custGeom>
              <a:solidFill>
                <a:srgbClr val="7AB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0" name="Freeform 372">
                <a:extLst>
                  <a:ext uri="{FF2B5EF4-FFF2-40B4-BE49-F238E27FC236}">
                    <a16:creationId xmlns:a16="http://schemas.microsoft.com/office/drawing/2014/main" id="{6A857B30-9F87-7326-D543-A09708727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4" y="1400"/>
                <a:ext cx="32" cy="33"/>
              </a:xfrm>
              <a:custGeom>
                <a:avLst/>
                <a:gdLst>
                  <a:gd name="T0" fmla="*/ 29 w 29"/>
                  <a:gd name="T1" fmla="*/ 0 h 30"/>
                  <a:gd name="T2" fmla="*/ 4 w 29"/>
                  <a:gd name="T3" fmla="*/ 30 h 30"/>
                  <a:gd name="T4" fmla="*/ 3 w 29"/>
                  <a:gd name="T5" fmla="*/ 29 h 30"/>
                  <a:gd name="T6" fmla="*/ 29 w 29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30">
                    <a:moveTo>
                      <a:pt x="29" y="0"/>
                    </a:moveTo>
                    <a:cubicBezTo>
                      <a:pt x="25" y="14"/>
                      <a:pt x="15" y="22"/>
                      <a:pt x="4" y="30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0" y="2"/>
                      <a:pt x="1" y="1"/>
                      <a:pt x="29" y="0"/>
                    </a:cubicBezTo>
                    <a:close/>
                  </a:path>
                </a:pathLst>
              </a:custGeom>
              <a:solidFill>
                <a:srgbClr val="BDDB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1" name="Freeform 373">
                <a:extLst>
                  <a:ext uri="{FF2B5EF4-FFF2-40B4-BE49-F238E27FC236}">
                    <a16:creationId xmlns:a16="http://schemas.microsoft.com/office/drawing/2014/main" id="{EF363F92-E448-7ACF-4097-12722FE8C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1391"/>
                <a:ext cx="29" cy="32"/>
              </a:xfrm>
              <a:custGeom>
                <a:avLst/>
                <a:gdLst>
                  <a:gd name="T0" fmla="*/ 23 w 26"/>
                  <a:gd name="T1" fmla="*/ 15 h 29"/>
                  <a:gd name="T2" fmla="*/ 22 w 26"/>
                  <a:gd name="T3" fmla="*/ 27 h 29"/>
                  <a:gd name="T4" fmla="*/ 10 w 26"/>
                  <a:gd name="T5" fmla="*/ 21 h 29"/>
                  <a:gd name="T6" fmla="*/ 5 w 26"/>
                  <a:gd name="T7" fmla="*/ 16 h 29"/>
                  <a:gd name="T8" fmla="*/ 1 w 26"/>
                  <a:gd name="T9" fmla="*/ 1 h 29"/>
                  <a:gd name="T10" fmla="*/ 21 w 26"/>
                  <a:gd name="T11" fmla="*/ 2 h 29"/>
                  <a:gd name="T12" fmla="*/ 23 w 26"/>
                  <a:gd name="T13" fmla="*/ 1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9">
                    <a:moveTo>
                      <a:pt x="23" y="15"/>
                    </a:moveTo>
                    <a:cubicBezTo>
                      <a:pt x="22" y="19"/>
                      <a:pt x="26" y="25"/>
                      <a:pt x="22" y="27"/>
                    </a:cubicBezTo>
                    <a:cubicBezTo>
                      <a:pt x="18" y="29"/>
                      <a:pt x="14" y="24"/>
                      <a:pt x="10" y="21"/>
                    </a:cubicBezTo>
                    <a:cubicBezTo>
                      <a:pt x="8" y="20"/>
                      <a:pt x="6" y="18"/>
                      <a:pt x="5" y="16"/>
                    </a:cubicBezTo>
                    <a:cubicBezTo>
                      <a:pt x="3" y="11"/>
                      <a:pt x="0" y="7"/>
                      <a:pt x="1" y="1"/>
                    </a:cubicBezTo>
                    <a:cubicBezTo>
                      <a:pt x="1" y="0"/>
                      <a:pt x="20" y="1"/>
                      <a:pt x="21" y="2"/>
                    </a:cubicBezTo>
                    <a:cubicBezTo>
                      <a:pt x="25" y="6"/>
                      <a:pt x="22" y="11"/>
                      <a:pt x="23" y="15"/>
                    </a:cubicBezTo>
                    <a:close/>
                  </a:path>
                </a:pathLst>
              </a:custGeom>
              <a:solidFill>
                <a:srgbClr val="96C7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2" name="Freeform 374">
                <a:extLst>
                  <a:ext uri="{FF2B5EF4-FFF2-40B4-BE49-F238E27FC236}">
                    <a16:creationId xmlns:a16="http://schemas.microsoft.com/office/drawing/2014/main" id="{37BB4222-1B63-8995-1EDC-770066670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7" y="1537"/>
                <a:ext cx="37" cy="32"/>
              </a:xfrm>
              <a:custGeom>
                <a:avLst/>
                <a:gdLst>
                  <a:gd name="T0" fmla="*/ 0 w 33"/>
                  <a:gd name="T1" fmla="*/ 29 h 29"/>
                  <a:gd name="T2" fmla="*/ 19 w 33"/>
                  <a:gd name="T3" fmla="*/ 5 h 29"/>
                  <a:gd name="T4" fmla="*/ 28 w 33"/>
                  <a:gd name="T5" fmla="*/ 1 h 29"/>
                  <a:gd name="T6" fmla="*/ 29 w 33"/>
                  <a:gd name="T7" fmla="*/ 10 h 29"/>
                  <a:gd name="T8" fmla="*/ 13 w 33"/>
                  <a:gd name="T9" fmla="*/ 27 h 29"/>
                  <a:gd name="T10" fmla="*/ 0 w 33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9">
                    <a:moveTo>
                      <a:pt x="0" y="29"/>
                    </a:moveTo>
                    <a:cubicBezTo>
                      <a:pt x="7" y="20"/>
                      <a:pt x="13" y="12"/>
                      <a:pt x="19" y="5"/>
                    </a:cubicBezTo>
                    <a:cubicBezTo>
                      <a:pt x="21" y="3"/>
                      <a:pt x="24" y="0"/>
                      <a:pt x="28" y="1"/>
                    </a:cubicBezTo>
                    <a:cubicBezTo>
                      <a:pt x="33" y="3"/>
                      <a:pt x="29" y="7"/>
                      <a:pt x="29" y="10"/>
                    </a:cubicBezTo>
                    <a:cubicBezTo>
                      <a:pt x="28" y="25"/>
                      <a:pt x="28" y="25"/>
                      <a:pt x="13" y="27"/>
                    </a:cubicBezTo>
                    <a:cubicBezTo>
                      <a:pt x="9" y="28"/>
                      <a:pt x="5" y="28"/>
                      <a:pt x="0" y="29"/>
                    </a:cubicBezTo>
                    <a:close/>
                  </a:path>
                </a:pathLst>
              </a:custGeom>
              <a:solidFill>
                <a:srgbClr val="7BB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3" name="Freeform 375">
                <a:extLst>
                  <a:ext uri="{FF2B5EF4-FFF2-40B4-BE49-F238E27FC236}">
                    <a16:creationId xmlns:a16="http://schemas.microsoft.com/office/drawing/2014/main" id="{0934964D-3D41-26DA-AEB3-1E05CE7DC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7" y="1537"/>
                <a:ext cx="31" cy="28"/>
              </a:xfrm>
              <a:custGeom>
                <a:avLst/>
                <a:gdLst>
                  <a:gd name="T0" fmla="*/ 26 w 28"/>
                  <a:gd name="T1" fmla="*/ 14 h 26"/>
                  <a:gd name="T2" fmla="*/ 12 w 28"/>
                  <a:gd name="T3" fmla="*/ 22 h 26"/>
                  <a:gd name="T4" fmla="*/ 5 w 28"/>
                  <a:gd name="T5" fmla="*/ 16 h 26"/>
                  <a:gd name="T6" fmla="*/ 13 w 28"/>
                  <a:gd name="T7" fmla="*/ 1 h 26"/>
                  <a:gd name="T8" fmla="*/ 26 w 28"/>
                  <a:gd name="T9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6">
                    <a:moveTo>
                      <a:pt x="26" y="14"/>
                    </a:moveTo>
                    <a:cubicBezTo>
                      <a:pt x="28" y="26"/>
                      <a:pt x="18" y="21"/>
                      <a:pt x="12" y="22"/>
                    </a:cubicBezTo>
                    <a:cubicBezTo>
                      <a:pt x="6" y="23"/>
                      <a:pt x="3" y="21"/>
                      <a:pt x="5" y="16"/>
                    </a:cubicBezTo>
                    <a:cubicBezTo>
                      <a:pt x="7" y="11"/>
                      <a:pt x="0" y="0"/>
                      <a:pt x="13" y="1"/>
                    </a:cubicBezTo>
                    <a:cubicBezTo>
                      <a:pt x="28" y="2"/>
                      <a:pt x="25" y="0"/>
                      <a:pt x="26" y="14"/>
                    </a:cubicBezTo>
                    <a:close/>
                  </a:path>
                </a:pathLst>
              </a:custGeom>
              <a:solidFill>
                <a:srgbClr val="7BB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4" name="Freeform 376">
                <a:extLst>
                  <a:ext uri="{FF2B5EF4-FFF2-40B4-BE49-F238E27FC236}">
                    <a16:creationId xmlns:a16="http://schemas.microsoft.com/office/drawing/2014/main" id="{440EE393-AAF9-A044-BC64-EA7F3E9FC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0" y="1506"/>
                <a:ext cx="34" cy="30"/>
              </a:xfrm>
              <a:custGeom>
                <a:avLst/>
                <a:gdLst>
                  <a:gd name="T0" fmla="*/ 31 w 31"/>
                  <a:gd name="T1" fmla="*/ 21 h 27"/>
                  <a:gd name="T2" fmla="*/ 19 w 31"/>
                  <a:gd name="T3" fmla="*/ 22 h 27"/>
                  <a:gd name="T4" fmla="*/ 5 w 31"/>
                  <a:gd name="T5" fmla="*/ 22 h 27"/>
                  <a:gd name="T6" fmla="*/ 1 w 31"/>
                  <a:gd name="T7" fmla="*/ 4 h 27"/>
                  <a:gd name="T8" fmla="*/ 6 w 31"/>
                  <a:gd name="T9" fmla="*/ 1 h 27"/>
                  <a:gd name="T10" fmla="*/ 31 w 31"/>
                  <a:gd name="T11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27">
                    <a:moveTo>
                      <a:pt x="31" y="21"/>
                    </a:moveTo>
                    <a:cubicBezTo>
                      <a:pt x="26" y="22"/>
                      <a:pt x="23" y="22"/>
                      <a:pt x="19" y="22"/>
                    </a:cubicBezTo>
                    <a:cubicBezTo>
                      <a:pt x="14" y="22"/>
                      <a:pt x="8" y="27"/>
                      <a:pt x="5" y="22"/>
                    </a:cubicBezTo>
                    <a:cubicBezTo>
                      <a:pt x="2" y="17"/>
                      <a:pt x="2" y="10"/>
                      <a:pt x="1" y="4"/>
                    </a:cubicBezTo>
                    <a:cubicBezTo>
                      <a:pt x="0" y="0"/>
                      <a:pt x="3" y="0"/>
                      <a:pt x="6" y="1"/>
                    </a:cubicBezTo>
                    <a:cubicBezTo>
                      <a:pt x="15" y="6"/>
                      <a:pt x="25" y="10"/>
                      <a:pt x="31" y="21"/>
                    </a:cubicBezTo>
                    <a:close/>
                  </a:path>
                </a:pathLst>
              </a:custGeom>
              <a:solidFill>
                <a:srgbClr val="AED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5" name="Freeform 377">
                <a:extLst>
                  <a:ext uri="{FF2B5EF4-FFF2-40B4-BE49-F238E27FC236}">
                    <a16:creationId xmlns:a16="http://schemas.microsoft.com/office/drawing/2014/main" id="{A14C5498-2A1B-E80F-AF28-A0DA62418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1499"/>
                <a:ext cx="29" cy="27"/>
              </a:xfrm>
              <a:custGeom>
                <a:avLst/>
                <a:gdLst>
                  <a:gd name="T0" fmla="*/ 0 w 26"/>
                  <a:gd name="T1" fmla="*/ 24 h 24"/>
                  <a:gd name="T2" fmla="*/ 18 w 26"/>
                  <a:gd name="T3" fmla="*/ 2 h 24"/>
                  <a:gd name="T4" fmla="*/ 25 w 26"/>
                  <a:gd name="T5" fmla="*/ 6 h 24"/>
                  <a:gd name="T6" fmla="*/ 8 w 26"/>
                  <a:gd name="T7" fmla="*/ 24 h 24"/>
                  <a:gd name="T8" fmla="*/ 0 w 26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4">
                    <a:moveTo>
                      <a:pt x="0" y="24"/>
                    </a:moveTo>
                    <a:cubicBezTo>
                      <a:pt x="2" y="13"/>
                      <a:pt x="9" y="6"/>
                      <a:pt x="18" y="2"/>
                    </a:cubicBezTo>
                    <a:cubicBezTo>
                      <a:pt x="21" y="0"/>
                      <a:pt x="24" y="0"/>
                      <a:pt x="25" y="6"/>
                    </a:cubicBezTo>
                    <a:cubicBezTo>
                      <a:pt x="26" y="23"/>
                      <a:pt x="26" y="24"/>
                      <a:pt x="8" y="24"/>
                    </a:cubicBezTo>
                    <a:cubicBezTo>
                      <a:pt x="6" y="24"/>
                      <a:pt x="3" y="24"/>
                      <a:pt x="0" y="24"/>
                    </a:cubicBezTo>
                    <a:close/>
                  </a:path>
                </a:pathLst>
              </a:custGeom>
              <a:solidFill>
                <a:srgbClr val="8CC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6" name="Freeform 378">
                <a:extLst>
                  <a:ext uri="{FF2B5EF4-FFF2-40B4-BE49-F238E27FC236}">
                    <a16:creationId xmlns:a16="http://schemas.microsoft.com/office/drawing/2014/main" id="{4412AEE8-E3B6-5FE8-26DF-AE03060AF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391"/>
                <a:ext cx="24" cy="31"/>
              </a:xfrm>
              <a:custGeom>
                <a:avLst/>
                <a:gdLst>
                  <a:gd name="T0" fmla="*/ 0 w 22"/>
                  <a:gd name="T1" fmla="*/ 0 h 28"/>
                  <a:gd name="T2" fmla="*/ 12 w 22"/>
                  <a:gd name="T3" fmla="*/ 6 h 28"/>
                  <a:gd name="T4" fmla="*/ 19 w 22"/>
                  <a:gd name="T5" fmla="*/ 23 h 28"/>
                  <a:gd name="T6" fmla="*/ 2 w 22"/>
                  <a:gd name="T7" fmla="*/ 27 h 28"/>
                  <a:gd name="T8" fmla="*/ 0 w 22"/>
                  <a:gd name="T9" fmla="*/ 22 h 28"/>
                  <a:gd name="T10" fmla="*/ 0 w 22"/>
                  <a:gd name="T11" fmla="*/ 20 h 28"/>
                  <a:gd name="T12" fmla="*/ 0 w 22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28">
                    <a:moveTo>
                      <a:pt x="0" y="0"/>
                    </a:moveTo>
                    <a:cubicBezTo>
                      <a:pt x="4" y="2"/>
                      <a:pt x="8" y="4"/>
                      <a:pt x="12" y="6"/>
                    </a:cubicBezTo>
                    <a:cubicBezTo>
                      <a:pt x="18" y="9"/>
                      <a:pt x="22" y="19"/>
                      <a:pt x="19" y="23"/>
                    </a:cubicBezTo>
                    <a:cubicBezTo>
                      <a:pt x="14" y="28"/>
                      <a:pt x="8" y="27"/>
                      <a:pt x="2" y="27"/>
                    </a:cubicBezTo>
                    <a:cubicBezTo>
                      <a:pt x="0" y="27"/>
                      <a:pt x="0" y="24"/>
                      <a:pt x="0" y="22"/>
                    </a:cubicBezTo>
                    <a:cubicBezTo>
                      <a:pt x="0" y="22"/>
                      <a:pt x="0" y="21"/>
                      <a:pt x="0" y="20"/>
                    </a:cubicBezTo>
                    <a:cubicBezTo>
                      <a:pt x="0" y="14"/>
                      <a:pt x="0" y="8"/>
                      <a:pt x="0" y="0"/>
                    </a:cubicBezTo>
                    <a:close/>
                  </a:path>
                </a:pathLst>
              </a:custGeom>
              <a:solidFill>
                <a:srgbClr val="9AC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7" name="Freeform 379">
                <a:extLst>
                  <a:ext uri="{FF2B5EF4-FFF2-40B4-BE49-F238E27FC236}">
                    <a16:creationId xmlns:a16="http://schemas.microsoft.com/office/drawing/2014/main" id="{B824F1B1-71E8-5414-AE65-928013811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530"/>
                <a:ext cx="29" cy="30"/>
              </a:xfrm>
              <a:custGeom>
                <a:avLst/>
                <a:gdLst>
                  <a:gd name="T0" fmla="*/ 14 w 26"/>
                  <a:gd name="T1" fmla="*/ 25 h 27"/>
                  <a:gd name="T2" fmla="*/ 2 w 26"/>
                  <a:gd name="T3" fmla="*/ 18 h 27"/>
                  <a:gd name="T4" fmla="*/ 10 w 26"/>
                  <a:gd name="T5" fmla="*/ 7 h 27"/>
                  <a:gd name="T6" fmla="*/ 25 w 26"/>
                  <a:gd name="T7" fmla="*/ 13 h 27"/>
                  <a:gd name="T8" fmla="*/ 14 w 26"/>
                  <a:gd name="T9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7">
                    <a:moveTo>
                      <a:pt x="14" y="25"/>
                    </a:moveTo>
                    <a:cubicBezTo>
                      <a:pt x="7" y="26"/>
                      <a:pt x="2" y="27"/>
                      <a:pt x="2" y="18"/>
                    </a:cubicBezTo>
                    <a:cubicBezTo>
                      <a:pt x="3" y="12"/>
                      <a:pt x="0" y="5"/>
                      <a:pt x="10" y="7"/>
                    </a:cubicBezTo>
                    <a:cubicBezTo>
                      <a:pt x="15" y="8"/>
                      <a:pt x="24" y="0"/>
                      <a:pt x="25" y="13"/>
                    </a:cubicBezTo>
                    <a:cubicBezTo>
                      <a:pt x="26" y="23"/>
                      <a:pt x="23" y="27"/>
                      <a:pt x="14" y="25"/>
                    </a:cubicBezTo>
                    <a:close/>
                  </a:path>
                </a:pathLst>
              </a:custGeom>
              <a:solidFill>
                <a:srgbClr val="7BB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8" name="Freeform 380">
                <a:extLst>
                  <a:ext uri="{FF2B5EF4-FFF2-40B4-BE49-F238E27FC236}">
                    <a16:creationId xmlns:a16="http://schemas.microsoft.com/office/drawing/2014/main" id="{F37D7E8C-A810-4E6C-796A-D67CE485B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1535"/>
                <a:ext cx="30" cy="27"/>
              </a:xfrm>
              <a:custGeom>
                <a:avLst/>
                <a:gdLst>
                  <a:gd name="T0" fmla="*/ 14 w 28"/>
                  <a:gd name="T1" fmla="*/ 20 h 25"/>
                  <a:gd name="T2" fmla="*/ 3 w 28"/>
                  <a:gd name="T3" fmla="*/ 15 h 25"/>
                  <a:gd name="T4" fmla="*/ 11 w 28"/>
                  <a:gd name="T5" fmla="*/ 1 h 25"/>
                  <a:gd name="T6" fmla="*/ 26 w 28"/>
                  <a:gd name="T7" fmla="*/ 12 h 25"/>
                  <a:gd name="T8" fmla="*/ 14 w 28"/>
                  <a:gd name="T9" fmla="*/ 2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5">
                    <a:moveTo>
                      <a:pt x="14" y="20"/>
                    </a:moveTo>
                    <a:cubicBezTo>
                      <a:pt x="10" y="17"/>
                      <a:pt x="3" y="25"/>
                      <a:pt x="3" y="15"/>
                    </a:cubicBezTo>
                    <a:cubicBezTo>
                      <a:pt x="3" y="9"/>
                      <a:pt x="0" y="1"/>
                      <a:pt x="11" y="1"/>
                    </a:cubicBezTo>
                    <a:cubicBezTo>
                      <a:pt x="25" y="1"/>
                      <a:pt x="25" y="0"/>
                      <a:pt x="26" y="12"/>
                    </a:cubicBezTo>
                    <a:cubicBezTo>
                      <a:pt x="28" y="25"/>
                      <a:pt x="17" y="16"/>
                      <a:pt x="14" y="20"/>
                    </a:cubicBezTo>
                    <a:close/>
                  </a:path>
                </a:pathLst>
              </a:custGeom>
              <a:solidFill>
                <a:srgbClr val="7BB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9" name="Freeform 381">
                <a:extLst>
                  <a:ext uri="{FF2B5EF4-FFF2-40B4-BE49-F238E27FC236}">
                    <a16:creationId xmlns:a16="http://schemas.microsoft.com/office/drawing/2014/main" id="{629D3EEA-D972-7BF5-455D-7B03D4075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1" y="1365"/>
                <a:ext cx="31" cy="23"/>
              </a:xfrm>
              <a:custGeom>
                <a:avLst/>
                <a:gdLst>
                  <a:gd name="T0" fmla="*/ 12 w 28"/>
                  <a:gd name="T1" fmla="*/ 17 h 21"/>
                  <a:gd name="T2" fmla="*/ 0 w 28"/>
                  <a:gd name="T3" fmla="*/ 9 h 21"/>
                  <a:gd name="T4" fmla="*/ 8 w 28"/>
                  <a:gd name="T5" fmla="*/ 1 h 21"/>
                  <a:gd name="T6" fmla="*/ 17 w 28"/>
                  <a:gd name="T7" fmla="*/ 2 h 21"/>
                  <a:gd name="T8" fmla="*/ 27 w 28"/>
                  <a:gd name="T9" fmla="*/ 11 h 21"/>
                  <a:gd name="T10" fmla="*/ 18 w 28"/>
                  <a:gd name="T11" fmla="*/ 16 h 21"/>
                  <a:gd name="T12" fmla="*/ 12 w 28"/>
                  <a:gd name="T13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1">
                    <a:moveTo>
                      <a:pt x="12" y="17"/>
                    </a:moveTo>
                    <a:cubicBezTo>
                      <a:pt x="8" y="15"/>
                      <a:pt x="0" y="21"/>
                      <a:pt x="0" y="9"/>
                    </a:cubicBezTo>
                    <a:cubicBezTo>
                      <a:pt x="1" y="3"/>
                      <a:pt x="2" y="0"/>
                      <a:pt x="8" y="1"/>
                    </a:cubicBezTo>
                    <a:cubicBezTo>
                      <a:pt x="11" y="2"/>
                      <a:pt x="14" y="2"/>
                      <a:pt x="17" y="2"/>
                    </a:cubicBezTo>
                    <a:cubicBezTo>
                      <a:pt x="25" y="0"/>
                      <a:pt x="27" y="5"/>
                      <a:pt x="27" y="11"/>
                    </a:cubicBezTo>
                    <a:cubicBezTo>
                      <a:pt x="28" y="20"/>
                      <a:pt x="21" y="16"/>
                      <a:pt x="18" y="16"/>
                    </a:cubicBezTo>
                    <a:cubicBezTo>
                      <a:pt x="16" y="17"/>
                      <a:pt x="15" y="17"/>
                      <a:pt x="12" y="17"/>
                    </a:cubicBezTo>
                    <a:close/>
                  </a:path>
                </a:pathLst>
              </a:custGeom>
              <a:solidFill>
                <a:srgbClr val="8CB9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0" name="Freeform 382">
                <a:extLst>
                  <a:ext uri="{FF2B5EF4-FFF2-40B4-BE49-F238E27FC236}">
                    <a16:creationId xmlns:a16="http://schemas.microsoft.com/office/drawing/2014/main" id="{34BB2B2E-0667-E840-3C0E-57820623E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1509"/>
                <a:ext cx="22" cy="33"/>
              </a:xfrm>
              <a:custGeom>
                <a:avLst/>
                <a:gdLst>
                  <a:gd name="T0" fmla="*/ 20 w 20"/>
                  <a:gd name="T1" fmla="*/ 30 h 30"/>
                  <a:gd name="T2" fmla="*/ 0 w 20"/>
                  <a:gd name="T3" fmla="*/ 6 h 30"/>
                  <a:gd name="T4" fmla="*/ 5 w 20"/>
                  <a:gd name="T5" fmla="*/ 1 h 30"/>
                  <a:gd name="T6" fmla="*/ 19 w 20"/>
                  <a:gd name="T7" fmla="*/ 13 h 30"/>
                  <a:gd name="T8" fmla="*/ 19 w 20"/>
                  <a:gd name="T9" fmla="*/ 22 h 30"/>
                  <a:gd name="T10" fmla="*/ 20 w 20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30">
                    <a:moveTo>
                      <a:pt x="20" y="30"/>
                    </a:moveTo>
                    <a:cubicBezTo>
                      <a:pt x="12" y="22"/>
                      <a:pt x="0" y="19"/>
                      <a:pt x="0" y="6"/>
                    </a:cubicBezTo>
                    <a:cubicBezTo>
                      <a:pt x="0" y="2"/>
                      <a:pt x="1" y="1"/>
                      <a:pt x="5" y="1"/>
                    </a:cubicBezTo>
                    <a:cubicBezTo>
                      <a:pt x="18" y="1"/>
                      <a:pt x="18" y="0"/>
                      <a:pt x="19" y="13"/>
                    </a:cubicBezTo>
                    <a:cubicBezTo>
                      <a:pt x="19" y="16"/>
                      <a:pt x="19" y="19"/>
                      <a:pt x="19" y="22"/>
                    </a:cubicBezTo>
                    <a:cubicBezTo>
                      <a:pt x="19" y="24"/>
                      <a:pt x="19" y="27"/>
                      <a:pt x="20" y="30"/>
                    </a:cubicBezTo>
                    <a:close/>
                  </a:path>
                </a:pathLst>
              </a:custGeom>
              <a:solidFill>
                <a:srgbClr val="7CB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1" name="Freeform 383">
                <a:extLst>
                  <a:ext uri="{FF2B5EF4-FFF2-40B4-BE49-F238E27FC236}">
                    <a16:creationId xmlns:a16="http://schemas.microsoft.com/office/drawing/2014/main" id="{F4C398F7-26F3-23B2-2596-453FBA15A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1505"/>
                <a:ext cx="29" cy="26"/>
              </a:xfrm>
              <a:custGeom>
                <a:avLst/>
                <a:gdLst>
                  <a:gd name="T0" fmla="*/ 3 w 27"/>
                  <a:gd name="T1" fmla="*/ 15 h 24"/>
                  <a:gd name="T2" fmla="*/ 18 w 27"/>
                  <a:gd name="T3" fmla="*/ 4 h 24"/>
                  <a:gd name="T4" fmla="*/ 25 w 27"/>
                  <a:gd name="T5" fmla="*/ 14 h 24"/>
                  <a:gd name="T6" fmla="*/ 7 w 27"/>
                  <a:gd name="T7" fmla="*/ 24 h 24"/>
                  <a:gd name="T8" fmla="*/ 3 w 27"/>
                  <a:gd name="T9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4">
                    <a:moveTo>
                      <a:pt x="3" y="15"/>
                    </a:moveTo>
                    <a:cubicBezTo>
                      <a:pt x="0" y="0"/>
                      <a:pt x="12" y="6"/>
                      <a:pt x="18" y="4"/>
                    </a:cubicBezTo>
                    <a:cubicBezTo>
                      <a:pt x="27" y="2"/>
                      <a:pt x="25" y="10"/>
                      <a:pt x="25" y="14"/>
                    </a:cubicBezTo>
                    <a:cubicBezTo>
                      <a:pt x="26" y="19"/>
                      <a:pt x="16" y="24"/>
                      <a:pt x="7" y="24"/>
                    </a:cubicBezTo>
                    <a:cubicBezTo>
                      <a:pt x="3" y="24"/>
                      <a:pt x="3" y="24"/>
                      <a:pt x="3" y="15"/>
                    </a:cubicBezTo>
                    <a:close/>
                  </a:path>
                </a:pathLst>
              </a:custGeom>
              <a:solidFill>
                <a:srgbClr val="9AC2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2" name="Freeform 384">
                <a:extLst>
                  <a:ext uri="{FF2B5EF4-FFF2-40B4-BE49-F238E27FC236}">
                    <a16:creationId xmlns:a16="http://schemas.microsoft.com/office/drawing/2014/main" id="{63B2967C-AF86-D711-9AB3-EF2A6FC3D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1486"/>
                <a:ext cx="31" cy="22"/>
              </a:xfrm>
              <a:custGeom>
                <a:avLst/>
                <a:gdLst>
                  <a:gd name="T0" fmla="*/ 4 w 28"/>
                  <a:gd name="T1" fmla="*/ 11 h 20"/>
                  <a:gd name="T2" fmla="*/ 21 w 28"/>
                  <a:gd name="T3" fmla="*/ 0 h 20"/>
                  <a:gd name="T4" fmla="*/ 26 w 28"/>
                  <a:gd name="T5" fmla="*/ 8 h 20"/>
                  <a:gd name="T6" fmla="*/ 9 w 28"/>
                  <a:gd name="T7" fmla="*/ 19 h 20"/>
                  <a:gd name="T8" fmla="*/ 4 w 28"/>
                  <a:gd name="T9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0">
                    <a:moveTo>
                      <a:pt x="4" y="11"/>
                    </a:moveTo>
                    <a:cubicBezTo>
                      <a:pt x="3" y="2"/>
                      <a:pt x="6" y="1"/>
                      <a:pt x="21" y="0"/>
                    </a:cubicBezTo>
                    <a:cubicBezTo>
                      <a:pt x="28" y="0"/>
                      <a:pt x="26" y="4"/>
                      <a:pt x="26" y="8"/>
                    </a:cubicBezTo>
                    <a:cubicBezTo>
                      <a:pt x="27" y="17"/>
                      <a:pt x="23" y="19"/>
                      <a:pt x="9" y="19"/>
                    </a:cubicBezTo>
                    <a:cubicBezTo>
                      <a:pt x="0" y="20"/>
                      <a:pt x="5" y="14"/>
                      <a:pt x="4" y="11"/>
                    </a:cubicBezTo>
                    <a:close/>
                  </a:path>
                </a:pathLst>
              </a:custGeom>
              <a:solidFill>
                <a:srgbClr val="9CC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3" name="Freeform 385">
                <a:extLst>
                  <a:ext uri="{FF2B5EF4-FFF2-40B4-BE49-F238E27FC236}">
                    <a16:creationId xmlns:a16="http://schemas.microsoft.com/office/drawing/2014/main" id="{71C87F0C-EC6B-E81B-7F81-6CB79D89C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6" y="1531"/>
                <a:ext cx="32" cy="33"/>
              </a:xfrm>
              <a:custGeom>
                <a:avLst/>
                <a:gdLst>
                  <a:gd name="T0" fmla="*/ 29 w 29"/>
                  <a:gd name="T1" fmla="*/ 0 h 30"/>
                  <a:gd name="T2" fmla="*/ 9 w 29"/>
                  <a:gd name="T3" fmla="*/ 30 h 30"/>
                  <a:gd name="T4" fmla="*/ 29 w 29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30">
                    <a:moveTo>
                      <a:pt x="29" y="0"/>
                    </a:moveTo>
                    <a:cubicBezTo>
                      <a:pt x="25" y="12"/>
                      <a:pt x="15" y="19"/>
                      <a:pt x="9" y="30"/>
                    </a:cubicBezTo>
                    <a:cubicBezTo>
                      <a:pt x="0" y="8"/>
                      <a:pt x="5" y="1"/>
                      <a:pt x="29" y="0"/>
                    </a:cubicBezTo>
                    <a:close/>
                  </a:path>
                </a:pathLst>
              </a:custGeom>
              <a:solidFill>
                <a:srgbClr val="A0C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4" name="Freeform 386">
                <a:extLst>
                  <a:ext uri="{FF2B5EF4-FFF2-40B4-BE49-F238E27FC236}">
                    <a16:creationId xmlns:a16="http://schemas.microsoft.com/office/drawing/2014/main" id="{7C01826E-3CFC-AE6F-D0F9-F24574B3E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1363"/>
                <a:ext cx="28" cy="24"/>
              </a:xfrm>
              <a:custGeom>
                <a:avLst/>
                <a:gdLst>
                  <a:gd name="T0" fmla="*/ 11 w 26"/>
                  <a:gd name="T1" fmla="*/ 19 h 21"/>
                  <a:gd name="T2" fmla="*/ 0 w 26"/>
                  <a:gd name="T3" fmla="*/ 12 h 21"/>
                  <a:gd name="T4" fmla="*/ 7 w 26"/>
                  <a:gd name="T5" fmla="*/ 4 h 21"/>
                  <a:gd name="T6" fmla="*/ 14 w 26"/>
                  <a:gd name="T7" fmla="*/ 4 h 21"/>
                  <a:gd name="T8" fmla="*/ 25 w 26"/>
                  <a:gd name="T9" fmla="*/ 10 h 21"/>
                  <a:gd name="T10" fmla="*/ 14 w 26"/>
                  <a:gd name="T11" fmla="*/ 19 h 21"/>
                  <a:gd name="T12" fmla="*/ 11 w 26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1">
                    <a:moveTo>
                      <a:pt x="11" y="19"/>
                    </a:moveTo>
                    <a:cubicBezTo>
                      <a:pt x="6" y="20"/>
                      <a:pt x="0" y="21"/>
                      <a:pt x="0" y="12"/>
                    </a:cubicBezTo>
                    <a:cubicBezTo>
                      <a:pt x="0" y="6"/>
                      <a:pt x="1" y="4"/>
                      <a:pt x="7" y="4"/>
                    </a:cubicBezTo>
                    <a:cubicBezTo>
                      <a:pt x="9" y="4"/>
                      <a:pt x="12" y="4"/>
                      <a:pt x="14" y="4"/>
                    </a:cubicBezTo>
                    <a:cubicBezTo>
                      <a:pt x="18" y="4"/>
                      <a:pt x="25" y="0"/>
                      <a:pt x="25" y="10"/>
                    </a:cubicBezTo>
                    <a:cubicBezTo>
                      <a:pt x="26" y="19"/>
                      <a:pt x="21" y="20"/>
                      <a:pt x="14" y="19"/>
                    </a:cubicBezTo>
                    <a:cubicBezTo>
                      <a:pt x="13" y="19"/>
                      <a:pt x="12" y="19"/>
                      <a:pt x="11" y="19"/>
                    </a:cubicBezTo>
                    <a:close/>
                  </a:path>
                </a:pathLst>
              </a:custGeom>
              <a:solidFill>
                <a:srgbClr val="9BC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5" name="Freeform 387">
                <a:extLst>
                  <a:ext uri="{FF2B5EF4-FFF2-40B4-BE49-F238E27FC236}">
                    <a16:creationId xmlns:a16="http://schemas.microsoft.com/office/drawing/2014/main" id="{B0DB63A5-A194-94F1-34AC-04F1AF72A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1529"/>
                <a:ext cx="30" cy="29"/>
              </a:xfrm>
              <a:custGeom>
                <a:avLst/>
                <a:gdLst>
                  <a:gd name="T0" fmla="*/ 14 w 27"/>
                  <a:gd name="T1" fmla="*/ 5 h 26"/>
                  <a:gd name="T2" fmla="*/ 26 w 27"/>
                  <a:gd name="T3" fmla="*/ 12 h 26"/>
                  <a:gd name="T4" fmla="*/ 11 w 27"/>
                  <a:gd name="T5" fmla="*/ 23 h 26"/>
                  <a:gd name="T6" fmla="*/ 4 w 27"/>
                  <a:gd name="T7" fmla="*/ 10 h 26"/>
                  <a:gd name="T8" fmla="*/ 14 w 27"/>
                  <a:gd name="T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14" y="5"/>
                    </a:moveTo>
                    <a:cubicBezTo>
                      <a:pt x="21" y="4"/>
                      <a:pt x="25" y="4"/>
                      <a:pt x="26" y="12"/>
                    </a:cubicBezTo>
                    <a:cubicBezTo>
                      <a:pt x="27" y="26"/>
                      <a:pt x="17" y="22"/>
                      <a:pt x="11" y="23"/>
                    </a:cubicBezTo>
                    <a:cubicBezTo>
                      <a:pt x="0" y="24"/>
                      <a:pt x="4" y="15"/>
                      <a:pt x="4" y="10"/>
                    </a:cubicBezTo>
                    <a:cubicBezTo>
                      <a:pt x="2" y="0"/>
                      <a:pt x="12" y="8"/>
                      <a:pt x="14" y="5"/>
                    </a:cubicBezTo>
                    <a:close/>
                  </a:path>
                </a:pathLst>
              </a:custGeom>
              <a:solidFill>
                <a:srgbClr val="7AB4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6" name="Freeform 388">
                <a:extLst>
                  <a:ext uri="{FF2B5EF4-FFF2-40B4-BE49-F238E27FC236}">
                    <a16:creationId xmlns:a16="http://schemas.microsoft.com/office/drawing/2014/main" id="{8448BDD5-35D4-6AF2-D700-6EA6A5037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1376"/>
                <a:ext cx="32" cy="24"/>
              </a:xfrm>
              <a:custGeom>
                <a:avLst/>
                <a:gdLst>
                  <a:gd name="T0" fmla="*/ 27 w 29"/>
                  <a:gd name="T1" fmla="*/ 7 h 22"/>
                  <a:gd name="T2" fmla="*/ 9 w 29"/>
                  <a:gd name="T3" fmla="*/ 18 h 22"/>
                  <a:gd name="T4" fmla="*/ 2 w 29"/>
                  <a:gd name="T5" fmla="*/ 14 h 22"/>
                  <a:gd name="T6" fmla="*/ 9 w 29"/>
                  <a:gd name="T7" fmla="*/ 3 h 22"/>
                  <a:gd name="T8" fmla="*/ 20 w 29"/>
                  <a:gd name="T9" fmla="*/ 2 h 22"/>
                  <a:gd name="T10" fmla="*/ 27 w 29"/>
                  <a:gd name="T1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27" y="7"/>
                    </a:moveTo>
                    <a:cubicBezTo>
                      <a:pt x="27" y="22"/>
                      <a:pt x="15" y="16"/>
                      <a:pt x="9" y="18"/>
                    </a:cubicBezTo>
                    <a:cubicBezTo>
                      <a:pt x="5" y="20"/>
                      <a:pt x="3" y="18"/>
                      <a:pt x="2" y="14"/>
                    </a:cubicBezTo>
                    <a:cubicBezTo>
                      <a:pt x="0" y="7"/>
                      <a:pt x="1" y="4"/>
                      <a:pt x="9" y="3"/>
                    </a:cubicBezTo>
                    <a:cubicBezTo>
                      <a:pt x="13" y="3"/>
                      <a:pt x="16" y="3"/>
                      <a:pt x="20" y="2"/>
                    </a:cubicBezTo>
                    <a:cubicBezTo>
                      <a:pt x="26" y="0"/>
                      <a:pt x="29" y="2"/>
                      <a:pt x="27" y="7"/>
                    </a:cubicBezTo>
                    <a:close/>
                  </a:path>
                </a:pathLst>
              </a:custGeom>
              <a:solidFill>
                <a:srgbClr val="AACA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7" name="Freeform 389">
                <a:extLst>
                  <a:ext uri="{FF2B5EF4-FFF2-40B4-BE49-F238E27FC236}">
                    <a16:creationId xmlns:a16="http://schemas.microsoft.com/office/drawing/2014/main" id="{655B595A-7F38-39BC-83AA-173A0ECA4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3" y="1361"/>
                <a:ext cx="33" cy="27"/>
              </a:xfrm>
              <a:custGeom>
                <a:avLst/>
                <a:gdLst>
                  <a:gd name="T0" fmla="*/ 8 w 30"/>
                  <a:gd name="T1" fmla="*/ 5 h 24"/>
                  <a:gd name="T2" fmla="*/ 27 w 30"/>
                  <a:gd name="T3" fmla="*/ 11 h 24"/>
                  <a:gd name="T4" fmla="*/ 13 w 30"/>
                  <a:gd name="T5" fmla="*/ 20 h 24"/>
                  <a:gd name="T6" fmla="*/ 1 w 30"/>
                  <a:gd name="T7" fmla="*/ 9 h 24"/>
                  <a:gd name="T8" fmla="*/ 8 w 30"/>
                  <a:gd name="T9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4">
                    <a:moveTo>
                      <a:pt x="8" y="5"/>
                    </a:moveTo>
                    <a:cubicBezTo>
                      <a:pt x="13" y="10"/>
                      <a:pt x="25" y="0"/>
                      <a:pt x="27" y="11"/>
                    </a:cubicBezTo>
                    <a:cubicBezTo>
                      <a:pt x="30" y="24"/>
                      <a:pt x="19" y="19"/>
                      <a:pt x="13" y="20"/>
                    </a:cubicBezTo>
                    <a:cubicBezTo>
                      <a:pt x="5" y="21"/>
                      <a:pt x="1" y="17"/>
                      <a:pt x="1" y="9"/>
                    </a:cubicBezTo>
                    <a:cubicBezTo>
                      <a:pt x="0" y="3"/>
                      <a:pt x="5" y="6"/>
                      <a:pt x="8" y="5"/>
                    </a:cubicBezTo>
                    <a:close/>
                  </a:path>
                </a:pathLst>
              </a:custGeom>
              <a:solidFill>
                <a:srgbClr val="8CB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8" name="Freeform 390">
                <a:extLst>
                  <a:ext uri="{FF2B5EF4-FFF2-40B4-BE49-F238E27FC236}">
                    <a16:creationId xmlns:a16="http://schemas.microsoft.com/office/drawing/2014/main" id="{816BD56E-2E56-8053-84A5-9ABA15060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1528"/>
                <a:ext cx="28" cy="29"/>
              </a:xfrm>
              <a:custGeom>
                <a:avLst/>
                <a:gdLst>
                  <a:gd name="T0" fmla="*/ 13 w 25"/>
                  <a:gd name="T1" fmla="*/ 5 h 26"/>
                  <a:gd name="T2" fmla="*/ 25 w 25"/>
                  <a:gd name="T3" fmla="*/ 13 h 26"/>
                  <a:gd name="T4" fmla="*/ 10 w 25"/>
                  <a:gd name="T5" fmla="*/ 20 h 26"/>
                  <a:gd name="T6" fmla="*/ 3 w 25"/>
                  <a:gd name="T7" fmla="*/ 9 h 26"/>
                  <a:gd name="T8" fmla="*/ 13 w 25"/>
                  <a:gd name="T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6">
                    <a:moveTo>
                      <a:pt x="13" y="5"/>
                    </a:moveTo>
                    <a:cubicBezTo>
                      <a:pt x="21" y="3"/>
                      <a:pt x="25" y="4"/>
                      <a:pt x="25" y="13"/>
                    </a:cubicBezTo>
                    <a:cubicBezTo>
                      <a:pt x="25" y="26"/>
                      <a:pt x="15" y="19"/>
                      <a:pt x="10" y="20"/>
                    </a:cubicBezTo>
                    <a:cubicBezTo>
                      <a:pt x="0" y="23"/>
                      <a:pt x="3" y="14"/>
                      <a:pt x="3" y="9"/>
                    </a:cubicBezTo>
                    <a:cubicBezTo>
                      <a:pt x="3" y="0"/>
                      <a:pt x="11" y="7"/>
                      <a:pt x="13" y="5"/>
                    </a:cubicBezTo>
                    <a:close/>
                  </a:path>
                </a:pathLst>
              </a:custGeom>
              <a:solidFill>
                <a:srgbClr val="77A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9" name="Freeform 391">
                <a:extLst>
                  <a:ext uri="{FF2B5EF4-FFF2-40B4-BE49-F238E27FC236}">
                    <a16:creationId xmlns:a16="http://schemas.microsoft.com/office/drawing/2014/main" id="{392BD87C-739A-D296-BCD7-3C2627794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0" y="1531"/>
                <a:ext cx="26" cy="27"/>
              </a:xfrm>
              <a:custGeom>
                <a:avLst/>
                <a:gdLst>
                  <a:gd name="T0" fmla="*/ 2 w 24"/>
                  <a:gd name="T1" fmla="*/ 11 h 24"/>
                  <a:gd name="T2" fmla="*/ 14 w 24"/>
                  <a:gd name="T3" fmla="*/ 1 h 24"/>
                  <a:gd name="T4" fmla="*/ 23 w 24"/>
                  <a:gd name="T5" fmla="*/ 12 h 24"/>
                  <a:gd name="T6" fmla="*/ 7 w 24"/>
                  <a:gd name="T7" fmla="*/ 19 h 24"/>
                  <a:gd name="T8" fmla="*/ 2 w 24"/>
                  <a:gd name="T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4">
                    <a:moveTo>
                      <a:pt x="2" y="11"/>
                    </a:moveTo>
                    <a:cubicBezTo>
                      <a:pt x="0" y="0"/>
                      <a:pt x="8" y="2"/>
                      <a:pt x="14" y="1"/>
                    </a:cubicBezTo>
                    <a:cubicBezTo>
                      <a:pt x="23" y="0"/>
                      <a:pt x="24" y="6"/>
                      <a:pt x="23" y="12"/>
                    </a:cubicBezTo>
                    <a:cubicBezTo>
                      <a:pt x="22" y="24"/>
                      <a:pt x="12" y="17"/>
                      <a:pt x="7" y="19"/>
                    </a:cubicBezTo>
                    <a:cubicBezTo>
                      <a:pt x="0" y="21"/>
                      <a:pt x="3" y="14"/>
                      <a:pt x="2" y="11"/>
                    </a:cubicBezTo>
                    <a:close/>
                  </a:path>
                </a:pathLst>
              </a:custGeom>
              <a:solidFill>
                <a:srgbClr val="78B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0" name="Freeform 392">
                <a:extLst>
                  <a:ext uri="{FF2B5EF4-FFF2-40B4-BE49-F238E27FC236}">
                    <a16:creationId xmlns:a16="http://schemas.microsoft.com/office/drawing/2014/main" id="{D0B242E5-497A-A6EB-681D-30B5DD4F4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537"/>
                <a:ext cx="25" cy="27"/>
              </a:xfrm>
              <a:custGeom>
                <a:avLst/>
                <a:gdLst>
                  <a:gd name="T0" fmla="*/ 2 w 23"/>
                  <a:gd name="T1" fmla="*/ 12 h 25"/>
                  <a:gd name="T2" fmla="*/ 12 w 23"/>
                  <a:gd name="T3" fmla="*/ 1 h 25"/>
                  <a:gd name="T4" fmla="*/ 20 w 23"/>
                  <a:gd name="T5" fmla="*/ 15 h 25"/>
                  <a:gd name="T6" fmla="*/ 8 w 23"/>
                  <a:gd name="T7" fmla="*/ 21 h 25"/>
                  <a:gd name="T8" fmla="*/ 2 w 23"/>
                  <a:gd name="T9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5">
                    <a:moveTo>
                      <a:pt x="2" y="12"/>
                    </a:moveTo>
                    <a:cubicBezTo>
                      <a:pt x="2" y="5"/>
                      <a:pt x="3" y="0"/>
                      <a:pt x="12" y="1"/>
                    </a:cubicBezTo>
                    <a:cubicBezTo>
                      <a:pt x="23" y="2"/>
                      <a:pt x="20" y="9"/>
                      <a:pt x="20" y="15"/>
                    </a:cubicBezTo>
                    <a:cubicBezTo>
                      <a:pt x="21" y="25"/>
                      <a:pt x="12" y="20"/>
                      <a:pt x="8" y="21"/>
                    </a:cubicBezTo>
                    <a:cubicBezTo>
                      <a:pt x="0" y="22"/>
                      <a:pt x="2" y="16"/>
                      <a:pt x="2" y="12"/>
                    </a:cubicBezTo>
                    <a:close/>
                  </a:path>
                </a:pathLst>
              </a:custGeom>
              <a:solidFill>
                <a:srgbClr val="78B2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1" name="Freeform 393">
                <a:extLst>
                  <a:ext uri="{FF2B5EF4-FFF2-40B4-BE49-F238E27FC236}">
                    <a16:creationId xmlns:a16="http://schemas.microsoft.com/office/drawing/2014/main" id="{BCEAE731-E299-1A94-6F2E-AADFD29C1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3" y="1465"/>
                <a:ext cx="24" cy="25"/>
              </a:xfrm>
              <a:custGeom>
                <a:avLst/>
                <a:gdLst>
                  <a:gd name="T0" fmla="*/ 10 w 22"/>
                  <a:gd name="T1" fmla="*/ 21 h 22"/>
                  <a:gd name="T2" fmla="*/ 1 w 22"/>
                  <a:gd name="T3" fmla="*/ 11 h 22"/>
                  <a:gd name="T4" fmla="*/ 14 w 22"/>
                  <a:gd name="T5" fmla="*/ 2 h 22"/>
                  <a:gd name="T6" fmla="*/ 20 w 22"/>
                  <a:gd name="T7" fmla="*/ 14 h 22"/>
                  <a:gd name="T8" fmla="*/ 10 w 22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0" y="21"/>
                    </a:moveTo>
                    <a:cubicBezTo>
                      <a:pt x="3" y="22"/>
                      <a:pt x="2" y="19"/>
                      <a:pt x="1" y="11"/>
                    </a:cubicBezTo>
                    <a:cubicBezTo>
                      <a:pt x="0" y="0"/>
                      <a:pt x="9" y="3"/>
                      <a:pt x="14" y="2"/>
                    </a:cubicBezTo>
                    <a:cubicBezTo>
                      <a:pt x="22" y="2"/>
                      <a:pt x="19" y="10"/>
                      <a:pt x="20" y="14"/>
                    </a:cubicBezTo>
                    <a:cubicBezTo>
                      <a:pt x="22" y="22"/>
                      <a:pt x="16" y="20"/>
                      <a:pt x="10" y="21"/>
                    </a:cubicBezTo>
                    <a:close/>
                  </a:path>
                </a:pathLst>
              </a:custGeom>
              <a:solidFill>
                <a:srgbClr val="7AB1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2" name="Freeform 394">
                <a:extLst>
                  <a:ext uri="{FF2B5EF4-FFF2-40B4-BE49-F238E27FC236}">
                    <a16:creationId xmlns:a16="http://schemas.microsoft.com/office/drawing/2014/main" id="{970C69D6-1FBB-09F1-451B-74D8680E2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1361"/>
                <a:ext cx="25" cy="23"/>
              </a:xfrm>
              <a:custGeom>
                <a:avLst/>
                <a:gdLst>
                  <a:gd name="T0" fmla="*/ 12 w 23"/>
                  <a:gd name="T1" fmla="*/ 4 h 21"/>
                  <a:gd name="T2" fmla="*/ 22 w 23"/>
                  <a:gd name="T3" fmla="*/ 8 h 21"/>
                  <a:gd name="T4" fmla="*/ 9 w 23"/>
                  <a:gd name="T5" fmla="*/ 20 h 21"/>
                  <a:gd name="T6" fmla="*/ 0 w 23"/>
                  <a:gd name="T7" fmla="*/ 11 h 21"/>
                  <a:gd name="T8" fmla="*/ 12 w 23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12" y="4"/>
                    </a:moveTo>
                    <a:cubicBezTo>
                      <a:pt x="15" y="7"/>
                      <a:pt x="22" y="0"/>
                      <a:pt x="22" y="8"/>
                    </a:cubicBezTo>
                    <a:cubicBezTo>
                      <a:pt x="23" y="18"/>
                      <a:pt x="22" y="19"/>
                      <a:pt x="9" y="20"/>
                    </a:cubicBezTo>
                    <a:cubicBezTo>
                      <a:pt x="1" y="21"/>
                      <a:pt x="0" y="17"/>
                      <a:pt x="0" y="11"/>
                    </a:cubicBezTo>
                    <a:cubicBezTo>
                      <a:pt x="0" y="0"/>
                      <a:pt x="8" y="7"/>
                      <a:pt x="12" y="4"/>
                    </a:cubicBezTo>
                    <a:close/>
                  </a:path>
                </a:pathLst>
              </a:custGeom>
              <a:solidFill>
                <a:srgbClr val="A4C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3" name="Freeform 395">
                <a:extLst>
                  <a:ext uri="{FF2B5EF4-FFF2-40B4-BE49-F238E27FC236}">
                    <a16:creationId xmlns:a16="http://schemas.microsoft.com/office/drawing/2014/main" id="{B4F96E8B-8CB2-F5FE-DD8F-C0432CEDB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1527"/>
                <a:ext cx="28" cy="27"/>
              </a:xfrm>
              <a:custGeom>
                <a:avLst/>
                <a:gdLst>
                  <a:gd name="T0" fmla="*/ 11 w 26"/>
                  <a:gd name="T1" fmla="*/ 21 h 25"/>
                  <a:gd name="T2" fmla="*/ 1 w 26"/>
                  <a:gd name="T3" fmla="*/ 14 h 25"/>
                  <a:gd name="T4" fmla="*/ 16 w 26"/>
                  <a:gd name="T5" fmla="*/ 4 h 25"/>
                  <a:gd name="T6" fmla="*/ 22 w 26"/>
                  <a:gd name="T7" fmla="*/ 15 h 25"/>
                  <a:gd name="T8" fmla="*/ 11 w 26"/>
                  <a:gd name="T9" fmla="*/ 2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5">
                    <a:moveTo>
                      <a:pt x="11" y="21"/>
                    </a:moveTo>
                    <a:cubicBezTo>
                      <a:pt x="6" y="21"/>
                      <a:pt x="2" y="22"/>
                      <a:pt x="1" y="14"/>
                    </a:cubicBezTo>
                    <a:cubicBezTo>
                      <a:pt x="0" y="0"/>
                      <a:pt x="10" y="5"/>
                      <a:pt x="16" y="4"/>
                    </a:cubicBezTo>
                    <a:cubicBezTo>
                      <a:pt x="26" y="2"/>
                      <a:pt x="21" y="12"/>
                      <a:pt x="22" y="15"/>
                    </a:cubicBezTo>
                    <a:cubicBezTo>
                      <a:pt x="23" y="25"/>
                      <a:pt x="14" y="18"/>
                      <a:pt x="11" y="21"/>
                    </a:cubicBezTo>
                    <a:close/>
                  </a:path>
                </a:pathLst>
              </a:custGeom>
              <a:solidFill>
                <a:srgbClr val="78B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4" name="Freeform 396">
                <a:extLst>
                  <a:ext uri="{FF2B5EF4-FFF2-40B4-BE49-F238E27FC236}">
                    <a16:creationId xmlns:a16="http://schemas.microsoft.com/office/drawing/2014/main" id="{D42E8724-1269-F6DE-D347-8572E5BBD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7" y="1422"/>
                <a:ext cx="28" cy="25"/>
              </a:xfrm>
              <a:custGeom>
                <a:avLst/>
                <a:gdLst>
                  <a:gd name="T0" fmla="*/ 22 w 25"/>
                  <a:gd name="T1" fmla="*/ 12 h 23"/>
                  <a:gd name="T2" fmla="*/ 7 w 25"/>
                  <a:gd name="T3" fmla="*/ 20 h 23"/>
                  <a:gd name="T4" fmla="*/ 3 w 25"/>
                  <a:gd name="T5" fmla="*/ 11 h 23"/>
                  <a:gd name="T6" fmla="*/ 15 w 25"/>
                  <a:gd name="T7" fmla="*/ 2 h 23"/>
                  <a:gd name="T8" fmla="*/ 22 w 25"/>
                  <a:gd name="T9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3">
                    <a:moveTo>
                      <a:pt x="22" y="12"/>
                    </a:moveTo>
                    <a:cubicBezTo>
                      <a:pt x="22" y="23"/>
                      <a:pt x="12" y="18"/>
                      <a:pt x="7" y="20"/>
                    </a:cubicBezTo>
                    <a:cubicBezTo>
                      <a:pt x="0" y="22"/>
                      <a:pt x="3" y="14"/>
                      <a:pt x="3" y="11"/>
                    </a:cubicBezTo>
                    <a:cubicBezTo>
                      <a:pt x="1" y="0"/>
                      <a:pt x="10" y="3"/>
                      <a:pt x="15" y="2"/>
                    </a:cubicBezTo>
                    <a:cubicBezTo>
                      <a:pt x="25" y="0"/>
                      <a:pt x="20" y="8"/>
                      <a:pt x="22" y="12"/>
                    </a:cubicBezTo>
                    <a:close/>
                  </a:path>
                </a:pathLst>
              </a:custGeom>
              <a:solidFill>
                <a:srgbClr val="8EB9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5" name="Freeform 397">
                <a:extLst>
                  <a:ext uri="{FF2B5EF4-FFF2-40B4-BE49-F238E27FC236}">
                    <a16:creationId xmlns:a16="http://schemas.microsoft.com/office/drawing/2014/main" id="{10E52A00-A5AE-0EE8-A68F-5260DB045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1465"/>
                <a:ext cx="26" cy="22"/>
              </a:xfrm>
              <a:custGeom>
                <a:avLst/>
                <a:gdLst>
                  <a:gd name="T0" fmla="*/ 14 w 24"/>
                  <a:gd name="T1" fmla="*/ 2 h 20"/>
                  <a:gd name="T2" fmla="*/ 23 w 24"/>
                  <a:gd name="T3" fmla="*/ 8 h 20"/>
                  <a:gd name="T4" fmla="*/ 6 w 24"/>
                  <a:gd name="T5" fmla="*/ 17 h 20"/>
                  <a:gd name="T6" fmla="*/ 1 w 24"/>
                  <a:gd name="T7" fmla="*/ 11 h 20"/>
                  <a:gd name="T8" fmla="*/ 14 w 24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14" y="2"/>
                    </a:moveTo>
                    <a:cubicBezTo>
                      <a:pt x="19" y="1"/>
                      <a:pt x="24" y="0"/>
                      <a:pt x="23" y="8"/>
                    </a:cubicBezTo>
                    <a:cubicBezTo>
                      <a:pt x="23" y="20"/>
                      <a:pt x="12" y="14"/>
                      <a:pt x="6" y="17"/>
                    </a:cubicBezTo>
                    <a:cubicBezTo>
                      <a:pt x="1" y="19"/>
                      <a:pt x="2" y="15"/>
                      <a:pt x="1" y="11"/>
                    </a:cubicBezTo>
                    <a:cubicBezTo>
                      <a:pt x="0" y="1"/>
                      <a:pt x="7" y="2"/>
                      <a:pt x="14" y="2"/>
                    </a:cubicBezTo>
                    <a:close/>
                  </a:path>
                </a:pathLst>
              </a:custGeom>
              <a:solidFill>
                <a:srgbClr val="96B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6" name="Freeform 398">
                <a:extLst>
                  <a:ext uri="{FF2B5EF4-FFF2-40B4-BE49-F238E27FC236}">
                    <a16:creationId xmlns:a16="http://schemas.microsoft.com/office/drawing/2014/main" id="{FA9163FC-6D31-4C3C-67D7-78D9CB1C7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0" y="1446"/>
                <a:ext cx="26" cy="22"/>
              </a:xfrm>
              <a:custGeom>
                <a:avLst/>
                <a:gdLst>
                  <a:gd name="T0" fmla="*/ 1 w 24"/>
                  <a:gd name="T1" fmla="*/ 11 h 20"/>
                  <a:gd name="T2" fmla="*/ 15 w 24"/>
                  <a:gd name="T3" fmla="*/ 0 h 20"/>
                  <a:gd name="T4" fmla="*/ 21 w 24"/>
                  <a:gd name="T5" fmla="*/ 11 h 20"/>
                  <a:gd name="T6" fmla="*/ 6 w 24"/>
                  <a:gd name="T7" fmla="*/ 17 h 20"/>
                  <a:gd name="T8" fmla="*/ 1 w 24"/>
                  <a:gd name="T9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1" y="11"/>
                    </a:moveTo>
                    <a:cubicBezTo>
                      <a:pt x="1" y="1"/>
                      <a:pt x="4" y="0"/>
                      <a:pt x="15" y="0"/>
                    </a:cubicBezTo>
                    <a:cubicBezTo>
                      <a:pt x="24" y="0"/>
                      <a:pt x="21" y="7"/>
                      <a:pt x="21" y="11"/>
                    </a:cubicBezTo>
                    <a:cubicBezTo>
                      <a:pt x="20" y="20"/>
                      <a:pt x="11" y="16"/>
                      <a:pt x="6" y="17"/>
                    </a:cubicBezTo>
                    <a:cubicBezTo>
                      <a:pt x="0" y="19"/>
                      <a:pt x="1" y="14"/>
                      <a:pt x="1" y="11"/>
                    </a:cubicBezTo>
                    <a:close/>
                  </a:path>
                </a:pathLst>
              </a:custGeom>
              <a:solidFill>
                <a:srgbClr val="94C0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7" name="Freeform 399">
                <a:extLst>
                  <a:ext uri="{FF2B5EF4-FFF2-40B4-BE49-F238E27FC236}">
                    <a16:creationId xmlns:a16="http://schemas.microsoft.com/office/drawing/2014/main" id="{A88F2D2F-E4B6-5A43-A63E-ECE2051A5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0" y="1370"/>
                <a:ext cx="24" cy="25"/>
              </a:xfrm>
              <a:custGeom>
                <a:avLst/>
                <a:gdLst>
                  <a:gd name="T0" fmla="*/ 13 w 22"/>
                  <a:gd name="T1" fmla="*/ 4 h 23"/>
                  <a:gd name="T2" fmla="*/ 22 w 22"/>
                  <a:gd name="T3" fmla="*/ 8 h 23"/>
                  <a:gd name="T4" fmla="*/ 12 w 22"/>
                  <a:gd name="T5" fmla="*/ 19 h 23"/>
                  <a:gd name="T6" fmla="*/ 1 w 22"/>
                  <a:gd name="T7" fmla="*/ 14 h 23"/>
                  <a:gd name="T8" fmla="*/ 13 w 22"/>
                  <a:gd name="T9" fmla="*/ 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13" y="4"/>
                    </a:moveTo>
                    <a:cubicBezTo>
                      <a:pt x="17" y="4"/>
                      <a:pt x="22" y="0"/>
                      <a:pt x="22" y="8"/>
                    </a:cubicBezTo>
                    <a:cubicBezTo>
                      <a:pt x="22" y="15"/>
                      <a:pt x="20" y="20"/>
                      <a:pt x="12" y="19"/>
                    </a:cubicBezTo>
                    <a:cubicBezTo>
                      <a:pt x="8" y="19"/>
                      <a:pt x="2" y="23"/>
                      <a:pt x="1" y="14"/>
                    </a:cubicBezTo>
                    <a:cubicBezTo>
                      <a:pt x="0" y="4"/>
                      <a:pt x="6" y="4"/>
                      <a:pt x="13" y="4"/>
                    </a:cubicBezTo>
                    <a:close/>
                  </a:path>
                </a:pathLst>
              </a:custGeom>
              <a:solidFill>
                <a:srgbClr val="ADCD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8" name="Freeform 400">
                <a:extLst>
                  <a:ext uri="{FF2B5EF4-FFF2-40B4-BE49-F238E27FC236}">
                    <a16:creationId xmlns:a16="http://schemas.microsoft.com/office/drawing/2014/main" id="{1B5E202B-B9E5-336A-3E89-92564F0E8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5" y="1368"/>
                <a:ext cx="25" cy="23"/>
              </a:xfrm>
              <a:custGeom>
                <a:avLst/>
                <a:gdLst>
                  <a:gd name="T0" fmla="*/ 10 w 23"/>
                  <a:gd name="T1" fmla="*/ 19 h 21"/>
                  <a:gd name="T2" fmla="*/ 2 w 23"/>
                  <a:gd name="T3" fmla="*/ 13 h 21"/>
                  <a:gd name="T4" fmla="*/ 16 w 23"/>
                  <a:gd name="T5" fmla="*/ 3 h 21"/>
                  <a:gd name="T6" fmla="*/ 22 w 23"/>
                  <a:gd name="T7" fmla="*/ 8 h 21"/>
                  <a:gd name="T8" fmla="*/ 10 w 23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1">
                    <a:moveTo>
                      <a:pt x="10" y="19"/>
                    </a:moveTo>
                    <a:cubicBezTo>
                      <a:pt x="4" y="21"/>
                      <a:pt x="3" y="18"/>
                      <a:pt x="2" y="13"/>
                    </a:cubicBezTo>
                    <a:cubicBezTo>
                      <a:pt x="0" y="0"/>
                      <a:pt x="10" y="5"/>
                      <a:pt x="16" y="3"/>
                    </a:cubicBezTo>
                    <a:cubicBezTo>
                      <a:pt x="19" y="2"/>
                      <a:pt x="21" y="3"/>
                      <a:pt x="22" y="8"/>
                    </a:cubicBezTo>
                    <a:cubicBezTo>
                      <a:pt x="23" y="17"/>
                      <a:pt x="17" y="20"/>
                      <a:pt x="10" y="19"/>
                    </a:cubicBezTo>
                    <a:close/>
                  </a:path>
                </a:pathLst>
              </a:custGeom>
              <a:solidFill>
                <a:srgbClr val="A4C3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9" name="Freeform 401">
                <a:extLst>
                  <a:ext uri="{FF2B5EF4-FFF2-40B4-BE49-F238E27FC236}">
                    <a16:creationId xmlns:a16="http://schemas.microsoft.com/office/drawing/2014/main" id="{CE21D9B7-4871-B23B-A161-CCEDCE11D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1362"/>
                <a:ext cx="22" cy="22"/>
              </a:xfrm>
              <a:custGeom>
                <a:avLst/>
                <a:gdLst>
                  <a:gd name="T0" fmla="*/ 12 w 20"/>
                  <a:gd name="T1" fmla="*/ 3 h 20"/>
                  <a:gd name="T2" fmla="*/ 20 w 20"/>
                  <a:gd name="T3" fmla="*/ 9 h 20"/>
                  <a:gd name="T4" fmla="*/ 10 w 20"/>
                  <a:gd name="T5" fmla="*/ 19 h 20"/>
                  <a:gd name="T6" fmla="*/ 0 w 20"/>
                  <a:gd name="T7" fmla="*/ 11 h 20"/>
                  <a:gd name="T8" fmla="*/ 12 w 20"/>
                  <a:gd name="T9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2" y="3"/>
                    </a:moveTo>
                    <a:cubicBezTo>
                      <a:pt x="14" y="4"/>
                      <a:pt x="20" y="0"/>
                      <a:pt x="20" y="9"/>
                    </a:cubicBezTo>
                    <a:cubicBezTo>
                      <a:pt x="19" y="15"/>
                      <a:pt x="19" y="20"/>
                      <a:pt x="10" y="19"/>
                    </a:cubicBezTo>
                    <a:cubicBezTo>
                      <a:pt x="5" y="18"/>
                      <a:pt x="0" y="19"/>
                      <a:pt x="0" y="11"/>
                    </a:cubicBezTo>
                    <a:cubicBezTo>
                      <a:pt x="0" y="2"/>
                      <a:pt x="6" y="3"/>
                      <a:pt x="12" y="3"/>
                    </a:cubicBezTo>
                    <a:close/>
                  </a:path>
                </a:pathLst>
              </a:custGeom>
              <a:solidFill>
                <a:srgbClr val="9CC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0" name="Freeform 402">
                <a:extLst>
                  <a:ext uri="{FF2B5EF4-FFF2-40B4-BE49-F238E27FC236}">
                    <a16:creationId xmlns:a16="http://schemas.microsoft.com/office/drawing/2014/main" id="{15754785-1B43-ADD8-459D-1A9D1AF29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8" y="1423"/>
                <a:ext cx="25" cy="22"/>
              </a:xfrm>
              <a:custGeom>
                <a:avLst/>
                <a:gdLst>
                  <a:gd name="T0" fmla="*/ 20 w 23"/>
                  <a:gd name="T1" fmla="*/ 10 h 20"/>
                  <a:gd name="T2" fmla="*/ 12 w 23"/>
                  <a:gd name="T3" fmla="*/ 19 h 20"/>
                  <a:gd name="T4" fmla="*/ 4 w 23"/>
                  <a:gd name="T5" fmla="*/ 12 h 20"/>
                  <a:gd name="T6" fmla="*/ 10 w 23"/>
                  <a:gd name="T7" fmla="*/ 0 h 20"/>
                  <a:gd name="T8" fmla="*/ 20 w 23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20" y="10"/>
                    </a:moveTo>
                    <a:cubicBezTo>
                      <a:pt x="23" y="19"/>
                      <a:pt x="16" y="18"/>
                      <a:pt x="12" y="19"/>
                    </a:cubicBezTo>
                    <a:cubicBezTo>
                      <a:pt x="6" y="20"/>
                      <a:pt x="4" y="18"/>
                      <a:pt x="4" y="12"/>
                    </a:cubicBezTo>
                    <a:cubicBezTo>
                      <a:pt x="5" y="8"/>
                      <a:pt x="0" y="1"/>
                      <a:pt x="10" y="0"/>
                    </a:cubicBezTo>
                    <a:cubicBezTo>
                      <a:pt x="18" y="0"/>
                      <a:pt x="21" y="3"/>
                      <a:pt x="20" y="10"/>
                    </a:cubicBezTo>
                    <a:close/>
                  </a:path>
                </a:pathLst>
              </a:custGeom>
              <a:solidFill>
                <a:srgbClr val="79B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1" name="Freeform 403">
                <a:extLst>
                  <a:ext uri="{FF2B5EF4-FFF2-40B4-BE49-F238E27FC236}">
                    <a16:creationId xmlns:a16="http://schemas.microsoft.com/office/drawing/2014/main" id="{DB224462-58F2-2930-A5D3-6B818E201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0" y="1368"/>
                <a:ext cx="26" cy="22"/>
              </a:xfrm>
              <a:custGeom>
                <a:avLst/>
                <a:gdLst>
                  <a:gd name="T0" fmla="*/ 12 w 23"/>
                  <a:gd name="T1" fmla="*/ 2 h 20"/>
                  <a:gd name="T2" fmla="*/ 22 w 23"/>
                  <a:gd name="T3" fmla="*/ 7 h 20"/>
                  <a:gd name="T4" fmla="*/ 8 w 23"/>
                  <a:gd name="T5" fmla="*/ 17 h 20"/>
                  <a:gd name="T6" fmla="*/ 2 w 23"/>
                  <a:gd name="T7" fmla="*/ 11 h 20"/>
                  <a:gd name="T8" fmla="*/ 12 w 23"/>
                  <a:gd name="T9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12" y="2"/>
                    </a:moveTo>
                    <a:cubicBezTo>
                      <a:pt x="17" y="1"/>
                      <a:pt x="21" y="0"/>
                      <a:pt x="22" y="7"/>
                    </a:cubicBezTo>
                    <a:cubicBezTo>
                      <a:pt x="23" y="20"/>
                      <a:pt x="14" y="15"/>
                      <a:pt x="8" y="17"/>
                    </a:cubicBezTo>
                    <a:cubicBezTo>
                      <a:pt x="2" y="19"/>
                      <a:pt x="3" y="14"/>
                      <a:pt x="2" y="11"/>
                    </a:cubicBezTo>
                    <a:cubicBezTo>
                      <a:pt x="0" y="0"/>
                      <a:pt x="7" y="2"/>
                      <a:pt x="12" y="2"/>
                    </a:cubicBezTo>
                    <a:close/>
                  </a:path>
                </a:pathLst>
              </a:custGeom>
              <a:solidFill>
                <a:srgbClr val="A4C5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2" name="Freeform 404">
                <a:extLst>
                  <a:ext uri="{FF2B5EF4-FFF2-40B4-BE49-F238E27FC236}">
                    <a16:creationId xmlns:a16="http://schemas.microsoft.com/office/drawing/2014/main" id="{AC09EC81-14F7-0B68-B8D9-4F6EA6ACD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1446"/>
                <a:ext cx="24" cy="22"/>
              </a:xfrm>
              <a:custGeom>
                <a:avLst/>
                <a:gdLst>
                  <a:gd name="T0" fmla="*/ 3 w 22"/>
                  <a:gd name="T1" fmla="*/ 10 h 20"/>
                  <a:gd name="T2" fmla="*/ 12 w 22"/>
                  <a:gd name="T3" fmla="*/ 0 h 20"/>
                  <a:gd name="T4" fmla="*/ 19 w 22"/>
                  <a:gd name="T5" fmla="*/ 12 h 20"/>
                  <a:gd name="T6" fmla="*/ 8 w 22"/>
                  <a:gd name="T7" fmla="*/ 17 h 20"/>
                  <a:gd name="T8" fmla="*/ 3 w 22"/>
                  <a:gd name="T9" fmla="*/ 1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0">
                    <a:moveTo>
                      <a:pt x="3" y="10"/>
                    </a:moveTo>
                    <a:cubicBezTo>
                      <a:pt x="1" y="1"/>
                      <a:pt x="6" y="1"/>
                      <a:pt x="12" y="0"/>
                    </a:cubicBezTo>
                    <a:cubicBezTo>
                      <a:pt x="22" y="0"/>
                      <a:pt x="19" y="8"/>
                      <a:pt x="19" y="12"/>
                    </a:cubicBezTo>
                    <a:cubicBezTo>
                      <a:pt x="20" y="20"/>
                      <a:pt x="12" y="16"/>
                      <a:pt x="8" y="17"/>
                    </a:cubicBezTo>
                    <a:cubicBezTo>
                      <a:pt x="0" y="19"/>
                      <a:pt x="4" y="13"/>
                      <a:pt x="3" y="10"/>
                    </a:cubicBezTo>
                    <a:close/>
                  </a:path>
                </a:pathLst>
              </a:custGeom>
              <a:solidFill>
                <a:srgbClr val="78B0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3" name="Freeform 405">
                <a:extLst>
                  <a:ext uri="{FF2B5EF4-FFF2-40B4-BE49-F238E27FC236}">
                    <a16:creationId xmlns:a16="http://schemas.microsoft.com/office/drawing/2014/main" id="{577FAC9F-DDFF-41D1-23F1-2233705C0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1373"/>
                <a:ext cx="23" cy="30"/>
              </a:xfrm>
              <a:custGeom>
                <a:avLst/>
                <a:gdLst>
                  <a:gd name="T0" fmla="*/ 21 w 21"/>
                  <a:gd name="T1" fmla="*/ 0 h 27"/>
                  <a:gd name="T2" fmla="*/ 19 w 21"/>
                  <a:gd name="T3" fmla="*/ 19 h 27"/>
                  <a:gd name="T4" fmla="*/ 15 w 21"/>
                  <a:gd name="T5" fmla="*/ 24 h 27"/>
                  <a:gd name="T6" fmla="*/ 2 w 21"/>
                  <a:gd name="T7" fmla="*/ 23 h 27"/>
                  <a:gd name="T8" fmla="*/ 8 w 21"/>
                  <a:gd name="T9" fmla="*/ 12 h 27"/>
                  <a:gd name="T10" fmla="*/ 21 w 21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7">
                    <a:moveTo>
                      <a:pt x="21" y="0"/>
                    </a:moveTo>
                    <a:cubicBezTo>
                      <a:pt x="20" y="8"/>
                      <a:pt x="19" y="14"/>
                      <a:pt x="19" y="19"/>
                    </a:cubicBezTo>
                    <a:cubicBezTo>
                      <a:pt x="19" y="22"/>
                      <a:pt x="18" y="24"/>
                      <a:pt x="15" y="24"/>
                    </a:cubicBezTo>
                    <a:cubicBezTo>
                      <a:pt x="10" y="23"/>
                      <a:pt x="5" y="27"/>
                      <a:pt x="2" y="23"/>
                    </a:cubicBezTo>
                    <a:cubicBezTo>
                      <a:pt x="0" y="18"/>
                      <a:pt x="6" y="15"/>
                      <a:pt x="8" y="12"/>
                    </a:cubicBezTo>
                    <a:cubicBezTo>
                      <a:pt x="12" y="9"/>
                      <a:pt x="15" y="5"/>
                      <a:pt x="21" y="0"/>
                    </a:cubicBezTo>
                    <a:close/>
                  </a:path>
                </a:pathLst>
              </a:custGeom>
              <a:solidFill>
                <a:srgbClr val="79B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9" name="Group 607">
              <a:extLst>
                <a:ext uri="{FF2B5EF4-FFF2-40B4-BE49-F238E27FC236}">
                  <a16:creationId xmlns:a16="http://schemas.microsoft.com/office/drawing/2014/main" id="{146419D9-35B5-10A9-6BB0-48C2E74CAF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50" y="764"/>
              <a:ext cx="2112" cy="2306"/>
              <a:chOff x="3250" y="764"/>
              <a:chExt cx="2112" cy="2306"/>
            </a:xfrm>
          </p:grpSpPr>
          <p:sp>
            <p:nvSpPr>
              <p:cNvPr id="394" name="Freeform 407">
                <a:extLst>
                  <a:ext uri="{FF2B5EF4-FFF2-40B4-BE49-F238E27FC236}">
                    <a16:creationId xmlns:a16="http://schemas.microsoft.com/office/drawing/2014/main" id="{F7D3D460-E475-CF2D-68E0-BD6D67BE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8" y="1366"/>
                <a:ext cx="22" cy="19"/>
              </a:xfrm>
              <a:custGeom>
                <a:avLst/>
                <a:gdLst>
                  <a:gd name="T0" fmla="*/ 11 w 20"/>
                  <a:gd name="T1" fmla="*/ 4 h 18"/>
                  <a:gd name="T2" fmla="*/ 20 w 20"/>
                  <a:gd name="T3" fmla="*/ 8 h 18"/>
                  <a:gd name="T4" fmla="*/ 8 w 20"/>
                  <a:gd name="T5" fmla="*/ 18 h 18"/>
                  <a:gd name="T6" fmla="*/ 0 w 20"/>
                  <a:gd name="T7" fmla="*/ 9 h 18"/>
                  <a:gd name="T8" fmla="*/ 11 w 20"/>
                  <a:gd name="T9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8">
                    <a:moveTo>
                      <a:pt x="11" y="4"/>
                    </a:moveTo>
                    <a:cubicBezTo>
                      <a:pt x="13" y="6"/>
                      <a:pt x="20" y="0"/>
                      <a:pt x="20" y="8"/>
                    </a:cubicBezTo>
                    <a:cubicBezTo>
                      <a:pt x="20" y="16"/>
                      <a:pt x="16" y="18"/>
                      <a:pt x="8" y="18"/>
                    </a:cubicBezTo>
                    <a:cubicBezTo>
                      <a:pt x="1" y="17"/>
                      <a:pt x="1" y="14"/>
                      <a:pt x="0" y="9"/>
                    </a:cubicBezTo>
                    <a:cubicBezTo>
                      <a:pt x="0" y="0"/>
                      <a:pt x="7" y="5"/>
                      <a:pt x="11" y="4"/>
                    </a:cubicBezTo>
                    <a:close/>
                  </a:path>
                </a:pathLst>
              </a:custGeom>
              <a:solidFill>
                <a:srgbClr val="8DB9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5" name="Freeform 408">
                <a:extLst>
                  <a:ext uri="{FF2B5EF4-FFF2-40B4-BE49-F238E27FC236}">
                    <a16:creationId xmlns:a16="http://schemas.microsoft.com/office/drawing/2014/main" id="{56FFA9E4-BBDA-0C4D-647D-6E10C4D7F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7" y="1487"/>
                <a:ext cx="20" cy="23"/>
              </a:xfrm>
              <a:custGeom>
                <a:avLst/>
                <a:gdLst>
                  <a:gd name="T0" fmla="*/ 10 w 19"/>
                  <a:gd name="T1" fmla="*/ 17 h 21"/>
                  <a:gd name="T2" fmla="*/ 0 w 19"/>
                  <a:gd name="T3" fmla="*/ 10 h 21"/>
                  <a:gd name="T4" fmla="*/ 11 w 19"/>
                  <a:gd name="T5" fmla="*/ 4 h 21"/>
                  <a:gd name="T6" fmla="*/ 19 w 19"/>
                  <a:gd name="T7" fmla="*/ 13 h 21"/>
                  <a:gd name="T8" fmla="*/ 10 w 19"/>
                  <a:gd name="T9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0" y="17"/>
                    </a:moveTo>
                    <a:cubicBezTo>
                      <a:pt x="3" y="18"/>
                      <a:pt x="0" y="17"/>
                      <a:pt x="0" y="10"/>
                    </a:cubicBezTo>
                    <a:cubicBezTo>
                      <a:pt x="0" y="0"/>
                      <a:pt x="7" y="5"/>
                      <a:pt x="11" y="4"/>
                    </a:cubicBezTo>
                    <a:cubicBezTo>
                      <a:pt x="19" y="2"/>
                      <a:pt x="18" y="8"/>
                      <a:pt x="19" y="13"/>
                    </a:cubicBezTo>
                    <a:cubicBezTo>
                      <a:pt x="19" y="21"/>
                      <a:pt x="12" y="15"/>
                      <a:pt x="10" y="17"/>
                    </a:cubicBezTo>
                    <a:close/>
                  </a:path>
                </a:pathLst>
              </a:custGeom>
              <a:solidFill>
                <a:srgbClr val="7AB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6" name="Freeform 409">
                <a:extLst>
                  <a:ext uri="{FF2B5EF4-FFF2-40B4-BE49-F238E27FC236}">
                    <a16:creationId xmlns:a16="http://schemas.microsoft.com/office/drawing/2014/main" id="{FCDD2024-6567-EE07-862A-C426BD2BD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" y="1401"/>
                <a:ext cx="20" cy="20"/>
              </a:xfrm>
              <a:custGeom>
                <a:avLst/>
                <a:gdLst>
                  <a:gd name="T0" fmla="*/ 10 w 18"/>
                  <a:gd name="T1" fmla="*/ 3 h 18"/>
                  <a:gd name="T2" fmla="*/ 18 w 18"/>
                  <a:gd name="T3" fmla="*/ 7 h 18"/>
                  <a:gd name="T4" fmla="*/ 8 w 18"/>
                  <a:gd name="T5" fmla="*/ 18 h 18"/>
                  <a:gd name="T6" fmla="*/ 1 w 18"/>
                  <a:gd name="T7" fmla="*/ 12 h 18"/>
                  <a:gd name="T8" fmla="*/ 10 w 18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10" y="3"/>
                    </a:moveTo>
                    <a:cubicBezTo>
                      <a:pt x="14" y="3"/>
                      <a:pt x="18" y="0"/>
                      <a:pt x="18" y="7"/>
                    </a:cubicBezTo>
                    <a:cubicBezTo>
                      <a:pt x="18" y="15"/>
                      <a:pt x="16" y="18"/>
                      <a:pt x="8" y="18"/>
                    </a:cubicBezTo>
                    <a:cubicBezTo>
                      <a:pt x="3" y="18"/>
                      <a:pt x="1" y="17"/>
                      <a:pt x="1" y="12"/>
                    </a:cubicBezTo>
                    <a:cubicBezTo>
                      <a:pt x="1" y="3"/>
                      <a:pt x="0" y="3"/>
                      <a:pt x="10" y="3"/>
                    </a:cubicBezTo>
                    <a:close/>
                  </a:path>
                </a:pathLst>
              </a:custGeom>
              <a:solidFill>
                <a:srgbClr val="79AE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7" name="Freeform 410">
                <a:extLst>
                  <a:ext uri="{FF2B5EF4-FFF2-40B4-BE49-F238E27FC236}">
                    <a16:creationId xmlns:a16="http://schemas.microsoft.com/office/drawing/2014/main" id="{FA376312-8865-E233-0B84-91A1B7622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370"/>
                <a:ext cx="28" cy="18"/>
              </a:xfrm>
              <a:custGeom>
                <a:avLst/>
                <a:gdLst>
                  <a:gd name="T0" fmla="*/ 25 w 25"/>
                  <a:gd name="T1" fmla="*/ 0 h 16"/>
                  <a:gd name="T2" fmla="*/ 12 w 25"/>
                  <a:gd name="T3" fmla="*/ 13 h 16"/>
                  <a:gd name="T4" fmla="*/ 4 w 25"/>
                  <a:gd name="T5" fmla="*/ 14 h 16"/>
                  <a:gd name="T6" fmla="*/ 3 w 25"/>
                  <a:gd name="T7" fmla="*/ 7 h 16"/>
                  <a:gd name="T8" fmla="*/ 7 w 25"/>
                  <a:gd name="T9" fmla="*/ 0 h 16"/>
                  <a:gd name="T10" fmla="*/ 25 w 25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6">
                    <a:moveTo>
                      <a:pt x="25" y="0"/>
                    </a:moveTo>
                    <a:cubicBezTo>
                      <a:pt x="19" y="6"/>
                      <a:pt x="15" y="9"/>
                      <a:pt x="12" y="13"/>
                    </a:cubicBezTo>
                    <a:cubicBezTo>
                      <a:pt x="9" y="16"/>
                      <a:pt x="7" y="15"/>
                      <a:pt x="4" y="14"/>
                    </a:cubicBezTo>
                    <a:cubicBezTo>
                      <a:pt x="0" y="13"/>
                      <a:pt x="2" y="10"/>
                      <a:pt x="3" y="7"/>
                    </a:cubicBezTo>
                    <a:cubicBezTo>
                      <a:pt x="3" y="5"/>
                      <a:pt x="2" y="0"/>
                      <a:pt x="7" y="0"/>
                    </a:cubicBezTo>
                    <a:cubicBezTo>
                      <a:pt x="12" y="0"/>
                      <a:pt x="18" y="0"/>
                      <a:pt x="25" y="0"/>
                    </a:cubicBezTo>
                    <a:close/>
                  </a:path>
                </a:pathLst>
              </a:custGeom>
              <a:solidFill>
                <a:srgbClr val="92B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8" name="Freeform 411">
                <a:extLst>
                  <a:ext uri="{FF2B5EF4-FFF2-40B4-BE49-F238E27FC236}">
                    <a16:creationId xmlns:a16="http://schemas.microsoft.com/office/drawing/2014/main" id="{22ABB602-26F4-D50B-ADFF-92BC98C61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1381"/>
                <a:ext cx="28" cy="19"/>
              </a:xfrm>
              <a:custGeom>
                <a:avLst/>
                <a:gdLst>
                  <a:gd name="T0" fmla="*/ 0 w 26"/>
                  <a:gd name="T1" fmla="*/ 4 h 17"/>
                  <a:gd name="T2" fmla="*/ 17 w 26"/>
                  <a:gd name="T3" fmla="*/ 1 h 17"/>
                  <a:gd name="T4" fmla="*/ 23 w 26"/>
                  <a:gd name="T5" fmla="*/ 5 h 17"/>
                  <a:gd name="T6" fmla="*/ 23 w 26"/>
                  <a:gd name="T7" fmla="*/ 14 h 17"/>
                  <a:gd name="T8" fmla="*/ 15 w 26"/>
                  <a:gd name="T9" fmla="*/ 12 h 17"/>
                  <a:gd name="T10" fmla="*/ 0 w 26"/>
                  <a:gd name="T1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7">
                    <a:moveTo>
                      <a:pt x="0" y="4"/>
                    </a:moveTo>
                    <a:cubicBezTo>
                      <a:pt x="6" y="3"/>
                      <a:pt x="12" y="2"/>
                      <a:pt x="17" y="1"/>
                    </a:cubicBezTo>
                    <a:cubicBezTo>
                      <a:pt x="20" y="0"/>
                      <a:pt x="22" y="1"/>
                      <a:pt x="23" y="5"/>
                    </a:cubicBezTo>
                    <a:cubicBezTo>
                      <a:pt x="23" y="8"/>
                      <a:pt x="26" y="11"/>
                      <a:pt x="23" y="14"/>
                    </a:cubicBezTo>
                    <a:cubicBezTo>
                      <a:pt x="20" y="17"/>
                      <a:pt x="18" y="13"/>
                      <a:pt x="15" y="12"/>
                    </a:cubicBezTo>
                    <a:cubicBezTo>
                      <a:pt x="10" y="10"/>
                      <a:pt x="5" y="9"/>
                      <a:pt x="0" y="4"/>
                    </a:cubicBezTo>
                    <a:close/>
                  </a:path>
                </a:pathLst>
              </a:custGeom>
              <a:solidFill>
                <a:srgbClr val="B2C9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9" name="Freeform 412">
                <a:extLst>
                  <a:ext uri="{FF2B5EF4-FFF2-40B4-BE49-F238E27FC236}">
                    <a16:creationId xmlns:a16="http://schemas.microsoft.com/office/drawing/2014/main" id="{BF4033A3-6F42-6EE9-A5C5-BA729C787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2" y="1530"/>
                <a:ext cx="20" cy="20"/>
              </a:xfrm>
              <a:custGeom>
                <a:avLst/>
                <a:gdLst>
                  <a:gd name="T0" fmla="*/ 18 w 18"/>
                  <a:gd name="T1" fmla="*/ 16 h 18"/>
                  <a:gd name="T2" fmla="*/ 0 w 18"/>
                  <a:gd name="T3" fmla="*/ 6 h 18"/>
                  <a:gd name="T4" fmla="*/ 6 w 18"/>
                  <a:gd name="T5" fmla="*/ 3 h 18"/>
                  <a:gd name="T6" fmla="*/ 18 w 18"/>
                  <a:gd name="T7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8">
                    <a:moveTo>
                      <a:pt x="18" y="16"/>
                    </a:moveTo>
                    <a:cubicBezTo>
                      <a:pt x="3" y="18"/>
                      <a:pt x="0" y="16"/>
                      <a:pt x="0" y="6"/>
                    </a:cubicBezTo>
                    <a:cubicBezTo>
                      <a:pt x="0" y="1"/>
                      <a:pt x="3" y="0"/>
                      <a:pt x="6" y="3"/>
                    </a:cubicBezTo>
                    <a:cubicBezTo>
                      <a:pt x="10" y="7"/>
                      <a:pt x="15" y="10"/>
                      <a:pt x="18" y="16"/>
                    </a:cubicBezTo>
                    <a:close/>
                  </a:path>
                </a:pathLst>
              </a:custGeom>
              <a:solidFill>
                <a:srgbClr val="7EB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0" name="Freeform 413">
                <a:extLst>
                  <a:ext uri="{FF2B5EF4-FFF2-40B4-BE49-F238E27FC236}">
                    <a16:creationId xmlns:a16="http://schemas.microsoft.com/office/drawing/2014/main" id="{B9C4884C-586F-03A4-2C6C-A9F45E6E1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6" y="1185"/>
                <a:ext cx="242" cy="187"/>
              </a:xfrm>
              <a:custGeom>
                <a:avLst/>
                <a:gdLst>
                  <a:gd name="T0" fmla="*/ 88 w 221"/>
                  <a:gd name="T1" fmla="*/ 68 h 171"/>
                  <a:gd name="T2" fmla="*/ 56 w 221"/>
                  <a:gd name="T3" fmla="*/ 97 h 171"/>
                  <a:gd name="T4" fmla="*/ 55 w 221"/>
                  <a:gd name="T5" fmla="*/ 110 h 171"/>
                  <a:gd name="T6" fmla="*/ 61 w 221"/>
                  <a:gd name="T7" fmla="*/ 112 h 171"/>
                  <a:gd name="T8" fmla="*/ 102 w 221"/>
                  <a:gd name="T9" fmla="*/ 97 h 171"/>
                  <a:gd name="T10" fmla="*/ 159 w 221"/>
                  <a:gd name="T11" fmla="*/ 62 h 171"/>
                  <a:gd name="T12" fmla="*/ 195 w 221"/>
                  <a:gd name="T13" fmla="*/ 27 h 171"/>
                  <a:gd name="T14" fmla="*/ 213 w 221"/>
                  <a:gd name="T15" fmla="*/ 4 h 171"/>
                  <a:gd name="T16" fmla="*/ 221 w 221"/>
                  <a:gd name="T17" fmla="*/ 1 h 171"/>
                  <a:gd name="T18" fmla="*/ 166 w 221"/>
                  <a:gd name="T19" fmla="*/ 95 h 171"/>
                  <a:gd name="T20" fmla="*/ 87 w 221"/>
                  <a:gd name="T21" fmla="*/ 136 h 171"/>
                  <a:gd name="T22" fmla="*/ 29 w 221"/>
                  <a:gd name="T23" fmla="*/ 168 h 171"/>
                  <a:gd name="T24" fmla="*/ 24 w 221"/>
                  <a:gd name="T25" fmla="*/ 166 h 171"/>
                  <a:gd name="T26" fmla="*/ 0 w 221"/>
                  <a:gd name="T27" fmla="*/ 131 h 171"/>
                  <a:gd name="T28" fmla="*/ 5 w 221"/>
                  <a:gd name="T29" fmla="*/ 122 h 171"/>
                  <a:gd name="T30" fmla="*/ 43 w 221"/>
                  <a:gd name="T31" fmla="*/ 90 h 171"/>
                  <a:gd name="T32" fmla="*/ 74 w 221"/>
                  <a:gd name="T33" fmla="*/ 68 h 171"/>
                  <a:gd name="T34" fmla="*/ 88 w 221"/>
                  <a:gd name="T35" fmla="*/ 68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1" h="171">
                    <a:moveTo>
                      <a:pt x="88" y="68"/>
                    </a:moveTo>
                    <a:cubicBezTo>
                      <a:pt x="78" y="78"/>
                      <a:pt x="66" y="86"/>
                      <a:pt x="56" y="97"/>
                    </a:cubicBezTo>
                    <a:cubicBezTo>
                      <a:pt x="52" y="101"/>
                      <a:pt x="49" y="105"/>
                      <a:pt x="55" y="110"/>
                    </a:cubicBezTo>
                    <a:cubicBezTo>
                      <a:pt x="57" y="112"/>
                      <a:pt x="59" y="112"/>
                      <a:pt x="61" y="112"/>
                    </a:cubicBezTo>
                    <a:cubicBezTo>
                      <a:pt x="74" y="106"/>
                      <a:pt x="89" y="104"/>
                      <a:pt x="102" y="97"/>
                    </a:cubicBezTo>
                    <a:cubicBezTo>
                      <a:pt x="122" y="87"/>
                      <a:pt x="141" y="75"/>
                      <a:pt x="159" y="62"/>
                    </a:cubicBezTo>
                    <a:cubicBezTo>
                      <a:pt x="173" y="52"/>
                      <a:pt x="184" y="40"/>
                      <a:pt x="195" y="27"/>
                    </a:cubicBezTo>
                    <a:cubicBezTo>
                      <a:pt x="201" y="19"/>
                      <a:pt x="209" y="14"/>
                      <a:pt x="213" y="4"/>
                    </a:cubicBezTo>
                    <a:cubicBezTo>
                      <a:pt x="214" y="1"/>
                      <a:pt x="218" y="0"/>
                      <a:pt x="221" y="1"/>
                    </a:cubicBezTo>
                    <a:cubicBezTo>
                      <a:pt x="213" y="38"/>
                      <a:pt x="198" y="71"/>
                      <a:pt x="166" y="95"/>
                    </a:cubicBezTo>
                    <a:cubicBezTo>
                      <a:pt x="142" y="113"/>
                      <a:pt x="114" y="123"/>
                      <a:pt x="87" y="136"/>
                    </a:cubicBezTo>
                    <a:cubicBezTo>
                      <a:pt x="67" y="146"/>
                      <a:pt x="46" y="153"/>
                      <a:pt x="29" y="168"/>
                    </a:cubicBezTo>
                    <a:cubicBezTo>
                      <a:pt x="26" y="171"/>
                      <a:pt x="25" y="168"/>
                      <a:pt x="24" y="166"/>
                    </a:cubicBezTo>
                    <a:cubicBezTo>
                      <a:pt x="16" y="154"/>
                      <a:pt x="8" y="143"/>
                      <a:pt x="0" y="131"/>
                    </a:cubicBezTo>
                    <a:cubicBezTo>
                      <a:pt x="0" y="127"/>
                      <a:pt x="3" y="125"/>
                      <a:pt x="5" y="122"/>
                    </a:cubicBezTo>
                    <a:cubicBezTo>
                      <a:pt x="16" y="110"/>
                      <a:pt x="30" y="99"/>
                      <a:pt x="43" y="90"/>
                    </a:cubicBezTo>
                    <a:cubicBezTo>
                      <a:pt x="54" y="82"/>
                      <a:pt x="64" y="75"/>
                      <a:pt x="74" y="68"/>
                    </a:cubicBezTo>
                    <a:cubicBezTo>
                      <a:pt x="79" y="65"/>
                      <a:pt x="84" y="61"/>
                      <a:pt x="88" y="68"/>
                    </a:cubicBezTo>
                    <a:close/>
                  </a:path>
                </a:pathLst>
              </a:custGeom>
              <a:solidFill>
                <a:srgbClr val="F5D6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1" name="Freeform 414">
                <a:extLst>
                  <a:ext uri="{FF2B5EF4-FFF2-40B4-BE49-F238E27FC236}">
                    <a16:creationId xmlns:a16="http://schemas.microsoft.com/office/drawing/2014/main" id="{CAA08749-5716-E762-78CF-F33BD16D4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9" y="1163"/>
                <a:ext cx="80" cy="84"/>
              </a:xfrm>
              <a:custGeom>
                <a:avLst/>
                <a:gdLst>
                  <a:gd name="T0" fmla="*/ 46 w 73"/>
                  <a:gd name="T1" fmla="*/ 0 h 77"/>
                  <a:gd name="T2" fmla="*/ 57 w 73"/>
                  <a:gd name="T3" fmla="*/ 55 h 77"/>
                  <a:gd name="T4" fmla="*/ 50 w 73"/>
                  <a:gd name="T5" fmla="*/ 62 h 77"/>
                  <a:gd name="T6" fmla="*/ 6 w 73"/>
                  <a:gd name="T7" fmla="*/ 60 h 77"/>
                  <a:gd name="T8" fmla="*/ 6 w 73"/>
                  <a:gd name="T9" fmla="*/ 26 h 77"/>
                  <a:gd name="T10" fmla="*/ 16 w 73"/>
                  <a:gd name="T11" fmla="*/ 18 h 77"/>
                  <a:gd name="T12" fmla="*/ 18 w 73"/>
                  <a:gd name="T13" fmla="*/ 25 h 77"/>
                  <a:gd name="T14" fmla="*/ 26 w 73"/>
                  <a:gd name="T15" fmla="*/ 36 h 77"/>
                  <a:gd name="T16" fmla="*/ 38 w 73"/>
                  <a:gd name="T17" fmla="*/ 50 h 77"/>
                  <a:gd name="T18" fmla="*/ 51 w 73"/>
                  <a:gd name="T19" fmla="*/ 37 h 77"/>
                  <a:gd name="T20" fmla="*/ 44 w 73"/>
                  <a:gd name="T21" fmla="*/ 31 h 77"/>
                  <a:gd name="T22" fmla="*/ 37 w 73"/>
                  <a:gd name="T23" fmla="*/ 30 h 77"/>
                  <a:gd name="T24" fmla="*/ 32 w 73"/>
                  <a:gd name="T25" fmla="*/ 23 h 77"/>
                  <a:gd name="T26" fmla="*/ 39 w 73"/>
                  <a:gd name="T27" fmla="*/ 18 h 77"/>
                  <a:gd name="T28" fmla="*/ 26 w 73"/>
                  <a:gd name="T29" fmla="*/ 11 h 77"/>
                  <a:gd name="T30" fmla="*/ 46 w 73"/>
                  <a:gd name="T3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" h="77">
                    <a:moveTo>
                      <a:pt x="46" y="0"/>
                    </a:moveTo>
                    <a:cubicBezTo>
                      <a:pt x="67" y="7"/>
                      <a:pt x="73" y="37"/>
                      <a:pt x="57" y="55"/>
                    </a:cubicBezTo>
                    <a:cubicBezTo>
                      <a:pt x="55" y="57"/>
                      <a:pt x="52" y="59"/>
                      <a:pt x="50" y="62"/>
                    </a:cubicBezTo>
                    <a:cubicBezTo>
                      <a:pt x="35" y="77"/>
                      <a:pt x="22" y="74"/>
                      <a:pt x="6" y="60"/>
                    </a:cubicBezTo>
                    <a:cubicBezTo>
                      <a:pt x="2" y="49"/>
                      <a:pt x="0" y="37"/>
                      <a:pt x="6" y="26"/>
                    </a:cubicBezTo>
                    <a:cubicBezTo>
                      <a:pt x="8" y="22"/>
                      <a:pt x="11" y="18"/>
                      <a:pt x="16" y="18"/>
                    </a:cubicBezTo>
                    <a:cubicBezTo>
                      <a:pt x="20" y="20"/>
                      <a:pt x="18" y="23"/>
                      <a:pt x="18" y="25"/>
                    </a:cubicBezTo>
                    <a:cubicBezTo>
                      <a:pt x="16" y="34"/>
                      <a:pt x="17" y="36"/>
                      <a:pt x="26" y="36"/>
                    </a:cubicBezTo>
                    <a:cubicBezTo>
                      <a:pt x="38" y="36"/>
                      <a:pt x="40" y="39"/>
                      <a:pt x="38" y="50"/>
                    </a:cubicBezTo>
                    <a:cubicBezTo>
                      <a:pt x="44" y="50"/>
                      <a:pt x="51" y="43"/>
                      <a:pt x="51" y="37"/>
                    </a:cubicBezTo>
                    <a:cubicBezTo>
                      <a:pt x="51" y="33"/>
                      <a:pt x="48" y="31"/>
                      <a:pt x="44" y="31"/>
                    </a:cubicBezTo>
                    <a:cubicBezTo>
                      <a:pt x="42" y="31"/>
                      <a:pt x="39" y="31"/>
                      <a:pt x="37" y="30"/>
                    </a:cubicBezTo>
                    <a:cubicBezTo>
                      <a:pt x="33" y="29"/>
                      <a:pt x="32" y="26"/>
                      <a:pt x="32" y="23"/>
                    </a:cubicBezTo>
                    <a:cubicBezTo>
                      <a:pt x="32" y="19"/>
                      <a:pt x="34" y="18"/>
                      <a:pt x="39" y="18"/>
                    </a:cubicBezTo>
                    <a:cubicBezTo>
                      <a:pt x="33" y="16"/>
                      <a:pt x="27" y="18"/>
                      <a:pt x="26" y="11"/>
                    </a:cubicBezTo>
                    <a:cubicBezTo>
                      <a:pt x="29" y="1"/>
                      <a:pt x="39" y="2"/>
                      <a:pt x="46" y="0"/>
                    </a:cubicBezTo>
                    <a:close/>
                  </a:path>
                </a:pathLst>
              </a:custGeom>
              <a:solidFill>
                <a:srgbClr val="ADD4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2" name="Freeform 415">
                <a:extLst>
                  <a:ext uri="{FF2B5EF4-FFF2-40B4-BE49-F238E27FC236}">
                    <a16:creationId xmlns:a16="http://schemas.microsoft.com/office/drawing/2014/main" id="{C89447B3-1F18-F264-B81C-07E11DD21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3" y="1199"/>
                <a:ext cx="138" cy="98"/>
              </a:xfrm>
              <a:custGeom>
                <a:avLst/>
                <a:gdLst>
                  <a:gd name="T0" fmla="*/ 0 w 126"/>
                  <a:gd name="T1" fmla="*/ 89 h 89"/>
                  <a:gd name="T2" fmla="*/ 25 w 126"/>
                  <a:gd name="T3" fmla="*/ 66 h 89"/>
                  <a:gd name="T4" fmla="*/ 40 w 126"/>
                  <a:gd name="T5" fmla="*/ 47 h 89"/>
                  <a:gd name="T6" fmla="*/ 62 w 126"/>
                  <a:gd name="T7" fmla="*/ 40 h 89"/>
                  <a:gd name="T8" fmla="*/ 87 w 126"/>
                  <a:gd name="T9" fmla="*/ 5 h 89"/>
                  <a:gd name="T10" fmla="*/ 94 w 126"/>
                  <a:gd name="T11" fmla="*/ 2 h 89"/>
                  <a:gd name="T12" fmla="*/ 126 w 126"/>
                  <a:gd name="T13" fmla="*/ 0 h 89"/>
                  <a:gd name="T14" fmla="*/ 0 w 126"/>
                  <a:gd name="T1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6" h="89">
                    <a:moveTo>
                      <a:pt x="0" y="89"/>
                    </a:moveTo>
                    <a:cubicBezTo>
                      <a:pt x="8" y="80"/>
                      <a:pt x="16" y="72"/>
                      <a:pt x="25" y="66"/>
                    </a:cubicBezTo>
                    <a:cubicBezTo>
                      <a:pt x="32" y="61"/>
                      <a:pt x="35" y="53"/>
                      <a:pt x="40" y="47"/>
                    </a:cubicBezTo>
                    <a:cubicBezTo>
                      <a:pt x="43" y="42"/>
                      <a:pt x="55" y="45"/>
                      <a:pt x="62" y="40"/>
                    </a:cubicBezTo>
                    <a:cubicBezTo>
                      <a:pt x="74" y="31"/>
                      <a:pt x="84" y="21"/>
                      <a:pt x="87" y="5"/>
                    </a:cubicBezTo>
                    <a:cubicBezTo>
                      <a:pt x="88" y="1"/>
                      <a:pt x="89" y="0"/>
                      <a:pt x="94" y="2"/>
                    </a:cubicBezTo>
                    <a:cubicBezTo>
                      <a:pt x="104" y="5"/>
                      <a:pt x="115" y="5"/>
                      <a:pt x="126" y="0"/>
                    </a:cubicBezTo>
                    <a:cubicBezTo>
                      <a:pt x="91" y="39"/>
                      <a:pt x="50" y="71"/>
                      <a:pt x="0" y="89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3" name="Freeform 416">
                <a:extLst>
                  <a:ext uri="{FF2B5EF4-FFF2-40B4-BE49-F238E27FC236}">
                    <a16:creationId xmlns:a16="http://schemas.microsoft.com/office/drawing/2014/main" id="{11E2BA8B-9524-0476-A9E5-569759B2C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6" y="1168"/>
                <a:ext cx="187" cy="142"/>
              </a:xfrm>
              <a:custGeom>
                <a:avLst/>
                <a:gdLst>
                  <a:gd name="T0" fmla="*/ 166 w 170"/>
                  <a:gd name="T1" fmla="*/ 16 h 129"/>
                  <a:gd name="T2" fmla="*/ 157 w 170"/>
                  <a:gd name="T3" fmla="*/ 25 h 129"/>
                  <a:gd name="T4" fmla="*/ 137 w 170"/>
                  <a:gd name="T5" fmla="*/ 50 h 129"/>
                  <a:gd name="T6" fmla="*/ 68 w 170"/>
                  <a:gd name="T7" fmla="*/ 104 h 129"/>
                  <a:gd name="T8" fmla="*/ 6 w 170"/>
                  <a:gd name="T9" fmla="*/ 128 h 129"/>
                  <a:gd name="T10" fmla="*/ 0 w 170"/>
                  <a:gd name="T11" fmla="*/ 125 h 129"/>
                  <a:gd name="T12" fmla="*/ 48 w 170"/>
                  <a:gd name="T13" fmla="*/ 105 h 129"/>
                  <a:gd name="T14" fmla="*/ 135 w 170"/>
                  <a:gd name="T15" fmla="*/ 36 h 129"/>
                  <a:gd name="T16" fmla="*/ 149 w 170"/>
                  <a:gd name="T17" fmla="*/ 16 h 129"/>
                  <a:gd name="T18" fmla="*/ 154 w 170"/>
                  <a:gd name="T19" fmla="*/ 9 h 129"/>
                  <a:gd name="T20" fmla="*/ 166 w 170"/>
                  <a:gd name="T21" fmla="*/ 3 h 129"/>
                  <a:gd name="T22" fmla="*/ 166 w 170"/>
                  <a:gd name="T23" fmla="*/ 16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129">
                    <a:moveTo>
                      <a:pt x="166" y="16"/>
                    </a:moveTo>
                    <a:cubicBezTo>
                      <a:pt x="162" y="18"/>
                      <a:pt x="160" y="21"/>
                      <a:pt x="157" y="25"/>
                    </a:cubicBezTo>
                    <a:cubicBezTo>
                      <a:pt x="151" y="34"/>
                      <a:pt x="144" y="42"/>
                      <a:pt x="137" y="50"/>
                    </a:cubicBezTo>
                    <a:cubicBezTo>
                      <a:pt x="117" y="72"/>
                      <a:pt x="93" y="89"/>
                      <a:pt x="68" y="104"/>
                    </a:cubicBezTo>
                    <a:cubicBezTo>
                      <a:pt x="49" y="116"/>
                      <a:pt x="28" y="123"/>
                      <a:pt x="6" y="128"/>
                    </a:cubicBezTo>
                    <a:cubicBezTo>
                      <a:pt x="3" y="129"/>
                      <a:pt x="1" y="129"/>
                      <a:pt x="0" y="125"/>
                    </a:cubicBezTo>
                    <a:cubicBezTo>
                      <a:pt x="18" y="123"/>
                      <a:pt x="34" y="114"/>
                      <a:pt x="48" y="105"/>
                    </a:cubicBezTo>
                    <a:cubicBezTo>
                      <a:pt x="80" y="86"/>
                      <a:pt x="110" y="65"/>
                      <a:pt x="135" y="36"/>
                    </a:cubicBezTo>
                    <a:cubicBezTo>
                      <a:pt x="140" y="30"/>
                      <a:pt x="144" y="22"/>
                      <a:pt x="149" y="16"/>
                    </a:cubicBezTo>
                    <a:cubicBezTo>
                      <a:pt x="150" y="13"/>
                      <a:pt x="152" y="11"/>
                      <a:pt x="154" y="9"/>
                    </a:cubicBezTo>
                    <a:cubicBezTo>
                      <a:pt x="158" y="6"/>
                      <a:pt x="162" y="0"/>
                      <a:pt x="166" y="3"/>
                    </a:cubicBezTo>
                    <a:cubicBezTo>
                      <a:pt x="170" y="5"/>
                      <a:pt x="168" y="12"/>
                      <a:pt x="166" y="16"/>
                    </a:cubicBezTo>
                    <a:close/>
                  </a:path>
                </a:pathLst>
              </a:custGeom>
              <a:solidFill>
                <a:srgbClr val="F7E9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4" name="Freeform 417">
                <a:extLst>
                  <a:ext uri="{FF2B5EF4-FFF2-40B4-BE49-F238E27FC236}">
                    <a16:creationId xmlns:a16="http://schemas.microsoft.com/office/drawing/2014/main" id="{474E1F6B-0448-4637-70E3-86C35BCD0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1349"/>
                <a:ext cx="61" cy="65"/>
              </a:xfrm>
              <a:custGeom>
                <a:avLst/>
                <a:gdLst>
                  <a:gd name="T0" fmla="*/ 31 w 55"/>
                  <a:gd name="T1" fmla="*/ 0 h 59"/>
                  <a:gd name="T2" fmla="*/ 53 w 55"/>
                  <a:gd name="T3" fmla="*/ 32 h 59"/>
                  <a:gd name="T4" fmla="*/ 53 w 55"/>
                  <a:gd name="T5" fmla="*/ 39 h 59"/>
                  <a:gd name="T6" fmla="*/ 33 w 55"/>
                  <a:gd name="T7" fmla="*/ 55 h 59"/>
                  <a:gd name="T8" fmla="*/ 20 w 55"/>
                  <a:gd name="T9" fmla="*/ 53 h 59"/>
                  <a:gd name="T10" fmla="*/ 0 w 55"/>
                  <a:gd name="T11" fmla="*/ 23 h 59"/>
                  <a:gd name="T12" fmla="*/ 31 w 55"/>
                  <a:gd name="T1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59">
                    <a:moveTo>
                      <a:pt x="31" y="0"/>
                    </a:moveTo>
                    <a:cubicBezTo>
                      <a:pt x="40" y="10"/>
                      <a:pt x="46" y="22"/>
                      <a:pt x="53" y="32"/>
                    </a:cubicBezTo>
                    <a:cubicBezTo>
                      <a:pt x="55" y="35"/>
                      <a:pt x="55" y="37"/>
                      <a:pt x="53" y="39"/>
                    </a:cubicBezTo>
                    <a:cubicBezTo>
                      <a:pt x="46" y="44"/>
                      <a:pt x="40" y="50"/>
                      <a:pt x="33" y="55"/>
                    </a:cubicBezTo>
                    <a:cubicBezTo>
                      <a:pt x="28" y="59"/>
                      <a:pt x="23" y="59"/>
                      <a:pt x="20" y="53"/>
                    </a:cubicBezTo>
                    <a:cubicBezTo>
                      <a:pt x="14" y="43"/>
                      <a:pt x="7" y="33"/>
                      <a:pt x="0" y="23"/>
                    </a:cubicBezTo>
                    <a:cubicBezTo>
                      <a:pt x="9" y="13"/>
                      <a:pt x="18" y="4"/>
                      <a:pt x="31" y="0"/>
                    </a:cubicBezTo>
                    <a:close/>
                  </a:path>
                </a:pathLst>
              </a:custGeom>
              <a:solidFill>
                <a:srgbClr val="A49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5" name="Freeform 418">
                <a:extLst>
                  <a:ext uri="{FF2B5EF4-FFF2-40B4-BE49-F238E27FC236}">
                    <a16:creationId xmlns:a16="http://schemas.microsoft.com/office/drawing/2014/main" id="{426A097D-C250-EBD6-E7DF-319A78CB5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1317"/>
                <a:ext cx="59" cy="57"/>
              </a:xfrm>
              <a:custGeom>
                <a:avLst/>
                <a:gdLst>
                  <a:gd name="T0" fmla="*/ 54 w 54"/>
                  <a:gd name="T1" fmla="*/ 29 h 52"/>
                  <a:gd name="T2" fmla="*/ 23 w 54"/>
                  <a:gd name="T3" fmla="*/ 52 h 52"/>
                  <a:gd name="T4" fmla="*/ 9 w 54"/>
                  <a:gd name="T5" fmla="*/ 36 h 52"/>
                  <a:gd name="T6" fmla="*/ 11 w 54"/>
                  <a:gd name="T7" fmla="*/ 16 h 52"/>
                  <a:gd name="T8" fmla="*/ 23 w 54"/>
                  <a:gd name="T9" fmla="*/ 8 h 52"/>
                  <a:gd name="T10" fmla="*/ 43 w 54"/>
                  <a:gd name="T11" fmla="*/ 12 h 52"/>
                  <a:gd name="T12" fmla="*/ 54 w 54"/>
                  <a:gd name="T13" fmla="*/ 2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52">
                    <a:moveTo>
                      <a:pt x="54" y="29"/>
                    </a:moveTo>
                    <a:cubicBezTo>
                      <a:pt x="44" y="37"/>
                      <a:pt x="33" y="45"/>
                      <a:pt x="23" y="52"/>
                    </a:cubicBezTo>
                    <a:cubicBezTo>
                      <a:pt x="18" y="47"/>
                      <a:pt x="14" y="41"/>
                      <a:pt x="9" y="36"/>
                    </a:cubicBezTo>
                    <a:cubicBezTo>
                      <a:pt x="0" y="25"/>
                      <a:pt x="1" y="25"/>
                      <a:pt x="11" y="16"/>
                    </a:cubicBezTo>
                    <a:cubicBezTo>
                      <a:pt x="15" y="13"/>
                      <a:pt x="19" y="11"/>
                      <a:pt x="23" y="8"/>
                    </a:cubicBezTo>
                    <a:cubicBezTo>
                      <a:pt x="35" y="0"/>
                      <a:pt x="35" y="0"/>
                      <a:pt x="43" y="12"/>
                    </a:cubicBezTo>
                    <a:cubicBezTo>
                      <a:pt x="47" y="17"/>
                      <a:pt x="52" y="23"/>
                      <a:pt x="54" y="29"/>
                    </a:cubicBezTo>
                    <a:close/>
                  </a:path>
                </a:pathLst>
              </a:custGeom>
              <a:solidFill>
                <a:srgbClr val="D3CA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6" name="Freeform 419">
                <a:extLst>
                  <a:ext uri="{FF2B5EF4-FFF2-40B4-BE49-F238E27FC236}">
                    <a16:creationId xmlns:a16="http://schemas.microsoft.com/office/drawing/2014/main" id="{F73D224B-C498-BEFD-2B38-38657286D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9" y="1134"/>
                <a:ext cx="70" cy="67"/>
              </a:xfrm>
              <a:custGeom>
                <a:avLst/>
                <a:gdLst>
                  <a:gd name="T0" fmla="*/ 35 w 63"/>
                  <a:gd name="T1" fmla="*/ 0 h 61"/>
                  <a:gd name="T2" fmla="*/ 44 w 63"/>
                  <a:gd name="T3" fmla="*/ 46 h 61"/>
                  <a:gd name="T4" fmla="*/ 2 w 63"/>
                  <a:gd name="T5" fmla="*/ 53 h 61"/>
                  <a:gd name="T6" fmla="*/ 3 w 63"/>
                  <a:gd name="T7" fmla="*/ 29 h 61"/>
                  <a:gd name="T8" fmla="*/ 9 w 63"/>
                  <a:gd name="T9" fmla="*/ 22 h 61"/>
                  <a:gd name="T10" fmla="*/ 25 w 63"/>
                  <a:gd name="T11" fmla="*/ 35 h 61"/>
                  <a:gd name="T12" fmla="*/ 26 w 63"/>
                  <a:gd name="T13" fmla="*/ 45 h 61"/>
                  <a:gd name="T14" fmla="*/ 36 w 63"/>
                  <a:gd name="T15" fmla="*/ 41 h 61"/>
                  <a:gd name="T16" fmla="*/ 33 w 63"/>
                  <a:gd name="T17" fmla="*/ 31 h 61"/>
                  <a:gd name="T18" fmla="*/ 24 w 63"/>
                  <a:gd name="T19" fmla="*/ 22 h 61"/>
                  <a:gd name="T20" fmla="*/ 23 w 63"/>
                  <a:gd name="T21" fmla="*/ 15 h 61"/>
                  <a:gd name="T22" fmla="*/ 30 w 63"/>
                  <a:gd name="T23" fmla="*/ 15 h 61"/>
                  <a:gd name="T24" fmla="*/ 24 w 63"/>
                  <a:gd name="T25" fmla="*/ 9 h 61"/>
                  <a:gd name="T26" fmla="*/ 35 w 63"/>
                  <a:gd name="T2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61">
                    <a:moveTo>
                      <a:pt x="35" y="0"/>
                    </a:moveTo>
                    <a:cubicBezTo>
                      <a:pt x="58" y="7"/>
                      <a:pt x="63" y="29"/>
                      <a:pt x="44" y="46"/>
                    </a:cubicBezTo>
                    <a:cubicBezTo>
                      <a:pt x="32" y="56"/>
                      <a:pt x="18" y="61"/>
                      <a:pt x="2" y="53"/>
                    </a:cubicBezTo>
                    <a:cubicBezTo>
                      <a:pt x="0" y="45"/>
                      <a:pt x="1" y="37"/>
                      <a:pt x="3" y="29"/>
                    </a:cubicBezTo>
                    <a:cubicBezTo>
                      <a:pt x="4" y="26"/>
                      <a:pt x="5" y="23"/>
                      <a:pt x="9" y="22"/>
                    </a:cubicBezTo>
                    <a:cubicBezTo>
                      <a:pt x="13" y="28"/>
                      <a:pt x="17" y="33"/>
                      <a:pt x="25" y="35"/>
                    </a:cubicBezTo>
                    <a:cubicBezTo>
                      <a:pt x="33" y="36"/>
                      <a:pt x="27" y="41"/>
                      <a:pt x="26" y="45"/>
                    </a:cubicBezTo>
                    <a:cubicBezTo>
                      <a:pt x="30" y="45"/>
                      <a:pt x="33" y="44"/>
                      <a:pt x="36" y="41"/>
                    </a:cubicBezTo>
                    <a:cubicBezTo>
                      <a:pt x="39" y="36"/>
                      <a:pt x="40" y="32"/>
                      <a:pt x="33" y="31"/>
                    </a:cubicBezTo>
                    <a:cubicBezTo>
                      <a:pt x="28" y="29"/>
                      <a:pt x="26" y="26"/>
                      <a:pt x="24" y="22"/>
                    </a:cubicBezTo>
                    <a:cubicBezTo>
                      <a:pt x="23" y="20"/>
                      <a:pt x="21" y="17"/>
                      <a:pt x="23" y="15"/>
                    </a:cubicBezTo>
                    <a:cubicBezTo>
                      <a:pt x="25" y="12"/>
                      <a:pt x="28" y="15"/>
                      <a:pt x="30" y="15"/>
                    </a:cubicBezTo>
                    <a:cubicBezTo>
                      <a:pt x="28" y="13"/>
                      <a:pt x="25" y="12"/>
                      <a:pt x="24" y="9"/>
                    </a:cubicBezTo>
                    <a:cubicBezTo>
                      <a:pt x="24" y="1"/>
                      <a:pt x="31" y="3"/>
                      <a:pt x="35" y="0"/>
                    </a:cubicBezTo>
                    <a:close/>
                  </a:path>
                </a:pathLst>
              </a:custGeom>
              <a:solidFill>
                <a:srgbClr val="7BB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7" name="Freeform 420">
                <a:extLst>
                  <a:ext uri="{FF2B5EF4-FFF2-40B4-BE49-F238E27FC236}">
                    <a16:creationId xmlns:a16="http://schemas.microsoft.com/office/drawing/2014/main" id="{6C9784D3-1A11-2194-E291-D1CE7AF51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" y="1242"/>
                <a:ext cx="108" cy="86"/>
              </a:xfrm>
              <a:custGeom>
                <a:avLst/>
                <a:gdLst>
                  <a:gd name="T0" fmla="*/ 92 w 99"/>
                  <a:gd name="T1" fmla="*/ 16 h 79"/>
                  <a:gd name="T2" fmla="*/ 80 w 99"/>
                  <a:gd name="T3" fmla="*/ 17 h 79"/>
                  <a:gd name="T4" fmla="*/ 21 w 99"/>
                  <a:gd name="T5" fmla="*/ 62 h 79"/>
                  <a:gd name="T6" fmla="*/ 4 w 99"/>
                  <a:gd name="T7" fmla="*/ 79 h 79"/>
                  <a:gd name="T8" fmla="*/ 4 w 99"/>
                  <a:gd name="T9" fmla="*/ 68 h 79"/>
                  <a:gd name="T10" fmla="*/ 47 w 99"/>
                  <a:gd name="T11" fmla="*/ 28 h 79"/>
                  <a:gd name="T12" fmla="*/ 82 w 99"/>
                  <a:gd name="T13" fmla="*/ 5 h 79"/>
                  <a:gd name="T14" fmla="*/ 91 w 99"/>
                  <a:gd name="T15" fmla="*/ 1 h 79"/>
                  <a:gd name="T16" fmla="*/ 98 w 99"/>
                  <a:gd name="T17" fmla="*/ 2 h 79"/>
                  <a:gd name="T18" fmla="*/ 97 w 99"/>
                  <a:gd name="T19" fmla="*/ 9 h 79"/>
                  <a:gd name="T20" fmla="*/ 92 w 99"/>
                  <a:gd name="T21" fmla="*/ 1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9" h="79">
                    <a:moveTo>
                      <a:pt x="92" y="16"/>
                    </a:moveTo>
                    <a:cubicBezTo>
                      <a:pt x="88" y="13"/>
                      <a:pt x="84" y="14"/>
                      <a:pt x="80" y="17"/>
                    </a:cubicBezTo>
                    <a:cubicBezTo>
                      <a:pt x="60" y="32"/>
                      <a:pt x="39" y="45"/>
                      <a:pt x="21" y="62"/>
                    </a:cubicBezTo>
                    <a:cubicBezTo>
                      <a:pt x="15" y="67"/>
                      <a:pt x="10" y="73"/>
                      <a:pt x="4" y="79"/>
                    </a:cubicBezTo>
                    <a:cubicBezTo>
                      <a:pt x="0" y="76"/>
                      <a:pt x="0" y="73"/>
                      <a:pt x="4" y="68"/>
                    </a:cubicBezTo>
                    <a:cubicBezTo>
                      <a:pt x="16" y="52"/>
                      <a:pt x="32" y="40"/>
                      <a:pt x="47" y="28"/>
                    </a:cubicBezTo>
                    <a:cubicBezTo>
                      <a:pt x="58" y="19"/>
                      <a:pt x="69" y="11"/>
                      <a:pt x="82" y="5"/>
                    </a:cubicBezTo>
                    <a:cubicBezTo>
                      <a:pt x="85" y="3"/>
                      <a:pt x="88" y="2"/>
                      <a:pt x="91" y="1"/>
                    </a:cubicBezTo>
                    <a:cubicBezTo>
                      <a:pt x="93" y="1"/>
                      <a:pt x="96" y="0"/>
                      <a:pt x="98" y="2"/>
                    </a:cubicBezTo>
                    <a:cubicBezTo>
                      <a:pt x="99" y="4"/>
                      <a:pt x="98" y="7"/>
                      <a:pt x="97" y="9"/>
                    </a:cubicBezTo>
                    <a:cubicBezTo>
                      <a:pt x="96" y="11"/>
                      <a:pt x="95" y="15"/>
                      <a:pt x="92" y="16"/>
                    </a:cubicBezTo>
                    <a:close/>
                  </a:path>
                </a:pathLst>
              </a:custGeom>
              <a:solidFill>
                <a:srgbClr val="F6E8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8" name="Freeform 421">
                <a:extLst>
                  <a:ext uri="{FF2B5EF4-FFF2-40B4-BE49-F238E27FC236}">
                    <a16:creationId xmlns:a16="http://schemas.microsoft.com/office/drawing/2014/main" id="{83F75D5F-D71A-90DD-3041-43106B094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1223"/>
                <a:ext cx="47" cy="66"/>
              </a:xfrm>
              <a:custGeom>
                <a:avLst/>
                <a:gdLst>
                  <a:gd name="T0" fmla="*/ 31 w 43"/>
                  <a:gd name="T1" fmla="*/ 13 h 60"/>
                  <a:gd name="T2" fmla="*/ 24 w 43"/>
                  <a:gd name="T3" fmla="*/ 18 h 60"/>
                  <a:gd name="T4" fmla="*/ 20 w 43"/>
                  <a:gd name="T5" fmla="*/ 24 h 60"/>
                  <a:gd name="T6" fmla="*/ 17 w 43"/>
                  <a:gd name="T7" fmla="*/ 45 h 60"/>
                  <a:gd name="T8" fmla="*/ 16 w 43"/>
                  <a:gd name="T9" fmla="*/ 56 h 60"/>
                  <a:gd name="T10" fmla="*/ 11 w 43"/>
                  <a:gd name="T11" fmla="*/ 54 h 60"/>
                  <a:gd name="T12" fmla="*/ 8 w 43"/>
                  <a:gd name="T13" fmla="*/ 18 h 60"/>
                  <a:gd name="T14" fmla="*/ 41 w 43"/>
                  <a:gd name="T15" fmla="*/ 1 h 60"/>
                  <a:gd name="T16" fmla="*/ 31 w 43"/>
                  <a:gd name="T17" fmla="*/ 1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60">
                    <a:moveTo>
                      <a:pt x="31" y="13"/>
                    </a:moveTo>
                    <a:cubicBezTo>
                      <a:pt x="28" y="13"/>
                      <a:pt x="23" y="10"/>
                      <a:pt x="24" y="18"/>
                    </a:cubicBezTo>
                    <a:cubicBezTo>
                      <a:pt x="24" y="20"/>
                      <a:pt x="21" y="22"/>
                      <a:pt x="20" y="24"/>
                    </a:cubicBezTo>
                    <a:cubicBezTo>
                      <a:pt x="16" y="30"/>
                      <a:pt x="17" y="37"/>
                      <a:pt x="17" y="45"/>
                    </a:cubicBezTo>
                    <a:cubicBezTo>
                      <a:pt x="17" y="48"/>
                      <a:pt x="17" y="52"/>
                      <a:pt x="16" y="56"/>
                    </a:cubicBezTo>
                    <a:cubicBezTo>
                      <a:pt x="13" y="60"/>
                      <a:pt x="12" y="56"/>
                      <a:pt x="11" y="54"/>
                    </a:cubicBezTo>
                    <a:cubicBezTo>
                      <a:pt x="0" y="43"/>
                      <a:pt x="2" y="31"/>
                      <a:pt x="8" y="18"/>
                    </a:cubicBezTo>
                    <a:cubicBezTo>
                      <a:pt x="14" y="6"/>
                      <a:pt x="27" y="0"/>
                      <a:pt x="41" y="1"/>
                    </a:cubicBezTo>
                    <a:cubicBezTo>
                      <a:pt x="43" y="9"/>
                      <a:pt x="37" y="11"/>
                      <a:pt x="31" y="13"/>
                    </a:cubicBezTo>
                    <a:close/>
                  </a:path>
                </a:pathLst>
              </a:custGeom>
              <a:solidFill>
                <a:srgbClr val="BCD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09" name="Freeform 422">
                <a:extLst>
                  <a:ext uri="{FF2B5EF4-FFF2-40B4-BE49-F238E27FC236}">
                    <a16:creationId xmlns:a16="http://schemas.microsoft.com/office/drawing/2014/main" id="{2899FB14-11D7-F026-C38D-5D2BAE9CA3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3" y="1158"/>
                <a:ext cx="57" cy="71"/>
              </a:xfrm>
              <a:custGeom>
                <a:avLst/>
                <a:gdLst>
                  <a:gd name="T0" fmla="*/ 24 w 52"/>
                  <a:gd name="T1" fmla="*/ 23 h 64"/>
                  <a:gd name="T2" fmla="*/ 11 w 52"/>
                  <a:gd name="T3" fmla="*/ 54 h 64"/>
                  <a:gd name="T4" fmla="*/ 12 w 52"/>
                  <a:gd name="T5" fmla="*/ 64 h 64"/>
                  <a:gd name="T6" fmla="*/ 8 w 52"/>
                  <a:gd name="T7" fmla="*/ 24 h 64"/>
                  <a:gd name="T8" fmla="*/ 52 w 52"/>
                  <a:gd name="T9" fmla="*/ 4 h 64"/>
                  <a:gd name="T10" fmla="*/ 33 w 52"/>
                  <a:gd name="T11" fmla="*/ 16 h 64"/>
                  <a:gd name="T12" fmla="*/ 24 w 52"/>
                  <a:gd name="T13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2" h="64">
                    <a:moveTo>
                      <a:pt x="24" y="23"/>
                    </a:moveTo>
                    <a:cubicBezTo>
                      <a:pt x="13" y="28"/>
                      <a:pt x="7" y="42"/>
                      <a:pt x="11" y="54"/>
                    </a:cubicBezTo>
                    <a:cubicBezTo>
                      <a:pt x="12" y="57"/>
                      <a:pt x="16" y="60"/>
                      <a:pt x="12" y="64"/>
                    </a:cubicBezTo>
                    <a:cubicBezTo>
                      <a:pt x="1" y="50"/>
                      <a:pt x="0" y="37"/>
                      <a:pt x="8" y="24"/>
                    </a:cubicBezTo>
                    <a:cubicBezTo>
                      <a:pt x="20" y="6"/>
                      <a:pt x="34" y="0"/>
                      <a:pt x="52" y="4"/>
                    </a:cubicBezTo>
                    <a:cubicBezTo>
                      <a:pt x="47" y="10"/>
                      <a:pt x="37" y="7"/>
                      <a:pt x="33" y="16"/>
                    </a:cubicBezTo>
                    <a:cubicBezTo>
                      <a:pt x="31" y="20"/>
                      <a:pt x="29" y="23"/>
                      <a:pt x="24" y="23"/>
                    </a:cubicBezTo>
                    <a:close/>
                  </a:path>
                </a:pathLst>
              </a:custGeom>
              <a:solidFill>
                <a:srgbClr val="D1E5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0" name="Freeform 423">
                <a:extLst>
                  <a:ext uri="{FF2B5EF4-FFF2-40B4-BE49-F238E27FC236}">
                    <a16:creationId xmlns:a16="http://schemas.microsoft.com/office/drawing/2014/main" id="{D9A7CACC-286D-AD2F-8182-9424647EC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" y="1130"/>
                <a:ext cx="47" cy="62"/>
              </a:xfrm>
              <a:custGeom>
                <a:avLst/>
                <a:gdLst>
                  <a:gd name="T0" fmla="*/ 17 w 43"/>
                  <a:gd name="T1" fmla="*/ 26 h 57"/>
                  <a:gd name="T2" fmla="*/ 12 w 43"/>
                  <a:gd name="T3" fmla="*/ 54 h 57"/>
                  <a:gd name="T4" fmla="*/ 10 w 43"/>
                  <a:gd name="T5" fmla="*/ 57 h 57"/>
                  <a:gd name="T6" fmla="*/ 8 w 43"/>
                  <a:gd name="T7" fmla="*/ 18 h 57"/>
                  <a:gd name="T8" fmla="*/ 43 w 43"/>
                  <a:gd name="T9" fmla="*/ 4 h 57"/>
                  <a:gd name="T10" fmla="*/ 33 w 43"/>
                  <a:gd name="T11" fmla="*/ 13 h 57"/>
                  <a:gd name="T12" fmla="*/ 17 w 43"/>
                  <a:gd name="T13" fmla="*/ 2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7">
                    <a:moveTo>
                      <a:pt x="17" y="26"/>
                    </a:moveTo>
                    <a:cubicBezTo>
                      <a:pt x="12" y="35"/>
                      <a:pt x="9" y="44"/>
                      <a:pt x="12" y="54"/>
                    </a:cubicBezTo>
                    <a:cubicBezTo>
                      <a:pt x="13" y="56"/>
                      <a:pt x="12" y="57"/>
                      <a:pt x="10" y="57"/>
                    </a:cubicBezTo>
                    <a:cubicBezTo>
                      <a:pt x="1" y="47"/>
                      <a:pt x="0" y="32"/>
                      <a:pt x="8" y="18"/>
                    </a:cubicBezTo>
                    <a:cubicBezTo>
                      <a:pt x="15" y="5"/>
                      <a:pt x="27" y="0"/>
                      <a:pt x="43" y="4"/>
                    </a:cubicBezTo>
                    <a:cubicBezTo>
                      <a:pt x="41" y="9"/>
                      <a:pt x="34" y="8"/>
                      <a:pt x="33" y="13"/>
                    </a:cubicBezTo>
                    <a:cubicBezTo>
                      <a:pt x="26" y="16"/>
                      <a:pt x="23" y="22"/>
                      <a:pt x="17" y="26"/>
                    </a:cubicBezTo>
                    <a:close/>
                  </a:path>
                </a:pathLst>
              </a:custGeom>
              <a:solidFill>
                <a:srgbClr val="BCD8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1" name="Freeform 424">
                <a:extLst>
                  <a:ext uri="{FF2B5EF4-FFF2-40B4-BE49-F238E27FC236}">
                    <a16:creationId xmlns:a16="http://schemas.microsoft.com/office/drawing/2014/main" id="{AD600BDA-804F-8672-B19E-F6EFFDDA1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1224"/>
                <a:ext cx="37" cy="34"/>
              </a:xfrm>
              <a:custGeom>
                <a:avLst/>
                <a:gdLst>
                  <a:gd name="T0" fmla="*/ 0 w 34"/>
                  <a:gd name="T1" fmla="*/ 12 h 31"/>
                  <a:gd name="T2" fmla="*/ 10 w 34"/>
                  <a:gd name="T3" fmla="*/ 0 h 31"/>
                  <a:gd name="T4" fmla="*/ 19 w 34"/>
                  <a:gd name="T5" fmla="*/ 3 h 31"/>
                  <a:gd name="T6" fmla="*/ 31 w 34"/>
                  <a:gd name="T7" fmla="*/ 20 h 31"/>
                  <a:gd name="T8" fmla="*/ 5 w 34"/>
                  <a:gd name="T9" fmla="*/ 29 h 31"/>
                  <a:gd name="T10" fmla="*/ 1 w 34"/>
                  <a:gd name="T11" fmla="*/ 21 h 31"/>
                  <a:gd name="T12" fmla="*/ 9 w 34"/>
                  <a:gd name="T13" fmla="*/ 15 h 31"/>
                  <a:gd name="T14" fmla="*/ 0 w 34"/>
                  <a:gd name="T15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1">
                    <a:moveTo>
                      <a:pt x="0" y="12"/>
                    </a:moveTo>
                    <a:cubicBezTo>
                      <a:pt x="3" y="8"/>
                      <a:pt x="10" y="6"/>
                      <a:pt x="10" y="0"/>
                    </a:cubicBezTo>
                    <a:cubicBezTo>
                      <a:pt x="13" y="1"/>
                      <a:pt x="16" y="1"/>
                      <a:pt x="19" y="3"/>
                    </a:cubicBezTo>
                    <a:cubicBezTo>
                      <a:pt x="28" y="6"/>
                      <a:pt x="34" y="15"/>
                      <a:pt x="31" y="20"/>
                    </a:cubicBezTo>
                    <a:cubicBezTo>
                      <a:pt x="28" y="26"/>
                      <a:pt x="11" y="31"/>
                      <a:pt x="5" y="29"/>
                    </a:cubicBezTo>
                    <a:cubicBezTo>
                      <a:pt x="2" y="27"/>
                      <a:pt x="1" y="24"/>
                      <a:pt x="1" y="21"/>
                    </a:cubicBezTo>
                    <a:cubicBezTo>
                      <a:pt x="1" y="15"/>
                      <a:pt x="8" y="19"/>
                      <a:pt x="9" y="15"/>
                    </a:cubicBezTo>
                    <a:cubicBezTo>
                      <a:pt x="7" y="11"/>
                      <a:pt x="4" y="13"/>
                      <a:pt x="0" y="12"/>
                    </a:cubicBezTo>
                    <a:close/>
                  </a:path>
                </a:pathLst>
              </a:custGeom>
              <a:solidFill>
                <a:srgbClr val="7AB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2" name="Freeform 425">
                <a:extLst>
                  <a:ext uri="{FF2B5EF4-FFF2-40B4-BE49-F238E27FC236}">
                    <a16:creationId xmlns:a16="http://schemas.microsoft.com/office/drawing/2014/main" id="{6EB0717D-43A3-DC5D-9D3B-438EFAC5E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2" y="1660"/>
                <a:ext cx="27" cy="25"/>
              </a:xfrm>
              <a:custGeom>
                <a:avLst/>
                <a:gdLst>
                  <a:gd name="T0" fmla="*/ 11 w 24"/>
                  <a:gd name="T1" fmla="*/ 22 h 23"/>
                  <a:gd name="T2" fmla="*/ 0 w 24"/>
                  <a:gd name="T3" fmla="*/ 11 h 23"/>
                  <a:gd name="T4" fmla="*/ 10 w 24"/>
                  <a:gd name="T5" fmla="*/ 1 h 23"/>
                  <a:gd name="T6" fmla="*/ 24 w 24"/>
                  <a:gd name="T7" fmla="*/ 11 h 23"/>
                  <a:gd name="T8" fmla="*/ 11 w 24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2"/>
                    </a:moveTo>
                    <a:cubicBezTo>
                      <a:pt x="3" y="23"/>
                      <a:pt x="0" y="18"/>
                      <a:pt x="0" y="11"/>
                    </a:cubicBezTo>
                    <a:cubicBezTo>
                      <a:pt x="0" y="5"/>
                      <a:pt x="3" y="0"/>
                      <a:pt x="10" y="1"/>
                    </a:cubicBezTo>
                    <a:cubicBezTo>
                      <a:pt x="17" y="1"/>
                      <a:pt x="23" y="4"/>
                      <a:pt x="24" y="11"/>
                    </a:cubicBezTo>
                    <a:cubicBezTo>
                      <a:pt x="24" y="19"/>
                      <a:pt x="19" y="22"/>
                      <a:pt x="11" y="22"/>
                    </a:cubicBezTo>
                    <a:close/>
                  </a:path>
                </a:pathLst>
              </a:custGeom>
              <a:solidFill>
                <a:srgbClr val="EFD5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3" name="Freeform 426">
                <a:extLst>
                  <a:ext uri="{FF2B5EF4-FFF2-40B4-BE49-F238E27FC236}">
                    <a16:creationId xmlns:a16="http://schemas.microsoft.com/office/drawing/2014/main" id="{3F36CF4E-A218-011F-CC73-A35C1E547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7" y="1661"/>
                <a:ext cx="27" cy="23"/>
              </a:xfrm>
              <a:custGeom>
                <a:avLst/>
                <a:gdLst>
                  <a:gd name="T0" fmla="*/ 8 w 24"/>
                  <a:gd name="T1" fmla="*/ 21 h 21"/>
                  <a:gd name="T2" fmla="*/ 0 w 24"/>
                  <a:gd name="T3" fmla="*/ 14 h 21"/>
                  <a:gd name="T4" fmla="*/ 13 w 24"/>
                  <a:gd name="T5" fmla="*/ 1 h 21"/>
                  <a:gd name="T6" fmla="*/ 23 w 24"/>
                  <a:gd name="T7" fmla="*/ 10 h 21"/>
                  <a:gd name="T8" fmla="*/ 8 w 24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8" y="21"/>
                    </a:moveTo>
                    <a:cubicBezTo>
                      <a:pt x="4" y="20"/>
                      <a:pt x="0" y="19"/>
                      <a:pt x="0" y="14"/>
                    </a:cubicBezTo>
                    <a:cubicBezTo>
                      <a:pt x="0" y="8"/>
                      <a:pt x="8" y="0"/>
                      <a:pt x="13" y="1"/>
                    </a:cubicBezTo>
                    <a:cubicBezTo>
                      <a:pt x="19" y="2"/>
                      <a:pt x="24" y="4"/>
                      <a:pt x="23" y="10"/>
                    </a:cubicBezTo>
                    <a:cubicBezTo>
                      <a:pt x="23" y="16"/>
                      <a:pt x="15" y="21"/>
                      <a:pt x="8" y="21"/>
                    </a:cubicBezTo>
                    <a:close/>
                  </a:path>
                </a:pathLst>
              </a:custGeom>
              <a:solidFill>
                <a:srgbClr val="E4A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4" name="Freeform 427">
                <a:extLst>
                  <a:ext uri="{FF2B5EF4-FFF2-40B4-BE49-F238E27FC236}">
                    <a16:creationId xmlns:a16="http://schemas.microsoft.com/office/drawing/2014/main" id="{8FE165E3-BC09-CBF6-64A3-3191F12EC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2" y="1249"/>
                <a:ext cx="30" cy="36"/>
              </a:xfrm>
              <a:custGeom>
                <a:avLst/>
                <a:gdLst>
                  <a:gd name="T0" fmla="*/ 6 w 27"/>
                  <a:gd name="T1" fmla="*/ 32 h 32"/>
                  <a:gd name="T2" fmla="*/ 10 w 27"/>
                  <a:gd name="T3" fmla="*/ 0 h 32"/>
                  <a:gd name="T4" fmla="*/ 27 w 27"/>
                  <a:gd name="T5" fmla="*/ 15 h 32"/>
                  <a:gd name="T6" fmla="*/ 6 w 27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32">
                    <a:moveTo>
                      <a:pt x="6" y="32"/>
                    </a:moveTo>
                    <a:cubicBezTo>
                      <a:pt x="4" y="21"/>
                      <a:pt x="0" y="9"/>
                      <a:pt x="10" y="0"/>
                    </a:cubicBezTo>
                    <a:cubicBezTo>
                      <a:pt x="10" y="12"/>
                      <a:pt x="10" y="13"/>
                      <a:pt x="27" y="15"/>
                    </a:cubicBezTo>
                    <a:cubicBezTo>
                      <a:pt x="19" y="21"/>
                      <a:pt x="12" y="26"/>
                      <a:pt x="6" y="32"/>
                    </a:cubicBezTo>
                    <a:close/>
                  </a:path>
                </a:pathLst>
              </a:custGeom>
              <a:solidFill>
                <a:srgbClr val="7CB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5" name="Freeform 428">
                <a:extLst>
                  <a:ext uri="{FF2B5EF4-FFF2-40B4-BE49-F238E27FC236}">
                    <a16:creationId xmlns:a16="http://schemas.microsoft.com/office/drawing/2014/main" id="{548AB3F5-DC8B-0C53-31A3-EF3D6E09E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1740"/>
                <a:ext cx="20" cy="22"/>
              </a:xfrm>
              <a:custGeom>
                <a:avLst/>
                <a:gdLst>
                  <a:gd name="T0" fmla="*/ 8 w 19"/>
                  <a:gd name="T1" fmla="*/ 19 h 20"/>
                  <a:gd name="T2" fmla="*/ 0 w 19"/>
                  <a:gd name="T3" fmla="*/ 11 h 20"/>
                  <a:gd name="T4" fmla="*/ 10 w 19"/>
                  <a:gd name="T5" fmla="*/ 0 h 20"/>
                  <a:gd name="T6" fmla="*/ 19 w 19"/>
                  <a:gd name="T7" fmla="*/ 10 h 20"/>
                  <a:gd name="T8" fmla="*/ 8 w 19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8" y="19"/>
                    </a:moveTo>
                    <a:cubicBezTo>
                      <a:pt x="4" y="19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5" y="0"/>
                      <a:pt x="19" y="4"/>
                      <a:pt x="19" y="10"/>
                    </a:cubicBezTo>
                    <a:cubicBezTo>
                      <a:pt x="18" y="15"/>
                      <a:pt x="16" y="20"/>
                      <a:pt x="8" y="19"/>
                    </a:cubicBezTo>
                    <a:close/>
                  </a:path>
                </a:pathLst>
              </a:custGeom>
              <a:solidFill>
                <a:srgbClr val="ABCA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6" name="Freeform 429">
                <a:extLst>
                  <a:ext uri="{FF2B5EF4-FFF2-40B4-BE49-F238E27FC236}">
                    <a16:creationId xmlns:a16="http://schemas.microsoft.com/office/drawing/2014/main" id="{38F508D4-2306-4E23-6FCA-1CD2E2E02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7" y="1576"/>
                <a:ext cx="22" cy="19"/>
              </a:xfrm>
              <a:custGeom>
                <a:avLst/>
                <a:gdLst>
                  <a:gd name="T0" fmla="*/ 10 w 20"/>
                  <a:gd name="T1" fmla="*/ 17 h 17"/>
                  <a:gd name="T2" fmla="*/ 0 w 20"/>
                  <a:gd name="T3" fmla="*/ 10 h 17"/>
                  <a:gd name="T4" fmla="*/ 10 w 20"/>
                  <a:gd name="T5" fmla="*/ 0 h 17"/>
                  <a:gd name="T6" fmla="*/ 20 w 20"/>
                  <a:gd name="T7" fmla="*/ 9 h 17"/>
                  <a:gd name="T8" fmla="*/ 10 w 20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10" y="17"/>
                    </a:moveTo>
                    <a:cubicBezTo>
                      <a:pt x="6" y="16"/>
                      <a:pt x="0" y="17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0" y="4"/>
                      <a:pt x="20" y="9"/>
                    </a:cubicBezTo>
                    <a:cubicBezTo>
                      <a:pt x="20" y="14"/>
                      <a:pt x="16" y="17"/>
                      <a:pt x="10" y="17"/>
                    </a:cubicBezTo>
                    <a:close/>
                  </a:path>
                </a:pathLst>
              </a:custGeom>
              <a:solidFill>
                <a:srgbClr val="9CB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7" name="Freeform 430">
                <a:extLst>
                  <a:ext uri="{FF2B5EF4-FFF2-40B4-BE49-F238E27FC236}">
                    <a16:creationId xmlns:a16="http://schemas.microsoft.com/office/drawing/2014/main" id="{994E708B-79D3-D1BE-038A-8D07B4BE0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0" y="1286"/>
                <a:ext cx="20" cy="28"/>
              </a:xfrm>
              <a:custGeom>
                <a:avLst/>
                <a:gdLst>
                  <a:gd name="T0" fmla="*/ 12 w 18"/>
                  <a:gd name="T1" fmla="*/ 24 h 26"/>
                  <a:gd name="T2" fmla="*/ 2 w 18"/>
                  <a:gd name="T3" fmla="*/ 18 h 26"/>
                  <a:gd name="T4" fmla="*/ 6 w 18"/>
                  <a:gd name="T5" fmla="*/ 6 h 26"/>
                  <a:gd name="T6" fmla="*/ 18 w 18"/>
                  <a:gd name="T7" fmla="*/ 5 h 26"/>
                  <a:gd name="T8" fmla="*/ 12 w 18"/>
                  <a:gd name="T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6">
                    <a:moveTo>
                      <a:pt x="12" y="24"/>
                    </a:moveTo>
                    <a:cubicBezTo>
                      <a:pt x="7" y="26"/>
                      <a:pt x="3" y="23"/>
                      <a:pt x="2" y="18"/>
                    </a:cubicBezTo>
                    <a:cubicBezTo>
                      <a:pt x="0" y="13"/>
                      <a:pt x="3" y="9"/>
                      <a:pt x="6" y="6"/>
                    </a:cubicBezTo>
                    <a:cubicBezTo>
                      <a:pt x="10" y="2"/>
                      <a:pt x="14" y="0"/>
                      <a:pt x="18" y="5"/>
                    </a:cubicBezTo>
                    <a:cubicBezTo>
                      <a:pt x="17" y="11"/>
                      <a:pt x="16" y="18"/>
                      <a:pt x="12" y="24"/>
                    </a:cubicBezTo>
                    <a:close/>
                  </a:path>
                </a:pathLst>
              </a:custGeom>
              <a:solidFill>
                <a:srgbClr val="BBB6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8" name="Freeform 431">
                <a:extLst>
                  <a:ext uri="{FF2B5EF4-FFF2-40B4-BE49-F238E27FC236}">
                    <a16:creationId xmlns:a16="http://schemas.microsoft.com/office/drawing/2014/main" id="{691E4551-0619-3606-29F3-B29A1CCE4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1291"/>
                <a:ext cx="14" cy="21"/>
              </a:xfrm>
              <a:custGeom>
                <a:avLst/>
                <a:gdLst>
                  <a:gd name="T0" fmla="*/ 1 w 13"/>
                  <a:gd name="T1" fmla="*/ 19 h 19"/>
                  <a:gd name="T2" fmla="*/ 7 w 13"/>
                  <a:gd name="T3" fmla="*/ 0 h 19"/>
                  <a:gd name="T4" fmla="*/ 12 w 13"/>
                  <a:gd name="T5" fmla="*/ 10 h 19"/>
                  <a:gd name="T6" fmla="*/ 1 w 13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9">
                    <a:moveTo>
                      <a:pt x="1" y="19"/>
                    </a:moveTo>
                    <a:cubicBezTo>
                      <a:pt x="2" y="12"/>
                      <a:pt x="0" y="5"/>
                      <a:pt x="7" y="0"/>
                    </a:cubicBezTo>
                    <a:cubicBezTo>
                      <a:pt x="13" y="0"/>
                      <a:pt x="13" y="6"/>
                      <a:pt x="12" y="10"/>
                    </a:cubicBezTo>
                    <a:cubicBezTo>
                      <a:pt x="12" y="16"/>
                      <a:pt x="7" y="19"/>
                      <a:pt x="1" y="19"/>
                    </a:cubicBezTo>
                    <a:close/>
                  </a:path>
                </a:pathLst>
              </a:custGeom>
              <a:solidFill>
                <a:srgbClr val="7A6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19" name="Freeform 432">
                <a:extLst>
                  <a:ext uri="{FF2B5EF4-FFF2-40B4-BE49-F238E27FC236}">
                    <a16:creationId xmlns:a16="http://schemas.microsoft.com/office/drawing/2014/main" id="{8717A6D6-422B-C9C2-F6C5-3EAADA63C1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3" y="1567"/>
                <a:ext cx="20" cy="19"/>
              </a:xfrm>
              <a:custGeom>
                <a:avLst/>
                <a:gdLst>
                  <a:gd name="T0" fmla="*/ 12 w 18"/>
                  <a:gd name="T1" fmla="*/ 15 h 17"/>
                  <a:gd name="T2" fmla="*/ 1 w 18"/>
                  <a:gd name="T3" fmla="*/ 7 h 17"/>
                  <a:gd name="T4" fmla="*/ 15 w 18"/>
                  <a:gd name="T5" fmla="*/ 1 h 17"/>
                  <a:gd name="T6" fmla="*/ 12 w 18"/>
                  <a:gd name="T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7">
                    <a:moveTo>
                      <a:pt x="12" y="15"/>
                    </a:moveTo>
                    <a:cubicBezTo>
                      <a:pt x="5" y="17"/>
                      <a:pt x="0" y="14"/>
                      <a:pt x="1" y="7"/>
                    </a:cubicBezTo>
                    <a:cubicBezTo>
                      <a:pt x="2" y="0"/>
                      <a:pt x="8" y="0"/>
                      <a:pt x="15" y="1"/>
                    </a:cubicBezTo>
                    <a:cubicBezTo>
                      <a:pt x="18" y="7"/>
                      <a:pt x="15" y="11"/>
                      <a:pt x="12" y="15"/>
                    </a:cubicBezTo>
                    <a:close/>
                  </a:path>
                </a:pathLst>
              </a:custGeom>
              <a:solidFill>
                <a:srgbClr val="E7A5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0" name="Freeform 433">
                <a:extLst>
                  <a:ext uri="{FF2B5EF4-FFF2-40B4-BE49-F238E27FC236}">
                    <a16:creationId xmlns:a16="http://schemas.microsoft.com/office/drawing/2014/main" id="{0036468D-2EE7-37BA-37CE-B3A8CA18E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5" y="1569"/>
                <a:ext cx="14" cy="16"/>
              </a:xfrm>
              <a:custGeom>
                <a:avLst/>
                <a:gdLst>
                  <a:gd name="T0" fmla="*/ 1 w 13"/>
                  <a:gd name="T1" fmla="*/ 14 h 15"/>
                  <a:gd name="T2" fmla="*/ 4 w 13"/>
                  <a:gd name="T3" fmla="*/ 0 h 15"/>
                  <a:gd name="T4" fmla="*/ 12 w 13"/>
                  <a:gd name="T5" fmla="*/ 7 h 15"/>
                  <a:gd name="T6" fmla="*/ 1 w 13"/>
                  <a:gd name="T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1" y="14"/>
                    </a:moveTo>
                    <a:cubicBezTo>
                      <a:pt x="0" y="9"/>
                      <a:pt x="4" y="5"/>
                      <a:pt x="4" y="0"/>
                    </a:cubicBezTo>
                    <a:cubicBezTo>
                      <a:pt x="8" y="1"/>
                      <a:pt x="13" y="2"/>
                      <a:pt x="12" y="7"/>
                    </a:cubicBezTo>
                    <a:cubicBezTo>
                      <a:pt x="12" y="13"/>
                      <a:pt x="7" y="15"/>
                      <a:pt x="1" y="14"/>
                    </a:cubicBezTo>
                    <a:close/>
                  </a:path>
                </a:pathLst>
              </a:custGeom>
              <a:solidFill>
                <a:srgbClr val="D15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1" name="Freeform 434">
                <a:extLst>
                  <a:ext uri="{FF2B5EF4-FFF2-40B4-BE49-F238E27FC236}">
                    <a16:creationId xmlns:a16="http://schemas.microsoft.com/office/drawing/2014/main" id="{1D7F35F8-71F9-96FF-1DEF-90935447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1" y="1694"/>
                <a:ext cx="18" cy="7"/>
              </a:xfrm>
              <a:custGeom>
                <a:avLst/>
                <a:gdLst>
                  <a:gd name="T0" fmla="*/ 2 w 16"/>
                  <a:gd name="T1" fmla="*/ 0 h 7"/>
                  <a:gd name="T2" fmla="*/ 16 w 16"/>
                  <a:gd name="T3" fmla="*/ 7 h 7"/>
                  <a:gd name="T4" fmla="*/ 0 w 16"/>
                  <a:gd name="T5" fmla="*/ 2 h 7"/>
                  <a:gd name="T6" fmla="*/ 2 w 1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7">
                    <a:moveTo>
                      <a:pt x="2" y="0"/>
                    </a:moveTo>
                    <a:cubicBezTo>
                      <a:pt x="7" y="2"/>
                      <a:pt x="11" y="3"/>
                      <a:pt x="16" y="7"/>
                    </a:cubicBezTo>
                    <a:cubicBezTo>
                      <a:pt x="9" y="7"/>
                      <a:pt x="5" y="5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8787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2" name="Freeform 435">
                <a:extLst>
                  <a:ext uri="{FF2B5EF4-FFF2-40B4-BE49-F238E27FC236}">
                    <a16:creationId xmlns:a16="http://schemas.microsoft.com/office/drawing/2014/main" id="{FFBC2B04-455B-0796-69B3-F8E6D2EE38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5" y="1417"/>
                <a:ext cx="125" cy="221"/>
              </a:xfrm>
              <a:custGeom>
                <a:avLst/>
                <a:gdLst>
                  <a:gd name="T0" fmla="*/ 47 w 114"/>
                  <a:gd name="T1" fmla="*/ 201 h 201"/>
                  <a:gd name="T2" fmla="*/ 7 w 114"/>
                  <a:gd name="T3" fmla="*/ 125 h 201"/>
                  <a:gd name="T4" fmla="*/ 102 w 114"/>
                  <a:gd name="T5" fmla="*/ 3 h 201"/>
                  <a:gd name="T6" fmla="*/ 109 w 114"/>
                  <a:gd name="T7" fmla="*/ 7 h 201"/>
                  <a:gd name="T8" fmla="*/ 114 w 114"/>
                  <a:gd name="T9" fmla="*/ 118 h 201"/>
                  <a:gd name="T10" fmla="*/ 97 w 114"/>
                  <a:gd name="T11" fmla="*/ 142 h 201"/>
                  <a:gd name="T12" fmla="*/ 55 w 114"/>
                  <a:gd name="T13" fmla="*/ 193 h 201"/>
                  <a:gd name="T14" fmla="*/ 47 w 114"/>
                  <a:gd name="T15" fmla="*/ 201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201">
                    <a:moveTo>
                      <a:pt x="47" y="201"/>
                    </a:moveTo>
                    <a:cubicBezTo>
                      <a:pt x="24" y="180"/>
                      <a:pt x="12" y="155"/>
                      <a:pt x="7" y="125"/>
                    </a:cubicBezTo>
                    <a:cubicBezTo>
                      <a:pt x="0" y="82"/>
                      <a:pt x="38" y="14"/>
                      <a:pt x="102" y="3"/>
                    </a:cubicBezTo>
                    <a:cubicBezTo>
                      <a:pt x="105" y="3"/>
                      <a:pt x="109" y="0"/>
                      <a:pt x="109" y="7"/>
                    </a:cubicBezTo>
                    <a:cubicBezTo>
                      <a:pt x="107" y="44"/>
                      <a:pt x="112" y="81"/>
                      <a:pt x="114" y="118"/>
                    </a:cubicBezTo>
                    <a:cubicBezTo>
                      <a:pt x="110" y="128"/>
                      <a:pt x="104" y="136"/>
                      <a:pt x="97" y="142"/>
                    </a:cubicBezTo>
                    <a:cubicBezTo>
                      <a:pt x="81" y="158"/>
                      <a:pt x="68" y="175"/>
                      <a:pt x="55" y="193"/>
                    </a:cubicBezTo>
                    <a:cubicBezTo>
                      <a:pt x="52" y="196"/>
                      <a:pt x="51" y="199"/>
                      <a:pt x="47" y="201"/>
                    </a:cubicBezTo>
                    <a:close/>
                  </a:path>
                </a:pathLst>
              </a:custGeom>
              <a:solidFill>
                <a:srgbClr val="8EC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3" name="Freeform 436">
                <a:extLst>
                  <a:ext uri="{FF2B5EF4-FFF2-40B4-BE49-F238E27FC236}">
                    <a16:creationId xmlns:a16="http://schemas.microsoft.com/office/drawing/2014/main" id="{C87DDF0E-D5EF-2CDF-4537-E5799388FF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459"/>
                <a:ext cx="105" cy="84"/>
              </a:xfrm>
              <a:custGeom>
                <a:avLst/>
                <a:gdLst>
                  <a:gd name="T0" fmla="*/ 70 w 96"/>
                  <a:gd name="T1" fmla="*/ 0 h 77"/>
                  <a:gd name="T2" fmla="*/ 95 w 96"/>
                  <a:gd name="T3" fmla="*/ 67 h 77"/>
                  <a:gd name="T4" fmla="*/ 89 w 96"/>
                  <a:gd name="T5" fmla="*/ 75 h 77"/>
                  <a:gd name="T6" fmla="*/ 49 w 96"/>
                  <a:gd name="T7" fmla="*/ 75 h 77"/>
                  <a:gd name="T8" fmla="*/ 2 w 96"/>
                  <a:gd name="T9" fmla="*/ 72 h 77"/>
                  <a:gd name="T10" fmla="*/ 9 w 96"/>
                  <a:gd name="T11" fmla="*/ 61 h 77"/>
                  <a:gd name="T12" fmla="*/ 70 w 96"/>
                  <a:gd name="T1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77">
                    <a:moveTo>
                      <a:pt x="70" y="0"/>
                    </a:moveTo>
                    <a:cubicBezTo>
                      <a:pt x="87" y="19"/>
                      <a:pt x="90" y="44"/>
                      <a:pt x="95" y="67"/>
                    </a:cubicBezTo>
                    <a:cubicBezTo>
                      <a:pt x="96" y="72"/>
                      <a:pt x="94" y="74"/>
                      <a:pt x="89" y="75"/>
                    </a:cubicBezTo>
                    <a:cubicBezTo>
                      <a:pt x="75" y="76"/>
                      <a:pt x="62" y="77"/>
                      <a:pt x="49" y="75"/>
                    </a:cubicBezTo>
                    <a:cubicBezTo>
                      <a:pt x="33" y="73"/>
                      <a:pt x="17" y="76"/>
                      <a:pt x="2" y="72"/>
                    </a:cubicBezTo>
                    <a:cubicBezTo>
                      <a:pt x="0" y="66"/>
                      <a:pt x="5" y="64"/>
                      <a:pt x="9" y="61"/>
                    </a:cubicBezTo>
                    <a:cubicBezTo>
                      <a:pt x="31" y="42"/>
                      <a:pt x="53" y="23"/>
                      <a:pt x="70" y="0"/>
                    </a:cubicBezTo>
                    <a:close/>
                  </a:path>
                </a:pathLst>
              </a:custGeom>
              <a:solidFill>
                <a:srgbClr val="567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4" name="Freeform 437">
                <a:extLst>
                  <a:ext uri="{FF2B5EF4-FFF2-40B4-BE49-F238E27FC236}">
                    <a16:creationId xmlns:a16="http://schemas.microsoft.com/office/drawing/2014/main" id="{7371AD51-7E93-FA6E-AE74-6560208D48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2" y="1562"/>
                <a:ext cx="73" cy="111"/>
              </a:xfrm>
              <a:custGeom>
                <a:avLst/>
                <a:gdLst>
                  <a:gd name="T0" fmla="*/ 55 w 66"/>
                  <a:gd name="T1" fmla="*/ 0 h 101"/>
                  <a:gd name="T2" fmla="*/ 62 w 66"/>
                  <a:gd name="T3" fmla="*/ 60 h 101"/>
                  <a:gd name="T4" fmla="*/ 66 w 66"/>
                  <a:gd name="T5" fmla="*/ 93 h 101"/>
                  <a:gd name="T6" fmla="*/ 61 w 66"/>
                  <a:gd name="T7" fmla="*/ 99 h 101"/>
                  <a:gd name="T8" fmla="*/ 6 w 66"/>
                  <a:gd name="T9" fmla="*/ 85 h 101"/>
                  <a:gd name="T10" fmla="*/ 5 w 66"/>
                  <a:gd name="T11" fmla="*/ 75 h 101"/>
                  <a:gd name="T12" fmla="*/ 38 w 66"/>
                  <a:gd name="T13" fmla="*/ 27 h 101"/>
                  <a:gd name="T14" fmla="*/ 55 w 66"/>
                  <a:gd name="T1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101">
                    <a:moveTo>
                      <a:pt x="55" y="0"/>
                    </a:moveTo>
                    <a:cubicBezTo>
                      <a:pt x="59" y="20"/>
                      <a:pt x="60" y="40"/>
                      <a:pt x="62" y="60"/>
                    </a:cubicBezTo>
                    <a:cubicBezTo>
                      <a:pt x="63" y="71"/>
                      <a:pt x="64" y="82"/>
                      <a:pt x="66" y="93"/>
                    </a:cubicBezTo>
                    <a:cubicBezTo>
                      <a:pt x="66" y="97"/>
                      <a:pt x="65" y="99"/>
                      <a:pt x="61" y="99"/>
                    </a:cubicBezTo>
                    <a:cubicBezTo>
                      <a:pt x="41" y="101"/>
                      <a:pt x="23" y="95"/>
                      <a:pt x="6" y="85"/>
                    </a:cubicBezTo>
                    <a:cubicBezTo>
                      <a:pt x="0" y="82"/>
                      <a:pt x="2" y="79"/>
                      <a:pt x="5" y="75"/>
                    </a:cubicBezTo>
                    <a:cubicBezTo>
                      <a:pt x="16" y="59"/>
                      <a:pt x="27" y="43"/>
                      <a:pt x="38" y="27"/>
                    </a:cubicBezTo>
                    <a:cubicBezTo>
                      <a:pt x="43" y="18"/>
                      <a:pt x="49" y="9"/>
                      <a:pt x="55" y="0"/>
                    </a:cubicBezTo>
                    <a:close/>
                  </a:path>
                </a:pathLst>
              </a:custGeom>
              <a:solidFill>
                <a:srgbClr val="9AD3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5" name="Freeform 438">
                <a:extLst>
                  <a:ext uri="{FF2B5EF4-FFF2-40B4-BE49-F238E27FC236}">
                    <a16:creationId xmlns:a16="http://schemas.microsoft.com/office/drawing/2014/main" id="{3AB97377-3CB7-5E79-B9E7-B65819B65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7" y="1551"/>
                <a:ext cx="103" cy="80"/>
              </a:xfrm>
              <a:custGeom>
                <a:avLst/>
                <a:gdLst>
                  <a:gd name="T0" fmla="*/ 94 w 94"/>
                  <a:gd name="T1" fmla="*/ 13 h 73"/>
                  <a:gd name="T2" fmla="*/ 72 w 94"/>
                  <a:gd name="T3" fmla="*/ 69 h 73"/>
                  <a:gd name="T4" fmla="*/ 64 w 94"/>
                  <a:gd name="T5" fmla="*/ 70 h 73"/>
                  <a:gd name="T6" fmla="*/ 36 w 94"/>
                  <a:gd name="T7" fmla="*/ 42 h 73"/>
                  <a:gd name="T8" fmla="*/ 0 w 94"/>
                  <a:gd name="T9" fmla="*/ 6 h 73"/>
                  <a:gd name="T10" fmla="*/ 9 w 94"/>
                  <a:gd name="T11" fmla="*/ 4 h 73"/>
                  <a:gd name="T12" fmla="*/ 18 w 94"/>
                  <a:gd name="T13" fmla="*/ 6 h 73"/>
                  <a:gd name="T14" fmla="*/ 23 w 94"/>
                  <a:gd name="T15" fmla="*/ 6 h 73"/>
                  <a:gd name="T16" fmla="*/ 33 w 94"/>
                  <a:gd name="T17" fmla="*/ 7 h 73"/>
                  <a:gd name="T18" fmla="*/ 41 w 94"/>
                  <a:gd name="T19" fmla="*/ 7 h 73"/>
                  <a:gd name="T20" fmla="*/ 43 w 94"/>
                  <a:gd name="T21" fmla="*/ 12 h 73"/>
                  <a:gd name="T22" fmla="*/ 46 w 94"/>
                  <a:gd name="T23" fmla="*/ 9 h 73"/>
                  <a:gd name="T24" fmla="*/ 52 w 94"/>
                  <a:gd name="T25" fmla="*/ 6 h 73"/>
                  <a:gd name="T26" fmla="*/ 59 w 94"/>
                  <a:gd name="T27" fmla="*/ 7 h 73"/>
                  <a:gd name="T28" fmla="*/ 62 w 94"/>
                  <a:gd name="T29" fmla="*/ 9 h 73"/>
                  <a:gd name="T30" fmla="*/ 62 w 94"/>
                  <a:gd name="T31" fmla="*/ 16 h 73"/>
                  <a:gd name="T32" fmla="*/ 64 w 94"/>
                  <a:gd name="T33" fmla="*/ 9 h 73"/>
                  <a:gd name="T34" fmla="*/ 71 w 94"/>
                  <a:gd name="T35" fmla="*/ 8 h 73"/>
                  <a:gd name="T36" fmla="*/ 78 w 94"/>
                  <a:gd name="T37" fmla="*/ 9 h 73"/>
                  <a:gd name="T38" fmla="*/ 87 w 94"/>
                  <a:gd name="T39" fmla="*/ 9 h 73"/>
                  <a:gd name="T40" fmla="*/ 90 w 94"/>
                  <a:gd name="T41" fmla="*/ 10 h 73"/>
                  <a:gd name="T42" fmla="*/ 94 w 94"/>
                  <a:gd name="T43" fmla="*/ 1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" h="73">
                    <a:moveTo>
                      <a:pt x="94" y="13"/>
                    </a:moveTo>
                    <a:cubicBezTo>
                      <a:pt x="92" y="34"/>
                      <a:pt x="84" y="52"/>
                      <a:pt x="72" y="69"/>
                    </a:cubicBezTo>
                    <a:cubicBezTo>
                      <a:pt x="69" y="73"/>
                      <a:pt x="68" y="73"/>
                      <a:pt x="64" y="70"/>
                    </a:cubicBezTo>
                    <a:cubicBezTo>
                      <a:pt x="54" y="61"/>
                      <a:pt x="45" y="52"/>
                      <a:pt x="36" y="42"/>
                    </a:cubicBezTo>
                    <a:cubicBezTo>
                      <a:pt x="24" y="30"/>
                      <a:pt x="12" y="18"/>
                      <a:pt x="0" y="6"/>
                    </a:cubicBezTo>
                    <a:cubicBezTo>
                      <a:pt x="2" y="0"/>
                      <a:pt x="6" y="3"/>
                      <a:pt x="9" y="4"/>
                    </a:cubicBezTo>
                    <a:cubicBezTo>
                      <a:pt x="12" y="5"/>
                      <a:pt x="15" y="7"/>
                      <a:pt x="18" y="6"/>
                    </a:cubicBezTo>
                    <a:cubicBezTo>
                      <a:pt x="20" y="6"/>
                      <a:pt x="22" y="6"/>
                      <a:pt x="23" y="6"/>
                    </a:cubicBezTo>
                    <a:cubicBezTo>
                      <a:pt x="26" y="8"/>
                      <a:pt x="29" y="11"/>
                      <a:pt x="33" y="7"/>
                    </a:cubicBezTo>
                    <a:cubicBezTo>
                      <a:pt x="36" y="7"/>
                      <a:pt x="38" y="6"/>
                      <a:pt x="41" y="7"/>
                    </a:cubicBezTo>
                    <a:cubicBezTo>
                      <a:pt x="42" y="9"/>
                      <a:pt x="41" y="12"/>
                      <a:pt x="43" y="12"/>
                    </a:cubicBezTo>
                    <a:cubicBezTo>
                      <a:pt x="45" y="12"/>
                      <a:pt x="45" y="10"/>
                      <a:pt x="46" y="9"/>
                    </a:cubicBezTo>
                    <a:cubicBezTo>
                      <a:pt x="48" y="7"/>
                      <a:pt x="50" y="6"/>
                      <a:pt x="52" y="6"/>
                    </a:cubicBezTo>
                    <a:cubicBezTo>
                      <a:pt x="54" y="6"/>
                      <a:pt x="56" y="7"/>
                      <a:pt x="59" y="7"/>
                    </a:cubicBezTo>
                    <a:cubicBezTo>
                      <a:pt x="60" y="8"/>
                      <a:pt x="61" y="8"/>
                      <a:pt x="62" y="9"/>
                    </a:cubicBezTo>
                    <a:cubicBezTo>
                      <a:pt x="63" y="11"/>
                      <a:pt x="62" y="13"/>
                      <a:pt x="62" y="16"/>
                    </a:cubicBezTo>
                    <a:cubicBezTo>
                      <a:pt x="64" y="13"/>
                      <a:pt x="62" y="10"/>
                      <a:pt x="64" y="9"/>
                    </a:cubicBezTo>
                    <a:cubicBezTo>
                      <a:pt x="66" y="7"/>
                      <a:pt x="68" y="7"/>
                      <a:pt x="71" y="8"/>
                    </a:cubicBezTo>
                    <a:cubicBezTo>
                      <a:pt x="73" y="8"/>
                      <a:pt x="76" y="9"/>
                      <a:pt x="78" y="9"/>
                    </a:cubicBezTo>
                    <a:cubicBezTo>
                      <a:pt x="81" y="9"/>
                      <a:pt x="84" y="9"/>
                      <a:pt x="87" y="9"/>
                    </a:cubicBezTo>
                    <a:cubicBezTo>
                      <a:pt x="88" y="9"/>
                      <a:pt x="89" y="10"/>
                      <a:pt x="90" y="10"/>
                    </a:cubicBezTo>
                    <a:cubicBezTo>
                      <a:pt x="92" y="11"/>
                      <a:pt x="93" y="12"/>
                      <a:pt x="94" y="13"/>
                    </a:cubicBezTo>
                    <a:close/>
                  </a:path>
                </a:pathLst>
              </a:custGeom>
              <a:solidFill>
                <a:srgbClr val="F1C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6" name="Freeform 439">
                <a:extLst>
                  <a:ext uri="{FF2B5EF4-FFF2-40B4-BE49-F238E27FC236}">
                    <a16:creationId xmlns:a16="http://schemas.microsoft.com/office/drawing/2014/main" id="{3379887F-09FD-999D-32DD-2AD71A50E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429"/>
                <a:ext cx="73" cy="92"/>
              </a:xfrm>
              <a:custGeom>
                <a:avLst/>
                <a:gdLst>
                  <a:gd name="T0" fmla="*/ 67 w 67"/>
                  <a:gd name="T1" fmla="*/ 7 h 84"/>
                  <a:gd name="T2" fmla="*/ 1 w 67"/>
                  <a:gd name="T3" fmla="*/ 84 h 84"/>
                  <a:gd name="T4" fmla="*/ 4 w 67"/>
                  <a:gd name="T5" fmla="*/ 65 h 84"/>
                  <a:gd name="T6" fmla="*/ 52 w 67"/>
                  <a:gd name="T7" fmla="*/ 7 h 84"/>
                  <a:gd name="T8" fmla="*/ 67 w 67"/>
                  <a:gd name="T9" fmla="*/ 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84">
                    <a:moveTo>
                      <a:pt x="67" y="7"/>
                    </a:moveTo>
                    <a:cubicBezTo>
                      <a:pt x="46" y="32"/>
                      <a:pt x="24" y="58"/>
                      <a:pt x="1" y="84"/>
                    </a:cubicBezTo>
                    <a:cubicBezTo>
                      <a:pt x="0" y="76"/>
                      <a:pt x="0" y="71"/>
                      <a:pt x="4" y="65"/>
                    </a:cubicBezTo>
                    <a:cubicBezTo>
                      <a:pt x="19" y="45"/>
                      <a:pt x="35" y="26"/>
                      <a:pt x="52" y="7"/>
                    </a:cubicBezTo>
                    <a:cubicBezTo>
                      <a:pt x="57" y="1"/>
                      <a:pt x="62" y="0"/>
                      <a:pt x="67" y="7"/>
                    </a:cubicBezTo>
                    <a:close/>
                  </a:path>
                </a:pathLst>
              </a:custGeom>
              <a:solidFill>
                <a:srgbClr val="AED5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7" name="Freeform 440">
                <a:extLst>
                  <a:ext uri="{FF2B5EF4-FFF2-40B4-BE49-F238E27FC236}">
                    <a16:creationId xmlns:a16="http://schemas.microsoft.com/office/drawing/2014/main" id="{8CF02EA3-D1C6-51F1-B5AF-D354F0563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" y="1438"/>
                <a:ext cx="87" cy="94"/>
              </a:xfrm>
              <a:custGeom>
                <a:avLst/>
                <a:gdLst>
                  <a:gd name="T0" fmla="*/ 70 w 79"/>
                  <a:gd name="T1" fmla="*/ 0 h 86"/>
                  <a:gd name="T2" fmla="*/ 72 w 79"/>
                  <a:gd name="T3" fmla="*/ 17 h 86"/>
                  <a:gd name="T4" fmla="*/ 9 w 79"/>
                  <a:gd name="T5" fmla="*/ 81 h 86"/>
                  <a:gd name="T6" fmla="*/ 0 w 79"/>
                  <a:gd name="T7" fmla="*/ 86 h 86"/>
                  <a:gd name="T8" fmla="*/ 70 w 79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86">
                    <a:moveTo>
                      <a:pt x="70" y="0"/>
                    </a:moveTo>
                    <a:cubicBezTo>
                      <a:pt x="79" y="5"/>
                      <a:pt x="78" y="9"/>
                      <a:pt x="72" y="17"/>
                    </a:cubicBezTo>
                    <a:cubicBezTo>
                      <a:pt x="53" y="40"/>
                      <a:pt x="31" y="60"/>
                      <a:pt x="9" y="81"/>
                    </a:cubicBezTo>
                    <a:cubicBezTo>
                      <a:pt x="7" y="83"/>
                      <a:pt x="6" y="86"/>
                      <a:pt x="0" y="86"/>
                    </a:cubicBezTo>
                    <a:cubicBezTo>
                      <a:pt x="24" y="56"/>
                      <a:pt x="46" y="27"/>
                      <a:pt x="70" y="0"/>
                    </a:cubicBezTo>
                    <a:close/>
                  </a:path>
                </a:pathLst>
              </a:custGeom>
              <a:solidFill>
                <a:srgbClr val="ADD4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8" name="Freeform 441">
                <a:extLst>
                  <a:ext uri="{FF2B5EF4-FFF2-40B4-BE49-F238E27FC236}">
                    <a16:creationId xmlns:a16="http://schemas.microsoft.com/office/drawing/2014/main" id="{6B78EAB3-D62D-F7DB-B24D-05CC2F781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9" y="1451"/>
                <a:ext cx="88" cy="88"/>
              </a:xfrm>
              <a:custGeom>
                <a:avLst/>
                <a:gdLst>
                  <a:gd name="T0" fmla="*/ 78 w 80"/>
                  <a:gd name="T1" fmla="*/ 7 h 80"/>
                  <a:gd name="T2" fmla="*/ 74 w 80"/>
                  <a:gd name="T3" fmla="*/ 16 h 80"/>
                  <a:gd name="T4" fmla="*/ 18 w 80"/>
                  <a:gd name="T5" fmla="*/ 70 h 80"/>
                  <a:gd name="T6" fmla="*/ 10 w 80"/>
                  <a:gd name="T7" fmla="*/ 79 h 80"/>
                  <a:gd name="T8" fmla="*/ 0 w 80"/>
                  <a:gd name="T9" fmla="*/ 78 h 80"/>
                  <a:gd name="T10" fmla="*/ 7 w 80"/>
                  <a:gd name="T11" fmla="*/ 71 h 80"/>
                  <a:gd name="T12" fmla="*/ 66 w 80"/>
                  <a:gd name="T13" fmla="*/ 7 h 80"/>
                  <a:gd name="T14" fmla="*/ 78 w 80"/>
                  <a:gd name="T15" fmla="*/ 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80">
                    <a:moveTo>
                      <a:pt x="78" y="7"/>
                    </a:moveTo>
                    <a:cubicBezTo>
                      <a:pt x="80" y="11"/>
                      <a:pt x="77" y="13"/>
                      <a:pt x="74" y="16"/>
                    </a:cubicBezTo>
                    <a:cubicBezTo>
                      <a:pt x="57" y="36"/>
                      <a:pt x="38" y="53"/>
                      <a:pt x="18" y="70"/>
                    </a:cubicBezTo>
                    <a:cubicBezTo>
                      <a:pt x="15" y="72"/>
                      <a:pt x="11" y="75"/>
                      <a:pt x="10" y="79"/>
                    </a:cubicBezTo>
                    <a:cubicBezTo>
                      <a:pt x="7" y="80"/>
                      <a:pt x="4" y="80"/>
                      <a:pt x="0" y="78"/>
                    </a:cubicBezTo>
                    <a:cubicBezTo>
                      <a:pt x="2" y="76"/>
                      <a:pt x="5" y="73"/>
                      <a:pt x="7" y="71"/>
                    </a:cubicBezTo>
                    <a:cubicBezTo>
                      <a:pt x="27" y="50"/>
                      <a:pt x="49" y="31"/>
                      <a:pt x="66" y="7"/>
                    </a:cubicBezTo>
                    <a:cubicBezTo>
                      <a:pt x="70" y="2"/>
                      <a:pt x="74" y="0"/>
                      <a:pt x="78" y="7"/>
                    </a:cubicBezTo>
                    <a:close/>
                  </a:path>
                </a:pathLst>
              </a:custGeom>
              <a:solidFill>
                <a:srgbClr val="ABC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29" name="Freeform 442">
                <a:extLst>
                  <a:ext uri="{FF2B5EF4-FFF2-40B4-BE49-F238E27FC236}">
                    <a16:creationId xmlns:a16="http://schemas.microsoft.com/office/drawing/2014/main" id="{F46A00D8-7FE7-ED97-E620-0CE43AEC3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7" y="1547"/>
                <a:ext cx="73" cy="102"/>
              </a:xfrm>
              <a:custGeom>
                <a:avLst/>
                <a:gdLst>
                  <a:gd name="T0" fmla="*/ 0 w 67"/>
                  <a:gd name="T1" fmla="*/ 83 h 93"/>
                  <a:gd name="T2" fmla="*/ 43 w 67"/>
                  <a:gd name="T3" fmla="*/ 29 h 93"/>
                  <a:gd name="T4" fmla="*/ 67 w 67"/>
                  <a:gd name="T5" fmla="*/ 0 h 93"/>
                  <a:gd name="T6" fmla="*/ 56 w 67"/>
                  <a:gd name="T7" fmla="*/ 23 h 93"/>
                  <a:gd name="T8" fmla="*/ 11 w 67"/>
                  <a:gd name="T9" fmla="*/ 85 h 93"/>
                  <a:gd name="T10" fmla="*/ 0 w 67"/>
                  <a:gd name="T11" fmla="*/ 8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7" h="93">
                    <a:moveTo>
                      <a:pt x="0" y="83"/>
                    </a:moveTo>
                    <a:cubicBezTo>
                      <a:pt x="12" y="63"/>
                      <a:pt x="26" y="45"/>
                      <a:pt x="43" y="29"/>
                    </a:cubicBezTo>
                    <a:cubicBezTo>
                      <a:pt x="52" y="20"/>
                      <a:pt x="59" y="10"/>
                      <a:pt x="67" y="0"/>
                    </a:cubicBezTo>
                    <a:cubicBezTo>
                      <a:pt x="67" y="9"/>
                      <a:pt x="60" y="16"/>
                      <a:pt x="56" y="23"/>
                    </a:cubicBezTo>
                    <a:cubicBezTo>
                      <a:pt x="41" y="44"/>
                      <a:pt x="26" y="65"/>
                      <a:pt x="11" y="85"/>
                    </a:cubicBezTo>
                    <a:cubicBezTo>
                      <a:pt x="6" y="93"/>
                      <a:pt x="3" y="85"/>
                      <a:pt x="0" y="83"/>
                    </a:cubicBezTo>
                    <a:close/>
                  </a:path>
                </a:pathLst>
              </a:custGeom>
              <a:solidFill>
                <a:srgbClr val="C5E0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0" name="Freeform 443">
                <a:extLst>
                  <a:ext uri="{FF2B5EF4-FFF2-40B4-BE49-F238E27FC236}">
                    <a16:creationId xmlns:a16="http://schemas.microsoft.com/office/drawing/2014/main" id="{2FD673DE-E431-FC71-7C4E-6E18A30E2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1424"/>
                <a:ext cx="63" cy="75"/>
              </a:xfrm>
              <a:custGeom>
                <a:avLst/>
                <a:gdLst>
                  <a:gd name="T0" fmla="*/ 3 w 58"/>
                  <a:gd name="T1" fmla="*/ 69 h 69"/>
                  <a:gd name="T2" fmla="*/ 6 w 58"/>
                  <a:gd name="T3" fmla="*/ 50 h 69"/>
                  <a:gd name="T4" fmla="*/ 41 w 58"/>
                  <a:gd name="T5" fmla="*/ 5 h 69"/>
                  <a:gd name="T6" fmla="*/ 48 w 58"/>
                  <a:gd name="T7" fmla="*/ 1 h 69"/>
                  <a:gd name="T8" fmla="*/ 56 w 58"/>
                  <a:gd name="T9" fmla="*/ 4 h 69"/>
                  <a:gd name="T10" fmla="*/ 52 w 58"/>
                  <a:gd name="T11" fmla="*/ 11 h 69"/>
                  <a:gd name="T12" fmla="*/ 6 w 58"/>
                  <a:gd name="T13" fmla="*/ 67 h 69"/>
                  <a:gd name="T14" fmla="*/ 3 w 58"/>
                  <a:gd name="T15" fmla="*/ 69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9">
                    <a:moveTo>
                      <a:pt x="3" y="69"/>
                    </a:moveTo>
                    <a:cubicBezTo>
                      <a:pt x="0" y="62"/>
                      <a:pt x="2" y="56"/>
                      <a:pt x="6" y="50"/>
                    </a:cubicBezTo>
                    <a:cubicBezTo>
                      <a:pt x="18" y="35"/>
                      <a:pt x="28" y="19"/>
                      <a:pt x="41" y="5"/>
                    </a:cubicBezTo>
                    <a:cubicBezTo>
                      <a:pt x="43" y="3"/>
                      <a:pt x="44" y="0"/>
                      <a:pt x="48" y="1"/>
                    </a:cubicBezTo>
                    <a:cubicBezTo>
                      <a:pt x="51" y="1"/>
                      <a:pt x="55" y="2"/>
                      <a:pt x="56" y="4"/>
                    </a:cubicBezTo>
                    <a:cubicBezTo>
                      <a:pt x="58" y="7"/>
                      <a:pt x="54" y="9"/>
                      <a:pt x="52" y="11"/>
                    </a:cubicBezTo>
                    <a:cubicBezTo>
                      <a:pt x="36" y="29"/>
                      <a:pt x="20" y="47"/>
                      <a:pt x="6" y="67"/>
                    </a:cubicBezTo>
                    <a:cubicBezTo>
                      <a:pt x="5" y="68"/>
                      <a:pt x="5" y="69"/>
                      <a:pt x="3" y="69"/>
                    </a:cubicBezTo>
                    <a:close/>
                  </a:path>
                </a:pathLst>
              </a:custGeom>
              <a:solidFill>
                <a:srgbClr val="AFD4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1" name="Freeform 444">
                <a:extLst>
                  <a:ext uri="{FF2B5EF4-FFF2-40B4-BE49-F238E27FC236}">
                    <a16:creationId xmlns:a16="http://schemas.microsoft.com/office/drawing/2014/main" id="{7721E568-08E9-7F3B-3165-D76E68596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46"/>
                <a:ext cx="117" cy="19"/>
              </a:xfrm>
              <a:custGeom>
                <a:avLst/>
                <a:gdLst>
                  <a:gd name="T0" fmla="*/ 82 w 107"/>
                  <a:gd name="T1" fmla="*/ 15 h 18"/>
                  <a:gd name="T2" fmla="*/ 74 w 107"/>
                  <a:gd name="T3" fmla="*/ 15 h 18"/>
                  <a:gd name="T4" fmla="*/ 72 w 107"/>
                  <a:gd name="T5" fmla="*/ 15 h 18"/>
                  <a:gd name="T6" fmla="*/ 68 w 107"/>
                  <a:gd name="T7" fmla="*/ 15 h 18"/>
                  <a:gd name="T8" fmla="*/ 63 w 107"/>
                  <a:gd name="T9" fmla="*/ 13 h 18"/>
                  <a:gd name="T10" fmla="*/ 57 w 107"/>
                  <a:gd name="T11" fmla="*/ 15 h 18"/>
                  <a:gd name="T12" fmla="*/ 51 w 107"/>
                  <a:gd name="T13" fmla="*/ 13 h 18"/>
                  <a:gd name="T14" fmla="*/ 44 w 107"/>
                  <a:gd name="T15" fmla="*/ 13 h 18"/>
                  <a:gd name="T16" fmla="*/ 34 w 107"/>
                  <a:gd name="T17" fmla="*/ 13 h 18"/>
                  <a:gd name="T18" fmla="*/ 28 w 107"/>
                  <a:gd name="T19" fmla="*/ 12 h 18"/>
                  <a:gd name="T20" fmla="*/ 20 w 107"/>
                  <a:gd name="T21" fmla="*/ 10 h 18"/>
                  <a:gd name="T22" fmla="*/ 10 w 107"/>
                  <a:gd name="T23" fmla="*/ 11 h 18"/>
                  <a:gd name="T24" fmla="*/ 0 w 107"/>
                  <a:gd name="T25" fmla="*/ 2 h 18"/>
                  <a:gd name="T26" fmla="*/ 31 w 107"/>
                  <a:gd name="T27" fmla="*/ 2 h 18"/>
                  <a:gd name="T28" fmla="*/ 101 w 107"/>
                  <a:gd name="T29" fmla="*/ 3 h 18"/>
                  <a:gd name="T30" fmla="*/ 107 w 107"/>
                  <a:gd name="T31" fmla="*/ 8 h 18"/>
                  <a:gd name="T32" fmla="*/ 104 w 107"/>
                  <a:gd name="T33" fmla="*/ 18 h 18"/>
                  <a:gd name="T34" fmla="*/ 101 w 107"/>
                  <a:gd name="T35" fmla="*/ 16 h 18"/>
                  <a:gd name="T36" fmla="*/ 100 w 107"/>
                  <a:gd name="T37" fmla="*/ 12 h 18"/>
                  <a:gd name="T38" fmla="*/ 97 w 107"/>
                  <a:gd name="T39" fmla="*/ 16 h 18"/>
                  <a:gd name="T40" fmla="*/ 89 w 107"/>
                  <a:gd name="T41" fmla="*/ 16 h 18"/>
                  <a:gd name="T42" fmla="*/ 82 w 107"/>
                  <a:gd name="T4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7" h="18">
                    <a:moveTo>
                      <a:pt x="82" y="15"/>
                    </a:moveTo>
                    <a:cubicBezTo>
                      <a:pt x="79" y="15"/>
                      <a:pt x="76" y="15"/>
                      <a:pt x="74" y="15"/>
                    </a:cubicBezTo>
                    <a:cubicBezTo>
                      <a:pt x="73" y="16"/>
                      <a:pt x="72" y="15"/>
                      <a:pt x="72" y="15"/>
                    </a:cubicBezTo>
                    <a:cubicBezTo>
                      <a:pt x="71" y="15"/>
                      <a:pt x="69" y="15"/>
                      <a:pt x="68" y="15"/>
                    </a:cubicBezTo>
                    <a:cubicBezTo>
                      <a:pt x="67" y="12"/>
                      <a:pt x="66" y="9"/>
                      <a:pt x="63" y="13"/>
                    </a:cubicBezTo>
                    <a:cubicBezTo>
                      <a:pt x="61" y="13"/>
                      <a:pt x="59" y="14"/>
                      <a:pt x="57" y="15"/>
                    </a:cubicBezTo>
                    <a:cubicBezTo>
                      <a:pt x="55" y="16"/>
                      <a:pt x="53" y="15"/>
                      <a:pt x="51" y="13"/>
                    </a:cubicBezTo>
                    <a:cubicBezTo>
                      <a:pt x="49" y="13"/>
                      <a:pt x="46" y="13"/>
                      <a:pt x="44" y="13"/>
                    </a:cubicBezTo>
                    <a:cubicBezTo>
                      <a:pt x="41" y="12"/>
                      <a:pt x="37" y="12"/>
                      <a:pt x="34" y="13"/>
                    </a:cubicBezTo>
                    <a:cubicBezTo>
                      <a:pt x="32" y="13"/>
                      <a:pt x="30" y="12"/>
                      <a:pt x="28" y="12"/>
                    </a:cubicBezTo>
                    <a:cubicBezTo>
                      <a:pt x="26" y="11"/>
                      <a:pt x="23" y="9"/>
                      <a:pt x="20" y="10"/>
                    </a:cubicBezTo>
                    <a:cubicBezTo>
                      <a:pt x="17" y="12"/>
                      <a:pt x="13" y="7"/>
                      <a:pt x="10" y="11"/>
                    </a:cubicBezTo>
                    <a:cubicBezTo>
                      <a:pt x="7" y="8"/>
                      <a:pt x="4" y="6"/>
                      <a:pt x="0" y="2"/>
                    </a:cubicBezTo>
                    <a:cubicBezTo>
                      <a:pt x="11" y="0"/>
                      <a:pt x="21" y="2"/>
                      <a:pt x="31" y="2"/>
                    </a:cubicBezTo>
                    <a:cubicBezTo>
                      <a:pt x="54" y="2"/>
                      <a:pt x="78" y="7"/>
                      <a:pt x="101" y="3"/>
                    </a:cubicBezTo>
                    <a:cubicBezTo>
                      <a:pt x="105" y="2"/>
                      <a:pt x="107" y="3"/>
                      <a:pt x="107" y="8"/>
                    </a:cubicBezTo>
                    <a:cubicBezTo>
                      <a:pt x="106" y="11"/>
                      <a:pt x="106" y="15"/>
                      <a:pt x="104" y="18"/>
                    </a:cubicBezTo>
                    <a:cubicBezTo>
                      <a:pt x="103" y="18"/>
                      <a:pt x="102" y="18"/>
                      <a:pt x="101" y="16"/>
                    </a:cubicBezTo>
                    <a:cubicBezTo>
                      <a:pt x="101" y="15"/>
                      <a:pt x="101" y="12"/>
                      <a:pt x="100" y="12"/>
                    </a:cubicBezTo>
                    <a:cubicBezTo>
                      <a:pt x="98" y="12"/>
                      <a:pt x="99" y="15"/>
                      <a:pt x="97" y="16"/>
                    </a:cubicBezTo>
                    <a:cubicBezTo>
                      <a:pt x="94" y="16"/>
                      <a:pt x="92" y="16"/>
                      <a:pt x="89" y="16"/>
                    </a:cubicBezTo>
                    <a:cubicBezTo>
                      <a:pt x="87" y="13"/>
                      <a:pt x="85" y="12"/>
                      <a:pt x="82" y="15"/>
                    </a:cubicBezTo>
                    <a:close/>
                  </a:path>
                </a:pathLst>
              </a:custGeom>
              <a:solidFill>
                <a:srgbClr val="F2E2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2" name="Freeform 445">
                <a:extLst>
                  <a:ext uri="{FF2B5EF4-FFF2-40B4-BE49-F238E27FC236}">
                    <a16:creationId xmlns:a16="http://schemas.microsoft.com/office/drawing/2014/main" id="{76277BCD-8B4F-5936-4950-F266EBB17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1" y="1623"/>
                <a:ext cx="68" cy="38"/>
              </a:xfrm>
              <a:custGeom>
                <a:avLst/>
                <a:gdLst>
                  <a:gd name="T0" fmla="*/ 8 w 62"/>
                  <a:gd name="T1" fmla="*/ 33 h 34"/>
                  <a:gd name="T2" fmla="*/ 1 w 62"/>
                  <a:gd name="T3" fmla="*/ 29 h 34"/>
                  <a:gd name="T4" fmla="*/ 5 w 62"/>
                  <a:gd name="T5" fmla="*/ 23 h 34"/>
                  <a:gd name="T6" fmla="*/ 49 w 62"/>
                  <a:gd name="T7" fmla="*/ 4 h 34"/>
                  <a:gd name="T8" fmla="*/ 59 w 62"/>
                  <a:gd name="T9" fmla="*/ 7 h 34"/>
                  <a:gd name="T10" fmla="*/ 57 w 62"/>
                  <a:gd name="T11" fmla="*/ 12 h 34"/>
                  <a:gd name="T12" fmla="*/ 8 w 62"/>
                  <a:gd name="T13" fmla="*/ 3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4">
                    <a:moveTo>
                      <a:pt x="8" y="33"/>
                    </a:moveTo>
                    <a:cubicBezTo>
                      <a:pt x="3" y="34"/>
                      <a:pt x="2" y="32"/>
                      <a:pt x="1" y="29"/>
                    </a:cubicBezTo>
                    <a:cubicBezTo>
                      <a:pt x="0" y="25"/>
                      <a:pt x="1" y="24"/>
                      <a:pt x="5" y="23"/>
                    </a:cubicBezTo>
                    <a:cubicBezTo>
                      <a:pt x="21" y="21"/>
                      <a:pt x="36" y="14"/>
                      <a:pt x="49" y="4"/>
                    </a:cubicBezTo>
                    <a:cubicBezTo>
                      <a:pt x="54" y="0"/>
                      <a:pt x="56" y="5"/>
                      <a:pt x="59" y="7"/>
                    </a:cubicBezTo>
                    <a:cubicBezTo>
                      <a:pt x="62" y="9"/>
                      <a:pt x="59" y="11"/>
                      <a:pt x="57" y="12"/>
                    </a:cubicBezTo>
                    <a:cubicBezTo>
                      <a:pt x="42" y="23"/>
                      <a:pt x="26" y="31"/>
                      <a:pt x="8" y="33"/>
                    </a:cubicBezTo>
                    <a:close/>
                  </a:path>
                </a:pathLst>
              </a:custGeom>
              <a:solidFill>
                <a:srgbClr val="ABD3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3" name="Freeform 446">
                <a:extLst>
                  <a:ext uri="{FF2B5EF4-FFF2-40B4-BE49-F238E27FC236}">
                    <a16:creationId xmlns:a16="http://schemas.microsoft.com/office/drawing/2014/main" id="{32EE9FE9-625C-845D-4B45-86A81B605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1611"/>
                <a:ext cx="59" cy="35"/>
              </a:xfrm>
              <a:custGeom>
                <a:avLst/>
                <a:gdLst>
                  <a:gd name="T0" fmla="*/ 8 w 54"/>
                  <a:gd name="T1" fmla="*/ 31 h 32"/>
                  <a:gd name="T2" fmla="*/ 2 w 54"/>
                  <a:gd name="T3" fmla="*/ 23 h 32"/>
                  <a:gd name="T4" fmla="*/ 6 w 54"/>
                  <a:gd name="T5" fmla="*/ 18 h 32"/>
                  <a:gd name="T6" fmla="*/ 42 w 54"/>
                  <a:gd name="T7" fmla="*/ 4 h 32"/>
                  <a:gd name="T8" fmla="*/ 51 w 54"/>
                  <a:gd name="T9" fmla="*/ 7 h 32"/>
                  <a:gd name="T10" fmla="*/ 48 w 54"/>
                  <a:gd name="T11" fmla="*/ 14 h 32"/>
                  <a:gd name="T12" fmla="*/ 8 w 54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32">
                    <a:moveTo>
                      <a:pt x="8" y="31"/>
                    </a:moveTo>
                    <a:cubicBezTo>
                      <a:pt x="0" y="32"/>
                      <a:pt x="4" y="26"/>
                      <a:pt x="2" y="23"/>
                    </a:cubicBezTo>
                    <a:cubicBezTo>
                      <a:pt x="1" y="20"/>
                      <a:pt x="2" y="18"/>
                      <a:pt x="6" y="18"/>
                    </a:cubicBezTo>
                    <a:cubicBezTo>
                      <a:pt x="19" y="16"/>
                      <a:pt x="31" y="13"/>
                      <a:pt x="42" y="4"/>
                    </a:cubicBezTo>
                    <a:cubicBezTo>
                      <a:pt x="46" y="0"/>
                      <a:pt x="48" y="5"/>
                      <a:pt x="51" y="7"/>
                    </a:cubicBezTo>
                    <a:cubicBezTo>
                      <a:pt x="54" y="11"/>
                      <a:pt x="50" y="12"/>
                      <a:pt x="48" y="14"/>
                    </a:cubicBezTo>
                    <a:cubicBezTo>
                      <a:pt x="37" y="23"/>
                      <a:pt x="17" y="32"/>
                      <a:pt x="8" y="31"/>
                    </a:cubicBezTo>
                    <a:close/>
                  </a:path>
                </a:pathLst>
              </a:custGeom>
              <a:solidFill>
                <a:srgbClr val="ACD3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4" name="Freeform 447">
                <a:extLst>
                  <a:ext uri="{FF2B5EF4-FFF2-40B4-BE49-F238E27FC236}">
                    <a16:creationId xmlns:a16="http://schemas.microsoft.com/office/drawing/2014/main" id="{8D2D99E5-9E7E-D58B-C4A7-2C303187A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6" y="1596"/>
                <a:ext cx="51" cy="33"/>
              </a:xfrm>
              <a:custGeom>
                <a:avLst/>
                <a:gdLst>
                  <a:gd name="T0" fmla="*/ 3 w 47"/>
                  <a:gd name="T1" fmla="*/ 22 h 30"/>
                  <a:gd name="T2" fmla="*/ 8 w 47"/>
                  <a:gd name="T3" fmla="*/ 15 h 30"/>
                  <a:gd name="T4" fmla="*/ 30 w 47"/>
                  <a:gd name="T5" fmla="*/ 5 h 30"/>
                  <a:gd name="T6" fmla="*/ 42 w 47"/>
                  <a:gd name="T7" fmla="*/ 10 h 30"/>
                  <a:gd name="T8" fmla="*/ 38 w 47"/>
                  <a:gd name="T9" fmla="*/ 18 h 30"/>
                  <a:gd name="T10" fmla="*/ 7 w 47"/>
                  <a:gd name="T11" fmla="*/ 29 h 30"/>
                  <a:gd name="T12" fmla="*/ 3 w 47"/>
                  <a:gd name="T13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30">
                    <a:moveTo>
                      <a:pt x="3" y="22"/>
                    </a:moveTo>
                    <a:cubicBezTo>
                      <a:pt x="2" y="18"/>
                      <a:pt x="3" y="15"/>
                      <a:pt x="8" y="15"/>
                    </a:cubicBezTo>
                    <a:cubicBezTo>
                      <a:pt x="16" y="14"/>
                      <a:pt x="24" y="10"/>
                      <a:pt x="30" y="5"/>
                    </a:cubicBezTo>
                    <a:cubicBezTo>
                      <a:pt x="37" y="0"/>
                      <a:pt x="39" y="6"/>
                      <a:pt x="42" y="10"/>
                    </a:cubicBezTo>
                    <a:cubicBezTo>
                      <a:pt x="47" y="15"/>
                      <a:pt x="40" y="16"/>
                      <a:pt x="38" y="18"/>
                    </a:cubicBezTo>
                    <a:cubicBezTo>
                      <a:pt x="29" y="25"/>
                      <a:pt x="18" y="26"/>
                      <a:pt x="7" y="29"/>
                    </a:cubicBezTo>
                    <a:cubicBezTo>
                      <a:pt x="0" y="30"/>
                      <a:pt x="5" y="24"/>
                      <a:pt x="3" y="22"/>
                    </a:cubicBezTo>
                    <a:close/>
                  </a:path>
                </a:pathLst>
              </a:custGeom>
              <a:solidFill>
                <a:srgbClr val="ABD3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5" name="Freeform 448">
                <a:extLst>
                  <a:ext uri="{FF2B5EF4-FFF2-40B4-BE49-F238E27FC236}">
                    <a16:creationId xmlns:a16="http://schemas.microsoft.com/office/drawing/2014/main" id="{41A461DD-D625-A66D-1FF7-33FC29AD1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2" y="1419"/>
                <a:ext cx="48" cy="62"/>
              </a:xfrm>
              <a:custGeom>
                <a:avLst/>
                <a:gdLst>
                  <a:gd name="T0" fmla="*/ 44 w 44"/>
                  <a:gd name="T1" fmla="*/ 3 h 56"/>
                  <a:gd name="T2" fmla="*/ 3 w 44"/>
                  <a:gd name="T3" fmla="*/ 56 h 56"/>
                  <a:gd name="T4" fmla="*/ 31 w 44"/>
                  <a:gd name="T5" fmla="*/ 4 h 56"/>
                  <a:gd name="T6" fmla="*/ 44 w 44"/>
                  <a:gd name="T7" fmla="*/ 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56">
                    <a:moveTo>
                      <a:pt x="44" y="3"/>
                    </a:moveTo>
                    <a:cubicBezTo>
                      <a:pt x="28" y="20"/>
                      <a:pt x="16" y="37"/>
                      <a:pt x="3" y="56"/>
                    </a:cubicBezTo>
                    <a:cubicBezTo>
                      <a:pt x="0" y="41"/>
                      <a:pt x="6" y="30"/>
                      <a:pt x="31" y="4"/>
                    </a:cubicBezTo>
                    <a:cubicBezTo>
                      <a:pt x="34" y="0"/>
                      <a:pt x="38" y="2"/>
                      <a:pt x="44" y="3"/>
                    </a:cubicBezTo>
                    <a:close/>
                  </a:path>
                </a:pathLst>
              </a:custGeom>
              <a:solidFill>
                <a:srgbClr val="B1D4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6" name="Freeform 449">
                <a:extLst>
                  <a:ext uri="{FF2B5EF4-FFF2-40B4-BE49-F238E27FC236}">
                    <a16:creationId xmlns:a16="http://schemas.microsoft.com/office/drawing/2014/main" id="{F077C898-CB17-EF82-4908-FB4C65CEE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1586"/>
                <a:ext cx="36" cy="25"/>
              </a:xfrm>
              <a:custGeom>
                <a:avLst/>
                <a:gdLst>
                  <a:gd name="T0" fmla="*/ 33 w 33"/>
                  <a:gd name="T1" fmla="*/ 9 h 23"/>
                  <a:gd name="T2" fmla="*/ 8 w 33"/>
                  <a:gd name="T3" fmla="*/ 21 h 23"/>
                  <a:gd name="T4" fmla="*/ 0 w 33"/>
                  <a:gd name="T5" fmla="*/ 18 h 23"/>
                  <a:gd name="T6" fmla="*/ 5 w 33"/>
                  <a:gd name="T7" fmla="*/ 9 h 23"/>
                  <a:gd name="T8" fmla="*/ 17 w 33"/>
                  <a:gd name="T9" fmla="*/ 5 h 23"/>
                  <a:gd name="T10" fmla="*/ 33 w 33"/>
                  <a:gd name="T1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3">
                    <a:moveTo>
                      <a:pt x="33" y="9"/>
                    </a:moveTo>
                    <a:cubicBezTo>
                      <a:pt x="25" y="15"/>
                      <a:pt x="17" y="19"/>
                      <a:pt x="8" y="21"/>
                    </a:cubicBezTo>
                    <a:cubicBezTo>
                      <a:pt x="5" y="22"/>
                      <a:pt x="1" y="23"/>
                      <a:pt x="0" y="18"/>
                    </a:cubicBezTo>
                    <a:cubicBezTo>
                      <a:pt x="0" y="13"/>
                      <a:pt x="0" y="10"/>
                      <a:pt x="5" y="9"/>
                    </a:cubicBezTo>
                    <a:cubicBezTo>
                      <a:pt x="9" y="8"/>
                      <a:pt x="13" y="6"/>
                      <a:pt x="17" y="5"/>
                    </a:cubicBezTo>
                    <a:cubicBezTo>
                      <a:pt x="26" y="1"/>
                      <a:pt x="26" y="0"/>
                      <a:pt x="33" y="9"/>
                    </a:cubicBezTo>
                    <a:close/>
                  </a:path>
                </a:pathLst>
              </a:custGeom>
              <a:solidFill>
                <a:srgbClr val="ACD3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7" name="Freeform 450">
                <a:extLst>
                  <a:ext uri="{FF2B5EF4-FFF2-40B4-BE49-F238E27FC236}">
                    <a16:creationId xmlns:a16="http://schemas.microsoft.com/office/drawing/2014/main" id="{53797621-3436-6EAB-17FB-4E8399D4D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417"/>
                <a:ext cx="34" cy="41"/>
              </a:xfrm>
              <a:custGeom>
                <a:avLst/>
                <a:gdLst>
                  <a:gd name="T0" fmla="*/ 31 w 31"/>
                  <a:gd name="T1" fmla="*/ 2 h 37"/>
                  <a:gd name="T2" fmla="*/ 3 w 31"/>
                  <a:gd name="T3" fmla="*/ 37 h 37"/>
                  <a:gd name="T4" fmla="*/ 31 w 31"/>
                  <a:gd name="T5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37">
                    <a:moveTo>
                      <a:pt x="31" y="2"/>
                    </a:moveTo>
                    <a:cubicBezTo>
                      <a:pt x="21" y="14"/>
                      <a:pt x="12" y="26"/>
                      <a:pt x="3" y="37"/>
                    </a:cubicBezTo>
                    <a:cubicBezTo>
                      <a:pt x="0" y="20"/>
                      <a:pt x="15" y="0"/>
                      <a:pt x="31" y="2"/>
                    </a:cubicBezTo>
                    <a:close/>
                  </a:path>
                </a:pathLst>
              </a:custGeom>
              <a:solidFill>
                <a:srgbClr val="BCD9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8" name="Freeform 451">
                <a:extLst>
                  <a:ext uri="{FF2B5EF4-FFF2-40B4-BE49-F238E27FC236}">
                    <a16:creationId xmlns:a16="http://schemas.microsoft.com/office/drawing/2014/main" id="{DE37A9C5-3223-9B49-468D-69A697670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3" y="1637"/>
                <a:ext cx="73" cy="32"/>
              </a:xfrm>
              <a:custGeom>
                <a:avLst/>
                <a:gdLst>
                  <a:gd name="T0" fmla="*/ 66 w 66"/>
                  <a:gd name="T1" fmla="*/ 0 h 30"/>
                  <a:gd name="T2" fmla="*/ 15 w 66"/>
                  <a:gd name="T3" fmla="*/ 27 h 30"/>
                  <a:gd name="T4" fmla="*/ 5 w 66"/>
                  <a:gd name="T5" fmla="*/ 29 h 30"/>
                  <a:gd name="T6" fmla="*/ 0 w 66"/>
                  <a:gd name="T7" fmla="*/ 27 h 30"/>
                  <a:gd name="T8" fmla="*/ 4 w 66"/>
                  <a:gd name="T9" fmla="*/ 24 h 30"/>
                  <a:gd name="T10" fmla="*/ 60 w 66"/>
                  <a:gd name="T11" fmla="*/ 1 h 30"/>
                  <a:gd name="T12" fmla="*/ 66 w 66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30">
                    <a:moveTo>
                      <a:pt x="66" y="0"/>
                    </a:moveTo>
                    <a:cubicBezTo>
                      <a:pt x="51" y="16"/>
                      <a:pt x="34" y="24"/>
                      <a:pt x="15" y="27"/>
                    </a:cubicBezTo>
                    <a:cubicBezTo>
                      <a:pt x="12" y="28"/>
                      <a:pt x="9" y="28"/>
                      <a:pt x="5" y="29"/>
                    </a:cubicBezTo>
                    <a:cubicBezTo>
                      <a:pt x="3" y="29"/>
                      <a:pt x="1" y="30"/>
                      <a:pt x="0" y="27"/>
                    </a:cubicBezTo>
                    <a:cubicBezTo>
                      <a:pt x="0" y="24"/>
                      <a:pt x="2" y="24"/>
                      <a:pt x="4" y="24"/>
                    </a:cubicBezTo>
                    <a:cubicBezTo>
                      <a:pt x="26" y="23"/>
                      <a:pt x="44" y="13"/>
                      <a:pt x="60" y="1"/>
                    </a:cubicBezTo>
                    <a:cubicBezTo>
                      <a:pt x="61" y="0"/>
                      <a:pt x="62" y="0"/>
                      <a:pt x="66" y="0"/>
                    </a:cubicBezTo>
                    <a:close/>
                  </a:path>
                </a:pathLst>
              </a:custGeom>
              <a:solidFill>
                <a:srgbClr val="ABC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39" name="Freeform 452">
                <a:extLst>
                  <a:ext uri="{FF2B5EF4-FFF2-40B4-BE49-F238E27FC236}">
                    <a16:creationId xmlns:a16="http://schemas.microsoft.com/office/drawing/2014/main" id="{B048661D-6022-FBB8-3BBD-035B8C1BA5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576"/>
                <a:ext cx="25" cy="19"/>
              </a:xfrm>
              <a:custGeom>
                <a:avLst/>
                <a:gdLst>
                  <a:gd name="T0" fmla="*/ 14 w 23"/>
                  <a:gd name="T1" fmla="*/ 0 h 17"/>
                  <a:gd name="T2" fmla="*/ 23 w 23"/>
                  <a:gd name="T3" fmla="*/ 6 h 17"/>
                  <a:gd name="T4" fmla="*/ 14 w 23"/>
                  <a:gd name="T5" fmla="*/ 13 h 17"/>
                  <a:gd name="T6" fmla="*/ 3 w 23"/>
                  <a:gd name="T7" fmla="*/ 15 h 17"/>
                  <a:gd name="T8" fmla="*/ 0 w 23"/>
                  <a:gd name="T9" fmla="*/ 9 h 17"/>
                  <a:gd name="T10" fmla="*/ 4 w 23"/>
                  <a:gd name="T11" fmla="*/ 4 h 17"/>
                  <a:gd name="T12" fmla="*/ 14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14" y="0"/>
                    </a:moveTo>
                    <a:cubicBezTo>
                      <a:pt x="18" y="0"/>
                      <a:pt x="23" y="3"/>
                      <a:pt x="23" y="6"/>
                    </a:cubicBezTo>
                    <a:cubicBezTo>
                      <a:pt x="23" y="10"/>
                      <a:pt x="18" y="11"/>
                      <a:pt x="14" y="13"/>
                    </a:cubicBezTo>
                    <a:cubicBezTo>
                      <a:pt x="11" y="14"/>
                      <a:pt x="7" y="17"/>
                      <a:pt x="3" y="15"/>
                    </a:cubicBezTo>
                    <a:cubicBezTo>
                      <a:pt x="0" y="14"/>
                      <a:pt x="1" y="11"/>
                      <a:pt x="0" y="9"/>
                    </a:cubicBezTo>
                    <a:cubicBezTo>
                      <a:pt x="0" y="6"/>
                      <a:pt x="2" y="5"/>
                      <a:pt x="4" y="4"/>
                    </a:cubicBezTo>
                    <a:cubicBezTo>
                      <a:pt x="7" y="3"/>
                      <a:pt x="12" y="3"/>
                      <a:pt x="14" y="0"/>
                    </a:cubicBezTo>
                    <a:close/>
                  </a:path>
                </a:pathLst>
              </a:custGeom>
              <a:solidFill>
                <a:srgbClr val="ABD1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0" name="Freeform 453">
                <a:extLst>
                  <a:ext uri="{FF2B5EF4-FFF2-40B4-BE49-F238E27FC236}">
                    <a16:creationId xmlns:a16="http://schemas.microsoft.com/office/drawing/2014/main" id="{7F941970-EB3A-76C9-2424-7C589A3B2E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1" y="1564"/>
                <a:ext cx="19" cy="16"/>
              </a:xfrm>
              <a:custGeom>
                <a:avLst/>
                <a:gdLst>
                  <a:gd name="T0" fmla="*/ 17 w 17"/>
                  <a:gd name="T1" fmla="*/ 11 h 14"/>
                  <a:gd name="T2" fmla="*/ 9 w 17"/>
                  <a:gd name="T3" fmla="*/ 12 h 14"/>
                  <a:gd name="T4" fmla="*/ 2 w 17"/>
                  <a:gd name="T5" fmla="*/ 11 h 14"/>
                  <a:gd name="T6" fmla="*/ 2 w 17"/>
                  <a:gd name="T7" fmla="*/ 4 h 14"/>
                  <a:gd name="T8" fmla="*/ 11 w 17"/>
                  <a:gd name="T9" fmla="*/ 2 h 14"/>
                  <a:gd name="T10" fmla="*/ 17 w 17"/>
                  <a:gd name="T11" fmla="*/ 11 h 14"/>
                  <a:gd name="T12" fmla="*/ 17 w 17"/>
                  <a:gd name="T1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7" y="11"/>
                    </a:moveTo>
                    <a:cubicBezTo>
                      <a:pt x="14" y="10"/>
                      <a:pt x="11" y="12"/>
                      <a:pt x="9" y="12"/>
                    </a:cubicBezTo>
                    <a:cubicBezTo>
                      <a:pt x="6" y="13"/>
                      <a:pt x="4" y="14"/>
                      <a:pt x="2" y="11"/>
                    </a:cubicBezTo>
                    <a:cubicBezTo>
                      <a:pt x="2" y="9"/>
                      <a:pt x="0" y="5"/>
                      <a:pt x="2" y="4"/>
                    </a:cubicBezTo>
                    <a:cubicBezTo>
                      <a:pt x="4" y="2"/>
                      <a:pt x="8" y="0"/>
                      <a:pt x="11" y="2"/>
                    </a:cubicBezTo>
                    <a:cubicBezTo>
                      <a:pt x="13" y="5"/>
                      <a:pt x="17" y="6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lose/>
                  </a:path>
                </a:pathLst>
              </a:custGeom>
              <a:solidFill>
                <a:srgbClr val="A8C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1" name="Freeform 454">
                <a:extLst>
                  <a:ext uri="{FF2B5EF4-FFF2-40B4-BE49-F238E27FC236}">
                    <a16:creationId xmlns:a16="http://schemas.microsoft.com/office/drawing/2014/main" id="{D6B47870-B830-1AF9-C61B-276087AC4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1417"/>
                <a:ext cx="18" cy="18"/>
              </a:xfrm>
              <a:custGeom>
                <a:avLst/>
                <a:gdLst>
                  <a:gd name="T0" fmla="*/ 16 w 16"/>
                  <a:gd name="T1" fmla="*/ 1 h 16"/>
                  <a:gd name="T2" fmla="*/ 3 w 16"/>
                  <a:gd name="T3" fmla="*/ 16 h 16"/>
                  <a:gd name="T4" fmla="*/ 16 w 16"/>
                  <a:gd name="T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6">
                    <a:moveTo>
                      <a:pt x="16" y="1"/>
                    </a:moveTo>
                    <a:cubicBezTo>
                      <a:pt x="11" y="7"/>
                      <a:pt x="7" y="11"/>
                      <a:pt x="3" y="16"/>
                    </a:cubicBezTo>
                    <a:cubicBezTo>
                      <a:pt x="0" y="0"/>
                      <a:pt x="0" y="0"/>
                      <a:pt x="16" y="1"/>
                    </a:cubicBezTo>
                    <a:close/>
                  </a:path>
                </a:pathLst>
              </a:custGeom>
              <a:solidFill>
                <a:srgbClr val="C0D3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2" name="Freeform 455">
                <a:extLst>
                  <a:ext uri="{FF2B5EF4-FFF2-40B4-BE49-F238E27FC236}">
                    <a16:creationId xmlns:a16="http://schemas.microsoft.com/office/drawing/2014/main" id="{760C7306-5B2F-8A28-8C01-F7BD825294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1555"/>
                <a:ext cx="9" cy="9"/>
              </a:xfrm>
              <a:custGeom>
                <a:avLst/>
                <a:gdLst>
                  <a:gd name="T0" fmla="*/ 2 w 8"/>
                  <a:gd name="T1" fmla="*/ 0 h 8"/>
                  <a:gd name="T2" fmla="*/ 8 w 8"/>
                  <a:gd name="T3" fmla="*/ 7 h 8"/>
                  <a:gd name="T4" fmla="*/ 5 w 8"/>
                  <a:gd name="T5" fmla="*/ 8 h 8"/>
                  <a:gd name="T6" fmla="*/ 2 w 8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5" y="2"/>
                      <a:pt x="8" y="3"/>
                      <a:pt x="8" y="7"/>
                    </a:cubicBezTo>
                    <a:cubicBezTo>
                      <a:pt x="8" y="7"/>
                      <a:pt x="6" y="8"/>
                      <a:pt x="5" y="8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A3BF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3" name="Freeform 456">
                <a:extLst>
                  <a:ext uri="{FF2B5EF4-FFF2-40B4-BE49-F238E27FC236}">
                    <a16:creationId xmlns:a16="http://schemas.microsoft.com/office/drawing/2014/main" id="{9A447F22-31B0-FA76-F2FB-12B0B126F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008"/>
                <a:ext cx="87" cy="126"/>
              </a:xfrm>
              <a:custGeom>
                <a:avLst/>
                <a:gdLst>
                  <a:gd name="T0" fmla="*/ 20 w 79"/>
                  <a:gd name="T1" fmla="*/ 2 h 115"/>
                  <a:gd name="T2" fmla="*/ 68 w 79"/>
                  <a:gd name="T3" fmla="*/ 0 h 115"/>
                  <a:gd name="T4" fmla="*/ 77 w 79"/>
                  <a:gd name="T5" fmla="*/ 11 h 115"/>
                  <a:gd name="T6" fmla="*/ 59 w 79"/>
                  <a:gd name="T7" fmla="*/ 89 h 115"/>
                  <a:gd name="T8" fmla="*/ 54 w 79"/>
                  <a:gd name="T9" fmla="*/ 111 h 115"/>
                  <a:gd name="T10" fmla="*/ 24 w 79"/>
                  <a:gd name="T11" fmla="*/ 112 h 115"/>
                  <a:gd name="T12" fmla="*/ 20 w 79"/>
                  <a:gd name="T13" fmla="*/ 92 h 115"/>
                  <a:gd name="T14" fmla="*/ 30 w 79"/>
                  <a:gd name="T15" fmla="*/ 85 h 115"/>
                  <a:gd name="T16" fmla="*/ 44 w 79"/>
                  <a:gd name="T17" fmla="*/ 73 h 115"/>
                  <a:gd name="T18" fmla="*/ 23 w 79"/>
                  <a:gd name="T19" fmla="*/ 81 h 115"/>
                  <a:gd name="T20" fmla="*/ 20 w 79"/>
                  <a:gd name="T21" fmla="*/ 71 h 115"/>
                  <a:gd name="T22" fmla="*/ 16 w 79"/>
                  <a:gd name="T23" fmla="*/ 62 h 115"/>
                  <a:gd name="T24" fmla="*/ 28 w 79"/>
                  <a:gd name="T25" fmla="*/ 57 h 115"/>
                  <a:gd name="T26" fmla="*/ 9 w 79"/>
                  <a:gd name="T27" fmla="*/ 59 h 115"/>
                  <a:gd name="T28" fmla="*/ 0 w 79"/>
                  <a:gd name="T29" fmla="*/ 55 h 115"/>
                  <a:gd name="T30" fmla="*/ 7 w 79"/>
                  <a:gd name="T31" fmla="*/ 50 h 115"/>
                  <a:gd name="T32" fmla="*/ 20 w 79"/>
                  <a:gd name="T33" fmla="*/ 46 h 115"/>
                  <a:gd name="T34" fmla="*/ 20 w 79"/>
                  <a:gd name="T35" fmla="*/ 28 h 115"/>
                  <a:gd name="T36" fmla="*/ 40 w 79"/>
                  <a:gd name="T37" fmla="*/ 36 h 115"/>
                  <a:gd name="T38" fmla="*/ 32 w 79"/>
                  <a:gd name="T39" fmla="*/ 27 h 115"/>
                  <a:gd name="T40" fmla="*/ 22 w 79"/>
                  <a:gd name="T41" fmla="*/ 20 h 115"/>
                  <a:gd name="T42" fmla="*/ 20 w 79"/>
                  <a:gd name="T43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9" h="115">
                    <a:moveTo>
                      <a:pt x="20" y="2"/>
                    </a:moveTo>
                    <a:cubicBezTo>
                      <a:pt x="36" y="1"/>
                      <a:pt x="52" y="1"/>
                      <a:pt x="68" y="0"/>
                    </a:cubicBezTo>
                    <a:cubicBezTo>
                      <a:pt x="79" y="0"/>
                      <a:pt x="79" y="0"/>
                      <a:pt x="77" y="11"/>
                    </a:cubicBezTo>
                    <a:cubicBezTo>
                      <a:pt x="71" y="37"/>
                      <a:pt x="65" y="64"/>
                      <a:pt x="59" y="89"/>
                    </a:cubicBezTo>
                    <a:cubicBezTo>
                      <a:pt x="57" y="97"/>
                      <a:pt x="60" y="109"/>
                      <a:pt x="54" y="111"/>
                    </a:cubicBezTo>
                    <a:cubicBezTo>
                      <a:pt x="45" y="115"/>
                      <a:pt x="34" y="113"/>
                      <a:pt x="24" y="112"/>
                    </a:cubicBezTo>
                    <a:cubicBezTo>
                      <a:pt x="16" y="106"/>
                      <a:pt x="19" y="99"/>
                      <a:pt x="20" y="92"/>
                    </a:cubicBezTo>
                    <a:cubicBezTo>
                      <a:pt x="22" y="87"/>
                      <a:pt x="26" y="87"/>
                      <a:pt x="30" y="85"/>
                    </a:cubicBezTo>
                    <a:cubicBezTo>
                      <a:pt x="35" y="83"/>
                      <a:pt x="41" y="81"/>
                      <a:pt x="44" y="73"/>
                    </a:cubicBezTo>
                    <a:cubicBezTo>
                      <a:pt x="36" y="75"/>
                      <a:pt x="32" y="84"/>
                      <a:pt x="23" y="81"/>
                    </a:cubicBezTo>
                    <a:cubicBezTo>
                      <a:pt x="20" y="78"/>
                      <a:pt x="19" y="74"/>
                      <a:pt x="20" y="71"/>
                    </a:cubicBezTo>
                    <a:cubicBezTo>
                      <a:pt x="21" y="66"/>
                      <a:pt x="19" y="64"/>
                      <a:pt x="16" y="62"/>
                    </a:cubicBezTo>
                    <a:cubicBezTo>
                      <a:pt x="17" y="57"/>
                      <a:pt x="23" y="60"/>
                      <a:pt x="28" y="57"/>
                    </a:cubicBezTo>
                    <a:cubicBezTo>
                      <a:pt x="21" y="57"/>
                      <a:pt x="15" y="59"/>
                      <a:pt x="9" y="59"/>
                    </a:cubicBezTo>
                    <a:cubicBezTo>
                      <a:pt x="5" y="59"/>
                      <a:pt x="1" y="60"/>
                      <a:pt x="0" y="55"/>
                    </a:cubicBezTo>
                    <a:cubicBezTo>
                      <a:pt x="0" y="51"/>
                      <a:pt x="4" y="52"/>
                      <a:pt x="7" y="50"/>
                    </a:cubicBezTo>
                    <a:cubicBezTo>
                      <a:pt x="11" y="49"/>
                      <a:pt x="17" y="51"/>
                      <a:pt x="20" y="46"/>
                    </a:cubicBezTo>
                    <a:cubicBezTo>
                      <a:pt x="22" y="40"/>
                      <a:pt x="18" y="34"/>
                      <a:pt x="20" y="28"/>
                    </a:cubicBezTo>
                    <a:cubicBezTo>
                      <a:pt x="27" y="24"/>
                      <a:pt x="31" y="25"/>
                      <a:pt x="40" y="36"/>
                    </a:cubicBezTo>
                    <a:cubicBezTo>
                      <a:pt x="38" y="32"/>
                      <a:pt x="35" y="29"/>
                      <a:pt x="32" y="27"/>
                    </a:cubicBezTo>
                    <a:cubicBezTo>
                      <a:pt x="29" y="24"/>
                      <a:pt x="24" y="24"/>
                      <a:pt x="22" y="20"/>
                    </a:cubicBezTo>
                    <a:cubicBezTo>
                      <a:pt x="19" y="14"/>
                      <a:pt x="16" y="8"/>
                      <a:pt x="20" y="2"/>
                    </a:cubicBezTo>
                    <a:close/>
                  </a:path>
                </a:pathLst>
              </a:custGeom>
              <a:solidFill>
                <a:srgbClr val="7BB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4" name="Freeform 457">
                <a:extLst>
                  <a:ext uri="{FF2B5EF4-FFF2-40B4-BE49-F238E27FC236}">
                    <a16:creationId xmlns:a16="http://schemas.microsoft.com/office/drawing/2014/main" id="{8FE32C6A-F32D-ADEF-31AD-084A8F041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009"/>
                <a:ext cx="76" cy="125"/>
              </a:xfrm>
              <a:custGeom>
                <a:avLst/>
                <a:gdLst>
                  <a:gd name="T0" fmla="*/ 65 w 69"/>
                  <a:gd name="T1" fmla="*/ 1 h 114"/>
                  <a:gd name="T2" fmla="*/ 68 w 69"/>
                  <a:gd name="T3" fmla="*/ 20 h 114"/>
                  <a:gd name="T4" fmla="*/ 62 w 69"/>
                  <a:gd name="T5" fmla="*/ 24 h 114"/>
                  <a:gd name="T6" fmla="*/ 44 w 69"/>
                  <a:gd name="T7" fmla="*/ 40 h 114"/>
                  <a:gd name="T8" fmla="*/ 38 w 69"/>
                  <a:gd name="T9" fmla="*/ 47 h 114"/>
                  <a:gd name="T10" fmla="*/ 37 w 69"/>
                  <a:gd name="T11" fmla="*/ 50 h 114"/>
                  <a:gd name="T12" fmla="*/ 37 w 69"/>
                  <a:gd name="T13" fmla="*/ 57 h 114"/>
                  <a:gd name="T14" fmla="*/ 37 w 69"/>
                  <a:gd name="T15" fmla="*/ 60 h 114"/>
                  <a:gd name="T16" fmla="*/ 67 w 69"/>
                  <a:gd name="T17" fmla="*/ 88 h 114"/>
                  <a:gd name="T18" fmla="*/ 69 w 69"/>
                  <a:gd name="T19" fmla="*/ 111 h 114"/>
                  <a:gd name="T20" fmla="*/ 28 w 69"/>
                  <a:gd name="T21" fmla="*/ 114 h 114"/>
                  <a:gd name="T22" fmla="*/ 22 w 69"/>
                  <a:gd name="T23" fmla="*/ 109 h 114"/>
                  <a:gd name="T24" fmla="*/ 14 w 69"/>
                  <a:gd name="T25" fmla="*/ 62 h 114"/>
                  <a:gd name="T26" fmla="*/ 2 w 69"/>
                  <a:gd name="T27" fmla="*/ 11 h 114"/>
                  <a:gd name="T28" fmla="*/ 8 w 69"/>
                  <a:gd name="T29" fmla="*/ 3 h 114"/>
                  <a:gd name="T30" fmla="*/ 65 w 69"/>
                  <a:gd name="T31" fmla="*/ 1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9" h="114">
                    <a:moveTo>
                      <a:pt x="65" y="1"/>
                    </a:moveTo>
                    <a:cubicBezTo>
                      <a:pt x="66" y="7"/>
                      <a:pt x="67" y="13"/>
                      <a:pt x="68" y="20"/>
                    </a:cubicBezTo>
                    <a:cubicBezTo>
                      <a:pt x="67" y="22"/>
                      <a:pt x="65" y="23"/>
                      <a:pt x="62" y="24"/>
                    </a:cubicBezTo>
                    <a:cubicBezTo>
                      <a:pt x="54" y="27"/>
                      <a:pt x="48" y="32"/>
                      <a:pt x="44" y="40"/>
                    </a:cubicBezTo>
                    <a:cubicBezTo>
                      <a:pt x="43" y="43"/>
                      <a:pt x="41" y="45"/>
                      <a:pt x="38" y="47"/>
                    </a:cubicBezTo>
                    <a:cubicBezTo>
                      <a:pt x="38" y="48"/>
                      <a:pt x="34" y="48"/>
                      <a:pt x="37" y="50"/>
                    </a:cubicBezTo>
                    <a:cubicBezTo>
                      <a:pt x="40" y="52"/>
                      <a:pt x="40" y="55"/>
                      <a:pt x="37" y="57"/>
                    </a:cubicBezTo>
                    <a:cubicBezTo>
                      <a:pt x="37" y="58"/>
                      <a:pt x="36" y="59"/>
                      <a:pt x="37" y="60"/>
                    </a:cubicBezTo>
                    <a:cubicBezTo>
                      <a:pt x="46" y="70"/>
                      <a:pt x="52" y="84"/>
                      <a:pt x="67" y="88"/>
                    </a:cubicBezTo>
                    <a:cubicBezTo>
                      <a:pt x="68" y="96"/>
                      <a:pt x="65" y="104"/>
                      <a:pt x="69" y="111"/>
                    </a:cubicBezTo>
                    <a:cubicBezTo>
                      <a:pt x="55" y="112"/>
                      <a:pt x="42" y="113"/>
                      <a:pt x="28" y="114"/>
                    </a:cubicBezTo>
                    <a:cubicBezTo>
                      <a:pt x="25" y="114"/>
                      <a:pt x="23" y="113"/>
                      <a:pt x="22" y="109"/>
                    </a:cubicBezTo>
                    <a:cubicBezTo>
                      <a:pt x="20" y="93"/>
                      <a:pt x="16" y="77"/>
                      <a:pt x="14" y="62"/>
                    </a:cubicBezTo>
                    <a:cubicBezTo>
                      <a:pt x="11" y="44"/>
                      <a:pt x="8" y="27"/>
                      <a:pt x="2" y="11"/>
                    </a:cubicBezTo>
                    <a:cubicBezTo>
                      <a:pt x="0" y="5"/>
                      <a:pt x="1" y="3"/>
                      <a:pt x="8" y="3"/>
                    </a:cubicBezTo>
                    <a:cubicBezTo>
                      <a:pt x="27" y="2"/>
                      <a:pt x="46" y="0"/>
                      <a:pt x="65" y="1"/>
                    </a:cubicBezTo>
                    <a:close/>
                  </a:path>
                </a:pathLst>
              </a:custGeom>
              <a:solidFill>
                <a:srgbClr val="BDD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5" name="Freeform 458">
                <a:extLst>
                  <a:ext uri="{FF2B5EF4-FFF2-40B4-BE49-F238E27FC236}">
                    <a16:creationId xmlns:a16="http://schemas.microsoft.com/office/drawing/2014/main" id="{E9E135AC-41E8-D4C5-65F6-F2815CE52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2" y="764"/>
                <a:ext cx="50" cy="80"/>
              </a:xfrm>
              <a:custGeom>
                <a:avLst/>
                <a:gdLst>
                  <a:gd name="T0" fmla="*/ 4 w 46"/>
                  <a:gd name="T1" fmla="*/ 1 h 73"/>
                  <a:gd name="T2" fmla="*/ 43 w 46"/>
                  <a:gd name="T3" fmla="*/ 31 h 73"/>
                  <a:gd name="T4" fmla="*/ 10 w 46"/>
                  <a:gd name="T5" fmla="*/ 73 h 73"/>
                  <a:gd name="T6" fmla="*/ 8 w 46"/>
                  <a:gd name="T7" fmla="*/ 66 h 73"/>
                  <a:gd name="T8" fmla="*/ 16 w 46"/>
                  <a:gd name="T9" fmla="*/ 53 h 73"/>
                  <a:gd name="T10" fmla="*/ 12 w 46"/>
                  <a:gd name="T11" fmla="*/ 38 h 73"/>
                  <a:gd name="T12" fmla="*/ 4 w 46"/>
                  <a:gd name="T13" fmla="*/ 19 h 73"/>
                  <a:gd name="T14" fmla="*/ 16 w 46"/>
                  <a:gd name="T15" fmla="*/ 17 h 73"/>
                  <a:gd name="T16" fmla="*/ 7 w 46"/>
                  <a:gd name="T17" fmla="*/ 13 h 73"/>
                  <a:gd name="T18" fmla="*/ 4 w 46"/>
                  <a:gd name="T19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" h="73">
                    <a:moveTo>
                      <a:pt x="4" y="1"/>
                    </a:moveTo>
                    <a:cubicBezTo>
                      <a:pt x="25" y="0"/>
                      <a:pt x="41" y="12"/>
                      <a:pt x="43" y="31"/>
                    </a:cubicBezTo>
                    <a:cubicBezTo>
                      <a:pt x="46" y="49"/>
                      <a:pt x="30" y="69"/>
                      <a:pt x="10" y="73"/>
                    </a:cubicBezTo>
                    <a:cubicBezTo>
                      <a:pt x="8" y="71"/>
                      <a:pt x="8" y="69"/>
                      <a:pt x="8" y="66"/>
                    </a:cubicBezTo>
                    <a:cubicBezTo>
                      <a:pt x="7" y="60"/>
                      <a:pt x="12" y="57"/>
                      <a:pt x="16" y="53"/>
                    </a:cubicBezTo>
                    <a:cubicBezTo>
                      <a:pt x="24" y="45"/>
                      <a:pt x="23" y="40"/>
                      <a:pt x="12" y="38"/>
                    </a:cubicBezTo>
                    <a:cubicBezTo>
                      <a:pt x="5" y="36"/>
                      <a:pt x="0" y="24"/>
                      <a:pt x="4" y="19"/>
                    </a:cubicBezTo>
                    <a:cubicBezTo>
                      <a:pt x="7" y="14"/>
                      <a:pt x="12" y="16"/>
                      <a:pt x="16" y="17"/>
                    </a:cubicBezTo>
                    <a:cubicBezTo>
                      <a:pt x="13" y="16"/>
                      <a:pt x="9" y="16"/>
                      <a:pt x="7" y="13"/>
                    </a:cubicBezTo>
                    <a:cubicBezTo>
                      <a:pt x="6" y="9"/>
                      <a:pt x="1" y="6"/>
                      <a:pt x="4" y="1"/>
                    </a:cubicBezTo>
                    <a:close/>
                  </a:path>
                </a:pathLst>
              </a:custGeom>
              <a:solidFill>
                <a:srgbClr val="8EC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6" name="Freeform 459">
                <a:extLst>
                  <a:ext uri="{FF2B5EF4-FFF2-40B4-BE49-F238E27FC236}">
                    <a16:creationId xmlns:a16="http://schemas.microsoft.com/office/drawing/2014/main" id="{1AE82E9C-5EEA-26DC-9A8E-1212F3E78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765"/>
                <a:ext cx="50" cy="79"/>
              </a:xfrm>
              <a:custGeom>
                <a:avLst/>
                <a:gdLst>
                  <a:gd name="T0" fmla="*/ 45 w 45"/>
                  <a:gd name="T1" fmla="*/ 64 h 72"/>
                  <a:gd name="T2" fmla="*/ 45 w 45"/>
                  <a:gd name="T3" fmla="*/ 72 h 72"/>
                  <a:gd name="T4" fmla="*/ 16 w 45"/>
                  <a:gd name="T5" fmla="*/ 63 h 72"/>
                  <a:gd name="T6" fmla="*/ 4 w 45"/>
                  <a:gd name="T7" fmla="*/ 26 h 72"/>
                  <a:gd name="T8" fmla="*/ 39 w 45"/>
                  <a:gd name="T9" fmla="*/ 0 h 72"/>
                  <a:gd name="T10" fmla="*/ 43 w 45"/>
                  <a:gd name="T11" fmla="*/ 11 h 72"/>
                  <a:gd name="T12" fmla="*/ 37 w 45"/>
                  <a:gd name="T13" fmla="*/ 15 h 72"/>
                  <a:gd name="T14" fmla="*/ 27 w 45"/>
                  <a:gd name="T15" fmla="*/ 24 h 72"/>
                  <a:gd name="T16" fmla="*/ 32 w 45"/>
                  <a:gd name="T17" fmla="*/ 39 h 72"/>
                  <a:gd name="T18" fmla="*/ 39 w 45"/>
                  <a:gd name="T19" fmla="*/ 42 h 72"/>
                  <a:gd name="T20" fmla="*/ 39 w 45"/>
                  <a:gd name="T21" fmla="*/ 54 h 72"/>
                  <a:gd name="T22" fmla="*/ 30 w 45"/>
                  <a:gd name="T23" fmla="*/ 55 h 72"/>
                  <a:gd name="T24" fmla="*/ 25 w 45"/>
                  <a:gd name="T25" fmla="*/ 55 h 72"/>
                  <a:gd name="T26" fmla="*/ 45 w 45"/>
                  <a:gd name="T27" fmla="*/ 6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72">
                    <a:moveTo>
                      <a:pt x="45" y="64"/>
                    </a:moveTo>
                    <a:cubicBezTo>
                      <a:pt x="45" y="67"/>
                      <a:pt x="45" y="70"/>
                      <a:pt x="45" y="72"/>
                    </a:cubicBezTo>
                    <a:cubicBezTo>
                      <a:pt x="35" y="71"/>
                      <a:pt x="24" y="70"/>
                      <a:pt x="16" y="63"/>
                    </a:cubicBezTo>
                    <a:cubicBezTo>
                      <a:pt x="3" y="52"/>
                      <a:pt x="0" y="40"/>
                      <a:pt x="4" y="26"/>
                    </a:cubicBezTo>
                    <a:cubicBezTo>
                      <a:pt x="9" y="11"/>
                      <a:pt x="23" y="1"/>
                      <a:pt x="39" y="0"/>
                    </a:cubicBezTo>
                    <a:cubicBezTo>
                      <a:pt x="39" y="4"/>
                      <a:pt x="44" y="7"/>
                      <a:pt x="43" y="11"/>
                    </a:cubicBezTo>
                    <a:cubicBezTo>
                      <a:pt x="42" y="11"/>
                      <a:pt x="38" y="14"/>
                      <a:pt x="37" y="15"/>
                    </a:cubicBezTo>
                    <a:cubicBezTo>
                      <a:pt x="34" y="18"/>
                      <a:pt x="30" y="20"/>
                      <a:pt x="27" y="24"/>
                    </a:cubicBezTo>
                    <a:cubicBezTo>
                      <a:pt x="21" y="32"/>
                      <a:pt x="22" y="36"/>
                      <a:pt x="32" y="39"/>
                    </a:cubicBezTo>
                    <a:cubicBezTo>
                      <a:pt x="35" y="39"/>
                      <a:pt x="38" y="39"/>
                      <a:pt x="39" y="42"/>
                    </a:cubicBezTo>
                    <a:cubicBezTo>
                      <a:pt x="41" y="46"/>
                      <a:pt x="42" y="50"/>
                      <a:pt x="39" y="54"/>
                    </a:cubicBezTo>
                    <a:cubicBezTo>
                      <a:pt x="37" y="58"/>
                      <a:pt x="33" y="56"/>
                      <a:pt x="30" y="55"/>
                    </a:cubicBezTo>
                    <a:cubicBezTo>
                      <a:pt x="28" y="55"/>
                      <a:pt x="27" y="54"/>
                      <a:pt x="25" y="55"/>
                    </a:cubicBezTo>
                    <a:cubicBezTo>
                      <a:pt x="32" y="58"/>
                      <a:pt x="40" y="58"/>
                      <a:pt x="45" y="64"/>
                    </a:cubicBezTo>
                    <a:close/>
                  </a:path>
                </a:pathLst>
              </a:custGeom>
              <a:solidFill>
                <a:srgbClr val="C8E2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7" name="Freeform 460">
                <a:extLst>
                  <a:ext uri="{FF2B5EF4-FFF2-40B4-BE49-F238E27FC236}">
                    <a16:creationId xmlns:a16="http://schemas.microsoft.com/office/drawing/2014/main" id="{4985FE43-C276-E322-3F1D-2960E90C2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1" y="881"/>
                <a:ext cx="105" cy="65"/>
              </a:xfrm>
              <a:custGeom>
                <a:avLst/>
                <a:gdLst>
                  <a:gd name="T0" fmla="*/ 9 w 95"/>
                  <a:gd name="T1" fmla="*/ 35 h 59"/>
                  <a:gd name="T2" fmla="*/ 0 w 95"/>
                  <a:gd name="T3" fmla="*/ 44 h 59"/>
                  <a:gd name="T4" fmla="*/ 20 w 95"/>
                  <a:gd name="T5" fmla="*/ 12 h 59"/>
                  <a:gd name="T6" fmla="*/ 61 w 95"/>
                  <a:gd name="T7" fmla="*/ 3 h 59"/>
                  <a:gd name="T8" fmla="*/ 81 w 95"/>
                  <a:gd name="T9" fmla="*/ 53 h 59"/>
                  <a:gd name="T10" fmla="*/ 76 w 95"/>
                  <a:gd name="T11" fmla="*/ 59 h 59"/>
                  <a:gd name="T12" fmla="*/ 75 w 95"/>
                  <a:gd name="T13" fmla="*/ 44 h 59"/>
                  <a:gd name="T14" fmla="*/ 61 w 95"/>
                  <a:gd name="T15" fmla="*/ 19 h 59"/>
                  <a:gd name="T16" fmla="*/ 45 w 95"/>
                  <a:gd name="T17" fmla="*/ 18 h 59"/>
                  <a:gd name="T18" fmla="*/ 9 w 95"/>
                  <a:gd name="T19" fmla="*/ 35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59">
                    <a:moveTo>
                      <a:pt x="9" y="35"/>
                    </a:moveTo>
                    <a:cubicBezTo>
                      <a:pt x="6" y="38"/>
                      <a:pt x="3" y="41"/>
                      <a:pt x="0" y="44"/>
                    </a:cubicBezTo>
                    <a:cubicBezTo>
                      <a:pt x="2" y="30"/>
                      <a:pt x="7" y="18"/>
                      <a:pt x="20" y="12"/>
                    </a:cubicBezTo>
                    <a:cubicBezTo>
                      <a:pt x="33" y="5"/>
                      <a:pt x="46" y="0"/>
                      <a:pt x="61" y="3"/>
                    </a:cubicBezTo>
                    <a:cubicBezTo>
                      <a:pt x="85" y="6"/>
                      <a:pt x="95" y="33"/>
                      <a:pt x="81" y="53"/>
                    </a:cubicBezTo>
                    <a:cubicBezTo>
                      <a:pt x="80" y="55"/>
                      <a:pt x="78" y="57"/>
                      <a:pt x="76" y="59"/>
                    </a:cubicBezTo>
                    <a:cubicBezTo>
                      <a:pt x="69" y="54"/>
                      <a:pt x="75" y="49"/>
                      <a:pt x="75" y="44"/>
                    </a:cubicBezTo>
                    <a:cubicBezTo>
                      <a:pt x="76" y="32"/>
                      <a:pt x="72" y="24"/>
                      <a:pt x="61" y="19"/>
                    </a:cubicBezTo>
                    <a:cubicBezTo>
                      <a:pt x="56" y="17"/>
                      <a:pt x="51" y="17"/>
                      <a:pt x="45" y="18"/>
                    </a:cubicBezTo>
                    <a:cubicBezTo>
                      <a:pt x="32" y="21"/>
                      <a:pt x="20" y="27"/>
                      <a:pt x="9" y="35"/>
                    </a:cubicBezTo>
                    <a:close/>
                  </a:path>
                </a:pathLst>
              </a:custGeom>
              <a:solidFill>
                <a:srgbClr val="AA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8" name="Freeform 461">
                <a:extLst>
                  <a:ext uri="{FF2B5EF4-FFF2-40B4-BE49-F238E27FC236}">
                    <a16:creationId xmlns:a16="http://schemas.microsoft.com/office/drawing/2014/main" id="{50279E49-B4F9-AE54-D9F6-42F6312D6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9" y="889"/>
                <a:ext cx="99" cy="61"/>
              </a:xfrm>
              <a:custGeom>
                <a:avLst/>
                <a:gdLst>
                  <a:gd name="T0" fmla="*/ 16 w 90"/>
                  <a:gd name="T1" fmla="*/ 49 h 56"/>
                  <a:gd name="T2" fmla="*/ 14 w 90"/>
                  <a:gd name="T3" fmla="*/ 54 h 56"/>
                  <a:gd name="T4" fmla="*/ 10 w 90"/>
                  <a:gd name="T5" fmla="*/ 51 h 56"/>
                  <a:gd name="T6" fmla="*/ 26 w 90"/>
                  <a:gd name="T7" fmla="*/ 9 h 56"/>
                  <a:gd name="T8" fmla="*/ 90 w 90"/>
                  <a:gd name="T9" fmla="*/ 31 h 56"/>
                  <a:gd name="T10" fmla="*/ 90 w 90"/>
                  <a:gd name="T11" fmla="*/ 34 h 56"/>
                  <a:gd name="T12" fmla="*/ 67 w 90"/>
                  <a:gd name="T13" fmla="*/ 21 h 56"/>
                  <a:gd name="T14" fmla="*/ 32 w 90"/>
                  <a:gd name="T15" fmla="*/ 21 h 56"/>
                  <a:gd name="T16" fmla="*/ 17 w 90"/>
                  <a:gd name="T17" fmla="*/ 44 h 56"/>
                  <a:gd name="T18" fmla="*/ 16 w 90"/>
                  <a:gd name="T19" fmla="*/ 4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56">
                    <a:moveTo>
                      <a:pt x="16" y="49"/>
                    </a:moveTo>
                    <a:cubicBezTo>
                      <a:pt x="15" y="51"/>
                      <a:pt x="16" y="54"/>
                      <a:pt x="14" y="54"/>
                    </a:cubicBezTo>
                    <a:cubicBezTo>
                      <a:pt x="12" y="56"/>
                      <a:pt x="11" y="53"/>
                      <a:pt x="10" y="51"/>
                    </a:cubicBezTo>
                    <a:cubicBezTo>
                      <a:pt x="0" y="38"/>
                      <a:pt x="8" y="17"/>
                      <a:pt x="26" y="9"/>
                    </a:cubicBezTo>
                    <a:cubicBezTo>
                      <a:pt x="47" y="0"/>
                      <a:pt x="78" y="10"/>
                      <a:pt x="90" y="31"/>
                    </a:cubicBezTo>
                    <a:cubicBezTo>
                      <a:pt x="90" y="32"/>
                      <a:pt x="90" y="33"/>
                      <a:pt x="90" y="34"/>
                    </a:cubicBezTo>
                    <a:cubicBezTo>
                      <a:pt x="82" y="31"/>
                      <a:pt x="76" y="25"/>
                      <a:pt x="67" y="21"/>
                    </a:cubicBezTo>
                    <a:cubicBezTo>
                      <a:pt x="56" y="16"/>
                      <a:pt x="43" y="15"/>
                      <a:pt x="32" y="21"/>
                    </a:cubicBezTo>
                    <a:cubicBezTo>
                      <a:pt x="22" y="25"/>
                      <a:pt x="15" y="32"/>
                      <a:pt x="17" y="44"/>
                    </a:cubicBezTo>
                    <a:cubicBezTo>
                      <a:pt x="17" y="46"/>
                      <a:pt x="17" y="48"/>
                      <a:pt x="16" y="49"/>
                    </a:cubicBezTo>
                    <a:close/>
                  </a:path>
                </a:pathLst>
              </a:custGeom>
              <a:solidFill>
                <a:srgbClr val="AABD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49" name="Freeform 462">
                <a:extLst>
                  <a:ext uri="{FF2B5EF4-FFF2-40B4-BE49-F238E27FC236}">
                    <a16:creationId xmlns:a16="http://schemas.microsoft.com/office/drawing/2014/main" id="{440B6E88-E8E3-1DE4-6B73-801B8013C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1" y="895"/>
                <a:ext cx="79" cy="53"/>
              </a:xfrm>
              <a:custGeom>
                <a:avLst/>
                <a:gdLst>
                  <a:gd name="T0" fmla="*/ 0 w 72"/>
                  <a:gd name="T1" fmla="*/ 22 h 48"/>
                  <a:gd name="T2" fmla="*/ 42 w 72"/>
                  <a:gd name="T3" fmla="*/ 2 h 48"/>
                  <a:gd name="T4" fmla="*/ 67 w 72"/>
                  <a:gd name="T5" fmla="*/ 35 h 48"/>
                  <a:gd name="T6" fmla="*/ 67 w 72"/>
                  <a:gd name="T7" fmla="*/ 46 h 48"/>
                  <a:gd name="T8" fmla="*/ 63 w 72"/>
                  <a:gd name="T9" fmla="*/ 44 h 48"/>
                  <a:gd name="T10" fmla="*/ 20 w 72"/>
                  <a:gd name="T11" fmla="*/ 16 h 48"/>
                  <a:gd name="T12" fmla="*/ 0 w 72"/>
                  <a:gd name="T13" fmla="*/ 2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48">
                    <a:moveTo>
                      <a:pt x="0" y="22"/>
                    </a:moveTo>
                    <a:cubicBezTo>
                      <a:pt x="11" y="9"/>
                      <a:pt x="26" y="3"/>
                      <a:pt x="42" y="2"/>
                    </a:cubicBezTo>
                    <a:cubicBezTo>
                      <a:pt x="60" y="0"/>
                      <a:pt x="72" y="17"/>
                      <a:pt x="67" y="35"/>
                    </a:cubicBezTo>
                    <a:cubicBezTo>
                      <a:pt x="66" y="39"/>
                      <a:pt x="63" y="42"/>
                      <a:pt x="67" y="46"/>
                    </a:cubicBezTo>
                    <a:cubicBezTo>
                      <a:pt x="64" y="48"/>
                      <a:pt x="64" y="46"/>
                      <a:pt x="63" y="44"/>
                    </a:cubicBezTo>
                    <a:cubicBezTo>
                      <a:pt x="60" y="19"/>
                      <a:pt x="45" y="9"/>
                      <a:pt x="20" y="16"/>
                    </a:cubicBezTo>
                    <a:cubicBezTo>
                      <a:pt x="13" y="17"/>
                      <a:pt x="7" y="20"/>
                      <a:pt x="0" y="22"/>
                    </a:cubicBezTo>
                    <a:close/>
                  </a:path>
                </a:pathLst>
              </a:custGeom>
              <a:solidFill>
                <a:srgbClr val="587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0" name="Freeform 463">
                <a:extLst>
                  <a:ext uri="{FF2B5EF4-FFF2-40B4-BE49-F238E27FC236}">
                    <a16:creationId xmlns:a16="http://schemas.microsoft.com/office/drawing/2014/main" id="{D04EC67B-E72B-64E0-C7FB-1245C1E05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903"/>
                <a:ext cx="85" cy="39"/>
              </a:xfrm>
              <a:custGeom>
                <a:avLst/>
                <a:gdLst>
                  <a:gd name="T0" fmla="*/ 4 w 78"/>
                  <a:gd name="T1" fmla="*/ 36 h 36"/>
                  <a:gd name="T2" fmla="*/ 31 w 78"/>
                  <a:gd name="T3" fmla="*/ 2 h 36"/>
                  <a:gd name="T4" fmla="*/ 78 w 78"/>
                  <a:gd name="T5" fmla="*/ 21 h 36"/>
                  <a:gd name="T6" fmla="*/ 74 w 78"/>
                  <a:gd name="T7" fmla="*/ 21 h 36"/>
                  <a:gd name="T8" fmla="*/ 4 w 78"/>
                  <a:gd name="T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36">
                    <a:moveTo>
                      <a:pt x="4" y="36"/>
                    </a:moveTo>
                    <a:cubicBezTo>
                      <a:pt x="0" y="17"/>
                      <a:pt x="11" y="3"/>
                      <a:pt x="31" y="2"/>
                    </a:cubicBezTo>
                    <a:cubicBezTo>
                      <a:pt x="51" y="0"/>
                      <a:pt x="65" y="10"/>
                      <a:pt x="78" y="21"/>
                    </a:cubicBezTo>
                    <a:cubicBezTo>
                      <a:pt x="77" y="24"/>
                      <a:pt x="75" y="22"/>
                      <a:pt x="74" y="21"/>
                    </a:cubicBezTo>
                    <a:cubicBezTo>
                      <a:pt x="46" y="3"/>
                      <a:pt x="19" y="14"/>
                      <a:pt x="4" y="36"/>
                    </a:cubicBezTo>
                    <a:close/>
                  </a:path>
                </a:pathLst>
              </a:custGeom>
              <a:solidFill>
                <a:srgbClr val="557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1" name="Freeform 464">
                <a:extLst>
                  <a:ext uri="{FF2B5EF4-FFF2-40B4-BE49-F238E27FC236}">
                    <a16:creationId xmlns:a16="http://schemas.microsoft.com/office/drawing/2014/main" id="{DA674AAD-83D8-DCF5-51A3-868C9352A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2" y="824"/>
                <a:ext cx="45" cy="38"/>
              </a:xfrm>
              <a:custGeom>
                <a:avLst/>
                <a:gdLst>
                  <a:gd name="T0" fmla="*/ 40 w 41"/>
                  <a:gd name="T1" fmla="*/ 30 h 35"/>
                  <a:gd name="T2" fmla="*/ 12 w 41"/>
                  <a:gd name="T3" fmla="*/ 22 h 35"/>
                  <a:gd name="T4" fmla="*/ 0 w 41"/>
                  <a:gd name="T5" fmla="*/ 0 h 35"/>
                  <a:gd name="T6" fmla="*/ 30 w 41"/>
                  <a:gd name="T7" fmla="*/ 14 h 35"/>
                  <a:gd name="T8" fmla="*/ 40 w 41"/>
                  <a:gd name="T9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35">
                    <a:moveTo>
                      <a:pt x="40" y="30"/>
                    </a:moveTo>
                    <a:cubicBezTo>
                      <a:pt x="29" y="35"/>
                      <a:pt x="20" y="30"/>
                      <a:pt x="12" y="22"/>
                    </a:cubicBezTo>
                    <a:cubicBezTo>
                      <a:pt x="7" y="16"/>
                      <a:pt x="3" y="8"/>
                      <a:pt x="0" y="0"/>
                    </a:cubicBezTo>
                    <a:cubicBezTo>
                      <a:pt x="13" y="0"/>
                      <a:pt x="22" y="7"/>
                      <a:pt x="30" y="14"/>
                    </a:cubicBezTo>
                    <a:cubicBezTo>
                      <a:pt x="35" y="18"/>
                      <a:pt x="41" y="22"/>
                      <a:pt x="40" y="30"/>
                    </a:cubicBezTo>
                    <a:close/>
                  </a:path>
                </a:pathLst>
              </a:custGeom>
              <a:solidFill>
                <a:srgbClr val="DE87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2" name="Freeform 465">
                <a:extLst>
                  <a:ext uri="{FF2B5EF4-FFF2-40B4-BE49-F238E27FC236}">
                    <a16:creationId xmlns:a16="http://schemas.microsoft.com/office/drawing/2014/main" id="{BBBD8152-A614-68D7-CB57-3C6488A057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807"/>
                <a:ext cx="46" cy="37"/>
              </a:xfrm>
              <a:custGeom>
                <a:avLst/>
                <a:gdLst>
                  <a:gd name="T0" fmla="*/ 42 w 42"/>
                  <a:gd name="T1" fmla="*/ 1 h 33"/>
                  <a:gd name="T2" fmla="*/ 2 w 42"/>
                  <a:gd name="T3" fmla="*/ 33 h 33"/>
                  <a:gd name="T4" fmla="*/ 2 w 42"/>
                  <a:gd name="T5" fmla="*/ 26 h 33"/>
                  <a:gd name="T6" fmla="*/ 39 w 42"/>
                  <a:gd name="T7" fmla="*/ 0 h 33"/>
                  <a:gd name="T8" fmla="*/ 42 w 42"/>
                  <a:gd name="T9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3">
                    <a:moveTo>
                      <a:pt x="42" y="1"/>
                    </a:moveTo>
                    <a:cubicBezTo>
                      <a:pt x="36" y="20"/>
                      <a:pt x="19" y="33"/>
                      <a:pt x="2" y="33"/>
                    </a:cubicBezTo>
                    <a:cubicBezTo>
                      <a:pt x="0" y="31"/>
                      <a:pt x="1" y="28"/>
                      <a:pt x="2" y="26"/>
                    </a:cubicBezTo>
                    <a:cubicBezTo>
                      <a:pt x="11" y="13"/>
                      <a:pt x="23" y="3"/>
                      <a:pt x="39" y="0"/>
                    </a:cubicBezTo>
                    <a:cubicBezTo>
                      <a:pt x="40" y="0"/>
                      <a:pt x="41" y="0"/>
                      <a:pt x="42" y="1"/>
                    </a:cubicBezTo>
                    <a:close/>
                  </a:path>
                </a:pathLst>
              </a:custGeom>
              <a:solidFill>
                <a:srgbClr val="DD87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3" name="Freeform 466">
                <a:extLst>
                  <a:ext uri="{FF2B5EF4-FFF2-40B4-BE49-F238E27FC236}">
                    <a16:creationId xmlns:a16="http://schemas.microsoft.com/office/drawing/2014/main" id="{DB53F785-3B94-3634-BC29-68186A541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8" y="800"/>
                <a:ext cx="57" cy="46"/>
              </a:xfrm>
              <a:custGeom>
                <a:avLst/>
                <a:gdLst>
                  <a:gd name="T0" fmla="*/ 47 w 52"/>
                  <a:gd name="T1" fmla="*/ 8 h 42"/>
                  <a:gd name="T2" fmla="*/ 7 w 52"/>
                  <a:gd name="T3" fmla="*/ 40 h 42"/>
                  <a:gd name="T4" fmla="*/ 1 w 52"/>
                  <a:gd name="T5" fmla="*/ 36 h 42"/>
                  <a:gd name="T6" fmla="*/ 46 w 52"/>
                  <a:gd name="T7" fmla="*/ 2 h 42"/>
                  <a:gd name="T8" fmla="*/ 47 w 52"/>
                  <a:gd name="T9" fmla="*/ 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42">
                    <a:moveTo>
                      <a:pt x="47" y="8"/>
                    </a:moveTo>
                    <a:cubicBezTo>
                      <a:pt x="29" y="13"/>
                      <a:pt x="14" y="22"/>
                      <a:pt x="7" y="40"/>
                    </a:cubicBezTo>
                    <a:cubicBezTo>
                      <a:pt x="3" y="41"/>
                      <a:pt x="0" y="42"/>
                      <a:pt x="1" y="36"/>
                    </a:cubicBezTo>
                    <a:cubicBezTo>
                      <a:pt x="4" y="18"/>
                      <a:pt x="27" y="0"/>
                      <a:pt x="46" y="2"/>
                    </a:cubicBezTo>
                    <a:cubicBezTo>
                      <a:pt x="52" y="2"/>
                      <a:pt x="48" y="6"/>
                      <a:pt x="47" y="8"/>
                    </a:cubicBezTo>
                    <a:close/>
                  </a:path>
                </a:pathLst>
              </a:custGeom>
              <a:solidFill>
                <a:srgbClr val="EDC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4" name="Freeform 467">
                <a:extLst>
                  <a:ext uri="{FF2B5EF4-FFF2-40B4-BE49-F238E27FC236}">
                    <a16:creationId xmlns:a16="http://schemas.microsoft.com/office/drawing/2014/main" id="{B5668D64-A965-90F0-6CDA-A4173DD1B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0" y="819"/>
                <a:ext cx="53" cy="39"/>
              </a:xfrm>
              <a:custGeom>
                <a:avLst/>
                <a:gdLst>
                  <a:gd name="T0" fmla="*/ 42 w 49"/>
                  <a:gd name="T1" fmla="*/ 34 h 35"/>
                  <a:gd name="T2" fmla="*/ 2 w 49"/>
                  <a:gd name="T3" fmla="*/ 4 h 35"/>
                  <a:gd name="T4" fmla="*/ 4 w 49"/>
                  <a:gd name="T5" fmla="*/ 1 h 35"/>
                  <a:gd name="T6" fmla="*/ 22 w 49"/>
                  <a:gd name="T7" fmla="*/ 5 h 35"/>
                  <a:gd name="T8" fmla="*/ 47 w 49"/>
                  <a:gd name="T9" fmla="*/ 27 h 35"/>
                  <a:gd name="T10" fmla="*/ 42 w 49"/>
                  <a:gd name="T11" fmla="*/ 3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" h="35">
                    <a:moveTo>
                      <a:pt x="42" y="34"/>
                    </a:moveTo>
                    <a:cubicBezTo>
                      <a:pt x="33" y="18"/>
                      <a:pt x="19" y="10"/>
                      <a:pt x="2" y="4"/>
                    </a:cubicBezTo>
                    <a:cubicBezTo>
                      <a:pt x="2" y="2"/>
                      <a:pt x="0" y="0"/>
                      <a:pt x="4" y="1"/>
                    </a:cubicBezTo>
                    <a:cubicBezTo>
                      <a:pt x="10" y="3"/>
                      <a:pt x="16" y="4"/>
                      <a:pt x="22" y="5"/>
                    </a:cubicBezTo>
                    <a:cubicBezTo>
                      <a:pt x="34" y="8"/>
                      <a:pt x="42" y="16"/>
                      <a:pt x="47" y="27"/>
                    </a:cubicBezTo>
                    <a:cubicBezTo>
                      <a:pt x="49" y="32"/>
                      <a:pt x="48" y="35"/>
                      <a:pt x="42" y="34"/>
                    </a:cubicBezTo>
                    <a:close/>
                  </a:path>
                </a:pathLst>
              </a:custGeom>
              <a:solidFill>
                <a:srgbClr val="EDC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5" name="Freeform 468">
                <a:extLst>
                  <a:ext uri="{FF2B5EF4-FFF2-40B4-BE49-F238E27FC236}">
                    <a16:creationId xmlns:a16="http://schemas.microsoft.com/office/drawing/2014/main" id="{C89C1CA8-C9A4-FD6C-1D0D-6A030863C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2186"/>
                <a:ext cx="85" cy="178"/>
              </a:xfrm>
              <a:custGeom>
                <a:avLst/>
                <a:gdLst>
                  <a:gd name="T0" fmla="*/ 25 w 78"/>
                  <a:gd name="T1" fmla="*/ 58 h 162"/>
                  <a:gd name="T2" fmla="*/ 47 w 78"/>
                  <a:gd name="T3" fmla="*/ 107 h 162"/>
                  <a:gd name="T4" fmla="*/ 67 w 78"/>
                  <a:gd name="T5" fmla="*/ 152 h 162"/>
                  <a:gd name="T6" fmla="*/ 67 w 78"/>
                  <a:gd name="T7" fmla="*/ 160 h 162"/>
                  <a:gd name="T8" fmla="*/ 61 w 78"/>
                  <a:gd name="T9" fmla="*/ 156 h 162"/>
                  <a:gd name="T10" fmla="*/ 33 w 78"/>
                  <a:gd name="T11" fmla="*/ 102 h 162"/>
                  <a:gd name="T12" fmla="*/ 4 w 78"/>
                  <a:gd name="T13" fmla="*/ 35 h 162"/>
                  <a:gd name="T14" fmla="*/ 1 w 78"/>
                  <a:gd name="T15" fmla="*/ 10 h 162"/>
                  <a:gd name="T16" fmla="*/ 2 w 78"/>
                  <a:gd name="T17" fmla="*/ 1 h 162"/>
                  <a:gd name="T18" fmla="*/ 3 w 78"/>
                  <a:gd name="T19" fmla="*/ 0 h 162"/>
                  <a:gd name="T20" fmla="*/ 3 w 78"/>
                  <a:gd name="T21" fmla="*/ 1 h 162"/>
                  <a:gd name="T22" fmla="*/ 12 w 78"/>
                  <a:gd name="T23" fmla="*/ 8 h 162"/>
                  <a:gd name="T24" fmla="*/ 40 w 78"/>
                  <a:gd name="T25" fmla="*/ 72 h 162"/>
                  <a:gd name="T26" fmla="*/ 76 w 78"/>
                  <a:gd name="T27" fmla="*/ 151 h 162"/>
                  <a:gd name="T28" fmla="*/ 76 w 78"/>
                  <a:gd name="T29" fmla="*/ 156 h 162"/>
                  <a:gd name="T30" fmla="*/ 70 w 78"/>
                  <a:gd name="T31" fmla="*/ 149 h 162"/>
                  <a:gd name="T32" fmla="*/ 31 w 78"/>
                  <a:gd name="T33" fmla="*/ 66 h 162"/>
                  <a:gd name="T34" fmla="*/ 25 w 78"/>
                  <a:gd name="T35" fmla="*/ 58 h 162"/>
                  <a:gd name="T36" fmla="*/ 14 w 78"/>
                  <a:gd name="T37" fmla="*/ 36 h 162"/>
                  <a:gd name="T38" fmla="*/ 25 w 78"/>
                  <a:gd name="T39" fmla="*/ 5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8" h="162">
                    <a:moveTo>
                      <a:pt x="25" y="58"/>
                    </a:moveTo>
                    <a:cubicBezTo>
                      <a:pt x="31" y="75"/>
                      <a:pt x="40" y="91"/>
                      <a:pt x="47" y="107"/>
                    </a:cubicBezTo>
                    <a:cubicBezTo>
                      <a:pt x="53" y="122"/>
                      <a:pt x="60" y="137"/>
                      <a:pt x="67" y="152"/>
                    </a:cubicBezTo>
                    <a:cubicBezTo>
                      <a:pt x="68" y="155"/>
                      <a:pt x="71" y="158"/>
                      <a:pt x="67" y="160"/>
                    </a:cubicBezTo>
                    <a:cubicBezTo>
                      <a:pt x="63" y="162"/>
                      <a:pt x="63" y="158"/>
                      <a:pt x="61" y="156"/>
                    </a:cubicBezTo>
                    <a:cubicBezTo>
                      <a:pt x="48" y="140"/>
                      <a:pt x="42" y="120"/>
                      <a:pt x="33" y="102"/>
                    </a:cubicBezTo>
                    <a:cubicBezTo>
                      <a:pt x="22" y="80"/>
                      <a:pt x="13" y="58"/>
                      <a:pt x="4" y="35"/>
                    </a:cubicBezTo>
                    <a:cubicBezTo>
                      <a:pt x="3" y="26"/>
                      <a:pt x="4" y="18"/>
                      <a:pt x="1" y="10"/>
                    </a:cubicBezTo>
                    <a:cubicBezTo>
                      <a:pt x="0" y="7"/>
                      <a:pt x="0" y="4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8" y="1"/>
                      <a:pt x="6" y="9"/>
                      <a:pt x="12" y="8"/>
                    </a:cubicBezTo>
                    <a:cubicBezTo>
                      <a:pt x="22" y="29"/>
                      <a:pt x="31" y="51"/>
                      <a:pt x="40" y="72"/>
                    </a:cubicBezTo>
                    <a:cubicBezTo>
                      <a:pt x="51" y="99"/>
                      <a:pt x="62" y="126"/>
                      <a:pt x="76" y="151"/>
                    </a:cubicBezTo>
                    <a:cubicBezTo>
                      <a:pt x="77" y="152"/>
                      <a:pt x="78" y="154"/>
                      <a:pt x="76" y="156"/>
                    </a:cubicBezTo>
                    <a:cubicBezTo>
                      <a:pt x="72" y="156"/>
                      <a:pt x="72" y="151"/>
                      <a:pt x="70" y="149"/>
                    </a:cubicBezTo>
                    <a:cubicBezTo>
                      <a:pt x="57" y="121"/>
                      <a:pt x="45" y="93"/>
                      <a:pt x="31" y="66"/>
                    </a:cubicBezTo>
                    <a:cubicBezTo>
                      <a:pt x="29" y="63"/>
                      <a:pt x="29" y="59"/>
                      <a:pt x="25" y="58"/>
                    </a:cubicBezTo>
                    <a:cubicBezTo>
                      <a:pt x="21" y="51"/>
                      <a:pt x="19" y="43"/>
                      <a:pt x="14" y="36"/>
                    </a:cubicBezTo>
                    <a:cubicBezTo>
                      <a:pt x="19" y="43"/>
                      <a:pt x="21" y="51"/>
                      <a:pt x="25" y="58"/>
                    </a:cubicBezTo>
                    <a:close/>
                  </a:path>
                </a:pathLst>
              </a:custGeom>
              <a:solidFill>
                <a:srgbClr val="58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6" name="Freeform 469">
                <a:extLst>
                  <a:ext uri="{FF2B5EF4-FFF2-40B4-BE49-F238E27FC236}">
                    <a16:creationId xmlns:a16="http://schemas.microsoft.com/office/drawing/2014/main" id="{F24841D2-BA87-D106-2A06-11CF43654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119"/>
                <a:ext cx="46" cy="67"/>
              </a:xfrm>
              <a:custGeom>
                <a:avLst/>
                <a:gdLst>
                  <a:gd name="T0" fmla="*/ 0 w 42"/>
                  <a:gd name="T1" fmla="*/ 0 h 61"/>
                  <a:gd name="T2" fmla="*/ 34 w 42"/>
                  <a:gd name="T3" fmla="*/ 12 h 61"/>
                  <a:gd name="T4" fmla="*/ 41 w 42"/>
                  <a:gd name="T5" fmla="*/ 22 h 61"/>
                  <a:gd name="T6" fmla="*/ 29 w 42"/>
                  <a:gd name="T7" fmla="*/ 61 h 61"/>
                  <a:gd name="T8" fmla="*/ 25 w 42"/>
                  <a:gd name="T9" fmla="*/ 37 h 61"/>
                  <a:gd name="T10" fmla="*/ 20 w 42"/>
                  <a:gd name="T11" fmla="*/ 25 h 61"/>
                  <a:gd name="T12" fmla="*/ 0 w 42"/>
                  <a:gd name="T1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61">
                    <a:moveTo>
                      <a:pt x="0" y="0"/>
                    </a:moveTo>
                    <a:cubicBezTo>
                      <a:pt x="10" y="8"/>
                      <a:pt x="21" y="12"/>
                      <a:pt x="34" y="12"/>
                    </a:cubicBezTo>
                    <a:cubicBezTo>
                      <a:pt x="40" y="12"/>
                      <a:pt x="42" y="15"/>
                      <a:pt x="41" y="22"/>
                    </a:cubicBezTo>
                    <a:cubicBezTo>
                      <a:pt x="39" y="35"/>
                      <a:pt x="36" y="49"/>
                      <a:pt x="29" y="61"/>
                    </a:cubicBezTo>
                    <a:cubicBezTo>
                      <a:pt x="23" y="54"/>
                      <a:pt x="20" y="46"/>
                      <a:pt x="25" y="37"/>
                    </a:cubicBezTo>
                    <a:cubicBezTo>
                      <a:pt x="27" y="32"/>
                      <a:pt x="28" y="26"/>
                      <a:pt x="20" y="25"/>
                    </a:cubicBezTo>
                    <a:cubicBezTo>
                      <a:pt x="6" y="23"/>
                      <a:pt x="3" y="11"/>
                      <a:pt x="0" y="0"/>
                    </a:cubicBezTo>
                    <a:close/>
                  </a:path>
                </a:pathLst>
              </a:custGeom>
              <a:solidFill>
                <a:srgbClr val="B7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7" name="Freeform 470">
                <a:extLst>
                  <a:ext uri="{FF2B5EF4-FFF2-40B4-BE49-F238E27FC236}">
                    <a16:creationId xmlns:a16="http://schemas.microsoft.com/office/drawing/2014/main" id="{06DCD6FA-D9F9-F3B9-41CE-0996AF6FE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227"/>
                <a:ext cx="47" cy="76"/>
              </a:xfrm>
              <a:custGeom>
                <a:avLst/>
                <a:gdLst>
                  <a:gd name="T0" fmla="*/ 13 w 43"/>
                  <a:gd name="T1" fmla="*/ 0 h 70"/>
                  <a:gd name="T2" fmla="*/ 14 w 43"/>
                  <a:gd name="T3" fmla="*/ 30 h 70"/>
                  <a:gd name="T4" fmla="*/ 19 w 43"/>
                  <a:gd name="T5" fmla="*/ 40 h 70"/>
                  <a:gd name="T6" fmla="*/ 43 w 43"/>
                  <a:gd name="T7" fmla="*/ 70 h 70"/>
                  <a:gd name="T8" fmla="*/ 5 w 43"/>
                  <a:gd name="T9" fmla="*/ 45 h 70"/>
                  <a:gd name="T10" fmla="*/ 2 w 43"/>
                  <a:gd name="T11" fmla="*/ 30 h 70"/>
                  <a:gd name="T12" fmla="*/ 13 w 43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70">
                    <a:moveTo>
                      <a:pt x="13" y="0"/>
                    </a:moveTo>
                    <a:cubicBezTo>
                      <a:pt x="20" y="11"/>
                      <a:pt x="17" y="21"/>
                      <a:pt x="14" y="30"/>
                    </a:cubicBezTo>
                    <a:cubicBezTo>
                      <a:pt x="13" y="36"/>
                      <a:pt x="14" y="38"/>
                      <a:pt x="19" y="40"/>
                    </a:cubicBezTo>
                    <a:cubicBezTo>
                      <a:pt x="34" y="46"/>
                      <a:pt x="37" y="50"/>
                      <a:pt x="43" y="70"/>
                    </a:cubicBezTo>
                    <a:cubicBezTo>
                      <a:pt x="30" y="61"/>
                      <a:pt x="16" y="55"/>
                      <a:pt x="5" y="45"/>
                    </a:cubicBezTo>
                    <a:cubicBezTo>
                      <a:pt x="2" y="42"/>
                      <a:pt x="0" y="36"/>
                      <a:pt x="2" y="30"/>
                    </a:cubicBezTo>
                    <a:cubicBezTo>
                      <a:pt x="6" y="21"/>
                      <a:pt x="9" y="11"/>
                      <a:pt x="13" y="0"/>
                    </a:cubicBezTo>
                    <a:close/>
                  </a:path>
                </a:pathLst>
              </a:custGeom>
              <a:solidFill>
                <a:srgbClr val="83B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8" name="Freeform 471">
                <a:extLst>
                  <a:ext uri="{FF2B5EF4-FFF2-40B4-BE49-F238E27FC236}">
                    <a16:creationId xmlns:a16="http://schemas.microsoft.com/office/drawing/2014/main" id="{B5969403-3401-A3D8-B73E-A3B056D20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1" y="2141"/>
                <a:ext cx="38" cy="70"/>
              </a:xfrm>
              <a:custGeom>
                <a:avLst/>
                <a:gdLst>
                  <a:gd name="T0" fmla="*/ 0 w 34"/>
                  <a:gd name="T1" fmla="*/ 30 h 64"/>
                  <a:gd name="T2" fmla="*/ 7 w 34"/>
                  <a:gd name="T3" fmla="*/ 0 h 64"/>
                  <a:gd name="T4" fmla="*/ 11 w 34"/>
                  <a:gd name="T5" fmla="*/ 28 h 64"/>
                  <a:gd name="T6" fmla="*/ 18 w 34"/>
                  <a:gd name="T7" fmla="*/ 44 h 64"/>
                  <a:gd name="T8" fmla="*/ 34 w 34"/>
                  <a:gd name="T9" fmla="*/ 64 h 64"/>
                  <a:gd name="T10" fmla="*/ 11 w 34"/>
                  <a:gd name="T11" fmla="*/ 57 h 64"/>
                  <a:gd name="T12" fmla="*/ 0 w 34"/>
                  <a:gd name="T13" fmla="*/ 3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64">
                    <a:moveTo>
                      <a:pt x="0" y="30"/>
                    </a:moveTo>
                    <a:cubicBezTo>
                      <a:pt x="5" y="21"/>
                      <a:pt x="5" y="11"/>
                      <a:pt x="7" y="0"/>
                    </a:cubicBezTo>
                    <a:cubicBezTo>
                      <a:pt x="15" y="9"/>
                      <a:pt x="16" y="18"/>
                      <a:pt x="11" y="28"/>
                    </a:cubicBezTo>
                    <a:cubicBezTo>
                      <a:pt x="7" y="37"/>
                      <a:pt x="8" y="42"/>
                      <a:pt x="18" y="44"/>
                    </a:cubicBezTo>
                    <a:cubicBezTo>
                      <a:pt x="28" y="46"/>
                      <a:pt x="33" y="54"/>
                      <a:pt x="34" y="64"/>
                    </a:cubicBezTo>
                    <a:cubicBezTo>
                      <a:pt x="25" y="64"/>
                      <a:pt x="18" y="61"/>
                      <a:pt x="11" y="57"/>
                    </a:cubicBezTo>
                    <a:cubicBezTo>
                      <a:pt x="7" y="48"/>
                      <a:pt x="1" y="40"/>
                      <a:pt x="0" y="30"/>
                    </a:cubicBezTo>
                    <a:close/>
                  </a:path>
                </a:pathLst>
              </a:custGeom>
              <a:solidFill>
                <a:srgbClr val="7DB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59" name="Freeform 472">
                <a:extLst>
                  <a:ext uri="{FF2B5EF4-FFF2-40B4-BE49-F238E27FC236}">
                    <a16:creationId xmlns:a16="http://schemas.microsoft.com/office/drawing/2014/main" id="{97210699-81A1-DE79-791F-96B221CBE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2298"/>
                <a:ext cx="44" cy="33"/>
              </a:xfrm>
              <a:custGeom>
                <a:avLst/>
                <a:gdLst>
                  <a:gd name="T0" fmla="*/ 10 w 40"/>
                  <a:gd name="T1" fmla="*/ 30 h 30"/>
                  <a:gd name="T2" fmla="*/ 2 w 40"/>
                  <a:gd name="T3" fmla="*/ 18 h 30"/>
                  <a:gd name="T4" fmla="*/ 6 w 40"/>
                  <a:gd name="T5" fmla="*/ 12 h 30"/>
                  <a:gd name="T6" fmla="*/ 24 w 40"/>
                  <a:gd name="T7" fmla="*/ 4 h 30"/>
                  <a:gd name="T8" fmla="*/ 37 w 40"/>
                  <a:gd name="T9" fmla="*/ 9 h 30"/>
                  <a:gd name="T10" fmla="*/ 34 w 40"/>
                  <a:gd name="T11" fmla="*/ 20 h 30"/>
                  <a:gd name="T12" fmla="*/ 10 w 40"/>
                  <a:gd name="T13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30">
                    <a:moveTo>
                      <a:pt x="10" y="30"/>
                    </a:moveTo>
                    <a:cubicBezTo>
                      <a:pt x="5" y="28"/>
                      <a:pt x="5" y="22"/>
                      <a:pt x="2" y="18"/>
                    </a:cubicBezTo>
                    <a:cubicBezTo>
                      <a:pt x="0" y="15"/>
                      <a:pt x="3" y="14"/>
                      <a:pt x="6" y="12"/>
                    </a:cubicBezTo>
                    <a:cubicBezTo>
                      <a:pt x="12" y="10"/>
                      <a:pt x="18" y="7"/>
                      <a:pt x="24" y="4"/>
                    </a:cubicBezTo>
                    <a:cubicBezTo>
                      <a:pt x="31" y="0"/>
                      <a:pt x="34" y="2"/>
                      <a:pt x="37" y="9"/>
                    </a:cubicBezTo>
                    <a:cubicBezTo>
                      <a:pt x="40" y="15"/>
                      <a:pt x="40" y="17"/>
                      <a:pt x="34" y="20"/>
                    </a:cubicBezTo>
                    <a:cubicBezTo>
                      <a:pt x="26" y="23"/>
                      <a:pt x="18" y="27"/>
                      <a:pt x="10" y="30"/>
                    </a:cubicBezTo>
                    <a:close/>
                  </a:path>
                </a:pathLst>
              </a:custGeom>
              <a:solidFill>
                <a:srgbClr val="92C8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0" name="Freeform 473">
                <a:extLst>
                  <a:ext uri="{FF2B5EF4-FFF2-40B4-BE49-F238E27FC236}">
                    <a16:creationId xmlns:a16="http://schemas.microsoft.com/office/drawing/2014/main" id="{CDE169D7-9165-02DE-B12D-BD2D95CF9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" y="2276"/>
                <a:ext cx="46" cy="35"/>
              </a:xfrm>
              <a:custGeom>
                <a:avLst/>
                <a:gdLst>
                  <a:gd name="T0" fmla="*/ 10 w 42"/>
                  <a:gd name="T1" fmla="*/ 32 h 32"/>
                  <a:gd name="T2" fmla="*/ 2 w 42"/>
                  <a:gd name="T3" fmla="*/ 18 h 32"/>
                  <a:gd name="T4" fmla="*/ 6 w 42"/>
                  <a:gd name="T5" fmla="*/ 14 h 32"/>
                  <a:gd name="T6" fmla="*/ 27 w 42"/>
                  <a:gd name="T7" fmla="*/ 4 h 32"/>
                  <a:gd name="T8" fmla="*/ 37 w 42"/>
                  <a:gd name="T9" fmla="*/ 10 h 32"/>
                  <a:gd name="T10" fmla="*/ 35 w 42"/>
                  <a:gd name="T11" fmla="*/ 20 h 32"/>
                  <a:gd name="T12" fmla="*/ 10 w 42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32">
                    <a:moveTo>
                      <a:pt x="10" y="32"/>
                    </a:moveTo>
                    <a:cubicBezTo>
                      <a:pt x="5" y="29"/>
                      <a:pt x="5" y="23"/>
                      <a:pt x="2" y="18"/>
                    </a:cubicBezTo>
                    <a:cubicBezTo>
                      <a:pt x="0" y="15"/>
                      <a:pt x="4" y="14"/>
                      <a:pt x="6" y="14"/>
                    </a:cubicBezTo>
                    <a:cubicBezTo>
                      <a:pt x="13" y="10"/>
                      <a:pt x="21" y="8"/>
                      <a:pt x="27" y="4"/>
                    </a:cubicBezTo>
                    <a:cubicBezTo>
                      <a:pt x="35" y="0"/>
                      <a:pt x="35" y="6"/>
                      <a:pt x="37" y="10"/>
                    </a:cubicBezTo>
                    <a:cubicBezTo>
                      <a:pt x="39" y="14"/>
                      <a:pt x="42" y="18"/>
                      <a:pt x="35" y="20"/>
                    </a:cubicBezTo>
                    <a:cubicBezTo>
                      <a:pt x="26" y="23"/>
                      <a:pt x="19" y="28"/>
                      <a:pt x="10" y="32"/>
                    </a:cubicBezTo>
                    <a:close/>
                  </a:path>
                </a:pathLst>
              </a:custGeom>
              <a:solidFill>
                <a:srgbClr val="93C8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1" name="Freeform 474">
                <a:extLst>
                  <a:ext uri="{FF2B5EF4-FFF2-40B4-BE49-F238E27FC236}">
                    <a16:creationId xmlns:a16="http://schemas.microsoft.com/office/drawing/2014/main" id="{5E9F5697-0DA3-E166-E814-9790DE3EF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203"/>
                <a:ext cx="43" cy="58"/>
              </a:xfrm>
              <a:custGeom>
                <a:avLst/>
                <a:gdLst>
                  <a:gd name="T0" fmla="*/ 27 w 39"/>
                  <a:gd name="T1" fmla="*/ 53 h 53"/>
                  <a:gd name="T2" fmla="*/ 25 w 39"/>
                  <a:gd name="T3" fmla="*/ 32 h 53"/>
                  <a:gd name="T4" fmla="*/ 19 w 39"/>
                  <a:gd name="T5" fmla="*/ 19 h 53"/>
                  <a:gd name="T6" fmla="*/ 0 w 39"/>
                  <a:gd name="T7" fmla="*/ 0 h 53"/>
                  <a:gd name="T8" fmla="*/ 35 w 39"/>
                  <a:gd name="T9" fmla="*/ 13 h 53"/>
                  <a:gd name="T10" fmla="*/ 38 w 39"/>
                  <a:gd name="T11" fmla="*/ 19 h 53"/>
                  <a:gd name="T12" fmla="*/ 27 w 39"/>
                  <a:gd name="T13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53">
                    <a:moveTo>
                      <a:pt x="27" y="53"/>
                    </a:moveTo>
                    <a:cubicBezTo>
                      <a:pt x="20" y="46"/>
                      <a:pt x="22" y="39"/>
                      <a:pt x="25" y="32"/>
                    </a:cubicBezTo>
                    <a:cubicBezTo>
                      <a:pt x="29" y="25"/>
                      <a:pt x="29" y="20"/>
                      <a:pt x="19" y="19"/>
                    </a:cubicBezTo>
                    <a:cubicBezTo>
                      <a:pt x="8" y="19"/>
                      <a:pt x="3" y="11"/>
                      <a:pt x="0" y="0"/>
                    </a:cubicBezTo>
                    <a:cubicBezTo>
                      <a:pt x="12" y="5"/>
                      <a:pt x="23" y="11"/>
                      <a:pt x="35" y="13"/>
                    </a:cubicBezTo>
                    <a:cubicBezTo>
                      <a:pt x="38" y="14"/>
                      <a:pt x="39" y="16"/>
                      <a:pt x="38" y="19"/>
                    </a:cubicBezTo>
                    <a:cubicBezTo>
                      <a:pt x="34" y="30"/>
                      <a:pt x="31" y="41"/>
                      <a:pt x="27" y="53"/>
                    </a:cubicBezTo>
                    <a:close/>
                  </a:path>
                </a:pathLst>
              </a:custGeom>
              <a:solidFill>
                <a:srgbClr val="92BD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2" name="Freeform 475">
                <a:extLst>
                  <a:ext uri="{FF2B5EF4-FFF2-40B4-BE49-F238E27FC236}">
                    <a16:creationId xmlns:a16="http://schemas.microsoft.com/office/drawing/2014/main" id="{A12E9BF0-6C4A-C555-22CB-EE7B93AB5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5" y="2098"/>
                <a:ext cx="48" cy="33"/>
              </a:xfrm>
              <a:custGeom>
                <a:avLst/>
                <a:gdLst>
                  <a:gd name="T0" fmla="*/ 43 w 43"/>
                  <a:gd name="T1" fmla="*/ 26 h 30"/>
                  <a:gd name="T2" fmla="*/ 0 w 43"/>
                  <a:gd name="T3" fmla="*/ 10 h 30"/>
                  <a:gd name="T4" fmla="*/ 43 w 43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0">
                    <a:moveTo>
                      <a:pt x="43" y="26"/>
                    </a:moveTo>
                    <a:cubicBezTo>
                      <a:pt x="26" y="30"/>
                      <a:pt x="12" y="22"/>
                      <a:pt x="0" y="10"/>
                    </a:cubicBezTo>
                    <a:cubicBezTo>
                      <a:pt x="16" y="0"/>
                      <a:pt x="39" y="9"/>
                      <a:pt x="43" y="26"/>
                    </a:cubicBezTo>
                    <a:close/>
                  </a:path>
                </a:pathLst>
              </a:custGeom>
              <a:solidFill>
                <a:srgbClr val="B8D5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3" name="Freeform 476">
                <a:extLst>
                  <a:ext uri="{FF2B5EF4-FFF2-40B4-BE49-F238E27FC236}">
                    <a16:creationId xmlns:a16="http://schemas.microsoft.com/office/drawing/2014/main" id="{31E40084-688A-4B6A-621C-BE555D1CE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5" y="2223"/>
                <a:ext cx="43" cy="33"/>
              </a:xfrm>
              <a:custGeom>
                <a:avLst/>
                <a:gdLst>
                  <a:gd name="T0" fmla="*/ 8 w 40"/>
                  <a:gd name="T1" fmla="*/ 30 h 30"/>
                  <a:gd name="T2" fmla="*/ 2 w 40"/>
                  <a:gd name="T3" fmla="*/ 19 h 30"/>
                  <a:gd name="T4" fmla="*/ 5 w 40"/>
                  <a:gd name="T5" fmla="*/ 14 h 30"/>
                  <a:gd name="T6" fmla="*/ 26 w 40"/>
                  <a:gd name="T7" fmla="*/ 4 h 30"/>
                  <a:gd name="T8" fmla="*/ 36 w 40"/>
                  <a:gd name="T9" fmla="*/ 7 h 30"/>
                  <a:gd name="T10" fmla="*/ 32 w 40"/>
                  <a:gd name="T11" fmla="*/ 17 h 30"/>
                  <a:gd name="T12" fmla="*/ 16 w 40"/>
                  <a:gd name="T13" fmla="*/ 27 h 30"/>
                  <a:gd name="T14" fmla="*/ 8 w 40"/>
                  <a:gd name="T15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30">
                    <a:moveTo>
                      <a:pt x="8" y="30"/>
                    </a:moveTo>
                    <a:cubicBezTo>
                      <a:pt x="5" y="28"/>
                      <a:pt x="4" y="23"/>
                      <a:pt x="2" y="19"/>
                    </a:cubicBezTo>
                    <a:cubicBezTo>
                      <a:pt x="0" y="16"/>
                      <a:pt x="2" y="15"/>
                      <a:pt x="5" y="14"/>
                    </a:cubicBezTo>
                    <a:cubicBezTo>
                      <a:pt x="12" y="11"/>
                      <a:pt x="19" y="7"/>
                      <a:pt x="26" y="4"/>
                    </a:cubicBezTo>
                    <a:cubicBezTo>
                      <a:pt x="30" y="2"/>
                      <a:pt x="33" y="0"/>
                      <a:pt x="36" y="7"/>
                    </a:cubicBezTo>
                    <a:cubicBezTo>
                      <a:pt x="40" y="14"/>
                      <a:pt x="36" y="15"/>
                      <a:pt x="32" y="17"/>
                    </a:cubicBezTo>
                    <a:cubicBezTo>
                      <a:pt x="26" y="20"/>
                      <a:pt x="21" y="24"/>
                      <a:pt x="16" y="27"/>
                    </a:cubicBezTo>
                    <a:cubicBezTo>
                      <a:pt x="13" y="28"/>
                      <a:pt x="11" y="29"/>
                      <a:pt x="8" y="30"/>
                    </a:cubicBezTo>
                    <a:close/>
                  </a:path>
                </a:pathLst>
              </a:custGeom>
              <a:solidFill>
                <a:srgbClr val="A1CE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4" name="Freeform 477">
                <a:extLst>
                  <a:ext uri="{FF2B5EF4-FFF2-40B4-BE49-F238E27FC236}">
                    <a16:creationId xmlns:a16="http://schemas.microsoft.com/office/drawing/2014/main" id="{F8D1A48D-23D5-EB44-F2E4-E642C9A50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4" y="2207"/>
                <a:ext cx="47" cy="32"/>
              </a:xfrm>
              <a:custGeom>
                <a:avLst/>
                <a:gdLst>
                  <a:gd name="T0" fmla="*/ 0 w 43"/>
                  <a:gd name="T1" fmla="*/ 13 h 29"/>
                  <a:gd name="T2" fmla="*/ 32 w 43"/>
                  <a:gd name="T3" fmla="*/ 2 h 29"/>
                  <a:gd name="T4" fmla="*/ 39 w 43"/>
                  <a:gd name="T5" fmla="*/ 7 h 29"/>
                  <a:gd name="T6" fmla="*/ 38 w 43"/>
                  <a:gd name="T7" fmla="*/ 15 h 29"/>
                  <a:gd name="T8" fmla="*/ 18 w 43"/>
                  <a:gd name="T9" fmla="*/ 24 h 29"/>
                  <a:gd name="T10" fmla="*/ 4 w 43"/>
                  <a:gd name="T11" fmla="*/ 20 h 29"/>
                  <a:gd name="T12" fmla="*/ 0 w 43"/>
                  <a:gd name="T13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29">
                    <a:moveTo>
                      <a:pt x="0" y="13"/>
                    </a:moveTo>
                    <a:cubicBezTo>
                      <a:pt x="11" y="9"/>
                      <a:pt x="22" y="6"/>
                      <a:pt x="32" y="2"/>
                    </a:cubicBezTo>
                    <a:cubicBezTo>
                      <a:pt x="38" y="0"/>
                      <a:pt x="37" y="5"/>
                      <a:pt x="39" y="7"/>
                    </a:cubicBezTo>
                    <a:cubicBezTo>
                      <a:pt x="40" y="10"/>
                      <a:pt x="43" y="13"/>
                      <a:pt x="38" y="15"/>
                    </a:cubicBezTo>
                    <a:cubicBezTo>
                      <a:pt x="31" y="18"/>
                      <a:pt x="24" y="21"/>
                      <a:pt x="18" y="24"/>
                    </a:cubicBezTo>
                    <a:cubicBezTo>
                      <a:pt x="11" y="29"/>
                      <a:pt x="6" y="27"/>
                      <a:pt x="4" y="20"/>
                    </a:cubicBezTo>
                    <a:cubicBezTo>
                      <a:pt x="3" y="17"/>
                      <a:pt x="2" y="16"/>
                      <a:pt x="0" y="13"/>
                    </a:cubicBezTo>
                    <a:close/>
                  </a:path>
                </a:pathLst>
              </a:custGeom>
              <a:solidFill>
                <a:srgbClr val="B3D5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5" name="Freeform 478">
                <a:extLst>
                  <a:ext uri="{FF2B5EF4-FFF2-40B4-BE49-F238E27FC236}">
                    <a16:creationId xmlns:a16="http://schemas.microsoft.com/office/drawing/2014/main" id="{4AF041F3-F29B-CE61-8365-CC6011333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2" y="2258"/>
                <a:ext cx="45" cy="32"/>
              </a:xfrm>
              <a:custGeom>
                <a:avLst/>
                <a:gdLst>
                  <a:gd name="T0" fmla="*/ 10 w 41"/>
                  <a:gd name="T1" fmla="*/ 29 h 29"/>
                  <a:gd name="T2" fmla="*/ 3 w 41"/>
                  <a:gd name="T3" fmla="*/ 21 h 29"/>
                  <a:gd name="T4" fmla="*/ 5 w 41"/>
                  <a:gd name="T5" fmla="*/ 15 h 29"/>
                  <a:gd name="T6" fmla="*/ 28 w 41"/>
                  <a:gd name="T7" fmla="*/ 2 h 29"/>
                  <a:gd name="T8" fmla="*/ 34 w 41"/>
                  <a:gd name="T9" fmla="*/ 4 h 29"/>
                  <a:gd name="T10" fmla="*/ 37 w 41"/>
                  <a:gd name="T11" fmla="*/ 15 h 29"/>
                  <a:gd name="T12" fmla="*/ 10 w 41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9">
                    <a:moveTo>
                      <a:pt x="10" y="29"/>
                    </a:moveTo>
                    <a:cubicBezTo>
                      <a:pt x="4" y="28"/>
                      <a:pt x="4" y="23"/>
                      <a:pt x="3" y="21"/>
                    </a:cubicBezTo>
                    <a:cubicBezTo>
                      <a:pt x="0" y="18"/>
                      <a:pt x="2" y="16"/>
                      <a:pt x="5" y="15"/>
                    </a:cubicBezTo>
                    <a:cubicBezTo>
                      <a:pt x="12" y="11"/>
                      <a:pt x="20" y="7"/>
                      <a:pt x="28" y="2"/>
                    </a:cubicBezTo>
                    <a:cubicBezTo>
                      <a:pt x="31" y="1"/>
                      <a:pt x="33" y="0"/>
                      <a:pt x="34" y="4"/>
                    </a:cubicBezTo>
                    <a:cubicBezTo>
                      <a:pt x="35" y="8"/>
                      <a:pt x="41" y="12"/>
                      <a:pt x="37" y="15"/>
                    </a:cubicBezTo>
                    <a:cubicBezTo>
                      <a:pt x="28" y="21"/>
                      <a:pt x="19" y="24"/>
                      <a:pt x="10" y="29"/>
                    </a:cubicBezTo>
                    <a:close/>
                  </a:path>
                </a:pathLst>
              </a:custGeom>
              <a:solidFill>
                <a:srgbClr val="95C9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6" name="Freeform 479">
                <a:extLst>
                  <a:ext uri="{FF2B5EF4-FFF2-40B4-BE49-F238E27FC236}">
                    <a16:creationId xmlns:a16="http://schemas.microsoft.com/office/drawing/2014/main" id="{CD24BFE1-857C-0977-93EB-BE76A0E0D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3" y="2240"/>
                <a:ext cx="43" cy="34"/>
              </a:xfrm>
              <a:custGeom>
                <a:avLst/>
                <a:gdLst>
                  <a:gd name="T0" fmla="*/ 9 w 39"/>
                  <a:gd name="T1" fmla="*/ 31 h 31"/>
                  <a:gd name="T2" fmla="*/ 2 w 39"/>
                  <a:gd name="T3" fmla="*/ 21 h 31"/>
                  <a:gd name="T4" fmla="*/ 5 w 39"/>
                  <a:gd name="T5" fmla="*/ 16 h 31"/>
                  <a:gd name="T6" fmla="*/ 25 w 39"/>
                  <a:gd name="T7" fmla="*/ 5 h 31"/>
                  <a:gd name="T8" fmla="*/ 36 w 39"/>
                  <a:gd name="T9" fmla="*/ 7 h 31"/>
                  <a:gd name="T10" fmla="*/ 32 w 39"/>
                  <a:gd name="T11" fmla="*/ 19 h 31"/>
                  <a:gd name="T12" fmla="*/ 14 w 39"/>
                  <a:gd name="T13" fmla="*/ 28 h 31"/>
                  <a:gd name="T14" fmla="*/ 9 w 39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1">
                    <a:moveTo>
                      <a:pt x="9" y="31"/>
                    </a:moveTo>
                    <a:cubicBezTo>
                      <a:pt x="5" y="29"/>
                      <a:pt x="4" y="25"/>
                      <a:pt x="2" y="21"/>
                    </a:cubicBezTo>
                    <a:cubicBezTo>
                      <a:pt x="0" y="18"/>
                      <a:pt x="3" y="17"/>
                      <a:pt x="5" y="16"/>
                    </a:cubicBezTo>
                    <a:cubicBezTo>
                      <a:pt x="12" y="12"/>
                      <a:pt x="18" y="9"/>
                      <a:pt x="25" y="5"/>
                    </a:cubicBezTo>
                    <a:cubicBezTo>
                      <a:pt x="29" y="2"/>
                      <a:pt x="32" y="0"/>
                      <a:pt x="36" y="7"/>
                    </a:cubicBezTo>
                    <a:cubicBezTo>
                      <a:pt x="38" y="13"/>
                      <a:pt x="39" y="16"/>
                      <a:pt x="32" y="19"/>
                    </a:cubicBezTo>
                    <a:cubicBezTo>
                      <a:pt x="25" y="21"/>
                      <a:pt x="20" y="25"/>
                      <a:pt x="14" y="28"/>
                    </a:cubicBezTo>
                    <a:cubicBezTo>
                      <a:pt x="12" y="29"/>
                      <a:pt x="11" y="30"/>
                      <a:pt x="9" y="31"/>
                    </a:cubicBezTo>
                    <a:close/>
                  </a:path>
                </a:pathLst>
              </a:custGeom>
              <a:solidFill>
                <a:srgbClr val="9ACB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7" name="Freeform 480">
                <a:extLst>
                  <a:ext uri="{FF2B5EF4-FFF2-40B4-BE49-F238E27FC236}">
                    <a16:creationId xmlns:a16="http://schemas.microsoft.com/office/drawing/2014/main" id="{BA280F04-AB80-DD3D-E2EE-7ED6A7C17C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2192"/>
                <a:ext cx="57" cy="131"/>
              </a:xfrm>
              <a:custGeom>
                <a:avLst/>
                <a:gdLst>
                  <a:gd name="T0" fmla="*/ 2 w 52"/>
                  <a:gd name="T1" fmla="*/ 7 h 120"/>
                  <a:gd name="T2" fmla="*/ 3 w 52"/>
                  <a:gd name="T3" fmla="*/ 1 h 120"/>
                  <a:gd name="T4" fmla="*/ 6 w 52"/>
                  <a:gd name="T5" fmla="*/ 5 h 120"/>
                  <a:gd name="T6" fmla="*/ 29 w 52"/>
                  <a:gd name="T7" fmla="*/ 63 h 120"/>
                  <a:gd name="T8" fmla="*/ 52 w 52"/>
                  <a:gd name="T9" fmla="*/ 120 h 120"/>
                  <a:gd name="T10" fmla="*/ 35 w 52"/>
                  <a:gd name="T11" fmla="*/ 88 h 120"/>
                  <a:gd name="T12" fmla="*/ 19 w 52"/>
                  <a:gd name="T13" fmla="*/ 59 h 120"/>
                  <a:gd name="T14" fmla="*/ 12 w 52"/>
                  <a:gd name="T15" fmla="*/ 38 h 120"/>
                  <a:gd name="T16" fmla="*/ 2 w 52"/>
                  <a:gd name="T17" fmla="*/ 8 h 120"/>
                  <a:gd name="T18" fmla="*/ 2 w 52"/>
                  <a:gd name="T19" fmla="*/ 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20">
                    <a:moveTo>
                      <a:pt x="2" y="7"/>
                    </a:moveTo>
                    <a:cubicBezTo>
                      <a:pt x="2" y="5"/>
                      <a:pt x="0" y="2"/>
                      <a:pt x="3" y="1"/>
                    </a:cubicBezTo>
                    <a:cubicBezTo>
                      <a:pt x="6" y="0"/>
                      <a:pt x="6" y="3"/>
                      <a:pt x="6" y="5"/>
                    </a:cubicBezTo>
                    <a:cubicBezTo>
                      <a:pt x="14" y="24"/>
                      <a:pt x="21" y="44"/>
                      <a:pt x="29" y="63"/>
                    </a:cubicBezTo>
                    <a:cubicBezTo>
                      <a:pt x="37" y="82"/>
                      <a:pt x="45" y="101"/>
                      <a:pt x="52" y="120"/>
                    </a:cubicBezTo>
                    <a:cubicBezTo>
                      <a:pt x="44" y="111"/>
                      <a:pt x="41" y="99"/>
                      <a:pt x="35" y="88"/>
                    </a:cubicBezTo>
                    <a:cubicBezTo>
                      <a:pt x="29" y="79"/>
                      <a:pt x="25" y="69"/>
                      <a:pt x="19" y="59"/>
                    </a:cubicBezTo>
                    <a:cubicBezTo>
                      <a:pt x="16" y="52"/>
                      <a:pt x="14" y="45"/>
                      <a:pt x="12" y="38"/>
                    </a:cubicBezTo>
                    <a:cubicBezTo>
                      <a:pt x="9" y="28"/>
                      <a:pt x="5" y="18"/>
                      <a:pt x="2" y="8"/>
                    </a:cubicBezTo>
                    <a:cubicBezTo>
                      <a:pt x="2" y="8"/>
                      <a:pt x="2" y="7"/>
                      <a:pt x="2" y="7"/>
                    </a:cubicBezTo>
                    <a:close/>
                  </a:path>
                </a:pathLst>
              </a:custGeom>
              <a:solidFill>
                <a:srgbClr val="ACBB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8" name="Freeform 481">
                <a:extLst>
                  <a:ext uri="{FF2B5EF4-FFF2-40B4-BE49-F238E27FC236}">
                    <a16:creationId xmlns:a16="http://schemas.microsoft.com/office/drawing/2014/main" id="{D22269A6-A50E-0601-0489-B3FFDD4A6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189"/>
                <a:ext cx="49" cy="28"/>
              </a:xfrm>
              <a:custGeom>
                <a:avLst/>
                <a:gdLst>
                  <a:gd name="T0" fmla="*/ 7 w 45"/>
                  <a:gd name="T1" fmla="*/ 25 h 25"/>
                  <a:gd name="T2" fmla="*/ 2 w 45"/>
                  <a:gd name="T3" fmla="*/ 19 h 25"/>
                  <a:gd name="T4" fmla="*/ 5 w 45"/>
                  <a:gd name="T5" fmla="*/ 15 h 25"/>
                  <a:gd name="T6" fmla="*/ 33 w 45"/>
                  <a:gd name="T7" fmla="*/ 2 h 25"/>
                  <a:gd name="T8" fmla="*/ 39 w 45"/>
                  <a:gd name="T9" fmla="*/ 4 h 25"/>
                  <a:gd name="T10" fmla="*/ 39 w 45"/>
                  <a:gd name="T11" fmla="*/ 14 h 25"/>
                  <a:gd name="T12" fmla="*/ 7 w 45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25">
                    <a:moveTo>
                      <a:pt x="7" y="25"/>
                    </a:moveTo>
                    <a:cubicBezTo>
                      <a:pt x="4" y="25"/>
                      <a:pt x="3" y="22"/>
                      <a:pt x="2" y="19"/>
                    </a:cubicBezTo>
                    <a:cubicBezTo>
                      <a:pt x="0" y="16"/>
                      <a:pt x="4" y="15"/>
                      <a:pt x="5" y="15"/>
                    </a:cubicBezTo>
                    <a:cubicBezTo>
                      <a:pt x="15" y="10"/>
                      <a:pt x="24" y="6"/>
                      <a:pt x="33" y="2"/>
                    </a:cubicBezTo>
                    <a:cubicBezTo>
                      <a:pt x="35" y="1"/>
                      <a:pt x="39" y="0"/>
                      <a:pt x="39" y="4"/>
                    </a:cubicBezTo>
                    <a:cubicBezTo>
                      <a:pt x="39" y="7"/>
                      <a:pt x="45" y="11"/>
                      <a:pt x="39" y="14"/>
                    </a:cubicBezTo>
                    <a:cubicBezTo>
                      <a:pt x="30" y="20"/>
                      <a:pt x="19" y="23"/>
                      <a:pt x="7" y="25"/>
                    </a:cubicBezTo>
                    <a:close/>
                  </a:path>
                </a:pathLst>
              </a:custGeom>
              <a:solidFill>
                <a:srgbClr val="C6DF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69" name="Freeform 482">
                <a:extLst>
                  <a:ext uri="{FF2B5EF4-FFF2-40B4-BE49-F238E27FC236}">
                    <a16:creationId xmlns:a16="http://schemas.microsoft.com/office/drawing/2014/main" id="{67B8358F-AF3F-7E95-A3F5-6DB9A0F02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2" y="2194"/>
                <a:ext cx="38" cy="80"/>
              </a:xfrm>
              <a:custGeom>
                <a:avLst/>
                <a:gdLst>
                  <a:gd name="T0" fmla="*/ 21 w 34"/>
                  <a:gd name="T1" fmla="*/ 36 h 73"/>
                  <a:gd name="T2" fmla="*/ 28 w 34"/>
                  <a:gd name="T3" fmla="*/ 56 h 73"/>
                  <a:gd name="T4" fmla="*/ 33 w 34"/>
                  <a:gd name="T5" fmla="*/ 73 h 73"/>
                  <a:gd name="T6" fmla="*/ 31 w 34"/>
                  <a:gd name="T7" fmla="*/ 72 h 73"/>
                  <a:gd name="T8" fmla="*/ 2 w 34"/>
                  <a:gd name="T9" fmla="*/ 10 h 73"/>
                  <a:gd name="T10" fmla="*/ 3 w 34"/>
                  <a:gd name="T11" fmla="*/ 2 h 73"/>
                  <a:gd name="T12" fmla="*/ 9 w 34"/>
                  <a:gd name="T13" fmla="*/ 5 h 73"/>
                  <a:gd name="T14" fmla="*/ 9 w 34"/>
                  <a:gd name="T15" fmla="*/ 5 h 73"/>
                  <a:gd name="T16" fmla="*/ 21 w 34"/>
                  <a:gd name="T17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73">
                    <a:moveTo>
                      <a:pt x="21" y="36"/>
                    </a:moveTo>
                    <a:cubicBezTo>
                      <a:pt x="24" y="42"/>
                      <a:pt x="26" y="49"/>
                      <a:pt x="28" y="56"/>
                    </a:cubicBezTo>
                    <a:cubicBezTo>
                      <a:pt x="29" y="62"/>
                      <a:pt x="34" y="66"/>
                      <a:pt x="33" y="73"/>
                    </a:cubicBezTo>
                    <a:cubicBezTo>
                      <a:pt x="32" y="73"/>
                      <a:pt x="31" y="72"/>
                      <a:pt x="31" y="72"/>
                    </a:cubicBezTo>
                    <a:cubicBezTo>
                      <a:pt x="21" y="51"/>
                      <a:pt x="10" y="31"/>
                      <a:pt x="2" y="10"/>
                    </a:cubicBezTo>
                    <a:cubicBezTo>
                      <a:pt x="1" y="7"/>
                      <a:pt x="0" y="4"/>
                      <a:pt x="3" y="2"/>
                    </a:cubicBezTo>
                    <a:cubicBezTo>
                      <a:pt x="7" y="0"/>
                      <a:pt x="7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4" y="15"/>
                      <a:pt x="15" y="26"/>
                      <a:pt x="21" y="36"/>
                    </a:cubicBezTo>
                    <a:close/>
                  </a:path>
                </a:pathLst>
              </a:custGeom>
              <a:solidFill>
                <a:srgbClr val="A9B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0" name="Freeform 483">
                <a:extLst>
                  <a:ext uri="{FF2B5EF4-FFF2-40B4-BE49-F238E27FC236}">
                    <a16:creationId xmlns:a16="http://schemas.microsoft.com/office/drawing/2014/main" id="{7AE78E19-CB5E-1AA9-8657-78875FAD7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" y="2317"/>
                <a:ext cx="43" cy="27"/>
              </a:xfrm>
              <a:custGeom>
                <a:avLst/>
                <a:gdLst>
                  <a:gd name="T0" fmla="*/ 39 w 39"/>
                  <a:gd name="T1" fmla="*/ 11 h 25"/>
                  <a:gd name="T2" fmla="*/ 9 w 39"/>
                  <a:gd name="T3" fmla="*/ 23 h 25"/>
                  <a:gd name="T4" fmla="*/ 2 w 39"/>
                  <a:gd name="T5" fmla="*/ 19 h 25"/>
                  <a:gd name="T6" fmla="*/ 5 w 39"/>
                  <a:gd name="T7" fmla="*/ 14 h 25"/>
                  <a:gd name="T8" fmla="*/ 30 w 39"/>
                  <a:gd name="T9" fmla="*/ 4 h 25"/>
                  <a:gd name="T10" fmla="*/ 39 w 39"/>
                  <a:gd name="T1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9" h="25">
                    <a:moveTo>
                      <a:pt x="39" y="11"/>
                    </a:moveTo>
                    <a:cubicBezTo>
                      <a:pt x="28" y="15"/>
                      <a:pt x="18" y="19"/>
                      <a:pt x="9" y="23"/>
                    </a:cubicBezTo>
                    <a:cubicBezTo>
                      <a:pt x="4" y="25"/>
                      <a:pt x="4" y="22"/>
                      <a:pt x="2" y="19"/>
                    </a:cubicBezTo>
                    <a:cubicBezTo>
                      <a:pt x="0" y="15"/>
                      <a:pt x="3" y="15"/>
                      <a:pt x="5" y="14"/>
                    </a:cubicBezTo>
                    <a:cubicBezTo>
                      <a:pt x="14" y="11"/>
                      <a:pt x="22" y="8"/>
                      <a:pt x="30" y="4"/>
                    </a:cubicBezTo>
                    <a:cubicBezTo>
                      <a:pt x="36" y="0"/>
                      <a:pt x="34" y="9"/>
                      <a:pt x="39" y="11"/>
                    </a:cubicBezTo>
                    <a:close/>
                  </a:path>
                </a:pathLst>
              </a:custGeom>
              <a:solidFill>
                <a:srgbClr val="91C5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1" name="Freeform 484">
                <a:extLst>
                  <a:ext uri="{FF2B5EF4-FFF2-40B4-BE49-F238E27FC236}">
                    <a16:creationId xmlns:a16="http://schemas.microsoft.com/office/drawing/2014/main" id="{C48BE2C0-048F-6FFA-8988-FF52625C1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0" y="2284"/>
                <a:ext cx="34" cy="31"/>
              </a:xfrm>
              <a:custGeom>
                <a:avLst/>
                <a:gdLst>
                  <a:gd name="T0" fmla="*/ 31 w 31"/>
                  <a:gd name="T1" fmla="*/ 20 h 29"/>
                  <a:gd name="T2" fmla="*/ 16 w 31"/>
                  <a:gd name="T3" fmla="*/ 27 h 29"/>
                  <a:gd name="T4" fmla="*/ 10 w 31"/>
                  <a:gd name="T5" fmla="*/ 25 h 29"/>
                  <a:gd name="T6" fmla="*/ 0 w 31"/>
                  <a:gd name="T7" fmla="*/ 0 h 29"/>
                  <a:gd name="T8" fmla="*/ 31 w 31"/>
                  <a:gd name="T9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9">
                    <a:moveTo>
                      <a:pt x="31" y="20"/>
                    </a:moveTo>
                    <a:cubicBezTo>
                      <a:pt x="26" y="24"/>
                      <a:pt x="21" y="25"/>
                      <a:pt x="16" y="27"/>
                    </a:cubicBezTo>
                    <a:cubicBezTo>
                      <a:pt x="13" y="29"/>
                      <a:pt x="12" y="28"/>
                      <a:pt x="10" y="25"/>
                    </a:cubicBezTo>
                    <a:cubicBezTo>
                      <a:pt x="7" y="17"/>
                      <a:pt x="4" y="10"/>
                      <a:pt x="0" y="0"/>
                    </a:cubicBezTo>
                    <a:cubicBezTo>
                      <a:pt x="11" y="7"/>
                      <a:pt x="21" y="13"/>
                      <a:pt x="31" y="20"/>
                    </a:cubicBezTo>
                    <a:close/>
                  </a:path>
                </a:pathLst>
              </a:custGeom>
              <a:solidFill>
                <a:srgbClr val="A6C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2" name="Freeform 485">
                <a:extLst>
                  <a:ext uri="{FF2B5EF4-FFF2-40B4-BE49-F238E27FC236}">
                    <a16:creationId xmlns:a16="http://schemas.microsoft.com/office/drawing/2014/main" id="{91AEDDF4-0DAD-5BDD-60E3-FADD4DC0F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5" y="2290"/>
                <a:ext cx="42" cy="83"/>
              </a:xfrm>
              <a:custGeom>
                <a:avLst/>
                <a:gdLst>
                  <a:gd name="T0" fmla="*/ 2 w 38"/>
                  <a:gd name="T1" fmla="*/ 1 h 75"/>
                  <a:gd name="T2" fmla="*/ 33 w 38"/>
                  <a:gd name="T3" fmla="*/ 66 h 75"/>
                  <a:gd name="T4" fmla="*/ 34 w 38"/>
                  <a:gd name="T5" fmla="*/ 73 h 75"/>
                  <a:gd name="T6" fmla="*/ 29 w 38"/>
                  <a:gd name="T7" fmla="*/ 68 h 75"/>
                  <a:gd name="T8" fmla="*/ 3 w 38"/>
                  <a:gd name="T9" fmla="*/ 10 h 75"/>
                  <a:gd name="T10" fmla="*/ 0 w 38"/>
                  <a:gd name="T11" fmla="*/ 0 h 75"/>
                  <a:gd name="T12" fmla="*/ 2 w 38"/>
                  <a:gd name="T13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75">
                    <a:moveTo>
                      <a:pt x="2" y="1"/>
                    </a:moveTo>
                    <a:cubicBezTo>
                      <a:pt x="11" y="24"/>
                      <a:pt x="24" y="44"/>
                      <a:pt x="33" y="66"/>
                    </a:cubicBezTo>
                    <a:cubicBezTo>
                      <a:pt x="34" y="68"/>
                      <a:pt x="38" y="70"/>
                      <a:pt x="34" y="73"/>
                    </a:cubicBezTo>
                    <a:cubicBezTo>
                      <a:pt x="28" y="75"/>
                      <a:pt x="30" y="69"/>
                      <a:pt x="29" y="68"/>
                    </a:cubicBezTo>
                    <a:cubicBezTo>
                      <a:pt x="20" y="48"/>
                      <a:pt x="12" y="29"/>
                      <a:pt x="3" y="10"/>
                    </a:cubicBezTo>
                    <a:cubicBezTo>
                      <a:pt x="2" y="6"/>
                      <a:pt x="0" y="3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A9B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3" name="Freeform 486">
                <a:extLst>
                  <a:ext uri="{FF2B5EF4-FFF2-40B4-BE49-F238E27FC236}">
                    <a16:creationId xmlns:a16="http://schemas.microsoft.com/office/drawing/2014/main" id="{60B78D15-C77E-CF60-5610-2F807786F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2186"/>
                <a:ext cx="18" cy="38"/>
              </a:xfrm>
              <a:custGeom>
                <a:avLst/>
                <a:gdLst>
                  <a:gd name="T0" fmla="*/ 11 w 17"/>
                  <a:gd name="T1" fmla="*/ 1 h 35"/>
                  <a:gd name="T2" fmla="*/ 15 w 17"/>
                  <a:gd name="T3" fmla="*/ 29 h 35"/>
                  <a:gd name="T4" fmla="*/ 13 w 17"/>
                  <a:gd name="T5" fmla="*/ 35 h 35"/>
                  <a:gd name="T6" fmla="*/ 3 w 17"/>
                  <a:gd name="T7" fmla="*/ 10 h 35"/>
                  <a:gd name="T8" fmla="*/ 11 w 17"/>
                  <a:gd name="T9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5">
                    <a:moveTo>
                      <a:pt x="11" y="1"/>
                    </a:moveTo>
                    <a:cubicBezTo>
                      <a:pt x="11" y="11"/>
                      <a:pt x="17" y="19"/>
                      <a:pt x="15" y="29"/>
                    </a:cubicBezTo>
                    <a:cubicBezTo>
                      <a:pt x="14" y="31"/>
                      <a:pt x="15" y="33"/>
                      <a:pt x="13" y="35"/>
                    </a:cubicBezTo>
                    <a:cubicBezTo>
                      <a:pt x="10" y="26"/>
                      <a:pt x="7" y="18"/>
                      <a:pt x="3" y="10"/>
                    </a:cubicBezTo>
                    <a:cubicBezTo>
                      <a:pt x="0" y="1"/>
                      <a:pt x="4" y="0"/>
                      <a:pt x="11" y="1"/>
                    </a:cubicBezTo>
                    <a:close/>
                  </a:path>
                </a:pathLst>
              </a:custGeom>
              <a:solidFill>
                <a:srgbClr val="A4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4" name="Freeform 487">
                <a:extLst>
                  <a:ext uri="{FF2B5EF4-FFF2-40B4-BE49-F238E27FC236}">
                    <a16:creationId xmlns:a16="http://schemas.microsoft.com/office/drawing/2014/main" id="{4A773900-12D4-1C8A-20CF-B5D1E34C8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174"/>
                <a:ext cx="21" cy="30"/>
              </a:xfrm>
              <a:custGeom>
                <a:avLst/>
                <a:gdLst>
                  <a:gd name="T0" fmla="*/ 8 w 19"/>
                  <a:gd name="T1" fmla="*/ 0 h 27"/>
                  <a:gd name="T2" fmla="*/ 19 w 19"/>
                  <a:gd name="T3" fmla="*/ 27 h 27"/>
                  <a:gd name="T4" fmla="*/ 8 w 19"/>
                  <a:gd name="T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27">
                    <a:moveTo>
                      <a:pt x="8" y="0"/>
                    </a:moveTo>
                    <a:cubicBezTo>
                      <a:pt x="12" y="9"/>
                      <a:pt x="18" y="17"/>
                      <a:pt x="19" y="27"/>
                    </a:cubicBezTo>
                    <a:cubicBezTo>
                      <a:pt x="0" y="21"/>
                      <a:pt x="0" y="21"/>
                      <a:pt x="8" y="0"/>
                    </a:cubicBezTo>
                    <a:close/>
                  </a:path>
                </a:pathLst>
              </a:custGeom>
              <a:solidFill>
                <a:srgbClr val="BED7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5" name="Freeform 488">
                <a:extLst>
                  <a:ext uri="{FF2B5EF4-FFF2-40B4-BE49-F238E27FC236}">
                    <a16:creationId xmlns:a16="http://schemas.microsoft.com/office/drawing/2014/main" id="{C088EEEC-FDC8-9A55-58A0-E907A82DB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8" y="2274"/>
                <a:ext cx="24" cy="21"/>
              </a:xfrm>
              <a:custGeom>
                <a:avLst/>
                <a:gdLst>
                  <a:gd name="T0" fmla="*/ 22 w 22"/>
                  <a:gd name="T1" fmla="*/ 5 h 19"/>
                  <a:gd name="T2" fmla="*/ 19 w 22"/>
                  <a:gd name="T3" fmla="*/ 9 h 19"/>
                  <a:gd name="T4" fmla="*/ 9 w 22"/>
                  <a:gd name="T5" fmla="*/ 19 h 19"/>
                  <a:gd name="T6" fmla="*/ 2 w 22"/>
                  <a:gd name="T7" fmla="*/ 5 h 19"/>
                  <a:gd name="T8" fmla="*/ 6 w 22"/>
                  <a:gd name="T9" fmla="*/ 2 h 19"/>
                  <a:gd name="T10" fmla="*/ 22 w 22"/>
                  <a:gd name="T1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22" y="5"/>
                    </a:moveTo>
                    <a:cubicBezTo>
                      <a:pt x="21" y="7"/>
                      <a:pt x="20" y="8"/>
                      <a:pt x="19" y="9"/>
                    </a:cubicBezTo>
                    <a:cubicBezTo>
                      <a:pt x="16" y="13"/>
                      <a:pt x="13" y="19"/>
                      <a:pt x="9" y="19"/>
                    </a:cubicBezTo>
                    <a:cubicBezTo>
                      <a:pt x="4" y="18"/>
                      <a:pt x="6" y="10"/>
                      <a:pt x="2" y="5"/>
                    </a:cubicBezTo>
                    <a:cubicBezTo>
                      <a:pt x="0" y="3"/>
                      <a:pt x="2" y="0"/>
                      <a:pt x="6" y="2"/>
                    </a:cubicBezTo>
                    <a:cubicBezTo>
                      <a:pt x="11" y="3"/>
                      <a:pt x="17" y="2"/>
                      <a:pt x="22" y="5"/>
                    </a:cubicBezTo>
                    <a:close/>
                  </a:path>
                </a:pathLst>
              </a:custGeom>
              <a:solidFill>
                <a:srgbClr val="E5C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6" name="Freeform 489">
                <a:extLst>
                  <a:ext uri="{FF2B5EF4-FFF2-40B4-BE49-F238E27FC236}">
                    <a16:creationId xmlns:a16="http://schemas.microsoft.com/office/drawing/2014/main" id="{513756F6-5B9B-8F66-D609-FC25CE3B3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2" y="2184"/>
                <a:ext cx="21" cy="24"/>
              </a:xfrm>
              <a:custGeom>
                <a:avLst/>
                <a:gdLst>
                  <a:gd name="T0" fmla="*/ 5 w 19"/>
                  <a:gd name="T1" fmla="*/ 0 h 22"/>
                  <a:gd name="T2" fmla="*/ 19 w 19"/>
                  <a:gd name="T3" fmla="*/ 12 h 22"/>
                  <a:gd name="T4" fmla="*/ 16 w 19"/>
                  <a:gd name="T5" fmla="*/ 14 h 22"/>
                  <a:gd name="T6" fmla="*/ 3 w 19"/>
                  <a:gd name="T7" fmla="*/ 18 h 22"/>
                  <a:gd name="T8" fmla="*/ 5 w 19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5" y="0"/>
                    </a:moveTo>
                    <a:cubicBezTo>
                      <a:pt x="11" y="5"/>
                      <a:pt x="15" y="9"/>
                      <a:pt x="19" y="12"/>
                    </a:cubicBezTo>
                    <a:cubicBezTo>
                      <a:pt x="19" y="14"/>
                      <a:pt x="17" y="14"/>
                      <a:pt x="16" y="14"/>
                    </a:cubicBezTo>
                    <a:cubicBezTo>
                      <a:pt x="12" y="16"/>
                      <a:pt x="5" y="22"/>
                      <a:pt x="3" y="18"/>
                    </a:cubicBezTo>
                    <a:cubicBezTo>
                      <a:pt x="0" y="14"/>
                      <a:pt x="3" y="7"/>
                      <a:pt x="5" y="0"/>
                    </a:cubicBezTo>
                    <a:close/>
                  </a:path>
                </a:pathLst>
              </a:custGeom>
              <a:solidFill>
                <a:srgbClr val="E7D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7" name="Freeform 490">
                <a:extLst>
                  <a:ext uri="{FF2B5EF4-FFF2-40B4-BE49-F238E27FC236}">
                    <a16:creationId xmlns:a16="http://schemas.microsoft.com/office/drawing/2014/main" id="{5BD044C5-B009-E466-CD6C-7D6131BB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0" y="2165"/>
                <a:ext cx="19" cy="21"/>
              </a:xfrm>
              <a:custGeom>
                <a:avLst/>
                <a:gdLst>
                  <a:gd name="T0" fmla="*/ 17 w 17"/>
                  <a:gd name="T1" fmla="*/ 19 h 19"/>
                  <a:gd name="T2" fmla="*/ 10 w 17"/>
                  <a:gd name="T3" fmla="*/ 0 h 19"/>
                  <a:gd name="T4" fmla="*/ 12 w 17"/>
                  <a:gd name="T5" fmla="*/ 6 h 19"/>
                  <a:gd name="T6" fmla="*/ 17 w 17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9">
                    <a:moveTo>
                      <a:pt x="17" y="19"/>
                    </a:moveTo>
                    <a:cubicBezTo>
                      <a:pt x="1" y="18"/>
                      <a:pt x="0" y="15"/>
                      <a:pt x="10" y="0"/>
                    </a:cubicBezTo>
                    <a:cubicBezTo>
                      <a:pt x="11" y="2"/>
                      <a:pt x="12" y="4"/>
                      <a:pt x="12" y="6"/>
                    </a:cubicBezTo>
                    <a:cubicBezTo>
                      <a:pt x="14" y="10"/>
                      <a:pt x="15" y="14"/>
                      <a:pt x="17" y="19"/>
                    </a:cubicBezTo>
                    <a:close/>
                  </a:path>
                </a:pathLst>
              </a:custGeom>
              <a:solidFill>
                <a:srgbClr val="7EB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8" name="Freeform 491">
                <a:extLst>
                  <a:ext uri="{FF2B5EF4-FFF2-40B4-BE49-F238E27FC236}">
                    <a16:creationId xmlns:a16="http://schemas.microsoft.com/office/drawing/2014/main" id="{3A69F04D-33F8-2A11-EB04-DE0C209A1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1" y="2226"/>
                <a:ext cx="19" cy="18"/>
              </a:xfrm>
              <a:custGeom>
                <a:avLst/>
                <a:gdLst>
                  <a:gd name="T0" fmla="*/ 9 w 17"/>
                  <a:gd name="T1" fmla="*/ 17 h 17"/>
                  <a:gd name="T2" fmla="*/ 0 w 17"/>
                  <a:gd name="T3" fmla="*/ 0 h 17"/>
                  <a:gd name="T4" fmla="*/ 9 w 17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6" y="11"/>
                      <a:pt x="3" y="5"/>
                      <a:pt x="0" y="0"/>
                    </a:cubicBezTo>
                    <a:cubicBezTo>
                      <a:pt x="17" y="1"/>
                      <a:pt x="17" y="2"/>
                      <a:pt x="9" y="17"/>
                    </a:cubicBezTo>
                    <a:close/>
                  </a:path>
                </a:pathLst>
              </a:custGeom>
              <a:solidFill>
                <a:srgbClr val="BAC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79" name="Freeform 492">
                <a:extLst>
                  <a:ext uri="{FF2B5EF4-FFF2-40B4-BE49-F238E27FC236}">
                    <a16:creationId xmlns:a16="http://schemas.microsoft.com/office/drawing/2014/main" id="{BA4F7C02-5F53-86AB-0D85-7B0747CF0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249"/>
                <a:ext cx="18" cy="22"/>
              </a:xfrm>
              <a:custGeom>
                <a:avLst/>
                <a:gdLst>
                  <a:gd name="T0" fmla="*/ 16 w 16"/>
                  <a:gd name="T1" fmla="*/ 20 h 20"/>
                  <a:gd name="T2" fmla="*/ 7 w 16"/>
                  <a:gd name="T3" fmla="*/ 0 h 20"/>
                  <a:gd name="T4" fmla="*/ 16 w 16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0">
                    <a:moveTo>
                      <a:pt x="16" y="20"/>
                    </a:moveTo>
                    <a:cubicBezTo>
                      <a:pt x="0" y="15"/>
                      <a:pt x="0" y="15"/>
                      <a:pt x="7" y="0"/>
                    </a:cubicBezTo>
                    <a:cubicBezTo>
                      <a:pt x="10" y="7"/>
                      <a:pt x="13" y="13"/>
                      <a:pt x="16" y="20"/>
                    </a:cubicBezTo>
                    <a:close/>
                  </a:path>
                </a:pathLst>
              </a:custGeom>
              <a:solidFill>
                <a:srgbClr val="81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0" name="Freeform 493">
                <a:extLst>
                  <a:ext uri="{FF2B5EF4-FFF2-40B4-BE49-F238E27FC236}">
                    <a16:creationId xmlns:a16="http://schemas.microsoft.com/office/drawing/2014/main" id="{B9F57704-80C7-8BFE-AAC6-B2024AC49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2" y="2148"/>
                <a:ext cx="15" cy="18"/>
              </a:xfrm>
              <a:custGeom>
                <a:avLst/>
                <a:gdLst>
                  <a:gd name="T0" fmla="*/ 8 w 14"/>
                  <a:gd name="T1" fmla="*/ 17 h 17"/>
                  <a:gd name="T2" fmla="*/ 0 w 14"/>
                  <a:gd name="T3" fmla="*/ 0 h 17"/>
                  <a:gd name="T4" fmla="*/ 8 w 14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7">
                    <a:moveTo>
                      <a:pt x="8" y="17"/>
                    </a:moveTo>
                    <a:cubicBezTo>
                      <a:pt x="5" y="11"/>
                      <a:pt x="2" y="5"/>
                      <a:pt x="0" y="0"/>
                    </a:cubicBezTo>
                    <a:cubicBezTo>
                      <a:pt x="14" y="2"/>
                      <a:pt x="14" y="3"/>
                      <a:pt x="8" y="17"/>
                    </a:cubicBezTo>
                    <a:close/>
                  </a:path>
                </a:pathLst>
              </a:custGeom>
              <a:solidFill>
                <a:srgbClr val="B9D1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1" name="Freeform 494">
                <a:extLst>
                  <a:ext uri="{FF2B5EF4-FFF2-40B4-BE49-F238E27FC236}">
                    <a16:creationId xmlns:a16="http://schemas.microsoft.com/office/drawing/2014/main" id="{D8288853-244A-D3E9-B697-EE3FE2210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2093"/>
                <a:ext cx="18" cy="16"/>
              </a:xfrm>
              <a:custGeom>
                <a:avLst/>
                <a:gdLst>
                  <a:gd name="T0" fmla="*/ 16 w 16"/>
                  <a:gd name="T1" fmla="*/ 15 h 15"/>
                  <a:gd name="T2" fmla="*/ 0 w 16"/>
                  <a:gd name="T3" fmla="*/ 7 h 15"/>
                  <a:gd name="T4" fmla="*/ 16 w 16"/>
                  <a:gd name="T5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16" y="15"/>
                    </a:moveTo>
                    <a:cubicBezTo>
                      <a:pt x="10" y="13"/>
                      <a:pt x="5" y="11"/>
                      <a:pt x="0" y="7"/>
                    </a:cubicBezTo>
                    <a:cubicBezTo>
                      <a:pt x="11" y="0"/>
                      <a:pt x="12" y="1"/>
                      <a:pt x="16" y="15"/>
                    </a:cubicBezTo>
                    <a:close/>
                  </a:path>
                </a:pathLst>
              </a:custGeom>
              <a:solidFill>
                <a:srgbClr val="BBD1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2" name="Freeform 495">
                <a:extLst>
                  <a:ext uri="{FF2B5EF4-FFF2-40B4-BE49-F238E27FC236}">
                    <a16:creationId xmlns:a16="http://schemas.microsoft.com/office/drawing/2014/main" id="{666C614D-C91E-B588-0F28-ACFE6238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2255"/>
                <a:ext cx="16" cy="36"/>
              </a:xfrm>
              <a:custGeom>
                <a:avLst/>
                <a:gdLst>
                  <a:gd name="T0" fmla="*/ 14 w 15"/>
                  <a:gd name="T1" fmla="*/ 33 h 33"/>
                  <a:gd name="T2" fmla="*/ 12 w 15"/>
                  <a:gd name="T3" fmla="*/ 32 h 33"/>
                  <a:gd name="T4" fmla="*/ 6 w 15"/>
                  <a:gd name="T5" fmla="*/ 17 h 33"/>
                  <a:gd name="T6" fmla="*/ 1 w 15"/>
                  <a:gd name="T7" fmla="*/ 0 h 33"/>
                  <a:gd name="T8" fmla="*/ 15 w 15"/>
                  <a:gd name="T9" fmla="*/ 30 h 33"/>
                  <a:gd name="T10" fmla="*/ 14 w 15"/>
                  <a:gd name="T11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3">
                    <a:moveTo>
                      <a:pt x="14" y="33"/>
                    </a:moveTo>
                    <a:cubicBezTo>
                      <a:pt x="14" y="32"/>
                      <a:pt x="13" y="32"/>
                      <a:pt x="12" y="32"/>
                    </a:cubicBezTo>
                    <a:cubicBezTo>
                      <a:pt x="10" y="27"/>
                      <a:pt x="8" y="22"/>
                      <a:pt x="6" y="17"/>
                    </a:cubicBezTo>
                    <a:cubicBezTo>
                      <a:pt x="5" y="11"/>
                      <a:pt x="0" y="6"/>
                      <a:pt x="1" y="0"/>
                    </a:cubicBezTo>
                    <a:cubicBezTo>
                      <a:pt x="7" y="10"/>
                      <a:pt x="11" y="20"/>
                      <a:pt x="15" y="30"/>
                    </a:cubicBezTo>
                    <a:cubicBezTo>
                      <a:pt x="14" y="31"/>
                      <a:pt x="14" y="32"/>
                      <a:pt x="14" y="33"/>
                    </a:cubicBezTo>
                    <a:close/>
                  </a:path>
                </a:pathLst>
              </a:custGeom>
              <a:solidFill>
                <a:srgbClr val="3E49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3" name="Freeform 496">
                <a:extLst>
                  <a:ext uri="{FF2B5EF4-FFF2-40B4-BE49-F238E27FC236}">
                    <a16:creationId xmlns:a16="http://schemas.microsoft.com/office/drawing/2014/main" id="{89F4CAB1-4077-1958-BB0E-071294859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9" y="2182"/>
                <a:ext cx="11" cy="18"/>
              </a:xfrm>
              <a:custGeom>
                <a:avLst/>
                <a:gdLst>
                  <a:gd name="T0" fmla="*/ 10 w 10"/>
                  <a:gd name="T1" fmla="*/ 12 h 17"/>
                  <a:gd name="T2" fmla="*/ 6 w 10"/>
                  <a:gd name="T3" fmla="*/ 16 h 17"/>
                  <a:gd name="T4" fmla="*/ 4 w 10"/>
                  <a:gd name="T5" fmla="*/ 11 h 17"/>
                  <a:gd name="T6" fmla="*/ 1 w 10"/>
                  <a:gd name="T7" fmla="*/ 5 h 17"/>
                  <a:gd name="T8" fmla="*/ 4 w 10"/>
                  <a:gd name="T9" fmla="*/ 0 h 17"/>
                  <a:gd name="T10" fmla="*/ 8 w 10"/>
                  <a:gd name="T11" fmla="*/ 4 h 17"/>
                  <a:gd name="T12" fmla="*/ 10 w 10"/>
                  <a:gd name="T13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10" y="12"/>
                    </a:moveTo>
                    <a:cubicBezTo>
                      <a:pt x="7" y="12"/>
                      <a:pt x="9" y="17"/>
                      <a:pt x="6" y="16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9"/>
                      <a:pt x="3" y="6"/>
                      <a:pt x="1" y="5"/>
                    </a:cubicBezTo>
                    <a:cubicBezTo>
                      <a:pt x="0" y="2"/>
                      <a:pt x="2" y="1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9" y="6"/>
                      <a:pt x="9" y="9"/>
                      <a:pt x="10" y="12"/>
                    </a:cubicBezTo>
                    <a:close/>
                  </a:path>
                </a:pathLst>
              </a:custGeom>
              <a:solidFill>
                <a:srgbClr val="A4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4" name="Freeform 497">
                <a:extLst>
                  <a:ext uri="{FF2B5EF4-FFF2-40B4-BE49-F238E27FC236}">
                    <a16:creationId xmlns:a16="http://schemas.microsoft.com/office/drawing/2014/main" id="{24285760-3548-0F7E-F9EE-BE96F50D9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2" y="915"/>
                <a:ext cx="256" cy="208"/>
              </a:xfrm>
              <a:custGeom>
                <a:avLst/>
                <a:gdLst>
                  <a:gd name="T0" fmla="*/ 194 w 233"/>
                  <a:gd name="T1" fmla="*/ 0 h 190"/>
                  <a:gd name="T2" fmla="*/ 230 w 233"/>
                  <a:gd name="T3" fmla="*/ 99 h 190"/>
                  <a:gd name="T4" fmla="*/ 227 w 233"/>
                  <a:gd name="T5" fmla="*/ 105 h 190"/>
                  <a:gd name="T6" fmla="*/ 104 w 233"/>
                  <a:gd name="T7" fmla="*/ 148 h 190"/>
                  <a:gd name="T8" fmla="*/ 4 w 233"/>
                  <a:gd name="T9" fmla="*/ 190 h 190"/>
                  <a:gd name="T10" fmla="*/ 0 w 233"/>
                  <a:gd name="T11" fmla="*/ 179 h 190"/>
                  <a:gd name="T12" fmla="*/ 12 w 233"/>
                  <a:gd name="T13" fmla="*/ 168 h 190"/>
                  <a:gd name="T14" fmla="*/ 165 w 233"/>
                  <a:gd name="T15" fmla="*/ 109 h 190"/>
                  <a:gd name="T16" fmla="*/ 203 w 233"/>
                  <a:gd name="T17" fmla="*/ 98 h 190"/>
                  <a:gd name="T18" fmla="*/ 209 w 233"/>
                  <a:gd name="T19" fmla="*/ 86 h 190"/>
                  <a:gd name="T20" fmla="*/ 186 w 233"/>
                  <a:gd name="T21" fmla="*/ 22 h 190"/>
                  <a:gd name="T22" fmla="*/ 185 w 233"/>
                  <a:gd name="T23" fmla="*/ 12 h 190"/>
                  <a:gd name="T24" fmla="*/ 194 w 233"/>
                  <a:gd name="T25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3" h="190">
                    <a:moveTo>
                      <a:pt x="194" y="0"/>
                    </a:moveTo>
                    <a:cubicBezTo>
                      <a:pt x="206" y="33"/>
                      <a:pt x="218" y="66"/>
                      <a:pt x="230" y="99"/>
                    </a:cubicBezTo>
                    <a:cubicBezTo>
                      <a:pt x="231" y="102"/>
                      <a:pt x="233" y="104"/>
                      <a:pt x="227" y="105"/>
                    </a:cubicBezTo>
                    <a:cubicBezTo>
                      <a:pt x="185" y="114"/>
                      <a:pt x="145" y="131"/>
                      <a:pt x="104" y="148"/>
                    </a:cubicBezTo>
                    <a:cubicBezTo>
                      <a:pt x="71" y="161"/>
                      <a:pt x="38" y="176"/>
                      <a:pt x="4" y="190"/>
                    </a:cubicBezTo>
                    <a:cubicBezTo>
                      <a:pt x="0" y="187"/>
                      <a:pt x="0" y="184"/>
                      <a:pt x="0" y="179"/>
                    </a:cubicBezTo>
                    <a:cubicBezTo>
                      <a:pt x="3" y="174"/>
                      <a:pt x="7" y="170"/>
                      <a:pt x="12" y="168"/>
                    </a:cubicBezTo>
                    <a:cubicBezTo>
                      <a:pt x="63" y="147"/>
                      <a:pt x="112" y="124"/>
                      <a:pt x="165" y="109"/>
                    </a:cubicBezTo>
                    <a:cubicBezTo>
                      <a:pt x="177" y="105"/>
                      <a:pt x="190" y="102"/>
                      <a:pt x="203" y="98"/>
                    </a:cubicBezTo>
                    <a:cubicBezTo>
                      <a:pt x="213" y="95"/>
                      <a:pt x="213" y="95"/>
                      <a:pt x="209" y="86"/>
                    </a:cubicBezTo>
                    <a:cubicBezTo>
                      <a:pt x="200" y="65"/>
                      <a:pt x="193" y="44"/>
                      <a:pt x="186" y="22"/>
                    </a:cubicBezTo>
                    <a:cubicBezTo>
                      <a:pt x="185" y="19"/>
                      <a:pt x="184" y="15"/>
                      <a:pt x="185" y="12"/>
                    </a:cubicBezTo>
                    <a:cubicBezTo>
                      <a:pt x="186" y="7"/>
                      <a:pt x="188" y="2"/>
                      <a:pt x="194" y="0"/>
                    </a:cubicBezTo>
                    <a:close/>
                  </a:path>
                </a:pathLst>
              </a:custGeom>
              <a:solidFill>
                <a:srgbClr val="ADD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5" name="Freeform 498">
                <a:extLst>
                  <a:ext uri="{FF2B5EF4-FFF2-40B4-BE49-F238E27FC236}">
                    <a16:creationId xmlns:a16="http://schemas.microsoft.com/office/drawing/2014/main" id="{3D7C4171-F85B-5BFA-38AC-A447F941A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9" y="903"/>
                <a:ext cx="267" cy="226"/>
              </a:xfrm>
              <a:custGeom>
                <a:avLst/>
                <a:gdLst>
                  <a:gd name="T0" fmla="*/ 242 w 243"/>
                  <a:gd name="T1" fmla="*/ 11 h 206"/>
                  <a:gd name="T2" fmla="*/ 235 w 243"/>
                  <a:gd name="T3" fmla="*/ 21 h 206"/>
                  <a:gd name="T4" fmla="*/ 146 w 243"/>
                  <a:gd name="T5" fmla="*/ 48 h 206"/>
                  <a:gd name="T6" fmla="*/ 58 w 243"/>
                  <a:gd name="T7" fmla="*/ 75 h 206"/>
                  <a:gd name="T8" fmla="*/ 27 w 243"/>
                  <a:gd name="T9" fmla="*/ 86 h 206"/>
                  <a:gd name="T10" fmla="*/ 22 w 243"/>
                  <a:gd name="T11" fmla="*/ 98 h 206"/>
                  <a:gd name="T12" fmla="*/ 42 w 243"/>
                  <a:gd name="T13" fmla="*/ 163 h 206"/>
                  <a:gd name="T14" fmla="*/ 49 w 243"/>
                  <a:gd name="T15" fmla="*/ 191 h 206"/>
                  <a:gd name="T16" fmla="*/ 52 w 243"/>
                  <a:gd name="T17" fmla="*/ 201 h 206"/>
                  <a:gd name="T18" fmla="*/ 39 w 243"/>
                  <a:gd name="T19" fmla="*/ 196 h 206"/>
                  <a:gd name="T20" fmla="*/ 8 w 243"/>
                  <a:gd name="T21" fmla="*/ 108 h 206"/>
                  <a:gd name="T22" fmla="*/ 27 w 243"/>
                  <a:gd name="T23" fmla="*/ 72 h 206"/>
                  <a:gd name="T24" fmla="*/ 155 w 243"/>
                  <a:gd name="T25" fmla="*/ 31 h 206"/>
                  <a:gd name="T26" fmla="*/ 234 w 243"/>
                  <a:gd name="T27" fmla="*/ 4 h 206"/>
                  <a:gd name="T28" fmla="*/ 242 w 243"/>
                  <a:gd name="T29" fmla="*/ 1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3" h="206">
                    <a:moveTo>
                      <a:pt x="242" y="11"/>
                    </a:moveTo>
                    <a:cubicBezTo>
                      <a:pt x="240" y="15"/>
                      <a:pt x="237" y="18"/>
                      <a:pt x="235" y="21"/>
                    </a:cubicBezTo>
                    <a:cubicBezTo>
                      <a:pt x="205" y="29"/>
                      <a:pt x="175" y="38"/>
                      <a:pt x="146" y="48"/>
                    </a:cubicBezTo>
                    <a:cubicBezTo>
                      <a:pt x="117" y="57"/>
                      <a:pt x="87" y="65"/>
                      <a:pt x="58" y="75"/>
                    </a:cubicBezTo>
                    <a:cubicBezTo>
                      <a:pt x="48" y="79"/>
                      <a:pt x="38" y="83"/>
                      <a:pt x="27" y="86"/>
                    </a:cubicBezTo>
                    <a:cubicBezTo>
                      <a:pt x="21" y="88"/>
                      <a:pt x="20" y="92"/>
                      <a:pt x="22" y="98"/>
                    </a:cubicBezTo>
                    <a:cubicBezTo>
                      <a:pt x="29" y="120"/>
                      <a:pt x="36" y="141"/>
                      <a:pt x="42" y="163"/>
                    </a:cubicBezTo>
                    <a:cubicBezTo>
                      <a:pt x="45" y="173"/>
                      <a:pt x="49" y="181"/>
                      <a:pt x="49" y="191"/>
                    </a:cubicBezTo>
                    <a:cubicBezTo>
                      <a:pt x="50" y="194"/>
                      <a:pt x="51" y="197"/>
                      <a:pt x="52" y="201"/>
                    </a:cubicBezTo>
                    <a:cubicBezTo>
                      <a:pt x="46" y="206"/>
                      <a:pt x="42" y="206"/>
                      <a:pt x="39" y="196"/>
                    </a:cubicBezTo>
                    <a:cubicBezTo>
                      <a:pt x="30" y="167"/>
                      <a:pt x="18" y="138"/>
                      <a:pt x="8" y="108"/>
                    </a:cubicBezTo>
                    <a:cubicBezTo>
                      <a:pt x="0" y="81"/>
                      <a:pt x="0" y="81"/>
                      <a:pt x="27" y="72"/>
                    </a:cubicBezTo>
                    <a:cubicBezTo>
                      <a:pt x="70" y="58"/>
                      <a:pt x="113" y="44"/>
                      <a:pt x="155" y="31"/>
                    </a:cubicBezTo>
                    <a:cubicBezTo>
                      <a:pt x="181" y="22"/>
                      <a:pt x="208" y="13"/>
                      <a:pt x="234" y="4"/>
                    </a:cubicBezTo>
                    <a:cubicBezTo>
                      <a:pt x="243" y="0"/>
                      <a:pt x="240" y="8"/>
                      <a:pt x="242" y="11"/>
                    </a:cubicBezTo>
                    <a:close/>
                  </a:path>
                </a:pathLst>
              </a:custGeom>
              <a:solidFill>
                <a:srgbClr val="D5E8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6" name="Freeform 499">
                <a:extLst>
                  <a:ext uri="{FF2B5EF4-FFF2-40B4-BE49-F238E27FC236}">
                    <a16:creationId xmlns:a16="http://schemas.microsoft.com/office/drawing/2014/main" id="{D58BA312-9B90-56A4-71FE-EC1E59443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7" y="908"/>
                <a:ext cx="100" cy="46"/>
              </a:xfrm>
              <a:custGeom>
                <a:avLst/>
                <a:gdLst>
                  <a:gd name="T0" fmla="*/ 84 w 91"/>
                  <a:gd name="T1" fmla="*/ 39 h 42"/>
                  <a:gd name="T2" fmla="*/ 46 w 91"/>
                  <a:gd name="T3" fmla="*/ 40 h 42"/>
                  <a:gd name="T4" fmla="*/ 38 w 91"/>
                  <a:gd name="T5" fmla="*/ 42 h 42"/>
                  <a:gd name="T6" fmla="*/ 33 w 91"/>
                  <a:gd name="T7" fmla="*/ 39 h 42"/>
                  <a:gd name="T8" fmla="*/ 35 w 91"/>
                  <a:gd name="T9" fmla="*/ 35 h 42"/>
                  <a:gd name="T10" fmla="*/ 39 w 91"/>
                  <a:gd name="T11" fmla="*/ 31 h 42"/>
                  <a:gd name="T12" fmla="*/ 40 w 91"/>
                  <a:gd name="T13" fmla="*/ 25 h 42"/>
                  <a:gd name="T14" fmla="*/ 34 w 91"/>
                  <a:gd name="T15" fmla="*/ 25 h 42"/>
                  <a:gd name="T16" fmla="*/ 12 w 91"/>
                  <a:gd name="T17" fmla="*/ 33 h 42"/>
                  <a:gd name="T18" fmla="*/ 6 w 91"/>
                  <a:gd name="T19" fmla="*/ 30 h 42"/>
                  <a:gd name="T20" fmla="*/ 9 w 91"/>
                  <a:gd name="T21" fmla="*/ 25 h 42"/>
                  <a:gd name="T22" fmla="*/ 20 w 91"/>
                  <a:gd name="T23" fmla="*/ 21 h 42"/>
                  <a:gd name="T24" fmla="*/ 27 w 91"/>
                  <a:gd name="T25" fmla="*/ 16 h 42"/>
                  <a:gd name="T26" fmla="*/ 18 w 91"/>
                  <a:gd name="T27" fmla="*/ 13 h 42"/>
                  <a:gd name="T28" fmla="*/ 0 w 91"/>
                  <a:gd name="T29" fmla="*/ 13 h 42"/>
                  <a:gd name="T30" fmla="*/ 21 w 91"/>
                  <a:gd name="T31" fmla="*/ 2 h 42"/>
                  <a:gd name="T32" fmla="*/ 73 w 91"/>
                  <a:gd name="T33" fmla="*/ 21 h 42"/>
                  <a:gd name="T34" fmla="*/ 87 w 91"/>
                  <a:gd name="T35" fmla="*/ 33 h 42"/>
                  <a:gd name="T36" fmla="*/ 84 w 91"/>
                  <a:gd name="T37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2">
                    <a:moveTo>
                      <a:pt x="84" y="39"/>
                    </a:moveTo>
                    <a:cubicBezTo>
                      <a:pt x="71" y="34"/>
                      <a:pt x="58" y="33"/>
                      <a:pt x="46" y="40"/>
                    </a:cubicBezTo>
                    <a:cubicBezTo>
                      <a:pt x="44" y="42"/>
                      <a:pt x="41" y="42"/>
                      <a:pt x="38" y="42"/>
                    </a:cubicBezTo>
                    <a:cubicBezTo>
                      <a:pt x="36" y="42"/>
                      <a:pt x="34" y="42"/>
                      <a:pt x="33" y="39"/>
                    </a:cubicBezTo>
                    <a:cubicBezTo>
                      <a:pt x="32" y="37"/>
                      <a:pt x="34" y="36"/>
                      <a:pt x="35" y="35"/>
                    </a:cubicBezTo>
                    <a:cubicBezTo>
                      <a:pt x="36" y="33"/>
                      <a:pt x="38" y="32"/>
                      <a:pt x="39" y="31"/>
                    </a:cubicBezTo>
                    <a:cubicBezTo>
                      <a:pt x="40" y="29"/>
                      <a:pt x="41" y="27"/>
                      <a:pt x="40" y="25"/>
                    </a:cubicBezTo>
                    <a:cubicBezTo>
                      <a:pt x="38" y="23"/>
                      <a:pt x="36" y="23"/>
                      <a:pt x="34" y="25"/>
                    </a:cubicBezTo>
                    <a:cubicBezTo>
                      <a:pt x="27" y="30"/>
                      <a:pt x="20" y="32"/>
                      <a:pt x="12" y="33"/>
                    </a:cubicBezTo>
                    <a:cubicBezTo>
                      <a:pt x="10" y="33"/>
                      <a:pt x="7" y="32"/>
                      <a:pt x="6" y="30"/>
                    </a:cubicBezTo>
                    <a:cubicBezTo>
                      <a:pt x="5" y="28"/>
                      <a:pt x="7" y="26"/>
                      <a:pt x="9" y="25"/>
                    </a:cubicBezTo>
                    <a:cubicBezTo>
                      <a:pt x="12" y="23"/>
                      <a:pt x="16" y="21"/>
                      <a:pt x="20" y="21"/>
                    </a:cubicBezTo>
                    <a:cubicBezTo>
                      <a:pt x="23" y="21"/>
                      <a:pt x="29" y="22"/>
                      <a:pt x="27" y="16"/>
                    </a:cubicBezTo>
                    <a:cubicBezTo>
                      <a:pt x="26" y="11"/>
                      <a:pt x="21" y="12"/>
                      <a:pt x="18" y="13"/>
                    </a:cubicBezTo>
                    <a:cubicBezTo>
                      <a:pt x="12" y="14"/>
                      <a:pt x="6" y="16"/>
                      <a:pt x="0" y="13"/>
                    </a:cubicBezTo>
                    <a:cubicBezTo>
                      <a:pt x="5" y="4"/>
                      <a:pt x="13" y="3"/>
                      <a:pt x="21" y="2"/>
                    </a:cubicBezTo>
                    <a:cubicBezTo>
                      <a:pt x="41" y="0"/>
                      <a:pt x="58" y="10"/>
                      <a:pt x="73" y="21"/>
                    </a:cubicBezTo>
                    <a:cubicBezTo>
                      <a:pt x="78" y="25"/>
                      <a:pt x="83" y="28"/>
                      <a:pt x="87" y="33"/>
                    </a:cubicBezTo>
                    <a:cubicBezTo>
                      <a:pt x="91" y="37"/>
                      <a:pt x="91" y="40"/>
                      <a:pt x="84" y="39"/>
                    </a:cubicBezTo>
                    <a:close/>
                  </a:path>
                </a:pathLst>
              </a:custGeom>
              <a:solidFill>
                <a:srgbClr val="FAE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7" name="Freeform 500">
                <a:extLst>
                  <a:ext uri="{FF2B5EF4-FFF2-40B4-BE49-F238E27FC236}">
                    <a16:creationId xmlns:a16="http://schemas.microsoft.com/office/drawing/2014/main" id="{C72C5CB7-27E3-4963-A4D7-CDB8EB134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0" y="894"/>
                <a:ext cx="115" cy="64"/>
              </a:xfrm>
              <a:custGeom>
                <a:avLst/>
                <a:gdLst>
                  <a:gd name="T0" fmla="*/ 91 w 105"/>
                  <a:gd name="T1" fmla="*/ 52 h 58"/>
                  <a:gd name="T2" fmla="*/ 94 w 105"/>
                  <a:gd name="T3" fmla="*/ 48 h 58"/>
                  <a:gd name="T4" fmla="*/ 45 w 105"/>
                  <a:gd name="T5" fmla="*/ 19 h 58"/>
                  <a:gd name="T6" fmla="*/ 7 w 105"/>
                  <a:gd name="T7" fmla="*/ 26 h 58"/>
                  <a:gd name="T8" fmla="*/ 8 w 105"/>
                  <a:gd name="T9" fmla="*/ 11 h 58"/>
                  <a:gd name="T10" fmla="*/ 73 w 105"/>
                  <a:gd name="T11" fmla="*/ 17 h 58"/>
                  <a:gd name="T12" fmla="*/ 98 w 105"/>
                  <a:gd name="T13" fmla="*/ 45 h 58"/>
                  <a:gd name="T14" fmla="*/ 102 w 105"/>
                  <a:gd name="T15" fmla="*/ 55 h 58"/>
                  <a:gd name="T16" fmla="*/ 91 w 105"/>
                  <a:gd name="T17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58">
                    <a:moveTo>
                      <a:pt x="91" y="52"/>
                    </a:moveTo>
                    <a:cubicBezTo>
                      <a:pt x="94" y="52"/>
                      <a:pt x="97" y="51"/>
                      <a:pt x="94" y="48"/>
                    </a:cubicBezTo>
                    <a:cubicBezTo>
                      <a:pt x="78" y="37"/>
                      <a:pt x="65" y="23"/>
                      <a:pt x="45" y="19"/>
                    </a:cubicBezTo>
                    <a:cubicBezTo>
                      <a:pt x="31" y="16"/>
                      <a:pt x="19" y="18"/>
                      <a:pt x="7" y="26"/>
                    </a:cubicBezTo>
                    <a:cubicBezTo>
                      <a:pt x="0" y="20"/>
                      <a:pt x="0" y="16"/>
                      <a:pt x="8" y="11"/>
                    </a:cubicBezTo>
                    <a:cubicBezTo>
                      <a:pt x="25" y="0"/>
                      <a:pt x="54" y="3"/>
                      <a:pt x="73" y="17"/>
                    </a:cubicBezTo>
                    <a:cubicBezTo>
                      <a:pt x="83" y="25"/>
                      <a:pt x="91" y="35"/>
                      <a:pt x="98" y="45"/>
                    </a:cubicBezTo>
                    <a:cubicBezTo>
                      <a:pt x="100" y="48"/>
                      <a:pt x="105" y="51"/>
                      <a:pt x="102" y="55"/>
                    </a:cubicBezTo>
                    <a:cubicBezTo>
                      <a:pt x="99" y="58"/>
                      <a:pt x="95" y="54"/>
                      <a:pt x="91" y="52"/>
                    </a:cubicBezTo>
                    <a:close/>
                  </a:path>
                </a:pathLst>
              </a:custGeom>
              <a:solidFill>
                <a:srgbClr val="FBE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8" name="Freeform 501">
                <a:extLst>
                  <a:ext uri="{FF2B5EF4-FFF2-40B4-BE49-F238E27FC236}">
                    <a16:creationId xmlns:a16="http://schemas.microsoft.com/office/drawing/2014/main" id="{4735C038-0F8E-FE84-F1A1-1786B405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832"/>
                <a:ext cx="59" cy="97"/>
              </a:xfrm>
              <a:custGeom>
                <a:avLst/>
                <a:gdLst>
                  <a:gd name="T0" fmla="*/ 10 w 54"/>
                  <a:gd name="T1" fmla="*/ 81 h 89"/>
                  <a:gd name="T2" fmla="*/ 0 w 54"/>
                  <a:gd name="T3" fmla="*/ 89 h 89"/>
                  <a:gd name="T4" fmla="*/ 14 w 54"/>
                  <a:gd name="T5" fmla="*/ 23 h 89"/>
                  <a:gd name="T6" fmla="*/ 47 w 54"/>
                  <a:gd name="T7" fmla="*/ 2 h 89"/>
                  <a:gd name="T8" fmla="*/ 53 w 54"/>
                  <a:gd name="T9" fmla="*/ 3 h 89"/>
                  <a:gd name="T10" fmla="*/ 51 w 54"/>
                  <a:gd name="T11" fmla="*/ 9 h 89"/>
                  <a:gd name="T12" fmla="*/ 28 w 54"/>
                  <a:gd name="T13" fmla="*/ 28 h 89"/>
                  <a:gd name="T14" fmla="*/ 25 w 54"/>
                  <a:gd name="T15" fmla="*/ 31 h 89"/>
                  <a:gd name="T16" fmla="*/ 14 w 54"/>
                  <a:gd name="T17" fmla="*/ 57 h 89"/>
                  <a:gd name="T18" fmla="*/ 10 w 54"/>
                  <a:gd name="T19" fmla="*/ 8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89">
                    <a:moveTo>
                      <a:pt x="10" y="81"/>
                    </a:moveTo>
                    <a:cubicBezTo>
                      <a:pt x="8" y="85"/>
                      <a:pt x="7" y="89"/>
                      <a:pt x="0" y="89"/>
                    </a:cubicBezTo>
                    <a:cubicBezTo>
                      <a:pt x="1" y="66"/>
                      <a:pt x="2" y="43"/>
                      <a:pt x="14" y="23"/>
                    </a:cubicBezTo>
                    <a:cubicBezTo>
                      <a:pt x="21" y="10"/>
                      <a:pt x="33" y="3"/>
                      <a:pt x="47" y="2"/>
                    </a:cubicBezTo>
                    <a:cubicBezTo>
                      <a:pt x="49" y="2"/>
                      <a:pt x="52" y="0"/>
                      <a:pt x="53" y="3"/>
                    </a:cubicBezTo>
                    <a:cubicBezTo>
                      <a:pt x="54" y="5"/>
                      <a:pt x="52" y="7"/>
                      <a:pt x="51" y="9"/>
                    </a:cubicBezTo>
                    <a:cubicBezTo>
                      <a:pt x="45" y="16"/>
                      <a:pt x="37" y="22"/>
                      <a:pt x="28" y="28"/>
                    </a:cubicBezTo>
                    <a:cubicBezTo>
                      <a:pt x="27" y="29"/>
                      <a:pt x="26" y="30"/>
                      <a:pt x="25" y="31"/>
                    </a:cubicBezTo>
                    <a:cubicBezTo>
                      <a:pt x="20" y="39"/>
                      <a:pt x="15" y="48"/>
                      <a:pt x="14" y="57"/>
                    </a:cubicBezTo>
                    <a:cubicBezTo>
                      <a:pt x="13" y="65"/>
                      <a:pt x="9" y="73"/>
                      <a:pt x="10" y="81"/>
                    </a:cubicBezTo>
                    <a:close/>
                  </a:path>
                </a:pathLst>
              </a:custGeom>
              <a:solidFill>
                <a:srgbClr val="F8E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89" name="Freeform 502">
                <a:extLst>
                  <a:ext uri="{FF2B5EF4-FFF2-40B4-BE49-F238E27FC236}">
                    <a16:creationId xmlns:a16="http://schemas.microsoft.com/office/drawing/2014/main" id="{5A00336C-15A9-6FF5-2FEB-26C3D06E8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2" y="863"/>
                <a:ext cx="54" cy="57"/>
              </a:xfrm>
              <a:custGeom>
                <a:avLst/>
                <a:gdLst>
                  <a:gd name="T0" fmla="*/ 3 w 50"/>
                  <a:gd name="T1" fmla="*/ 52 h 52"/>
                  <a:gd name="T2" fmla="*/ 0 w 50"/>
                  <a:gd name="T3" fmla="*/ 47 h 52"/>
                  <a:gd name="T4" fmla="*/ 13 w 50"/>
                  <a:gd name="T5" fmla="*/ 3 h 52"/>
                  <a:gd name="T6" fmla="*/ 18 w 50"/>
                  <a:gd name="T7" fmla="*/ 2 h 52"/>
                  <a:gd name="T8" fmla="*/ 25 w 50"/>
                  <a:gd name="T9" fmla="*/ 4 h 52"/>
                  <a:gd name="T10" fmla="*/ 44 w 50"/>
                  <a:gd name="T11" fmla="*/ 1 h 52"/>
                  <a:gd name="T12" fmla="*/ 49 w 50"/>
                  <a:gd name="T13" fmla="*/ 3 h 52"/>
                  <a:gd name="T14" fmla="*/ 46 w 50"/>
                  <a:gd name="T15" fmla="*/ 10 h 52"/>
                  <a:gd name="T16" fmla="*/ 26 w 50"/>
                  <a:gd name="T17" fmla="*/ 19 h 52"/>
                  <a:gd name="T18" fmla="*/ 19 w 50"/>
                  <a:gd name="T19" fmla="*/ 24 h 52"/>
                  <a:gd name="T20" fmla="*/ 27 w 50"/>
                  <a:gd name="T21" fmla="*/ 27 h 52"/>
                  <a:gd name="T22" fmla="*/ 33 w 50"/>
                  <a:gd name="T23" fmla="*/ 28 h 52"/>
                  <a:gd name="T24" fmla="*/ 30 w 50"/>
                  <a:gd name="T25" fmla="*/ 34 h 52"/>
                  <a:gd name="T26" fmla="*/ 3 w 50"/>
                  <a:gd name="T2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52">
                    <a:moveTo>
                      <a:pt x="3" y="52"/>
                    </a:moveTo>
                    <a:cubicBezTo>
                      <a:pt x="2" y="50"/>
                      <a:pt x="0" y="49"/>
                      <a:pt x="0" y="47"/>
                    </a:cubicBezTo>
                    <a:cubicBezTo>
                      <a:pt x="3" y="32"/>
                      <a:pt x="6" y="17"/>
                      <a:pt x="13" y="3"/>
                    </a:cubicBezTo>
                    <a:cubicBezTo>
                      <a:pt x="14" y="2"/>
                      <a:pt x="16" y="2"/>
                      <a:pt x="18" y="2"/>
                    </a:cubicBezTo>
                    <a:cubicBezTo>
                      <a:pt x="18" y="8"/>
                      <a:pt x="22" y="7"/>
                      <a:pt x="25" y="4"/>
                    </a:cubicBezTo>
                    <a:cubicBezTo>
                      <a:pt x="31" y="1"/>
                      <a:pt x="37" y="0"/>
                      <a:pt x="44" y="1"/>
                    </a:cubicBezTo>
                    <a:cubicBezTo>
                      <a:pt x="46" y="1"/>
                      <a:pt x="49" y="0"/>
                      <a:pt x="49" y="3"/>
                    </a:cubicBezTo>
                    <a:cubicBezTo>
                      <a:pt x="50" y="6"/>
                      <a:pt x="48" y="8"/>
                      <a:pt x="46" y="10"/>
                    </a:cubicBezTo>
                    <a:cubicBezTo>
                      <a:pt x="39" y="13"/>
                      <a:pt x="34" y="18"/>
                      <a:pt x="26" y="19"/>
                    </a:cubicBezTo>
                    <a:cubicBezTo>
                      <a:pt x="22" y="19"/>
                      <a:pt x="18" y="20"/>
                      <a:pt x="19" y="24"/>
                    </a:cubicBezTo>
                    <a:cubicBezTo>
                      <a:pt x="19" y="28"/>
                      <a:pt x="23" y="27"/>
                      <a:pt x="27" y="27"/>
                    </a:cubicBezTo>
                    <a:cubicBezTo>
                      <a:pt x="29" y="27"/>
                      <a:pt x="32" y="25"/>
                      <a:pt x="33" y="28"/>
                    </a:cubicBezTo>
                    <a:cubicBezTo>
                      <a:pt x="34" y="31"/>
                      <a:pt x="32" y="33"/>
                      <a:pt x="30" y="34"/>
                    </a:cubicBezTo>
                    <a:cubicBezTo>
                      <a:pt x="21" y="40"/>
                      <a:pt x="12" y="46"/>
                      <a:pt x="3" y="52"/>
                    </a:cubicBezTo>
                    <a:close/>
                  </a:path>
                </a:pathLst>
              </a:custGeom>
              <a:solidFill>
                <a:srgbClr val="F8E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0" name="Freeform 503">
                <a:extLst>
                  <a:ext uri="{FF2B5EF4-FFF2-40B4-BE49-F238E27FC236}">
                    <a16:creationId xmlns:a16="http://schemas.microsoft.com/office/drawing/2014/main" id="{4168282C-937A-3D9B-D013-80F7EF643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1841"/>
                <a:ext cx="84" cy="49"/>
              </a:xfrm>
              <a:custGeom>
                <a:avLst/>
                <a:gdLst>
                  <a:gd name="T0" fmla="*/ 1 w 76"/>
                  <a:gd name="T1" fmla="*/ 3 h 45"/>
                  <a:gd name="T2" fmla="*/ 47 w 76"/>
                  <a:gd name="T3" fmla="*/ 0 h 45"/>
                  <a:gd name="T4" fmla="*/ 55 w 76"/>
                  <a:gd name="T5" fmla="*/ 4 h 45"/>
                  <a:gd name="T6" fmla="*/ 76 w 76"/>
                  <a:gd name="T7" fmla="*/ 45 h 45"/>
                  <a:gd name="T8" fmla="*/ 5 w 76"/>
                  <a:gd name="T9" fmla="*/ 45 h 45"/>
                  <a:gd name="T10" fmla="*/ 2 w 76"/>
                  <a:gd name="T11" fmla="*/ 14 h 45"/>
                  <a:gd name="T12" fmla="*/ 1 w 76"/>
                  <a:gd name="T13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" h="45">
                    <a:moveTo>
                      <a:pt x="1" y="3"/>
                    </a:moveTo>
                    <a:cubicBezTo>
                      <a:pt x="16" y="2"/>
                      <a:pt x="32" y="1"/>
                      <a:pt x="47" y="0"/>
                    </a:cubicBezTo>
                    <a:cubicBezTo>
                      <a:pt x="50" y="0"/>
                      <a:pt x="53" y="0"/>
                      <a:pt x="55" y="4"/>
                    </a:cubicBezTo>
                    <a:cubicBezTo>
                      <a:pt x="61" y="17"/>
                      <a:pt x="68" y="30"/>
                      <a:pt x="76" y="45"/>
                    </a:cubicBezTo>
                    <a:cubicBezTo>
                      <a:pt x="51" y="45"/>
                      <a:pt x="28" y="45"/>
                      <a:pt x="5" y="45"/>
                    </a:cubicBezTo>
                    <a:cubicBezTo>
                      <a:pt x="0" y="35"/>
                      <a:pt x="3" y="24"/>
                      <a:pt x="2" y="14"/>
                    </a:cubicBezTo>
                    <a:cubicBezTo>
                      <a:pt x="2" y="10"/>
                      <a:pt x="2" y="7"/>
                      <a:pt x="1" y="3"/>
                    </a:cubicBezTo>
                    <a:close/>
                  </a:path>
                </a:pathLst>
              </a:custGeom>
              <a:solidFill>
                <a:srgbClr val="DF860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1" name="Freeform 504">
                <a:extLst>
                  <a:ext uri="{FF2B5EF4-FFF2-40B4-BE49-F238E27FC236}">
                    <a16:creationId xmlns:a16="http://schemas.microsoft.com/office/drawing/2014/main" id="{4BB4C108-DA0B-3A8F-AF7B-3DA0E75D7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0" y="1844"/>
                <a:ext cx="70" cy="49"/>
              </a:xfrm>
              <a:custGeom>
                <a:avLst/>
                <a:gdLst>
                  <a:gd name="T0" fmla="*/ 59 w 64"/>
                  <a:gd name="T1" fmla="*/ 0 h 45"/>
                  <a:gd name="T2" fmla="*/ 64 w 64"/>
                  <a:gd name="T3" fmla="*/ 5 h 45"/>
                  <a:gd name="T4" fmla="*/ 63 w 64"/>
                  <a:gd name="T5" fmla="*/ 42 h 45"/>
                  <a:gd name="T6" fmla="*/ 6 w 64"/>
                  <a:gd name="T7" fmla="*/ 44 h 45"/>
                  <a:gd name="T8" fmla="*/ 2 w 64"/>
                  <a:gd name="T9" fmla="*/ 38 h 45"/>
                  <a:gd name="T10" fmla="*/ 7 w 64"/>
                  <a:gd name="T11" fmla="*/ 27 h 45"/>
                  <a:gd name="T12" fmla="*/ 46 w 64"/>
                  <a:gd name="T13" fmla="*/ 1 h 45"/>
                  <a:gd name="T14" fmla="*/ 59 w 64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45">
                    <a:moveTo>
                      <a:pt x="59" y="0"/>
                    </a:moveTo>
                    <a:cubicBezTo>
                      <a:pt x="62" y="1"/>
                      <a:pt x="64" y="1"/>
                      <a:pt x="64" y="5"/>
                    </a:cubicBezTo>
                    <a:cubicBezTo>
                      <a:pt x="62" y="17"/>
                      <a:pt x="63" y="30"/>
                      <a:pt x="63" y="42"/>
                    </a:cubicBezTo>
                    <a:cubicBezTo>
                      <a:pt x="44" y="43"/>
                      <a:pt x="25" y="44"/>
                      <a:pt x="6" y="44"/>
                    </a:cubicBezTo>
                    <a:cubicBezTo>
                      <a:pt x="1" y="45"/>
                      <a:pt x="0" y="43"/>
                      <a:pt x="2" y="38"/>
                    </a:cubicBezTo>
                    <a:cubicBezTo>
                      <a:pt x="4" y="35"/>
                      <a:pt x="5" y="31"/>
                      <a:pt x="7" y="27"/>
                    </a:cubicBezTo>
                    <a:cubicBezTo>
                      <a:pt x="18" y="2"/>
                      <a:pt x="18" y="2"/>
                      <a:pt x="46" y="1"/>
                    </a:cubicBezTo>
                    <a:cubicBezTo>
                      <a:pt x="50" y="0"/>
                      <a:pt x="55" y="0"/>
                      <a:pt x="59" y="0"/>
                    </a:cubicBezTo>
                    <a:close/>
                  </a:path>
                </a:pathLst>
              </a:custGeom>
              <a:solidFill>
                <a:srgbClr val="EE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2" name="Freeform 505">
                <a:extLst>
                  <a:ext uri="{FF2B5EF4-FFF2-40B4-BE49-F238E27FC236}">
                    <a16:creationId xmlns:a16="http://schemas.microsoft.com/office/drawing/2014/main" id="{BFDED3D3-84A7-FE9D-2FEC-173011D51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4" y="1912"/>
                <a:ext cx="111" cy="37"/>
              </a:xfrm>
              <a:custGeom>
                <a:avLst/>
                <a:gdLst>
                  <a:gd name="T0" fmla="*/ 2 w 101"/>
                  <a:gd name="T1" fmla="*/ 17 h 34"/>
                  <a:gd name="T2" fmla="*/ 30 w 101"/>
                  <a:gd name="T3" fmla="*/ 16 h 34"/>
                  <a:gd name="T4" fmla="*/ 43 w 101"/>
                  <a:gd name="T5" fmla="*/ 15 h 34"/>
                  <a:gd name="T6" fmla="*/ 51 w 101"/>
                  <a:gd name="T7" fmla="*/ 5 h 34"/>
                  <a:gd name="T8" fmla="*/ 61 w 101"/>
                  <a:gd name="T9" fmla="*/ 6 h 34"/>
                  <a:gd name="T10" fmla="*/ 62 w 101"/>
                  <a:gd name="T11" fmla="*/ 7 h 34"/>
                  <a:gd name="T12" fmla="*/ 73 w 101"/>
                  <a:gd name="T13" fmla="*/ 21 h 34"/>
                  <a:gd name="T14" fmla="*/ 86 w 101"/>
                  <a:gd name="T15" fmla="*/ 12 h 34"/>
                  <a:gd name="T16" fmla="*/ 92 w 101"/>
                  <a:gd name="T17" fmla="*/ 13 h 34"/>
                  <a:gd name="T18" fmla="*/ 101 w 101"/>
                  <a:gd name="T19" fmla="*/ 31 h 34"/>
                  <a:gd name="T20" fmla="*/ 3 w 101"/>
                  <a:gd name="T21" fmla="*/ 32 h 34"/>
                  <a:gd name="T22" fmla="*/ 2 w 101"/>
                  <a:gd name="T23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1" h="34">
                    <a:moveTo>
                      <a:pt x="2" y="17"/>
                    </a:moveTo>
                    <a:cubicBezTo>
                      <a:pt x="16" y="5"/>
                      <a:pt x="16" y="4"/>
                      <a:pt x="30" y="16"/>
                    </a:cubicBezTo>
                    <a:cubicBezTo>
                      <a:pt x="35" y="21"/>
                      <a:pt x="39" y="20"/>
                      <a:pt x="43" y="15"/>
                    </a:cubicBezTo>
                    <a:cubicBezTo>
                      <a:pt x="46" y="12"/>
                      <a:pt x="49" y="8"/>
                      <a:pt x="51" y="5"/>
                    </a:cubicBezTo>
                    <a:cubicBezTo>
                      <a:pt x="55" y="0"/>
                      <a:pt x="58" y="1"/>
                      <a:pt x="61" y="6"/>
                    </a:cubicBezTo>
                    <a:cubicBezTo>
                      <a:pt x="62" y="6"/>
                      <a:pt x="62" y="7"/>
                      <a:pt x="62" y="7"/>
                    </a:cubicBezTo>
                    <a:cubicBezTo>
                      <a:pt x="66" y="12"/>
                      <a:pt x="67" y="20"/>
                      <a:pt x="73" y="21"/>
                    </a:cubicBezTo>
                    <a:cubicBezTo>
                      <a:pt x="79" y="23"/>
                      <a:pt x="82" y="15"/>
                      <a:pt x="86" y="12"/>
                    </a:cubicBezTo>
                    <a:cubicBezTo>
                      <a:pt x="89" y="10"/>
                      <a:pt x="90" y="10"/>
                      <a:pt x="92" y="13"/>
                    </a:cubicBezTo>
                    <a:cubicBezTo>
                      <a:pt x="94" y="18"/>
                      <a:pt x="97" y="24"/>
                      <a:pt x="101" y="31"/>
                    </a:cubicBezTo>
                    <a:cubicBezTo>
                      <a:pt x="67" y="29"/>
                      <a:pt x="35" y="34"/>
                      <a:pt x="3" y="32"/>
                    </a:cubicBezTo>
                    <a:cubicBezTo>
                      <a:pt x="0" y="27"/>
                      <a:pt x="2" y="22"/>
                      <a:pt x="2" y="17"/>
                    </a:cubicBezTo>
                    <a:close/>
                  </a:path>
                </a:pathLst>
              </a:custGeom>
              <a:solidFill>
                <a:srgbClr val="567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3" name="Freeform 506">
                <a:extLst>
                  <a:ext uri="{FF2B5EF4-FFF2-40B4-BE49-F238E27FC236}">
                    <a16:creationId xmlns:a16="http://schemas.microsoft.com/office/drawing/2014/main" id="{704B4AF1-499E-C997-F317-DF7AA8669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3" y="1899"/>
                <a:ext cx="90" cy="35"/>
              </a:xfrm>
              <a:custGeom>
                <a:avLst/>
                <a:gdLst>
                  <a:gd name="T0" fmla="*/ 80 w 82"/>
                  <a:gd name="T1" fmla="*/ 18 h 32"/>
                  <a:gd name="T2" fmla="*/ 59 w 82"/>
                  <a:gd name="T3" fmla="*/ 20 h 32"/>
                  <a:gd name="T4" fmla="*/ 42 w 82"/>
                  <a:gd name="T5" fmla="*/ 20 h 32"/>
                  <a:gd name="T6" fmla="*/ 41 w 82"/>
                  <a:gd name="T7" fmla="*/ 21 h 32"/>
                  <a:gd name="T8" fmla="*/ 19 w 82"/>
                  <a:gd name="T9" fmla="*/ 20 h 32"/>
                  <a:gd name="T10" fmla="*/ 0 w 82"/>
                  <a:gd name="T11" fmla="*/ 23 h 32"/>
                  <a:gd name="T12" fmla="*/ 10 w 82"/>
                  <a:gd name="T13" fmla="*/ 4 h 32"/>
                  <a:gd name="T14" fmla="*/ 19 w 82"/>
                  <a:gd name="T15" fmla="*/ 1 h 32"/>
                  <a:gd name="T16" fmla="*/ 79 w 82"/>
                  <a:gd name="T17" fmla="*/ 1 h 32"/>
                  <a:gd name="T18" fmla="*/ 80 w 82"/>
                  <a:gd name="T19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32">
                    <a:moveTo>
                      <a:pt x="80" y="18"/>
                    </a:moveTo>
                    <a:cubicBezTo>
                      <a:pt x="71" y="31"/>
                      <a:pt x="69" y="31"/>
                      <a:pt x="59" y="20"/>
                    </a:cubicBezTo>
                    <a:cubicBezTo>
                      <a:pt x="52" y="13"/>
                      <a:pt x="47" y="13"/>
                      <a:pt x="42" y="20"/>
                    </a:cubicBezTo>
                    <a:cubicBezTo>
                      <a:pt x="42" y="20"/>
                      <a:pt x="41" y="21"/>
                      <a:pt x="41" y="21"/>
                    </a:cubicBezTo>
                    <a:cubicBezTo>
                      <a:pt x="29" y="32"/>
                      <a:pt x="29" y="32"/>
                      <a:pt x="19" y="20"/>
                    </a:cubicBezTo>
                    <a:cubicBezTo>
                      <a:pt x="10" y="10"/>
                      <a:pt x="7" y="22"/>
                      <a:pt x="0" y="23"/>
                    </a:cubicBezTo>
                    <a:cubicBezTo>
                      <a:pt x="4" y="17"/>
                      <a:pt x="7" y="11"/>
                      <a:pt x="10" y="4"/>
                    </a:cubicBezTo>
                    <a:cubicBezTo>
                      <a:pt x="12" y="0"/>
                      <a:pt x="15" y="1"/>
                      <a:pt x="19" y="1"/>
                    </a:cubicBezTo>
                    <a:cubicBezTo>
                      <a:pt x="39" y="1"/>
                      <a:pt x="59" y="1"/>
                      <a:pt x="79" y="1"/>
                    </a:cubicBezTo>
                    <a:cubicBezTo>
                      <a:pt x="82" y="6"/>
                      <a:pt x="81" y="12"/>
                      <a:pt x="80" y="18"/>
                    </a:cubicBezTo>
                    <a:close/>
                  </a:path>
                </a:pathLst>
              </a:custGeom>
              <a:solidFill>
                <a:srgbClr val="AAC0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4" name="Freeform 507">
                <a:extLst>
                  <a:ext uri="{FF2B5EF4-FFF2-40B4-BE49-F238E27FC236}">
                    <a16:creationId xmlns:a16="http://schemas.microsoft.com/office/drawing/2014/main" id="{CEA23BE5-096A-584D-5452-FF0B27FF6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8" y="1897"/>
                <a:ext cx="92" cy="34"/>
              </a:xfrm>
              <a:custGeom>
                <a:avLst/>
                <a:gdLst>
                  <a:gd name="T0" fmla="*/ 3 w 84"/>
                  <a:gd name="T1" fmla="*/ 20 h 31"/>
                  <a:gd name="T2" fmla="*/ 2 w 84"/>
                  <a:gd name="T3" fmla="*/ 3 h 31"/>
                  <a:gd name="T4" fmla="*/ 69 w 84"/>
                  <a:gd name="T5" fmla="*/ 1 h 31"/>
                  <a:gd name="T6" fmla="*/ 83 w 84"/>
                  <a:gd name="T7" fmla="*/ 17 h 31"/>
                  <a:gd name="T8" fmla="*/ 74 w 84"/>
                  <a:gd name="T9" fmla="*/ 28 h 31"/>
                  <a:gd name="T10" fmla="*/ 67 w 84"/>
                  <a:gd name="T11" fmla="*/ 25 h 31"/>
                  <a:gd name="T12" fmla="*/ 40 w 84"/>
                  <a:gd name="T13" fmla="*/ 23 h 31"/>
                  <a:gd name="T14" fmla="*/ 25 w 84"/>
                  <a:gd name="T15" fmla="*/ 23 h 31"/>
                  <a:gd name="T16" fmla="*/ 3 w 84"/>
                  <a:gd name="T17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" h="31">
                    <a:moveTo>
                      <a:pt x="3" y="20"/>
                    </a:moveTo>
                    <a:cubicBezTo>
                      <a:pt x="0" y="14"/>
                      <a:pt x="1" y="8"/>
                      <a:pt x="2" y="3"/>
                    </a:cubicBezTo>
                    <a:cubicBezTo>
                      <a:pt x="24" y="0"/>
                      <a:pt x="46" y="1"/>
                      <a:pt x="69" y="1"/>
                    </a:cubicBezTo>
                    <a:cubicBezTo>
                      <a:pt x="74" y="1"/>
                      <a:pt x="83" y="10"/>
                      <a:pt x="83" y="17"/>
                    </a:cubicBezTo>
                    <a:cubicBezTo>
                      <a:pt x="84" y="23"/>
                      <a:pt x="78" y="25"/>
                      <a:pt x="74" y="28"/>
                    </a:cubicBezTo>
                    <a:cubicBezTo>
                      <a:pt x="70" y="31"/>
                      <a:pt x="69" y="28"/>
                      <a:pt x="67" y="25"/>
                    </a:cubicBezTo>
                    <a:cubicBezTo>
                      <a:pt x="55" y="7"/>
                      <a:pt x="54" y="7"/>
                      <a:pt x="40" y="23"/>
                    </a:cubicBezTo>
                    <a:cubicBezTo>
                      <a:pt x="34" y="30"/>
                      <a:pt x="30" y="29"/>
                      <a:pt x="25" y="23"/>
                    </a:cubicBezTo>
                    <a:cubicBezTo>
                      <a:pt x="18" y="16"/>
                      <a:pt x="11" y="13"/>
                      <a:pt x="3" y="20"/>
                    </a:cubicBezTo>
                    <a:close/>
                  </a:path>
                </a:pathLst>
              </a:custGeom>
              <a:solidFill>
                <a:srgbClr val="577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5" name="Freeform 508">
                <a:extLst>
                  <a:ext uri="{FF2B5EF4-FFF2-40B4-BE49-F238E27FC236}">
                    <a16:creationId xmlns:a16="http://schemas.microsoft.com/office/drawing/2014/main" id="{A5A71002-CDBD-1D66-BE70-855EC98790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9" y="1917"/>
                <a:ext cx="103" cy="33"/>
              </a:xfrm>
              <a:custGeom>
                <a:avLst/>
                <a:gdLst>
                  <a:gd name="T0" fmla="*/ 89 w 94"/>
                  <a:gd name="T1" fmla="*/ 12 h 30"/>
                  <a:gd name="T2" fmla="*/ 90 w 94"/>
                  <a:gd name="T3" fmla="*/ 27 h 30"/>
                  <a:gd name="T4" fmla="*/ 60 w 94"/>
                  <a:gd name="T5" fmla="*/ 27 h 30"/>
                  <a:gd name="T6" fmla="*/ 0 w 94"/>
                  <a:gd name="T7" fmla="*/ 30 h 30"/>
                  <a:gd name="T8" fmla="*/ 24 w 94"/>
                  <a:gd name="T9" fmla="*/ 4 h 30"/>
                  <a:gd name="T10" fmla="*/ 30 w 94"/>
                  <a:gd name="T11" fmla="*/ 7 h 30"/>
                  <a:gd name="T12" fmla="*/ 56 w 94"/>
                  <a:gd name="T13" fmla="*/ 7 h 30"/>
                  <a:gd name="T14" fmla="*/ 71 w 94"/>
                  <a:gd name="T15" fmla="*/ 7 h 30"/>
                  <a:gd name="T16" fmla="*/ 89 w 94"/>
                  <a:gd name="T17" fmla="*/ 1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30">
                    <a:moveTo>
                      <a:pt x="89" y="12"/>
                    </a:moveTo>
                    <a:cubicBezTo>
                      <a:pt x="94" y="17"/>
                      <a:pt x="89" y="22"/>
                      <a:pt x="90" y="27"/>
                    </a:cubicBezTo>
                    <a:cubicBezTo>
                      <a:pt x="80" y="27"/>
                      <a:pt x="70" y="28"/>
                      <a:pt x="60" y="27"/>
                    </a:cubicBezTo>
                    <a:cubicBezTo>
                      <a:pt x="40" y="27"/>
                      <a:pt x="21" y="28"/>
                      <a:pt x="0" y="30"/>
                    </a:cubicBezTo>
                    <a:cubicBezTo>
                      <a:pt x="5" y="17"/>
                      <a:pt x="16" y="12"/>
                      <a:pt x="24" y="4"/>
                    </a:cubicBezTo>
                    <a:cubicBezTo>
                      <a:pt x="27" y="1"/>
                      <a:pt x="28" y="5"/>
                      <a:pt x="30" y="7"/>
                    </a:cubicBezTo>
                    <a:cubicBezTo>
                      <a:pt x="43" y="20"/>
                      <a:pt x="43" y="21"/>
                      <a:pt x="56" y="7"/>
                    </a:cubicBezTo>
                    <a:cubicBezTo>
                      <a:pt x="62" y="1"/>
                      <a:pt x="65" y="0"/>
                      <a:pt x="71" y="7"/>
                    </a:cubicBezTo>
                    <a:cubicBezTo>
                      <a:pt x="75" y="13"/>
                      <a:pt x="80" y="20"/>
                      <a:pt x="89" y="12"/>
                    </a:cubicBezTo>
                    <a:close/>
                  </a:path>
                </a:pathLst>
              </a:custGeom>
              <a:solidFill>
                <a:srgbClr val="ABBF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6" name="Freeform 509">
                <a:extLst>
                  <a:ext uri="{FF2B5EF4-FFF2-40B4-BE49-F238E27FC236}">
                    <a16:creationId xmlns:a16="http://schemas.microsoft.com/office/drawing/2014/main" id="{10D61E34-3B86-70D3-7ABE-44D9FE38A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1736"/>
                <a:ext cx="40" cy="49"/>
              </a:xfrm>
              <a:custGeom>
                <a:avLst/>
                <a:gdLst>
                  <a:gd name="T0" fmla="*/ 20 w 37"/>
                  <a:gd name="T1" fmla="*/ 0 h 44"/>
                  <a:gd name="T2" fmla="*/ 37 w 37"/>
                  <a:gd name="T3" fmla="*/ 41 h 44"/>
                  <a:gd name="T4" fmla="*/ 0 w 37"/>
                  <a:gd name="T5" fmla="*/ 44 h 44"/>
                  <a:gd name="T6" fmla="*/ 20 w 37"/>
                  <a:gd name="T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4">
                    <a:moveTo>
                      <a:pt x="20" y="0"/>
                    </a:moveTo>
                    <a:cubicBezTo>
                      <a:pt x="25" y="15"/>
                      <a:pt x="31" y="28"/>
                      <a:pt x="37" y="41"/>
                    </a:cubicBezTo>
                    <a:cubicBezTo>
                      <a:pt x="25" y="42"/>
                      <a:pt x="13" y="43"/>
                      <a:pt x="0" y="44"/>
                    </a:cubicBezTo>
                    <a:cubicBezTo>
                      <a:pt x="7" y="29"/>
                      <a:pt x="13" y="15"/>
                      <a:pt x="20" y="0"/>
                    </a:cubicBezTo>
                    <a:close/>
                  </a:path>
                </a:pathLst>
              </a:custGeom>
              <a:solidFill>
                <a:srgbClr val="F9EC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7" name="Freeform 510">
                <a:extLst>
                  <a:ext uri="{FF2B5EF4-FFF2-40B4-BE49-F238E27FC236}">
                    <a16:creationId xmlns:a16="http://schemas.microsoft.com/office/drawing/2014/main" id="{8FF2DFD9-DB2A-3386-D4BD-576CB498A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1784"/>
                <a:ext cx="36" cy="58"/>
              </a:xfrm>
              <a:custGeom>
                <a:avLst/>
                <a:gdLst>
                  <a:gd name="T0" fmla="*/ 0 w 33"/>
                  <a:gd name="T1" fmla="*/ 50 h 53"/>
                  <a:gd name="T2" fmla="*/ 17 w 33"/>
                  <a:gd name="T3" fmla="*/ 8 h 53"/>
                  <a:gd name="T4" fmla="*/ 33 w 33"/>
                  <a:gd name="T5" fmla="*/ 4 h 53"/>
                  <a:gd name="T6" fmla="*/ 16 w 33"/>
                  <a:gd name="T7" fmla="*/ 46 h 53"/>
                  <a:gd name="T8" fmla="*/ 0 w 33"/>
                  <a:gd name="T9" fmla="*/ 5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53">
                    <a:moveTo>
                      <a:pt x="0" y="50"/>
                    </a:moveTo>
                    <a:cubicBezTo>
                      <a:pt x="4" y="35"/>
                      <a:pt x="11" y="22"/>
                      <a:pt x="17" y="8"/>
                    </a:cubicBezTo>
                    <a:cubicBezTo>
                      <a:pt x="20" y="0"/>
                      <a:pt x="27" y="5"/>
                      <a:pt x="33" y="4"/>
                    </a:cubicBezTo>
                    <a:cubicBezTo>
                      <a:pt x="27" y="19"/>
                      <a:pt x="22" y="33"/>
                      <a:pt x="16" y="46"/>
                    </a:cubicBezTo>
                    <a:cubicBezTo>
                      <a:pt x="13" y="53"/>
                      <a:pt x="6" y="49"/>
                      <a:pt x="0" y="50"/>
                    </a:cubicBezTo>
                    <a:close/>
                  </a:path>
                </a:pathLst>
              </a:custGeom>
              <a:solidFill>
                <a:srgbClr val="AFD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8" name="Freeform 511">
                <a:extLst>
                  <a:ext uri="{FF2B5EF4-FFF2-40B4-BE49-F238E27FC236}">
                    <a16:creationId xmlns:a16="http://schemas.microsoft.com/office/drawing/2014/main" id="{DD60F95F-B2CD-193A-A1C6-C59D884EE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1788"/>
                <a:ext cx="38" cy="55"/>
              </a:xfrm>
              <a:custGeom>
                <a:avLst/>
                <a:gdLst>
                  <a:gd name="T0" fmla="*/ 10 w 34"/>
                  <a:gd name="T1" fmla="*/ 23 h 50"/>
                  <a:gd name="T2" fmla="*/ 18 w 34"/>
                  <a:gd name="T3" fmla="*/ 9 h 50"/>
                  <a:gd name="T4" fmla="*/ 34 w 34"/>
                  <a:gd name="T5" fmla="*/ 1 h 50"/>
                  <a:gd name="T6" fmla="*/ 16 w 34"/>
                  <a:gd name="T7" fmla="*/ 43 h 50"/>
                  <a:gd name="T8" fmla="*/ 4 w 34"/>
                  <a:gd name="T9" fmla="*/ 47 h 50"/>
                  <a:gd name="T10" fmla="*/ 5 w 34"/>
                  <a:gd name="T11" fmla="*/ 39 h 50"/>
                  <a:gd name="T12" fmla="*/ 11 w 34"/>
                  <a:gd name="T13" fmla="*/ 23 h 50"/>
                  <a:gd name="T14" fmla="*/ 10 w 34"/>
                  <a:gd name="T15" fmla="*/ 2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50">
                    <a:moveTo>
                      <a:pt x="10" y="23"/>
                    </a:moveTo>
                    <a:cubicBezTo>
                      <a:pt x="15" y="20"/>
                      <a:pt x="16" y="14"/>
                      <a:pt x="18" y="9"/>
                    </a:cubicBezTo>
                    <a:cubicBezTo>
                      <a:pt x="21" y="1"/>
                      <a:pt x="26" y="0"/>
                      <a:pt x="34" y="1"/>
                    </a:cubicBezTo>
                    <a:cubicBezTo>
                      <a:pt x="28" y="15"/>
                      <a:pt x="22" y="29"/>
                      <a:pt x="16" y="43"/>
                    </a:cubicBezTo>
                    <a:cubicBezTo>
                      <a:pt x="14" y="50"/>
                      <a:pt x="8" y="48"/>
                      <a:pt x="4" y="47"/>
                    </a:cubicBezTo>
                    <a:cubicBezTo>
                      <a:pt x="0" y="46"/>
                      <a:pt x="4" y="42"/>
                      <a:pt x="5" y="39"/>
                    </a:cubicBezTo>
                    <a:cubicBezTo>
                      <a:pt x="6" y="33"/>
                      <a:pt x="11" y="29"/>
                      <a:pt x="11" y="23"/>
                    </a:cubicBez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C7E0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499" name="Freeform 512">
                <a:extLst>
                  <a:ext uri="{FF2B5EF4-FFF2-40B4-BE49-F238E27FC236}">
                    <a16:creationId xmlns:a16="http://schemas.microsoft.com/office/drawing/2014/main" id="{B642D433-DE55-E77E-B330-80EEFF7A1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1789"/>
                <a:ext cx="28" cy="50"/>
              </a:xfrm>
              <a:custGeom>
                <a:avLst/>
                <a:gdLst>
                  <a:gd name="T0" fmla="*/ 17 w 25"/>
                  <a:gd name="T1" fmla="*/ 0 h 46"/>
                  <a:gd name="T2" fmla="*/ 21 w 25"/>
                  <a:gd name="T3" fmla="*/ 19 h 46"/>
                  <a:gd name="T4" fmla="*/ 18 w 25"/>
                  <a:gd name="T5" fmla="*/ 31 h 46"/>
                  <a:gd name="T6" fmla="*/ 0 w 25"/>
                  <a:gd name="T7" fmla="*/ 43 h 46"/>
                  <a:gd name="T8" fmla="*/ 17 w 25"/>
                  <a:gd name="T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6">
                    <a:moveTo>
                      <a:pt x="17" y="0"/>
                    </a:moveTo>
                    <a:cubicBezTo>
                      <a:pt x="21" y="6"/>
                      <a:pt x="25" y="11"/>
                      <a:pt x="21" y="19"/>
                    </a:cubicBezTo>
                    <a:cubicBezTo>
                      <a:pt x="20" y="22"/>
                      <a:pt x="18" y="27"/>
                      <a:pt x="18" y="31"/>
                    </a:cubicBezTo>
                    <a:cubicBezTo>
                      <a:pt x="17" y="41"/>
                      <a:pt x="12" y="46"/>
                      <a:pt x="0" y="43"/>
                    </a:cubicBezTo>
                    <a:cubicBezTo>
                      <a:pt x="4" y="29"/>
                      <a:pt x="11" y="15"/>
                      <a:pt x="17" y="0"/>
                    </a:cubicBezTo>
                    <a:close/>
                  </a:path>
                </a:pathLst>
              </a:custGeom>
              <a:solidFill>
                <a:srgbClr val="8DC5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0" name="Freeform 513">
                <a:extLst>
                  <a:ext uri="{FF2B5EF4-FFF2-40B4-BE49-F238E27FC236}">
                    <a16:creationId xmlns:a16="http://schemas.microsoft.com/office/drawing/2014/main" id="{38B0A331-6B75-63BF-BF3C-815EE20A3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1790"/>
                <a:ext cx="30" cy="53"/>
              </a:xfrm>
              <a:custGeom>
                <a:avLst/>
                <a:gdLst>
                  <a:gd name="T0" fmla="*/ 21 w 27"/>
                  <a:gd name="T1" fmla="*/ 21 h 48"/>
                  <a:gd name="T2" fmla="*/ 10 w 27"/>
                  <a:gd name="T3" fmla="*/ 42 h 48"/>
                  <a:gd name="T4" fmla="*/ 0 w 27"/>
                  <a:gd name="T5" fmla="*/ 46 h 48"/>
                  <a:gd name="T6" fmla="*/ 27 w 27"/>
                  <a:gd name="T7" fmla="*/ 0 h 48"/>
                  <a:gd name="T8" fmla="*/ 20 w 27"/>
                  <a:gd name="T9" fmla="*/ 21 h 48"/>
                  <a:gd name="T10" fmla="*/ 21 w 27"/>
                  <a:gd name="T11" fmla="*/ 2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8">
                    <a:moveTo>
                      <a:pt x="21" y="21"/>
                    </a:moveTo>
                    <a:cubicBezTo>
                      <a:pt x="15" y="27"/>
                      <a:pt x="13" y="35"/>
                      <a:pt x="10" y="42"/>
                    </a:cubicBezTo>
                    <a:cubicBezTo>
                      <a:pt x="8" y="47"/>
                      <a:pt x="6" y="48"/>
                      <a:pt x="0" y="46"/>
                    </a:cubicBezTo>
                    <a:cubicBezTo>
                      <a:pt x="10" y="31"/>
                      <a:pt x="13" y="12"/>
                      <a:pt x="27" y="0"/>
                    </a:cubicBezTo>
                    <a:cubicBezTo>
                      <a:pt x="27" y="8"/>
                      <a:pt x="21" y="13"/>
                      <a:pt x="20" y="21"/>
                    </a:cubicBezTo>
                    <a:cubicBezTo>
                      <a:pt x="20" y="21"/>
                      <a:pt x="21" y="21"/>
                      <a:pt x="21" y="21"/>
                    </a:cubicBezTo>
                    <a:close/>
                  </a:path>
                </a:pathLst>
              </a:custGeom>
              <a:solidFill>
                <a:srgbClr val="C5DB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1" name="Freeform 514">
                <a:extLst>
                  <a:ext uri="{FF2B5EF4-FFF2-40B4-BE49-F238E27FC236}">
                    <a16:creationId xmlns:a16="http://schemas.microsoft.com/office/drawing/2014/main" id="{6A8FFE4C-3FBE-706E-4B50-6C9C4F4CE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4" y="1809"/>
                <a:ext cx="23" cy="27"/>
              </a:xfrm>
              <a:custGeom>
                <a:avLst/>
                <a:gdLst>
                  <a:gd name="T0" fmla="*/ 21 w 21"/>
                  <a:gd name="T1" fmla="*/ 23 h 25"/>
                  <a:gd name="T2" fmla="*/ 6 w 21"/>
                  <a:gd name="T3" fmla="*/ 6 h 25"/>
                  <a:gd name="T4" fmla="*/ 8 w 21"/>
                  <a:gd name="T5" fmla="*/ 0 h 25"/>
                  <a:gd name="T6" fmla="*/ 21 w 21"/>
                  <a:gd name="T7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5">
                    <a:moveTo>
                      <a:pt x="21" y="23"/>
                    </a:moveTo>
                    <a:cubicBezTo>
                      <a:pt x="0" y="25"/>
                      <a:pt x="0" y="25"/>
                      <a:pt x="6" y="6"/>
                    </a:cubicBezTo>
                    <a:cubicBezTo>
                      <a:pt x="6" y="4"/>
                      <a:pt x="7" y="3"/>
                      <a:pt x="8" y="0"/>
                    </a:cubicBezTo>
                    <a:cubicBezTo>
                      <a:pt x="14" y="7"/>
                      <a:pt x="17" y="14"/>
                      <a:pt x="21" y="23"/>
                    </a:cubicBezTo>
                    <a:close/>
                  </a:path>
                </a:pathLst>
              </a:custGeom>
              <a:solidFill>
                <a:srgbClr val="8DC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2" name="Freeform 515">
                <a:extLst>
                  <a:ext uri="{FF2B5EF4-FFF2-40B4-BE49-F238E27FC236}">
                    <a16:creationId xmlns:a16="http://schemas.microsoft.com/office/drawing/2014/main" id="{94018D33-3121-8F75-3685-DFE5A6E8A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9" y="2874"/>
                <a:ext cx="275" cy="169"/>
              </a:xfrm>
              <a:custGeom>
                <a:avLst/>
                <a:gdLst>
                  <a:gd name="T0" fmla="*/ 248 w 251"/>
                  <a:gd name="T1" fmla="*/ 75 h 154"/>
                  <a:gd name="T2" fmla="*/ 249 w 251"/>
                  <a:gd name="T3" fmla="*/ 110 h 154"/>
                  <a:gd name="T4" fmla="*/ 247 w 251"/>
                  <a:gd name="T5" fmla="*/ 115 h 154"/>
                  <a:gd name="T6" fmla="*/ 244 w 251"/>
                  <a:gd name="T7" fmla="*/ 115 h 154"/>
                  <a:gd name="T8" fmla="*/ 213 w 251"/>
                  <a:gd name="T9" fmla="*/ 126 h 154"/>
                  <a:gd name="T10" fmla="*/ 150 w 251"/>
                  <a:gd name="T11" fmla="*/ 148 h 154"/>
                  <a:gd name="T12" fmla="*/ 54 w 251"/>
                  <a:gd name="T13" fmla="*/ 146 h 154"/>
                  <a:gd name="T14" fmla="*/ 17 w 251"/>
                  <a:gd name="T15" fmla="*/ 131 h 154"/>
                  <a:gd name="T16" fmla="*/ 7 w 251"/>
                  <a:gd name="T17" fmla="*/ 99 h 154"/>
                  <a:gd name="T18" fmla="*/ 5 w 251"/>
                  <a:gd name="T19" fmla="*/ 53 h 154"/>
                  <a:gd name="T20" fmla="*/ 41 w 251"/>
                  <a:gd name="T21" fmla="*/ 17 h 154"/>
                  <a:gd name="T22" fmla="*/ 53 w 251"/>
                  <a:gd name="T23" fmla="*/ 13 h 154"/>
                  <a:gd name="T24" fmla="*/ 113 w 251"/>
                  <a:gd name="T25" fmla="*/ 2 h 154"/>
                  <a:gd name="T26" fmla="*/ 150 w 251"/>
                  <a:gd name="T27" fmla="*/ 7 h 154"/>
                  <a:gd name="T28" fmla="*/ 160 w 251"/>
                  <a:gd name="T29" fmla="*/ 7 h 154"/>
                  <a:gd name="T30" fmla="*/ 166 w 251"/>
                  <a:gd name="T31" fmla="*/ 7 h 154"/>
                  <a:gd name="T32" fmla="*/ 171 w 251"/>
                  <a:gd name="T33" fmla="*/ 13 h 154"/>
                  <a:gd name="T34" fmla="*/ 174 w 251"/>
                  <a:gd name="T35" fmla="*/ 6 h 154"/>
                  <a:gd name="T36" fmla="*/ 217 w 251"/>
                  <a:gd name="T37" fmla="*/ 57 h 154"/>
                  <a:gd name="T38" fmla="*/ 236 w 251"/>
                  <a:gd name="T39" fmla="*/ 73 h 154"/>
                  <a:gd name="T40" fmla="*/ 248 w 251"/>
                  <a:gd name="T41" fmla="*/ 75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1" h="154">
                    <a:moveTo>
                      <a:pt x="248" y="75"/>
                    </a:moveTo>
                    <a:cubicBezTo>
                      <a:pt x="246" y="87"/>
                      <a:pt x="243" y="99"/>
                      <a:pt x="249" y="110"/>
                    </a:cubicBezTo>
                    <a:cubicBezTo>
                      <a:pt x="251" y="113"/>
                      <a:pt x="249" y="114"/>
                      <a:pt x="247" y="115"/>
                    </a:cubicBezTo>
                    <a:cubicBezTo>
                      <a:pt x="246" y="115"/>
                      <a:pt x="245" y="115"/>
                      <a:pt x="244" y="115"/>
                    </a:cubicBezTo>
                    <a:cubicBezTo>
                      <a:pt x="232" y="115"/>
                      <a:pt x="223" y="119"/>
                      <a:pt x="213" y="126"/>
                    </a:cubicBezTo>
                    <a:cubicBezTo>
                      <a:pt x="194" y="139"/>
                      <a:pt x="172" y="144"/>
                      <a:pt x="150" y="148"/>
                    </a:cubicBezTo>
                    <a:cubicBezTo>
                      <a:pt x="118" y="154"/>
                      <a:pt x="86" y="152"/>
                      <a:pt x="54" y="146"/>
                    </a:cubicBezTo>
                    <a:cubicBezTo>
                      <a:pt x="41" y="143"/>
                      <a:pt x="28" y="138"/>
                      <a:pt x="17" y="131"/>
                    </a:cubicBezTo>
                    <a:cubicBezTo>
                      <a:pt x="14" y="120"/>
                      <a:pt x="10" y="110"/>
                      <a:pt x="7" y="99"/>
                    </a:cubicBezTo>
                    <a:cubicBezTo>
                      <a:pt x="1" y="84"/>
                      <a:pt x="0" y="68"/>
                      <a:pt x="5" y="53"/>
                    </a:cubicBezTo>
                    <a:cubicBezTo>
                      <a:pt x="10" y="35"/>
                      <a:pt x="25" y="25"/>
                      <a:pt x="41" y="17"/>
                    </a:cubicBezTo>
                    <a:cubicBezTo>
                      <a:pt x="45" y="15"/>
                      <a:pt x="49" y="14"/>
                      <a:pt x="53" y="13"/>
                    </a:cubicBezTo>
                    <a:cubicBezTo>
                      <a:pt x="73" y="6"/>
                      <a:pt x="92" y="0"/>
                      <a:pt x="113" y="2"/>
                    </a:cubicBezTo>
                    <a:cubicBezTo>
                      <a:pt x="126" y="3"/>
                      <a:pt x="138" y="5"/>
                      <a:pt x="150" y="7"/>
                    </a:cubicBezTo>
                    <a:cubicBezTo>
                      <a:pt x="153" y="7"/>
                      <a:pt x="156" y="8"/>
                      <a:pt x="160" y="7"/>
                    </a:cubicBezTo>
                    <a:cubicBezTo>
                      <a:pt x="162" y="5"/>
                      <a:pt x="164" y="7"/>
                      <a:pt x="166" y="7"/>
                    </a:cubicBezTo>
                    <a:cubicBezTo>
                      <a:pt x="168" y="9"/>
                      <a:pt x="167" y="14"/>
                      <a:pt x="171" y="13"/>
                    </a:cubicBezTo>
                    <a:cubicBezTo>
                      <a:pt x="176" y="13"/>
                      <a:pt x="173" y="9"/>
                      <a:pt x="174" y="6"/>
                    </a:cubicBezTo>
                    <a:cubicBezTo>
                      <a:pt x="201" y="12"/>
                      <a:pt x="210" y="35"/>
                      <a:pt x="217" y="57"/>
                    </a:cubicBezTo>
                    <a:cubicBezTo>
                      <a:pt x="222" y="70"/>
                      <a:pt x="223" y="72"/>
                      <a:pt x="236" y="73"/>
                    </a:cubicBezTo>
                    <a:cubicBezTo>
                      <a:pt x="240" y="73"/>
                      <a:pt x="244" y="72"/>
                      <a:pt x="248" y="75"/>
                    </a:cubicBezTo>
                    <a:close/>
                  </a:path>
                </a:pathLst>
              </a:custGeom>
              <a:solidFill>
                <a:srgbClr val="7BB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3" name="Freeform 516">
                <a:extLst>
                  <a:ext uri="{FF2B5EF4-FFF2-40B4-BE49-F238E27FC236}">
                    <a16:creationId xmlns:a16="http://schemas.microsoft.com/office/drawing/2014/main" id="{BEC563F5-4686-8718-2B39-DA91FA4DA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7" y="2861"/>
                <a:ext cx="204" cy="156"/>
              </a:xfrm>
              <a:custGeom>
                <a:avLst/>
                <a:gdLst>
                  <a:gd name="T0" fmla="*/ 186 w 186"/>
                  <a:gd name="T1" fmla="*/ 19 h 143"/>
                  <a:gd name="T2" fmla="*/ 182 w 186"/>
                  <a:gd name="T3" fmla="*/ 19 h 143"/>
                  <a:gd name="T4" fmla="*/ 147 w 186"/>
                  <a:gd name="T5" fmla="*/ 15 h 143"/>
                  <a:gd name="T6" fmla="*/ 73 w 186"/>
                  <a:gd name="T7" fmla="*/ 26 h 143"/>
                  <a:gd name="T8" fmla="*/ 46 w 186"/>
                  <a:gd name="T9" fmla="*/ 41 h 143"/>
                  <a:gd name="T10" fmla="*/ 26 w 186"/>
                  <a:gd name="T11" fmla="*/ 98 h 143"/>
                  <a:gd name="T12" fmla="*/ 37 w 186"/>
                  <a:gd name="T13" fmla="*/ 136 h 143"/>
                  <a:gd name="T14" fmla="*/ 37 w 186"/>
                  <a:gd name="T15" fmla="*/ 143 h 143"/>
                  <a:gd name="T16" fmla="*/ 45 w 186"/>
                  <a:gd name="T17" fmla="*/ 24 h 143"/>
                  <a:gd name="T18" fmla="*/ 149 w 186"/>
                  <a:gd name="T19" fmla="*/ 3 h 143"/>
                  <a:gd name="T20" fmla="*/ 171 w 186"/>
                  <a:gd name="T21" fmla="*/ 5 h 143"/>
                  <a:gd name="T22" fmla="*/ 186 w 186"/>
                  <a:gd name="T23" fmla="*/ 1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6" h="143">
                    <a:moveTo>
                      <a:pt x="186" y="19"/>
                    </a:moveTo>
                    <a:cubicBezTo>
                      <a:pt x="185" y="24"/>
                      <a:pt x="184" y="18"/>
                      <a:pt x="182" y="19"/>
                    </a:cubicBezTo>
                    <a:cubicBezTo>
                      <a:pt x="170" y="19"/>
                      <a:pt x="159" y="16"/>
                      <a:pt x="147" y="15"/>
                    </a:cubicBezTo>
                    <a:cubicBezTo>
                      <a:pt x="121" y="11"/>
                      <a:pt x="97" y="15"/>
                      <a:pt x="73" y="26"/>
                    </a:cubicBezTo>
                    <a:cubicBezTo>
                      <a:pt x="65" y="31"/>
                      <a:pt x="55" y="35"/>
                      <a:pt x="46" y="41"/>
                    </a:cubicBezTo>
                    <a:cubicBezTo>
                      <a:pt x="25" y="55"/>
                      <a:pt x="23" y="75"/>
                      <a:pt x="26" y="98"/>
                    </a:cubicBezTo>
                    <a:cubicBezTo>
                      <a:pt x="27" y="111"/>
                      <a:pt x="37" y="122"/>
                      <a:pt x="37" y="136"/>
                    </a:cubicBezTo>
                    <a:cubicBezTo>
                      <a:pt x="38" y="138"/>
                      <a:pt x="38" y="140"/>
                      <a:pt x="37" y="143"/>
                    </a:cubicBezTo>
                    <a:cubicBezTo>
                      <a:pt x="0" y="110"/>
                      <a:pt x="1" y="47"/>
                      <a:pt x="45" y="24"/>
                    </a:cubicBezTo>
                    <a:cubicBezTo>
                      <a:pt x="78" y="7"/>
                      <a:pt x="112" y="0"/>
                      <a:pt x="149" y="3"/>
                    </a:cubicBezTo>
                    <a:cubicBezTo>
                      <a:pt x="156" y="4"/>
                      <a:pt x="164" y="5"/>
                      <a:pt x="171" y="5"/>
                    </a:cubicBezTo>
                    <a:cubicBezTo>
                      <a:pt x="181" y="4"/>
                      <a:pt x="186" y="8"/>
                      <a:pt x="186" y="19"/>
                    </a:cubicBezTo>
                    <a:close/>
                  </a:path>
                </a:pathLst>
              </a:custGeom>
              <a:solidFill>
                <a:srgbClr val="BDD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4" name="Freeform 517">
                <a:extLst>
                  <a:ext uri="{FF2B5EF4-FFF2-40B4-BE49-F238E27FC236}">
                    <a16:creationId xmlns:a16="http://schemas.microsoft.com/office/drawing/2014/main" id="{4B140A35-60DF-C74A-AA17-23BF1AD28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828"/>
                <a:ext cx="95" cy="128"/>
              </a:xfrm>
              <a:custGeom>
                <a:avLst/>
                <a:gdLst>
                  <a:gd name="T0" fmla="*/ 83 w 87"/>
                  <a:gd name="T1" fmla="*/ 117 h 117"/>
                  <a:gd name="T2" fmla="*/ 70 w 87"/>
                  <a:gd name="T3" fmla="*/ 117 h 117"/>
                  <a:gd name="T4" fmla="*/ 50 w 87"/>
                  <a:gd name="T5" fmla="*/ 101 h 117"/>
                  <a:gd name="T6" fmla="*/ 23 w 87"/>
                  <a:gd name="T7" fmla="*/ 55 h 117"/>
                  <a:gd name="T8" fmla="*/ 18 w 87"/>
                  <a:gd name="T9" fmla="*/ 53 h 117"/>
                  <a:gd name="T10" fmla="*/ 9 w 87"/>
                  <a:gd name="T11" fmla="*/ 48 h 117"/>
                  <a:gd name="T12" fmla="*/ 20 w 87"/>
                  <a:gd name="T13" fmla="*/ 3 h 117"/>
                  <a:gd name="T14" fmla="*/ 24 w 87"/>
                  <a:gd name="T15" fmla="*/ 1 h 117"/>
                  <a:gd name="T16" fmla="*/ 26 w 87"/>
                  <a:gd name="T17" fmla="*/ 6 h 117"/>
                  <a:gd name="T18" fmla="*/ 20 w 87"/>
                  <a:gd name="T19" fmla="*/ 41 h 117"/>
                  <a:gd name="T20" fmla="*/ 19 w 87"/>
                  <a:gd name="T21" fmla="*/ 48 h 117"/>
                  <a:gd name="T22" fmla="*/ 25 w 87"/>
                  <a:gd name="T23" fmla="*/ 44 h 117"/>
                  <a:gd name="T24" fmla="*/ 59 w 87"/>
                  <a:gd name="T25" fmla="*/ 20 h 117"/>
                  <a:gd name="T26" fmla="*/ 35 w 87"/>
                  <a:gd name="T27" fmla="*/ 44 h 117"/>
                  <a:gd name="T28" fmla="*/ 29 w 87"/>
                  <a:gd name="T29" fmla="*/ 48 h 117"/>
                  <a:gd name="T30" fmla="*/ 33 w 87"/>
                  <a:gd name="T31" fmla="*/ 53 h 117"/>
                  <a:gd name="T32" fmla="*/ 63 w 87"/>
                  <a:gd name="T33" fmla="*/ 102 h 117"/>
                  <a:gd name="T34" fmla="*/ 69 w 87"/>
                  <a:gd name="T35" fmla="*/ 106 h 117"/>
                  <a:gd name="T36" fmla="*/ 87 w 87"/>
                  <a:gd name="T37" fmla="*/ 105 h 117"/>
                  <a:gd name="T38" fmla="*/ 83 w 87"/>
                  <a:gd name="T39" fmla="*/ 1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" h="117">
                    <a:moveTo>
                      <a:pt x="83" y="117"/>
                    </a:moveTo>
                    <a:cubicBezTo>
                      <a:pt x="79" y="117"/>
                      <a:pt x="75" y="117"/>
                      <a:pt x="70" y="117"/>
                    </a:cubicBezTo>
                    <a:cubicBezTo>
                      <a:pt x="57" y="117"/>
                      <a:pt x="53" y="114"/>
                      <a:pt x="50" y="101"/>
                    </a:cubicBezTo>
                    <a:cubicBezTo>
                      <a:pt x="46" y="82"/>
                      <a:pt x="35" y="68"/>
                      <a:pt x="23" y="55"/>
                    </a:cubicBezTo>
                    <a:cubicBezTo>
                      <a:pt x="21" y="53"/>
                      <a:pt x="20" y="52"/>
                      <a:pt x="18" y="53"/>
                    </a:cubicBezTo>
                    <a:cubicBezTo>
                      <a:pt x="12" y="56"/>
                      <a:pt x="11" y="51"/>
                      <a:pt x="9" y="48"/>
                    </a:cubicBezTo>
                    <a:cubicBezTo>
                      <a:pt x="0" y="30"/>
                      <a:pt x="10" y="15"/>
                      <a:pt x="20" y="3"/>
                    </a:cubicBezTo>
                    <a:cubicBezTo>
                      <a:pt x="21" y="2"/>
                      <a:pt x="22" y="0"/>
                      <a:pt x="24" y="1"/>
                    </a:cubicBezTo>
                    <a:cubicBezTo>
                      <a:pt x="25" y="2"/>
                      <a:pt x="26" y="4"/>
                      <a:pt x="26" y="6"/>
                    </a:cubicBezTo>
                    <a:cubicBezTo>
                      <a:pt x="26" y="18"/>
                      <a:pt x="27" y="30"/>
                      <a:pt x="20" y="41"/>
                    </a:cubicBezTo>
                    <a:cubicBezTo>
                      <a:pt x="19" y="43"/>
                      <a:pt x="16" y="46"/>
                      <a:pt x="19" y="48"/>
                    </a:cubicBezTo>
                    <a:cubicBezTo>
                      <a:pt x="22" y="50"/>
                      <a:pt x="24" y="46"/>
                      <a:pt x="25" y="44"/>
                    </a:cubicBezTo>
                    <a:cubicBezTo>
                      <a:pt x="34" y="33"/>
                      <a:pt x="47" y="24"/>
                      <a:pt x="59" y="20"/>
                    </a:cubicBezTo>
                    <a:cubicBezTo>
                      <a:pt x="56" y="34"/>
                      <a:pt x="47" y="40"/>
                      <a:pt x="35" y="44"/>
                    </a:cubicBezTo>
                    <a:cubicBezTo>
                      <a:pt x="33" y="45"/>
                      <a:pt x="29" y="45"/>
                      <a:pt x="29" y="48"/>
                    </a:cubicBezTo>
                    <a:cubicBezTo>
                      <a:pt x="29" y="51"/>
                      <a:pt x="31" y="52"/>
                      <a:pt x="33" y="53"/>
                    </a:cubicBezTo>
                    <a:cubicBezTo>
                      <a:pt x="50" y="65"/>
                      <a:pt x="61" y="81"/>
                      <a:pt x="63" y="102"/>
                    </a:cubicBezTo>
                    <a:cubicBezTo>
                      <a:pt x="64" y="107"/>
                      <a:pt x="67" y="107"/>
                      <a:pt x="69" y="106"/>
                    </a:cubicBezTo>
                    <a:cubicBezTo>
                      <a:pt x="75" y="106"/>
                      <a:pt x="81" y="106"/>
                      <a:pt x="87" y="105"/>
                    </a:cubicBezTo>
                    <a:cubicBezTo>
                      <a:pt x="87" y="110"/>
                      <a:pt x="85" y="113"/>
                      <a:pt x="83" y="117"/>
                    </a:cubicBezTo>
                    <a:close/>
                  </a:path>
                </a:pathLst>
              </a:custGeom>
              <a:solidFill>
                <a:srgbClr val="BDD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5" name="Freeform 518">
                <a:extLst>
                  <a:ext uri="{FF2B5EF4-FFF2-40B4-BE49-F238E27FC236}">
                    <a16:creationId xmlns:a16="http://schemas.microsoft.com/office/drawing/2014/main" id="{2E6C821B-6D51-AFD2-3BA0-9800650355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3045"/>
                <a:ext cx="95" cy="25"/>
              </a:xfrm>
              <a:custGeom>
                <a:avLst/>
                <a:gdLst>
                  <a:gd name="T0" fmla="*/ 87 w 87"/>
                  <a:gd name="T1" fmla="*/ 23 h 23"/>
                  <a:gd name="T2" fmla="*/ 0 w 87"/>
                  <a:gd name="T3" fmla="*/ 23 h 23"/>
                  <a:gd name="T4" fmla="*/ 7 w 87"/>
                  <a:gd name="T5" fmla="*/ 4 h 23"/>
                  <a:gd name="T6" fmla="*/ 12 w 87"/>
                  <a:gd name="T7" fmla="*/ 1 h 23"/>
                  <a:gd name="T8" fmla="*/ 71 w 87"/>
                  <a:gd name="T9" fmla="*/ 1 h 23"/>
                  <a:gd name="T10" fmla="*/ 82 w 87"/>
                  <a:gd name="T11" fmla="*/ 9 h 23"/>
                  <a:gd name="T12" fmla="*/ 87 w 87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3">
                    <a:moveTo>
                      <a:pt x="87" y="23"/>
                    </a:moveTo>
                    <a:cubicBezTo>
                      <a:pt x="58" y="23"/>
                      <a:pt x="29" y="23"/>
                      <a:pt x="0" y="23"/>
                    </a:cubicBezTo>
                    <a:cubicBezTo>
                      <a:pt x="2" y="16"/>
                      <a:pt x="5" y="10"/>
                      <a:pt x="7" y="4"/>
                    </a:cubicBezTo>
                    <a:cubicBezTo>
                      <a:pt x="8" y="0"/>
                      <a:pt x="9" y="0"/>
                      <a:pt x="12" y="1"/>
                    </a:cubicBezTo>
                    <a:cubicBezTo>
                      <a:pt x="32" y="4"/>
                      <a:pt x="51" y="4"/>
                      <a:pt x="71" y="1"/>
                    </a:cubicBezTo>
                    <a:cubicBezTo>
                      <a:pt x="78" y="1"/>
                      <a:pt x="80" y="3"/>
                      <a:pt x="82" y="9"/>
                    </a:cubicBezTo>
                    <a:cubicBezTo>
                      <a:pt x="83" y="13"/>
                      <a:pt x="85" y="17"/>
                      <a:pt x="87" y="23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6" name="Freeform 519">
                <a:extLst>
                  <a:ext uri="{FF2B5EF4-FFF2-40B4-BE49-F238E27FC236}">
                    <a16:creationId xmlns:a16="http://schemas.microsoft.com/office/drawing/2014/main" id="{A5B514EA-E338-69E0-3AE1-3A8532EE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4" y="3032"/>
                <a:ext cx="46" cy="37"/>
              </a:xfrm>
              <a:custGeom>
                <a:avLst/>
                <a:gdLst>
                  <a:gd name="T0" fmla="*/ 2 w 42"/>
                  <a:gd name="T1" fmla="*/ 0 h 34"/>
                  <a:gd name="T2" fmla="*/ 35 w 42"/>
                  <a:gd name="T3" fmla="*/ 10 h 34"/>
                  <a:gd name="T4" fmla="*/ 39 w 42"/>
                  <a:gd name="T5" fmla="*/ 12 h 34"/>
                  <a:gd name="T6" fmla="*/ 28 w 42"/>
                  <a:gd name="T7" fmla="*/ 33 h 34"/>
                  <a:gd name="T8" fmla="*/ 5 w 42"/>
                  <a:gd name="T9" fmla="*/ 18 h 34"/>
                  <a:gd name="T10" fmla="*/ 2 w 42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4">
                    <a:moveTo>
                      <a:pt x="2" y="0"/>
                    </a:moveTo>
                    <a:cubicBezTo>
                      <a:pt x="13" y="5"/>
                      <a:pt x="24" y="9"/>
                      <a:pt x="35" y="10"/>
                    </a:cubicBezTo>
                    <a:cubicBezTo>
                      <a:pt x="37" y="10"/>
                      <a:pt x="39" y="11"/>
                      <a:pt x="39" y="12"/>
                    </a:cubicBezTo>
                    <a:cubicBezTo>
                      <a:pt x="42" y="16"/>
                      <a:pt x="33" y="32"/>
                      <a:pt x="28" y="33"/>
                    </a:cubicBezTo>
                    <a:cubicBezTo>
                      <a:pt x="11" y="34"/>
                      <a:pt x="11" y="34"/>
                      <a:pt x="5" y="18"/>
                    </a:cubicBezTo>
                    <a:cubicBezTo>
                      <a:pt x="3" y="12"/>
                      <a:pt x="0" y="7"/>
                      <a:pt x="2" y="0"/>
                    </a:cubicBezTo>
                    <a:close/>
                  </a:path>
                </a:pathLst>
              </a:custGeom>
              <a:solidFill>
                <a:srgbClr val="BBDB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7" name="Freeform 520">
                <a:extLst>
                  <a:ext uri="{FF2B5EF4-FFF2-40B4-BE49-F238E27FC236}">
                    <a16:creationId xmlns:a16="http://schemas.microsoft.com/office/drawing/2014/main" id="{261A88AC-C8D1-A7B8-907A-0312A5746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0" y="3036"/>
                <a:ext cx="40" cy="33"/>
              </a:xfrm>
              <a:custGeom>
                <a:avLst/>
                <a:gdLst>
                  <a:gd name="T0" fmla="*/ 36 w 36"/>
                  <a:gd name="T1" fmla="*/ 0 h 30"/>
                  <a:gd name="T2" fmla="*/ 27 w 36"/>
                  <a:gd name="T3" fmla="*/ 21 h 30"/>
                  <a:gd name="T4" fmla="*/ 16 w 36"/>
                  <a:gd name="T5" fmla="*/ 29 h 30"/>
                  <a:gd name="T6" fmla="*/ 6 w 36"/>
                  <a:gd name="T7" fmla="*/ 22 h 30"/>
                  <a:gd name="T8" fmla="*/ 4 w 36"/>
                  <a:gd name="T9" fmla="*/ 17 h 30"/>
                  <a:gd name="T10" fmla="*/ 9 w 36"/>
                  <a:gd name="T11" fmla="*/ 6 h 30"/>
                  <a:gd name="T12" fmla="*/ 36 w 36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0">
                    <a:moveTo>
                      <a:pt x="36" y="0"/>
                    </a:moveTo>
                    <a:cubicBezTo>
                      <a:pt x="33" y="8"/>
                      <a:pt x="30" y="14"/>
                      <a:pt x="27" y="21"/>
                    </a:cubicBezTo>
                    <a:cubicBezTo>
                      <a:pt x="26" y="27"/>
                      <a:pt x="22" y="29"/>
                      <a:pt x="16" y="29"/>
                    </a:cubicBezTo>
                    <a:cubicBezTo>
                      <a:pt x="10" y="30"/>
                      <a:pt x="8" y="26"/>
                      <a:pt x="6" y="22"/>
                    </a:cubicBezTo>
                    <a:cubicBezTo>
                      <a:pt x="5" y="20"/>
                      <a:pt x="5" y="18"/>
                      <a:pt x="4" y="17"/>
                    </a:cubicBezTo>
                    <a:cubicBezTo>
                      <a:pt x="0" y="10"/>
                      <a:pt x="2" y="7"/>
                      <a:pt x="9" y="6"/>
                    </a:cubicBezTo>
                    <a:cubicBezTo>
                      <a:pt x="18" y="5"/>
                      <a:pt x="26" y="2"/>
                      <a:pt x="36" y="0"/>
                    </a:cubicBezTo>
                    <a:close/>
                  </a:path>
                </a:pathLst>
              </a:custGeom>
              <a:solidFill>
                <a:srgbClr val="BCD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8" name="Freeform 521">
                <a:extLst>
                  <a:ext uri="{FF2B5EF4-FFF2-40B4-BE49-F238E27FC236}">
                    <a16:creationId xmlns:a16="http://schemas.microsoft.com/office/drawing/2014/main" id="{BD2C9490-1360-ADBC-B359-022919A92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968"/>
                <a:ext cx="14" cy="26"/>
              </a:xfrm>
              <a:custGeom>
                <a:avLst/>
                <a:gdLst>
                  <a:gd name="T0" fmla="*/ 7 w 13"/>
                  <a:gd name="T1" fmla="*/ 1 h 24"/>
                  <a:gd name="T2" fmla="*/ 9 w 13"/>
                  <a:gd name="T3" fmla="*/ 6 h 24"/>
                  <a:gd name="T4" fmla="*/ 9 w 13"/>
                  <a:gd name="T5" fmla="*/ 22 h 24"/>
                  <a:gd name="T6" fmla="*/ 4 w 13"/>
                  <a:gd name="T7" fmla="*/ 19 h 24"/>
                  <a:gd name="T8" fmla="*/ 5 w 13"/>
                  <a:gd name="T9" fmla="*/ 1 h 24"/>
                  <a:gd name="T10" fmla="*/ 7 w 13"/>
                  <a:gd name="T1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4">
                    <a:moveTo>
                      <a:pt x="7" y="1"/>
                    </a:moveTo>
                    <a:cubicBezTo>
                      <a:pt x="6" y="3"/>
                      <a:pt x="7" y="5"/>
                      <a:pt x="9" y="6"/>
                    </a:cubicBezTo>
                    <a:cubicBezTo>
                      <a:pt x="13" y="9"/>
                      <a:pt x="13" y="19"/>
                      <a:pt x="9" y="22"/>
                    </a:cubicBezTo>
                    <a:cubicBezTo>
                      <a:pt x="6" y="24"/>
                      <a:pt x="5" y="20"/>
                      <a:pt x="4" y="19"/>
                    </a:cubicBezTo>
                    <a:cubicBezTo>
                      <a:pt x="0" y="12"/>
                      <a:pt x="3" y="6"/>
                      <a:pt x="5" y="1"/>
                    </a:cubicBezTo>
                    <a:cubicBezTo>
                      <a:pt x="6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A4C9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09" name="Freeform 522">
                <a:extLst>
                  <a:ext uri="{FF2B5EF4-FFF2-40B4-BE49-F238E27FC236}">
                    <a16:creationId xmlns:a16="http://schemas.microsoft.com/office/drawing/2014/main" id="{AD59DEA6-96F4-1C42-5E4E-05C28C23B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3" y="2864"/>
                <a:ext cx="17" cy="14"/>
              </a:xfrm>
              <a:custGeom>
                <a:avLst/>
                <a:gdLst>
                  <a:gd name="T0" fmla="*/ 15 w 15"/>
                  <a:gd name="T1" fmla="*/ 7 h 13"/>
                  <a:gd name="T2" fmla="*/ 8 w 15"/>
                  <a:gd name="T3" fmla="*/ 13 h 13"/>
                  <a:gd name="T4" fmla="*/ 0 w 15"/>
                  <a:gd name="T5" fmla="*/ 5 h 13"/>
                  <a:gd name="T6" fmla="*/ 6 w 15"/>
                  <a:gd name="T7" fmla="*/ 1 h 13"/>
                  <a:gd name="T8" fmla="*/ 15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5" y="7"/>
                    </a:moveTo>
                    <a:cubicBezTo>
                      <a:pt x="15" y="11"/>
                      <a:pt x="11" y="13"/>
                      <a:pt x="8" y="13"/>
                    </a:cubicBezTo>
                    <a:cubicBezTo>
                      <a:pt x="4" y="13"/>
                      <a:pt x="1" y="10"/>
                      <a:pt x="0" y="5"/>
                    </a:cubicBezTo>
                    <a:cubicBezTo>
                      <a:pt x="0" y="0"/>
                      <a:pt x="4" y="1"/>
                      <a:pt x="6" y="1"/>
                    </a:cubicBezTo>
                    <a:cubicBezTo>
                      <a:pt x="10" y="1"/>
                      <a:pt x="14" y="3"/>
                      <a:pt x="15" y="7"/>
                    </a:cubicBezTo>
                    <a:close/>
                  </a:path>
                </a:pathLst>
              </a:custGeom>
              <a:solidFill>
                <a:srgbClr val="F1F1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0" name="Freeform 523">
                <a:extLst>
                  <a:ext uri="{FF2B5EF4-FFF2-40B4-BE49-F238E27FC236}">
                    <a16:creationId xmlns:a16="http://schemas.microsoft.com/office/drawing/2014/main" id="{CB23BE4E-A618-59F1-A1C1-2F030607D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2" y="2948"/>
                <a:ext cx="21" cy="21"/>
              </a:xfrm>
              <a:custGeom>
                <a:avLst/>
                <a:gdLst>
                  <a:gd name="T0" fmla="*/ 7 w 19"/>
                  <a:gd name="T1" fmla="*/ 19 h 19"/>
                  <a:gd name="T2" fmla="*/ 6 w 19"/>
                  <a:gd name="T3" fmla="*/ 19 h 19"/>
                  <a:gd name="T4" fmla="*/ 5 w 19"/>
                  <a:gd name="T5" fmla="*/ 19 h 19"/>
                  <a:gd name="T6" fmla="*/ 8 w 19"/>
                  <a:gd name="T7" fmla="*/ 0 h 19"/>
                  <a:gd name="T8" fmla="*/ 7 w 19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7" y="19"/>
                    </a:move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2"/>
                      <a:pt x="5" y="6"/>
                      <a:pt x="8" y="0"/>
                    </a:cubicBezTo>
                    <a:cubicBezTo>
                      <a:pt x="9" y="6"/>
                      <a:pt x="19" y="13"/>
                      <a:pt x="7" y="19"/>
                    </a:cubicBezTo>
                    <a:close/>
                  </a:path>
                </a:pathLst>
              </a:custGeom>
              <a:solidFill>
                <a:srgbClr val="ACD1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1" name="Freeform 524">
                <a:extLst>
                  <a:ext uri="{FF2B5EF4-FFF2-40B4-BE49-F238E27FC236}">
                    <a16:creationId xmlns:a16="http://schemas.microsoft.com/office/drawing/2014/main" id="{3010ACF9-87EE-137F-AC0D-4D68E6380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2" y="2142"/>
                <a:ext cx="112" cy="81"/>
              </a:xfrm>
              <a:custGeom>
                <a:avLst/>
                <a:gdLst>
                  <a:gd name="T0" fmla="*/ 0 w 102"/>
                  <a:gd name="T1" fmla="*/ 64 h 74"/>
                  <a:gd name="T2" fmla="*/ 31 w 102"/>
                  <a:gd name="T3" fmla="*/ 3 h 74"/>
                  <a:gd name="T4" fmla="*/ 42 w 102"/>
                  <a:gd name="T5" fmla="*/ 1 h 74"/>
                  <a:gd name="T6" fmla="*/ 68 w 102"/>
                  <a:gd name="T7" fmla="*/ 1 h 74"/>
                  <a:gd name="T8" fmla="*/ 82 w 102"/>
                  <a:gd name="T9" fmla="*/ 9 h 74"/>
                  <a:gd name="T10" fmla="*/ 101 w 102"/>
                  <a:gd name="T11" fmla="*/ 57 h 74"/>
                  <a:gd name="T12" fmla="*/ 94 w 102"/>
                  <a:gd name="T13" fmla="*/ 67 h 74"/>
                  <a:gd name="T14" fmla="*/ 83 w 102"/>
                  <a:gd name="T15" fmla="*/ 70 h 74"/>
                  <a:gd name="T16" fmla="*/ 7 w 102"/>
                  <a:gd name="T17" fmla="*/ 70 h 74"/>
                  <a:gd name="T18" fmla="*/ 0 w 102"/>
                  <a:gd name="T19" fmla="*/ 6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74">
                    <a:moveTo>
                      <a:pt x="0" y="64"/>
                    </a:moveTo>
                    <a:cubicBezTo>
                      <a:pt x="4" y="40"/>
                      <a:pt x="15" y="20"/>
                      <a:pt x="31" y="3"/>
                    </a:cubicBezTo>
                    <a:cubicBezTo>
                      <a:pt x="35" y="0"/>
                      <a:pt x="38" y="0"/>
                      <a:pt x="42" y="1"/>
                    </a:cubicBezTo>
                    <a:cubicBezTo>
                      <a:pt x="50" y="2"/>
                      <a:pt x="59" y="3"/>
                      <a:pt x="68" y="1"/>
                    </a:cubicBezTo>
                    <a:cubicBezTo>
                      <a:pt x="75" y="0"/>
                      <a:pt x="78" y="3"/>
                      <a:pt x="82" y="9"/>
                    </a:cubicBezTo>
                    <a:cubicBezTo>
                      <a:pt x="90" y="24"/>
                      <a:pt x="98" y="39"/>
                      <a:pt x="101" y="57"/>
                    </a:cubicBezTo>
                    <a:cubicBezTo>
                      <a:pt x="102" y="64"/>
                      <a:pt x="101" y="67"/>
                      <a:pt x="94" y="67"/>
                    </a:cubicBezTo>
                    <a:cubicBezTo>
                      <a:pt x="91" y="70"/>
                      <a:pt x="87" y="70"/>
                      <a:pt x="83" y="70"/>
                    </a:cubicBezTo>
                    <a:cubicBezTo>
                      <a:pt x="58" y="71"/>
                      <a:pt x="33" y="74"/>
                      <a:pt x="7" y="70"/>
                    </a:cubicBezTo>
                    <a:cubicBezTo>
                      <a:pt x="4" y="69"/>
                      <a:pt x="0" y="69"/>
                      <a:pt x="0" y="64"/>
                    </a:cubicBezTo>
                    <a:close/>
                  </a:path>
                </a:pathLst>
              </a:custGeom>
              <a:solidFill>
                <a:srgbClr val="F7F7F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2" name="Freeform 525">
                <a:extLst>
                  <a:ext uri="{FF2B5EF4-FFF2-40B4-BE49-F238E27FC236}">
                    <a16:creationId xmlns:a16="http://schemas.microsoft.com/office/drawing/2014/main" id="{2433CBAB-619A-FC48-9928-D0E84C281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1989"/>
                <a:ext cx="122" cy="57"/>
              </a:xfrm>
              <a:custGeom>
                <a:avLst/>
                <a:gdLst>
                  <a:gd name="T0" fmla="*/ 107 w 111"/>
                  <a:gd name="T1" fmla="*/ 52 h 52"/>
                  <a:gd name="T2" fmla="*/ 97 w 111"/>
                  <a:gd name="T3" fmla="*/ 46 h 52"/>
                  <a:gd name="T4" fmla="*/ 17 w 111"/>
                  <a:gd name="T5" fmla="*/ 49 h 52"/>
                  <a:gd name="T6" fmla="*/ 4 w 111"/>
                  <a:gd name="T7" fmla="*/ 38 h 52"/>
                  <a:gd name="T8" fmla="*/ 32 w 111"/>
                  <a:gd name="T9" fmla="*/ 4 h 52"/>
                  <a:gd name="T10" fmla="*/ 99 w 111"/>
                  <a:gd name="T11" fmla="*/ 0 h 52"/>
                  <a:gd name="T12" fmla="*/ 108 w 111"/>
                  <a:gd name="T13" fmla="*/ 8 h 52"/>
                  <a:gd name="T14" fmla="*/ 108 w 111"/>
                  <a:gd name="T15" fmla="*/ 52 h 52"/>
                  <a:gd name="T16" fmla="*/ 107 w 111"/>
                  <a:gd name="T1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1" h="52">
                    <a:moveTo>
                      <a:pt x="107" y="52"/>
                    </a:moveTo>
                    <a:cubicBezTo>
                      <a:pt x="107" y="45"/>
                      <a:pt x="102" y="46"/>
                      <a:pt x="97" y="46"/>
                    </a:cubicBezTo>
                    <a:cubicBezTo>
                      <a:pt x="71" y="47"/>
                      <a:pt x="44" y="47"/>
                      <a:pt x="17" y="49"/>
                    </a:cubicBezTo>
                    <a:cubicBezTo>
                      <a:pt x="8" y="49"/>
                      <a:pt x="5" y="47"/>
                      <a:pt x="4" y="38"/>
                    </a:cubicBezTo>
                    <a:cubicBezTo>
                      <a:pt x="0" y="6"/>
                      <a:pt x="0" y="6"/>
                      <a:pt x="32" y="4"/>
                    </a:cubicBezTo>
                    <a:cubicBezTo>
                      <a:pt x="54" y="3"/>
                      <a:pt x="77" y="2"/>
                      <a:pt x="99" y="0"/>
                    </a:cubicBezTo>
                    <a:cubicBezTo>
                      <a:pt x="106" y="0"/>
                      <a:pt x="108" y="2"/>
                      <a:pt x="108" y="8"/>
                    </a:cubicBezTo>
                    <a:cubicBezTo>
                      <a:pt x="111" y="23"/>
                      <a:pt x="111" y="38"/>
                      <a:pt x="108" y="52"/>
                    </a:cubicBezTo>
                    <a:lnTo>
                      <a:pt x="107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3" name="Freeform 526">
                <a:extLst>
                  <a:ext uri="{FF2B5EF4-FFF2-40B4-BE49-F238E27FC236}">
                    <a16:creationId xmlns:a16="http://schemas.microsoft.com/office/drawing/2014/main" id="{CB096D66-FF8B-F297-1F8A-FEB427AFB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6" y="2046"/>
                <a:ext cx="92" cy="60"/>
              </a:xfrm>
              <a:custGeom>
                <a:avLst/>
                <a:gdLst>
                  <a:gd name="T0" fmla="*/ 83 w 84"/>
                  <a:gd name="T1" fmla="*/ 0 h 55"/>
                  <a:gd name="T2" fmla="*/ 84 w 84"/>
                  <a:gd name="T3" fmla="*/ 0 h 55"/>
                  <a:gd name="T4" fmla="*/ 48 w 84"/>
                  <a:gd name="T5" fmla="*/ 54 h 55"/>
                  <a:gd name="T6" fmla="*/ 42 w 84"/>
                  <a:gd name="T7" fmla="*/ 52 h 55"/>
                  <a:gd name="T8" fmla="*/ 6 w 84"/>
                  <a:gd name="T9" fmla="*/ 15 h 55"/>
                  <a:gd name="T10" fmla="*/ 2 w 84"/>
                  <a:gd name="T11" fmla="*/ 3 h 55"/>
                  <a:gd name="T12" fmla="*/ 71 w 84"/>
                  <a:gd name="T13" fmla="*/ 2 h 55"/>
                  <a:gd name="T14" fmla="*/ 83 w 84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55">
                    <a:moveTo>
                      <a:pt x="83" y="0"/>
                    </a:moveTo>
                    <a:cubicBezTo>
                      <a:pt x="83" y="0"/>
                      <a:pt x="84" y="0"/>
                      <a:pt x="84" y="0"/>
                    </a:cubicBezTo>
                    <a:cubicBezTo>
                      <a:pt x="77" y="22"/>
                      <a:pt x="65" y="39"/>
                      <a:pt x="48" y="54"/>
                    </a:cubicBezTo>
                    <a:cubicBezTo>
                      <a:pt x="46" y="55"/>
                      <a:pt x="43" y="54"/>
                      <a:pt x="42" y="52"/>
                    </a:cubicBezTo>
                    <a:cubicBezTo>
                      <a:pt x="31" y="39"/>
                      <a:pt x="15" y="30"/>
                      <a:pt x="6" y="15"/>
                    </a:cubicBezTo>
                    <a:cubicBezTo>
                      <a:pt x="3" y="12"/>
                      <a:pt x="0" y="8"/>
                      <a:pt x="2" y="3"/>
                    </a:cubicBezTo>
                    <a:cubicBezTo>
                      <a:pt x="25" y="2"/>
                      <a:pt x="48" y="2"/>
                      <a:pt x="71" y="2"/>
                    </a:cubicBezTo>
                    <a:cubicBezTo>
                      <a:pt x="75" y="2"/>
                      <a:pt x="79" y="2"/>
                      <a:pt x="83" y="0"/>
                    </a:cubicBezTo>
                    <a:close/>
                  </a:path>
                </a:pathLst>
              </a:custGeom>
              <a:solidFill>
                <a:srgbClr val="F2C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4" name="Freeform 527">
                <a:extLst>
                  <a:ext uri="{FF2B5EF4-FFF2-40B4-BE49-F238E27FC236}">
                    <a16:creationId xmlns:a16="http://schemas.microsoft.com/office/drawing/2014/main" id="{B2B0E454-9CBA-E101-12F1-B908BA5ED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220"/>
                <a:ext cx="102" cy="35"/>
              </a:xfrm>
              <a:custGeom>
                <a:avLst/>
                <a:gdLst>
                  <a:gd name="T0" fmla="*/ 87 w 93"/>
                  <a:gd name="T1" fmla="*/ 2 h 32"/>
                  <a:gd name="T2" fmla="*/ 92 w 93"/>
                  <a:gd name="T3" fmla="*/ 5 h 32"/>
                  <a:gd name="T4" fmla="*/ 93 w 93"/>
                  <a:gd name="T5" fmla="*/ 24 h 32"/>
                  <a:gd name="T6" fmla="*/ 87 w 93"/>
                  <a:gd name="T7" fmla="*/ 29 h 32"/>
                  <a:gd name="T8" fmla="*/ 5 w 93"/>
                  <a:gd name="T9" fmla="*/ 30 h 32"/>
                  <a:gd name="T10" fmla="*/ 6 w 93"/>
                  <a:gd name="T11" fmla="*/ 3 h 32"/>
                  <a:gd name="T12" fmla="*/ 12 w 93"/>
                  <a:gd name="T13" fmla="*/ 1 h 32"/>
                  <a:gd name="T14" fmla="*/ 83 w 93"/>
                  <a:gd name="T15" fmla="*/ 0 h 32"/>
                  <a:gd name="T16" fmla="*/ 87 w 93"/>
                  <a:gd name="T17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32">
                    <a:moveTo>
                      <a:pt x="87" y="2"/>
                    </a:moveTo>
                    <a:cubicBezTo>
                      <a:pt x="90" y="2"/>
                      <a:pt x="92" y="2"/>
                      <a:pt x="92" y="5"/>
                    </a:cubicBezTo>
                    <a:cubicBezTo>
                      <a:pt x="92" y="12"/>
                      <a:pt x="92" y="18"/>
                      <a:pt x="93" y="24"/>
                    </a:cubicBezTo>
                    <a:cubicBezTo>
                      <a:pt x="93" y="28"/>
                      <a:pt x="91" y="29"/>
                      <a:pt x="87" y="29"/>
                    </a:cubicBezTo>
                    <a:cubicBezTo>
                      <a:pt x="60" y="30"/>
                      <a:pt x="32" y="32"/>
                      <a:pt x="5" y="30"/>
                    </a:cubicBezTo>
                    <a:cubicBezTo>
                      <a:pt x="0" y="21"/>
                      <a:pt x="1" y="12"/>
                      <a:pt x="6" y="3"/>
                    </a:cubicBezTo>
                    <a:cubicBezTo>
                      <a:pt x="8" y="1"/>
                      <a:pt x="10" y="1"/>
                      <a:pt x="12" y="1"/>
                    </a:cubicBezTo>
                    <a:cubicBezTo>
                      <a:pt x="36" y="1"/>
                      <a:pt x="59" y="1"/>
                      <a:pt x="83" y="0"/>
                    </a:cubicBezTo>
                    <a:cubicBezTo>
                      <a:pt x="85" y="0"/>
                      <a:pt x="86" y="1"/>
                      <a:pt x="87" y="2"/>
                    </a:cubicBezTo>
                    <a:close/>
                  </a:path>
                </a:pathLst>
              </a:custGeom>
              <a:solidFill>
                <a:srgbClr val="D2A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5" name="Freeform 528">
                <a:extLst>
                  <a:ext uri="{FF2B5EF4-FFF2-40B4-BE49-F238E27FC236}">
                    <a16:creationId xmlns:a16="http://schemas.microsoft.com/office/drawing/2014/main" id="{B6E84891-7449-C9FD-E80A-D82DAA620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2049"/>
                <a:ext cx="69" cy="61"/>
              </a:xfrm>
              <a:custGeom>
                <a:avLst/>
                <a:gdLst>
                  <a:gd name="T0" fmla="*/ 17 w 63"/>
                  <a:gd name="T1" fmla="*/ 0 h 56"/>
                  <a:gd name="T2" fmla="*/ 31 w 63"/>
                  <a:gd name="T3" fmla="*/ 22 h 56"/>
                  <a:gd name="T4" fmla="*/ 63 w 63"/>
                  <a:gd name="T5" fmla="*/ 51 h 56"/>
                  <a:gd name="T6" fmla="*/ 56 w 63"/>
                  <a:gd name="T7" fmla="*/ 53 h 56"/>
                  <a:gd name="T8" fmla="*/ 8 w 63"/>
                  <a:gd name="T9" fmla="*/ 16 h 56"/>
                  <a:gd name="T10" fmla="*/ 0 w 63"/>
                  <a:gd name="T11" fmla="*/ 0 h 56"/>
                  <a:gd name="T12" fmla="*/ 17 w 63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" h="56">
                    <a:moveTo>
                      <a:pt x="17" y="0"/>
                    </a:moveTo>
                    <a:cubicBezTo>
                      <a:pt x="19" y="9"/>
                      <a:pt x="25" y="15"/>
                      <a:pt x="31" y="22"/>
                    </a:cubicBezTo>
                    <a:cubicBezTo>
                      <a:pt x="42" y="32"/>
                      <a:pt x="52" y="41"/>
                      <a:pt x="63" y="51"/>
                    </a:cubicBezTo>
                    <a:cubicBezTo>
                      <a:pt x="61" y="53"/>
                      <a:pt x="60" y="56"/>
                      <a:pt x="56" y="53"/>
                    </a:cubicBezTo>
                    <a:cubicBezTo>
                      <a:pt x="40" y="41"/>
                      <a:pt x="22" y="32"/>
                      <a:pt x="8" y="16"/>
                    </a:cubicBezTo>
                    <a:cubicBezTo>
                      <a:pt x="5" y="11"/>
                      <a:pt x="2" y="6"/>
                      <a:pt x="0" y="0"/>
                    </a:cubicBezTo>
                    <a:cubicBezTo>
                      <a:pt x="6" y="0"/>
                      <a:pt x="12" y="0"/>
                      <a:pt x="17" y="0"/>
                    </a:cubicBezTo>
                    <a:close/>
                  </a:path>
                </a:pathLst>
              </a:custGeom>
              <a:solidFill>
                <a:srgbClr val="F5E3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6" name="Freeform 529">
                <a:extLst>
                  <a:ext uri="{FF2B5EF4-FFF2-40B4-BE49-F238E27FC236}">
                    <a16:creationId xmlns:a16="http://schemas.microsoft.com/office/drawing/2014/main" id="{44EB1CF5-BDC6-8FDE-062A-988C5F3B8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216"/>
                <a:ext cx="105" cy="11"/>
              </a:xfrm>
              <a:custGeom>
                <a:avLst/>
                <a:gdLst>
                  <a:gd name="T0" fmla="*/ 95 w 96"/>
                  <a:gd name="T1" fmla="*/ 6 h 10"/>
                  <a:gd name="T2" fmla="*/ 22 w 96"/>
                  <a:gd name="T3" fmla="*/ 8 h 10"/>
                  <a:gd name="T4" fmla="*/ 13 w 96"/>
                  <a:gd name="T5" fmla="*/ 8 h 10"/>
                  <a:gd name="T6" fmla="*/ 4 w 96"/>
                  <a:gd name="T7" fmla="*/ 7 h 10"/>
                  <a:gd name="T8" fmla="*/ 3 w 96"/>
                  <a:gd name="T9" fmla="*/ 0 h 10"/>
                  <a:gd name="T10" fmla="*/ 91 w 96"/>
                  <a:gd name="T11" fmla="*/ 0 h 10"/>
                  <a:gd name="T12" fmla="*/ 95 w 96"/>
                  <a:gd name="T13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0">
                    <a:moveTo>
                      <a:pt x="95" y="6"/>
                    </a:moveTo>
                    <a:cubicBezTo>
                      <a:pt x="71" y="9"/>
                      <a:pt x="46" y="8"/>
                      <a:pt x="22" y="8"/>
                    </a:cubicBezTo>
                    <a:cubicBezTo>
                      <a:pt x="19" y="8"/>
                      <a:pt x="16" y="8"/>
                      <a:pt x="13" y="8"/>
                    </a:cubicBezTo>
                    <a:cubicBezTo>
                      <a:pt x="10" y="10"/>
                      <a:pt x="7" y="9"/>
                      <a:pt x="4" y="7"/>
                    </a:cubicBezTo>
                    <a:cubicBezTo>
                      <a:pt x="0" y="6"/>
                      <a:pt x="0" y="3"/>
                      <a:pt x="3" y="0"/>
                    </a:cubicBezTo>
                    <a:cubicBezTo>
                      <a:pt x="32" y="3"/>
                      <a:pt x="62" y="0"/>
                      <a:pt x="91" y="0"/>
                    </a:cubicBezTo>
                    <a:cubicBezTo>
                      <a:pt x="95" y="0"/>
                      <a:pt x="96" y="2"/>
                      <a:pt x="95" y="6"/>
                    </a:cubicBezTo>
                    <a:close/>
                  </a:path>
                </a:pathLst>
              </a:custGeom>
              <a:solidFill>
                <a:srgbClr val="02020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7" name="Freeform 530">
                <a:extLst>
                  <a:ext uri="{FF2B5EF4-FFF2-40B4-BE49-F238E27FC236}">
                    <a16:creationId xmlns:a16="http://schemas.microsoft.com/office/drawing/2014/main" id="{F785FD2E-8144-5EFB-EED4-37294FCBF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0" y="2212"/>
                <a:ext cx="20" cy="43"/>
              </a:xfrm>
              <a:custGeom>
                <a:avLst/>
                <a:gdLst>
                  <a:gd name="T0" fmla="*/ 8 w 18"/>
                  <a:gd name="T1" fmla="*/ 3 h 39"/>
                  <a:gd name="T2" fmla="*/ 18 w 18"/>
                  <a:gd name="T3" fmla="*/ 11 h 39"/>
                  <a:gd name="T4" fmla="*/ 18 w 18"/>
                  <a:gd name="T5" fmla="*/ 37 h 39"/>
                  <a:gd name="T6" fmla="*/ 1 w 18"/>
                  <a:gd name="T7" fmla="*/ 22 h 39"/>
                  <a:gd name="T8" fmla="*/ 2 w 18"/>
                  <a:gd name="T9" fmla="*/ 0 h 39"/>
                  <a:gd name="T10" fmla="*/ 8 w 18"/>
                  <a:gd name="T11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9">
                    <a:moveTo>
                      <a:pt x="8" y="3"/>
                    </a:moveTo>
                    <a:cubicBezTo>
                      <a:pt x="6" y="14"/>
                      <a:pt x="16" y="7"/>
                      <a:pt x="18" y="11"/>
                    </a:cubicBezTo>
                    <a:cubicBezTo>
                      <a:pt x="18" y="20"/>
                      <a:pt x="18" y="28"/>
                      <a:pt x="18" y="37"/>
                    </a:cubicBezTo>
                    <a:cubicBezTo>
                      <a:pt x="1" y="39"/>
                      <a:pt x="1" y="39"/>
                      <a:pt x="1" y="22"/>
                    </a:cubicBezTo>
                    <a:cubicBezTo>
                      <a:pt x="1" y="14"/>
                      <a:pt x="0" y="7"/>
                      <a:pt x="2" y="0"/>
                    </a:cubicBezTo>
                    <a:cubicBezTo>
                      <a:pt x="3" y="3"/>
                      <a:pt x="5" y="3"/>
                      <a:pt x="8" y="3"/>
                    </a:cubicBezTo>
                    <a:close/>
                  </a:path>
                </a:pathLst>
              </a:custGeom>
              <a:solidFill>
                <a:srgbClr val="E6D6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8" name="Freeform 531">
                <a:extLst>
                  <a:ext uri="{FF2B5EF4-FFF2-40B4-BE49-F238E27FC236}">
                    <a16:creationId xmlns:a16="http://schemas.microsoft.com/office/drawing/2014/main" id="{E9EB1A88-E6DF-0989-EABE-FD0C559AB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2118"/>
                <a:ext cx="31" cy="18"/>
              </a:xfrm>
              <a:custGeom>
                <a:avLst/>
                <a:gdLst>
                  <a:gd name="T0" fmla="*/ 28 w 28"/>
                  <a:gd name="T1" fmla="*/ 16 h 16"/>
                  <a:gd name="T2" fmla="*/ 0 w 28"/>
                  <a:gd name="T3" fmla="*/ 16 h 16"/>
                  <a:gd name="T4" fmla="*/ 28 w 28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16">
                    <a:moveTo>
                      <a:pt x="28" y="16"/>
                    </a:moveTo>
                    <a:cubicBezTo>
                      <a:pt x="18" y="16"/>
                      <a:pt x="9" y="16"/>
                      <a:pt x="0" y="16"/>
                    </a:cubicBezTo>
                    <a:cubicBezTo>
                      <a:pt x="11" y="0"/>
                      <a:pt x="15" y="0"/>
                      <a:pt x="28" y="16"/>
                    </a:cubicBezTo>
                    <a:close/>
                  </a:path>
                </a:pathLst>
              </a:custGeom>
              <a:solidFill>
                <a:srgbClr val="EDD2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19" name="Freeform 532">
                <a:extLst>
                  <a:ext uri="{FF2B5EF4-FFF2-40B4-BE49-F238E27FC236}">
                    <a16:creationId xmlns:a16="http://schemas.microsoft.com/office/drawing/2014/main" id="{2489B23F-348D-3180-9C46-9B4A4F7D9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8" y="2218"/>
                <a:ext cx="265" cy="288"/>
              </a:xfrm>
              <a:custGeom>
                <a:avLst/>
                <a:gdLst>
                  <a:gd name="T0" fmla="*/ 205 w 241"/>
                  <a:gd name="T1" fmla="*/ 4 h 263"/>
                  <a:gd name="T2" fmla="*/ 233 w 241"/>
                  <a:gd name="T3" fmla="*/ 38 h 263"/>
                  <a:gd name="T4" fmla="*/ 241 w 241"/>
                  <a:gd name="T5" fmla="*/ 107 h 263"/>
                  <a:gd name="T6" fmla="*/ 220 w 241"/>
                  <a:gd name="T7" fmla="*/ 247 h 263"/>
                  <a:gd name="T8" fmla="*/ 216 w 241"/>
                  <a:gd name="T9" fmla="*/ 250 h 263"/>
                  <a:gd name="T10" fmla="*/ 197 w 241"/>
                  <a:gd name="T11" fmla="*/ 244 h 263"/>
                  <a:gd name="T12" fmla="*/ 197 w 241"/>
                  <a:gd name="T13" fmla="*/ 207 h 263"/>
                  <a:gd name="T14" fmla="*/ 204 w 241"/>
                  <a:gd name="T15" fmla="*/ 203 h 263"/>
                  <a:gd name="T16" fmla="*/ 218 w 241"/>
                  <a:gd name="T17" fmla="*/ 184 h 263"/>
                  <a:gd name="T18" fmla="*/ 209 w 241"/>
                  <a:gd name="T19" fmla="*/ 177 h 263"/>
                  <a:gd name="T20" fmla="*/ 199 w 241"/>
                  <a:gd name="T21" fmla="*/ 177 h 263"/>
                  <a:gd name="T22" fmla="*/ 191 w 241"/>
                  <a:gd name="T23" fmla="*/ 174 h 263"/>
                  <a:gd name="T24" fmla="*/ 195 w 241"/>
                  <a:gd name="T25" fmla="*/ 163 h 263"/>
                  <a:gd name="T26" fmla="*/ 202 w 241"/>
                  <a:gd name="T27" fmla="*/ 143 h 263"/>
                  <a:gd name="T28" fmla="*/ 195 w 241"/>
                  <a:gd name="T29" fmla="*/ 139 h 263"/>
                  <a:gd name="T30" fmla="*/ 142 w 241"/>
                  <a:gd name="T31" fmla="*/ 140 h 263"/>
                  <a:gd name="T32" fmla="*/ 135 w 241"/>
                  <a:gd name="T33" fmla="*/ 150 h 263"/>
                  <a:gd name="T34" fmla="*/ 128 w 241"/>
                  <a:gd name="T35" fmla="*/ 160 h 263"/>
                  <a:gd name="T36" fmla="*/ 120 w 241"/>
                  <a:gd name="T37" fmla="*/ 168 h 263"/>
                  <a:gd name="T38" fmla="*/ 129 w 241"/>
                  <a:gd name="T39" fmla="*/ 187 h 263"/>
                  <a:gd name="T40" fmla="*/ 149 w 241"/>
                  <a:gd name="T41" fmla="*/ 187 h 263"/>
                  <a:gd name="T42" fmla="*/ 155 w 241"/>
                  <a:gd name="T43" fmla="*/ 195 h 263"/>
                  <a:gd name="T44" fmla="*/ 149 w 241"/>
                  <a:gd name="T45" fmla="*/ 201 h 263"/>
                  <a:gd name="T46" fmla="*/ 127 w 241"/>
                  <a:gd name="T47" fmla="*/ 203 h 263"/>
                  <a:gd name="T48" fmla="*/ 119 w 241"/>
                  <a:gd name="T49" fmla="*/ 213 h 263"/>
                  <a:gd name="T50" fmla="*/ 107 w 241"/>
                  <a:gd name="T51" fmla="*/ 225 h 263"/>
                  <a:gd name="T52" fmla="*/ 56 w 241"/>
                  <a:gd name="T53" fmla="*/ 230 h 263"/>
                  <a:gd name="T54" fmla="*/ 47 w 241"/>
                  <a:gd name="T55" fmla="*/ 245 h 263"/>
                  <a:gd name="T56" fmla="*/ 40 w 241"/>
                  <a:gd name="T57" fmla="*/ 257 h 263"/>
                  <a:gd name="T58" fmla="*/ 36 w 241"/>
                  <a:gd name="T59" fmla="*/ 258 h 263"/>
                  <a:gd name="T60" fmla="*/ 17 w 241"/>
                  <a:gd name="T61" fmla="*/ 258 h 263"/>
                  <a:gd name="T62" fmla="*/ 7 w 241"/>
                  <a:gd name="T63" fmla="*/ 223 h 263"/>
                  <a:gd name="T64" fmla="*/ 2 w 241"/>
                  <a:gd name="T65" fmla="*/ 174 h 263"/>
                  <a:gd name="T66" fmla="*/ 4 w 241"/>
                  <a:gd name="T67" fmla="*/ 164 h 263"/>
                  <a:gd name="T68" fmla="*/ 11 w 241"/>
                  <a:gd name="T69" fmla="*/ 165 h 263"/>
                  <a:gd name="T70" fmla="*/ 60 w 241"/>
                  <a:gd name="T71" fmla="*/ 148 h 263"/>
                  <a:gd name="T72" fmla="*/ 32 w 241"/>
                  <a:gd name="T73" fmla="*/ 123 h 263"/>
                  <a:gd name="T74" fmla="*/ 12 w 241"/>
                  <a:gd name="T75" fmla="*/ 134 h 263"/>
                  <a:gd name="T76" fmla="*/ 3 w 241"/>
                  <a:gd name="T77" fmla="*/ 138 h 263"/>
                  <a:gd name="T78" fmla="*/ 1 w 241"/>
                  <a:gd name="T79" fmla="*/ 128 h 263"/>
                  <a:gd name="T80" fmla="*/ 5 w 241"/>
                  <a:gd name="T81" fmla="*/ 62 h 263"/>
                  <a:gd name="T82" fmla="*/ 13 w 241"/>
                  <a:gd name="T83" fmla="*/ 31 h 263"/>
                  <a:gd name="T84" fmla="*/ 40 w 241"/>
                  <a:gd name="T85" fmla="*/ 9 h 263"/>
                  <a:gd name="T86" fmla="*/ 162 w 241"/>
                  <a:gd name="T87" fmla="*/ 1 h 263"/>
                  <a:gd name="T88" fmla="*/ 205 w 241"/>
                  <a:gd name="T89" fmla="*/ 4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1" h="263">
                    <a:moveTo>
                      <a:pt x="205" y="4"/>
                    </a:moveTo>
                    <a:cubicBezTo>
                      <a:pt x="219" y="12"/>
                      <a:pt x="228" y="24"/>
                      <a:pt x="233" y="38"/>
                    </a:cubicBezTo>
                    <a:cubicBezTo>
                      <a:pt x="241" y="61"/>
                      <a:pt x="241" y="84"/>
                      <a:pt x="241" y="107"/>
                    </a:cubicBezTo>
                    <a:cubicBezTo>
                      <a:pt x="241" y="155"/>
                      <a:pt x="233" y="201"/>
                      <a:pt x="220" y="247"/>
                    </a:cubicBezTo>
                    <a:cubicBezTo>
                      <a:pt x="219" y="248"/>
                      <a:pt x="218" y="249"/>
                      <a:pt x="216" y="250"/>
                    </a:cubicBezTo>
                    <a:cubicBezTo>
                      <a:pt x="212" y="240"/>
                      <a:pt x="203" y="245"/>
                      <a:pt x="197" y="244"/>
                    </a:cubicBezTo>
                    <a:cubicBezTo>
                      <a:pt x="197" y="232"/>
                      <a:pt x="197" y="219"/>
                      <a:pt x="197" y="207"/>
                    </a:cubicBezTo>
                    <a:cubicBezTo>
                      <a:pt x="196" y="201"/>
                      <a:pt x="201" y="203"/>
                      <a:pt x="204" y="203"/>
                    </a:cubicBezTo>
                    <a:cubicBezTo>
                      <a:pt x="219" y="201"/>
                      <a:pt x="221" y="198"/>
                      <a:pt x="218" y="184"/>
                    </a:cubicBezTo>
                    <a:cubicBezTo>
                      <a:pt x="217" y="178"/>
                      <a:pt x="214" y="176"/>
                      <a:pt x="209" y="177"/>
                    </a:cubicBezTo>
                    <a:cubicBezTo>
                      <a:pt x="206" y="177"/>
                      <a:pt x="202" y="177"/>
                      <a:pt x="199" y="177"/>
                    </a:cubicBezTo>
                    <a:cubicBezTo>
                      <a:pt x="196" y="177"/>
                      <a:pt x="191" y="180"/>
                      <a:pt x="191" y="174"/>
                    </a:cubicBezTo>
                    <a:cubicBezTo>
                      <a:pt x="191" y="170"/>
                      <a:pt x="188" y="165"/>
                      <a:pt x="195" y="163"/>
                    </a:cubicBezTo>
                    <a:cubicBezTo>
                      <a:pt x="202" y="161"/>
                      <a:pt x="205" y="149"/>
                      <a:pt x="202" y="143"/>
                    </a:cubicBezTo>
                    <a:cubicBezTo>
                      <a:pt x="200" y="140"/>
                      <a:pt x="198" y="139"/>
                      <a:pt x="195" y="139"/>
                    </a:cubicBezTo>
                    <a:cubicBezTo>
                      <a:pt x="177" y="140"/>
                      <a:pt x="160" y="140"/>
                      <a:pt x="142" y="140"/>
                    </a:cubicBezTo>
                    <a:cubicBezTo>
                      <a:pt x="136" y="140"/>
                      <a:pt x="131" y="141"/>
                      <a:pt x="135" y="150"/>
                    </a:cubicBezTo>
                    <a:cubicBezTo>
                      <a:pt x="138" y="155"/>
                      <a:pt x="137" y="161"/>
                      <a:pt x="128" y="160"/>
                    </a:cubicBezTo>
                    <a:cubicBezTo>
                      <a:pt x="123" y="160"/>
                      <a:pt x="118" y="161"/>
                      <a:pt x="120" y="168"/>
                    </a:cubicBezTo>
                    <a:cubicBezTo>
                      <a:pt x="121" y="175"/>
                      <a:pt x="117" y="186"/>
                      <a:pt x="129" y="187"/>
                    </a:cubicBezTo>
                    <a:cubicBezTo>
                      <a:pt x="136" y="188"/>
                      <a:pt x="142" y="188"/>
                      <a:pt x="149" y="187"/>
                    </a:cubicBezTo>
                    <a:cubicBezTo>
                      <a:pt x="156" y="187"/>
                      <a:pt x="154" y="192"/>
                      <a:pt x="155" y="195"/>
                    </a:cubicBezTo>
                    <a:cubicBezTo>
                      <a:pt x="156" y="200"/>
                      <a:pt x="153" y="201"/>
                      <a:pt x="149" y="201"/>
                    </a:cubicBezTo>
                    <a:cubicBezTo>
                      <a:pt x="142" y="201"/>
                      <a:pt x="134" y="203"/>
                      <a:pt x="127" y="203"/>
                    </a:cubicBezTo>
                    <a:cubicBezTo>
                      <a:pt x="120" y="203"/>
                      <a:pt x="118" y="206"/>
                      <a:pt x="119" y="213"/>
                    </a:cubicBezTo>
                    <a:cubicBezTo>
                      <a:pt x="120" y="223"/>
                      <a:pt x="119" y="225"/>
                      <a:pt x="107" y="225"/>
                    </a:cubicBezTo>
                    <a:cubicBezTo>
                      <a:pt x="90" y="227"/>
                      <a:pt x="73" y="228"/>
                      <a:pt x="56" y="230"/>
                    </a:cubicBezTo>
                    <a:cubicBezTo>
                      <a:pt x="45" y="231"/>
                      <a:pt x="42" y="235"/>
                      <a:pt x="47" y="245"/>
                    </a:cubicBezTo>
                    <a:cubicBezTo>
                      <a:pt x="50" y="254"/>
                      <a:pt x="49" y="257"/>
                      <a:pt x="40" y="257"/>
                    </a:cubicBezTo>
                    <a:cubicBezTo>
                      <a:pt x="38" y="257"/>
                      <a:pt x="37" y="258"/>
                      <a:pt x="36" y="258"/>
                    </a:cubicBezTo>
                    <a:cubicBezTo>
                      <a:pt x="30" y="258"/>
                      <a:pt x="23" y="263"/>
                      <a:pt x="17" y="258"/>
                    </a:cubicBezTo>
                    <a:cubicBezTo>
                      <a:pt x="10" y="247"/>
                      <a:pt x="8" y="235"/>
                      <a:pt x="7" y="223"/>
                    </a:cubicBezTo>
                    <a:cubicBezTo>
                      <a:pt x="6" y="206"/>
                      <a:pt x="3" y="190"/>
                      <a:pt x="2" y="174"/>
                    </a:cubicBezTo>
                    <a:cubicBezTo>
                      <a:pt x="2" y="170"/>
                      <a:pt x="2" y="167"/>
                      <a:pt x="4" y="164"/>
                    </a:cubicBezTo>
                    <a:cubicBezTo>
                      <a:pt x="7" y="160"/>
                      <a:pt x="9" y="163"/>
                      <a:pt x="11" y="165"/>
                    </a:cubicBezTo>
                    <a:cubicBezTo>
                      <a:pt x="28" y="183"/>
                      <a:pt x="55" y="167"/>
                      <a:pt x="60" y="148"/>
                    </a:cubicBezTo>
                    <a:cubicBezTo>
                      <a:pt x="64" y="133"/>
                      <a:pt x="48" y="119"/>
                      <a:pt x="32" y="123"/>
                    </a:cubicBezTo>
                    <a:cubicBezTo>
                      <a:pt x="25" y="125"/>
                      <a:pt x="18" y="128"/>
                      <a:pt x="12" y="134"/>
                    </a:cubicBezTo>
                    <a:cubicBezTo>
                      <a:pt x="10" y="136"/>
                      <a:pt x="8" y="140"/>
                      <a:pt x="3" y="138"/>
                    </a:cubicBezTo>
                    <a:cubicBezTo>
                      <a:pt x="0" y="135"/>
                      <a:pt x="1" y="132"/>
                      <a:pt x="1" y="128"/>
                    </a:cubicBezTo>
                    <a:cubicBezTo>
                      <a:pt x="0" y="106"/>
                      <a:pt x="3" y="84"/>
                      <a:pt x="5" y="62"/>
                    </a:cubicBezTo>
                    <a:cubicBezTo>
                      <a:pt x="6" y="51"/>
                      <a:pt x="9" y="41"/>
                      <a:pt x="13" y="31"/>
                    </a:cubicBezTo>
                    <a:cubicBezTo>
                      <a:pt x="17" y="17"/>
                      <a:pt x="27" y="11"/>
                      <a:pt x="40" y="9"/>
                    </a:cubicBezTo>
                    <a:cubicBezTo>
                      <a:pt x="81" y="3"/>
                      <a:pt x="121" y="0"/>
                      <a:pt x="162" y="1"/>
                    </a:cubicBezTo>
                    <a:cubicBezTo>
                      <a:pt x="176" y="2"/>
                      <a:pt x="190" y="4"/>
                      <a:pt x="205" y="4"/>
                    </a:cubicBezTo>
                    <a:close/>
                  </a:path>
                </a:pathLst>
              </a:custGeom>
              <a:solidFill>
                <a:srgbClr val="8EC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0" name="Freeform 533">
                <a:extLst>
                  <a:ext uri="{FF2B5EF4-FFF2-40B4-BE49-F238E27FC236}">
                    <a16:creationId xmlns:a16="http://schemas.microsoft.com/office/drawing/2014/main" id="{B20E44EA-44F1-1EDA-1D42-6A186DCF3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460"/>
                <a:ext cx="20" cy="27"/>
              </a:xfrm>
              <a:custGeom>
                <a:avLst/>
                <a:gdLst>
                  <a:gd name="T0" fmla="*/ 13 w 18"/>
                  <a:gd name="T1" fmla="*/ 14 h 24"/>
                  <a:gd name="T2" fmla="*/ 9 w 18"/>
                  <a:gd name="T3" fmla="*/ 23 h 24"/>
                  <a:gd name="T4" fmla="*/ 1 w 18"/>
                  <a:gd name="T5" fmla="*/ 16 h 24"/>
                  <a:gd name="T6" fmla="*/ 1 w 18"/>
                  <a:gd name="T7" fmla="*/ 8 h 24"/>
                  <a:gd name="T8" fmla="*/ 9 w 18"/>
                  <a:gd name="T9" fmla="*/ 0 h 24"/>
                  <a:gd name="T10" fmla="*/ 13 w 18"/>
                  <a:gd name="T11" fmla="*/ 7 h 24"/>
                  <a:gd name="T12" fmla="*/ 13 w 18"/>
                  <a:gd name="T13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4">
                    <a:moveTo>
                      <a:pt x="13" y="14"/>
                    </a:moveTo>
                    <a:cubicBezTo>
                      <a:pt x="11" y="16"/>
                      <a:pt x="18" y="22"/>
                      <a:pt x="9" y="23"/>
                    </a:cubicBezTo>
                    <a:cubicBezTo>
                      <a:pt x="3" y="24"/>
                      <a:pt x="0" y="23"/>
                      <a:pt x="1" y="16"/>
                    </a:cubicBezTo>
                    <a:cubicBezTo>
                      <a:pt x="1" y="13"/>
                      <a:pt x="2" y="10"/>
                      <a:pt x="1" y="8"/>
                    </a:cubicBezTo>
                    <a:cubicBezTo>
                      <a:pt x="1" y="2"/>
                      <a:pt x="4" y="1"/>
                      <a:pt x="9" y="0"/>
                    </a:cubicBezTo>
                    <a:cubicBezTo>
                      <a:pt x="15" y="0"/>
                      <a:pt x="13" y="4"/>
                      <a:pt x="13" y="7"/>
                    </a:cubicBezTo>
                    <a:cubicBezTo>
                      <a:pt x="13" y="9"/>
                      <a:pt x="13" y="11"/>
                      <a:pt x="13" y="14"/>
                    </a:cubicBezTo>
                    <a:close/>
                  </a:path>
                </a:pathLst>
              </a:custGeom>
              <a:solidFill>
                <a:srgbClr val="ECC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1" name="Freeform 534">
                <a:extLst>
                  <a:ext uri="{FF2B5EF4-FFF2-40B4-BE49-F238E27FC236}">
                    <a16:creationId xmlns:a16="http://schemas.microsoft.com/office/drawing/2014/main" id="{9926C397-24A5-DC58-AFA7-1166BBF38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3" y="2464"/>
                <a:ext cx="20" cy="24"/>
              </a:xfrm>
              <a:custGeom>
                <a:avLst/>
                <a:gdLst>
                  <a:gd name="T0" fmla="*/ 15 w 18"/>
                  <a:gd name="T1" fmla="*/ 22 h 22"/>
                  <a:gd name="T2" fmla="*/ 1 w 18"/>
                  <a:gd name="T3" fmla="*/ 8 h 22"/>
                  <a:gd name="T4" fmla="*/ 11 w 18"/>
                  <a:gd name="T5" fmla="*/ 1 h 22"/>
                  <a:gd name="T6" fmla="*/ 15 w 18"/>
                  <a:gd name="T7" fmla="*/ 8 h 22"/>
                  <a:gd name="T8" fmla="*/ 15 w 18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5" y="22"/>
                    </a:moveTo>
                    <a:cubicBezTo>
                      <a:pt x="1" y="21"/>
                      <a:pt x="0" y="19"/>
                      <a:pt x="1" y="8"/>
                    </a:cubicBezTo>
                    <a:cubicBezTo>
                      <a:pt x="2" y="1"/>
                      <a:pt x="7" y="1"/>
                      <a:pt x="11" y="1"/>
                    </a:cubicBezTo>
                    <a:cubicBezTo>
                      <a:pt x="18" y="0"/>
                      <a:pt x="15" y="6"/>
                      <a:pt x="15" y="8"/>
                    </a:cubicBezTo>
                    <a:cubicBezTo>
                      <a:pt x="15" y="13"/>
                      <a:pt x="15" y="17"/>
                      <a:pt x="15" y="22"/>
                    </a:cubicBezTo>
                    <a:close/>
                  </a:path>
                </a:pathLst>
              </a:custGeom>
              <a:solidFill>
                <a:srgbClr val="EED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2" name="Freeform 535">
                <a:extLst>
                  <a:ext uri="{FF2B5EF4-FFF2-40B4-BE49-F238E27FC236}">
                    <a16:creationId xmlns:a16="http://schemas.microsoft.com/office/drawing/2014/main" id="{DA8CE41D-6587-A2D6-071F-06FE7F1EE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4" y="2472"/>
                <a:ext cx="20" cy="22"/>
              </a:xfrm>
              <a:custGeom>
                <a:avLst/>
                <a:gdLst>
                  <a:gd name="T0" fmla="*/ 2 w 18"/>
                  <a:gd name="T1" fmla="*/ 8 h 20"/>
                  <a:gd name="T2" fmla="*/ 8 w 18"/>
                  <a:gd name="T3" fmla="*/ 0 h 20"/>
                  <a:gd name="T4" fmla="*/ 15 w 18"/>
                  <a:gd name="T5" fmla="*/ 12 h 20"/>
                  <a:gd name="T6" fmla="*/ 10 w 18"/>
                  <a:gd name="T7" fmla="*/ 19 h 20"/>
                  <a:gd name="T8" fmla="*/ 2 w 18"/>
                  <a:gd name="T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2" y="8"/>
                    </a:moveTo>
                    <a:cubicBezTo>
                      <a:pt x="0" y="2"/>
                      <a:pt x="3" y="0"/>
                      <a:pt x="8" y="0"/>
                    </a:cubicBezTo>
                    <a:cubicBezTo>
                      <a:pt x="18" y="0"/>
                      <a:pt x="14" y="8"/>
                      <a:pt x="15" y="12"/>
                    </a:cubicBezTo>
                    <a:cubicBezTo>
                      <a:pt x="17" y="17"/>
                      <a:pt x="16" y="18"/>
                      <a:pt x="10" y="19"/>
                    </a:cubicBezTo>
                    <a:cubicBezTo>
                      <a:pt x="1" y="20"/>
                      <a:pt x="2" y="14"/>
                      <a:pt x="2" y="8"/>
                    </a:cubicBezTo>
                    <a:close/>
                  </a:path>
                </a:pathLst>
              </a:custGeom>
              <a:solidFill>
                <a:srgbClr val="ECDB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3" name="Freeform 536">
                <a:extLst>
                  <a:ext uri="{FF2B5EF4-FFF2-40B4-BE49-F238E27FC236}">
                    <a16:creationId xmlns:a16="http://schemas.microsoft.com/office/drawing/2014/main" id="{F5B1D140-FC3F-6BE5-CB0A-B0A890DA3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8" y="2461"/>
                <a:ext cx="24" cy="28"/>
              </a:xfrm>
              <a:custGeom>
                <a:avLst/>
                <a:gdLst>
                  <a:gd name="T0" fmla="*/ 16 w 21"/>
                  <a:gd name="T1" fmla="*/ 12 h 25"/>
                  <a:gd name="T2" fmla="*/ 9 w 21"/>
                  <a:gd name="T3" fmla="*/ 23 h 25"/>
                  <a:gd name="T4" fmla="*/ 4 w 21"/>
                  <a:gd name="T5" fmla="*/ 10 h 25"/>
                  <a:gd name="T6" fmla="*/ 12 w 21"/>
                  <a:gd name="T7" fmla="*/ 1 h 25"/>
                  <a:gd name="T8" fmla="*/ 16 w 21"/>
                  <a:gd name="T9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5">
                    <a:moveTo>
                      <a:pt x="16" y="12"/>
                    </a:moveTo>
                    <a:cubicBezTo>
                      <a:pt x="15" y="17"/>
                      <a:pt x="18" y="25"/>
                      <a:pt x="9" y="23"/>
                    </a:cubicBezTo>
                    <a:cubicBezTo>
                      <a:pt x="0" y="22"/>
                      <a:pt x="5" y="14"/>
                      <a:pt x="4" y="10"/>
                    </a:cubicBezTo>
                    <a:cubicBezTo>
                      <a:pt x="3" y="4"/>
                      <a:pt x="6" y="0"/>
                      <a:pt x="12" y="1"/>
                    </a:cubicBezTo>
                    <a:cubicBezTo>
                      <a:pt x="21" y="3"/>
                      <a:pt x="14" y="9"/>
                      <a:pt x="16" y="12"/>
                    </a:cubicBezTo>
                    <a:close/>
                  </a:path>
                </a:pathLst>
              </a:custGeom>
              <a:solidFill>
                <a:srgbClr val="EFD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4" name="Freeform 537">
                <a:extLst>
                  <a:ext uri="{FF2B5EF4-FFF2-40B4-BE49-F238E27FC236}">
                    <a16:creationId xmlns:a16="http://schemas.microsoft.com/office/drawing/2014/main" id="{B50B0995-A0F2-FC22-BB51-853442955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490"/>
                <a:ext cx="22" cy="22"/>
              </a:xfrm>
              <a:custGeom>
                <a:avLst/>
                <a:gdLst>
                  <a:gd name="T0" fmla="*/ 2 w 20"/>
                  <a:gd name="T1" fmla="*/ 8 h 20"/>
                  <a:gd name="T2" fmla="*/ 9 w 20"/>
                  <a:gd name="T3" fmla="*/ 2 h 20"/>
                  <a:gd name="T4" fmla="*/ 17 w 20"/>
                  <a:gd name="T5" fmla="*/ 6 h 20"/>
                  <a:gd name="T6" fmla="*/ 13 w 20"/>
                  <a:gd name="T7" fmla="*/ 17 h 20"/>
                  <a:gd name="T8" fmla="*/ 2 w 20"/>
                  <a:gd name="T9" fmla="*/ 13 h 20"/>
                  <a:gd name="T10" fmla="*/ 2 w 20"/>
                  <a:gd name="T1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2" y="8"/>
                    </a:moveTo>
                    <a:cubicBezTo>
                      <a:pt x="0" y="2"/>
                      <a:pt x="4" y="2"/>
                      <a:pt x="9" y="2"/>
                    </a:cubicBezTo>
                    <a:cubicBezTo>
                      <a:pt x="12" y="3"/>
                      <a:pt x="17" y="0"/>
                      <a:pt x="17" y="6"/>
                    </a:cubicBezTo>
                    <a:cubicBezTo>
                      <a:pt x="16" y="10"/>
                      <a:pt x="20" y="15"/>
                      <a:pt x="13" y="17"/>
                    </a:cubicBezTo>
                    <a:cubicBezTo>
                      <a:pt x="9" y="18"/>
                      <a:pt x="3" y="20"/>
                      <a:pt x="2" y="13"/>
                    </a:cubicBezTo>
                    <a:cubicBezTo>
                      <a:pt x="0" y="11"/>
                      <a:pt x="0" y="10"/>
                      <a:pt x="2" y="8"/>
                    </a:cubicBezTo>
                    <a:close/>
                  </a:path>
                </a:pathLst>
              </a:custGeom>
              <a:solidFill>
                <a:srgbClr val="F0D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5" name="Freeform 538">
                <a:extLst>
                  <a:ext uri="{FF2B5EF4-FFF2-40B4-BE49-F238E27FC236}">
                    <a16:creationId xmlns:a16="http://schemas.microsoft.com/office/drawing/2014/main" id="{D7196016-0D30-B764-77E6-DA2CE39A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2492"/>
                <a:ext cx="19" cy="21"/>
              </a:xfrm>
              <a:custGeom>
                <a:avLst/>
                <a:gdLst>
                  <a:gd name="T0" fmla="*/ 2 w 17"/>
                  <a:gd name="T1" fmla="*/ 7 h 19"/>
                  <a:gd name="T2" fmla="*/ 8 w 17"/>
                  <a:gd name="T3" fmla="*/ 0 h 19"/>
                  <a:gd name="T4" fmla="*/ 17 w 17"/>
                  <a:gd name="T5" fmla="*/ 12 h 19"/>
                  <a:gd name="T6" fmla="*/ 10 w 17"/>
                  <a:gd name="T7" fmla="*/ 18 h 19"/>
                  <a:gd name="T8" fmla="*/ 2 w 17"/>
                  <a:gd name="T9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2" y="7"/>
                    </a:moveTo>
                    <a:cubicBezTo>
                      <a:pt x="3" y="5"/>
                      <a:pt x="0" y="0"/>
                      <a:pt x="8" y="0"/>
                    </a:cubicBezTo>
                    <a:cubicBezTo>
                      <a:pt x="17" y="0"/>
                      <a:pt x="16" y="6"/>
                      <a:pt x="17" y="12"/>
                    </a:cubicBezTo>
                    <a:cubicBezTo>
                      <a:pt x="17" y="18"/>
                      <a:pt x="13" y="17"/>
                      <a:pt x="10" y="18"/>
                    </a:cubicBezTo>
                    <a:cubicBezTo>
                      <a:pt x="1" y="19"/>
                      <a:pt x="2" y="13"/>
                      <a:pt x="2" y="7"/>
                    </a:cubicBezTo>
                    <a:close/>
                  </a:path>
                </a:pathLst>
              </a:custGeom>
              <a:solidFill>
                <a:srgbClr val="F1D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6" name="Freeform 539">
                <a:extLst>
                  <a:ext uri="{FF2B5EF4-FFF2-40B4-BE49-F238E27FC236}">
                    <a16:creationId xmlns:a16="http://schemas.microsoft.com/office/drawing/2014/main" id="{FB9748DC-F727-78EB-F56B-876952CBC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0" y="2470"/>
                <a:ext cx="19" cy="21"/>
              </a:xfrm>
              <a:custGeom>
                <a:avLst/>
                <a:gdLst>
                  <a:gd name="T0" fmla="*/ 11 w 17"/>
                  <a:gd name="T1" fmla="*/ 0 h 19"/>
                  <a:gd name="T2" fmla="*/ 16 w 17"/>
                  <a:gd name="T3" fmla="*/ 13 h 19"/>
                  <a:gd name="T4" fmla="*/ 10 w 17"/>
                  <a:gd name="T5" fmla="*/ 19 h 19"/>
                  <a:gd name="T6" fmla="*/ 3 w 17"/>
                  <a:gd name="T7" fmla="*/ 5 h 19"/>
                  <a:gd name="T8" fmla="*/ 11 w 17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11" y="0"/>
                    </a:moveTo>
                    <a:cubicBezTo>
                      <a:pt x="17" y="1"/>
                      <a:pt x="14" y="9"/>
                      <a:pt x="16" y="13"/>
                    </a:cubicBezTo>
                    <a:cubicBezTo>
                      <a:pt x="17" y="18"/>
                      <a:pt x="14" y="19"/>
                      <a:pt x="10" y="19"/>
                    </a:cubicBezTo>
                    <a:cubicBezTo>
                      <a:pt x="0" y="18"/>
                      <a:pt x="5" y="10"/>
                      <a:pt x="3" y="5"/>
                    </a:cubicBezTo>
                    <a:cubicBezTo>
                      <a:pt x="1" y="0"/>
                      <a:pt x="6" y="1"/>
                      <a:pt x="11" y="0"/>
                    </a:cubicBezTo>
                    <a:close/>
                  </a:path>
                </a:pathLst>
              </a:custGeom>
              <a:solidFill>
                <a:srgbClr val="ECD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7" name="Freeform 540">
                <a:extLst>
                  <a:ext uri="{FF2B5EF4-FFF2-40B4-BE49-F238E27FC236}">
                    <a16:creationId xmlns:a16="http://schemas.microsoft.com/office/drawing/2014/main" id="{5669D930-7D67-5C09-C8E8-3748682642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5" y="2473"/>
                <a:ext cx="20" cy="21"/>
              </a:xfrm>
              <a:custGeom>
                <a:avLst/>
                <a:gdLst>
                  <a:gd name="T0" fmla="*/ 15 w 18"/>
                  <a:gd name="T1" fmla="*/ 10 h 19"/>
                  <a:gd name="T2" fmla="*/ 11 w 18"/>
                  <a:gd name="T3" fmla="*/ 19 h 19"/>
                  <a:gd name="T4" fmla="*/ 2 w 18"/>
                  <a:gd name="T5" fmla="*/ 5 h 19"/>
                  <a:gd name="T6" fmla="*/ 9 w 18"/>
                  <a:gd name="T7" fmla="*/ 1 h 19"/>
                  <a:gd name="T8" fmla="*/ 15 w 18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5" y="10"/>
                    </a:moveTo>
                    <a:cubicBezTo>
                      <a:pt x="16" y="14"/>
                      <a:pt x="18" y="19"/>
                      <a:pt x="11" y="19"/>
                    </a:cubicBezTo>
                    <a:cubicBezTo>
                      <a:pt x="1" y="18"/>
                      <a:pt x="4" y="10"/>
                      <a:pt x="2" y="5"/>
                    </a:cubicBezTo>
                    <a:cubicBezTo>
                      <a:pt x="0" y="0"/>
                      <a:pt x="7" y="1"/>
                      <a:pt x="9" y="1"/>
                    </a:cubicBezTo>
                    <a:cubicBezTo>
                      <a:pt x="15" y="0"/>
                      <a:pt x="15" y="0"/>
                      <a:pt x="15" y="10"/>
                    </a:cubicBezTo>
                    <a:close/>
                  </a:path>
                </a:pathLst>
              </a:custGeom>
              <a:solidFill>
                <a:srgbClr val="F2E5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8" name="Freeform 541">
                <a:extLst>
                  <a:ext uri="{FF2B5EF4-FFF2-40B4-BE49-F238E27FC236}">
                    <a16:creationId xmlns:a16="http://schemas.microsoft.com/office/drawing/2014/main" id="{B0677360-F190-6389-8BA6-B5214860F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2467"/>
                <a:ext cx="20" cy="21"/>
              </a:xfrm>
              <a:custGeom>
                <a:avLst/>
                <a:gdLst>
                  <a:gd name="T0" fmla="*/ 16 w 18"/>
                  <a:gd name="T1" fmla="*/ 10 h 19"/>
                  <a:gd name="T2" fmla="*/ 10 w 18"/>
                  <a:gd name="T3" fmla="*/ 18 h 19"/>
                  <a:gd name="T4" fmla="*/ 3 w 18"/>
                  <a:gd name="T5" fmla="*/ 7 h 19"/>
                  <a:gd name="T6" fmla="*/ 9 w 18"/>
                  <a:gd name="T7" fmla="*/ 1 h 19"/>
                  <a:gd name="T8" fmla="*/ 16 w 18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6" y="10"/>
                    </a:moveTo>
                    <a:cubicBezTo>
                      <a:pt x="17" y="15"/>
                      <a:pt x="16" y="18"/>
                      <a:pt x="10" y="18"/>
                    </a:cubicBezTo>
                    <a:cubicBezTo>
                      <a:pt x="0" y="19"/>
                      <a:pt x="5" y="11"/>
                      <a:pt x="3" y="7"/>
                    </a:cubicBezTo>
                    <a:cubicBezTo>
                      <a:pt x="2" y="3"/>
                      <a:pt x="5" y="1"/>
                      <a:pt x="9" y="1"/>
                    </a:cubicBezTo>
                    <a:cubicBezTo>
                      <a:pt x="18" y="0"/>
                      <a:pt x="16" y="6"/>
                      <a:pt x="16" y="10"/>
                    </a:cubicBezTo>
                    <a:close/>
                  </a:path>
                </a:pathLst>
              </a:custGeom>
              <a:solidFill>
                <a:srgbClr val="EBC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29" name="Freeform 542">
                <a:extLst>
                  <a:ext uri="{FF2B5EF4-FFF2-40B4-BE49-F238E27FC236}">
                    <a16:creationId xmlns:a16="http://schemas.microsoft.com/office/drawing/2014/main" id="{11AF8971-819B-4174-4C13-CE5AC85DF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" y="2459"/>
                <a:ext cx="16" cy="25"/>
              </a:xfrm>
              <a:custGeom>
                <a:avLst/>
                <a:gdLst>
                  <a:gd name="T0" fmla="*/ 4 w 14"/>
                  <a:gd name="T1" fmla="*/ 11 h 23"/>
                  <a:gd name="T2" fmla="*/ 8 w 14"/>
                  <a:gd name="T3" fmla="*/ 1 h 23"/>
                  <a:gd name="T4" fmla="*/ 14 w 14"/>
                  <a:gd name="T5" fmla="*/ 13 h 23"/>
                  <a:gd name="T6" fmla="*/ 14 w 14"/>
                  <a:gd name="T7" fmla="*/ 18 h 23"/>
                  <a:gd name="T8" fmla="*/ 8 w 14"/>
                  <a:gd name="T9" fmla="*/ 23 h 23"/>
                  <a:gd name="T10" fmla="*/ 4 w 14"/>
                  <a:gd name="T11" fmla="*/ 18 h 23"/>
                  <a:gd name="T12" fmla="*/ 4 w 14"/>
                  <a:gd name="T13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3">
                    <a:moveTo>
                      <a:pt x="4" y="11"/>
                    </a:moveTo>
                    <a:cubicBezTo>
                      <a:pt x="6" y="8"/>
                      <a:pt x="0" y="1"/>
                      <a:pt x="8" y="1"/>
                    </a:cubicBezTo>
                    <a:cubicBezTo>
                      <a:pt x="14" y="0"/>
                      <a:pt x="13" y="8"/>
                      <a:pt x="14" y="13"/>
                    </a:cubicBezTo>
                    <a:cubicBezTo>
                      <a:pt x="14" y="14"/>
                      <a:pt x="14" y="16"/>
                      <a:pt x="14" y="18"/>
                    </a:cubicBezTo>
                    <a:cubicBezTo>
                      <a:pt x="13" y="22"/>
                      <a:pt x="10" y="23"/>
                      <a:pt x="8" y="23"/>
                    </a:cubicBezTo>
                    <a:cubicBezTo>
                      <a:pt x="3" y="23"/>
                      <a:pt x="4" y="20"/>
                      <a:pt x="4" y="18"/>
                    </a:cubicBezTo>
                    <a:cubicBezTo>
                      <a:pt x="4" y="16"/>
                      <a:pt x="4" y="14"/>
                      <a:pt x="4" y="11"/>
                    </a:cubicBezTo>
                    <a:close/>
                  </a:path>
                </a:pathLst>
              </a:custGeom>
              <a:solidFill>
                <a:srgbClr val="DFC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0" name="Freeform 543">
                <a:extLst>
                  <a:ext uri="{FF2B5EF4-FFF2-40B4-BE49-F238E27FC236}">
                    <a16:creationId xmlns:a16="http://schemas.microsoft.com/office/drawing/2014/main" id="{AB1D8C17-6886-1220-2996-F1AFB0A92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2489"/>
                <a:ext cx="20" cy="20"/>
              </a:xfrm>
              <a:custGeom>
                <a:avLst/>
                <a:gdLst>
                  <a:gd name="T0" fmla="*/ 9 w 18"/>
                  <a:gd name="T1" fmla="*/ 2 h 18"/>
                  <a:gd name="T2" fmla="*/ 17 w 18"/>
                  <a:gd name="T3" fmla="*/ 9 h 18"/>
                  <a:gd name="T4" fmla="*/ 7 w 18"/>
                  <a:gd name="T5" fmla="*/ 16 h 18"/>
                  <a:gd name="T6" fmla="*/ 3 w 18"/>
                  <a:gd name="T7" fmla="*/ 8 h 18"/>
                  <a:gd name="T8" fmla="*/ 9 w 18"/>
                  <a:gd name="T9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8">
                    <a:moveTo>
                      <a:pt x="9" y="2"/>
                    </a:moveTo>
                    <a:cubicBezTo>
                      <a:pt x="17" y="0"/>
                      <a:pt x="16" y="5"/>
                      <a:pt x="17" y="9"/>
                    </a:cubicBezTo>
                    <a:cubicBezTo>
                      <a:pt x="18" y="18"/>
                      <a:pt x="11" y="16"/>
                      <a:pt x="7" y="16"/>
                    </a:cubicBezTo>
                    <a:cubicBezTo>
                      <a:pt x="0" y="17"/>
                      <a:pt x="4" y="11"/>
                      <a:pt x="3" y="8"/>
                    </a:cubicBezTo>
                    <a:cubicBezTo>
                      <a:pt x="0" y="0"/>
                      <a:pt x="8" y="4"/>
                      <a:pt x="9" y="2"/>
                    </a:cubicBezTo>
                    <a:close/>
                  </a:path>
                </a:pathLst>
              </a:custGeom>
              <a:solidFill>
                <a:srgbClr val="E8D9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1" name="Freeform 544">
                <a:extLst>
                  <a:ext uri="{FF2B5EF4-FFF2-40B4-BE49-F238E27FC236}">
                    <a16:creationId xmlns:a16="http://schemas.microsoft.com/office/drawing/2014/main" id="{38D6240A-AD14-0A69-E5EE-275A3B8F3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6" y="2399"/>
                <a:ext cx="18" cy="18"/>
              </a:xfrm>
              <a:custGeom>
                <a:avLst/>
                <a:gdLst>
                  <a:gd name="T0" fmla="*/ 3 w 16"/>
                  <a:gd name="T1" fmla="*/ 9 h 17"/>
                  <a:gd name="T2" fmla="*/ 9 w 16"/>
                  <a:gd name="T3" fmla="*/ 0 h 17"/>
                  <a:gd name="T4" fmla="*/ 14 w 16"/>
                  <a:gd name="T5" fmla="*/ 6 h 17"/>
                  <a:gd name="T6" fmla="*/ 7 w 16"/>
                  <a:gd name="T7" fmla="*/ 17 h 17"/>
                  <a:gd name="T8" fmla="*/ 3 w 16"/>
                  <a:gd name="T9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3" y="9"/>
                    </a:moveTo>
                    <a:cubicBezTo>
                      <a:pt x="2" y="4"/>
                      <a:pt x="3" y="0"/>
                      <a:pt x="9" y="0"/>
                    </a:cubicBezTo>
                    <a:cubicBezTo>
                      <a:pt x="13" y="0"/>
                      <a:pt x="15" y="2"/>
                      <a:pt x="14" y="6"/>
                    </a:cubicBezTo>
                    <a:cubicBezTo>
                      <a:pt x="12" y="10"/>
                      <a:pt x="16" y="17"/>
                      <a:pt x="7" y="17"/>
                    </a:cubicBezTo>
                    <a:cubicBezTo>
                      <a:pt x="0" y="17"/>
                      <a:pt x="4" y="11"/>
                      <a:pt x="3" y="9"/>
                    </a:cubicBezTo>
                    <a:close/>
                  </a:path>
                </a:pathLst>
              </a:custGeom>
              <a:solidFill>
                <a:srgbClr val="DFD2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2" name="Freeform 545">
                <a:extLst>
                  <a:ext uri="{FF2B5EF4-FFF2-40B4-BE49-F238E27FC236}">
                    <a16:creationId xmlns:a16="http://schemas.microsoft.com/office/drawing/2014/main" id="{81F304CB-4AFC-B4AF-3EC6-2E76DEC66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8" y="2376"/>
                <a:ext cx="16" cy="16"/>
              </a:xfrm>
              <a:custGeom>
                <a:avLst/>
                <a:gdLst>
                  <a:gd name="T0" fmla="*/ 8 w 15"/>
                  <a:gd name="T1" fmla="*/ 1 h 15"/>
                  <a:gd name="T2" fmla="*/ 15 w 15"/>
                  <a:gd name="T3" fmla="*/ 5 h 15"/>
                  <a:gd name="T4" fmla="*/ 5 w 15"/>
                  <a:gd name="T5" fmla="*/ 15 h 15"/>
                  <a:gd name="T6" fmla="*/ 0 w 15"/>
                  <a:gd name="T7" fmla="*/ 10 h 15"/>
                  <a:gd name="T8" fmla="*/ 8 w 15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8" y="1"/>
                    </a:moveTo>
                    <a:cubicBezTo>
                      <a:pt x="12" y="1"/>
                      <a:pt x="15" y="0"/>
                      <a:pt x="15" y="5"/>
                    </a:cubicBezTo>
                    <a:cubicBezTo>
                      <a:pt x="14" y="11"/>
                      <a:pt x="12" y="15"/>
                      <a:pt x="5" y="15"/>
                    </a:cubicBezTo>
                    <a:cubicBezTo>
                      <a:pt x="0" y="15"/>
                      <a:pt x="1" y="13"/>
                      <a:pt x="0" y="10"/>
                    </a:cubicBezTo>
                    <a:cubicBezTo>
                      <a:pt x="0" y="2"/>
                      <a:pt x="3" y="1"/>
                      <a:pt x="8" y="1"/>
                    </a:cubicBezTo>
                    <a:close/>
                  </a:path>
                </a:pathLst>
              </a:custGeom>
              <a:solidFill>
                <a:srgbClr val="EBC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3" name="Freeform 546">
                <a:extLst>
                  <a:ext uri="{FF2B5EF4-FFF2-40B4-BE49-F238E27FC236}">
                    <a16:creationId xmlns:a16="http://schemas.microsoft.com/office/drawing/2014/main" id="{0B54C7DC-9751-5AD2-4B28-235B7D9A83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6" y="2419"/>
                <a:ext cx="17" cy="18"/>
              </a:xfrm>
              <a:custGeom>
                <a:avLst/>
                <a:gdLst>
                  <a:gd name="T0" fmla="*/ 14 w 16"/>
                  <a:gd name="T1" fmla="*/ 7 h 17"/>
                  <a:gd name="T2" fmla="*/ 8 w 16"/>
                  <a:gd name="T3" fmla="*/ 16 h 17"/>
                  <a:gd name="T4" fmla="*/ 3 w 16"/>
                  <a:gd name="T5" fmla="*/ 9 h 17"/>
                  <a:gd name="T6" fmla="*/ 9 w 16"/>
                  <a:gd name="T7" fmla="*/ 1 h 17"/>
                  <a:gd name="T8" fmla="*/ 14 w 16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4" y="7"/>
                    </a:moveTo>
                    <a:cubicBezTo>
                      <a:pt x="13" y="11"/>
                      <a:pt x="16" y="16"/>
                      <a:pt x="8" y="16"/>
                    </a:cubicBezTo>
                    <a:cubicBezTo>
                      <a:pt x="0" y="17"/>
                      <a:pt x="3" y="12"/>
                      <a:pt x="3" y="9"/>
                    </a:cubicBezTo>
                    <a:cubicBezTo>
                      <a:pt x="1" y="3"/>
                      <a:pt x="4" y="1"/>
                      <a:pt x="9" y="1"/>
                    </a:cubicBezTo>
                    <a:cubicBezTo>
                      <a:pt x="15" y="0"/>
                      <a:pt x="14" y="4"/>
                      <a:pt x="14" y="7"/>
                    </a:cubicBezTo>
                    <a:close/>
                  </a:path>
                </a:pathLst>
              </a:custGeom>
              <a:solidFill>
                <a:srgbClr val="E5C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4" name="Freeform 547">
                <a:extLst>
                  <a:ext uri="{FF2B5EF4-FFF2-40B4-BE49-F238E27FC236}">
                    <a16:creationId xmlns:a16="http://schemas.microsoft.com/office/drawing/2014/main" id="{CF87986E-BA28-8174-3A4B-B62447E828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7" y="2488"/>
                <a:ext cx="15" cy="16"/>
              </a:xfrm>
              <a:custGeom>
                <a:avLst/>
                <a:gdLst>
                  <a:gd name="T0" fmla="*/ 6 w 14"/>
                  <a:gd name="T1" fmla="*/ 1 h 15"/>
                  <a:gd name="T2" fmla="*/ 14 w 14"/>
                  <a:gd name="T3" fmla="*/ 6 h 15"/>
                  <a:gd name="T4" fmla="*/ 6 w 14"/>
                  <a:gd name="T5" fmla="*/ 15 h 15"/>
                  <a:gd name="T6" fmla="*/ 1 w 14"/>
                  <a:gd name="T7" fmla="*/ 8 h 15"/>
                  <a:gd name="T8" fmla="*/ 6 w 14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6" y="1"/>
                    </a:moveTo>
                    <a:cubicBezTo>
                      <a:pt x="11" y="1"/>
                      <a:pt x="14" y="0"/>
                      <a:pt x="14" y="6"/>
                    </a:cubicBezTo>
                    <a:cubicBezTo>
                      <a:pt x="13" y="10"/>
                      <a:pt x="13" y="15"/>
                      <a:pt x="6" y="15"/>
                    </a:cubicBezTo>
                    <a:cubicBezTo>
                      <a:pt x="0" y="15"/>
                      <a:pt x="1" y="11"/>
                      <a:pt x="1" y="8"/>
                    </a:cubicBezTo>
                    <a:cubicBezTo>
                      <a:pt x="0" y="3"/>
                      <a:pt x="2" y="0"/>
                      <a:pt x="6" y="1"/>
                    </a:cubicBezTo>
                    <a:close/>
                  </a:path>
                </a:pathLst>
              </a:custGeom>
              <a:solidFill>
                <a:srgbClr val="E3D6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5" name="Freeform 548">
                <a:extLst>
                  <a:ext uri="{FF2B5EF4-FFF2-40B4-BE49-F238E27FC236}">
                    <a16:creationId xmlns:a16="http://schemas.microsoft.com/office/drawing/2014/main" id="{85E51797-56E3-3D10-0349-68712FD8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398"/>
                <a:ext cx="17" cy="19"/>
              </a:xfrm>
              <a:custGeom>
                <a:avLst/>
                <a:gdLst>
                  <a:gd name="T0" fmla="*/ 12 w 15"/>
                  <a:gd name="T1" fmla="*/ 9 h 18"/>
                  <a:gd name="T2" fmla="*/ 8 w 15"/>
                  <a:gd name="T3" fmla="*/ 18 h 18"/>
                  <a:gd name="T4" fmla="*/ 2 w 15"/>
                  <a:gd name="T5" fmla="*/ 6 h 18"/>
                  <a:gd name="T6" fmla="*/ 8 w 15"/>
                  <a:gd name="T7" fmla="*/ 1 h 18"/>
                  <a:gd name="T8" fmla="*/ 12 w 15"/>
                  <a:gd name="T9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12" y="9"/>
                    </a:moveTo>
                    <a:cubicBezTo>
                      <a:pt x="10" y="12"/>
                      <a:pt x="15" y="18"/>
                      <a:pt x="8" y="18"/>
                    </a:cubicBezTo>
                    <a:cubicBezTo>
                      <a:pt x="0" y="18"/>
                      <a:pt x="3" y="10"/>
                      <a:pt x="2" y="6"/>
                    </a:cubicBezTo>
                    <a:cubicBezTo>
                      <a:pt x="0" y="0"/>
                      <a:pt x="6" y="1"/>
                      <a:pt x="8" y="1"/>
                    </a:cubicBezTo>
                    <a:cubicBezTo>
                      <a:pt x="14" y="1"/>
                      <a:pt x="11" y="6"/>
                      <a:pt x="12" y="9"/>
                    </a:cubicBezTo>
                    <a:close/>
                  </a:path>
                </a:pathLst>
              </a:custGeom>
              <a:solidFill>
                <a:srgbClr val="E2D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6" name="Freeform 549">
                <a:extLst>
                  <a:ext uri="{FF2B5EF4-FFF2-40B4-BE49-F238E27FC236}">
                    <a16:creationId xmlns:a16="http://schemas.microsoft.com/office/drawing/2014/main" id="{3DCE35A5-47F3-B542-8266-0442A3B6A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5" y="2489"/>
                <a:ext cx="16" cy="24"/>
              </a:xfrm>
              <a:custGeom>
                <a:avLst/>
                <a:gdLst>
                  <a:gd name="T0" fmla="*/ 14 w 14"/>
                  <a:gd name="T1" fmla="*/ 9 h 22"/>
                  <a:gd name="T2" fmla="*/ 14 w 14"/>
                  <a:gd name="T3" fmla="*/ 14 h 22"/>
                  <a:gd name="T4" fmla="*/ 7 w 14"/>
                  <a:gd name="T5" fmla="*/ 20 h 22"/>
                  <a:gd name="T6" fmla="*/ 0 w 14"/>
                  <a:gd name="T7" fmla="*/ 5 h 22"/>
                  <a:gd name="T8" fmla="*/ 14 w 14"/>
                  <a:gd name="T9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14" y="9"/>
                    </a:moveTo>
                    <a:cubicBezTo>
                      <a:pt x="14" y="11"/>
                      <a:pt x="14" y="12"/>
                      <a:pt x="14" y="14"/>
                    </a:cubicBezTo>
                    <a:cubicBezTo>
                      <a:pt x="11" y="15"/>
                      <a:pt x="12" y="22"/>
                      <a:pt x="7" y="20"/>
                    </a:cubicBezTo>
                    <a:cubicBezTo>
                      <a:pt x="1" y="17"/>
                      <a:pt x="3" y="10"/>
                      <a:pt x="0" y="5"/>
                    </a:cubicBezTo>
                    <a:cubicBezTo>
                      <a:pt x="7" y="0"/>
                      <a:pt x="9" y="8"/>
                      <a:pt x="14" y="9"/>
                    </a:cubicBezTo>
                    <a:close/>
                  </a:path>
                </a:pathLst>
              </a:custGeom>
              <a:solidFill>
                <a:srgbClr val="E2D4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7" name="Freeform 550">
                <a:extLst>
                  <a:ext uri="{FF2B5EF4-FFF2-40B4-BE49-F238E27FC236}">
                    <a16:creationId xmlns:a16="http://schemas.microsoft.com/office/drawing/2014/main" id="{6616C7AA-52A6-44B7-472D-D67954A7E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493"/>
                <a:ext cx="17" cy="19"/>
              </a:xfrm>
              <a:custGeom>
                <a:avLst/>
                <a:gdLst>
                  <a:gd name="T0" fmla="*/ 11 w 15"/>
                  <a:gd name="T1" fmla="*/ 0 h 17"/>
                  <a:gd name="T2" fmla="*/ 8 w 15"/>
                  <a:gd name="T3" fmla="*/ 16 h 17"/>
                  <a:gd name="T4" fmla="*/ 1 w 15"/>
                  <a:gd name="T5" fmla="*/ 12 h 17"/>
                  <a:gd name="T6" fmla="*/ 11 w 15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1" y="0"/>
                    </a:moveTo>
                    <a:cubicBezTo>
                      <a:pt x="9" y="5"/>
                      <a:pt x="15" y="12"/>
                      <a:pt x="8" y="16"/>
                    </a:cubicBezTo>
                    <a:cubicBezTo>
                      <a:pt x="5" y="17"/>
                      <a:pt x="1" y="17"/>
                      <a:pt x="1" y="12"/>
                    </a:cubicBezTo>
                    <a:cubicBezTo>
                      <a:pt x="0" y="5"/>
                      <a:pt x="2" y="0"/>
                      <a:pt x="11" y="0"/>
                    </a:cubicBezTo>
                    <a:close/>
                  </a:path>
                </a:pathLst>
              </a:custGeom>
              <a:solidFill>
                <a:srgbClr val="EDD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8" name="Freeform 551">
                <a:extLst>
                  <a:ext uri="{FF2B5EF4-FFF2-40B4-BE49-F238E27FC236}">
                    <a16:creationId xmlns:a16="http://schemas.microsoft.com/office/drawing/2014/main" id="{B3F22C67-9C1E-62E2-F479-1AE86EDA4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2443"/>
                <a:ext cx="17" cy="16"/>
              </a:xfrm>
              <a:custGeom>
                <a:avLst/>
                <a:gdLst>
                  <a:gd name="T0" fmla="*/ 9 w 15"/>
                  <a:gd name="T1" fmla="*/ 2 h 15"/>
                  <a:gd name="T2" fmla="*/ 14 w 15"/>
                  <a:gd name="T3" fmla="*/ 8 h 15"/>
                  <a:gd name="T4" fmla="*/ 8 w 15"/>
                  <a:gd name="T5" fmla="*/ 15 h 15"/>
                  <a:gd name="T6" fmla="*/ 2 w 15"/>
                  <a:gd name="T7" fmla="*/ 6 h 15"/>
                  <a:gd name="T8" fmla="*/ 9 w 15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9" y="2"/>
                    </a:moveTo>
                    <a:cubicBezTo>
                      <a:pt x="15" y="0"/>
                      <a:pt x="14" y="5"/>
                      <a:pt x="14" y="8"/>
                    </a:cubicBezTo>
                    <a:cubicBezTo>
                      <a:pt x="14" y="12"/>
                      <a:pt x="13" y="15"/>
                      <a:pt x="8" y="15"/>
                    </a:cubicBezTo>
                    <a:cubicBezTo>
                      <a:pt x="0" y="15"/>
                      <a:pt x="3" y="9"/>
                      <a:pt x="2" y="6"/>
                    </a:cubicBezTo>
                    <a:cubicBezTo>
                      <a:pt x="1" y="0"/>
                      <a:pt x="7" y="3"/>
                      <a:pt x="9" y="2"/>
                    </a:cubicBezTo>
                    <a:close/>
                  </a:path>
                </a:pathLst>
              </a:custGeom>
              <a:solidFill>
                <a:srgbClr val="ECDE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39" name="Freeform 552">
                <a:extLst>
                  <a:ext uri="{FF2B5EF4-FFF2-40B4-BE49-F238E27FC236}">
                    <a16:creationId xmlns:a16="http://schemas.microsoft.com/office/drawing/2014/main" id="{54C61EFF-3C83-6C49-6087-55BC601E5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399"/>
                <a:ext cx="15" cy="18"/>
              </a:xfrm>
              <a:custGeom>
                <a:avLst/>
                <a:gdLst>
                  <a:gd name="T0" fmla="*/ 12 w 14"/>
                  <a:gd name="T1" fmla="*/ 10 h 17"/>
                  <a:gd name="T2" fmla="*/ 7 w 14"/>
                  <a:gd name="T3" fmla="*/ 17 h 17"/>
                  <a:gd name="T4" fmla="*/ 2 w 14"/>
                  <a:gd name="T5" fmla="*/ 11 h 17"/>
                  <a:gd name="T6" fmla="*/ 6 w 14"/>
                  <a:gd name="T7" fmla="*/ 1 h 17"/>
                  <a:gd name="T8" fmla="*/ 12 w 14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2" y="10"/>
                    </a:moveTo>
                    <a:cubicBezTo>
                      <a:pt x="14" y="14"/>
                      <a:pt x="12" y="16"/>
                      <a:pt x="7" y="17"/>
                    </a:cubicBezTo>
                    <a:cubicBezTo>
                      <a:pt x="3" y="17"/>
                      <a:pt x="1" y="15"/>
                      <a:pt x="2" y="11"/>
                    </a:cubicBezTo>
                    <a:cubicBezTo>
                      <a:pt x="3" y="8"/>
                      <a:pt x="0" y="2"/>
                      <a:pt x="6" y="1"/>
                    </a:cubicBezTo>
                    <a:cubicBezTo>
                      <a:pt x="14" y="0"/>
                      <a:pt x="11" y="6"/>
                      <a:pt x="12" y="10"/>
                    </a:cubicBezTo>
                    <a:close/>
                  </a:path>
                </a:pathLst>
              </a:custGeom>
              <a:solidFill>
                <a:srgbClr val="E8DA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0" name="Freeform 553">
                <a:extLst>
                  <a:ext uri="{FF2B5EF4-FFF2-40B4-BE49-F238E27FC236}">
                    <a16:creationId xmlns:a16="http://schemas.microsoft.com/office/drawing/2014/main" id="{E148A1EE-DEC6-6119-0F77-195635415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2378"/>
                <a:ext cx="17" cy="16"/>
              </a:xfrm>
              <a:custGeom>
                <a:avLst/>
                <a:gdLst>
                  <a:gd name="T0" fmla="*/ 2 w 15"/>
                  <a:gd name="T1" fmla="*/ 8 h 15"/>
                  <a:gd name="T2" fmla="*/ 8 w 15"/>
                  <a:gd name="T3" fmla="*/ 1 h 15"/>
                  <a:gd name="T4" fmla="*/ 13 w 15"/>
                  <a:gd name="T5" fmla="*/ 7 h 15"/>
                  <a:gd name="T6" fmla="*/ 7 w 15"/>
                  <a:gd name="T7" fmla="*/ 15 h 15"/>
                  <a:gd name="T8" fmla="*/ 2 w 15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2" y="8"/>
                    </a:moveTo>
                    <a:cubicBezTo>
                      <a:pt x="0" y="1"/>
                      <a:pt x="4" y="1"/>
                      <a:pt x="8" y="1"/>
                    </a:cubicBezTo>
                    <a:cubicBezTo>
                      <a:pt x="15" y="0"/>
                      <a:pt x="13" y="4"/>
                      <a:pt x="13" y="7"/>
                    </a:cubicBezTo>
                    <a:cubicBezTo>
                      <a:pt x="13" y="12"/>
                      <a:pt x="13" y="15"/>
                      <a:pt x="7" y="15"/>
                    </a:cubicBezTo>
                    <a:cubicBezTo>
                      <a:pt x="1" y="15"/>
                      <a:pt x="1" y="11"/>
                      <a:pt x="2" y="8"/>
                    </a:cubicBezTo>
                    <a:close/>
                  </a:path>
                </a:pathLst>
              </a:custGeom>
              <a:solidFill>
                <a:srgbClr val="EDC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1" name="Freeform 554">
                <a:extLst>
                  <a:ext uri="{FF2B5EF4-FFF2-40B4-BE49-F238E27FC236}">
                    <a16:creationId xmlns:a16="http://schemas.microsoft.com/office/drawing/2014/main" id="{A516DD0D-6BD4-D839-4E1F-1DAF4DFF0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422"/>
                <a:ext cx="16" cy="16"/>
              </a:xfrm>
              <a:custGeom>
                <a:avLst/>
                <a:gdLst>
                  <a:gd name="T0" fmla="*/ 13 w 15"/>
                  <a:gd name="T1" fmla="*/ 6 h 15"/>
                  <a:gd name="T2" fmla="*/ 7 w 15"/>
                  <a:gd name="T3" fmla="*/ 15 h 15"/>
                  <a:gd name="T4" fmla="*/ 3 w 15"/>
                  <a:gd name="T5" fmla="*/ 6 h 15"/>
                  <a:gd name="T6" fmla="*/ 9 w 15"/>
                  <a:gd name="T7" fmla="*/ 0 h 15"/>
                  <a:gd name="T8" fmla="*/ 13 w 15"/>
                  <a:gd name="T9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3" y="6"/>
                    </a:moveTo>
                    <a:cubicBezTo>
                      <a:pt x="13" y="11"/>
                      <a:pt x="14" y="15"/>
                      <a:pt x="7" y="15"/>
                    </a:cubicBezTo>
                    <a:cubicBezTo>
                      <a:pt x="0" y="14"/>
                      <a:pt x="4" y="9"/>
                      <a:pt x="3" y="6"/>
                    </a:cubicBezTo>
                    <a:cubicBezTo>
                      <a:pt x="2" y="1"/>
                      <a:pt x="5" y="0"/>
                      <a:pt x="9" y="0"/>
                    </a:cubicBezTo>
                    <a:cubicBezTo>
                      <a:pt x="15" y="0"/>
                      <a:pt x="13" y="4"/>
                      <a:pt x="13" y="6"/>
                    </a:cubicBezTo>
                    <a:close/>
                  </a:path>
                </a:pathLst>
              </a:custGeom>
              <a:solidFill>
                <a:srgbClr val="E9C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2" name="Freeform 555">
                <a:extLst>
                  <a:ext uri="{FF2B5EF4-FFF2-40B4-BE49-F238E27FC236}">
                    <a16:creationId xmlns:a16="http://schemas.microsoft.com/office/drawing/2014/main" id="{19269841-0F5D-AB94-CF44-90D21025D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2378"/>
                <a:ext cx="14" cy="16"/>
              </a:xfrm>
              <a:custGeom>
                <a:avLst/>
                <a:gdLst>
                  <a:gd name="T0" fmla="*/ 11 w 13"/>
                  <a:gd name="T1" fmla="*/ 7 h 15"/>
                  <a:gd name="T2" fmla="*/ 6 w 13"/>
                  <a:gd name="T3" fmla="*/ 15 h 15"/>
                  <a:gd name="T4" fmla="*/ 2 w 13"/>
                  <a:gd name="T5" fmla="*/ 7 h 15"/>
                  <a:gd name="T6" fmla="*/ 7 w 13"/>
                  <a:gd name="T7" fmla="*/ 0 h 15"/>
                  <a:gd name="T8" fmla="*/ 11 w 13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1" y="7"/>
                    </a:moveTo>
                    <a:cubicBezTo>
                      <a:pt x="11" y="11"/>
                      <a:pt x="12" y="15"/>
                      <a:pt x="6" y="15"/>
                    </a:cubicBezTo>
                    <a:cubicBezTo>
                      <a:pt x="0" y="14"/>
                      <a:pt x="2" y="10"/>
                      <a:pt x="2" y="7"/>
                    </a:cubicBezTo>
                    <a:cubicBezTo>
                      <a:pt x="1" y="3"/>
                      <a:pt x="2" y="0"/>
                      <a:pt x="7" y="0"/>
                    </a:cubicBezTo>
                    <a:cubicBezTo>
                      <a:pt x="13" y="0"/>
                      <a:pt x="11" y="4"/>
                      <a:pt x="11" y="7"/>
                    </a:cubicBezTo>
                    <a:close/>
                  </a:path>
                </a:pathLst>
              </a:custGeom>
              <a:solidFill>
                <a:srgbClr val="DFC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3" name="Freeform 556">
                <a:extLst>
                  <a:ext uri="{FF2B5EF4-FFF2-40B4-BE49-F238E27FC236}">
                    <a16:creationId xmlns:a16="http://schemas.microsoft.com/office/drawing/2014/main" id="{B0430F1B-57C3-3829-36B9-9A53E168B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2379"/>
                <a:ext cx="15" cy="15"/>
              </a:xfrm>
              <a:custGeom>
                <a:avLst/>
                <a:gdLst>
                  <a:gd name="T0" fmla="*/ 2 w 14"/>
                  <a:gd name="T1" fmla="*/ 7 h 14"/>
                  <a:gd name="T2" fmla="*/ 8 w 14"/>
                  <a:gd name="T3" fmla="*/ 0 h 14"/>
                  <a:gd name="T4" fmla="*/ 12 w 14"/>
                  <a:gd name="T5" fmla="*/ 4 h 14"/>
                  <a:gd name="T6" fmla="*/ 7 w 14"/>
                  <a:gd name="T7" fmla="*/ 13 h 14"/>
                  <a:gd name="T8" fmla="*/ 2 w 14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2" y="7"/>
                    </a:moveTo>
                    <a:cubicBezTo>
                      <a:pt x="0" y="0"/>
                      <a:pt x="4" y="0"/>
                      <a:pt x="8" y="0"/>
                    </a:cubicBezTo>
                    <a:cubicBezTo>
                      <a:pt x="10" y="0"/>
                      <a:pt x="13" y="0"/>
                      <a:pt x="12" y="4"/>
                    </a:cubicBezTo>
                    <a:cubicBezTo>
                      <a:pt x="10" y="7"/>
                      <a:pt x="14" y="13"/>
                      <a:pt x="7" y="13"/>
                    </a:cubicBezTo>
                    <a:cubicBezTo>
                      <a:pt x="0" y="14"/>
                      <a:pt x="2" y="9"/>
                      <a:pt x="2" y="7"/>
                    </a:cubicBezTo>
                    <a:close/>
                  </a:path>
                </a:pathLst>
              </a:custGeom>
              <a:solidFill>
                <a:srgbClr val="E0C8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4" name="Freeform 557">
                <a:extLst>
                  <a:ext uri="{FF2B5EF4-FFF2-40B4-BE49-F238E27FC236}">
                    <a16:creationId xmlns:a16="http://schemas.microsoft.com/office/drawing/2014/main" id="{D96452FA-9D7C-190A-11E7-9C0996F5E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7" y="2442"/>
                <a:ext cx="15" cy="14"/>
              </a:xfrm>
              <a:custGeom>
                <a:avLst/>
                <a:gdLst>
                  <a:gd name="T0" fmla="*/ 13 w 14"/>
                  <a:gd name="T1" fmla="*/ 8 h 13"/>
                  <a:gd name="T2" fmla="*/ 6 w 14"/>
                  <a:gd name="T3" fmla="*/ 13 h 13"/>
                  <a:gd name="T4" fmla="*/ 1 w 14"/>
                  <a:gd name="T5" fmla="*/ 5 h 13"/>
                  <a:gd name="T6" fmla="*/ 9 w 14"/>
                  <a:gd name="T7" fmla="*/ 1 h 13"/>
                  <a:gd name="T8" fmla="*/ 13 w 14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3" y="8"/>
                    </a:moveTo>
                    <a:cubicBezTo>
                      <a:pt x="14" y="13"/>
                      <a:pt x="10" y="13"/>
                      <a:pt x="6" y="13"/>
                    </a:cubicBezTo>
                    <a:cubicBezTo>
                      <a:pt x="0" y="13"/>
                      <a:pt x="2" y="8"/>
                      <a:pt x="1" y="5"/>
                    </a:cubicBezTo>
                    <a:cubicBezTo>
                      <a:pt x="1" y="0"/>
                      <a:pt x="6" y="1"/>
                      <a:pt x="9" y="1"/>
                    </a:cubicBezTo>
                    <a:cubicBezTo>
                      <a:pt x="14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rgbClr val="D4CA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5" name="Freeform 558">
                <a:extLst>
                  <a:ext uri="{FF2B5EF4-FFF2-40B4-BE49-F238E27FC236}">
                    <a16:creationId xmlns:a16="http://schemas.microsoft.com/office/drawing/2014/main" id="{13FD07C5-9162-2118-A55F-D78D9DECE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4" y="2477"/>
                <a:ext cx="15" cy="17"/>
              </a:xfrm>
              <a:custGeom>
                <a:avLst/>
                <a:gdLst>
                  <a:gd name="T0" fmla="*/ 0 w 13"/>
                  <a:gd name="T1" fmla="*/ 5 h 16"/>
                  <a:gd name="T2" fmla="*/ 5 w 13"/>
                  <a:gd name="T3" fmla="*/ 0 h 16"/>
                  <a:gd name="T4" fmla="*/ 11 w 13"/>
                  <a:gd name="T5" fmla="*/ 13 h 16"/>
                  <a:gd name="T6" fmla="*/ 8 w 13"/>
                  <a:gd name="T7" fmla="*/ 16 h 16"/>
                  <a:gd name="T8" fmla="*/ 0 w 13"/>
                  <a:gd name="T9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">
                    <a:moveTo>
                      <a:pt x="0" y="5"/>
                    </a:moveTo>
                    <a:cubicBezTo>
                      <a:pt x="0" y="0"/>
                      <a:pt x="3" y="0"/>
                      <a:pt x="5" y="0"/>
                    </a:cubicBezTo>
                    <a:cubicBezTo>
                      <a:pt x="12" y="2"/>
                      <a:pt x="9" y="9"/>
                      <a:pt x="11" y="13"/>
                    </a:cubicBezTo>
                    <a:cubicBezTo>
                      <a:pt x="13" y="15"/>
                      <a:pt x="10" y="16"/>
                      <a:pt x="8" y="16"/>
                    </a:cubicBezTo>
                    <a:cubicBezTo>
                      <a:pt x="2" y="15"/>
                      <a:pt x="2" y="9"/>
                      <a:pt x="0" y="5"/>
                    </a:cubicBezTo>
                    <a:close/>
                  </a:path>
                </a:pathLst>
              </a:custGeom>
              <a:solidFill>
                <a:srgbClr val="E6D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6" name="Freeform 559">
                <a:extLst>
                  <a:ext uri="{FF2B5EF4-FFF2-40B4-BE49-F238E27FC236}">
                    <a16:creationId xmlns:a16="http://schemas.microsoft.com/office/drawing/2014/main" id="{36702AEC-0EEE-634E-FAD0-C831108F0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2400"/>
                <a:ext cx="14" cy="15"/>
              </a:xfrm>
              <a:custGeom>
                <a:avLst/>
                <a:gdLst>
                  <a:gd name="T0" fmla="*/ 2 w 13"/>
                  <a:gd name="T1" fmla="*/ 7 h 14"/>
                  <a:gd name="T2" fmla="*/ 7 w 13"/>
                  <a:gd name="T3" fmla="*/ 0 h 14"/>
                  <a:gd name="T4" fmla="*/ 12 w 13"/>
                  <a:gd name="T5" fmla="*/ 6 h 14"/>
                  <a:gd name="T6" fmla="*/ 7 w 13"/>
                  <a:gd name="T7" fmla="*/ 14 h 14"/>
                  <a:gd name="T8" fmla="*/ 2 w 13"/>
                  <a:gd name="T9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2" y="7"/>
                    </a:moveTo>
                    <a:cubicBezTo>
                      <a:pt x="2" y="2"/>
                      <a:pt x="2" y="0"/>
                      <a:pt x="7" y="0"/>
                    </a:cubicBezTo>
                    <a:cubicBezTo>
                      <a:pt x="11" y="0"/>
                      <a:pt x="12" y="2"/>
                      <a:pt x="12" y="6"/>
                    </a:cubicBezTo>
                    <a:cubicBezTo>
                      <a:pt x="11" y="9"/>
                      <a:pt x="13" y="14"/>
                      <a:pt x="7" y="14"/>
                    </a:cubicBezTo>
                    <a:cubicBezTo>
                      <a:pt x="0" y="14"/>
                      <a:pt x="3" y="9"/>
                      <a:pt x="2" y="7"/>
                    </a:cubicBezTo>
                    <a:close/>
                  </a:path>
                </a:pathLst>
              </a:custGeom>
              <a:solidFill>
                <a:srgbClr val="EBDE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7" name="Freeform 560">
                <a:extLst>
                  <a:ext uri="{FF2B5EF4-FFF2-40B4-BE49-F238E27FC236}">
                    <a16:creationId xmlns:a16="http://schemas.microsoft.com/office/drawing/2014/main" id="{C2F37D27-11D8-D83D-640F-66051B821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495"/>
                <a:ext cx="14" cy="16"/>
              </a:xfrm>
              <a:custGeom>
                <a:avLst/>
                <a:gdLst>
                  <a:gd name="T0" fmla="*/ 12 w 13"/>
                  <a:gd name="T1" fmla="*/ 4 h 14"/>
                  <a:gd name="T2" fmla="*/ 7 w 13"/>
                  <a:gd name="T3" fmla="*/ 13 h 14"/>
                  <a:gd name="T4" fmla="*/ 0 w 13"/>
                  <a:gd name="T5" fmla="*/ 7 h 14"/>
                  <a:gd name="T6" fmla="*/ 8 w 13"/>
                  <a:gd name="T7" fmla="*/ 1 h 14"/>
                  <a:gd name="T8" fmla="*/ 12 w 13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2" y="4"/>
                    </a:moveTo>
                    <a:cubicBezTo>
                      <a:pt x="11" y="10"/>
                      <a:pt x="13" y="14"/>
                      <a:pt x="7" y="13"/>
                    </a:cubicBezTo>
                    <a:cubicBezTo>
                      <a:pt x="2" y="13"/>
                      <a:pt x="0" y="12"/>
                      <a:pt x="0" y="7"/>
                    </a:cubicBezTo>
                    <a:cubicBezTo>
                      <a:pt x="0" y="1"/>
                      <a:pt x="4" y="2"/>
                      <a:pt x="8" y="1"/>
                    </a:cubicBezTo>
                    <a:cubicBezTo>
                      <a:pt x="12" y="0"/>
                      <a:pt x="12" y="3"/>
                      <a:pt x="12" y="4"/>
                    </a:cubicBezTo>
                    <a:close/>
                  </a:path>
                </a:pathLst>
              </a:custGeom>
              <a:solidFill>
                <a:srgbClr val="ECD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8" name="Freeform 561">
                <a:extLst>
                  <a:ext uri="{FF2B5EF4-FFF2-40B4-BE49-F238E27FC236}">
                    <a16:creationId xmlns:a16="http://schemas.microsoft.com/office/drawing/2014/main" id="{84A91D4C-55CE-5A87-5DEF-6A74BAA1E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498"/>
                <a:ext cx="19" cy="14"/>
              </a:xfrm>
              <a:custGeom>
                <a:avLst/>
                <a:gdLst>
                  <a:gd name="T0" fmla="*/ 8 w 17"/>
                  <a:gd name="T1" fmla="*/ 2 h 13"/>
                  <a:gd name="T2" fmla="*/ 17 w 17"/>
                  <a:gd name="T3" fmla="*/ 7 h 13"/>
                  <a:gd name="T4" fmla="*/ 13 w 17"/>
                  <a:gd name="T5" fmla="*/ 10 h 13"/>
                  <a:gd name="T6" fmla="*/ 0 w 17"/>
                  <a:gd name="T7" fmla="*/ 6 h 13"/>
                  <a:gd name="T8" fmla="*/ 8 w 17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8" y="2"/>
                    </a:moveTo>
                    <a:cubicBezTo>
                      <a:pt x="12" y="4"/>
                      <a:pt x="17" y="0"/>
                      <a:pt x="17" y="7"/>
                    </a:cubicBezTo>
                    <a:cubicBezTo>
                      <a:pt x="17" y="11"/>
                      <a:pt x="15" y="11"/>
                      <a:pt x="13" y="10"/>
                    </a:cubicBezTo>
                    <a:cubicBezTo>
                      <a:pt x="8" y="9"/>
                      <a:pt x="1" y="13"/>
                      <a:pt x="0" y="6"/>
                    </a:cubicBezTo>
                    <a:cubicBezTo>
                      <a:pt x="0" y="0"/>
                      <a:pt x="7" y="5"/>
                      <a:pt x="8" y="2"/>
                    </a:cubicBezTo>
                    <a:close/>
                  </a:path>
                </a:pathLst>
              </a:custGeom>
              <a:solidFill>
                <a:srgbClr val="E7D9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49" name="Freeform 562">
                <a:extLst>
                  <a:ext uri="{FF2B5EF4-FFF2-40B4-BE49-F238E27FC236}">
                    <a16:creationId xmlns:a16="http://schemas.microsoft.com/office/drawing/2014/main" id="{350A11E3-8989-D510-33A4-075B24F6E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2" y="2444"/>
                <a:ext cx="15" cy="15"/>
              </a:xfrm>
              <a:custGeom>
                <a:avLst/>
                <a:gdLst>
                  <a:gd name="T0" fmla="*/ 7 w 14"/>
                  <a:gd name="T1" fmla="*/ 12 h 14"/>
                  <a:gd name="T2" fmla="*/ 2 w 14"/>
                  <a:gd name="T3" fmla="*/ 6 h 14"/>
                  <a:gd name="T4" fmla="*/ 6 w 14"/>
                  <a:gd name="T5" fmla="*/ 0 h 14"/>
                  <a:gd name="T6" fmla="*/ 13 w 14"/>
                  <a:gd name="T7" fmla="*/ 8 h 14"/>
                  <a:gd name="T8" fmla="*/ 7 w 14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7" y="12"/>
                    </a:moveTo>
                    <a:cubicBezTo>
                      <a:pt x="2" y="14"/>
                      <a:pt x="1" y="10"/>
                      <a:pt x="2" y="6"/>
                    </a:cubicBezTo>
                    <a:cubicBezTo>
                      <a:pt x="2" y="4"/>
                      <a:pt x="0" y="0"/>
                      <a:pt x="6" y="0"/>
                    </a:cubicBezTo>
                    <a:cubicBezTo>
                      <a:pt x="12" y="0"/>
                      <a:pt x="12" y="4"/>
                      <a:pt x="13" y="8"/>
                    </a:cubicBezTo>
                    <a:cubicBezTo>
                      <a:pt x="14" y="13"/>
                      <a:pt x="10" y="12"/>
                      <a:pt x="7" y="12"/>
                    </a:cubicBezTo>
                    <a:close/>
                  </a:path>
                </a:pathLst>
              </a:custGeom>
              <a:solidFill>
                <a:srgbClr val="EED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0" name="Freeform 563">
                <a:extLst>
                  <a:ext uri="{FF2B5EF4-FFF2-40B4-BE49-F238E27FC236}">
                    <a16:creationId xmlns:a16="http://schemas.microsoft.com/office/drawing/2014/main" id="{2C9BD40A-5022-07B2-F9F1-A4019C518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2" y="2419"/>
                <a:ext cx="15" cy="16"/>
              </a:xfrm>
              <a:custGeom>
                <a:avLst/>
                <a:gdLst>
                  <a:gd name="T0" fmla="*/ 2 w 13"/>
                  <a:gd name="T1" fmla="*/ 8 h 15"/>
                  <a:gd name="T2" fmla="*/ 6 w 13"/>
                  <a:gd name="T3" fmla="*/ 0 h 15"/>
                  <a:gd name="T4" fmla="*/ 11 w 13"/>
                  <a:gd name="T5" fmla="*/ 10 h 15"/>
                  <a:gd name="T6" fmla="*/ 5 w 13"/>
                  <a:gd name="T7" fmla="*/ 15 h 15"/>
                  <a:gd name="T8" fmla="*/ 2 w 13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2" y="8"/>
                    </a:moveTo>
                    <a:cubicBezTo>
                      <a:pt x="3" y="5"/>
                      <a:pt x="0" y="0"/>
                      <a:pt x="6" y="0"/>
                    </a:cubicBezTo>
                    <a:cubicBezTo>
                      <a:pt x="13" y="1"/>
                      <a:pt x="10" y="6"/>
                      <a:pt x="11" y="10"/>
                    </a:cubicBezTo>
                    <a:cubicBezTo>
                      <a:pt x="12" y="15"/>
                      <a:pt x="8" y="15"/>
                      <a:pt x="5" y="15"/>
                    </a:cubicBezTo>
                    <a:cubicBezTo>
                      <a:pt x="0" y="15"/>
                      <a:pt x="3" y="11"/>
                      <a:pt x="2" y="8"/>
                    </a:cubicBezTo>
                    <a:close/>
                  </a:path>
                </a:pathLst>
              </a:custGeom>
              <a:solidFill>
                <a:srgbClr val="F3DA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1" name="Freeform 564">
                <a:extLst>
                  <a:ext uri="{FF2B5EF4-FFF2-40B4-BE49-F238E27FC236}">
                    <a16:creationId xmlns:a16="http://schemas.microsoft.com/office/drawing/2014/main" id="{8A38405C-B1EC-EB25-B7D8-092A6204D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5" y="2442"/>
                <a:ext cx="14" cy="14"/>
              </a:xfrm>
              <a:custGeom>
                <a:avLst/>
                <a:gdLst>
                  <a:gd name="T0" fmla="*/ 6 w 13"/>
                  <a:gd name="T1" fmla="*/ 11 h 13"/>
                  <a:gd name="T2" fmla="*/ 0 w 13"/>
                  <a:gd name="T3" fmla="*/ 5 h 13"/>
                  <a:gd name="T4" fmla="*/ 6 w 13"/>
                  <a:gd name="T5" fmla="*/ 0 h 13"/>
                  <a:gd name="T6" fmla="*/ 12 w 13"/>
                  <a:gd name="T7" fmla="*/ 7 h 13"/>
                  <a:gd name="T8" fmla="*/ 6 w 13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6" y="11"/>
                    </a:moveTo>
                    <a:cubicBezTo>
                      <a:pt x="0" y="12"/>
                      <a:pt x="1" y="8"/>
                      <a:pt x="0" y="5"/>
                    </a:cubicBezTo>
                    <a:cubicBezTo>
                      <a:pt x="0" y="1"/>
                      <a:pt x="3" y="0"/>
                      <a:pt x="6" y="0"/>
                    </a:cubicBezTo>
                    <a:cubicBezTo>
                      <a:pt x="11" y="0"/>
                      <a:pt x="12" y="3"/>
                      <a:pt x="12" y="7"/>
                    </a:cubicBezTo>
                    <a:cubicBezTo>
                      <a:pt x="13" y="13"/>
                      <a:pt x="8" y="10"/>
                      <a:pt x="6" y="11"/>
                    </a:cubicBezTo>
                    <a:close/>
                  </a:path>
                </a:pathLst>
              </a:custGeom>
              <a:solidFill>
                <a:srgbClr val="F3E9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2" name="Freeform 565">
                <a:extLst>
                  <a:ext uri="{FF2B5EF4-FFF2-40B4-BE49-F238E27FC236}">
                    <a16:creationId xmlns:a16="http://schemas.microsoft.com/office/drawing/2014/main" id="{B69A26E6-4A33-76EE-9024-07EB124E1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3" y="2446"/>
                <a:ext cx="13" cy="15"/>
              </a:xfrm>
              <a:custGeom>
                <a:avLst/>
                <a:gdLst>
                  <a:gd name="T0" fmla="*/ 10 w 12"/>
                  <a:gd name="T1" fmla="*/ 8 h 14"/>
                  <a:gd name="T2" fmla="*/ 7 w 12"/>
                  <a:gd name="T3" fmla="*/ 13 h 14"/>
                  <a:gd name="T4" fmla="*/ 1 w 12"/>
                  <a:gd name="T5" fmla="*/ 4 h 14"/>
                  <a:gd name="T6" fmla="*/ 6 w 12"/>
                  <a:gd name="T7" fmla="*/ 0 h 14"/>
                  <a:gd name="T8" fmla="*/ 10 w 12"/>
                  <a:gd name="T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0" y="8"/>
                    </a:moveTo>
                    <a:cubicBezTo>
                      <a:pt x="11" y="12"/>
                      <a:pt x="10" y="14"/>
                      <a:pt x="7" y="13"/>
                    </a:cubicBezTo>
                    <a:cubicBezTo>
                      <a:pt x="0" y="13"/>
                      <a:pt x="3" y="7"/>
                      <a:pt x="1" y="4"/>
                    </a:cubicBezTo>
                    <a:cubicBezTo>
                      <a:pt x="0" y="0"/>
                      <a:pt x="4" y="0"/>
                      <a:pt x="6" y="0"/>
                    </a:cubicBezTo>
                    <a:cubicBezTo>
                      <a:pt x="12" y="0"/>
                      <a:pt x="9" y="6"/>
                      <a:pt x="10" y="8"/>
                    </a:cubicBezTo>
                    <a:close/>
                  </a:path>
                </a:pathLst>
              </a:custGeom>
              <a:solidFill>
                <a:srgbClr val="E5D9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3" name="Freeform 566">
                <a:extLst>
                  <a:ext uri="{FF2B5EF4-FFF2-40B4-BE49-F238E27FC236}">
                    <a16:creationId xmlns:a16="http://schemas.microsoft.com/office/drawing/2014/main" id="{D803F8FC-5CAF-E585-A633-4698D9D0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400"/>
                <a:ext cx="11" cy="13"/>
              </a:xfrm>
              <a:custGeom>
                <a:avLst/>
                <a:gdLst>
                  <a:gd name="T0" fmla="*/ 1 w 10"/>
                  <a:gd name="T1" fmla="*/ 7 h 12"/>
                  <a:gd name="T2" fmla="*/ 6 w 10"/>
                  <a:gd name="T3" fmla="*/ 0 h 12"/>
                  <a:gd name="T4" fmla="*/ 10 w 10"/>
                  <a:gd name="T5" fmla="*/ 4 h 12"/>
                  <a:gd name="T6" fmla="*/ 4 w 10"/>
                  <a:gd name="T7" fmla="*/ 12 h 12"/>
                  <a:gd name="T8" fmla="*/ 1 w 10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1" y="7"/>
                    </a:moveTo>
                    <a:cubicBezTo>
                      <a:pt x="2" y="4"/>
                      <a:pt x="0" y="0"/>
                      <a:pt x="6" y="0"/>
                    </a:cubicBezTo>
                    <a:cubicBezTo>
                      <a:pt x="10" y="0"/>
                      <a:pt x="10" y="1"/>
                      <a:pt x="10" y="4"/>
                    </a:cubicBezTo>
                    <a:cubicBezTo>
                      <a:pt x="9" y="8"/>
                      <a:pt x="10" y="12"/>
                      <a:pt x="4" y="12"/>
                    </a:cubicBezTo>
                    <a:cubicBezTo>
                      <a:pt x="0" y="12"/>
                      <a:pt x="1" y="9"/>
                      <a:pt x="1" y="7"/>
                    </a:cubicBezTo>
                    <a:close/>
                  </a:path>
                </a:pathLst>
              </a:custGeom>
              <a:solidFill>
                <a:srgbClr val="D3C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4" name="Freeform 567">
                <a:extLst>
                  <a:ext uri="{FF2B5EF4-FFF2-40B4-BE49-F238E27FC236}">
                    <a16:creationId xmlns:a16="http://schemas.microsoft.com/office/drawing/2014/main" id="{B3C20F15-0C54-1103-A030-B6B0F1947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2419"/>
                <a:ext cx="10" cy="15"/>
              </a:xfrm>
              <a:custGeom>
                <a:avLst/>
                <a:gdLst>
                  <a:gd name="T0" fmla="*/ 2 w 10"/>
                  <a:gd name="T1" fmla="*/ 5 h 14"/>
                  <a:gd name="T2" fmla="*/ 5 w 10"/>
                  <a:gd name="T3" fmla="*/ 0 h 14"/>
                  <a:gd name="T4" fmla="*/ 10 w 10"/>
                  <a:gd name="T5" fmla="*/ 7 h 14"/>
                  <a:gd name="T6" fmla="*/ 6 w 10"/>
                  <a:gd name="T7" fmla="*/ 14 h 14"/>
                  <a:gd name="T8" fmla="*/ 2 w 10"/>
                  <a:gd name="T9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2" y="5"/>
                    </a:moveTo>
                    <a:cubicBezTo>
                      <a:pt x="2" y="2"/>
                      <a:pt x="1" y="0"/>
                      <a:pt x="5" y="0"/>
                    </a:cubicBezTo>
                    <a:cubicBezTo>
                      <a:pt x="10" y="0"/>
                      <a:pt x="9" y="4"/>
                      <a:pt x="10" y="7"/>
                    </a:cubicBezTo>
                    <a:cubicBezTo>
                      <a:pt x="10" y="10"/>
                      <a:pt x="10" y="14"/>
                      <a:pt x="6" y="14"/>
                    </a:cubicBezTo>
                    <a:cubicBezTo>
                      <a:pt x="0" y="13"/>
                      <a:pt x="4" y="7"/>
                      <a:pt x="2" y="5"/>
                    </a:cubicBezTo>
                    <a:close/>
                  </a:path>
                </a:pathLst>
              </a:custGeom>
              <a:solidFill>
                <a:srgbClr val="D2BE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5" name="Freeform 568">
                <a:extLst>
                  <a:ext uri="{FF2B5EF4-FFF2-40B4-BE49-F238E27FC236}">
                    <a16:creationId xmlns:a16="http://schemas.microsoft.com/office/drawing/2014/main" id="{804C296B-39F9-ECBD-D2DE-07141C99A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2" y="2499"/>
                <a:ext cx="12" cy="12"/>
              </a:xfrm>
              <a:custGeom>
                <a:avLst/>
                <a:gdLst>
                  <a:gd name="T0" fmla="*/ 6 w 11"/>
                  <a:gd name="T1" fmla="*/ 10 h 11"/>
                  <a:gd name="T2" fmla="*/ 0 w 11"/>
                  <a:gd name="T3" fmla="*/ 5 h 11"/>
                  <a:gd name="T4" fmla="*/ 5 w 11"/>
                  <a:gd name="T5" fmla="*/ 1 h 11"/>
                  <a:gd name="T6" fmla="*/ 11 w 11"/>
                  <a:gd name="T7" fmla="*/ 5 h 11"/>
                  <a:gd name="T8" fmla="*/ 6 w 11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10"/>
                    </a:moveTo>
                    <a:cubicBezTo>
                      <a:pt x="3" y="10"/>
                      <a:pt x="0" y="9"/>
                      <a:pt x="0" y="5"/>
                    </a:cubicBezTo>
                    <a:cubicBezTo>
                      <a:pt x="0" y="1"/>
                      <a:pt x="2" y="1"/>
                      <a:pt x="5" y="1"/>
                    </a:cubicBezTo>
                    <a:cubicBezTo>
                      <a:pt x="9" y="0"/>
                      <a:pt x="11" y="1"/>
                      <a:pt x="11" y="5"/>
                    </a:cubicBezTo>
                    <a:cubicBezTo>
                      <a:pt x="11" y="8"/>
                      <a:pt x="11" y="11"/>
                      <a:pt x="6" y="10"/>
                    </a:cubicBezTo>
                    <a:close/>
                  </a:path>
                </a:pathLst>
              </a:custGeom>
              <a:solidFill>
                <a:srgbClr val="ECD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6" name="Freeform 569">
                <a:extLst>
                  <a:ext uri="{FF2B5EF4-FFF2-40B4-BE49-F238E27FC236}">
                    <a16:creationId xmlns:a16="http://schemas.microsoft.com/office/drawing/2014/main" id="{15076237-B9A6-6EC7-119F-992787429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501"/>
                <a:ext cx="10" cy="8"/>
              </a:xfrm>
              <a:custGeom>
                <a:avLst/>
                <a:gdLst>
                  <a:gd name="T0" fmla="*/ 9 w 9"/>
                  <a:gd name="T1" fmla="*/ 2 h 7"/>
                  <a:gd name="T2" fmla="*/ 5 w 9"/>
                  <a:gd name="T3" fmla="*/ 6 h 7"/>
                  <a:gd name="T4" fmla="*/ 0 w 9"/>
                  <a:gd name="T5" fmla="*/ 4 h 7"/>
                  <a:gd name="T6" fmla="*/ 6 w 9"/>
                  <a:gd name="T7" fmla="*/ 1 h 7"/>
                  <a:gd name="T8" fmla="*/ 9 w 9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9" y="2"/>
                    </a:moveTo>
                    <a:cubicBezTo>
                      <a:pt x="9" y="7"/>
                      <a:pt x="7" y="6"/>
                      <a:pt x="5" y="6"/>
                    </a:cubicBezTo>
                    <a:cubicBezTo>
                      <a:pt x="3" y="6"/>
                      <a:pt x="0" y="7"/>
                      <a:pt x="0" y="4"/>
                    </a:cubicBezTo>
                    <a:cubicBezTo>
                      <a:pt x="0" y="0"/>
                      <a:pt x="4" y="1"/>
                      <a:pt x="6" y="1"/>
                    </a:cubicBezTo>
                    <a:cubicBezTo>
                      <a:pt x="8" y="0"/>
                      <a:pt x="9" y="1"/>
                      <a:pt x="9" y="2"/>
                    </a:cubicBezTo>
                    <a:close/>
                  </a:path>
                </a:pathLst>
              </a:custGeom>
              <a:solidFill>
                <a:srgbClr val="D1CE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7" name="Freeform 570">
                <a:extLst>
                  <a:ext uri="{FF2B5EF4-FFF2-40B4-BE49-F238E27FC236}">
                    <a16:creationId xmlns:a16="http://schemas.microsoft.com/office/drawing/2014/main" id="{481D1FB5-C04E-D048-5A01-AEB147EF2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419"/>
                <a:ext cx="5" cy="14"/>
              </a:xfrm>
              <a:custGeom>
                <a:avLst/>
                <a:gdLst>
                  <a:gd name="T0" fmla="*/ 2 w 5"/>
                  <a:gd name="T1" fmla="*/ 0 h 13"/>
                  <a:gd name="T2" fmla="*/ 4 w 5"/>
                  <a:gd name="T3" fmla="*/ 13 h 13"/>
                  <a:gd name="T4" fmla="*/ 2 w 5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3">
                    <a:moveTo>
                      <a:pt x="2" y="0"/>
                    </a:moveTo>
                    <a:cubicBezTo>
                      <a:pt x="5" y="3"/>
                      <a:pt x="5" y="8"/>
                      <a:pt x="4" y="13"/>
                    </a:cubicBezTo>
                    <a:cubicBezTo>
                      <a:pt x="0" y="8"/>
                      <a:pt x="1" y="4"/>
                      <a:pt x="2" y="0"/>
                    </a:cubicBezTo>
                    <a:close/>
                  </a:path>
                </a:pathLst>
              </a:custGeom>
              <a:solidFill>
                <a:srgbClr val="CCB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8" name="Freeform 571">
                <a:extLst>
                  <a:ext uri="{FF2B5EF4-FFF2-40B4-BE49-F238E27FC236}">
                    <a16:creationId xmlns:a16="http://schemas.microsoft.com/office/drawing/2014/main" id="{F61158F3-381B-8B38-ECFE-97003A905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2489"/>
                <a:ext cx="7" cy="12"/>
              </a:xfrm>
              <a:custGeom>
                <a:avLst/>
                <a:gdLst>
                  <a:gd name="T0" fmla="*/ 2 w 6"/>
                  <a:gd name="T1" fmla="*/ 0 h 11"/>
                  <a:gd name="T2" fmla="*/ 4 w 6"/>
                  <a:gd name="T3" fmla="*/ 11 h 11"/>
                  <a:gd name="T4" fmla="*/ 3 w 6"/>
                  <a:gd name="T5" fmla="*/ 11 h 11"/>
                  <a:gd name="T6" fmla="*/ 2 w 6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2" y="0"/>
                    </a:moveTo>
                    <a:cubicBezTo>
                      <a:pt x="6" y="4"/>
                      <a:pt x="6" y="7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0" y="8"/>
                      <a:pt x="2" y="5"/>
                      <a:pt x="2" y="0"/>
                    </a:cubicBezTo>
                    <a:close/>
                  </a:path>
                </a:pathLst>
              </a:custGeom>
              <a:solidFill>
                <a:srgbClr val="D7D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59" name="Freeform 572">
                <a:extLst>
                  <a:ext uri="{FF2B5EF4-FFF2-40B4-BE49-F238E27FC236}">
                    <a16:creationId xmlns:a16="http://schemas.microsoft.com/office/drawing/2014/main" id="{107DE82C-FB2C-87CA-D316-2B2717172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7" y="2205"/>
                <a:ext cx="236" cy="296"/>
              </a:xfrm>
              <a:custGeom>
                <a:avLst/>
                <a:gdLst>
                  <a:gd name="T0" fmla="*/ 16 w 215"/>
                  <a:gd name="T1" fmla="*/ 174 h 270"/>
                  <a:gd name="T2" fmla="*/ 18 w 215"/>
                  <a:gd name="T3" fmla="*/ 214 h 270"/>
                  <a:gd name="T4" fmla="*/ 27 w 215"/>
                  <a:gd name="T5" fmla="*/ 270 h 270"/>
                  <a:gd name="T6" fmla="*/ 7 w 215"/>
                  <a:gd name="T7" fmla="*/ 241 h 270"/>
                  <a:gd name="T8" fmla="*/ 2 w 215"/>
                  <a:gd name="T9" fmla="*/ 151 h 270"/>
                  <a:gd name="T10" fmla="*/ 11 w 215"/>
                  <a:gd name="T11" fmla="*/ 44 h 270"/>
                  <a:gd name="T12" fmla="*/ 50 w 215"/>
                  <a:gd name="T13" fmla="*/ 11 h 270"/>
                  <a:gd name="T14" fmla="*/ 112 w 215"/>
                  <a:gd name="T15" fmla="*/ 4 h 270"/>
                  <a:gd name="T16" fmla="*/ 167 w 215"/>
                  <a:gd name="T17" fmla="*/ 4 h 270"/>
                  <a:gd name="T18" fmla="*/ 215 w 215"/>
                  <a:gd name="T19" fmla="*/ 16 h 270"/>
                  <a:gd name="T20" fmla="*/ 207 w 215"/>
                  <a:gd name="T21" fmla="*/ 19 h 270"/>
                  <a:gd name="T22" fmla="*/ 155 w 215"/>
                  <a:gd name="T23" fmla="*/ 16 h 270"/>
                  <a:gd name="T24" fmla="*/ 49 w 215"/>
                  <a:gd name="T25" fmla="*/ 24 h 270"/>
                  <a:gd name="T26" fmla="*/ 23 w 215"/>
                  <a:gd name="T27" fmla="*/ 50 h 270"/>
                  <a:gd name="T28" fmla="*/ 16 w 215"/>
                  <a:gd name="T29" fmla="*/ 98 h 270"/>
                  <a:gd name="T30" fmla="*/ 13 w 215"/>
                  <a:gd name="T31" fmla="*/ 145 h 270"/>
                  <a:gd name="T32" fmla="*/ 15 w 215"/>
                  <a:gd name="T33" fmla="*/ 150 h 270"/>
                  <a:gd name="T34" fmla="*/ 16 w 215"/>
                  <a:gd name="T35" fmla="*/ 174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270">
                    <a:moveTo>
                      <a:pt x="16" y="174"/>
                    </a:moveTo>
                    <a:cubicBezTo>
                      <a:pt x="13" y="188"/>
                      <a:pt x="17" y="201"/>
                      <a:pt x="18" y="214"/>
                    </a:cubicBezTo>
                    <a:cubicBezTo>
                      <a:pt x="19" y="233"/>
                      <a:pt x="24" y="252"/>
                      <a:pt x="27" y="270"/>
                    </a:cubicBezTo>
                    <a:cubicBezTo>
                      <a:pt x="14" y="265"/>
                      <a:pt x="8" y="256"/>
                      <a:pt x="7" y="241"/>
                    </a:cubicBezTo>
                    <a:cubicBezTo>
                      <a:pt x="6" y="211"/>
                      <a:pt x="2" y="181"/>
                      <a:pt x="2" y="151"/>
                    </a:cubicBezTo>
                    <a:cubicBezTo>
                      <a:pt x="0" y="115"/>
                      <a:pt x="4" y="80"/>
                      <a:pt x="11" y="44"/>
                    </a:cubicBezTo>
                    <a:cubicBezTo>
                      <a:pt x="14" y="23"/>
                      <a:pt x="26" y="14"/>
                      <a:pt x="50" y="11"/>
                    </a:cubicBezTo>
                    <a:cubicBezTo>
                      <a:pt x="71" y="9"/>
                      <a:pt x="91" y="5"/>
                      <a:pt x="112" y="4"/>
                    </a:cubicBezTo>
                    <a:cubicBezTo>
                      <a:pt x="130" y="3"/>
                      <a:pt x="149" y="0"/>
                      <a:pt x="167" y="4"/>
                    </a:cubicBezTo>
                    <a:cubicBezTo>
                      <a:pt x="183" y="6"/>
                      <a:pt x="200" y="9"/>
                      <a:pt x="215" y="16"/>
                    </a:cubicBezTo>
                    <a:cubicBezTo>
                      <a:pt x="213" y="19"/>
                      <a:pt x="211" y="20"/>
                      <a:pt x="207" y="19"/>
                    </a:cubicBezTo>
                    <a:cubicBezTo>
                      <a:pt x="190" y="17"/>
                      <a:pt x="173" y="16"/>
                      <a:pt x="155" y="16"/>
                    </a:cubicBezTo>
                    <a:cubicBezTo>
                      <a:pt x="120" y="16"/>
                      <a:pt x="85" y="20"/>
                      <a:pt x="49" y="24"/>
                    </a:cubicBezTo>
                    <a:cubicBezTo>
                      <a:pt x="33" y="25"/>
                      <a:pt x="27" y="37"/>
                      <a:pt x="23" y="50"/>
                    </a:cubicBezTo>
                    <a:cubicBezTo>
                      <a:pt x="18" y="66"/>
                      <a:pt x="17" y="82"/>
                      <a:pt x="16" y="98"/>
                    </a:cubicBezTo>
                    <a:cubicBezTo>
                      <a:pt x="14" y="114"/>
                      <a:pt x="14" y="130"/>
                      <a:pt x="13" y="145"/>
                    </a:cubicBezTo>
                    <a:cubicBezTo>
                      <a:pt x="13" y="148"/>
                      <a:pt x="14" y="149"/>
                      <a:pt x="15" y="150"/>
                    </a:cubicBezTo>
                    <a:cubicBezTo>
                      <a:pt x="16" y="158"/>
                      <a:pt x="17" y="166"/>
                      <a:pt x="16" y="174"/>
                    </a:cubicBezTo>
                    <a:close/>
                  </a:path>
                </a:pathLst>
              </a:custGeom>
              <a:solidFill>
                <a:srgbClr val="C7E2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0" name="Freeform 573">
                <a:extLst>
                  <a:ext uri="{FF2B5EF4-FFF2-40B4-BE49-F238E27FC236}">
                    <a16:creationId xmlns:a16="http://schemas.microsoft.com/office/drawing/2014/main" id="{203E7D3B-C607-6CCE-D782-B38493C9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3" y="2176"/>
                <a:ext cx="138" cy="33"/>
              </a:xfrm>
              <a:custGeom>
                <a:avLst/>
                <a:gdLst>
                  <a:gd name="T0" fmla="*/ 7 w 126"/>
                  <a:gd name="T1" fmla="*/ 26 h 30"/>
                  <a:gd name="T2" fmla="*/ 1 w 126"/>
                  <a:gd name="T3" fmla="*/ 24 h 30"/>
                  <a:gd name="T4" fmla="*/ 14 w 126"/>
                  <a:gd name="T5" fmla="*/ 8 h 30"/>
                  <a:gd name="T6" fmla="*/ 55 w 126"/>
                  <a:gd name="T7" fmla="*/ 3 h 30"/>
                  <a:gd name="T8" fmla="*/ 109 w 126"/>
                  <a:gd name="T9" fmla="*/ 0 h 30"/>
                  <a:gd name="T10" fmla="*/ 126 w 126"/>
                  <a:gd name="T11" fmla="*/ 10 h 30"/>
                  <a:gd name="T12" fmla="*/ 117 w 126"/>
                  <a:gd name="T13" fmla="*/ 14 h 30"/>
                  <a:gd name="T14" fmla="*/ 37 w 126"/>
                  <a:gd name="T15" fmla="*/ 18 h 30"/>
                  <a:gd name="T16" fmla="*/ 7 w 126"/>
                  <a:gd name="T17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30">
                    <a:moveTo>
                      <a:pt x="7" y="26"/>
                    </a:moveTo>
                    <a:cubicBezTo>
                      <a:pt x="4" y="27"/>
                      <a:pt x="0" y="30"/>
                      <a:pt x="1" y="24"/>
                    </a:cubicBezTo>
                    <a:cubicBezTo>
                      <a:pt x="3" y="16"/>
                      <a:pt x="6" y="10"/>
                      <a:pt x="14" y="8"/>
                    </a:cubicBezTo>
                    <a:cubicBezTo>
                      <a:pt x="28" y="5"/>
                      <a:pt x="41" y="4"/>
                      <a:pt x="55" y="3"/>
                    </a:cubicBezTo>
                    <a:cubicBezTo>
                      <a:pt x="73" y="1"/>
                      <a:pt x="91" y="0"/>
                      <a:pt x="109" y="0"/>
                    </a:cubicBezTo>
                    <a:cubicBezTo>
                      <a:pt x="116" y="0"/>
                      <a:pt x="124" y="0"/>
                      <a:pt x="126" y="10"/>
                    </a:cubicBezTo>
                    <a:cubicBezTo>
                      <a:pt x="125" y="15"/>
                      <a:pt x="120" y="14"/>
                      <a:pt x="117" y="14"/>
                    </a:cubicBezTo>
                    <a:cubicBezTo>
                      <a:pt x="90" y="15"/>
                      <a:pt x="63" y="16"/>
                      <a:pt x="37" y="18"/>
                    </a:cubicBezTo>
                    <a:cubicBezTo>
                      <a:pt x="26" y="19"/>
                      <a:pt x="16" y="21"/>
                      <a:pt x="7" y="26"/>
                    </a:cubicBezTo>
                    <a:close/>
                  </a:path>
                </a:pathLst>
              </a:custGeom>
              <a:solidFill>
                <a:srgbClr val="E8D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1" name="Freeform 574">
                <a:extLst>
                  <a:ext uri="{FF2B5EF4-FFF2-40B4-BE49-F238E27FC236}">
                    <a16:creationId xmlns:a16="http://schemas.microsoft.com/office/drawing/2014/main" id="{B9B16784-3440-8C5C-5617-4C3AEC36C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1" y="2187"/>
                <a:ext cx="134" cy="18"/>
              </a:xfrm>
              <a:custGeom>
                <a:avLst/>
                <a:gdLst>
                  <a:gd name="T0" fmla="*/ 0 w 122"/>
                  <a:gd name="T1" fmla="*/ 16 h 16"/>
                  <a:gd name="T2" fmla="*/ 25 w 122"/>
                  <a:gd name="T3" fmla="*/ 5 h 16"/>
                  <a:gd name="T4" fmla="*/ 112 w 122"/>
                  <a:gd name="T5" fmla="*/ 1 h 16"/>
                  <a:gd name="T6" fmla="*/ 119 w 122"/>
                  <a:gd name="T7" fmla="*/ 0 h 16"/>
                  <a:gd name="T8" fmla="*/ 122 w 122"/>
                  <a:gd name="T9" fmla="*/ 9 h 16"/>
                  <a:gd name="T10" fmla="*/ 115 w 122"/>
                  <a:gd name="T11" fmla="*/ 15 h 16"/>
                  <a:gd name="T12" fmla="*/ 51 w 122"/>
                  <a:gd name="T13" fmla="*/ 13 h 16"/>
                  <a:gd name="T14" fmla="*/ 0 w 12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" h="16">
                    <a:moveTo>
                      <a:pt x="0" y="16"/>
                    </a:moveTo>
                    <a:cubicBezTo>
                      <a:pt x="5" y="5"/>
                      <a:pt x="16" y="6"/>
                      <a:pt x="25" y="5"/>
                    </a:cubicBezTo>
                    <a:cubicBezTo>
                      <a:pt x="54" y="3"/>
                      <a:pt x="83" y="1"/>
                      <a:pt x="112" y="1"/>
                    </a:cubicBezTo>
                    <a:cubicBezTo>
                      <a:pt x="114" y="1"/>
                      <a:pt x="117" y="2"/>
                      <a:pt x="119" y="0"/>
                    </a:cubicBezTo>
                    <a:cubicBezTo>
                      <a:pt x="121" y="2"/>
                      <a:pt x="122" y="6"/>
                      <a:pt x="122" y="9"/>
                    </a:cubicBezTo>
                    <a:cubicBezTo>
                      <a:pt x="122" y="15"/>
                      <a:pt x="120" y="15"/>
                      <a:pt x="115" y="15"/>
                    </a:cubicBezTo>
                    <a:cubicBezTo>
                      <a:pt x="94" y="13"/>
                      <a:pt x="72" y="12"/>
                      <a:pt x="51" y="13"/>
                    </a:cubicBezTo>
                    <a:cubicBezTo>
                      <a:pt x="34" y="14"/>
                      <a:pt x="17" y="15"/>
                      <a:pt x="0" y="16"/>
                    </a:cubicBezTo>
                    <a:close/>
                  </a:path>
                </a:pathLst>
              </a:custGeom>
              <a:solidFill>
                <a:srgbClr val="D2B1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2" name="Freeform 575">
                <a:extLst>
                  <a:ext uri="{FF2B5EF4-FFF2-40B4-BE49-F238E27FC236}">
                    <a16:creationId xmlns:a16="http://schemas.microsoft.com/office/drawing/2014/main" id="{908DD621-8952-815D-1A7C-06B7BAFDD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6" y="1609"/>
                <a:ext cx="225" cy="244"/>
              </a:xfrm>
              <a:custGeom>
                <a:avLst/>
                <a:gdLst>
                  <a:gd name="T0" fmla="*/ 82 w 205"/>
                  <a:gd name="T1" fmla="*/ 222 h 222"/>
                  <a:gd name="T2" fmla="*/ 34 w 205"/>
                  <a:gd name="T3" fmla="*/ 184 h 222"/>
                  <a:gd name="T4" fmla="*/ 5 w 205"/>
                  <a:gd name="T5" fmla="*/ 158 h 222"/>
                  <a:gd name="T6" fmla="*/ 4 w 205"/>
                  <a:gd name="T7" fmla="*/ 147 h 222"/>
                  <a:gd name="T8" fmla="*/ 61 w 205"/>
                  <a:gd name="T9" fmla="*/ 79 h 222"/>
                  <a:gd name="T10" fmla="*/ 118 w 205"/>
                  <a:gd name="T11" fmla="*/ 5 h 222"/>
                  <a:gd name="T12" fmla="*/ 128 w 205"/>
                  <a:gd name="T13" fmla="*/ 4 h 222"/>
                  <a:gd name="T14" fmla="*/ 200 w 205"/>
                  <a:gd name="T15" fmla="*/ 66 h 222"/>
                  <a:gd name="T16" fmla="*/ 201 w 205"/>
                  <a:gd name="T17" fmla="*/ 77 h 222"/>
                  <a:gd name="T18" fmla="*/ 91 w 205"/>
                  <a:gd name="T19" fmla="*/ 212 h 222"/>
                  <a:gd name="T20" fmla="*/ 82 w 205"/>
                  <a:gd name="T21" fmla="*/ 222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5" h="222">
                    <a:moveTo>
                      <a:pt x="82" y="222"/>
                    </a:moveTo>
                    <a:cubicBezTo>
                      <a:pt x="67" y="208"/>
                      <a:pt x="50" y="196"/>
                      <a:pt x="34" y="184"/>
                    </a:cubicBezTo>
                    <a:cubicBezTo>
                      <a:pt x="24" y="176"/>
                      <a:pt x="14" y="167"/>
                      <a:pt x="5" y="158"/>
                    </a:cubicBezTo>
                    <a:cubicBezTo>
                      <a:pt x="0" y="154"/>
                      <a:pt x="0" y="151"/>
                      <a:pt x="4" y="147"/>
                    </a:cubicBezTo>
                    <a:cubicBezTo>
                      <a:pt x="24" y="125"/>
                      <a:pt x="43" y="102"/>
                      <a:pt x="61" y="79"/>
                    </a:cubicBezTo>
                    <a:cubicBezTo>
                      <a:pt x="80" y="54"/>
                      <a:pt x="102" y="32"/>
                      <a:pt x="118" y="5"/>
                    </a:cubicBezTo>
                    <a:cubicBezTo>
                      <a:pt x="121" y="0"/>
                      <a:pt x="124" y="0"/>
                      <a:pt x="128" y="4"/>
                    </a:cubicBezTo>
                    <a:cubicBezTo>
                      <a:pt x="152" y="25"/>
                      <a:pt x="178" y="43"/>
                      <a:pt x="200" y="66"/>
                    </a:cubicBezTo>
                    <a:cubicBezTo>
                      <a:pt x="204" y="71"/>
                      <a:pt x="205" y="73"/>
                      <a:pt x="201" y="77"/>
                    </a:cubicBezTo>
                    <a:cubicBezTo>
                      <a:pt x="162" y="121"/>
                      <a:pt x="127" y="167"/>
                      <a:pt x="91" y="212"/>
                    </a:cubicBezTo>
                    <a:cubicBezTo>
                      <a:pt x="88" y="216"/>
                      <a:pt x="85" y="219"/>
                      <a:pt x="82" y="222"/>
                    </a:cubicBezTo>
                    <a:close/>
                  </a:path>
                </a:pathLst>
              </a:custGeom>
              <a:solidFill>
                <a:srgbClr val="C9E7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3" name="Freeform 576">
                <a:extLst>
                  <a:ext uri="{FF2B5EF4-FFF2-40B4-BE49-F238E27FC236}">
                    <a16:creationId xmlns:a16="http://schemas.microsoft.com/office/drawing/2014/main" id="{8A4452B0-F550-6BE7-DA09-3BB2C3876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1" y="1791"/>
                <a:ext cx="91" cy="82"/>
              </a:xfrm>
              <a:custGeom>
                <a:avLst/>
                <a:gdLst>
                  <a:gd name="T0" fmla="*/ 83 w 83"/>
                  <a:gd name="T1" fmla="*/ 68 h 75"/>
                  <a:gd name="T2" fmla="*/ 64 w 83"/>
                  <a:gd name="T3" fmla="*/ 70 h 75"/>
                  <a:gd name="T4" fmla="*/ 6 w 83"/>
                  <a:gd name="T5" fmla="*/ 21 h 75"/>
                  <a:gd name="T6" fmla="*/ 5 w 83"/>
                  <a:gd name="T7" fmla="*/ 1 h 75"/>
                  <a:gd name="T8" fmla="*/ 13 w 83"/>
                  <a:gd name="T9" fmla="*/ 4 h 75"/>
                  <a:gd name="T10" fmla="*/ 43 w 83"/>
                  <a:gd name="T11" fmla="*/ 30 h 75"/>
                  <a:gd name="T12" fmla="*/ 45 w 83"/>
                  <a:gd name="T13" fmla="*/ 35 h 75"/>
                  <a:gd name="T14" fmla="*/ 43 w 83"/>
                  <a:gd name="T15" fmla="*/ 37 h 75"/>
                  <a:gd name="T16" fmla="*/ 36 w 83"/>
                  <a:gd name="T17" fmla="*/ 41 h 75"/>
                  <a:gd name="T18" fmla="*/ 38 w 83"/>
                  <a:gd name="T19" fmla="*/ 43 h 75"/>
                  <a:gd name="T20" fmla="*/ 46 w 83"/>
                  <a:gd name="T21" fmla="*/ 41 h 75"/>
                  <a:gd name="T22" fmla="*/ 49 w 83"/>
                  <a:gd name="T23" fmla="*/ 39 h 75"/>
                  <a:gd name="T24" fmla="*/ 55 w 83"/>
                  <a:gd name="T25" fmla="*/ 42 h 75"/>
                  <a:gd name="T26" fmla="*/ 83 w 83"/>
                  <a:gd name="T27" fmla="*/ 68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75">
                    <a:moveTo>
                      <a:pt x="83" y="68"/>
                    </a:moveTo>
                    <a:cubicBezTo>
                      <a:pt x="78" y="75"/>
                      <a:pt x="71" y="74"/>
                      <a:pt x="64" y="70"/>
                    </a:cubicBezTo>
                    <a:cubicBezTo>
                      <a:pt x="42" y="57"/>
                      <a:pt x="22" y="42"/>
                      <a:pt x="6" y="21"/>
                    </a:cubicBezTo>
                    <a:cubicBezTo>
                      <a:pt x="1" y="14"/>
                      <a:pt x="0" y="8"/>
                      <a:pt x="5" y="1"/>
                    </a:cubicBezTo>
                    <a:cubicBezTo>
                      <a:pt x="9" y="0"/>
                      <a:pt x="11" y="3"/>
                      <a:pt x="13" y="4"/>
                    </a:cubicBezTo>
                    <a:cubicBezTo>
                      <a:pt x="23" y="12"/>
                      <a:pt x="33" y="21"/>
                      <a:pt x="43" y="30"/>
                    </a:cubicBezTo>
                    <a:cubicBezTo>
                      <a:pt x="45" y="31"/>
                      <a:pt x="46" y="33"/>
                      <a:pt x="45" y="35"/>
                    </a:cubicBezTo>
                    <a:cubicBezTo>
                      <a:pt x="45" y="36"/>
                      <a:pt x="44" y="37"/>
                      <a:pt x="43" y="37"/>
                    </a:cubicBezTo>
                    <a:cubicBezTo>
                      <a:pt x="40" y="38"/>
                      <a:pt x="37" y="37"/>
                      <a:pt x="36" y="41"/>
                    </a:cubicBezTo>
                    <a:cubicBezTo>
                      <a:pt x="36" y="42"/>
                      <a:pt x="37" y="43"/>
                      <a:pt x="38" y="43"/>
                    </a:cubicBezTo>
                    <a:cubicBezTo>
                      <a:pt x="41" y="45"/>
                      <a:pt x="44" y="43"/>
                      <a:pt x="46" y="41"/>
                    </a:cubicBezTo>
                    <a:cubicBezTo>
                      <a:pt x="47" y="40"/>
                      <a:pt x="47" y="39"/>
                      <a:pt x="49" y="39"/>
                    </a:cubicBezTo>
                    <a:cubicBezTo>
                      <a:pt x="51" y="38"/>
                      <a:pt x="53" y="40"/>
                      <a:pt x="55" y="42"/>
                    </a:cubicBezTo>
                    <a:cubicBezTo>
                      <a:pt x="64" y="50"/>
                      <a:pt x="73" y="60"/>
                      <a:pt x="83" y="68"/>
                    </a:cubicBezTo>
                    <a:close/>
                  </a:path>
                </a:pathLst>
              </a:custGeom>
              <a:solidFill>
                <a:srgbClr val="56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4" name="Freeform 577">
                <a:extLst>
                  <a:ext uri="{FF2B5EF4-FFF2-40B4-BE49-F238E27FC236}">
                    <a16:creationId xmlns:a16="http://schemas.microsoft.com/office/drawing/2014/main" id="{9FD673FC-32EB-27C7-8E8D-276E358F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" y="1592"/>
                <a:ext cx="96" cy="84"/>
              </a:xfrm>
              <a:custGeom>
                <a:avLst/>
                <a:gdLst>
                  <a:gd name="T0" fmla="*/ 3 w 88"/>
                  <a:gd name="T1" fmla="*/ 12 h 77"/>
                  <a:gd name="T2" fmla="*/ 2 w 88"/>
                  <a:gd name="T3" fmla="*/ 8 h 77"/>
                  <a:gd name="T4" fmla="*/ 18 w 88"/>
                  <a:gd name="T5" fmla="*/ 2 h 77"/>
                  <a:gd name="T6" fmla="*/ 46 w 88"/>
                  <a:gd name="T7" fmla="*/ 21 h 77"/>
                  <a:gd name="T8" fmla="*/ 79 w 88"/>
                  <a:gd name="T9" fmla="*/ 54 h 77"/>
                  <a:gd name="T10" fmla="*/ 87 w 88"/>
                  <a:gd name="T11" fmla="*/ 74 h 77"/>
                  <a:gd name="T12" fmla="*/ 76 w 88"/>
                  <a:gd name="T13" fmla="*/ 69 h 77"/>
                  <a:gd name="T14" fmla="*/ 29 w 88"/>
                  <a:gd name="T15" fmla="*/ 22 h 77"/>
                  <a:gd name="T16" fmla="*/ 3 w 88"/>
                  <a:gd name="T17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77">
                    <a:moveTo>
                      <a:pt x="3" y="12"/>
                    </a:moveTo>
                    <a:cubicBezTo>
                      <a:pt x="1" y="12"/>
                      <a:pt x="0" y="10"/>
                      <a:pt x="2" y="8"/>
                    </a:cubicBezTo>
                    <a:cubicBezTo>
                      <a:pt x="6" y="3"/>
                      <a:pt x="11" y="0"/>
                      <a:pt x="18" y="2"/>
                    </a:cubicBezTo>
                    <a:cubicBezTo>
                      <a:pt x="29" y="7"/>
                      <a:pt x="38" y="13"/>
                      <a:pt x="46" y="21"/>
                    </a:cubicBezTo>
                    <a:cubicBezTo>
                      <a:pt x="58" y="31"/>
                      <a:pt x="69" y="42"/>
                      <a:pt x="79" y="54"/>
                    </a:cubicBezTo>
                    <a:cubicBezTo>
                      <a:pt x="84" y="60"/>
                      <a:pt x="88" y="66"/>
                      <a:pt x="87" y="74"/>
                    </a:cubicBezTo>
                    <a:cubicBezTo>
                      <a:pt x="81" y="77"/>
                      <a:pt x="79" y="73"/>
                      <a:pt x="76" y="69"/>
                    </a:cubicBezTo>
                    <a:cubicBezTo>
                      <a:pt x="61" y="52"/>
                      <a:pt x="46" y="36"/>
                      <a:pt x="29" y="22"/>
                    </a:cubicBezTo>
                    <a:cubicBezTo>
                      <a:pt x="22" y="16"/>
                      <a:pt x="14" y="10"/>
                      <a:pt x="3" y="12"/>
                    </a:cubicBezTo>
                    <a:close/>
                  </a:path>
                </a:pathLst>
              </a:custGeom>
              <a:solidFill>
                <a:srgbClr val="B7C9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5" name="Freeform 578">
                <a:extLst>
                  <a:ext uri="{FF2B5EF4-FFF2-40B4-BE49-F238E27FC236}">
                    <a16:creationId xmlns:a16="http://schemas.microsoft.com/office/drawing/2014/main" id="{39BA7CB0-36B2-DDDD-5426-B69A9B7B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" y="1599"/>
                <a:ext cx="92" cy="86"/>
              </a:xfrm>
              <a:custGeom>
                <a:avLst/>
                <a:gdLst>
                  <a:gd name="T0" fmla="*/ 0 w 84"/>
                  <a:gd name="T1" fmla="*/ 5 h 78"/>
                  <a:gd name="T2" fmla="*/ 21 w 84"/>
                  <a:gd name="T3" fmla="*/ 8 h 78"/>
                  <a:gd name="T4" fmla="*/ 75 w 84"/>
                  <a:gd name="T5" fmla="*/ 61 h 78"/>
                  <a:gd name="T6" fmla="*/ 84 w 84"/>
                  <a:gd name="T7" fmla="*/ 67 h 78"/>
                  <a:gd name="T8" fmla="*/ 76 w 84"/>
                  <a:gd name="T9" fmla="*/ 71 h 78"/>
                  <a:gd name="T10" fmla="*/ 4 w 84"/>
                  <a:gd name="T11" fmla="*/ 10 h 78"/>
                  <a:gd name="T12" fmla="*/ 0 w 84"/>
                  <a:gd name="T13" fmla="*/ 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78">
                    <a:moveTo>
                      <a:pt x="0" y="5"/>
                    </a:moveTo>
                    <a:cubicBezTo>
                      <a:pt x="8" y="0"/>
                      <a:pt x="15" y="3"/>
                      <a:pt x="21" y="8"/>
                    </a:cubicBezTo>
                    <a:cubicBezTo>
                      <a:pt x="42" y="23"/>
                      <a:pt x="58" y="42"/>
                      <a:pt x="75" y="61"/>
                    </a:cubicBezTo>
                    <a:cubicBezTo>
                      <a:pt x="77" y="64"/>
                      <a:pt x="79" y="68"/>
                      <a:pt x="84" y="67"/>
                    </a:cubicBezTo>
                    <a:cubicBezTo>
                      <a:pt x="83" y="71"/>
                      <a:pt x="83" y="78"/>
                      <a:pt x="76" y="71"/>
                    </a:cubicBezTo>
                    <a:cubicBezTo>
                      <a:pt x="54" y="49"/>
                      <a:pt x="29" y="29"/>
                      <a:pt x="4" y="10"/>
                    </a:cubicBezTo>
                    <a:cubicBezTo>
                      <a:pt x="3" y="9"/>
                      <a:pt x="2" y="7"/>
                      <a:pt x="0" y="5"/>
                    </a:cubicBezTo>
                    <a:close/>
                  </a:path>
                </a:pathLst>
              </a:custGeom>
              <a:solidFill>
                <a:srgbClr val="577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6" name="Freeform 579">
                <a:extLst>
                  <a:ext uri="{FF2B5EF4-FFF2-40B4-BE49-F238E27FC236}">
                    <a16:creationId xmlns:a16="http://schemas.microsoft.com/office/drawing/2014/main" id="{E0FE56E2-BACB-35B4-B8C7-1824E1F8A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1781"/>
                <a:ext cx="95" cy="85"/>
              </a:xfrm>
              <a:custGeom>
                <a:avLst/>
                <a:gdLst>
                  <a:gd name="T0" fmla="*/ 78 w 86"/>
                  <a:gd name="T1" fmla="*/ 77 h 77"/>
                  <a:gd name="T2" fmla="*/ 60 w 86"/>
                  <a:gd name="T3" fmla="*/ 63 h 77"/>
                  <a:gd name="T4" fmla="*/ 44 w 86"/>
                  <a:gd name="T5" fmla="*/ 48 h 77"/>
                  <a:gd name="T6" fmla="*/ 40 w 86"/>
                  <a:gd name="T7" fmla="*/ 44 h 77"/>
                  <a:gd name="T8" fmla="*/ 0 w 86"/>
                  <a:gd name="T9" fmla="*/ 10 h 77"/>
                  <a:gd name="T10" fmla="*/ 10 w 86"/>
                  <a:gd name="T11" fmla="*/ 7 h 77"/>
                  <a:gd name="T12" fmla="*/ 86 w 86"/>
                  <a:gd name="T13" fmla="*/ 70 h 77"/>
                  <a:gd name="T14" fmla="*/ 78 w 86"/>
                  <a:gd name="T15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77">
                    <a:moveTo>
                      <a:pt x="78" y="77"/>
                    </a:moveTo>
                    <a:cubicBezTo>
                      <a:pt x="70" y="75"/>
                      <a:pt x="66" y="68"/>
                      <a:pt x="60" y="63"/>
                    </a:cubicBezTo>
                    <a:cubicBezTo>
                      <a:pt x="54" y="58"/>
                      <a:pt x="49" y="53"/>
                      <a:pt x="44" y="48"/>
                    </a:cubicBezTo>
                    <a:cubicBezTo>
                      <a:pt x="42" y="48"/>
                      <a:pt x="40" y="46"/>
                      <a:pt x="40" y="44"/>
                    </a:cubicBezTo>
                    <a:cubicBezTo>
                      <a:pt x="27" y="32"/>
                      <a:pt x="14" y="20"/>
                      <a:pt x="0" y="10"/>
                    </a:cubicBezTo>
                    <a:cubicBezTo>
                      <a:pt x="2" y="4"/>
                      <a:pt x="3" y="0"/>
                      <a:pt x="10" y="7"/>
                    </a:cubicBezTo>
                    <a:cubicBezTo>
                      <a:pt x="33" y="31"/>
                      <a:pt x="61" y="48"/>
                      <a:pt x="86" y="70"/>
                    </a:cubicBezTo>
                    <a:cubicBezTo>
                      <a:pt x="83" y="73"/>
                      <a:pt x="81" y="75"/>
                      <a:pt x="78" y="77"/>
                    </a:cubicBezTo>
                    <a:close/>
                  </a:path>
                </a:pathLst>
              </a:custGeom>
              <a:solidFill>
                <a:srgbClr val="B8C8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7" name="Freeform 580">
                <a:extLst>
                  <a:ext uri="{FF2B5EF4-FFF2-40B4-BE49-F238E27FC236}">
                    <a16:creationId xmlns:a16="http://schemas.microsoft.com/office/drawing/2014/main" id="{99A39332-C05C-E9F2-1E03-E9C57C641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306"/>
                <a:ext cx="244" cy="167"/>
              </a:xfrm>
              <a:custGeom>
                <a:avLst/>
                <a:gdLst>
                  <a:gd name="T0" fmla="*/ 222 w 223"/>
                  <a:gd name="T1" fmla="*/ 85 h 153"/>
                  <a:gd name="T2" fmla="*/ 162 w 223"/>
                  <a:gd name="T3" fmla="*/ 150 h 153"/>
                  <a:gd name="T4" fmla="*/ 156 w 223"/>
                  <a:gd name="T5" fmla="*/ 150 h 153"/>
                  <a:gd name="T6" fmla="*/ 53 w 223"/>
                  <a:gd name="T7" fmla="*/ 53 h 153"/>
                  <a:gd name="T8" fmla="*/ 2 w 223"/>
                  <a:gd name="T9" fmla="*/ 9 h 153"/>
                  <a:gd name="T10" fmla="*/ 6 w 223"/>
                  <a:gd name="T11" fmla="*/ 3 h 153"/>
                  <a:gd name="T12" fmla="*/ 21 w 223"/>
                  <a:gd name="T13" fmla="*/ 6 h 153"/>
                  <a:gd name="T14" fmla="*/ 120 w 223"/>
                  <a:gd name="T15" fmla="*/ 93 h 153"/>
                  <a:gd name="T16" fmla="*/ 152 w 223"/>
                  <a:gd name="T17" fmla="*/ 128 h 153"/>
                  <a:gd name="T18" fmla="*/ 164 w 223"/>
                  <a:gd name="T19" fmla="*/ 128 h 153"/>
                  <a:gd name="T20" fmla="*/ 215 w 223"/>
                  <a:gd name="T21" fmla="*/ 76 h 153"/>
                  <a:gd name="T22" fmla="*/ 222 w 223"/>
                  <a:gd name="T23" fmla="*/ 8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3" h="153">
                    <a:moveTo>
                      <a:pt x="222" y="85"/>
                    </a:moveTo>
                    <a:cubicBezTo>
                      <a:pt x="204" y="107"/>
                      <a:pt x="183" y="128"/>
                      <a:pt x="162" y="150"/>
                    </a:cubicBezTo>
                    <a:cubicBezTo>
                      <a:pt x="160" y="152"/>
                      <a:pt x="159" y="153"/>
                      <a:pt x="156" y="150"/>
                    </a:cubicBezTo>
                    <a:cubicBezTo>
                      <a:pt x="126" y="113"/>
                      <a:pt x="89" y="83"/>
                      <a:pt x="53" y="53"/>
                    </a:cubicBezTo>
                    <a:cubicBezTo>
                      <a:pt x="36" y="38"/>
                      <a:pt x="19" y="24"/>
                      <a:pt x="2" y="9"/>
                    </a:cubicBezTo>
                    <a:cubicBezTo>
                      <a:pt x="0" y="5"/>
                      <a:pt x="4" y="4"/>
                      <a:pt x="6" y="3"/>
                    </a:cubicBezTo>
                    <a:cubicBezTo>
                      <a:pt x="12" y="0"/>
                      <a:pt x="17" y="2"/>
                      <a:pt x="21" y="6"/>
                    </a:cubicBezTo>
                    <a:cubicBezTo>
                      <a:pt x="55" y="34"/>
                      <a:pt x="89" y="61"/>
                      <a:pt x="120" y="93"/>
                    </a:cubicBezTo>
                    <a:cubicBezTo>
                      <a:pt x="131" y="104"/>
                      <a:pt x="142" y="116"/>
                      <a:pt x="152" y="128"/>
                    </a:cubicBezTo>
                    <a:cubicBezTo>
                      <a:pt x="158" y="135"/>
                      <a:pt x="158" y="135"/>
                      <a:pt x="164" y="128"/>
                    </a:cubicBezTo>
                    <a:cubicBezTo>
                      <a:pt x="181" y="110"/>
                      <a:pt x="196" y="91"/>
                      <a:pt x="215" y="76"/>
                    </a:cubicBezTo>
                    <a:cubicBezTo>
                      <a:pt x="220" y="77"/>
                      <a:pt x="223" y="79"/>
                      <a:pt x="222" y="85"/>
                    </a:cubicBezTo>
                    <a:close/>
                  </a:path>
                </a:pathLst>
              </a:custGeom>
              <a:solidFill>
                <a:srgbClr val="ADD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8" name="Freeform 581">
                <a:extLst>
                  <a:ext uri="{FF2B5EF4-FFF2-40B4-BE49-F238E27FC236}">
                    <a16:creationId xmlns:a16="http://schemas.microsoft.com/office/drawing/2014/main" id="{6AD4D51E-DEA4-311B-F546-51F234BA0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5" y="2219"/>
                <a:ext cx="262" cy="180"/>
              </a:xfrm>
              <a:custGeom>
                <a:avLst/>
                <a:gdLst>
                  <a:gd name="T0" fmla="*/ 229 w 239"/>
                  <a:gd name="T1" fmla="*/ 164 h 164"/>
                  <a:gd name="T2" fmla="*/ 222 w 239"/>
                  <a:gd name="T3" fmla="*/ 156 h 164"/>
                  <a:gd name="T4" fmla="*/ 210 w 239"/>
                  <a:gd name="T5" fmla="*/ 145 h 164"/>
                  <a:gd name="T6" fmla="*/ 160 w 239"/>
                  <a:gd name="T7" fmla="*/ 94 h 164"/>
                  <a:gd name="T8" fmla="*/ 104 w 239"/>
                  <a:gd name="T9" fmla="*/ 37 h 164"/>
                  <a:gd name="T10" fmla="*/ 88 w 239"/>
                  <a:gd name="T11" fmla="*/ 22 h 164"/>
                  <a:gd name="T12" fmla="*/ 78 w 239"/>
                  <a:gd name="T13" fmla="*/ 22 h 164"/>
                  <a:gd name="T14" fmla="*/ 16 w 239"/>
                  <a:gd name="T15" fmla="*/ 83 h 164"/>
                  <a:gd name="T16" fmla="*/ 9 w 239"/>
                  <a:gd name="T17" fmla="*/ 88 h 164"/>
                  <a:gd name="T18" fmla="*/ 0 w 239"/>
                  <a:gd name="T19" fmla="*/ 82 h 164"/>
                  <a:gd name="T20" fmla="*/ 77 w 239"/>
                  <a:gd name="T21" fmla="*/ 3 h 164"/>
                  <a:gd name="T22" fmla="*/ 87 w 239"/>
                  <a:gd name="T23" fmla="*/ 4 h 164"/>
                  <a:gd name="T24" fmla="*/ 159 w 239"/>
                  <a:gd name="T25" fmla="*/ 77 h 164"/>
                  <a:gd name="T26" fmla="*/ 230 w 239"/>
                  <a:gd name="T27" fmla="*/ 147 h 164"/>
                  <a:gd name="T28" fmla="*/ 229 w 239"/>
                  <a:gd name="T29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9" h="164">
                    <a:moveTo>
                      <a:pt x="229" y="164"/>
                    </a:moveTo>
                    <a:cubicBezTo>
                      <a:pt x="228" y="160"/>
                      <a:pt x="226" y="158"/>
                      <a:pt x="222" y="156"/>
                    </a:cubicBezTo>
                    <a:cubicBezTo>
                      <a:pt x="216" y="155"/>
                      <a:pt x="214" y="148"/>
                      <a:pt x="210" y="145"/>
                    </a:cubicBezTo>
                    <a:cubicBezTo>
                      <a:pt x="192" y="129"/>
                      <a:pt x="177" y="111"/>
                      <a:pt x="160" y="94"/>
                    </a:cubicBezTo>
                    <a:cubicBezTo>
                      <a:pt x="141" y="75"/>
                      <a:pt x="123" y="56"/>
                      <a:pt x="104" y="37"/>
                    </a:cubicBezTo>
                    <a:cubicBezTo>
                      <a:pt x="99" y="32"/>
                      <a:pt x="93" y="27"/>
                      <a:pt x="88" y="22"/>
                    </a:cubicBezTo>
                    <a:cubicBezTo>
                      <a:pt x="84" y="19"/>
                      <a:pt x="81" y="18"/>
                      <a:pt x="78" y="22"/>
                    </a:cubicBezTo>
                    <a:cubicBezTo>
                      <a:pt x="57" y="42"/>
                      <a:pt x="35" y="61"/>
                      <a:pt x="16" y="83"/>
                    </a:cubicBezTo>
                    <a:cubicBezTo>
                      <a:pt x="13" y="84"/>
                      <a:pt x="10" y="85"/>
                      <a:pt x="9" y="88"/>
                    </a:cubicBezTo>
                    <a:cubicBezTo>
                      <a:pt x="6" y="86"/>
                      <a:pt x="3" y="84"/>
                      <a:pt x="0" y="82"/>
                    </a:cubicBezTo>
                    <a:cubicBezTo>
                      <a:pt x="26" y="56"/>
                      <a:pt x="48" y="27"/>
                      <a:pt x="77" y="3"/>
                    </a:cubicBezTo>
                    <a:cubicBezTo>
                      <a:pt x="81" y="0"/>
                      <a:pt x="83" y="1"/>
                      <a:pt x="87" y="4"/>
                    </a:cubicBezTo>
                    <a:cubicBezTo>
                      <a:pt x="112" y="27"/>
                      <a:pt x="134" y="53"/>
                      <a:pt x="159" y="77"/>
                    </a:cubicBezTo>
                    <a:cubicBezTo>
                      <a:pt x="183" y="100"/>
                      <a:pt x="206" y="123"/>
                      <a:pt x="230" y="147"/>
                    </a:cubicBezTo>
                    <a:cubicBezTo>
                      <a:pt x="239" y="155"/>
                      <a:pt x="239" y="155"/>
                      <a:pt x="229" y="164"/>
                    </a:cubicBezTo>
                    <a:close/>
                  </a:path>
                </a:pathLst>
              </a:custGeom>
              <a:solidFill>
                <a:srgbClr val="D5E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69" name="Freeform 582">
                <a:extLst>
                  <a:ext uri="{FF2B5EF4-FFF2-40B4-BE49-F238E27FC236}">
                    <a16:creationId xmlns:a16="http://schemas.microsoft.com/office/drawing/2014/main" id="{129B85DA-50F4-1EC7-33F2-FA0CCF684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305"/>
                <a:ext cx="98" cy="46"/>
              </a:xfrm>
              <a:custGeom>
                <a:avLst/>
                <a:gdLst>
                  <a:gd name="T0" fmla="*/ 48 w 89"/>
                  <a:gd name="T1" fmla="*/ 0 h 42"/>
                  <a:gd name="T2" fmla="*/ 86 w 89"/>
                  <a:gd name="T3" fmla="*/ 17 h 42"/>
                  <a:gd name="T4" fmla="*/ 88 w 89"/>
                  <a:gd name="T5" fmla="*/ 23 h 42"/>
                  <a:gd name="T6" fmla="*/ 81 w 89"/>
                  <a:gd name="T7" fmla="*/ 24 h 42"/>
                  <a:gd name="T8" fmla="*/ 60 w 89"/>
                  <a:gd name="T9" fmla="*/ 14 h 42"/>
                  <a:gd name="T10" fmla="*/ 52 w 89"/>
                  <a:gd name="T11" fmla="*/ 14 h 42"/>
                  <a:gd name="T12" fmla="*/ 56 w 89"/>
                  <a:gd name="T13" fmla="*/ 19 h 42"/>
                  <a:gd name="T14" fmla="*/ 65 w 89"/>
                  <a:gd name="T15" fmla="*/ 36 h 42"/>
                  <a:gd name="T16" fmla="*/ 49 w 89"/>
                  <a:gd name="T17" fmla="*/ 30 h 42"/>
                  <a:gd name="T18" fmla="*/ 43 w 89"/>
                  <a:gd name="T19" fmla="*/ 23 h 42"/>
                  <a:gd name="T20" fmla="*/ 38 w 89"/>
                  <a:gd name="T21" fmla="*/ 21 h 42"/>
                  <a:gd name="T22" fmla="*/ 37 w 89"/>
                  <a:gd name="T23" fmla="*/ 27 h 42"/>
                  <a:gd name="T24" fmla="*/ 39 w 89"/>
                  <a:gd name="T25" fmla="*/ 34 h 42"/>
                  <a:gd name="T26" fmla="*/ 31 w 89"/>
                  <a:gd name="T27" fmla="*/ 33 h 42"/>
                  <a:gd name="T28" fmla="*/ 4 w 89"/>
                  <a:gd name="T29" fmla="*/ 20 h 42"/>
                  <a:gd name="T30" fmla="*/ 0 w 89"/>
                  <a:gd name="T31" fmla="*/ 16 h 42"/>
                  <a:gd name="T32" fmla="*/ 3 w 89"/>
                  <a:gd name="T33" fmla="*/ 14 h 42"/>
                  <a:gd name="T34" fmla="*/ 48 w 89"/>
                  <a:gd name="T3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" h="42">
                    <a:moveTo>
                      <a:pt x="48" y="0"/>
                    </a:moveTo>
                    <a:cubicBezTo>
                      <a:pt x="65" y="0"/>
                      <a:pt x="77" y="4"/>
                      <a:pt x="86" y="17"/>
                    </a:cubicBezTo>
                    <a:cubicBezTo>
                      <a:pt x="87" y="19"/>
                      <a:pt x="89" y="20"/>
                      <a:pt x="88" y="23"/>
                    </a:cubicBezTo>
                    <a:cubicBezTo>
                      <a:pt x="86" y="25"/>
                      <a:pt x="83" y="24"/>
                      <a:pt x="81" y="24"/>
                    </a:cubicBezTo>
                    <a:cubicBezTo>
                      <a:pt x="74" y="21"/>
                      <a:pt x="66" y="18"/>
                      <a:pt x="60" y="14"/>
                    </a:cubicBezTo>
                    <a:cubicBezTo>
                      <a:pt x="57" y="13"/>
                      <a:pt x="54" y="11"/>
                      <a:pt x="52" y="14"/>
                    </a:cubicBezTo>
                    <a:cubicBezTo>
                      <a:pt x="51" y="16"/>
                      <a:pt x="54" y="18"/>
                      <a:pt x="56" y="19"/>
                    </a:cubicBezTo>
                    <a:cubicBezTo>
                      <a:pt x="62" y="23"/>
                      <a:pt x="69" y="32"/>
                      <a:pt x="65" y="36"/>
                    </a:cubicBezTo>
                    <a:cubicBezTo>
                      <a:pt x="61" y="42"/>
                      <a:pt x="54" y="33"/>
                      <a:pt x="49" y="30"/>
                    </a:cubicBezTo>
                    <a:cubicBezTo>
                      <a:pt x="47" y="28"/>
                      <a:pt x="45" y="26"/>
                      <a:pt x="43" y="23"/>
                    </a:cubicBezTo>
                    <a:cubicBezTo>
                      <a:pt x="42" y="22"/>
                      <a:pt x="40" y="20"/>
                      <a:pt x="38" y="21"/>
                    </a:cubicBezTo>
                    <a:cubicBezTo>
                      <a:pt x="35" y="23"/>
                      <a:pt x="36" y="25"/>
                      <a:pt x="37" y="27"/>
                    </a:cubicBezTo>
                    <a:cubicBezTo>
                      <a:pt x="38" y="30"/>
                      <a:pt x="43" y="31"/>
                      <a:pt x="39" y="34"/>
                    </a:cubicBezTo>
                    <a:cubicBezTo>
                      <a:pt x="37" y="37"/>
                      <a:pt x="33" y="34"/>
                      <a:pt x="31" y="33"/>
                    </a:cubicBezTo>
                    <a:cubicBezTo>
                      <a:pt x="22" y="28"/>
                      <a:pt x="15" y="20"/>
                      <a:pt x="4" y="20"/>
                    </a:cubicBezTo>
                    <a:cubicBezTo>
                      <a:pt x="2" y="20"/>
                      <a:pt x="0" y="18"/>
                      <a:pt x="0" y="16"/>
                    </a:cubicBezTo>
                    <a:cubicBezTo>
                      <a:pt x="0" y="15"/>
                      <a:pt x="2" y="14"/>
                      <a:pt x="3" y="14"/>
                    </a:cubicBezTo>
                    <a:cubicBezTo>
                      <a:pt x="18" y="7"/>
                      <a:pt x="34" y="1"/>
                      <a:pt x="48" y="0"/>
                    </a:cubicBezTo>
                    <a:close/>
                  </a:path>
                </a:pathLst>
              </a:custGeom>
              <a:solidFill>
                <a:srgbClr val="F7E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0" name="Freeform 583">
                <a:extLst>
                  <a:ext uri="{FF2B5EF4-FFF2-40B4-BE49-F238E27FC236}">
                    <a16:creationId xmlns:a16="http://schemas.microsoft.com/office/drawing/2014/main" id="{B9935F3E-A1E2-7276-83EC-C7E7C418C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0" y="2178"/>
                <a:ext cx="43" cy="90"/>
              </a:xfrm>
              <a:custGeom>
                <a:avLst/>
                <a:gdLst>
                  <a:gd name="T0" fmla="*/ 25 w 39"/>
                  <a:gd name="T1" fmla="*/ 82 h 82"/>
                  <a:gd name="T2" fmla="*/ 8 w 39"/>
                  <a:gd name="T3" fmla="*/ 47 h 82"/>
                  <a:gd name="T4" fmla="*/ 5 w 39"/>
                  <a:gd name="T5" fmla="*/ 38 h 82"/>
                  <a:gd name="T6" fmla="*/ 13 w 39"/>
                  <a:gd name="T7" fmla="*/ 39 h 82"/>
                  <a:gd name="T8" fmla="*/ 19 w 39"/>
                  <a:gd name="T9" fmla="*/ 37 h 82"/>
                  <a:gd name="T10" fmla="*/ 16 w 39"/>
                  <a:gd name="T11" fmla="*/ 32 h 82"/>
                  <a:gd name="T12" fmla="*/ 2 w 39"/>
                  <a:gd name="T13" fmla="*/ 18 h 82"/>
                  <a:gd name="T14" fmla="*/ 1 w 39"/>
                  <a:gd name="T15" fmla="*/ 13 h 82"/>
                  <a:gd name="T16" fmla="*/ 7 w 39"/>
                  <a:gd name="T17" fmla="*/ 14 h 82"/>
                  <a:gd name="T18" fmla="*/ 15 w 39"/>
                  <a:gd name="T19" fmla="*/ 22 h 82"/>
                  <a:gd name="T20" fmla="*/ 20 w 39"/>
                  <a:gd name="T21" fmla="*/ 25 h 82"/>
                  <a:gd name="T22" fmla="*/ 21 w 39"/>
                  <a:gd name="T23" fmla="*/ 18 h 82"/>
                  <a:gd name="T24" fmla="*/ 14 w 39"/>
                  <a:gd name="T25" fmla="*/ 7 h 82"/>
                  <a:gd name="T26" fmla="*/ 23 w 39"/>
                  <a:gd name="T27" fmla="*/ 6 h 82"/>
                  <a:gd name="T28" fmla="*/ 37 w 39"/>
                  <a:gd name="T29" fmla="*/ 33 h 82"/>
                  <a:gd name="T30" fmla="*/ 32 w 39"/>
                  <a:gd name="T31" fmla="*/ 75 h 82"/>
                  <a:gd name="T32" fmla="*/ 25 w 39"/>
                  <a:gd name="T33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82">
                    <a:moveTo>
                      <a:pt x="25" y="82"/>
                    </a:moveTo>
                    <a:cubicBezTo>
                      <a:pt x="25" y="68"/>
                      <a:pt x="21" y="55"/>
                      <a:pt x="8" y="47"/>
                    </a:cubicBezTo>
                    <a:cubicBezTo>
                      <a:pt x="5" y="45"/>
                      <a:pt x="3" y="42"/>
                      <a:pt x="5" y="38"/>
                    </a:cubicBezTo>
                    <a:cubicBezTo>
                      <a:pt x="7" y="34"/>
                      <a:pt x="10" y="38"/>
                      <a:pt x="13" y="39"/>
                    </a:cubicBezTo>
                    <a:cubicBezTo>
                      <a:pt x="16" y="40"/>
                      <a:pt x="18" y="40"/>
                      <a:pt x="19" y="37"/>
                    </a:cubicBezTo>
                    <a:cubicBezTo>
                      <a:pt x="20" y="35"/>
                      <a:pt x="18" y="33"/>
                      <a:pt x="16" y="32"/>
                    </a:cubicBezTo>
                    <a:cubicBezTo>
                      <a:pt x="10" y="29"/>
                      <a:pt x="6" y="24"/>
                      <a:pt x="2" y="18"/>
                    </a:cubicBezTo>
                    <a:cubicBezTo>
                      <a:pt x="1" y="17"/>
                      <a:pt x="0" y="15"/>
                      <a:pt x="1" y="13"/>
                    </a:cubicBezTo>
                    <a:cubicBezTo>
                      <a:pt x="3" y="11"/>
                      <a:pt x="5" y="13"/>
                      <a:pt x="7" y="14"/>
                    </a:cubicBezTo>
                    <a:cubicBezTo>
                      <a:pt x="11" y="15"/>
                      <a:pt x="13" y="18"/>
                      <a:pt x="15" y="22"/>
                    </a:cubicBezTo>
                    <a:cubicBezTo>
                      <a:pt x="16" y="24"/>
                      <a:pt x="17" y="26"/>
                      <a:pt x="20" y="25"/>
                    </a:cubicBezTo>
                    <a:cubicBezTo>
                      <a:pt x="23" y="23"/>
                      <a:pt x="22" y="21"/>
                      <a:pt x="21" y="18"/>
                    </a:cubicBezTo>
                    <a:cubicBezTo>
                      <a:pt x="20" y="14"/>
                      <a:pt x="15" y="12"/>
                      <a:pt x="14" y="7"/>
                    </a:cubicBezTo>
                    <a:cubicBezTo>
                      <a:pt x="16" y="0"/>
                      <a:pt x="20" y="4"/>
                      <a:pt x="23" y="6"/>
                    </a:cubicBezTo>
                    <a:cubicBezTo>
                      <a:pt x="31" y="13"/>
                      <a:pt x="36" y="23"/>
                      <a:pt x="37" y="33"/>
                    </a:cubicBezTo>
                    <a:cubicBezTo>
                      <a:pt x="39" y="47"/>
                      <a:pt x="38" y="62"/>
                      <a:pt x="32" y="75"/>
                    </a:cubicBezTo>
                    <a:cubicBezTo>
                      <a:pt x="31" y="78"/>
                      <a:pt x="30" y="82"/>
                      <a:pt x="25" y="82"/>
                    </a:cubicBezTo>
                    <a:close/>
                  </a:path>
                </a:pathLst>
              </a:custGeom>
              <a:solidFill>
                <a:srgbClr val="FBE1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1" name="Freeform 584">
                <a:extLst>
                  <a:ext uri="{FF2B5EF4-FFF2-40B4-BE49-F238E27FC236}">
                    <a16:creationId xmlns:a16="http://schemas.microsoft.com/office/drawing/2014/main" id="{69A07D01-2102-6861-8C1A-6B20C581B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169"/>
                <a:ext cx="41" cy="107"/>
              </a:xfrm>
              <a:custGeom>
                <a:avLst/>
                <a:gdLst>
                  <a:gd name="T0" fmla="*/ 14 w 37"/>
                  <a:gd name="T1" fmla="*/ 91 h 98"/>
                  <a:gd name="T2" fmla="*/ 24 w 37"/>
                  <a:gd name="T3" fmla="*/ 64 h 98"/>
                  <a:gd name="T4" fmla="*/ 12 w 37"/>
                  <a:gd name="T5" fmla="*/ 19 h 98"/>
                  <a:gd name="T6" fmla="*/ 3 w 37"/>
                  <a:gd name="T7" fmla="*/ 16 h 98"/>
                  <a:gd name="T8" fmla="*/ 4 w 37"/>
                  <a:gd name="T9" fmla="*/ 4 h 98"/>
                  <a:gd name="T10" fmla="*/ 15 w 37"/>
                  <a:gd name="T11" fmla="*/ 6 h 98"/>
                  <a:gd name="T12" fmla="*/ 35 w 37"/>
                  <a:gd name="T13" fmla="*/ 56 h 98"/>
                  <a:gd name="T14" fmla="*/ 21 w 37"/>
                  <a:gd name="T15" fmla="*/ 93 h 98"/>
                  <a:gd name="T16" fmla="*/ 17 w 37"/>
                  <a:gd name="T17" fmla="*/ 97 h 98"/>
                  <a:gd name="T18" fmla="*/ 14 w 37"/>
                  <a:gd name="T19" fmla="*/ 9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98">
                    <a:moveTo>
                      <a:pt x="14" y="91"/>
                    </a:moveTo>
                    <a:cubicBezTo>
                      <a:pt x="21" y="83"/>
                      <a:pt x="22" y="74"/>
                      <a:pt x="24" y="64"/>
                    </a:cubicBezTo>
                    <a:cubicBezTo>
                      <a:pt x="25" y="48"/>
                      <a:pt x="24" y="32"/>
                      <a:pt x="12" y="19"/>
                    </a:cubicBezTo>
                    <a:cubicBezTo>
                      <a:pt x="10" y="17"/>
                      <a:pt x="8" y="11"/>
                      <a:pt x="3" y="16"/>
                    </a:cubicBezTo>
                    <a:cubicBezTo>
                      <a:pt x="0" y="12"/>
                      <a:pt x="0" y="8"/>
                      <a:pt x="4" y="4"/>
                    </a:cubicBezTo>
                    <a:cubicBezTo>
                      <a:pt x="8" y="0"/>
                      <a:pt x="12" y="3"/>
                      <a:pt x="15" y="6"/>
                    </a:cubicBezTo>
                    <a:cubicBezTo>
                      <a:pt x="31" y="18"/>
                      <a:pt x="37" y="36"/>
                      <a:pt x="35" y="56"/>
                    </a:cubicBezTo>
                    <a:cubicBezTo>
                      <a:pt x="34" y="69"/>
                      <a:pt x="28" y="81"/>
                      <a:pt x="21" y="93"/>
                    </a:cubicBezTo>
                    <a:cubicBezTo>
                      <a:pt x="20" y="95"/>
                      <a:pt x="19" y="98"/>
                      <a:pt x="17" y="97"/>
                    </a:cubicBezTo>
                    <a:cubicBezTo>
                      <a:pt x="14" y="96"/>
                      <a:pt x="14" y="93"/>
                      <a:pt x="14" y="91"/>
                    </a:cubicBezTo>
                    <a:close/>
                  </a:path>
                </a:pathLst>
              </a:custGeom>
              <a:solidFill>
                <a:srgbClr val="F9E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2" name="Freeform 585">
                <a:extLst>
                  <a:ext uri="{FF2B5EF4-FFF2-40B4-BE49-F238E27FC236}">
                    <a16:creationId xmlns:a16="http://schemas.microsoft.com/office/drawing/2014/main" id="{8A3BAB0A-E16D-C32D-7F5E-7C33A44D8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1181"/>
                <a:ext cx="243" cy="184"/>
              </a:xfrm>
              <a:custGeom>
                <a:avLst/>
                <a:gdLst>
                  <a:gd name="T0" fmla="*/ 220 w 222"/>
                  <a:gd name="T1" fmla="*/ 134 h 167"/>
                  <a:gd name="T2" fmla="*/ 158 w 222"/>
                  <a:gd name="T3" fmla="*/ 151 h 167"/>
                  <a:gd name="T4" fmla="*/ 41 w 222"/>
                  <a:gd name="T5" fmla="*/ 167 h 167"/>
                  <a:gd name="T6" fmla="*/ 30 w 222"/>
                  <a:gd name="T7" fmla="*/ 167 h 167"/>
                  <a:gd name="T8" fmla="*/ 23 w 222"/>
                  <a:gd name="T9" fmla="*/ 161 h 167"/>
                  <a:gd name="T10" fmla="*/ 29 w 222"/>
                  <a:gd name="T11" fmla="*/ 157 h 167"/>
                  <a:gd name="T12" fmla="*/ 47 w 222"/>
                  <a:gd name="T13" fmla="*/ 153 h 167"/>
                  <a:gd name="T14" fmla="*/ 27 w 222"/>
                  <a:gd name="T15" fmla="*/ 153 h 167"/>
                  <a:gd name="T16" fmla="*/ 19 w 222"/>
                  <a:gd name="T17" fmla="*/ 148 h 167"/>
                  <a:gd name="T18" fmla="*/ 0 w 222"/>
                  <a:gd name="T19" fmla="*/ 45 h 167"/>
                  <a:gd name="T20" fmla="*/ 12 w 222"/>
                  <a:gd name="T21" fmla="*/ 33 h 167"/>
                  <a:gd name="T22" fmla="*/ 29 w 222"/>
                  <a:gd name="T23" fmla="*/ 31 h 167"/>
                  <a:gd name="T24" fmla="*/ 10 w 222"/>
                  <a:gd name="T25" fmla="*/ 29 h 167"/>
                  <a:gd name="T26" fmla="*/ 16 w 222"/>
                  <a:gd name="T27" fmla="*/ 25 h 167"/>
                  <a:gd name="T28" fmla="*/ 41 w 222"/>
                  <a:gd name="T29" fmla="*/ 22 h 167"/>
                  <a:gd name="T30" fmla="*/ 71 w 222"/>
                  <a:gd name="T31" fmla="*/ 18 h 167"/>
                  <a:gd name="T32" fmla="*/ 80 w 222"/>
                  <a:gd name="T33" fmla="*/ 18 h 167"/>
                  <a:gd name="T34" fmla="*/ 112 w 222"/>
                  <a:gd name="T35" fmla="*/ 11 h 167"/>
                  <a:gd name="T36" fmla="*/ 121 w 222"/>
                  <a:gd name="T37" fmla="*/ 10 h 167"/>
                  <a:gd name="T38" fmla="*/ 139 w 222"/>
                  <a:gd name="T39" fmla="*/ 11 h 167"/>
                  <a:gd name="T40" fmla="*/ 172 w 222"/>
                  <a:gd name="T41" fmla="*/ 7 h 167"/>
                  <a:gd name="T42" fmla="*/ 183 w 222"/>
                  <a:gd name="T43" fmla="*/ 3 h 167"/>
                  <a:gd name="T44" fmla="*/ 193 w 222"/>
                  <a:gd name="T45" fmla="*/ 3 h 167"/>
                  <a:gd name="T46" fmla="*/ 203 w 222"/>
                  <a:gd name="T47" fmla="*/ 6 h 167"/>
                  <a:gd name="T48" fmla="*/ 206 w 222"/>
                  <a:gd name="T49" fmla="*/ 14 h 167"/>
                  <a:gd name="T50" fmla="*/ 211 w 222"/>
                  <a:gd name="T51" fmla="*/ 47 h 167"/>
                  <a:gd name="T52" fmla="*/ 194 w 222"/>
                  <a:gd name="T53" fmla="*/ 50 h 167"/>
                  <a:gd name="T54" fmla="*/ 185 w 222"/>
                  <a:gd name="T55" fmla="*/ 59 h 167"/>
                  <a:gd name="T56" fmla="*/ 190 w 222"/>
                  <a:gd name="T57" fmla="*/ 86 h 167"/>
                  <a:gd name="T58" fmla="*/ 204 w 222"/>
                  <a:gd name="T59" fmla="*/ 96 h 167"/>
                  <a:gd name="T60" fmla="*/ 215 w 222"/>
                  <a:gd name="T61" fmla="*/ 94 h 167"/>
                  <a:gd name="T62" fmla="*/ 219 w 222"/>
                  <a:gd name="T63" fmla="*/ 105 h 167"/>
                  <a:gd name="T64" fmla="*/ 222 w 222"/>
                  <a:gd name="T65" fmla="*/ 119 h 167"/>
                  <a:gd name="T66" fmla="*/ 208 w 222"/>
                  <a:gd name="T67" fmla="*/ 121 h 167"/>
                  <a:gd name="T68" fmla="*/ 203 w 222"/>
                  <a:gd name="T69" fmla="*/ 126 h 167"/>
                  <a:gd name="T70" fmla="*/ 209 w 222"/>
                  <a:gd name="T71" fmla="*/ 128 h 167"/>
                  <a:gd name="T72" fmla="*/ 218 w 222"/>
                  <a:gd name="T73" fmla="*/ 127 h 167"/>
                  <a:gd name="T74" fmla="*/ 220 w 222"/>
                  <a:gd name="T75" fmla="*/ 13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2" h="167">
                    <a:moveTo>
                      <a:pt x="220" y="134"/>
                    </a:moveTo>
                    <a:cubicBezTo>
                      <a:pt x="201" y="144"/>
                      <a:pt x="179" y="147"/>
                      <a:pt x="158" y="151"/>
                    </a:cubicBezTo>
                    <a:cubicBezTo>
                      <a:pt x="119" y="158"/>
                      <a:pt x="80" y="163"/>
                      <a:pt x="41" y="167"/>
                    </a:cubicBezTo>
                    <a:cubicBezTo>
                      <a:pt x="37" y="167"/>
                      <a:pt x="34" y="167"/>
                      <a:pt x="30" y="167"/>
                    </a:cubicBezTo>
                    <a:cubicBezTo>
                      <a:pt x="25" y="167"/>
                      <a:pt x="23" y="165"/>
                      <a:pt x="23" y="161"/>
                    </a:cubicBezTo>
                    <a:cubicBezTo>
                      <a:pt x="23" y="157"/>
                      <a:pt x="27" y="158"/>
                      <a:pt x="29" y="157"/>
                    </a:cubicBezTo>
                    <a:cubicBezTo>
                      <a:pt x="35" y="156"/>
                      <a:pt x="41" y="155"/>
                      <a:pt x="47" y="153"/>
                    </a:cubicBezTo>
                    <a:cubicBezTo>
                      <a:pt x="40" y="150"/>
                      <a:pt x="34" y="151"/>
                      <a:pt x="27" y="153"/>
                    </a:cubicBezTo>
                    <a:cubicBezTo>
                      <a:pt x="23" y="153"/>
                      <a:pt x="20" y="153"/>
                      <a:pt x="19" y="148"/>
                    </a:cubicBezTo>
                    <a:cubicBezTo>
                      <a:pt x="12" y="114"/>
                      <a:pt x="0" y="81"/>
                      <a:pt x="0" y="45"/>
                    </a:cubicBezTo>
                    <a:cubicBezTo>
                      <a:pt x="0" y="36"/>
                      <a:pt x="4" y="33"/>
                      <a:pt x="12" y="33"/>
                    </a:cubicBezTo>
                    <a:cubicBezTo>
                      <a:pt x="17" y="33"/>
                      <a:pt x="22" y="34"/>
                      <a:pt x="29" y="31"/>
                    </a:cubicBezTo>
                    <a:cubicBezTo>
                      <a:pt x="22" y="27"/>
                      <a:pt x="16" y="30"/>
                      <a:pt x="10" y="29"/>
                    </a:cubicBezTo>
                    <a:cubicBezTo>
                      <a:pt x="10" y="25"/>
                      <a:pt x="13" y="25"/>
                      <a:pt x="16" y="25"/>
                    </a:cubicBezTo>
                    <a:cubicBezTo>
                      <a:pt x="24" y="25"/>
                      <a:pt x="32" y="22"/>
                      <a:pt x="41" y="22"/>
                    </a:cubicBezTo>
                    <a:cubicBezTo>
                      <a:pt x="52" y="27"/>
                      <a:pt x="62" y="26"/>
                      <a:pt x="71" y="18"/>
                    </a:cubicBezTo>
                    <a:cubicBezTo>
                      <a:pt x="74" y="17"/>
                      <a:pt x="77" y="17"/>
                      <a:pt x="80" y="18"/>
                    </a:cubicBezTo>
                    <a:cubicBezTo>
                      <a:pt x="90" y="22"/>
                      <a:pt x="106" y="18"/>
                      <a:pt x="112" y="11"/>
                    </a:cubicBezTo>
                    <a:cubicBezTo>
                      <a:pt x="115" y="9"/>
                      <a:pt x="118" y="8"/>
                      <a:pt x="121" y="10"/>
                    </a:cubicBezTo>
                    <a:cubicBezTo>
                      <a:pt x="127" y="16"/>
                      <a:pt x="134" y="12"/>
                      <a:pt x="139" y="11"/>
                    </a:cubicBezTo>
                    <a:cubicBezTo>
                      <a:pt x="150" y="9"/>
                      <a:pt x="161" y="7"/>
                      <a:pt x="172" y="7"/>
                    </a:cubicBezTo>
                    <a:cubicBezTo>
                      <a:pt x="176" y="7"/>
                      <a:pt x="180" y="6"/>
                      <a:pt x="183" y="3"/>
                    </a:cubicBezTo>
                    <a:cubicBezTo>
                      <a:pt x="187" y="2"/>
                      <a:pt x="190" y="0"/>
                      <a:pt x="193" y="3"/>
                    </a:cubicBezTo>
                    <a:cubicBezTo>
                      <a:pt x="194" y="11"/>
                      <a:pt x="200" y="5"/>
                      <a:pt x="203" y="6"/>
                    </a:cubicBezTo>
                    <a:cubicBezTo>
                      <a:pt x="205" y="9"/>
                      <a:pt x="206" y="11"/>
                      <a:pt x="206" y="14"/>
                    </a:cubicBezTo>
                    <a:cubicBezTo>
                      <a:pt x="205" y="25"/>
                      <a:pt x="208" y="36"/>
                      <a:pt x="211" y="47"/>
                    </a:cubicBezTo>
                    <a:cubicBezTo>
                      <a:pt x="205" y="48"/>
                      <a:pt x="200" y="49"/>
                      <a:pt x="194" y="50"/>
                    </a:cubicBezTo>
                    <a:cubicBezTo>
                      <a:pt x="187" y="50"/>
                      <a:pt x="185" y="53"/>
                      <a:pt x="185" y="59"/>
                    </a:cubicBezTo>
                    <a:cubicBezTo>
                      <a:pt x="186" y="68"/>
                      <a:pt x="188" y="77"/>
                      <a:pt x="190" y="86"/>
                    </a:cubicBezTo>
                    <a:cubicBezTo>
                      <a:pt x="191" y="94"/>
                      <a:pt x="196" y="97"/>
                      <a:pt x="204" y="96"/>
                    </a:cubicBezTo>
                    <a:cubicBezTo>
                      <a:pt x="208" y="95"/>
                      <a:pt x="211" y="95"/>
                      <a:pt x="215" y="94"/>
                    </a:cubicBezTo>
                    <a:cubicBezTo>
                      <a:pt x="219" y="97"/>
                      <a:pt x="219" y="101"/>
                      <a:pt x="219" y="105"/>
                    </a:cubicBezTo>
                    <a:cubicBezTo>
                      <a:pt x="219" y="110"/>
                      <a:pt x="220" y="115"/>
                      <a:pt x="222" y="119"/>
                    </a:cubicBezTo>
                    <a:cubicBezTo>
                      <a:pt x="218" y="122"/>
                      <a:pt x="213" y="120"/>
                      <a:pt x="208" y="121"/>
                    </a:cubicBezTo>
                    <a:cubicBezTo>
                      <a:pt x="206" y="122"/>
                      <a:pt x="203" y="122"/>
                      <a:pt x="203" y="126"/>
                    </a:cubicBezTo>
                    <a:cubicBezTo>
                      <a:pt x="203" y="129"/>
                      <a:pt x="207" y="129"/>
                      <a:pt x="209" y="128"/>
                    </a:cubicBezTo>
                    <a:cubicBezTo>
                      <a:pt x="212" y="128"/>
                      <a:pt x="215" y="127"/>
                      <a:pt x="218" y="127"/>
                    </a:cubicBezTo>
                    <a:cubicBezTo>
                      <a:pt x="220" y="129"/>
                      <a:pt x="221" y="131"/>
                      <a:pt x="220" y="134"/>
                    </a:cubicBezTo>
                    <a:close/>
                  </a:path>
                </a:pathLst>
              </a:custGeom>
              <a:solidFill>
                <a:srgbClr val="567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3" name="Freeform 586">
                <a:extLst>
                  <a:ext uri="{FF2B5EF4-FFF2-40B4-BE49-F238E27FC236}">
                    <a16:creationId xmlns:a16="http://schemas.microsoft.com/office/drawing/2014/main" id="{FA8A2EA6-0530-FA6E-3799-D2AFF9B60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0" y="1170"/>
                <a:ext cx="232" cy="45"/>
              </a:xfrm>
              <a:custGeom>
                <a:avLst/>
                <a:gdLst>
                  <a:gd name="T0" fmla="*/ 120 w 212"/>
                  <a:gd name="T1" fmla="*/ 20 h 41"/>
                  <a:gd name="T2" fmla="*/ 110 w 212"/>
                  <a:gd name="T3" fmla="*/ 22 h 41"/>
                  <a:gd name="T4" fmla="*/ 79 w 212"/>
                  <a:gd name="T5" fmla="*/ 29 h 41"/>
                  <a:gd name="T6" fmla="*/ 70 w 212"/>
                  <a:gd name="T7" fmla="*/ 30 h 41"/>
                  <a:gd name="T8" fmla="*/ 41 w 212"/>
                  <a:gd name="T9" fmla="*/ 34 h 41"/>
                  <a:gd name="T10" fmla="*/ 9 w 212"/>
                  <a:gd name="T11" fmla="*/ 39 h 41"/>
                  <a:gd name="T12" fmla="*/ 1 w 212"/>
                  <a:gd name="T13" fmla="*/ 36 h 41"/>
                  <a:gd name="T14" fmla="*/ 7 w 212"/>
                  <a:gd name="T15" fmla="*/ 30 h 41"/>
                  <a:gd name="T16" fmla="*/ 117 w 212"/>
                  <a:gd name="T17" fmla="*/ 8 h 41"/>
                  <a:gd name="T18" fmla="*/ 193 w 212"/>
                  <a:gd name="T19" fmla="*/ 0 h 41"/>
                  <a:gd name="T20" fmla="*/ 209 w 212"/>
                  <a:gd name="T21" fmla="*/ 2 h 41"/>
                  <a:gd name="T22" fmla="*/ 212 w 212"/>
                  <a:gd name="T23" fmla="*/ 6 h 41"/>
                  <a:gd name="T24" fmla="*/ 208 w 212"/>
                  <a:gd name="T25" fmla="*/ 9 h 41"/>
                  <a:gd name="T26" fmla="*/ 192 w 212"/>
                  <a:gd name="T27" fmla="*/ 13 h 41"/>
                  <a:gd name="T28" fmla="*/ 183 w 212"/>
                  <a:gd name="T29" fmla="*/ 14 h 41"/>
                  <a:gd name="T30" fmla="*/ 127 w 212"/>
                  <a:gd name="T31" fmla="*/ 22 h 41"/>
                  <a:gd name="T32" fmla="*/ 120 w 212"/>
                  <a:gd name="T33" fmla="*/ 2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2" h="41">
                    <a:moveTo>
                      <a:pt x="120" y="20"/>
                    </a:moveTo>
                    <a:cubicBezTo>
                      <a:pt x="117" y="22"/>
                      <a:pt x="113" y="22"/>
                      <a:pt x="110" y="22"/>
                    </a:cubicBezTo>
                    <a:cubicBezTo>
                      <a:pt x="101" y="28"/>
                      <a:pt x="89" y="27"/>
                      <a:pt x="79" y="29"/>
                    </a:cubicBezTo>
                    <a:cubicBezTo>
                      <a:pt x="76" y="29"/>
                      <a:pt x="73" y="30"/>
                      <a:pt x="70" y="30"/>
                    </a:cubicBezTo>
                    <a:cubicBezTo>
                      <a:pt x="61" y="33"/>
                      <a:pt x="51" y="35"/>
                      <a:pt x="41" y="34"/>
                    </a:cubicBezTo>
                    <a:cubicBezTo>
                      <a:pt x="31" y="38"/>
                      <a:pt x="19" y="36"/>
                      <a:pt x="9" y="39"/>
                    </a:cubicBezTo>
                    <a:cubicBezTo>
                      <a:pt x="6" y="38"/>
                      <a:pt x="2" y="41"/>
                      <a:pt x="1" y="36"/>
                    </a:cubicBezTo>
                    <a:cubicBezTo>
                      <a:pt x="0" y="31"/>
                      <a:pt x="4" y="31"/>
                      <a:pt x="7" y="30"/>
                    </a:cubicBezTo>
                    <a:cubicBezTo>
                      <a:pt x="43" y="20"/>
                      <a:pt x="80" y="15"/>
                      <a:pt x="117" y="8"/>
                    </a:cubicBezTo>
                    <a:cubicBezTo>
                      <a:pt x="142" y="4"/>
                      <a:pt x="167" y="1"/>
                      <a:pt x="193" y="0"/>
                    </a:cubicBezTo>
                    <a:cubicBezTo>
                      <a:pt x="198" y="0"/>
                      <a:pt x="203" y="1"/>
                      <a:pt x="209" y="2"/>
                    </a:cubicBezTo>
                    <a:cubicBezTo>
                      <a:pt x="211" y="3"/>
                      <a:pt x="212" y="4"/>
                      <a:pt x="212" y="6"/>
                    </a:cubicBezTo>
                    <a:cubicBezTo>
                      <a:pt x="212" y="9"/>
                      <a:pt x="210" y="8"/>
                      <a:pt x="208" y="9"/>
                    </a:cubicBezTo>
                    <a:cubicBezTo>
                      <a:pt x="203" y="10"/>
                      <a:pt x="197" y="9"/>
                      <a:pt x="192" y="13"/>
                    </a:cubicBezTo>
                    <a:cubicBezTo>
                      <a:pt x="190" y="14"/>
                      <a:pt x="186" y="14"/>
                      <a:pt x="183" y="14"/>
                    </a:cubicBezTo>
                    <a:cubicBezTo>
                      <a:pt x="164" y="14"/>
                      <a:pt x="146" y="21"/>
                      <a:pt x="127" y="22"/>
                    </a:cubicBezTo>
                    <a:cubicBezTo>
                      <a:pt x="124" y="22"/>
                      <a:pt x="122" y="22"/>
                      <a:pt x="120" y="20"/>
                    </a:cubicBezTo>
                    <a:close/>
                  </a:path>
                </a:pathLst>
              </a:custGeom>
              <a:solidFill>
                <a:srgbClr val="ABC0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4" name="Freeform 587">
                <a:extLst>
                  <a:ext uri="{FF2B5EF4-FFF2-40B4-BE49-F238E27FC236}">
                    <a16:creationId xmlns:a16="http://schemas.microsoft.com/office/drawing/2014/main" id="{C3A54219-7965-94DE-89AE-73B666AA7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8" y="1235"/>
                <a:ext cx="63" cy="46"/>
              </a:xfrm>
              <a:custGeom>
                <a:avLst/>
                <a:gdLst>
                  <a:gd name="T0" fmla="*/ 56 w 57"/>
                  <a:gd name="T1" fmla="*/ 15 h 42"/>
                  <a:gd name="T2" fmla="*/ 40 w 57"/>
                  <a:gd name="T3" fmla="*/ 35 h 42"/>
                  <a:gd name="T4" fmla="*/ 22 w 57"/>
                  <a:gd name="T5" fmla="*/ 38 h 42"/>
                  <a:gd name="T6" fmla="*/ 7 w 57"/>
                  <a:gd name="T7" fmla="*/ 37 h 42"/>
                  <a:gd name="T8" fmla="*/ 0 w 57"/>
                  <a:gd name="T9" fmla="*/ 12 h 42"/>
                  <a:gd name="T10" fmla="*/ 4 w 57"/>
                  <a:gd name="T11" fmla="*/ 9 h 42"/>
                  <a:gd name="T12" fmla="*/ 45 w 57"/>
                  <a:gd name="T13" fmla="*/ 2 h 42"/>
                  <a:gd name="T14" fmla="*/ 56 w 57"/>
                  <a:gd name="T15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42">
                    <a:moveTo>
                      <a:pt x="56" y="15"/>
                    </a:moveTo>
                    <a:cubicBezTo>
                      <a:pt x="56" y="26"/>
                      <a:pt x="51" y="33"/>
                      <a:pt x="40" y="35"/>
                    </a:cubicBezTo>
                    <a:cubicBezTo>
                      <a:pt x="34" y="36"/>
                      <a:pt x="28" y="37"/>
                      <a:pt x="22" y="38"/>
                    </a:cubicBezTo>
                    <a:cubicBezTo>
                      <a:pt x="17" y="39"/>
                      <a:pt x="10" y="42"/>
                      <a:pt x="7" y="37"/>
                    </a:cubicBezTo>
                    <a:cubicBezTo>
                      <a:pt x="1" y="30"/>
                      <a:pt x="1" y="21"/>
                      <a:pt x="0" y="12"/>
                    </a:cubicBezTo>
                    <a:cubicBezTo>
                      <a:pt x="0" y="10"/>
                      <a:pt x="2" y="9"/>
                      <a:pt x="4" y="9"/>
                    </a:cubicBezTo>
                    <a:cubicBezTo>
                      <a:pt x="18" y="5"/>
                      <a:pt x="32" y="4"/>
                      <a:pt x="45" y="2"/>
                    </a:cubicBezTo>
                    <a:cubicBezTo>
                      <a:pt x="53" y="0"/>
                      <a:pt x="57" y="8"/>
                      <a:pt x="56" y="15"/>
                    </a:cubicBezTo>
                    <a:close/>
                  </a:path>
                </a:pathLst>
              </a:custGeom>
              <a:solidFill>
                <a:srgbClr val="7BB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5" name="Freeform 588">
                <a:extLst>
                  <a:ext uri="{FF2B5EF4-FFF2-40B4-BE49-F238E27FC236}">
                    <a16:creationId xmlns:a16="http://schemas.microsoft.com/office/drawing/2014/main" id="{B3965617-5151-317A-61F1-AEFB98452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1186"/>
                <a:ext cx="19" cy="47"/>
              </a:xfrm>
              <a:custGeom>
                <a:avLst/>
                <a:gdLst>
                  <a:gd name="T0" fmla="*/ 9 w 17"/>
                  <a:gd name="T1" fmla="*/ 43 h 43"/>
                  <a:gd name="T2" fmla="*/ 1 w 17"/>
                  <a:gd name="T3" fmla="*/ 18 h 43"/>
                  <a:gd name="T4" fmla="*/ 1 w 17"/>
                  <a:gd name="T5" fmla="*/ 2 h 43"/>
                  <a:gd name="T6" fmla="*/ 14 w 17"/>
                  <a:gd name="T7" fmla="*/ 12 h 43"/>
                  <a:gd name="T8" fmla="*/ 16 w 17"/>
                  <a:gd name="T9" fmla="*/ 34 h 43"/>
                  <a:gd name="T10" fmla="*/ 9 w 17"/>
                  <a:gd name="T1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43">
                    <a:moveTo>
                      <a:pt x="9" y="43"/>
                    </a:moveTo>
                    <a:cubicBezTo>
                      <a:pt x="1" y="36"/>
                      <a:pt x="3" y="27"/>
                      <a:pt x="1" y="18"/>
                    </a:cubicBezTo>
                    <a:cubicBezTo>
                      <a:pt x="0" y="13"/>
                      <a:pt x="1" y="8"/>
                      <a:pt x="1" y="2"/>
                    </a:cubicBezTo>
                    <a:cubicBezTo>
                      <a:pt x="13" y="0"/>
                      <a:pt x="13" y="0"/>
                      <a:pt x="14" y="12"/>
                    </a:cubicBezTo>
                    <a:cubicBezTo>
                      <a:pt x="15" y="20"/>
                      <a:pt x="15" y="27"/>
                      <a:pt x="16" y="34"/>
                    </a:cubicBezTo>
                    <a:cubicBezTo>
                      <a:pt x="17" y="40"/>
                      <a:pt x="15" y="43"/>
                      <a:pt x="9" y="43"/>
                    </a:cubicBezTo>
                    <a:close/>
                  </a:path>
                </a:pathLst>
              </a:custGeom>
              <a:solidFill>
                <a:srgbClr val="A9BE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6" name="Freeform 589">
                <a:extLst>
                  <a:ext uri="{FF2B5EF4-FFF2-40B4-BE49-F238E27FC236}">
                    <a16:creationId xmlns:a16="http://schemas.microsoft.com/office/drawing/2014/main" id="{5045DD2E-E5DC-CAB9-AAB5-6A366B007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4" y="1281"/>
                <a:ext cx="19" cy="32"/>
              </a:xfrm>
              <a:custGeom>
                <a:avLst/>
                <a:gdLst>
                  <a:gd name="T0" fmla="*/ 7 w 17"/>
                  <a:gd name="T1" fmla="*/ 28 h 29"/>
                  <a:gd name="T2" fmla="*/ 1 w 17"/>
                  <a:gd name="T3" fmla="*/ 22 h 29"/>
                  <a:gd name="T4" fmla="*/ 0 w 17"/>
                  <a:gd name="T5" fmla="*/ 3 h 29"/>
                  <a:gd name="T6" fmla="*/ 11 w 17"/>
                  <a:gd name="T7" fmla="*/ 10 h 29"/>
                  <a:gd name="T8" fmla="*/ 14 w 17"/>
                  <a:gd name="T9" fmla="*/ 20 h 29"/>
                  <a:gd name="T10" fmla="*/ 7 w 17"/>
                  <a:gd name="T1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9">
                    <a:moveTo>
                      <a:pt x="7" y="28"/>
                    </a:moveTo>
                    <a:cubicBezTo>
                      <a:pt x="3" y="28"/>
                      <a:pt x="1" y="27"/>
                      <a:pt x="1" y="22"/>
                    </a:cubicBezTo>
                    <a:cubicBezTo>
                      <a:pt x="1" y="16"/>
                      <a:pt x="2" y="10"/>
                      <a:pt x="0" y="3"/>
                    </a:cubicBezTo>
                    <a:cubicBezTo>
                      <a:pt x="7" y="0"/>
                      <a:pt x="11" y="2"/>
                      <a:pt x="11" y="10"/>
                    </a:cubicBezTo>
                    <a:cubicBezTo>
                      <a:pt x="12" y="13"/>
                      <a:pt x="13" y="17"/>
                      <a:pt x="14" y="20"/>
                    </a:cubicBezTo>
                    <a:cubicBezTo>
                      <a:pt x="17" y="27"/>
                      <a:pt x="14" y="29"/>
                      <a:pt x="7" y="28"/>
                    </a:cubicBezTo>
                    <a:close/>
                  </a:path>
                </a:pathLst>
              </a:custGeom>
              <a:solidFill>
                <a:srgbClr val="A9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7" name="Freeform 590">
                <a:extLst>
                  <a:ext uri="{FF2B5EF4-FFF2-40B4-BE49-F238E27FC236}">
                    <a16:creationId xmlns:a16="http://schemas.microsoft.com/office/drawing/2014/main" id="{0401476B-9044-3110-A92A-AF69FEA13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1317"/>
                <a:ext cx="17" cy="11"/>
              </a:xfrm>
              <a:custGeom>
                <a:avLst/>
                <a:gdLst>
                  <a:gd name="T0" fmla="*/ 3 w 16"/>
                  <a:gd name="T1" fmla="*/ 10 h 10"/>
                  <a:gd name="T2" fmla="*/ 1 w 16"/>
                  <a:gd name="T3" fmla="*/ 3 h 10"/>
                  <a:gd name="T4" fmla="*/ 16 w 16"/>
                  <a:gd name="T5" fmla="*/ 0 h 10"/>
                  <a:gd name="T6" fmla="*/ 3 w 16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3" y="10"/>
                    </a:moveTo>
                    <a:cubicBezTo>
                      <a:pt x="2" y="8"/>
                      <a:pt x="0" y="6"/>
                      <a:pt x="1" y="3"/>
                    </a:cubicBezTo>
                    <a:cubicBezTo>
                      <a:pt x="6" y="2"/>
                      <a:pt x="11" y="1"/>
                      <a:pt x="16" y="0"/>
                    </a:cubicBezTo>
                    <a:cubicBezTo>
                      <a:pt x="15" y="9"/>
                      <a:pt x="7" y="7"/>
                      <a:pt x="3" y="10"/>
                    </a:cubicBezTo>
                    <a:close/>
                  </a:path>
                </a:pathLst>
              </a:custGeom>
              <a:solidFill>
                <a:srgbClr val="A8BA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8" name="Freeform 591">
                <a:extLst>
                  <a:ext uri="{FF2B5EF4-FFF2-40B4-BE49-F238E27FC236}">
                    <a16:creationId xmlns:a16="http://schemas.microsoft.com/office/drawing/2014/main" id="{E21C01D2-CACA-DA67-09D4-D06491195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4" y="1231"/>
                <a:ext cx="41" cy="27"/>
              </a:xfrm>
              <a:custGeom>
                <a:avLst/>
                <a:gdLst>
                  <a:gd name="T0" fmla="*/ 25 w 37"/>
                  <a:gd name="T1" fmla="*/ 7 h 25"/>
                  <a:gd name="T2" fmla="*/ 37 w 37"/>
                  <a:gd name="T3" fmla="*/ 11 h 25"/>
                  <a:gd name="T4" fmla="*/ 30 w 37"/>
                  <a:gd name="T5" fmla="*/ 16 h 25"/>
                  <a:gd name="T6" fmla="*/ 31 w 37"/>
                  <a:gd name="T7" fmla="*/ 25 h 25"/>
                  <a:gd name="T8" fmla="*/ 17 w 37"/>
                  <a:gd name="T9" fmla="*/ 21 h 25"/>
                  <a:gd name="T10" fmla="*/ 9 w 37"/>
                  <a:gd name="T11" fmla="*/ 17 h 25"/>
                  <a:gd name="T12" fmla="*/ 4 w 37"/>
                  <a:gd name="T13" fmla="*/ 10 h 25"/>
                  <a:gd name="T14" fmla="*/ 11 w 37"/>
                  <a:gd name="T15" fmla="*/ 0 h 25"/>
                  <a:gd name="T16" fmla="*/ 25 w 37"/>
                  <a:gd name="T17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5">
                    <a:moveTo>
                      <a:pt x="25" y="7"/>
                    </a:moveTo>
                    <a:cubicBezTo>
                      <a:pt x="28" y="10"/>
                      <a:pt x="33" y="7"/>
                      <a:pt x="37" y="11"/>
                    </a:cubicBezTo>
                    <a:cubicBezTo>
                      <a:pt x="36" y="15"/>
                      <a:pt x="31" y="14"/>
                      <a:pt x="30" y="16"/>
                    </a:cubicBezTo>
                    <a:cubicBezTo>
                      <a:pt x="27" y="20"/>
                      <a:pt x="32" y="21"/>
                      <a:pt x="31" y="25"/>
                    </a:cubicBezTo>
                    <a:cubicBezTo>
                      <a:pt x="26" y="23"/>
                      <a:pt x="22" y="22"/>
                      <a:pt x="17" y="21"/>
                    </a:cubicBezTo>
                    <a:cubicBezTo>
                      <a:pt x="14" y="22"/>
                      <a:pt x="12" y="19"/>
                      <a:pt x="9" y="17"/>
                    </a:cubicBezTo>
                    <a:cubicBezTo>
                      <a:pt x="8" y="15"/>
                      <a:pt x="6" y="13"/>
                      <a:pt x="4" y="10"/>
                    </a:cubicBezTo>
                    <a:cubicBezTo>
                      <a:pt x="0" y="3"/>
                      <a:pt x="2" y="0"/>
                      <a:pt x="11" y="0"/>
                    </a:cubicBezTo>
                    <a:cubicBezTo>
                      <a:pt x="15" y="2"/>
                      <a:pt x="21" y="3"/>
                      <a:pt x="25" y="7"/>
                    </a:cubicBezTo>
                    <a:close/>
                  </a:path>
                </a:pathLst>
              </a:custGeom>
              <a:solidFill>
                <a:srgbClr val="95AE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79" name="Freeform 592">
                <a:extLst>
                  <a:ext uri="{FF2B5EF4-FFF2-40B4-BE49-F238E27FC236}">
                    <a16:creationId xmlns:a16="http://schemas.microsoft.com/office/drawing/2014/main" id="{90137EBE-5554-DD74-6E9C-3264AD172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1266"/>
                <a:ext cx="61" cy="19"/>
              </a:xfrm>
              <a:custGeom>
                <a:avLst/>
                <a:gdLst>
                  <a:gd name="T0" fmla="*/ 49 w 56"/>
                  <a:gd name="T1" fmla="*/ 17 h 17"/>
                  <a:gd name="T2" fmla="*/ 4 w 56"/>
                  <a:gd name="T3" fmla="*/ 5 h 17"/>
                  <a:gd name="T4" fmla="*/ 1 w 56"/>
                  <a:gd name="T5" fmla="*/ 2 h 17"/>
                  <a:gd name="T6" fmla="*/ 6 w 56"/>
                  <a:gd name="T7" fmla="*/ 0 h 17"/>
                  <a:gd name="T8" fmla="*/ 50 w 56"/>
                  <a:gd name="T9" fmla="*/ 10 h 17"/>
                  <a:gd name="T10" fmla="*/ 55 w 56"/>
                  <a:gd name="T11" fmla="*/ 15 h 17"/>
                  <a:gd name="T12" fmla="*/ 49 w 56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17">
                    <a:moveTo>
                      <a:pt x="49" y="17"/>
                    </a:moveTo>
                    <a:cubicBezTo>
                      <a:pt x="34" y="13"/>
                      <a:pt x="18" y="11"/>
                      <a:pt x="4" y="5"/>
                    </a:cubicBezTo>
                    <a:cubicBezTo>
                      <a:pt x="2" y="5"/>
                      <a:pt x="0" y="4"/>
                      <a:pt x="1" y="2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20" y="3"/>
                      <a:pt x="35" y="7"/>
                      <a:pt x="50" y="10"/>
                    </a:cubicBezTo>
                    <a:cubicBezTo>
                      <a:pt x="52" y="11"/>
                      <a:pt x="56" y="11"/>
                      <a:pt x="55" y="15"/>
                    </a:cubicBezTo>
                    <a:cubicBezTo>
                      <a:pt x="54" y="17"/>
                      <a:pt x="51" y="17"/>
                      <a:pt x="49" y="17"/>
                    </a:cubicBezTo>
                    <a:close/>
                  </a:path>
                </a:pathLst>
              </a:custGeom>
              <a:solidFill>
                <a:srgbClr val="1D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0" name="Freeform 593">
                <a:extLst>
                  <a:ext uri="{FF2B5EF4-FFF2-40B4-BE49-F238E27FC236}">
                    <a16:creationId xmlns:a16="http://schemas.microsoft.com/office/drawing/2014/main" id="{FBB32BA8-F8F6-B7BA-DC2F-463BE2657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3" y="1230"/>
                <a:ext cx="26" cy="30"/>
              </a:xfrm>
              <a:custGeom>
                <a:avLst/>
                <a:gdLst>
                  <a:gd name="T0" fmla="*/ 18 w 24"/>
                  <a:gd name="T1" fmla="*/ 21 h 28"/>
                  <a:gd name="T2" fmla="*/ 12 w 24"/>
                  <a:gd name="T3" fmla="*/ 26 h 28"/>
                  <a:gd name="T4" fmla="*/ 11 w 24"/>
                  <a:gd name="T5" fmla="*/ 19 h 28"/>
                  <a:gd name="T6" fmla="*/ 6 w 24"/>
                  <a:gd name="T7" fmla="*/ 12 h 28"/>
                  <a:gd name="T8" fmla="*/ 0 w 24"/>
                  <a:gd name="T9" fmla="*/ 8 h 28"/>
                  <a:gd name="T10" fmla="*/ 5 w 24"/>
                  <a:gd name="T11" fmla="*/ 3 h 28"/>
                  <a:gd name="T12" fmla="*/ 16 w 24"/>
                  <a:gd name="T13" fmla="*/ 0 h 28"/>
                  <a:gd name="T14" fmla="*/ 16 w 24"/>
                  <a:gd name="T15" fmla="*/ 0 h 28"/>
                  <a:gd name="T16" fmla="*/ 20 w 24"/>
                  <a:gd name="T17" fmla="*/ 14 h 28"/>
                  <a:gd name="T18" fmla="*/ 18 w 24"/>
                  <a:gd name="T19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8">
                    <a:moveTo>
                      <a:pt x="18" y="21"/>
                    </a:moveTo>
                    <a:cubicBezTo>
                      <a:pt x="16" y="23"/>
                      <a:pt x="17" y="28"/>
                      <a:pt x="12" y="26"/>
                    </a:cubicBezTo>
                    <a:cubicBezTo>
                      <a:pt x="10" y="25"/>
                      <a:pt x="9" y="22"/>
                      <a:pt x="11" y="19"/>
                    </a:cubicBezTo>
                    <a:cubicBezTo>
                      <a:pt x="13" y="14"/>
                      <a:pt x="12" y="12"/>
                      <a:pt x="6" y="12"/>
                    </a:cubicBezTo>
                    <a:cubicBezTo>
                      <a:pt x="3" y="12"/>
                      <a:pt x="0" y="11"/>
                      <a:pt x="0" y="8"/>
                    </a:cubicBezTo>
                    <a:cubicBezTo>
                      <a:pt x="0" y="5"/>
                      <a:pt x="3" y="4"/>
                      <a:pt x="5" y="3"/>
                    </a:cubicBezTo>
                    <a:cubicBezTo>
                      <a:pt x="8" y="2"/>
                      <a:pt x="12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24" y="3"/>
                      <a:pt x="20" y="9"/>
                      <a:pt x="20" y="14"/>
                    </a:cubicBezTo>
                    <a:cubicBezTo>
                      <a:pt x="19" y="16"/>
                      <a:pt x="19" y="19"/>
                      <a:pt x="18" y="21"/>
                    </a:cubicBezTo>
                    <a:close/>
                  </a:path>
                </a:pathLst>
              </a:custGeom>
              <a:solidFill>
                <a:srgbClr val="91AD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1" name="Freeform 594">
                <a:extLst>
                  <a:ext uri="{FF2B5EF4-FFF2-40B4-BE49-F238E27FC236}">
                    <a16:creationId xmlns:a16="http://schemas.microsoft.com/office/drawing/2014/main" id="{F5572F5B-9B79-95A0-5B67-B104FDE49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9" y="1278"/>
                <a:ext cx="17" cy="15"/>
              </a:xfrm>
              <a:custGeom>
                <a:avLst/>
                <a:gdLst>
                  <a:gd name="T0" fmla="*/ 9 w 16"/>
                  <a:gd name="T1" fmla="*/ 14 h 14"/>
                  <a:gd name="T2" fmla="*/ 0 w 16"/>
                  <a:gd name="T3" fmla="*/ 8 h 14"/>
                  <a:gd name="T4" fmla="*/ 8 w 16"/>
                  <a:gd name="T5" fmla="*/ 0 h 14"/>
                  <a:gd name="T6" fmla="*/ 16 w 16"/>
                  <a:gd name="T7" fmla="*/ 7 h 14"/>
                  <a:gd name="T8" fmla="*/ 9 w 16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9" y="14"/>
                    </a:moveTo>
                    <a:cubicBezTo>
                      <a:pt x="4" y="14"/>
                      <a:pt x="0" y="12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2" y="1"/>
                      <a:pt x="15" y="2"/>
                      <a:pt x="16" y="7"/>
                    </a:cubicBezTo>
                    <a:cubicBezTo>
                      <a:pt x="16" y="12"/>
                      <a:pt x="13" y="14"/>
                      <a:pt x="9" y="14"/>
                    </a:cubicBezTo>
                    <a:close/>
                  </a:path>
                </a:pathLst>
              </a:custGeom>
              <a:solidFill>
                <a:srgbClr val="191F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2" name="Freeform 595">
                <a:extLst>
                  <a:ext uri="{FF2B5EF4-FFF2-40B4-BE49-F238E27FC236}">
                    <a16:creationId xmlns:a16="http://schemas.microsoft.com/office/drawing/2014/main" id="{0D53BE77-EE7F-CF8F-E4B4-3CB33B120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1260"/>
                <a:ext cx="34" cy="16"/>
              </a:xfrm>
              <a:custGeom>
                <a:avLst/>
                <a:gdLst>
                  <a:gd name="T0" fmla="*/ 1 w 31"/>
                  <a:gd name="T1" fmla="*/ 0 h 14"/>
                  <a:gd name="T2" fmla="*/ 25 w 31"/>
                  <a:gd name="T3" fmla="*/ 6 h 14"/>
                  <a:gd name="T4" fmla="*/ 30 w 31"/>
                  <a:gd name="T5" fmla="*/ 10 h 14"/>
                  <a:gd name="T6" fmla="*/ 24 w 31"/>
                  <a:gd name="T7" fmla="*/ 12 h 14"/>
                  <a:gd name="T8" fmla="*/ 6 w 31"/>
                  <a:gd name="T9" fmla="*/ 7 h 14"/>
                  <a:gd name="T10" fmla="*/ 1 w 31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4">
                    <a:moveTo>
                      <a:pt x="1" y="0"/>
                    </a:moveTo>
                    <a:cubicBezTo>
                      <a:pt x="10" y="2"/>
                      <a:pt x="18" y="4"/>
                      <a:pt x="25" y="6"/>
                    </a:cubicBezTo>
                    <a:cubicBezTo>
                      <a:pt x="28" y="7"/>
                      <a:pt x="31" y="7"/>
                      <a:pt x="30" y="10"/>
                    </a:cubicBezTo>
                    <a:cubicBezTo>
                      <a:pt x="30" y="14"/>
                      <a:pt x="26" y="12"/>
                      <a:pt x="24" y="12"/>
                    </a:cubicBezTo>
                    <a:cubicBezTo>
                      <a:pt x="18" y="10"/>
                      <a:pt x="12" y="8"/>
                      <a:pt x="6" y="7"/>
                    </a:cubicBezTo>
                    <a:cubicBezTo>
                      <a:pt x="2" y="6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1D23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3" name="Freeform 596">
                <a:extLst>
                  <a:ext uri="{FF2B5EF4-FFF2-40B4-BE49-F238E27FC236}">
                    <a16:creationId xmlns:a16="http://schemas.microsoft.com/office/drawing/2014/main" id="{9F78CCF6-1E3A-0DF8-30C6-6D71162948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8" y="1244"/>
                <a:ext cx="28" cy="14"/>
              </a:xfrm>
              <a:custGeom>
                <a:avLst/>
                <a:gdLst>
                  <a:gd name="T0" fmla="*/ 4 w 26"/>
                  <a:gd name="T1" fmla="*/ 8 h 13"/>
                  <a:gd name="T2" fmla="*/ 4 w 26"/>
                  <a:gd name="T3" fmla="*/ 2 h 13"/>
                  <a:gd name="T4" fmla="*/ 17 w 26"/>
                  <a:gd name="T5" fmla="*/ 5 h 13"/>
                  <a:gd name="T6" fmla="*/ 23 w 26"/>
                  <a:gd name="T7" fmla="*/ 9 h 13"/>
                  <a:gd name="T8" fmla="*/ 26 w 26"/>
                  <a:gd name="T9" fmla="*/ 13 h 13"/>
                  <a:gd name="T10" fmla="*/ 4 w 26"/>
                  <a:gd name="T1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3">
                    <a:moveTo>
                      <a:pt x="4" y="8"/>
                    </a:moveTo>
                    <a:cubicBezTo>
                      <a:pt x="2" y="6"/>
                      <a:pt x="0" y="4"/>
                      <a:pt x="4" y="2"/>
                    </a:cubicBezTo>
                    <a:cubicBezTo>
                      <a:pt x="9" y="0"/>
                      <a:pt x="13" y="2"/>
                      <a:pt x="17" y="5"/>
                    </a:cubicBezTo>
                    <a:cubicBezTo>
                      <a:pt x="19" y="6"/>
                      <a:pt x="21" y="7"/>
                      <a:pt x="23" y="9"/>
                    </a:cubicBezTo>
                    <a:cubicBezTo>
                      <a:pt x="24" y="10"/>
                      <a:pt x="25" y="12"/>
                      <a:pt x="26" y="13"/>
                    </a:cubicBezTo>
                    <a:cubicBezTo>
                      <a:pt x="19" y="10"/>
                      <a:pt x="11" y="9"/>
                      <a:pt x="4" y="8"/>
                    </a:cubicBezTo>
                    <a:close/>
                  </a:path>
                </a:pathLst>
              </a:custGeom>
              <a:solidFill>
                <a:srgbClr val="2B3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4" name="Freeform 597">
                <a:extLst>
                  <a:ext uri="{FF2B5EF4-FFF2-40B4-BE49-F238E27FC236}">
                    <a16:creationId xmlns:a16="http://schemas.microsoft.com/office/drawing/2014/main" id="{C8CD8303-FDB3-273F-AAA0-1E9DF623D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7" y="1229"/>
                <a:ext cx="21" cy="11"/>
              </a:xfrm>
              <a:custGeom>
                <a:avLst/>
                <a:gdLst>
                  <a:gd name="T0" fmla="*/ 14 w 20"/>
                  <a:gd name="T1" fmla="*/ 9 h 10"/>
                  <a:gd name="T2" fmla="*/ 0 w 20"/>
                  <a:gd name="T3" fmla="*/ 3 h 10"/>
                  <a:gd name="T4" fmla="*/ 4 w 20"/>
                  <a:gd name="T5" fmla="*/ 1 h 10"/>
                  <a:gd name="T6" fmla="*/ 19 w 20"/>
                  <a:gd name="T7" fmla="*/ 5 h 10"/>
                  <a:gd name="T8" fmla="*/ 14 w 20"/>
                  <a:gd name="T9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4" y="9"/>
                    </a:moveTo>
                    <a:cubicBezTo>
                      <a:pt x="8" y="9"/>
                      <a:pt x="4" y="7"/>
                      <a:pt x="0" y="3"/>
                    </a:cubicBezTo>
                    <a:cubicBezTo>
                      <a:pt x="0" y="0"/>
                      <a:pt x="2" y="0"/>
                      <a:pt x="4" y="1"/>
                    </a:cubicBezTo>
                    <a:cubicBezTo>
                      <a:pt x="9" y="3"/>
                      <a:pt x="14" y="4"/>
                      <a:pt x="19" y="5"/>
                    </a:cubicBezTo>
                    <a:cubicBezTo>
                      <a:pt x="20" y="10"/>
                      <a:pt x="16" y="9"/>
                      <a:pt x="14" y="9"/>
                    </a:cubicBezTo>
                    <a:close/>
                  </a:path>
                </a:pathLst>
              </a:custGeom>
              <a:solidFill>
                <a:srgbClr val="2630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5" name="Freeform 598">
                <a:extLst>
                  <a:ext uri="{FF2B5EF4-FFF2-40B4-BE49-F238E27FC236}">
                    <a16:creationId xmlns:a16="http://schemas.microsoft.com/office/drawing/2014/main" id="{09F4009F-A393-1D72-BAD3-6F2F90122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3" y="1604"/>
                <a:ext cx="116" cy="109"/>
              </a:xfrm>
              <a:custGeom>
                <a:avLst/>
                <a:gdLst>
                  <a:gd name="T0" fmla="*/ 100 w 106"/>
                  <a:gd name="T1" fmla="*/ 26 h 100"/>
                  <a:gd name="T2" fmla="*/ 72 w 106"/>
                  <a:gd name="T3" fmla="*/ 88 h 100"/>
                  <a:gd name="T4" fmla="*/ 0 w 106"/>
                  <a:gd name="T5" fmla="*/ 71 h 100"/>
                  <a:gd name="T6" fmla="*/ 12 w 106"/>
                  <a:gd name="T7" fmla="*/ 26 h 100"/>
                  <a:gd name="T8" fmla="*/ 40 w 106"/>
                  <a:gd name="T9" fmla="*/ 9 h 100"/>
                  <a:gd name="T10" fmla="*/ 38 w 106"/>
                  <a:gd name="T11" fmla="*/ 18 h 100"/>
                  <a:gd name="T12" fmla="*/ 23 w 106"/>
                  <a:gd name="T13" fmla="*/ 30 h 100"/>
                  <a:gd name="T14" fmla="*/ 21 w 106"/>
                  <a:gd name="T15" fmla="*/ 43 h 100"/>
                  <a:gd name="T16" fmla="*/ 32 w 106"/>
                  <a:gd name="T17" fmla="*/ 45 h 100"/>
                  <a:gd name="T18" fmla="*/ 40 w 106"/>
                  <a:gd name="T19" fmla="*/ 43 h 100"/>
                  <a:gd name="T20" fmla="*/ 51 w 106"/>
                  <a:gd name="T21" fmla="*/ 50 h 100"/>
                  <a:gd name="T22" fmla="*/ 38 w 106"/>
                  <a:gd name="T23" fmla="*/ 64 h 100"/>
                  <a:gd name="T24" fmla="*/ 34 w 106"/>
                  <a:gd name="T25" fmla="*/ 64 h 100"/>
                  <a:gd name="T26" fmla="*/ 55 w 106"/>
                  <a:gd name="T27" fmla="*/ 78 h 100"/>
                  <a:gd name="T28" fmla="*/ 70 w 106"/>
                  <a:gd name="T29" fmla="*/ 60 h 100"/>
                  <a:gd name="T30" fmla="*/ 70 w 106"/>
                  <a:gd name="T31" fmla="*/ 42 h 100"/>
                  <a:gd name="T32" fmla="*/ 58 w 106"/>
                  <a:gd name="T33" fmla="*/ 38 h 100"/>
                  <a:gd name="T34" fmla="*/ 49 w 106"/>
                  <a:gd name="T35" fmla="*/ 31 h 100"/>
                  <a:gd name="T36" fmla="*/ 51 w 106"/>
                  <a:gd name="T37" fmla="*/ 19 h 100"/>
                  <a:gd name="T38" fmla="*/ 65 w 106"/>
                  <a:gd name="T39" fmla="*/ 20 h 100"/>
                  <a:gd name="T40" fmla="*/ 68 w 106"/>
                  <a:gd name="T41" fmla="*/ 23 h 100"/>
                  <a:gd name="T42" fmla="*/ 54 w 106"/>
                  <a:gd name="T43" fmla="*/ 16 h 100"/>
                  <a:gd name="T44" fmla="*/ 46 w 106"/>
                  <a:gd name="T45" fmla="*/ 7 h 100"/>
                  <a:gd name="T46" fmla="*/ 92 w 106"/>
                  <a:gd name="T47" fmla="*/ 18 h 100"/>
                  <a:gd name="T48" fmla="*/ 100 w 106"/>
                  <a:gd name="T49" fmla="*/ 2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100">
                    <a:moveTo>
                      <a:pt x="100" y="26"/>
                    </a:moveTo>
                    <a:cubicBezTo>
                      <a:pt x="106" y="57"/>
                      <a:pt x="97" y="75"/>
                      <a:pt x="72" y="88"/>
                    </a:cubicBezTo>
                    <a:cubicBezTo>
                      <a:pt x="47" y="100"/>
                      <a:pt x="17" y="97"/>
                      <a:pt x="0" y="71"/>
                    </a:cubicBezTo>
                    <a:cubicBezTo>
                      <a:pt x="2" y="55"/>
                      <a:pt x="2" y="39"/>
                      <a:pt x="12" y="26"/>
                    </a:cubicBezTo>
                    <a:cubicBezTo>
                      <a:pt x="20" y="17"/>
                      <a:pt x="28" y="9"/>
                      <a:pt x="40" y="9"/>
                    </a:cubicBezTo>
                    <a:cubicBezTo>
                      <a:pt x="46" y="13"/>
                      <a:pt x="43" y="16"/>
                      <a:pt x="38" y="18"/>
                    </a:cubicBezTo>
                    <a:cubicBezTo>
                      <a:pt x="32" y="21"/>
                      <a:pt x="27" y="25"/>
                      <a:pt x="23" y="30"/>
                    </a:cubicBezTo>
                    <a:cubicBezTo>
                      <a:pt x="20" y="34"/>
                      <a:pt x="19" y="39"/>
                      <a:pt x="21" y="43"/>
                    </a:cubicBezTo>
                    <a:cubicBezTo>
                      <a:pt x="23" y="47"/>
                      <a:pt x="28" y="45"/>
                      <a:pt x="32" y="45"/>
                    </a:cubicBezTo>
                    <a:cubicBezTo>
                      <a:pt x="35" y="45"/>
                      <a:pt x="37" y="44"/>
                      <a:pt x="40" y="43"/>
                    </a:cubicBezTo>
                    <a:cubicBezTo>
                      <a:pt x="46" y="41"/>
                      <a:pt x="50" y="43"/>
                      <a:pt x="51" y="50"/>
                    </a:cubicBezTo>
                    <a:cubicBezTo>
                      <a:pt x="54" y="62"/>
                      <a:pt x="51" y="66"/>
                      <a:pt x="38" y="64"/>
                    </a:cubicBezTo>
                    <a:cubicBezTo>
                      <a:pt x="37" y="63"/>
                      <a:pt x="36" y="63"/>
                      <a:pt x="34" y="64"/>
                    </a:cubicBezTo>
                    <a:cubicBezTo>
                      <a:pt x="42" y="68"/>
                      <a:pt x="54" y="63"/>
                      <a:pt x="55" y="78"/>
                    </a:cubicBezTo>
                    <a:cubicBezTo>
                      <a:pt x="56" y="68"/>
                      <a:pt x="63" y="64"/>
                      <a:pt x="70" y="60"/>
                    </a:cubicBezTo>
                    <a:cubicBezTo>
                      <a:pt x="78" y="55"/>
                      <a:pt x="78" y="47"/>
                      <a:pt x="70" y="42"/>
                    </a:cubicBezTo>
                    <a:cubicBezTo>
                      <a:pt x="66" y="39"/>
                      <a:pt x="62" y="39"/>
                      <a:pt x="58" y="38"/>
                    </a:cubicBezTo>
                    <a:cubicBezTo>
                      <a:pt x="53" y="38"/>
                      <a:pt x="50" y="36"/>
                      <a:pt x="49" y="31"/>
                    </a:cubicBezTo>
                    <a:cubicBezTo>
                      <a:pt x="49" y="27"/>
                      <a:pt x="46" y="22"/>
                      <a:pt x="51" y="19"/>
                    </a:cubicBezTo>
                    <a:cubicBezTo>
                      <a:pt x="55" y="15"/>
                      <a:pt x="60" y="17"/>
                      <a:pt x="65" y="20"/>
                    </a:cubicBezTo>
                    <a:cubicBezTo>
                      <a:pt x="66" y="21"/>
                      <a:pt x="67" y="22"/>
                      <a:pt x="68" y="23"/>
                    </a:cubicBezTo>
                    <a:cubicBezTo>
                      <a:pt x="65" y="18"/>
                      <a:pt x="59" y="17"/>
                      <a:pt x="54" y="16"/>
                    </a:cubicBezTo>
                    <a:cubicBezTo>
                      <a:pt x="50" y="15"/>
                      <a:pt x="44" y="14"/>
                      <a:pt x="46" y="7"/>
                    </a:cubicBezTo>
                    <a:cubicBezTo>
                      <a:pt x="63" y="0"/>
                      <a:pt x="81" y="5"/>
                      <a:pt x="92" y="18"/>
                    </a:cubicBezTo>
                    <a:cubicBezTo>
                      <a:pt x="95" y="21"/>
                      <a:pt x="97" y="25"/>
                      <a:pt x="100" y="26"/>
                    </a:cubicBezTo>
                    <a:close/>
                  </a:path>
                </a:pathLst>
              </a:custGeom>
              <a:solidFill>
                <a:srgbClr val="6DA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6" name="Freeform 599">
                <a:extLst>
                  <a:ext uri="{FF2B5EF4-FFF2-40B4-BE49-F238E27FC236}">
                    <a16:creationId xmlns:a16="http://schemas.microsoft.com/office/drawing/2014/main" id="{B6D391E6-BB1C-EAC6-53D9-6C7BD4CF2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594"/>
                <a:ext cx="129" cy="88"/>
              </a:xfrm>
              <a:custGeom>
                <a:avLst/>
                <a:gdLst>
                  <a:gd name="T0" fmla="*/ 117 w 117"/>
                  <a:gd name="T1" fmla="*/ 35 h 80"/>
                  <a:gd name="T2" fmla="*/ 112 w 117"/>
                  <a:gd name="T3" fmla="*/ 34 h 80"/>
                  <a:gd name="T4" fmla="*/ 64 w 117"/>
                  <a:gd name="T5" fmla="*/ 17 h 80"/>
                  <a:gd name="T6" fmla="*/ 57 w 117"/>
                  <a:gd name="T7" fmla="*/ 18 h 80"/>
                  <a:gd name="T8" fmla="*/ 21 w 117"/>
                  <a:gd name="T9" fmla="*/ 71 h 80"/>
                  <a:gd name="T10" fmla="*/ 17 w 117"/>
                  <a:gd name="T11" fmla="*/ 80 h 80"/>
                  <a:gd name="T12" fmla="*/ 42 w 117"/>
                  <a:gd name="T13" fmla="*/ 7 h 80"/>
                  <a:gd name="T14" fmla="*/ 99 w 117"/>
                  <a:gd name="T15" fmla="*/ 11 h 80"/>
                  <a:gd name="T16" fmla="*/ 117 w 117"/>
                  <a:gd name="T17" fmla="*/ 35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80">
                    <a:moveTo>
                      <a:pt x="117" y="35"/>
                    </a:moveTo>
                    <a:cubicBezTo>
                      <a:pt x="115" y="38"/>
                      <a:pt x="113" y="36"/>
                      <a:pt x="112" y="34"/>
                    </a:cubicBezTo>
                    <a:cubicBezTo>
                      <a:pt x="101" y="14"/>
                      <a:pt x="83" y="15"/>
                      <a:pt x="64" y="17"/>
                    </a:cubicBezTo>
                    <a:cubicBezTo>
                      <a:pt x="61" y="17"/>
                      <a:pt x="60" y="19"/>
                      <a:pt x="57" y="18"/>
                    </a:cubicBezTo>
                    <a:cubicBezTo>
                      <a:pt x="33" y="28"/>
                      <a:pt x="21" y="44"/>
                      <a:pt x="21" y="71"/>
                    </a:cubicBezTo>
                    <a:cubicBezTo>
                      <a:pt x="21" y="74"/>
                      <a:pt x="21" y="78"/>
                      <a:pt x="17" y="80"/>
                    </a:cubicBezTo>
                    <a:cubicBezTo>
                      <a:pt x="0" y="55"/>
                      <a:pt x="12" y="19"/>
                      <a:pt x="42" y="7"/>
                    </a:cubicBezTo>
                    <a:cubicBezTo>
                      <a:pt x="61" y="0"/>
                      <a:pt x="80" y="2"/>
                      <a:pt x="99" y="11"/>
                    </a:cubicBezTo>
                    <a:cubicBezTo>
                      <a:pt x="109" y="15"/>
                      <a:pt x="116" y="24"/>
                      <a:pt x="117" y="35"/>
                    </a:cubicBezTo>
                    <a:close/>
                  </a:path>
                </a:pathLst>
              </a:custGeom>
              <a:solidFill>
                <a:srgbClr val="B6CF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7" name="Freeform 600">
                <a:extLst>
                  <a:ext uri="{FF2B5EF4-FFF2-40B4-BE49-F238E27FC236}">
                    <a16:creationId xmlns:a16="http://schemas.microsoft.com/office/drawing/2014/main" id="{12753B0C-F680-4260-4EC9-5EF208583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1898"/>
                <a:ext cx="79" cy="93"/>
              </a:xfrm>
              <a:custGeom>
                <a:avLst/>
                <a:gdLst>
                  <a:gd name="T0" fmla="*/ 72 w 72"/>
                  <a:gd name="T1" fmla="*/ 74 h 85"/>
                  <a:gd name="T2" fmla="*/ 46 w 72"/>
                  <a:gd name="T3" fmla="*/ 84 h 85"/>
                  <a:gd name="T4" fmla="*/ 37 w 72"/>
                  <a:gd name="T5" fmla="*/ 80 h 85"/>
                  <a:gd name="T6" fmla="*/ 0 w 72"/>
                  <a:gd name="T7" fmla="*/ 30 h 85"/>
                  <a:gd name="T8" fmla="*/ 20 w 72"/>
                  <a:gd name="T9" fmla="*/ 12 h 85"/>
                  <a:gd name="T10" fmla="*/ 50 w 72"/>
                  <a:gd name="T11" fmla="*/ 17 h 85"/>
                  <a:gd name="T12" fmla="*/ 72 w 72"/>
                  <a:gd name="T13" fmla="*/ 7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5">
                    <a:moveTo>
                      <a:pt x="72" y="74"/>
                    </a:moveTo>
                    <a:cubicBezTo>
                      <a:pt x="64" y="79"/>
                      <a:pt x="55" y="81"/>
                      <a:pt x="46" y="84"/>
                    </a:cubicBezTo>
                    <a:cubicBezTo>
                      <a:pt x="42" y="85"/>
                      <a:pt x="39" y="83"/>
                      <a:pt x="37" y="80"/>
                    </a:cubicBezTo>
                    <a:cubicBezTo>
                      <a:pt x="24" y="63"/>
                      <a:pt x="12" y="46"/>
                      <a:pt x="0" y="30"/>
                    </a:cubicBezTo>
                    <a:cubicBezTo>
                      <a:pt x="3" y="20"/>
                      <a:pt x="13" y="17"/>
                      <a:pt x="20" y="12"/>
                    </a:cubicBezTo>
                    <a:cubicBezTo>
                      <a:pt x="37" y="0"/>
                      <a:pt x="38" y="0"/>
                      <a:pt x="50" y="17"/>
                    </a:cubicBezTo>
                    <a:cubicBezTo>
                      <a:pt x="62" y="34"/>
                      <a:pt x="68" y="54"/>
                      <a:pt x="72" y="74"/>
                    </a:cubicBezTo>
                    <a:close/>
                  </a:path>
                </a:pathLst>
              </a:custGeom>
              <a:solidFill>
                <a:srgbClr val="8FA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8" name="Freeform 601">
                <a:extLst>
                  <a:ext uri="{FF2B5EF4-FFF2-40B4-BE49-F238E27FC236}">
                    <a16:creationId xmlns:a16="http://schemas.microsoft.com/office/drawing/2014/main" id="{9477799A-0C48-B963-8725-E86D2E2C7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1966"/>
                <a:ext cx="149" cy="120"/>
              </a:xfrm>
              <a:custGeom>
                <a:avLst/>
                <a:gdLst>
                  <a:gd name="T0" fmla="*/ 128 w 135"/>
                  <a:gd name="T1" fmla="*/ 2 h 110"/>
                  <a:gd name="T2" fmla="*/ 129 w 135"/>
                  <a:gd name="T3" fmla="*/ 16 h 110"/>
                  <a:gd name="T4" fmla="*/ 18 w 135"/>
                  <a:gd name="T5" fmla="*/ 104 h 110"/>
                  <a:gd name="T6" fmla="*/ 0 w 135"/>
                  <a:gd name="T7" fmla="*/ 100 h 110"/>
                  <a:gd name="T8" fmla="*/ 9 w 135"/>
                  <a:gd name="T9" fmla="*/ 90 h 110"/>
                  <a:gd name="T10" fmla="*/ 42 w 135"/>
                  <a:gd name="T11" fmla="*/ 64 h 110"/>
                  <a:gd name="T12" fmla="*/ 119 w 135"/>
                  <a:gd name="T13" fmla="*/ 6 h 110"/>
                  <a:gd name="T14" fmla="*/ 128 w 135"/>
                  <a:gd name="T15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5" h="110">
                    <a:moveTo>
                      <a:pt x="128" y="2"/>
                    </a:moveTo>
                    <a:cubicBezTo>
                      <a:pt x="134" y="6"/>
                      <a:pt x="135" y="10"/>
                      <a:pt x="129" y="16"/>
                    </a:cubicBezTo>
                    <a:cubicBezTo>
                      <a:pt x="93" y="46"/>
                      <a:pt x="57" y="77"/>
                      <a:pt x="18" y="104"/>
                    </a:cubicBezTo>
                    <a:cubicBezTo>
                      <a:pt x="10" y="110"/>
                      <a:pt x="5" y="109"/>
                      <a:pt x="0" y="100"/>
                    </a:cubicBezTo>
                    <a:cubicBezTo>
                      <a:pt x="2" y="96"/>
                      <a:pt x="5" y="93"/>
                      <a:pt x="9" y="90"/>
                    </a:cubicBezTo>
                    <a:cubicBezTo>
                      <a:pt x="20" y="82"/>
                      <a:pt x="30" y="73"/>
                      <a:pt x="42" y="64"/>
                    </a:cubicBezTo>
                    <a:cubicBezTo>
                      <a:pt x="68" y="46"/>
                      <a:pt x="93" y="25"/>
                      <a:pt x="119" y="6"/>
                    </a:cubicBezTo>
                    <a:cubicBezTo>
                      <a:pt x="122" y="4"/>
                      <a:pt x="124" y="0"/>
                      <a:pt x="128" y="2"/>
                    </a:cubicBezTo>
                    <a:close/>
                  </a:path>
                </a:pathLst>
              </a:custGeom>
              <a:solidFill>
                <a:srgbClr val="B770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89" name="Freeform 602">
                <a:extLst>
                  <a:ext uri="{FF2B5EF4-FFF2-40B4-BE49-F238E27FC236}">
                    <a16:creationId xmlns:a16="http://schemas.microsoft.com/office/drawing/2014/main" id="{39B08F9D-186F-9501-6594-6ACB8A351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4" y="1886"/>
                <a:ext cx="99" cy="93"/>
              </a:xfrm>
              <a:custGeom>
                <a:avLst/>
                <a:gdLst>
                  <a:gd name="T0" fmla="*/ 77 w 90"/>
                  <a:gd name="T1" fmla="*/ 85 h 85"/>
                  <a:gd name="T2" fmla="*/ 70 w 90"/>
                  <a:gd name="T3" fmla="*/ 68 h 85"/>
                  <a:gd name="T4" fmla="*/ 47 w 90"/>
                  <a:gd name="T5" fmla="*/ 21 h 85"/>
                  <a:gd name="T6" fmla="*/ 35 w 90"/>
                  <a:gd name="T7" fmla="*/ 19 h 85"/>
                  <a:gd name="T8" fmla="*/ 5 w 90"/>
                  <a:gd name="T9" fmla="*/ 41 h 85"/>
                  <a:gd name="T10" fmla="*/ 5 w 90"/>
                  <a:gd name="T11" fmla="*/ 29 h 85"/>
                  <a:gd name="T12" fmla="*/ 40 w 90"/>
                  <a:gd name="T13" fmla="*/ 3 h 85"/>
                  <a:gd name="T14" fmla="*/ 49 w 90"/>
                  <a:gd name="T15" fmla="*/ 4 h 85"/>
                  <a:gd name="T16" fmla="*/ 87 w 90"/>
                  <a:gd name="T17" fmla="*/ 66 h 85"/>
                  <a:gd name="T18" fmla="*/ 77 w 90"/>
                  <a:gd name="T19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85">
                    <a:moveTo>
                      <a:pt x="77" y="85"/>
                    </a:moveTo>
                    <a:cubicBezTo>
                      <a:pt x="72" y="81"/>
                      <a:pt x="72" y="74"/>
                      <a:pt x="70" y="68"/>
                    </a:cubicBezTo>
                    <a:cubicBezTo>
                      <a:pt x="65" y="51"/>
                      <a:pt x="58" y="35"/>
                      <a:pt x="47" y="21"/>
                    </a:cubicBezTo>
                    <a:cubicBezTo>
                      <a:pt x="43" y="16"/>
                      <a:pt x="40" y="16"/>
                      <a:pt x="35" y="19"/>
                    </a:cubicBezTo>
                    <a:cubicBezTo>
                      <a:pt x="25" y="26"/>
                      <a:pt x="14" y="32"/>
                      <a:pt x="5" y="41"/>
                    </a:cubicBezTo>
                    <a:cubicBezTo>
                      <a:pt x="1" y="37"/>
                      <a:pt x="0" y="33"/>
                      <a:pt x="5" y="29"/>
                    </a:cubicBezTo>
                    <a:cubicBezTo>
                      <a:pt x="16" y="20"/>
                      <a:pt x="26" y="10"/>
                      <a:pt x="40" y="3"/>
                    </a:cubicBezTo>
                    <a:cubicBezTo>
                      <a:pt x="43" y="2"/>
                      <a:pt x="46" y="0"/>
                      <a:pt x="49" y="4"/>
                    </a:cubicBezTo>
                    <a:cubicBezTo>
                      <a:pt x="65" y="22"/>
                      <a:pt x="81" y="41"/>
                      <a:pt x="87" y="66"/>
                    </a:cubicBezTo>
                    <a:cubicBezTo>
                      <a:pt x="90" y="78"/>
                      <a:pt x="90" y="80"/>
                      <a:pt x="77" y="85"/>
                    </a:cubicBezTo>
                    <a:close/>
                  </a:path>
                </a:pathLst>
              </a:custGeom>
              <a:solidFill>
                <a:srgbClr val="C8D4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0" name="Freeform 603">
                <a:extLst>
                  <a:ext uri="{FF2B5EF4-FFF2-40B4-BE49-F238E27FC236}">
                    <a16:creationId xmlns:a16="http://schemas.microsoft.com/office/drawing/2014/main" id="{9A053C98-EDE6-6F34-121E-346879B9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1959"/>
                <a:ext cx="141" cy="116"/>
              </a:xfrm>
              <a:custGeom>
                <a:avLst/>
                <a:gdLst>
                  <a:gd name="T0" fmla="*/ 128 w 128"/>
                  <a:gd name="T1" fmla="*/ 8 h 106"/>
                  <a:gd name="T2" fmla="*/ 59 w 128"/>
                  <a:gd name="T3" fmla="*/ 61 h 106"/>
                  <a:gd name="T4" fmla="*/ 0 w 128"/>
                  <a:gd name="T5" fmla="*/ 106 h 106"/>
                  <a:gd name="T6" fmla="*/ 14 w 128"/>
                  <a:gd name="T7" fmla="*/ 87 h 106"/>
                  <a:gd name="T8" fmla="*/ 119 w 128"/>
                  <a:gd name="T9" fmla="*/ 5 h 106"/>
                  <a:gd name="T10" fmla="*/ 128 w 128"/>
                  <a:gd name="T11" fmla="*/ 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8" h="106">
                    <a:moveTo>
                      <a:pt x="128" y="8"/>
                    </a:moveTo>
                    <a:cubicBezTo>
                      <a:pt x="105" y="26"/>
                      <a:pt x="82" y="44"/>
                      <a:pt x="59" y="61"/>
                    </a:cubicBezTo>
                    <a:cubicBezTo>
                      <a:pt x="39" y="76"/>
                      <a:pt x="19" y="90"/>
                      <a:pt x="0" y="106"/>
                    </a:cubicBezTo>
                    <a:cubicBezTo>
                      <a:pt x="1" y="97"/>
                      <a:pt x="8" y="92"/>
                      <a:pt x="14" y="87"/>
                    </a:cubicBezTo>
                    <a:cubicBezTo>
                      <a:pt x="50" y="60"/>
                      <a:pt x="85" y="33"/>
                      <a:pt x="119" y="5"/>
                    </a:cubicBezTo>
                    <a:cubicBezTo>
                      <a:pt x="125" y="0"/>
                      <a:pt x="127" y="3"/>
                      <a:pt x="128" y="8"/>
                    </a:cubicBezTo>
                    <a:close/>
                  </a:path>
                </a:pathLst>
              </a:custGeom>
              <a:solidFill>
                <a:srgbClr val="DDB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1" name="Freeform 604">
                <a:extLst>
                  <a:ext uri="{FF2B5EF4-FFF2-40B4-BE49-F238E27FC236}">
                    <a16:creationId xmlns:a16="http://schemas.microsoft.com/office/drawing/2014/main" id="{768EEB67-C58A-4223-4459-8A5953D0E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6" y="1909"/>
                <a:ext cx="12" cy="14"/>
              </a:xfrm>
              <a:custGeom>
                <a:avLst/>
                <a:gdLst>
                  <a:gd name="T0" fmla="*/ 9 w 11"/>
                  <a:gd name="T1" fmla="*/ 13 h 13"/>
                  <a:gd name="T2" fmla="*/ 0 w 11"/>
                  <a:gd name="T3" fmla="*/ 1 h 13"/>
                  <a:gd name="T4" fmla="*/ 9 w 11"/>
                  <a:gd name="T5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3">
                    <a:moveTo>
                      <a:pt x="9" y="13"/>
                    </a:moveTo>
                    <a:cubicBezTo>
                      <a:pt x="6" y="8"/>
                      <a:pt x="3" y="5"/>
                      <a:pt x="0" y="1"/>
                    </a:cubicBezTo>
                    <a:cubicBezTo>
                      <a:pt x="10" y="0"/>
                      <a:pt x="11" y="3"/>
                      <a:pt x="9" y="13"/>
                    </a:cubicBezTo>
                    <a:close/>
                  </a:path>
                </a:pathLst>
              </a:custGeom>
              <a:solidFill>
                <a:srgbClr val="B07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2" name="Freeform 605">
                <a:extLst>
                  <a:ext uri="{FF2B5EF4-FFF2-40B4-BE49-F238E27FC236}">
                    <a16:creationId xmlns:a16="http://schemas.microsoft.com/office/drawing/2014/main" id="{ACA159DD-1F45-6091-3BF6-4ED8FEA16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2097"/>
                <a:ext cx="48" cy="36"/>
              </a:xfrm>
              <a:custGeom>
                <a:avLst/>
                <a:gdLst>
                  <a:gd name="T0" fmla="*/ 13 w 43"/>
                  <a:gd name="T1" fmla="*/ 1 h 33"/>
                  <a:gd name="T2" fmla="*/ 40 w 43"/>
                  <a:gd name="T3" fmla="*/ 17 h 33"/>
                  <a:gd name="T4" fmla="*/ 39 w 43"/>
                  <a:gd name="T5" fmla="*/ 22 h 33"/>
                  <a:gd name="T6" fmla="*/ 23 w 43"/>
                  <a:gd name="T7" fmla="*/ 32 h 33"/>
                  <a:gd name="T8" fmla="*/ 21 w 43"/>
                  <a:gd name="T9" fmla="*/ 33 h 33"/>
                  <a:gd name="T10" fmla="*/ 4 w 43"/>
                  <a:gd name="T11" fmla="*/ 17 h 33"/>
                  <a:gd name="T12" fmla="*/ 4 w 43"/>
                  <a:gd name="T13" fmla="*/ 11 h 33"/>
                  <a:gd name="T14" fmla="*/ 13 w 43"/>
                  <a:gd name="T15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33">
                    <a:moveTo>
                      <a:pt x="13" y="1"/>
                    </a:moveTo>
                    <a:cubicBezTo>
                      <a:pt x="24" y="3"/>
                      <a:pt x="33" y="9"/>
                      <a:pt x="40" y="17"/>
                    </a:cubicBezTo>
                    <a:cubicBezTo>
                      <a:pt x="43" y="20"/>
                      <a:pt x="41" y="21"/>
                      <a:pt x="39" y="22"/>
                    </a:cubicBezTo>
                    <a:cubicBezTo>
                      <a:pt x="33" y="26"/>
                      <a:pt x="28" y="29"/>
                      <a:pt x="23" y="32"/>
                    </a:cubicBezTo>
                    <a:cubicBezTo>
                      <a:pt x="22" y="33"/>
                      <a:pt x="21" y="33"/>
                      <a:pt x="21" y="33"/>
                    </a:cubicBezTo>
                    <a:cubicBezTo>
                      <a:pt x="13" y="30"/>
                      <a:pt x="10" y="22"/>
                      <a:pt x="4" y="17"/>
                    </a:cubicBezTo>
                    <a:cubicBezTo>
                      <a:pt x="0" y="15"/>
                      <a:pt x="3" y="13"/>
                      <a:pt x="4" y="11"/>
                    </a:cubicBezTo>
                    <a:cubicBezTo>
                      <a:pt x="7" y="8"/>
                      <a:pt x="5" y="0"/>
                      <a:pt x="13" y="1"/>
                    </a:cubicBezTo>
                    <a:close/>
                  </a:path>
                </a:pathLst>
              </a:custGeom>
              <a:solidFill>
                <a:srgbClr val="86BA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593" name="Freeform 606">
                <a:extLst>
                  <a:ext uri="{FF2B5EF4-FFF2-40B4-BE49-F238E27FC236}">
                    <a16:creationId xmlns:a16="http://schemas.microsoft.com/office/drawing/2014/main" id="{C241D37D-4158-DDFC-54E9-491DD9F50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2" y="2129"/>
                <a:ext cx="30" cy="52"/>
              </a:xfrm>
              <a:custGeom>
                <a:avLst/>
                <a:gdLst>
                  <a:gd name="T0" fmla="*/ 19 w 27"/>
                  <a:gd name="T1" fmla="*/ 0 h 47"/>
                  <a:gd name="T2" fmla="*/ 25 w 27"/>
                  <a:gd name="T3" fmla="*/ 35 h 47"/>
                  <a:gd name="T4" fmla="*/ 11 w 27"/>
                  <a:gd name="T5" fmla="*/ 42 h 47"/>
                  <a:gd name="T6" fmla="*/ 1 w 27"/>
                  <a:gd name="T7" fmla="*/ 15 h 47"/>
                  <a:gd name="T8" fmla="*/ 5 w 27"/>
                  <a:gd name="T9" fmla="*/ 8 h 47"/>
                  <a:gd name="T10" fmla="*/ 19 w 27"/>
                  <a:gd name="T1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47">
                    <a:moveTo>
                      <a:pt x="19" y="0"/>
                    </a:moveTo>
                    <a:cubicBezTo>
                      <a:pt x="24" y="11"/>
                      <a:pt x="27" y="23"/>
                      <a:pt x="25" y="35"/>
                    </a:cubicBezTo>
                    <a:cubicBezTo>
                      <a:pt x="24" y="44"/>
                      <a:pt x="19" y="47"/>
                      <a:pt x="11" y="42"/>
                    </a:cubicBezTo>
                    <a:cubicBezTo>
                      <a:pt x="5" y="35"/>
                      <a:pt x="3" y="25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10" y="5"/>
                      <a:pt x="14" y="1"/>
                      <a:pt x="19" y="0"/>
                    </a:cubicBezTo>
                    <a:close/>
                  </a:path>
                </a:pathLst>
              </a:custGeom>
              <a:solidFill>
                <a:srgbClr val="7BB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0" name="Group 808">
              <a:extLst>
                <a:ext uri="{FF2B5EF4-FFF2-40B4-BE49-F238E27FC236}">
                  <a16:creationId xmlns:a16="http://schemas.microsoft.com/office/drawing/2014/main" id="{C5A8BF41-3D71-6A76-0340-CB76783E94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0" y="817"/>
              <a:ext cx="1858" cy="2036"/>
              <a:chOff x="3400" y="817"/>
              <a:chExt cx="1858" cy="2036"/>
            </a:xfrm>
          </p:grpSpPr>
          <p:sp>
            <p:nvSpPr>
              <p:cNvPr id="194" name="Freeform 608">
                <a:extLst>
                  <a:ext uri="{FF2B5EF4-FFF2-40B4-BE49-F238E27FC236}">
                    <a16:creationId xmlns:a16="http://schemas.microsoft.com/office/drawing/2014/main" id="{4D853036-F4D5-54FF-4859-384368E7C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159"/>
                <a:ext cx="37" cy="39"/>
              </a:xfrm>
              <a:custGeom>
                <a:avLst/>
                <a:gdLst>
                  <a:gd name="T0" fmla="*/ 21 w 34"/>
                  <a:gd name="T1" fmla="*/ 0 h 36"/>
                  <a:gd name="T2" fmla="*/ 32 w 34"/>
                  <a:gd name="T3" fmla="*/ 19 h 36"/>
                  <a:gd name="T4" fmla="*/ 31 w 34"/>
                  <a:gd name="T5" fmla="*/ 26 h 36"/>
                  <a:gd name="T6" fmla="*/ 19 w 34"/>
                  <a:gd name="T7" fmla="*/ 34 h 36"/>
                  <a:gd name="T8" fmla="*/ 2 w 34"/>
                  <a:gd name="T9" fmla="*/ 16 h 36"/>
                  <a:gd name="T10" fmla="*/ 4 w 34"/>
                  <a:gd name="T11" fmla="*/ 11 h 36"/>
                  <a:gd name="T12" fmla="*/ 21 w 34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36">
                    <a:moveTo>
                      <a:pt x="21" y="0"/>
                    </a:moveTo>
                    <a:cubicBezTo>
                      <a:pt x="25" y="7"/>
                      <a:pt x="28" y="13"/>
                      <a:pt x="32" y="19"/>
                    </a:cubicBezTo>
                    <a:cubicBezTo>
                      <a:pt x="34" y="22"/>
                      <a:pt x="34" y="24"/>
                      <a:pt x="31" y="26"/>
                    </a:cubicBezTo>
                    <a:cubicBezTo>
                      <a:pt x="26" y="28"/>
                      <a:pt x="22" y="36"/>
                      <a:pt x="19" y="34"/>
                    </a:cubicBezTo>
                    <a:cubicBezTo>
                      <a:pt x="11" y="30"/>
                      <a:pt x="7" y="23"/>
                      <a:pt x="2" y="16"/>
                    </a:cubicBezTo>
                    <a:cubicBezTo>
                      <a:pt x="0" y="14"/>
                      <a:pt x="3" y="12"/>
                      <a:pt x="4" y="11"/>
                    </a:cubicBezTo>
                    <a:cubicBezTo>
                      <a:pt x="10" y="7"/>
                      <a:pt x="15" y="4"/>
                      <a:pt x="21" y="0"/>
                    </a:cubicBezTo>
                    <a:close/>
                  </a:path>
                </a:pathLst>
              </a:custGeom>
              <a:solidFill>
                <a:srgbClr val="9CC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5" name="Freeform 609">
                <a:extLst>
                  <a:ext uri="{FF2B5EF4-FFF2-40B4-BE49-F238E27FC236}">
                    <a16:creationId xmlns:a16="http://schemas.microsoft.com/office/drawing/2014/main" id="{F9AF283F-47E3-A6CB-8382-4CEA0646D4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133"/>
                <a:ext cx="30" cy="36"/>
              </a:xfrm>
              <a:custGeom>
                <a:avLst/>
                <a:gdLst>
                  <a:gd name="T0" fmla="*/ 0 w 27"/>
                  <a:gd name="T1" fmla="*/ 8 h 32"/>
                  <a:gd name="T2" fmla="*/ 14 w 27"/>
                  <a:gd name="T3" fmla="*/ 1 h 32"/>
                  <a:gd name="T4" fmla="*/ 27 w 27"/>
                  <a:gd name="T5" fmla="*/ 17 h 32"/>
                  <a:gd name="T6" fmla="*/ 9 w 27"/>
                  <a:gd name="T7" fmla="*/ 32 h 32"/>
                  <a:gd name="T8" fmla="*/ 0 w 27"/>
                  <a:gd name="T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2">
                    <a:moveTo>
                      <a:pt x="0" y="8"/>
                    </a:moveTo>
                    <a:cubicBezTo>
                      <a:pt x="1" y="2"/>
                      <a:pt x="9" y="4"/>
                      <a:pt x="14" y="1"/>
                    </a:cubicBezTo>
                    <a:cubicBezTo>
                      <a:pt x="15" y="0"/>
                      <a:pt x="27" y="15"/>
                      <a:pt x="27" y="17"/>
                    </a:cubicBezTo>
                    <a:cubicBezTo>
                      <a:pt x="27" y="19"/>
                      <a:pt x="11" y="32"/>
                      <a:pt x="9" y="32"/>
                    </a:cubicBezTo>
                    <a:cubicBezTo>
                      <a:pt x="6" y="32"/>
                      <a:pt x="0" y="17"/>
                      <a:pt x="0" y="8"/>
                    </a:cubicBezTo>
                    <a:close/>
                  </a:path>
                </a:pathLst>
              </a:custGeom>
              <a:solidFill>
                <a:srgbClr val="94C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6" name="Freeform 610">
                <a:extLst>
                  <a:ext uri="{FF2B5EF4-FFF2-40B4-BE49-F238E27FC236}">
                    <a16:creationId xmlns:a16="http://schemas.microsoft.com/office/drawing/2014/main" id="{58F01BA1-8DC6-B9DA-95F1-257DC9169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8" y="2142"/>
                <a:ext cx="28" cy="43"/>
              </a:xfrm>
              <a:custGeom>
                <a:avLst/>
                <a:gdLst>
                  <a:gd name="T0" fmla="*/ 17 w 26"/>
                  <a:gd name="T1" fmla="*/ 0 h 39"/>
                  <a:gd name="T2" fmla="*/ 24 w 26"/>
                  <a:gd name="T3" fmla="*/ 25 h 39"/>
                  <a:gd name="T4" fmla="*/ 20 w 26"/>
                  <a:gd name="T5" fmla="*/ 32 h 39"/>
                  <a:gd name="T6" fmla="*/ 10 w 26"/>
                  <a:gd name="T7" fmla="*/ 39 h 39"/>
                  <a:gd name="T8" fmla="*/ 3 w 26"/>
                  <a:gd name="T9" fmla="*/ 7 h 39"/>
                  <a:gd name="T10" fmla="*/ 9 w 26"/>
                  <a:gd name="T11" fmla="*/ 3 h 39"/>
                  <a:gd name="T12" fmla="*/ 17 w 26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9">
                    <a:moveTo>
                      <a:pt x="17" y="0"/>
                    </a:moveTo>
                    <a:cubicBezTo>
                      <a:pt x="19" y="8"/>
                      <a:pt x="20" y="17"/>
                      <a:pt x="24" y="25"/>
                    </a:cubicBezTo>
                    <a:cubicBezTo>
                      <a:pt x="26" y="28"/>
                      <a:pt x="23" y="30"/>
                      <a:pt x="20" y="32"/>
                    </a:cubicBezTo>
                    <a:cubicBezTo>
                      <a:pt x="16" y="34"/>
                      <a:pt x="14" y="38"/>
                      <a:pt x="10" y="39"/>
                    </a:cubicBezTo>
                    <a:cubicBezTo>
                      <a:pt x="3" y="32"/>
                      <a:pt x="0" y="15"/>
                      <a:pt x="3" y="7"/>
                    </a:cubicBezTo>
                    <a:cubicBezTo>
                      <a:pt x="5" y="4"/>
                      <a:pt x="6" y="3"/>
                      <a:pt x="9" y="3"/>
                    </a:cubicBezTo>
                    <a:cubicBezTo>
                      <a:pt x="12" y="3"/>
                      <a:pt x="15" y="2"/>
                      <a:pt x="17" y="0"/>
                    </a:cubicBezTo>
                    <a:close/>
                  </a:path>
                </a:pathLst>
              </a:custGeom>
              <a:solidFill>
                <a:srgbClr val="577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7" name="Freeform 611">
                <a:extLst>
                  <a:ext uri="{FF2B5EF4-FFF2-40B4-BE49-F238E27FC236}">
                    <a16:creationId xmlns:a16="http://schemas.microsoft.com/office/drawing/2014/main" id="{08F10AD6-EC82-5EE4-F6D9-2A4EB60FB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3" y="2182"/>
                <a:ext cx="38" cy="38"/>
              </a:xfrm>
              <a:custGeom>
                <a:avLst/>
                <a:gdLst>
                  <a:gd name="T0" fmla="*/ 16 w 34"/>
                  <a:gd name="T1" fmla="*/ 2 h 35"/>
                  <a:gd name="T2" fmla="*/ 30 w 34"/>
                  <a:gd name="T3" fmla="*/ 16 h 35"/>
                  <a:gd name="T4" fmla="*/ 28 w 34"/>
                  <a:gd name="T5" fmla="*/ 35 h 35"/>
                  <a:gd name="T6" fmla="*/ 7 w 34"/>
                  <a:gd name="T7" fmla="*/ 21 h 35"/>
                  <a:gd name="T8" fmla="*/ 3 w 34"/>
                  <a:gd name="T9" fmla="*/ 9 h 35"/>
                  <a:gd name="T10" fmla="*/ 16 w 34"/>
                  <a:gd name="T11" fmla="*/ 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35">
                    <a:moveTo>
                      <a:pt x="16" y="2"/>
                    </a:moveTo>
                    <a:cubicBezTo>
                      <a:pt x="22" y="6"/>
                      <a:pt x="26" y="11"/>
                      <a:pt x="30" y="16"/>
                    </a:cubicBezTo>
                    <a:cubicBezTo>
                      <a:pt x="34" y="22"/>
                      <a:pt x="30" y="29"/>
                      <a:pt x="28" y="35"/>
                    </a:cubicBezTo>
                    <a:cubicBezTo>
                      <a:pt x="21" y="29"/>
                      <a:pt x="13" y="27"/>
                      <a:pt x="7" y="21"/>
                    </a:cubicBezTo>
                    <a:cubicBezTo>
                      <a:pt x="3" y="18"/>
                      <a:pt x="0" y="14"/>
                      <a:pt x="3" y="9"/>
                    </a:cubicBezTo>
                    <a:cubicBezTo>
                      <a:pt x="6" y="4"/>
                      <a:pt x="9" y="0"/>
                      <a:pt x="16" y="2"/>
                    </a:cubicBezTo>
                    <a:close/>
                  </a:path>
                </a:pathLst>
              </a:custGeom>
              <a:solidFill>
                <a:srgbClr val="57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8" name="Freeform 612">
                <a:extLst>
                  <a:ext uri="{FF2B5EF4-FFF2-40B4-BE49-F238E27FC236}">
                    <a16:creationId xmlns:a16="http://schemas.microsoft.com/office/drawing/2014/main" id="{45737882-14C0-CCEA-46CF-665B71412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6" y="2122"/>
                <a:ext cx="27" cy="54"/>
              </a:xfrm>
              <a:custGeom>
                <a:avLst/>
                <a:gdLst>
                  <a:gd name="T0" fmla="*/ 25 w 25"/>
                  <a:gd name="T1" fmla="*/ 6 h 49"/>
                  <a:gd name="T2" fmla="*/ 21 w 25"/>
                  <a:gd name="T3" fmla="*/ 10 h 49"/>
                  <a:gd name="T4" fmla="*/ 13 w 25"/>
                  <a:gd name="T5" fmla="*/ 34 h 49"/>
                  <a:gd name="T6" fmla="*/ 17 w 25"/>
                  <a:gd name="T7" fmla="*/ 48 h 49"/>
                  <a:gd name="T8" fmla="*/ 11 w 25"/>
                  <a:gd name="T9" fmla="*/ 45 h 49"/>
                  <a:gd name="T10" fmla="*/ 1 w 25"/>
                  <a:gd name="T11" fmla="*/ 20 h 49"/>
                  <a:gd name="T12" fmla="*/ 0 w 25"/>
                  <a:gd name="T13" fmla="*/ 19 h 49"/>
                  <a:gd name="T14" fmla="*/ 18 w 25"/>
                  <a:gd name="T15" fmla="*/ 3 h 49"/>
                  <a:gd name="T16" fmla="*/ 25 w 25"/>
                  <a:gd name="T17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49">
                    <a:moveTo>
                      <a:pt x="25" y="6"/>
                    </a:moveTo>
                    <a:cubicBezTo>
                      <a:pt x="24" y="8"/>
                      <a:pt x="23" y="9"/>
                      <a:pt x="21" y="10"/>
                    </a:cubicBezTo>
                    <a:cubicBezTo>
                      <a:pt x="7" y="19"/>
                      <a:pt x="7" y="19"/>
                      <a:pt x="13" y="34"/>
                    </a:cubicBezTo>
                    <a:cubicBezTo>
                      <a:pt x="14" y="39"/>
                      <a:pt x="16" y="44"/>
                      <a:pt x="17" y="48"/>
                    </a:cubicBezTo>
                    <a:cubicBezTo>
                      <a:pt x="14" y="49"/>
                      <a:pt x="12" y="48"/>
                      <a:pt x="11" y="45"/>
                    </a:cubicBezTo>
                    <a:cubicBezTo>
                      <a:pt x="8" y="36"/>
                      <a:pt x="5" y="28"/>
                      <a:pt x="1" y="20"/>
                    </a:cubicBezTo>
                    <a:cubicBezTo>
                      <a:pt x="0" y="20"/>
                      <a:pt x="0" y="20"/>
                      <a:pt x="0" y="19"/>
                    </a:cubicBezTo>
                    <a:cubicBezTo>
                      <a:pt x="0" y="8"/>
                      <a:pt x="12" y="9"/>
                      <a:pt x="18" y="3"/>
                    </a:cubicBezTo>
                    <a:cubicBezTo>
                      <a:pt x="21" y="0"/>
                      <a:pt x="24" y="1"/>
                      <a:pt x="25" y="6"/>
                    </a:cubicBezTo>
                    <a:close/>
                  </a:path>
                </a:pathLst>
              </a:custGeom>
              <a:solidFill>
                <a:srgbClr val="BBD7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99" name="Freeform 613">
                <a:extLst>
                  <a:ext uri="{FF2B5EF4-FFF2-40B4-BE49-F238E27FC236}">
                    <a16:creationId xmlns:a16="http://schemas.microsoft.com/office/drawing/2014/main" id="{893A443B-5B70-56D1-59AE-2E5ED75E8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6" y="2176"/>
                <a:ext cx="38" cy="44"/>
              </a:xfrm>
              <a:custGeom>
                <a:avLst/>
                <a:gdLst>
                  <a:gd name="T0" fmla="*/ 23 w 35"/>
                  <a:gd name="T1" fmla="*/ 7 h 40"/>
                  <a:gd name="T2" fmla="*/ 17 w 35"/>
                  <a:gd name="T3" fmla="*/ 10 h 40"/>
                  <a:gd name="T4" fmla="*/ 17 w 35"/>
                  <a:gd name="T5" fmla="*/ 25 h 40"/>
                  <a:gd name="T6" fmla="*/ 30 w 35"/>
                  <a:gd name="T7" fmla="*/ 34 h 40"/>
                  <a:gd name="T8" fmla="*/ 35 w 35"/>
                  <a:gd name="T9" fmla="*/ 40 h 40"/>
                  <a:gd name="T10" fmla="*/ 2 w 35"/>
                  <a:gd name="T11" fmla="*/ 18 h 40"/>
                  <a:gd name="T12" fmla="*/ 2 w 35"/>
                  <a:gd name="T13" fmla="*/ 14 h 40"/>
                  <a:gd name="T14" fmla="*/ 18 w 35"/>
                  <a:gd name="T15" fmla="*/ 3 h 40"/>
                  <a:gd name="T16" fmla="*/ 23 w 35"/>
                  <a:gd name="T17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40">
                    <a:moveTo>
                      <a:pt x="23" y="7"/>
                    </a:moveTo>
                    <a:cubicBezTo>
                      <a:pt x="21" y="8"/>
                      <a:pt x="19" y="9"/>
                      <a:pt x="17" y="10"/>
                    </a:cubicBezTo>
                    <a:cubicBezTo>
                      <a:pt x="8" y="16"/>
                      <a:pt x="8" y="18"/>
                      <a:pt x="17" y="25"/>
                    </a:cubicBezTo>
                    <a:cubicBezTo>
                      <a:pt x="21" y="29"/>
                      <a:pt x="25" y="32"/>
                      <a:pt x="30" y="34"/>
                    </a:cubicBezTo>
                    <a:cubicBezTo>
                      <a:pt x="34" y="35"/>
                      <a:pt x="35" y="36"/>
                      <a:pt x="35" y="40"/>
                    </a:cubicBezTo>
                    <a:cubicBezTo>
                      <a:pt x="20" y="38"/>
                      <a:pt x="10" y="30"/>
                      <a:pt x="2" y="18"/>
                    </a:cubicBezTo>
                    <a:cubicBezTo>
                      <a:pt x="0" y="16"/>
                      <a:pt x="0" y="15"/>
                      <a:pt x="2" y="14"/>
                    </a:cubicBezTo>
                    <a:cubicBezTo>
                      <a:pt x="7" y="10"/>
                      <a:pt x="12" y="6"/>
                      <a:pt x="18" y="3"/>
                    </a:cubicBezTo>
                    <a:cubicBezTo>
                      <a:pt x="22" y="0"/>
                      <a:pt x="23" y="4"/>
                      <a:pt x="23" y="7"/>
                    </a:cubicBezTo>
                    <a:close/>
                  </a:path>
                </a:pathLst>
              </a:custGeom>
              <a:solidFill>
                <a:srgbClr val="ACBE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0" name="Freeform 614">
                <a:extLst>
                  <a:ext uri="{FF2B5EF4-FFF2-40B4-BE49-F238E27FC236}">
                    <a16:creationId xmlns:a16="http://schemas.microsoft.com/office/drawing/2014/main" id="{90BF28BF-FF02-D7B0-1BC7-303C7D601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5" y="2149"/>
                <a:ext cx="29" cy="30"/>
              </a:xfrm>
              <a:custGeom>
                <a:avLst/>
                <a:gdLst>
                  <a:gd name="T0" fmla="*/ 15 w 27"/>
                  <a:gd name="T1" fmla="*/ 0 h 28"/>
                  <a:gd name="T2" fmla="*/ 22 w 27"/>
                  <a:gd name="T3" fmla="*/ 15 h 28"/>
                  <a:gd name="T4" fmla="*/ 17 w 27"/>
                  <a:gd name="T5" fmla="*/ 27 h 28"/>
                  <a:gd name="T6" fmla="*/ 13 w 27"/>
                  <a:gd name="T7" fmla="*/ 28 h 28"/>
                  <a:gd name="T8" fmla="*/ 8 w 27"/>
                  <a:gd name="T9" fmla="*/ 21 h 28"/>
                  <a:gd name="T10" fmla="*/ 15 w 27"/>
                  <a:gd name="T1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28">
                    <a:moveTo>
                      <a:pt x="15" y="0"/>
                    </a:moveTo>
                    <a:cubicBezTo>
                      <a:pt x="18" y="5"/>
                      <a:pt x="20" y="10"/>
                      <a:pt x="22" y="15"/>
                    </a:cubicBezTo>
                    <a:cubicBezTo>
                      <a:pt x="25" y="21"/>
                      <a:pt x="27" y="26"/>
                      <a:pt x="17" y="27"/>
                    </a:cubicBezTo>
                    <a:cubicBezTo>
                      <a:pt x="16" y="27"/>
                      <a:pt x="15" y="28"/>
                      <a:pt x="13" y="28"/>
                    </a:cubicBezTo>
                    <a:cubicBezTo>
                      <a:pt x="11" y="26"/>
                      <a:pt x="9" y="23"/>
                      <a:pt x="8" y="21"/>
                    </a:cubicBezTo>
                    <a:cubicBezTo>
                      <a:pt x="0" y="8"/>
                      <a:pt x="1" y="5"/>
                      <a:pt x="15" y="0"/>
                    </a:cubicBezTo>
                    <a:close/>
                  </a:path>
                </a:pathLst>
              </a:custGeom>
              <a:solidFill>
                <a:srgbClr val="587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1" name="Freeform 615">
                <a:extLst>
                  <a:ext uri="{FF2B5EF4-FFF2-40B4-BE49-F238E27FC236}">
                    <a16:creationId xmlns:a16="http://schemas.microsoft.com/office/drawing/2014/main" id="{6687C1CC-9A51-8C27-13F0-C8756B885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122"/>
                <a:ext cx="32" cy="27"/>
              </a:xfrm>
              <a:custGeom>
                <a:avLst/>
                <a:gdLst>
                  <a:gd name="T0" fmla="*/ 14 w 29"/>
                  <a:gd name="T1" fmla="*/ 1 h 24"/>
                  <a:gd name="T2" fmla="*/ 12 w 29"/>
                  <a:gd name="T3" fmla="*/ 24 h 24"/>
                  <a:gd name="T4" fmla="*/ 11 w 29"/>
                  <a:gd name="T5" fmla="*/ 1 h 24"/>
                  <a:gd name="T6" fmla="*/ 14 w 29"/>
                  <a:gd name="T7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4">
                    <a:moveTo>
                      <a:pt x="14" y="1"/>
                    </a:moveTo>
                    <a:cubicBezTo>
                      <a:pt x="29" y="12"/>
                      <a:pt x="29" y="12"/>
                      <a:pt x="12" y="24"/>
                    </a:cubicBezTo>
                    <a:cubicBezTo>
                      <a:pt x="1" y="14"/>
                      <a:pt x="0" y="7"/>
                      <a:pt x="11" y="1"/>
                    </a:cubicBezTo>
                    <a:cubicBezTo>
                      <a:pt x="12" y="0"/>
                      <a:pt x="13" y="0"/>
                      <a:pt x="14" y="1"/>
                    </a:cubicBezTo>
                    <a:close/>
                  </a:path>
                </a:pathLst>
              </a:custGeom>
              <a:solidFill>
                <a:srgbClr val="587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2" name="Freeform 616">
                <a:extLst>
                  <a:ext uri="{FF2B5EF4-FFF2-40B4-BE49-F238E27FC236}">
                    <a16:creationId xmlns:a16="http://schemas.microsoft.com/office/drawing/2014/main" id="{933BF570-E788-9705-3070-8880050C4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42"/>
                <a:ext cx="23" cy="40"/>
              </a:xfrm>
              <a:custGeom>
                <a:avLst/>
                <a:gdLst>
                  <a:gd name="T0" fmla="*/ 21 w 21"/>
                  <a:gd name="T1" fmla="*/ 6 h 36"/>
                  <a:gd name="T2" fmla="*/ 18 w 21"/>
                  <a:gd name="T3" fmla="*/ 30 h 36"/>
                  <a:gd name="T4" fmla="*/ 19 w 21"/>
                  <a:gd name="T5" fmla="*/ 34 h 36"/>
                  <a:gd name="T6" fmla="*/ 13 w 21"/>
                  <a:gd name="T7" fmla="*/ 32 h 36"/>
                  <a:gd name="T8" fmla="*/ 8 w 21"/>
                  <a:gd name="T9" fmla="*/ 24 h 36"/>
                  <a:gd name="T10" fmla="*/ 16 w 21"/>
                  <a:gd name="T11" fmla="*/ 2 h 36"/>
                  <a:gd name="T12" fmla="*/ 21 w 21"/>
                  <a:gd name="T13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6">
                    <a:moveTo>
                      <a:pt x="21" y="6"/>
                    </a:moveTo>
                    <a:cubicBezTo>
                      <a:pt x="9" y="12"/>
                      <a:pt x="11" y="21"/>
                      <a:pt x="18" y="30"/>
                    </a:cubicBezTo>
                    <a:cubicBezTo>
                      <a:pt x="19" y="31"/>
                      <a:pt x="19" y="33"/>
                      <a:pt x="19" y="34"/>
                    </a:cubicBezTo>
                    <a:cubicBezTo>
                      <a:pt x="16" y="36"/>
                      <a:pt x="14" y="35"/>
                      <a:pt x="13" y="32"/>
                    </a:cubicBezTo>
                    <a:cubicBezTo>
                      <a:pt x="12" y="29"/>
                      <a:pt x="10" y="27"/>
                      <a:pt x="8" y="24"/>
                    </a:cubicBezTo>
                    <a:cubicBezTo>
                      <a:pt x="0" y="11"/>
                      <a:pt x="1" y="8"/>
                      <a:pt x="16" y="2"/>
                    </a:cubicBezTo>
                    <a:cubicBezTo>
                      <a:pt x="20" y="0"/>
                      <a:pt x="20" y="3"/>
                      <a:pt x="21" y="6"/>
                    </a:cubicBezTo>
                    <a:close/>
                  </a:path>
                </a:pathLst>
              </a:custGeom>
              <a:solidFill>
                <a:srgbClr val="ACBF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3" name="Freeform 617">
                <a:extLst>
                  <a:ext uri="{FF2B5EF4-FFF2-40B4-BE49-F238E27FC236}">
                    <a16:creationId xmlns:a16="http://schemas.microsoft.com/office/drawing/2014/main" id="{B0ECBB12-169E-54E3-0633-64A83DAD94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8" y="2186"/>
                <a:ext cx="26" cy="26"/>
              </a:xfrm>
              <a:custGeom>
                <a:avLst/>
                <a:gdLst>
                  <a:gd name="T0" fmla="*/ 23 w 23"/>
                  <a:gd name="T1" fmla="*/ 24 h 24"/>
                  <a:gd name="T2" fmla="*/ 0 w 23"/>
                  <a:gd name="T3" fmla="*/ 13 h 24"/>
                  <a:gd name="T4" fmla="*/ 23 w 23"/>
                  <a:gd name="T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24">
                    <a:moveTo>
                      <a:pt x="23" y="24"/>
                    </a:moveTo>
                    <a:cubicBezTo>
                      <a:pt x="13" y="24"/>
                      <a:pt x="6" y="18"/>
                      <a:pt x="0" y="13"/>
                    </a:cubicBezTo>
                    <a:cubicBezTo>
                      <a:pt x="12" y="0"/>
                      <a:pt x="14" y="0"/>
                      <a:pt x="23" y="24"/>
                    </a:cubicBezTo>
                    <a:close/>
                  </a:path>
                </a:pathLst>
              </a:custGeom>
              <a:solidFill>
                <a:srgbClr val="A5C6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4" name="Freeform 618">
                <a:extLst>
                  <a:ext uri="{FF2B5EF4-FFF2-40B4-BE49-F238E27FC236}">
                    <a16:creationId xmlns:a16="http://schemas.microsoft.com/office/drawing/2014/main" id="{66B8EC77-8662-C9F5-6176-2074B011DD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6" y="2140"/>
                <a:ext cx="21" cy="49"/>
              </a:xfrm>
              <a:custGeom>
                <a:avLst/>
                <a:gdLst>
                  <a:gd name="T0" fmla="*/ 19 w 19"/>
                  <a:gd name="T1" fmla="*/ 2 h 45"/>
                  <a:gd name="T2" fmla="*/ 14 w 19"/>
                  <a:gd name="T3" fmla="*/ 8 h 45"/>
                  <a:gd name="T4" fmla="*/ 6 w 19"/>
                  <a:gd name="T5" fmla="*/ 15 h 45"/>
                  <a:gd name="T6" fmla="*/ 12 w 19"/>
                  <a:gd name="T7" fmla="*/ 41 h 45"/>
                  <a:gd name="T8" fmla="*/ 6 w 19"/>
                  <a:gd name="T9" fmla="*/ 40 h 45"/>
                  <a:gd name="T10" fmla="*/ 3 w 19"/>
                  <a:gd name="T11" fmla="*/ 5 h 45"/>
                  <a:gd name="T12" fmla="*/ 8 w 19"/>
                  <a:gd name="T13" fmla="*/ 1 h 45"/>
                  <a:gd name="T14" fmla="*/ 19 w 19"/>
                  <a:gd name="T15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45">
                    <a:moveTo>
                      <a:pt x="19" y="2"/>
                    </a:moveTo>
                    <a:cubicBezTo>
                      <a:pt x="19" y="6"/>
                      <a:pt x="18" y="8"/>
                      <a:pt x="14" y="8"/>
                    </a:cubicBezTo>
                    <a:cubicBezTo>
                      <a:pt x="7" y="6"/>
                      <a:pt x="7" y="11"/>
                      <a:pt x="6" y="15"/>
                    </a:cubicBezTo>
                    <a:cubicBezTo>
                      <a:pt x="5" y="24"/>
                      <a:pt x="8" y="33"/>
                      <a:pt x="12" y="41"/>
                    </a:cubicBezTo>
                    <a:cubicBezTo>
                      <a:pt x="9" y="45"/>
                      <a:pt x="7" y="45"/>
                      <a:pt x="6" y="40"/>
                    </a:cubicBezTo>
                    <a:cubicBezTo>
                      <a:pt x="3" y="29"/>
                      <a:pt x="0" y="17"/>
                      <a:pt x="3" y="5"/>
                    </a:cubicBezTo>
                    <a:cubicBezTo>
                      <a:pt x="4" y="3"/>
                      <a:pt x="4" y="0"/>
                      <a:pt x="8" y="1"/>
                    </a:cubicBezTo>
                    <a:cubicBezTo>
                      <a:pt x="11" y="3"/>
                      <a:pt x="15" y="0"/>
                      <a:pt x="19" y="2"/>
                    </a:cubicBezTo>
                    <a:close/>
                  </a:path>
                </a:pathLst>
              </a:custGeom>
              <a:solidFill>
                <a:srgbClr val="A8BD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5" name="Freeform 619">
                <a:extLst>
                  <a:ext uri="{FF2B5EF4-FFF2-40B4-BE49-F238E27FC236}">
                    <a16:creationId xmlns:a16="http://schemas.microsoft.com/office/drawing/2014/main" id="{BABD5B13-C45E-859C-604A-9C07EA681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7" y="2206"/>
                <a:ext cx="28" cy="18"/>
              </a:xfrm>
              <a:custGeom>
                <a:avLst/>
                <a:gdLst>
                  <a:gd name="T0" fmla="*/ 25 w 25"/>
                  <a:gd name="T1" fmla="*/ 9 h 17"/>
                  <a:gd name="T2" fmla="*/ 12 w 25"/>
                  <a:gd name="T3" fmla="*/ 14 h 17"/>
                  <a:gd name="T4" fmla="*/ 2 w 25"/>
                  <a:gd name="T5" fmla="*/ 14 h 17"/>
                  <a:gd name="T6" fmla="*/ 4 w 25"/>
                  <a:gd name="T7" fmla="*/ 4 h 17"/>
                  <a:gd name="T8" fmla="*/ 10 w 25"/>
                  <a:gd name="T9" fmla="*/ 3 h 17"/>
                  <a:gd name="T10" fmla="*/ 25 w 25"/>
                  <a:gd name="T11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7">
                    <a:moveTo>
                      <a:pt x="25" y="9"/>
                    </a:moveTo>
                    <a:cubicBezTo>
                      <a:pt x="20" y="13"/>
                      <a:pt x="16" y="14"/>
                      <a:pt x="12" y="14"/>
                    </a:cubicBezTo>
                    <a:cubicBezTo>
                      <a:pt x="8" y="15"/>
                      <a:pt x="4" y="17"/>
                      <a:pt x="2" y="14"/>
                    </a:cubicBezTo>
                    <a:cubicBezTo>
                      <a:pt x="0" y="11"/>
                      <a:pt x="3" y="7"/>
                      <a:pt x="4" y="4"/>
                    </a:cubicBezTo>
                    <a:cubicBezTo>
                      <a:pt x="5" y="0"/>
                      <a:pt x="7" y="0"/>
                      <a:pt x="10" y="3"/>
                    </a:cubicBezTo>
                    <a:cubicBezTo>
                      <a:pt x="14" y="7"/>
                      <a:pt x="18" y="9"/>
                      <a:pt x="25" y="9"/>
                    </a:cubicBezTo>
                    <a:close/>
                  </a:path>
                </a:pathLst>
              </a:custGeom>
              <a:solidFill>
                <a:srgbClr val="97A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6" name="Freeform 620">
                <a:extLst>
                  <a:ext uri="{FF2B5EF4-FFF2-40B4-BE49-F238E27FC236}">
                    <a16:creationId xmlns:a16="http://schemas.microsoft.com/office/drawing/2014/main" id="{ADAA16E9-C353-304F-760D-512468E30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53" y="2118"/>
                <a:ext cx="20" cy="33"/>
              </a:xfrm>
              <a:custGeom>
                <a:avLst/>
                <a:gdLst>
                  <a:gd name="T0" fmla="*/ 18 w 18"/>
                  <a:gd name="T1" fmla="*/ 5 h 30"/>
                  <a:gd name="T2" fmla="*/ 14 w 18"/>
                  <a:gd name="T3" fmla="*/ 23 h 30"/>
                  <a:gd name="T4" fmla="*/ 16 w 18"/>
                  <a:gd name="T5" fmla="*/ 28 h 30"/>
                  <a:gd name="T6" fmla="*/ 11 w 18"/>
                  <a:gd name="T7" fmla="*/ 28 h 30"/>
                  <a:gd name="T8" fmla="*/ 7 w 18"/>
                  <a:gd name="T9" fmla="*/ 21 h 30"/>
                  <a:gd name="T10" fmla="*/ 1 w 18"/>
                  <a:gd name="T11" fmla="*/ 11 h 30"/>
                  <a:gd name="T12" fmla="*/ 14 w 18"/>
                  <a:gd name="T13" fmla="*/ 1 h 30"/>
                  <a:gd name="T14" fmla="*/ 18 w 18"/>
                  <a:gd name="T1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0">
                    <a:moveTo>
                      <a:pt x="18" y="5"/>
                    </a:moveTo>
                    <a:cubicBezTo>
                      <a:pt x="7" y="12"/>
                      <a:pt x="7" y="12"/>
                      <a:pt x="14" y="23"/>
                    </a:cubicBezTo>
                    <a:cubicBezTo>
                      <a:pt x="15" y="24"/>
                      <a:pt x="15" y="26"/>
                      <a:pt x="16" y="28"/>
                    </a:cubicBezTo>
                    <a:cubicBezTo>
                      <a:pt x="15" y="29"/>
                      <a:pt x="13" y="30"/>
                      <a:pt x="11" y="28"/>
                    </a:cubicBezTo>
                    <a:cubicBezTo>
                      <a:pt x="10" y="25"/>
                      <a:pt x="8" y="23"/>
                      <a:pt x="7" y="21"/>
                    </a:cubicBezTo>
                    <a:cubicBezTo>
                      <a:pt x="5" y="17"/>
                      <a:pt x="0" y="14"/>
                      <a:pt x="1" y="11"/>
                    </a:cubicBezTo>
                    <a:cubicBezTo>
                      <a:pt x="4" y="7"/>
                      <a:pt x="9" y="4"/>
                      <a:pt x="14" y="1"/>
                    </a:cubicBezTo>
                    <a:cubicBezTo>
                      <a:pt x="16" y="0"/>
                      <a:pt x="17" y="3"/>
                      <a:pt x="18" y="5"/>
                    </a:cubicBezTo>
                    <a:close/>
                  </a:path>
                </a:pathLst>
              </a:custGeom>
              <a:solidFill>
                <a:srgbClr val="A8B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7" name="Freeform 621">
                <a:extLst>
                  <a:ext uri="{FF2B5EF4-FFF2-40B4-BE49-F238E27FC236}">
                    <a16:creationId xmlns:a16="http://schemas.microsoft.com/office/drawing/2014/main" id="{992900B1-1DA4-CB09-9541-71524EE0C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7" y="2181"/>
                <a:ext cx="19" cy="28"/>
              </a:xfrm>
              <a:custGeom>
                <a:avLst/>
                <a:gdLst>
                  <a:gd name="T0" fmla="*/ 12 w 17"/>
                  <a:gd name="T1" fmla="*/ 26 h 26"/>
                  <a:gd name="T2" fmla="*/ 4 w 17"/>
                  <a:gd name="T3" fmla="*/ 11 h 26"/>
                  <a:gd name="T4" fmla="*/ 8 w 17"/>
                  <a:gd name="T5" fmla="*/ 3 h 26"/>
                  <a:gd name="T6" fmla="*/ 14 w 17"/>
                  <a:gd name="T7" fmla="*/ 2 h 26"/>
                  <a:gd name="T8" fmla="*/ 14 w 17"/>
                  <a:gd name="T9" fmla="*/ 9 h 26"/>
                  <a:gd name="T10" fmla="*/ 12 w 17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12" y="26"/>
                    </a:moveTo>
                    <a:cubicBezTo>
                      <a:pt x="8" y="19"/>
                      <a:pt x="6" y="15"/>
                      <a:pt x="4" y="11"/>
                    </a:cubicBezTo>
                    <a:cubicBezTo>
                      <a:pt x="0" y="6"/>
                      <a:pt x="2" y="4"/>
                      <a:pt x="8" y="3"/>
                    </a:cubicBezTo>
                    <a:cubicBezTo>
                      <a:pt x="10" y="2"/>
                      <a:pt x="12" y="0"/>
                      <a:pt x="14" y="2"/>
                    </a:cubicBezTo>
                    <a:cubicBezTo>
                      <a:pt x="17" y="4"/>
                      <a:pt x="14" y="6"/>
                      <a:pt x="14" y="9"/>
                    </a:cubicBezTo>
                    <a:cubicBezTo>
                      <a:pt x="13" y="13"/>
                      <a:pt x="13" y="18"/>
                      <a:pt x="12" y="26"/>
                    </a:cubicBezTo>
                    <a:close/>
                  </a:path>
                </a:pathLst>
              </a:custGeom>
              <a:solidFill>
                <a:srgbClr val="ABBA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8" name="Freeform 622">
                <a:extLst>
                  <a:ext uri="{FF2B5EF4-FFF2-40B4-BE49-F238E27FC236}">
                    <a16:creationId xmlns:a16="http://schemas.microsoft.com/office/drawing/2014/main" id="{FA8FBEF8-CE64-3A1F-E3A3-269D5E9AF0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" y="2097"/>
                <a:ext cx="31" cy="14"/>
              </a:xfrm>
              <a:custGeom>
                <a:avLst/>
                <a:gdLst>
                  <a:gd name="T0" fmla="*/ 0 w 28"/>
                  <a:gd name="T1" fmla="*/ 8 h 13"/>
                  <a:gd name="T2" fmla="*/ 20 w 28"/>
                  <a:gd name="T3" fmla="*/ 2 h 13"/>
                  <a:gd name="T4" fmla="*/ 27 w 28"/>
                  <a:gd name="T5" fmla="*/ 2 h 13"/>
                  <a:gd name="T6" fmla="*/ 24 w 28"/>
                  <a:gd name="T7" fmla="*/ 10 h 13"/>
                  <a:gd name="T8" fmla="*/ 18 w 28"/>
                  <a:gd name="T9" fmla="*/ 11 h 13"/>
                  <a:gd name="T10" fmla="*/ 0 w 28"/>
                  <a:gd name="T1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13">
                    <a:moveTo>
                      <a:pt x="0" y="8"/>
                    </a:moveTo>
                    <a:cubicBezTo>
                      <a:pt x="8" y="3"/>
                      <a:pt x="14" y="3"/>
                      <a:pt x="20" y="2"/>
                    </a:cubicBezTo>
                    <a:cubicBezTo>
                      <a:pt x="22" y="1"/>
                      <a:pt x="25" y="0"/>
                      <a:pt x="27" y="2"/>
                    </a:cubicBezTo>
                    <a:cubicBezTo>
                      <a:pt x="28" y="5"/>
                      <a:pt x="26" y="8"/>
                      <a:pt x="24" y="10"/>
                    </a:cubicBezTo>
                    <a:cubicBezTo>
                      <a:pt x="23" y="13"/>
                      <a:pt x="20" y="13"/>
                      <a:pt x="18" y="11"/>
                    </a:cubicBezTo>
                    <a:cubicBezTo>
                      <a:pt x="13" y="9"/>
                      <a:pt x="8" y="9"/>
                      <a:pt x="0" y="8"/>
                    </a:cubicBezTo>
                    <a:close/>
                  </a:path>
                </a:pathLst>
              </a:custGeom>
              <a:solidFill>
                <a:srgbClr val="92B6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09" name="Freeform 623">
                <a:extLst>
                  <a:ext uri="{FF2B5EF4-FFF2-40B4-BE49-F238E27FC236}">
                    <a16:creationId xmlns:a16="http://schemas.microsoft.com/office/drawing/2014/main" id="{B4C6C718-ADFA-7D73-FDB7-F5B0D45B1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2" y="2110"/>
                <a:ext cx="22" cy="19"/>
              </a:xfrm>
              <a:custGeom>
                <a:avLst/>
                <a:gdLst>
                  <a:gd name="T0" fmla="*/ 20 w 20"/>
                  <a:gd name="T1" fmla="*/ 5 h 17"/>
                  <a:gd name="T2" fmla="*/ 0 w 20"/>
                  <a:gd name="T3" fmla="*/ 0 h 17"/>
                  <a:gd name="T4" fmla="*/ 20 w 20"/>
                  <a:gd name="T5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7">
                    <a:moveTo>
                      <a:pt x="20" y="5"/>
                    </a:moveTo>
                    <a:cubicBezTo>
                      <a:pt x="6" y="17"/>
                      <a:pt x="5" y="17"/>
                      <a:pt x="0" y="0"/>
                    </a:cubicBezTo>
                    <a:cubicBezTo>
                      <a:pt x="7" y="0"/>
                      <a:pt x="13" y="0"/>
                      <a:pt x="20" y="5"/>
                    </a:cubicBezTo>
                    <a:close/>
                  </a:path>
                </a:pathLst>
              </a:custGeom>
              <a:solidFill>
                <a:srgbClr val="6885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0" name="Freeform 624">
                <a:extLst>
                  <a:ext uri="{FF2B5EF4-FFF2-40B4-BE49-F238E27FC236}">
                    <a16:creationId xmlns:a16="http://schemas.microsoft.com/office/drawing/2014/main" id="{7834EFA3-B751-7B6F-FCBE-BBB39682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111"/>
                <a:ext cx="19" cy="28"/>
              </a:xfrm>
              <a:custGeom>
                <a:avLst/>
                <a:gdLst>
                  <a:gd name="T0" fmla="*/ 17 w 17"/>
                  <a:gd name="T1" fmla="*/ 0 h 25"/>
                  <a:gd name="T2" fmla="*/ 13 w 17"/>
                  <a:gd name="T3" fmla="*/ 19 h 25"/>
                  <a:gd name="T4" fmla="*/ 7 w 17"/>
                  <a:gd name="T5" fmla="*/ 23 h 25"/>
                  <a:gd name="T6" fmla="*/ 2 w 17"/>
                  <a:gd name="T7" fmla="*/ 23 h 25"/>
                  <a:gd name="T8" fmla="*/ 3 w 17"/>
                  <a:gd name="T9" fmla="*/ 16 h 25"/>
                  <a:gd name="T10" fmla="*/ 17 w 17"/>
                  <a:gd name="T1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5">
                    <a:moveTo>
                      <a:pt x="17" y="0"/>
                    </a:moveTo>
                    <a:cubicBezTo>
                      <a:pt x="15" y="7"/>
                      <a:pt x="13" y="12"/>
                      <a:pt x="13" y="19"/>
                    </a:cubicBezTo>
                    <a:cubicBezTo>
                      <a:pt x="13" y="23"/>
                      <a:pt x="9" y="22"/>
                      <a:pt x="7" y="23"/>
                    </a:cubicBezTo>
                    <a:cubicBezTo>
                      <a:pt x="5" y="23"/>
                      <a:pt x="3" y="25"/>
                      <a:pt x="2" y="23"/>
                    </a:cubicBezTo>
                    <a:cubicBezTo>
                      <a:pt x="0" y="20"/>
                      <a:pt x="2" y="18"/>
                      <a:pt x="3" y="16"/>
                    </a:cubicBezTo>
                    <a:cubicBezTo>
                      <a:pt x="7" y="10"/>
                      <a:pt x="11" y="4"/>
                      <a:pt x="17" y="0"/>
                    </a:cubicBezTo>
                    <a:close/>
                  </a:path>
                </a:pathLst>
              </a:custGeom>
              <a:solidFill>
                <a:srgbClr val="879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1" name="Freeform 625">
                <a:extLst>
                  <a:ext uri="{FF2B5EF4-FFF2-40B4-BE49-F238E27FC236}">
                    <a16:creationId xmlns:a16="http://schemas.microsoft.com/office/drawing/2014/main" id="{C81643B9-88AB-EFDA-0419-D8AB1DEA1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1" y="2113"/>
                <a:ext cx="16" cy="22"/>
              </a:xfrm>
              <a:custGeom>
                <a:avLst/>
                <a:gdLst>
                  <a:gd name="T0" fmla="*/ 4 w 15"/>
                  <a:gd name="T1" fmla="*/ 0 h 20"/>
                  <a:gd name="T2" fmla="*/ 10 w 15"/>
                  <a:gd name="T3" fmla="*/ 10 h 20"/>
                  <a:gd name="T4" fmla="*/ 12 w 15"/>
                  <a:gd name="T5" fmla="*/ 16 h 20"/>
                  <a:gd name="T6" fmla="*/ 2 w 15"/>
                  <a:gd name="T7" fmla="*/ 20 h 20"/>
                  <a:gd name="T8" fmla="*/ 0 w 15"/>
                  <a:gd name="T9" fmla="*/ 16 h 20"/>
                  <a:gd name="T10" fmla="*/ 4 w 15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0">
                    <a:moveTo>
                      <a:pt x="4" y="0"/>
                    </a:moveTo>
                    <a:cubicBezTo>
                      <a:pt x="7" y="4"/>
                      <a:pt x="9" y="7"/>
                      <a:pt x="10" y="10"/>
                    </a:cubicBezTo>
                    <a:cubicBezTo>
                      <a:pt x="11" y="12"/>
                      <a:pt x="15" y="14"/>
                      <a:pt x="12" y="16"/>
                    </a:cubicBezTo>
                    <a:cubicBezTo>
                      <a:pt x="9" y="18"/>
                      <a:pt x="5" y="19"/>
                      <a:pt x="2" y="20"/>
                    </a:cubicBezTo>
                    <a:cubicBezTo>
                      <a:pt x="0" y="20"/>
                      <a:pt x="0" y="18"/>
                      <a:pt x="0" y="16"/>
                    </a:cubicBezTo>
                    <a:cubicBezTo>
                      <a:pt x="0" y="10"/>
                      <a:pt x="2" y="5"/>
                      <a:pt x="4" y="0"/>
                    </a:cubicBezTo>
                    <a:close/>
                  </a:path>
                </a:pathLst>
              </a:custGeom>
              <a:solidFill>
                <a:srgbClr val="8BB4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2" name="Freeform 626">
                <a:extLst>
                  <a:ext uri="{FF2B5EF4-FFF2-40B4-BE49-F238E27FC236}">
                    <a16:creationId xmlns:a16="http://schemas.microsoft.com/office/drawing/2014/main" id="{419E3140-F4AA-D046-24FF-8899C2A15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8" y="2182"/>
                <a:ext cx="14" cy="21"/>
              </a:xfrm>
              <a:custGeom>
                <a:avLst/>
                <a:gdLst>
                  <a:gd name="T0" fmla="*/ 0 w 13"/>
                  <a:gd name="T1" fmla="*/ 19 h 19"/>
                  <a:gd name="T2" fmla="*/ 1 w 13"/>
                  <a:gd name="T3" fmla="*/ 6 h 19"/>
                  <a:gd name="T4" fmla="*/ 4 w 13"/>
                  <a:gd name="T5" fmla="*/ 0 h 19"/>
                  <a:gd name="T6" fmla="*/ 12 w 13"/>
                  <a:gd name="T7" fmla="*/ 2 h 19"/>
                  <a:gd name="T8" fmla="*/ 9 w 13"/>
                  <a:gd name="T9" fmla="*/ 8 h 19"/>
                  <a:gd name="T10" fmla="*/ 0 w 13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0" y="19"/>
                    </a:moveTo>
                    <a:cubicBezTo>
                      <a:pt x="0" y="13"/>
                      <a:pt x="0" y="10"/>
                      <a:pt x="1" y="6"/>
                    </a:cubicBezTo>
                    <a:cubicBezTo>
                      <a:pt x="1" y="4"/>
                      <a:pt x="0" y="0"/>
                      <a:pt x="4" y="0"/>
                    </a:cubicBezTo>
                    <a:cubicBezTo>
                      <a:pt x="6" y="0"/>
                      <a:pt x="10" y="0"/>
                      <a:pt x="12" y="2"/>
                    </a:cubicBezTo>
                    <a:cubicBezTo>
                      <a:pt x="13" y="5"/>
                      <a:pt x="10" y="7"/>
                      <a:pt x="9" y="8"/>
                    </a:cubicBezTo>
                    <a:cubicBezTo>
                      <a:pt x="6" y="12"/>
                      <a:pt x="4" y="15"/>
                      <a:pt x="0" y="19"/>
                    </a:cubicBezTo>
                    <a:close/>
                  </a:path>
                </a:pathLst>
              </a:custGeom>
              <a:solidFill>
                <a:srgbClr val="B6CA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3" name="Freeform 627">
                <a:extLst>
                  <a:ext uri="{FF2B5EF4-FFF2-40B4-BE49-F238E27FC236}">
                    <a16:creationId xmlns:a16="http://schemas.microsoft.com/office/drawing/2014/main" id="{BD65F76C-1127-52E1-69FD-58D3555E5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2445"/>
                <a:ext cx="32" cy="25"/>
              </a:xfrm>
              <a:custGeom>
                <a:avLst/>
                <a:gdLst>
                  <a:gd name="T0" fmla="*/ 12 w 29"/>
                  <a:gd name="T1" fmla="*/ 23 h 23"/>
                  <a:gd name="T2" fmla="*/ 1 w 29"/>
                  <a:gd name="T3" fmla="*/ 13 h 23"/>
                  <a:gd name="T4" fmla="*/ 16 w 29"/>
                  <a:gd name="T5" fmla="*/ 0 h 23"/>
                  <a:gd name="T6" fmla="*/ 29 w 29"/>
                  <a:gd name="T7" fmla="*/ 10 h 23"/>
                  <a:gd name="T8" fmla="*/ 12 w 29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3">
                    <a:moveTo>
                      <a:pt x="12" y="23"/>
                    </a:moveTo>
                    <a:cubicBezTo>
                      <a:pt x="5" y="23"/>
                      <a:pt x="2" y="20"/>
                      <a:pt x="1" y="13"/>
                    </a:cubicBezTo>
                    <a:cubicBezTo>
                      <a:pt x="0" y="8"/>
                      <a:pt x="9" y="0"/>
                      <a:pt x="16" y="0"/>
                    </a:cubicBezTo>
                    <a:cubicBezTo>
                      <a:pt x="22" y="1"/>
                      <a:pt x="28" y="3"/>
                      <a:pt x="29" y="10"/>
                    </a:cubicBezTo>
                    <a:cubicBezTo>
                      <a:pt x="29" y="16"/>
                      <a:pt x="20" y="23"/>
                      <a:pt x="12" y="23"/>
                    </a:cubicBezTo>
                    <a:close/>
                  </a:path>
                </a:pathLst>
              </a:custGeom>
              <a:solidFill>
                <a:srgbClr val="B7DC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4" name="Freeform 628">
                <a:extLst>
                  <a:ext uri="{FF2B5EF4-FFF2-40B4-BE49-F238E27FC236}">
                    <a16:creationId xmlns:a16="http://schemas.microsoft.com/office/drawing/2014/main" id="{67A8AE3E-D60B-0042-51DB-997A091DF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874"/>
                <a:ext cx="177" cy="77"/>
              </a:xfrm>
              <a:custGeom>
                <a:avLst/>
                <a:gdLst>
                  <a:gd name="T0" fmla="*/ 146 w 161"/>
                  <a:gd name="T1" fmla="*/ 11 h 70"/>
                  <a:gd name="T2" fmla="*/ 160 w 161"/>
                  <a:gd name="T3" fmla="*/ 64 h 70"/>
                  <a:gd name="T4" fmla="*/ 155 w 161"/>
                  <a:gd name="T5" fmla="*/ 69 h 70"/>
                  <a:gd name="T6" fmla="*/ 1 w 161"/>
                  <a:gd name="T7" fmla="*/ 53 h 70"/>
                  <a:gd name="T8" fmla="*/ 9 w 161"/>
                  <a:gd name="T9" fmla="*/ 41 h 70"/>
                  <a:gd name="T10" fmla="*/ 25 w 161"/>
                  <a:gd name="T11" fmla="*/ 20 h 70"/>
                  <a:gd name="T12" fmla="*/ 32 w 161"/>
                  <a:gd name="T13" fmla="*/ 11 h 70"/>
                  <a:gd name="T14" fmla="*/ 45 w 161"/>
                  <a:gd name="T15" fmla="*/ 1 h 70"/>
                  <a:gd name="T16" fmla="*/ 58 w 161"/>
                  <a:gd name="T17" fmla="*/ 1 h 70"/>
                  <a:gd name="T18" fmla="*/ 62 w 161"/>
                  <a:gd name="T19" fmla="*/ 2 h 70"/>
                  <a:gd name="T20" fmla="*/ 73 w 161"/>
                  <a:gd name="T21" fmla="*/ 6 h 70"/>
                  <a:gd name="T22" fmla="*/ 131 w 161"/>
                  <a:gd name="T23" fmla="*/ 11 h 70"/>
                  <a:gd name="T24" fmla="*/ 146 w 161"/>
                  <a:gd name="T25" fmla="*/ 1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1" h="70">
                    <a:moveTo>
                      <a:pt x="146" y="11"/>
                    </a:moveTo>
                    <a:cubicBezTo>
                      <a:pt x="152" y="29"/>
                      <a:pt x="156" y="46"/>
                      <a:pt x="160" y="64"/>
                    </a:cubicBezTo>
                    <a:cubicBezTo>
                      <a:pt x="161" y="70"/>
                      <a:pt x="159" y="70"/>
                      <a:pt x="155" y="69"/>
                    </a:cubicBezTo>
                    <a:cubicBezTo>
                      <a:pt x="103" y="61"/>
                      <a:pt x="52" y="57"/>
                      <a:pt x="1" y="53"/>
                    </a:cubicBezTo>
                    <a:cubicBezTo>
                      <a:pt x="0" y="46"/>
                      <a:pt x="6" y="45"/>
                      <a:pt x="9" y="41"/>
                    </a:cubicBezTo>
                    <a:cubicBezTo>
                      <a:pt x="16" y="36"/>
                      <a:pt x="20" y="28"/>
                      <a:pt x="25" y="20"/>
                    </a:cubicBezTo>
                    <a:cubicBezTo>
                      <a:pt x="27" y="17"/>
                      <a:pt x="28" y="13"/>
                      <a:pt x="32" y="11"/>
                    </a:cubicBezTo>
                    <a:cubicBezTo>
                      <a:pt x="37" y="8"/>
                      <a:pt x="39" y="1"/>
                      <a:pt x="45" y="1"/>
                    </a:cubicBezTo>
                    <a:cubicBezTo>
                      <a:pt x="50" y="2"/>
                      <a:pt x="53" y="6"/>
                      <a:pt x="58" y="1"/>
                    </a:cubicBezTo>
                    <a:cubicBezTo>
                      <a:pt x="59" y="0"/>
                      <a:pt x="61" y="0"/>
                      <a:pt x="62" y="2"/>
                    </a:cubicBezTo>
                    <a:cubicBezTo>
                      <a:pt x="64" y="7"/>
                      <a:pt x="69" y="6"/>
                      <a:pt x="73" y="6"/>
                    </a:cubicBezTo>
                    <a:cubicBezTo>
                      <a:pt x="92" y="9"/>
                      <a:pt x="112" y="10"/>
                      <a:pt x="131" y="11"/>
                    </a:cubicBezTo>
                    <a:cubicBezTo>
                      <a:pt x="136" y="11"/>
                      <a:pt x="141" y="14"/>
                      <a:pt x="146" y="11"/>
                    </a:cubicBezTo>
                    <a:close/>
                  </a:path>
                </a:pathLst>
              </a:custGeom>
              <a:solidFill>
                <a:srgbClr val="FFD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5" name="Freeform 629">
                <a:extLst>
                  <a:ext uri="{FF2B5EF4-FFF2-40B4-BE49-F238E27FC236}">
                    <a16:creationId xmlns:a16="http://schemas.microsoft.com/office/drawing/2014/main" id="{B5B1BA23-17FC-4A17-EFCB-6FE352396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869"/>
                <a:ext cx="114" cy="23"/>
              </a:xfrm>
              <a:custGeom>
                <a:avLst/>
                <a:gdLst>
                  <a:gd name="T0" fmla="*/ 104 w 104"/>
                  <a:gd name="T1" fmla="*/ 16 h 21"/>
                  <a:gd name="T2" fmla="*/ 89 w 104"/>
                  <a:gd name="T3" fmla="*/ 18 h 21"/>
                  <a:gd name="T4" fmla="*/ 28 w 104"/>
                  <a:gd name="T5" fmla="*/ 14 h 21"/>
                  <a:gd name="T6" fmla="*/ 19 w 104"/>
                  <a:gd name="T7" fmla="*/ 4 h 21"/>
                  <a:gd name="T8" fmla="*/ 2 w 104"/>
                  <a:gd name="T9" fmla="*/ 7 h 21"/>
                  <a:gd name="T10" fmla="*/ 5 w 104"/>
                  <a:gd name="T11" fmla="*/ 1 h 21"/>
                  <a:gd name="T12" fmla="*/ 46 w 104"/>
                  <a:gd name="T13" fmla="*/ 6 h 21"/>
                  <a:gd name="T14" fmla="*/ 104 w 104"/>
                  <a:gd name="T15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4" h="21">
                    <a:moveTo>
                      <a:pt x="104" y="16"/>
                    </a:moveTo>
                    <a:cubicBezTo>
                      <a:pt x="99" y="21"/>
                      <a:pt x="94" y="18"/>
                      <a:pt x="89" y="18"/>
                    </a:cubicBezTo>
                    <a:cubicBezTo>
                      <a:pt x="68" y="18"/>
                      <a:pt x="48" y="16"/>
                      <a:pt x="28" y="14"/>
                    </a:cubicBezTo>
                    <a:cubicBezTo>
                      <a:pt x="23" y="13"/>
                      <a:pt x="19" y="13"/>
                      <a:pt x="19" y="4"/>
                    </a:cubicBezTo>
                    <a:cubicBezTo>
                      <a:pt x="13" y="19"/>
                      <a:pt x="8" y="9"/>
                      <a:pt x="2" y="7"/>
                    </a:cubicBezTo>
                    <a:cubicBezTo>
                      <a:pt x="0" y="4"/>
                      <a:pt x="3" y="2"/>
                      <a:pt x="5" y="1"/>
                    </a:cubicBezTo>
                    <a:cubicBezTo>
                      <a:pt x="19" y="0"/>
                      <a:pt x="33" y="2"/>
                      <a:pt x="46" y="6"/>
                    </a:cubicBezTo>
                    <a:cubicBezTo>
                      <a:pt x="66" y="9"/>
                      <a:pt x="85" y="13"/>
                      <a:pt x="104" y="16"/>
                    </a:cubicBezTo>
                    <a:close/>
                  </a:path>
                </a:pathLst>
              </a:custGeom>
              <a:solidFill>
                <a:srgbClr val="F8EE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6" name="Freeform 630">
                <a:extLst>
                  <a:ext uri="{FF2B5EF4-FFF2-40B4-BE49-F238E27FC236}">
                    <a16:creationId xmlns:a16="http://schemas.microsoft.com/office/drawing/2014/main" id="{C224F335-9B83-D203-D634-19D4345FF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868"/>
                <a:ext cx="63" cy="64"/>
              </a:xfrm>
              <a:custGeom>
                <a:avLst/>
                <a:gdLst>
                  <a:gd name="T0" fmla="*/ 57 w 57"/>
                  <a:gd name="T1" fmla="*/ 4 h 59"/>
                  <a:gd name="T2" fmla="*/ 55 w 57"/>
                  <a:gd name="T3" fmla="*/ 9 h 59"/>
                  <a:gd name="T4" fmla="*/ 43 w 57"/>
                  <a:gd name="T5" fmla="*/ 19 h 59"/>
                  <a:gd name="T6" fmla="*/ 43 w 57"/>
                  <a:gd name="T7" fmla="*/ 14 h 59"/>
                  <a:gd name="T8" fmla="*/ 25 w 57"/>
                  <a:gd name="T9" fmla="*/ 41 h 59"/>
                  <a:gd name="T10" fmla="*/ 22 w 57"/>
                  <a:gd name="T11" fmla="*/ 49 h 59"/>
                  <a:gd name="T12" fmla="*/ 12 w 57"/>
                  <a:gd name="T13" fmla="*/ 59 h 59"/>
                  <a:gd name="T14" fmla="*/ 0 w 57"/>
                  <a:gd name="T15" fmla="*/ 59 h 59"/>
                  <a:gd name="T16" fmla="*/ 40 w 57"/>
                  <a:gd name="T17" fmla="*/ 1 h 59"/>
                  <a:gd name="T18" fmla="*/ 57 w 57"/>
                  <a:gd name="T19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59">
                    <a:moveTo>
                      <a:pt x="57" y="4"/>
                    </a:moveTo>
                    <a:cubicBezTo>
                      <a:pt x="57" y="5"/>
                      <a:pt x="56" y="7"/>
                      <a:pt x="55" y="9"/>
                    </a:cubicBezTo>
                    <a:cubicBezTo>
                      <a:pt x="50" y="10"/>
                      <a:pt x="49" y="18"/>
                      <a:pt x="43" y="19"/>
                    </a:cubicBezTo>
                    <a:cubicBezTo>
                      <a:pt x="42" y="17"/>
                      <a:pt x="42" y="15"/>
                      <a:pt x="43" y="14"/>
                    </a:cubicBezTo>
                    <a:cubicBezTo>
                      <a:pt x="38" y="22"/>
                      <a:pt x="32" y="32"/>
                      <a:pt x="25" y="41"/>
                    </a:cubicBezTo>
                    <a:cubicBezTo>
                      <a:pt x="23" y="44"/>
                      <a:pt x="21" y="46"/>
                      <a:pt x="22" y="49"/>
                    </a:cubicBezTo>
                    <a:cubicBezTo>
                      <a:pt x="18" y="52"/>
                      <a:pt x="14" y="54"/>
                      <a:pt x="12" y="59"/>
                    </a:cubicBezTo>
                    <a:cubicBezTo>
                      <a:pt x="8" y="59"/>
                      <a:pt x="5" y="59"/>
                      <a:pt x="0" y="59"/>
                    </a:cubicBezTo>
                    <a:cubicBezTo>
                      <a:pt x="14" y="39"/>
                      <a:pt x="24" y="18"/>
                      <a:pt x="40" y="1"/>
                    </a:cubicBezTo>
                    <a:cubicBezTo>
                      <a:pt x="46" y="0"/>
                      <a:pt x="52" y="0"/>
                      <a:pt x="57" y="4"/>
                    </a:cubicBezTo>
                    <a:close/>
                  </a:path>
                </a:pathLst>
              </a:custGeom>
              <a:solidFill>
                <a:srgbClr val="F5EB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7" name="Freeform 631">
                <a:extLst>
                  <a:ext uri="{FF2B5EF4-FFF2-40B4-BE49-F238E27FC236}">
                    <a16:creationId xmlns:a16="http://schemas.microsoft.com/office/drawing/2014/main" id="{D41B9826-E184-D7EF-5820-2DA9AC3A8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9" y="862"/>
                <a:ext cx="126" cy="24"/>
              </a:xfrm>
              <a:custGeom>
                <a:avLst/>
                <a:gdLst>
                  <a:gd name="T0" fmla="*/ 0 w 115"/>
                  <a:gd name="T1" fmla="*/ 3 h 22"/>
                  <a:gd name="T2" fmla="*/ 33 w 115"/>
                  <a:gd name="T3" fmla="*/ 5 h 22"/>
                  <a:gd name="T4" fmla="*/ 102 w 115"/>
                  <a:gd name="T5" fmla="*/ 13 h 22"/>
                  <a:gd name="T6" fmla="*/ 110 w 115"/>
                  <a:gd name="T7" fmla="*/ 14 h 22"/>
                  <a:gd name="T8" fmla="*/ 115 w 115"/>
                  <a:gd name="T9" fmla="*/ 18 h 22"/>
                  <a:gd name="T10" fmla="*/ 109 w 115"/>
                  <a:gd name="T11" fmla="*/ 19 h 22"/>
                  <a:gd name="T12" fmla="*/ 57 w 115"/>
                  <a:gd name="T13" fmla="*/ 11 h 22"/>
                  <a:gd name="T14" fmla="*/ 5 w 115"/>
                  <a:gd name="T15" fmla="*/ 6 h 22"/>
                  <a:gd name="T16" fmla="*/ 0 w 115"/>
                  <a:gd name="T17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22">
                    <a:moveTo>
                      <a:pt x="0" y="3"/>
                    </a:moveTo>
                    <a:cubicBezTo>
                      <a:pt x="11" y="0"/>
                      <a:pt x="22" y="4"/>
                      <a:pt x="33" y="5"/>
                    </a:cubicBezTo>
                    <a:cubicBezTo>
                      <a:pt x="56" y="7"/>
                      <a:pt x="79" y="10"/>
                      <a:pt x="102" y="13"/>
                    </a:cubicBezTo>
                    <a:cubicBezTo>
                      <a:pt x="105" y="13"/>
                      <a:pt x="107" y="14"/>
                      <a:pt x="110" y="14"/>
                    </a:cubicBezTo>
                    <a:cubicBezTo>
                      <a:pt x="112" y="15"/>
                      <a:pt x="115" y="15"/>
                      <a:pt x="115" y="18"/>
                    </a:cubicBezTo>
                    <a:cubicBezTo>
                      <a:pt x="114" y="22"/>
                      <a:pt x="111" y="19"/>
                      <a:pt x="109" y="19"/>
                    </a:cubicBezTo>
                    <a:cubicBezTo>
                      <a:pt x="92" y="16"/>
                      <a:pt x="75" y="13"/>
                      <a:pt x="57" y="11"/>
                    </a:cubicBezTo>
                    <a:cubicBezTo>
                      <a:pt x="40" y="9"/>
                      <a:pt x="23" y="7"/>
                      <a:pt x="5" y="6"/>
                    </a:cubicBezTo>
                    <a:cubicBezTo>
                      <a:pt x="3" y="6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C2BB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8" name="Freeform 632">
                <a:extLst>
                  <a:ext uri="{FF2B5EF4-FFF2-40B4-BE49-F238E27FC236}">
                    <a16:creationId xmlns:a16="http://schemas.microsoft.com/office/drawing/2014/main" id="{52E70645-92C5-B1C4-25DE-F494BC33AA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7" y="866"/>
                <a:ext cx="65" cy="11"/>
              </a:xfrm>
              <a:custGeom>
                <a:avLst/>
                <a:gdLst>
                  <a:gd name="T0" fmla="*/ 2 w 59"/>
                  <a:gd name="T1" fmla="*/ 0 h 10"/>
                  <a:gd name="T2" fmla="*/ 28 w 59"/>
                  <a:gd name="T3" fmla="*/ 3 h 10"/>
                  <a:gd name="T4" fmla="*/ 59 w 59"/>
                  <a:gd name="T5" fmla="*/ 8 h 10"/>
                  <a:gd name="T6" fmla="*/ 59 w 59"/>
                  <a:gd name="T7" fmla="*/ 9 h 10"/>
                  <a:gd name="T8" fmla="*/ 17 w 59"/>
                  <a:gd name="T9" fmla="*/ 6 h 10"/>
                  <a:gd name="T10" fmla="*/ 0 w 59"/>
                  <a:gd name="T11" fmla="*/ 3 h 10"/>
                  <a:gd name="T12" fmla="*/ 2 w 5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10">
                    <a:moveTo>
                      <a:pt x="2" y="0"/>
                    </a:moveTo>
                    <a:cubicBezTo>
                      <a:pt x="10" y="4"/>
                      <a:pt x="19" y="3"/>
                      <a:pt x="28" y="3"/>
                    </a:cubicBezTo>
                    <a:cubicBezTo>
                      <a:pt x="39" y="4"/>
                      <a:pt x="49" y="4"/>
                      <a:pt x="59" y="8"/>
                    </a:cubicBezTo>
                    <a:cubicBezTo>
                      <a:pt x="59" y="8"/>
                      <a:pt x="59" y="8"/>
                      <a:pt x="59" y="9"/>
                    </a:cubicBezTo>
                    <a:cubicBezTo>
                      <a:pt x="45" y="10"/>
                      <a:pt x="31" y="4"/>
                      <a:pt x="17" y="6"/>
                    </a:cubicBezTo>
                    <a:cubicBezTo>
                      <a:pt x="12" y="4"/>
                      <a:pt x="5" y="7"/>
                      <a:pt x="0" y="3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5D5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19" name="Freeform 633">
                <a:extLst>
                  <a:ext uri="{FF2B5EF4-FFF2-40B4-BE49-F238E27FC236}">
                    <a16:creationId xmlns:a16="http://schemas.microsoft.com/office/drawing/2014/main" id="{19CB0B11-817B-5E9E-A00E-26AC62135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983"/>
                <a:ext cx="152" cy="76"/>
              </a:xfrm>
              <a:custGeom>
                <a:avLst/>
                <a:gdLst>
                  <a:gd name="T0" fmla="*/ 110 w 138"/>
                  <a:gd name="T1" fmla="*/ 3 h 69"/>
                  <a:gd name="T2" fmla="*/ 136 w 138"/>
                  <a:gd name="T3" fmla="*/ 50 h 69"/>
                  <a:gd name="T4" fmla="*/ 133 w 138"/>
                  <a:gd name="T5" fmla="*/ 56 h 69"/>
                  <a:gd name="T6" fmla="*/ 1 w 138"/>
                  <a:gd name="T7" fmla="*/ 69 h 69"/>
                  <a:gd name="T8" fmla="*/ 4 w 138"/>
                  <a:gd name="T9" fmla="*/ 55 h 69"/>
                  <a:gd name="T10" fmla="*/ 13 w 138"/>
                  <a:gd name="T11" fmla="*/ 48 h 69"/>
                  <a:gd name="T12" fmla="*/ 26 w 138"/>
                  <a:gd name="T13" fmla="*/ 13 h 69"/>
                  <a:gd name="T14" fmla="*/ 56 w 138"/>
                  <a:gd name="T15" fmla="*/ 7 h 69"/>
                  <a:gd name="T16" fmla="*/ 89 w 138"/>
                  <a:gd name="T17" fmla="*/ 5 h 69"/>
                  <a:gd name="T18" fmla="*/ 110 w 138"/>
                  <a:gd name="T19" fmla="*/ 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8" h="69">
                    <a:moveTo>
                      <a:pt x="110" y="3"/>
                    </a:moveTo>
                    <a:cubicBezTo>
                      <a:pt x="121" y="18"/>
                      <a:pt x="128" y="34"/>
                      <a:pt x="136" y="50"/>
                    </a:cubicBezTo>
                    <a:cubicBezTo>
                      <a:pt x="138" y="53"/>
                      <a:pt x="138" y="55"/>
                      <a:pt x="133" y="56"/>
                    </a:cubicBezTo>
                    <a:cubicBezTo>
                      <a:pt x="89" y="60"/>
                      <a:pt x="45" y="64"/>
                      <a:pt x="1" y="69"/>
                    </a:cubicBezTo>
                    <a:cubicBezTo>
                      <a:pt x="0" y="63"/>
                      <a:pt x="2" y="59"/>
                      <a:pt x="4" y="55"/>
                    </a:cubicBezTo>
                    <a:cubicBezTo>
                      <a:pt x="9" y="55"/>
                      <a:pt x="11" y="52"/>
                      <a:pt x="13" y="48"/>
                    </a:cubicBezTo>
                    <a:cubicBezTo>
                      <a:pt x="17" y="36"/>
                      <a:pt x="20" y="24"/>
                      <a:pt x="26" y="13"/>
                    </a:cubicBezTo>
                    <a:cubicBezTo>
                      <a:pt x="35" y="3"/>
                      <a:pt x="44" y="5"/>
                      <a:pt x="56" y="7"/>
                    </a:cubicBezTo>
                    <a:cubicBezTo>
                      <a:pt x="67" y="9"/>
                      <a:pt x="78" y="7"/>
                      <a:pt x="89" y="5"/>
                    </a:cubicBezTo>
                    <a:cubicBezTo>
                      <a:pt x="96" y="3"/>
                      <a:pt x="103" y="0"/>
                      <a:pt x="110" y="3"/>
                    </a:cubicBezTo>
                    <a:close/>
                  </a:path>
                </a:pathLst>
              </a:custGeom>
              <a:solidFill>
                <a:srgbClr val="D3A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0" name="Freeform 634">
                <a:extLst>
                  <a:ext uri="{FF2B5EF4-FFF2-40B4-BE49-F238E27FC236}">
                    <a16:creationId xmlns:a16="http://schemas.microsoft.com/office/drawing/2014/main" id="{E48D2361-41C9-4FC8-5DA9-B5B7BED537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8" y="981"/>
                <a:ext cx="130" cy="80"/>
              </a:xfrm>
              <a:custGeom>
                <a:avLst/>
                <a:gdLst>
                  <a:gd name="T0" fmla="*/ 119 w 119"/>
                  <a:gd name="T1" fmla="*/ 5 h 73"/>
                  <a:gd name="T2" fmla="*/ 68 w 119"/>
                  <a:gd name="T3" fmla="*/ 13 h 73"/>
                  <a:gd name="T4" fmla="*/ 60 w 119"/>
                  <a:gd name="T5" fmla="*/ 11 h 73"/>
                  <a:gd name="T6" fmla="*/ 43 w 119"/>
                  <a:gd name="T7" fmla="*/ 9 h 73"/>
                  <a:gd name="T8" fmla="*/ 36 w 119"/>
                  <a:gd name="T9" fmla="*/ 15 h 73"/>
                  <a:gd name="T10" fmla="*/ 30 w 119"/>
                  <a:gd name="T11" fmla="*/ 23 h 73"/>
                  <a:gd name="T12" fmla="*/ 15 w 119"/>
                  <a:gd name="T13" fmla="*/ 57 h 73"/>
                  <a:gd name="T14" fmla="*/ 10 w 119"/>
                  <a:gd name="T15" fmla="*/ 71 h 73"/>
                  <a:gd name="T16" fmla="*/ 0 w 119"/>
                  <a:gd name="T17" fmla="*/ 72 h 73"/>
                  <a:gd name="T18" fmla="*/ 19 w 119"/>
                  <a:gd name="T19" fmla="*/ 19 h 73"/>
                  <a:gd name="T20" fmla="*/ 36 w 119"/>
                  <a:gd name="T21" fmla="*/ 6 h 73"/>
                  <a:gd name="T22" fmla="*/ 112 w 119"/>
                  <a:gd name="T23" fmla="*/ 2 h 73"/>
                  <a:gd name="T24" fmla="*/ 119 w 119"/>
                  <a:gd name="T25" fmla="*/ 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9" h="73">
                    <a:moveTo>
                      <a:pt x="119" y="5"/>
                    </a:moveTo>
                    <a:cubicBezTo>
                      <a:pt x="103" y="9"/>
                      <a:pt x="85" y="11"/>
                      <a:pt x="68" y="13"/>
                    </a:cubicBezTo>
                    <a:cubicBezTo>
                      <a:pt x="65" y="13"/>
                      <a:pt x="63" y="12"/>
                      <a:pt x="60" y="11"/>
                    </a:cubicBezTo>
                    <a:cubicBezTo>
                      <a:pt x="55" y="9"/>
                      <a:pt x="49" y="12"/>
                      <a:pt x="43" y="9"/>
                    </a:cubicBezTo>
                    <a:cubicBezTo>
                      <a:pt x="42" y="13"/>
                      <a:pt x="42" y="17"/>
                      <a:pt x="36" y="15"/>
                    </a:cubicBezTo>
                    <a:cubicBezTo>
                      <a:pt x="31" y="16"/>
                      <a:pt x="31" y="20"/>
                      <a:pt x="30" y="23"/>
                    </a:cubicBezTo>
                    <a:cubicBezTo>
                      <a:pt x="24" y="34"/>
                      <a:pt x="22" y="47"/>
                      <a:pt x="15" y="57"/>
                    </a:cubicBezTo>
                    <a:cubicBezTo>
                      <a:pt x="14" y="62"/>
                      <a:pt x="12" y="66"/>
                      <a:pt x="10" y="71"/>
                    </a:cubicBezTo>
                    <a:cubicBezTo>
                      <a:pt x="7" y="72"/>
                      <a:pt x="4" y="73"/>
                      <a:pt x="0" y="72"/>
                    </a:cubicBezTo>
                    <a:cubicBezTo>
                      <a:pt x="7" y="54"/>
                      <a:pt x="14" y="37"/>
                      <a:pt x="19" y="19"/>
                    </a:cubicBezTo>
                    <a:cubicBezTo>
                      <a:pt x="22" y="10"/>
                      <a:pt x="27" y="7"/>
                      <a:pt x="36" y="6"/>
                    </a:cubicBezTo>
                    <a:cubicBezTo>
                      <a:pt x="62" y="4"/>
                      <a:pt x="87" y="2"/>
                      <a:pt x="112" y="2"/>
                    </a:cubicBezTo>
                    <a:cubicBezTo>
                      <a:pt x="115" y="2"/>
                      <a:pt x="119" y="0"/>
                      <a:pt x="119" y="5"/>
                    </a:cubicBezTo>
                    <a:close/>
                  </a:path>
                </a:pathLst>
              </a:custGeom>
              <a:solidFill>
                <a:srgbClr val="E8D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1" name="Freeform 635">
                <a:extLst>
                  <a:ext uri="{FF2B5EF4-FFF2-40B4-BE49-F238E27FC236}">
                    <a16:creationId xmlns:a16="http://schemas.microsoft.com/office/drawing/2014/main" id="{94D0CA70-1F4F-C6A8-848D-378E284AA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3" y="975"/>
                <a:ext cx="31" cy="6"/>
              </a:xfrm>
              <a:custGeom>
                <a:avLst/>
                <a:gdLst>
                  <a:gd name="T0" fmla="*/ 0 w 28"/>
                  <a:gd name="T1" fmla="*/ 4 h 5"/>
                  <a:gd name="T2" fmla="*/ 28 w 28"/>
                  <a:gd name="T3" fmla="*/ 3 h 5"/>
                  <a:gd name="T4" fmla="*/ 0 w 28"/>
                  <a:gd name="T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5">
                    <a:moveTo>
                      <a:pt x="0" y="4"/>
                    </a:moveTo>
                    <a:cubicBezTo>
                      <a:pt x="9" y="4"/>
                      <a:pt x="18" y="0"/>
                      <a:pt x="28" y="3"/>
                    </a:cubicBezTo>
                    <a:cubicBezTo>
                      <a:pt x="19" y="5"/>
                      <a:pt x="9" y="5"/>
                      <a:pt x="0" y="4"/>
                    </a:cubicBezTo>
                    <a:close/>
                  </a:path>
                </a:pathLst>
              </a:custGeom>
              <a:solidFill>
                <a:srgbClr val="8A89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2" name="Freeform 636">
                <a:extLst>
                  <a:ext uri="{FF2B5EF4-FFF2-40B4-BE49-F238E27FC236}">
                    <a16:creationId xmlns:a16="http://schemas.microsoft.com/office/drawing/2014/main" id="{EF115FC2-BACD-9902-99FD-1CFB6F9B8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5" y="982"/>
                <a:ext cx="20" cy="5"/>
              </a:xfrm>
              <a:custGeom>
                <a:avLst/>
                <a:gdLst>
                  <a:gd name="T0" fmla="*/ 18 w 18"/>
                  <a:gd name="T1" fmla="*/ 2 h 5"/>
                  <a:gd name="T2" fmla="*/ 1 w 18"/>
                  <a:gd name="T3" fmla="*/ 5 h 5"/>
                  <a:gd name="T4" fmla="*/ 0 w 18"/>
                  <a:gd name="T5" fmla="*/ 2 h 5"/>
                  <a:gd name="T6" fmla="*/ 18 w 18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5">
                    <a:moveTo>
                      <a:pt x="18" y="2"/>
                    </a:moveTo>
                    <a:cubicBezTo>
                      <a:pt x="13" y="3"/>
                      <a:pt x="7" y="4"/>
                      <a:pt x="1" y="5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6" y="0"/>
                      <a:pt x="12" y="1"/>
                      <a:pt x="18" y="2"/>
                    </a:cubicBezTo>
                    <a:close/>
                  </a:path>
                </a:pathLst>
              </a:custGeom>
              <a:solidFill>
                <a:srgbClr val="8C8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3" name="Freeform 637">
                <a:extLst>
                  <a:ext uri="{FF2B5EF4-FFF2-40B4-BE49-F238E27FC236}">
                    <a16:creationId xmlns:a16="http://schemas.microsoft.com/office/drawing/2014/main" id="{9982AA3B-A443-D66C-1470-9CA9F5820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5" y="895"/>
                <a:ext cx="94" cy="105"/>
              </a:xfrm>
              <a:custGeom>
                <a:avLst/>
                <a:gdLst>
                  <a:gd name="T0" fmla="*/ 66 w 86"/>
                  <a:gd name="T1" fmla="*/ 11 h 96"/>
                  <a:gd name="T2" fmla="*/ 74 w 86"/>
                  <a:gd name="T3" fmla="*/ 66 h 96"/>
                  <a:gd name="T4" fmla="*/ 16 w 86"/>
                  <a:gd name="T5" fmla="*/ 88 h 96"/>
                  <a:gd name="T6" fmla="*/ 2 w 86"/>
                  <a:gd name="T7" fmla="*/ 58 h 96"/>
                  <a:gd name="T8" fmla="*/ 13 w 86"/>
                  <a:gd name="T9" fmla="*/ 26 h 96"/>
                  <a:gd name="T10" fmla="*/ 16 w 86"/>
                  <a:gd name="T11" fmla="*/ 35 h 96"/>
                  <a:gd name="T12" fmla="*/ 13 w 86"/>
                  <a:gd name="T13" fmla="*/ 53 h 96"/>
                  <a:gd name="T14" fmla="*/ 25 w 86"/>
                  <a:gd name="T15" fmla="*/ 56 h 96"/>
                  <a:gd name="T16" fmla="*/ 29 w 86"/>
                  <a:gd name="T17" fmla="*/ 51 h 96"/>
                  <a:gd name="T18" fmla="*/ 47 w 86"/>
                  <a:gd name="T19" fmla="*/ 55 h 96"/>
                  <a:gd name="T20" fmla="*/ 45 w 86"/>
                  <a:gd name="T21" fmla="*/ 62 h 96"/>
                  <a:gd name="T22" fmla="*/ 37 w 86"/>
                  <a:gd name="T23" fmla="*/ 66 h 96"/>
                  <a:gd name="T24" fmla="*/ 58 w 86"/>
                  <a:gd name="T25" fmla="*/ 66 h 96"/>
                  <a:gd name="T26" fmla="*/ 58 w 86"/>
                  <a:gd name="T27" fmla="*/ 49 h 96"/>
                  <a:gd name="T28" fmla="*/ 58 w 86"/>
                  <a:gd name="T29" fmla="*/ 37 h 96"/>
                  <a:gd name="T30" fmla="*/ 44 w 86"/>
                  <a:gd name="T31" fmla="*/ 36 h 96"/>
                  <a:gd name="T32" fmla="*/ 32 w 86"/>
                  <a:gd name="T33" fmla="*/ 37 h 96"/>
                  <a:gd name="T34" fmla="*/ 25 w 86"/>
                  <a:gd name="T35" fmla="*/ 29 h 96"/>
                  <a:gd name="T36" fmla="*/ 33 w 86"/>
                  <a:gd name="T37" fmla="*/ 22 h 96"/>
                  <a:gd name="T38" fmla="*/ 38 w 86"/>
                  <a:gd name="T39" fmla="*/ 22 h 96"/>
                  <a:gd name="T40" fmla="*/ 28 w 86"/>
                  <a:gd name="T41" fmla="*/ 24 h 96"/>
                  <a:gd name="T42" fmla="*/ 14 w 86"/>
                  <a:gd name="T43" fmla="*/ 22 h 96"/>
                  <a:gd name="T44" fmla="*/ 66 w 86"/>
                  <a:gd name="T45" fmla="*/ 11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6" h="96">
                    <a:moveTo>
                      <a:pt x="66" y="11"/>
                    </a:moveTo>
                    <a:cubicBezTo>
                      <a:pt x="86" y="29"/>
                      <a:pt x="84" y="50"/>
                      <a:pt x="74" y="66"/>
                    </a:cubicBezTo>
                    <a:cubicBezTo>
                      <a:pt x="61" y="89"/>
                      <a:pt x="39" y="96"/>
                      <a:pt x="16" y="88"/>
                    </a:cubicBezTo>
                    <a:cubicBezTo>
                      <a:pt x="9" y="79"/>
                      <a:pt x="4" y="69"/>
                      <a:pt x="2" y="58"/>
                    </a:cubicBezTo>
                    <a:cubicBezTo>
                      <a:pt x="0" y="45"/>
                      <a:pt x="5" y="35"/>
                      <a:pt x="13" y="26"/>
                    </a:cubicBezTo>
                    <a:cubicBezTo>
                      <a:pt x="21" y="26"/>
                      <a:pt x="19" y="31"/>
                      <a:pt x="16" y="35"/>
                    </a:cubicBezTo>
                    <a:cubicBezTo>
                      <a:pt x="13" y="41"/>
                      <a:pt x="12" y="47"/>
                      <a:pt x="13" y="53"/>
                    </a:cubicBezTo>
                    <a:cubicBezTo>
                      <a:pt x="15" y="60"/>
                      <a:pt x="20" y="61"/>
                      <a:pt x="25" y="56"/>
                    </a:cubicBezTo>
                    <a:cubicBezTo>
                      <a:pt x="27" y="55"/>
                      <a:pt x="28" y="53"/>
                      <a:pt x="29" y="51"/>
                    </a:cubicBezTo>
                    <a:cubicBezTo>
                      <a:pt x="36" y="44"/>
                      <a:pt x="44" y="46"/>
                      <a:pt x="47" y="55"/>
                    </a:cubicBezTo>
                    <a:cubicBezTo>
                      <a:pt x="48" y="58"/>
                      <a:pt x="47" y="60"/>
                      <a:pt x="45" y="62"/>
                    </a:cubicBezTo>
                    <a:cubicBezTo>
                      <a:pt x="43" y="63"/>
                      <a:pt x="40" y="64"/>
                      <a:pt x="37" y="66"/>
                    </a:cubicBezTo>
                    <a:cubicBezTo>
                      <a:pt x="50" y="63"/>
                      <a:pt x="50" y="63"/>
                      <a:pt x="58" y="66"/>
                    </a:cubicBezTo>
                    <a:cubicBezTo>
                      <a:pt x="55" y="60"/>
                      <a:pt x="56" y="55"/>
                      <a:pt x="58" y="49"/>
                    </a:cubicBezTo>
                    <a:cubicBezTo>
                      <a:pt x="61" y="46"/>
                      <a:pt x="63" y="41"/>
                      <a:pt x="58" y="37"/>
                    </a:cubicBezTo>
                    <a:cubicBezTo>
                      <a:pt x="54" y="33"/>
                      <a:pt x="49" y="34"/>
                      <a:pt x="44" y="36"/>
                    </a:cubicBezTo>
                    <a:cubicBezTo>
                      <a:pt x="40" y="38"/>
                      <a:pt x="36" y="40"/>
                      <a:pt x="32" y="37"/>
                    </a:cubicBezTo>
                    <a:cubicBezTo>
                      <a:pt x="28" y="35"/>
                      <a:pt x="25" y="33"/>
                      <a:pt x="25" y="29"/>
                    </a:cubicBezTo>
                    <a:cubicBezTo>
                      <a:pt x="26" y="24"/>
                      <a:pt x="30" y="23"/>
                      <a:pt x="33" y="22"/>
                    </a:cubicBezTo>
                    <a:cubicBezTo>
                      <a:pt x="35" y="22"/>
                      <a:pt x="37" y="21"/>
                      <a:pt x="38" y="22"/>
                    </a:cubicBezTo>
                    <a:cubicBezTo>
                      <a:pt x="35" y="20"/>
                      <a:pt x="31" y="22"/>
                      <a:pt x="28" y="24"/>
                    </a:cubicBezTo>
                    <a:cubicBezTo>
                      <a:pt x="23" y="27"/>
                      <a:pt x="18" y="26"/>
                      <a:pt x="14" y="22"/>
                    </a:cubicBezTo>
                    <a:cubicBezTo>
                      <a:pt x="26" y="5"/>
                      <a:pt x="46" y="0"/>
                      <a:pt x="66" y="11"/>
                    </a:cubicBezTo>
                    <a:close/>
                  </a:path>
                </a:pathLst>
              </a:custGeom>
              <a:solidFill>
                <a:srgbClr val="7BB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4" name="Freeform 638">
                <a:extLst>
                  <a:ext uri="{FF2B5EF4-FFF2-40B4-BE49-F238E27FC236}">
                    <a16:creationId xmlns:a16="http://schemas.microsoft.com/office/drawing/2014/main" id="{3E4CE975-493B-4D5B-5F8A-A73B3B2B5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5" y="893"/>
                <a:ext cx="92" cy="99"/>
              </a:xfrm>
              <a:custGeom>
                <a:avLst/>
                <a:gdLst>
                  <a:gd name="T0" fmla="*/ 84 w 84"/>
                  <a:gd name="T1" fmla="*/ 13 h 90"/>
                  <a:gd name="T2" fmla="*/ 79 w 84"/>
                  <a:gd name="T3" fmla="*/ 12 h 90"/>
                  <a:gd name="T4" fmla="*/ 39 w 84"/>
                  <a:gd name="T5" fmla="*/ 20 h 90"/>
                  <a:gd name="T6" fmla="*/ 32 w 84"/>
                  <a:gd name="T7" fmla="*/ 24 h 90"/>
                  <a:gd name="T8" fmla="*/ 32 w 84"/>
                  <a:gd name="T9" fmla="*/ 28 h 90"/>
                  <a:gd name="T10" fmla="*/ 34 w 84"/>
                  <a:gd name="T11" fmla="*/ 84 h 90"/>
                  <a:gd name="T12" fmla="*/ 34 w 84"/>
                  <a:gd name="T13" fmla="*/ 90 h 90"/>
                  <a:gd name="T14" fmla="*/ 21 w 84"/>
                  <a:gd name="T15" fmla="*/ 21 h 90"/>
                  <a:gd name="T16" fmla="*/ 54 w 84"/>
                  <a:gd name="T17" fmla="*/ 3 h 90"/>
                  <a:gd name="T18" fmla="*/ 84 w 84"/>
                  <a:gd name="T19" fmla="*/ 1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90">
                    <a:moveTo>
                      <a:pt x="84" y="13"/>
                    </a:moveTo>
                    <a:cubicBezTo>
                      <a:pt x="82" y="13"/>
                      <a:pt x="81" y="13"/>
                      <a:pt x="79" y="12"/>
                    </a:cubicBezTo>
                    <a:cubicBezTo>
                      <a:pt x="64" y="6"/>
                      <a:pt x="51" y="10"/>
                      <a:pt x="39" y="20"/>
                    </a:cubicBezTo>
                    <a:cubicBezTo>
                      <a:pt x="37" y="22"/>
                      <a:pt x="35" y="23"/>
                      <a:pt x="32" y="24"/>
                    </a:cubicBezTo>
                    <a:cubicBezTo>
                      <a:pt x="33" y="26"/>
                      <a:pt x="33" y="27"/>
                      <a:pt x="32" y="28"/>
                    </a:cubicBezTo>
                    <a:cubicBezTo>
                      <a:pt x="18" y="47"/>
                      <a:pt x="20" y="66"/>
                      <a:pt x="34" y="84"/>
                    </a:cubicBezTo>
                    <a:cubicBezTo>
                      <a:pt x="35" y="86"/>
                      <a:pt x="36" y="88"/>
                      <a:pt x="34" y="90"/>
                    </a:cubicBezTo>
                    <a:cubicBezTo>
                      <a:pt x="7" y="81"/>
                      <a:pt x="0" y="42"/>
                      <a:pt x="21" y="21"/>
                    </a:cubicBezTo>
                    <a:cubicBezTo>
                      <a:pt x="31" y="12"/>
                      <a:pt x="42" y="6"/>
                      <a:pt x="54" y="3"/>
                    </a:cubicBezTo>
                    <a:cubicBezTo>
                      <a:pt x="66" y="0"/>
                      <a:pt x="76" y="3"/>
                      <a:pt x="84" y="13"/>
                    </a:cubicBezTo>
                    <a:close/>
                  </a:path>
                </a:pathLst>
              </a:custGeom>
              <a:solidFill>
                <a:srgbClr val="BCD9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5" name="Freeform 639">
                <a:extLst>
                  <a:ext uri="{FF2B5EF4-FFF2-40B4-BE49-F238E27FC236}">
                    <a16:creationId xmlns:a16="http://schemas.microsoft.com/office/drawing/2014/main" id="{11295F6B-F78B-F4A6-F296-63BF9683B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032"/>
                <a:ext cx="100" cy="89"/>
              </a:xfrm>
              <a:custGeom>
                <a:avLst/>
                <a:gdLst>
                  <a:gd name="T0" fmla="*/ 91 w 91"/>
                  <a:gd name="T1" fmla="*/ 35 h 81"/>
                  <a:gd name="T2" fmla="*/ 53 w 91"/>
                  <a:gd name="T3" fmla="*/ 77 h 81"/>
                  <a:gd name="T4" fmla="*/ 1 w 91"/>
                  <a:gd name="T5" fmla="*/ 50 h 81"/>
                  <a:gd name="T6" fmla="*/ 0 w 91"/>
                  <a:gd name="T7" fmla="*/ 47 h 81"/>
                  <a:gd name="T8" fmla="*/ 24 w 91"/>
                  <a:gd name="T9" fmla="*/ 9 h 81"/>
                  <a:gd name="T10" fmla="*/ 46 w 91"/>
                  <a:gd name="T11" fmla="*/ 6 h 81"/>
                  <a:gd name="T12" fmla="*/ 40 w 91"/>
                  <a:gd name="T13" fmla="*/ 12 h 81"/>
                  <a:gd name="T14" fmla="*/ 28 w 91"/>
                  <a:gd name="T15" fmla="*/ 17 h 81"/>
                  <a:gd name="T16" fmla="*/ 23 w 91"/>
                  <a:gd name="T17" fmla="*/ 27 h 81"/>
                  <a:gd name="T18" fmla="*/ 31 w 91"/>
                  <a:gd name="T19" fmla="*/ 32 h 81"/>
                  <a:gd name="T20" fmla="*/ 35 w 91"/>
                  <a:gd name="T21" fmla="*/ 33 h 81"/>
                  <a:gd name="T22" fmla="*/ 45 w 91"/>
                  <a:gd name="T23" fmla="*/ 38 h 81"/>
                  <a:gd name="T24" fmla="*/ 43 w 91"/>
                  <a:gd name="T25" fmla="*/ 50 h 81"/>
                  <a:gd name="T26" fmla="*/ 32 w 91"/>
                  <a:gd name="T27" fmla="*/ 49 h 81"/>
                  <a:gd name="T28" fmla="*/ 28 w 91"/>
                  <a:gd name="T29" fmla="*/ 47 h 81"/>
                  <a:gd name="T30" fmla="*/ 42 w 91"/>
                  <a:gd name="T31" fmla="*/ 64 h 81"/>
                  <a:gd name="T32" fmla="*/ 55 w 91"/>
                  <a:gd name="T33" fmla="*/ 54 h 81"/>
                  <a:gd name="T34" fmla="*/ 65 w 91"/>
                  <a:gd name="T35" fmla="*/ 46 h 81"/>
                  <a:gd name="T36" fmla="*/ 57 w 91"/>
                  <a:gd name="T37" fmla="*/ 35 h 81"/>
                  <a:gd name="T38" fmla="*/ 49 w 91"/>
                  <a:gd name="T39" fmla="*/ 25 h 81"/>
                  <a:gd name="T40" fmla="*/ 52 w 91"/>
                  <a:gd name="T41" fmla="*/ 15 h 81"/>
                  <a:gd name="T42" fmla="*/ 62 w 91"/>
                  <a:gd name="T43" fmla="*/ 17 h 81"/>
                  <a:gd name="T44" fmla="*/ 66 w 91"/>
                  <a:gd name="T45" fmla="*/ 23 h 81"/>
                  <a:gd name="T46" fmla="*/ 55 w 91"/>
                  <a:gd name="T47" fmla="*/ 14 h 81"/>
                  <a:gd name="T48" fmla="*/ 50 w 91"/>
                  <a:gd name="T49" fmla="*/ 5 h 81"/>
                  <a:gd name="T50" fmla="*/ 88 w 91"/>
                  <a:gd name="T51" fmla="*/ 27 h 81"/>
                  <a:gd name="T52" fmla="*/ 91 w 91"/>
                  <a:gd name="T53" fmla="*/ 35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1" h="81">
                    <a:moveTo>
                      <a:pt x="91" y="35"/>
                    </a:moveTo>
                    <a:cubicBezTo>
                      <a:pt x="88" y="63"/>
                      <a:pt x="72" y="74"/>
                      <a:pt x="53" y="77"/>
                    </a:cubicBezTo>
                    <a:cubicBezTo>
                      <a:pt x="30" y="81"/>
                      <a:pt x="10" y="70"/>
                      <a:pt x="1" y="50"/>
                    </a:cubicBezTo>
                    <a:cubicBezTo>
                      <a:pt x="0" y="49"/>
                      <a:pt x="0" y="48"/>
                      <a:pt x="0" y="47"/>
                    </a:cubicBezTo>
                    <a:cubicBezTo>
                      <a:pt x="2" y="30"/>
                      <a:pt x="10" y="17"/>
                      <a:pt x="24" y="9"/>
                    </a:cubicBezTo>
                    <a:cubicBezTo>
                      <a:pt x="31" y="5"/>
                      <a:pt x="38" y="0"/>
                      <a:pt x="46" y="6"/>
                    </a:cubicBezTo>
                    <a:cubicBezTo>
                      <a:pt x="47" y="11"/>
                      <a:pt x="43" y="12"/>
                      <a:pt x="40" y="12"/>
                    </a:cubicBezTo>
                    <a:cubicBezTo>
                      <a:pt x="35" y="13"/>
                      <a:pt x="31" y="15"/>
                      <a:pt x="28" y="17"/>
                    </a:cubicBezTo>
                    <a:cubicBezTo>
                      <a:pt x="24" y="20"/>
                      <a:pt x="22" y="23"/>
                      <a:pt x="23" y="27"/>
                    </a:cubicBezTo>
                    <a:cubicBezTo>
                      <a:pt x="24" y="31"/>
                      <a:pt x="28" y="32"/>
                      <a:pt x="31" y="32"/>
                    </a:cubicBezTo>
                    <a:cubicBezTo>
                      <a:pt x="33" y="33"/>
                      <a:pt x="34" y="33"/>
                      <a:pt x="35" y="33"/>
                    </a:cubicBezTo>
                    <a:cubicBezTo>
                      <a:pt x="39" y="33"/>
                      <a:pt x="44" y="33"/>
                      <a:pt x="45" y="38"/>
                    </a:cubicBezTo>
                    <a:cubicBezTo>
                      <a:pt x="46" y="42"/>
                      <a:pt x="46" y="46"/>
                      <a:pt x="43" y="50"/>
                    </a:cubicBezTo>
                    <a:cubicBezTo>
                      <a:pt x="39" y="53"/>
                      <a:pt x="35" y="51"/>
                      <a:pt x="32" y="49"/>
                    </a:cubicBezTo>
                    <a:cubicBezTo>
                      <a:pt x="31" y="49"/>
                      <a:pt x="30" y="48"/>
                      <a:pt x="28" y="47"/>
                    </a:cubicBezTo>
                    <a:cubicBezTo>
                      <a:pt x="34" y="52"/>
                      <a:pt x="42" y="53"/>
                      <a:pt x="42" y="64"/>
                    </a:cubicBezTo>
                    <a:cubicBezTo>
                      <a:pt x="46" y="58"/>
                      <a:pt x="50" y="54"/>
                      <a:pt x="55" y="54"/>
                    </a:cubicBezTo>
                    <a:cubicBezTo>
                      <a:pt x="60" y="53"/>
                      <a:pt x="64" y="52"/>
                      <a:pt x="65" y="46"/>
                    </a:cubicBezTo>
                    <a:cubicBezTo>
                      <a:pt x="66" y="40"/>
                      <a:pt x="62" y="37"/>
                      <a:pt x="57" y="35"/>
                    </a:cubicBezTo>
                    <a:cubicBezTo>
                      <a:pt x="52" y="33"/>
                      <a:pt x="48" y="30"/>
                      <a:pt x="49" y="25"/>
                    </a:cubicBezTo>
                    <a:cubicBezTo>
                      <a:pt x="49" y="21"/>
                      <a:pt x="48" y="17"/>
                      <a:pt x="52" y="15"/>
                    </a:cubicBezTo>
                    <a:cubicBezTo>
                      <a:pt x="56" y="13"/>
                      <a:pt x="59" y="15"/>
                      <a:pt x="62" y="17"/>
                    </a:cubicBezTo>
                    <a:cubicBezTo>
                      <a:pt x="63" y="19"/>
                      <a:pt x="64" y="20"/>
                      <a:pt x="66" y="23"/>
                    </a:cubicBezTo>
                    <a:cubicBezTo>
                      <a:pt x="63" y="17"/>
                      <a:pt x="59" y="16"/>
                      <a:pt x="55" y="14"/>
                    </a:cubicBezTo>
                    <a:cubicBezTo>
                      <a:pt x="51" y="12"/>
                      <a:pt x="48" y="10"/>
                      <a:pt x="50" y="5"/>
                    </a:cubicBezTo>
                    <a:cubicBezTo>
                      <a:pt x="68" y="2"/>
                      <a:pt x="84" y="14"/>
                      <a:pt x="88" y="27"/>
                    </a:cubicBezTo>
                    <a:cubicBezTo>
                      <a:pt x="89" y="30"/>
                      <a:pt x="89" y="33"/>
                      <a:pt x="91" y="35"/>
                    </a:cubicBezTo>
                    <a:close/>
                  </a:path>
                </a:pathLst>
              </a:custGeom>
              <a:solidFill>
                <a:srgbClr val="7BB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6" name="Freeform 640">
                <a:extLst>
                  <a:ext uri="{FF2B5EF4-FFF2-40B4-BE49-F238E27FC236}">
                    <a16:creationId xmlns:a16="http://schemas.microsoft.com/office/drawing/2014/main" id="{799DCD43-7251-1C76-5C67-C6051E8DD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019"/>
                <a:ext cx="110" cy="65"/>
              </a:xfrm>
              <a:custGeom>
                <a:avLst/>
                <a:gdLst>
                  <a:gd name="T0" fmla="*/ 99 w 101"/>
                  <a:gd name="T1" fmla="*/ 47 h 59"/>
                  <a:gd name="T2" fmla="*/ 96 w 101"/>
                  <a:gd name="T3" fmla="*/ 46 h 59"/>
                  <a:gd name="T4" fmla="*/ 59 w 101"/>
                  <a:gd name="T5" fmla="*/ 16 h 59"/>
                  <a:gd name="T6" fmla="*/ 54 w 101"/>
                  <a:gd name="T7" fmla="*/ 19 h 59"/>
                  <a:gd name="T8" fmla="*/ 12 w 101"/>
                  <a:gd name="T9" fmla="*/ 51 h 59"/>
                  <a:gd name="T10" fmla="*/ 8 w 101"/>
                  <a:gd name="T11" fmla="*/ 59 h 59"/>
                  <a:gd name="T12" fmla="*/ 31 w 101"/>
                  <a:gd name="T13" fmla="*/ 7 h 59"/>
                  <a:gd name="T14" fmla="*/ 91 w 101"/>
                  <a:gd name="T15" fmla="*/ 21 h 59"/>
                  <a:gd name="T16" fmla="*/ 99 w 101"/>
                  <a:gd name="T17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1" h="59">
                    <a:moveTo>
                      <a:pt x="99" y="47"/>
                    </a:moveTo>
                    <a:cubicBezTo>
                      <a:pt x="98" y="47"/>
                      <a:pt x="97" y="47"/>
                      <a:pt x="96" y="46"/>
                    </a:cubicBezTo>
                    <a:cubicBezTo>
                      <a:pt x="92" y="26"/>
                      <a:pt x="77" y="20"/>
                      <a:pt x="59" y="16"/>
                    </a:cubicBezTo>
                    <a:cubicBezTo>
                      <a:pt x="57" y="17"/>
                      <a:pt x="56" y="19"/>
                      <a:pt x="54" y="19"/>
                    </a:cubicBezTo>
                    <a:cubicBezTo>
                      <a:pt x="36" y="14"/>
                      <a:pt x="18" y="32"/>
                      <a:pt x="12" y="51"/>
                    </a:cubicBezTo>
                    <a:cubicBezTo>
                      <a:pt x="11" y="54"/>
                      <a:pt x="11" y="57"/>
                      <a:pt x="8" y="59"/>
                    </a:cubicBezTo>
                    <a:cubicBezTo>
                      <a:pt x="0" y="40"/>
                      <a:pt x="12" y="14"/>
                      <a:pt x="31" y="7"/>
                    </a:cubicBezTo>
                    <a:cubicBezTo>
                      <a:pt x="54" y="0"/>
                      <a:pt x="73" y="7"/>
                      <a:pt x="91" y="21"/>
                    </a:cubicBezTo>
                    <a:cubicBezTo>
                      <a:pt x="98" y="28"/>
                      <a:pt x="101" y="37"/>
                      <a:pt x="99" y="47"/>
                    </a:cubicBezTo>
                    <a:close/>
                  </a:path>
                </a:pathLst>
              </a:custGeom>
              <a:solidFill>
                <a:srgbClr val="BCDA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7" name="Freeform 641">
                <a:extLst>
                  <a:ext uri="{FF2B5EF4-FFF2-40B4-BE49-F238E27FC236}">
                    <a16:creationId xmlns:a16="http://schemas.microsoft.com/office/drawing/2014/main" id="{9F6B4513-DA63-D8E1-107A-A15BA9564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398"/>
                <a:ext cx="28" cy="24"/>
              </a:xfrm>
              <a:custGeom>
                <a:avLst/>
                <a:gdLst>
                  <a:gd name="T0" fmla="*/ 11 w 25"/>
                  <a:gd name="T1" fmla="*/ 22 h 22"/>
                  <a:gd name="T2" fmla="*/ 1 w 25"/>
                  <a:gd name="T3" fmla="*/ 11 h 22"/>
                  <a:gd name="T4" fmla="*/ 10 w 25"/>
                  <a:gd name="T5" fmla="*/ 0 h 22"/>
                  <a:gd name="T6" fmla="*/ 25 w 25"/>
                  <a:gd name="T7" fmla="*/ 11 h 22"/>
                  <a:gd name="T8" fmla="*/ 11 w 25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2">
                    <a:moveTo>
                      <a:pt x="11" y="22"/>
                    </a:moveTo>
                    <a:cubicBezTo>
                      <a:pt x="4" y="22"/>
                      <a:pt x="0" y="17"/>
                      <a:pt x="1" y="11"/>
                    </a:cubicBezTo>
                    <a:cubicBezTo>
                      <a:pt x="1" y="5"/>
                      <a:pt x="3" y="1"/>
                      <a:pt x="10" y="0"/>
                    </a:cubicBezTo>
                    <a:cubicBezTo>
                      <a:pt x="17" y="0"/>
                      <a:pt x="25" y="6"/>
                      <a:pt x="25" y="11"/>
                    </a:cubicBezTo>
                    <a:cubicBezTo>
                      <a:pt x="25" y="17"/>
                      <a:pt x="18" y="22"/>
                      <a:pt x="11" y="22"/>
                    </a:cubicBezTo>
                    <a:close/>
                  </a:path>
                </a:pathLst>
              </a:custGeom>
              <a:solidFill>
                <a:srgbClr val="F1D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8" name="Freeform 642">
                <a:extLst>
                  <a:ext uri="{FF2B5EF4-FFF2-40B4-BE49-F238E27FC236}">
                    <a16:creationId xmlns:a16="http://schemas.microsoft.com/office/drawing/2014/main" id="{F18D51D4-237B-3A09-9445-1C56FD29E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0" y="2400"/>
                <a:ext cx="26" cy="22"/>
              </a:xfrm>
              <a:custGeom>
                <a:avLst/>
                <a:gdLst>
                  <a:gd name="T0" fmla="*/ 9 w 23"/>
                  <a:gd name="T1" fmla="*/ 20 h 20"/>
                  <a:gd name="T2" fmla="*/ 0 w 23"/>
                  <a:gd name="T3" fmla="*/ 13 h 20"/>
                  <a:gd name="T4" fmla="*/ 13 w 23"/>
                  <a:gd name="T5" fmla="*/ 0 h 20"/>
                  <a:gd name="T6" fmla="*/ 23 w 23"/>
                  <a:gd name="T7" fmla="*/ 8 h 20"/>
                  <a:gd name="T8" fmla="*/ 9 w 23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0">
                    <a:moveTo>
                      <a:pt x="9" y="20"/>
                    </a:moveTo>
                    <a:cubicBezTo>
                      <a:pt x="5" y="19"/>
                      <a:pt x="0" y="19"/>
                      <a:pt x="0" y="13"/>
                    </a:cubicBezTo>
                    <a:cubicBezTo>
                      <a:pt x="0" y="7"/>
                      <a:pt x="7" y="0"/>
                      <a:pt x="13" y="0"/>
                    </a:cubicBezTo>
                    <a:cubicBezTo>
                      <a:pt x="18" y="0"/>
                      <a:pt x="22" y="2"/>
                      <a:pt x="23" y="8"/>
                    </a:cubicBezTo>
                    <a:cubicBezTo>
                      <a:pt x="23" y="13"/>
                      <a:pt x="16" y="20"/>
                      <a:pt x="9" y="20"/>
                    </a:cubicBezTo>
                    <a:close/>
                  </a:path>
                </a:pathLst>
              </a:custGeom>
              <a:solidFill>
                <a:srgbClr val="E5A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29" name="Freeform 643">
                <a:extLst>
                  <a:ext uri="{FF2B5EF4-FFF2-40B4-BE49-F238E27FC236}">
                    <a16:creationId xmlns:a16="http://schemas.microsoft.com/office/drawing/2014/main" id="{97F2400B-AB77-CBD7-765D-2E9DF65AB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8" y="2478"/>
                <a:ext cx="22" cy="22"/>
              </a:xfrm>
              <a:custGeom>
                <a:avLst/>
                <a:gdLst>
                  <a:gd name="T0" fmla="*/ 10 w 20"/>
                  <a:gd name="T1" fmla="*/ 20 h 20"/>
                  <a:gd name="T2" fmla="*/ 1 w 20"/>
                  <a:gd name="T3" fmla="*/ 11 h 20"/>
                  <a:gd name="T4" fmla="*/ 11 w 20"/>
                  <a:gd name="T5" fmla="*/ 0 h 20"/>
                  <a:gd name="T6" fmla="*/ 20 w 20"/>
                  <a:gd name="T7" fmla="*/ 10 h 20"/>
                  <a:gd name="T8" fmla="*/ 10 w 20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5" y="19"/>
                      <a:pt x="0" y="17"/>
                      <a:pt x="1" y="11"/>
                    </a:cubicBezTo>
                    <a:cubicBezTo>
                      <a:pt x="1" y="5"/>
                      <a:pt x="4" y="0"/>
                      <a:pt x="11" y="0"/>
                    </a:cubicBezTo>
                    <a:cubicBezTo>
                      <a:pt x="16" y="0"/>
                      <a:pt x="20" y="4"/>
                      <a:pt x="20" y="10"/>
                    </a:cubicBezTo>
                    <a:cubicBezTo>
                      <a:pt x="19" y="16"/>
                      <a:pt x="16" y="19"/>
                      <a:pt x="10" y="20"/>
                    </a:cubicBezTo>
                    <a:close/>
                  </a:path>
                </a:pathLst>
              </a:custGeom>
              <a:solidFill>
                <a:srgbClr val="A8C8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0" name="Freeform 644">
                <a:extLst>
                  <a:ext uri="{FF2B5EF4-FFF2-40B4-BE49-F238E27FC236}">
                    <a16:creationId xmlns:a16="http://schemas.microsoft.com/office/drawing/2014/main" id="{46D753CC-A86A-CA48-D26C-E28E6A1A8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177"/>
                <a:ext cx="67" cy="22"/>
              </a:xfrm>
              <a:custGeom>
                <a:avLst/>
                <a:gdLst>
                  <a:gd name="T0" fmla="*/ 0 w 61"/>
                  <a:gd name="T1" fmla="*/ 5 h 20"/>
                  <a:gd name="T2" fmla="*/ 17 w 61"/>
                  <a:gd name="T3" fmla="*/ 3 h 20"/>
                  <a:gd name="T4" fmla="*/ 51 w 61"/>
                  <a:gd name="T5" fmla="*/ 10 h 20"/>
                  <a:gd name="T6" fmla="*/ 61 w 61"/>
                  <a:gd name="T7" fmla="*/ 20 h 20"/>
                  <a:gd name="T8" fmla="*/ 0 w 61"/>
                  <a:gd name="T9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0">
                    <a:moveTo>
                      <a:pt x="0" y="5"/>
                    </a:moveTo>
                    <a:cubicBezTo>
                      <a:pt x="5" y="0"/>
                      <a:pt x="11" y="1"/>
                      <a:pt x="17" y="3"/>
                    </a:cubicBezTo>
                    <a:cubicBezTo>
                      <a:pt x="28" y="6"/>
                      <a:pt x="40" y="9"/>
                      <a:pt x="51" y="10"/>
                    </a:cubicBezTo>
                    <a:cubicBezTo>
                      <a:pt x="59" y="10"/>
                      <a:pt x="61" y="13"/>
                      <a:pt x="61" y="20"/>
                    </a:cubicBezTo>
                    <a:cubicBezTo>
                      <a:pt x="40" y="15"/>
                      <a:pt x="20" y="10"/>
                      <a:pt x="0" y="5"/>
                    </a:cubicBezTo>
                    <a:close/>
                  </a:path>
                </a:pathLst>
              </a:custGeom>
              <a:solidFill>
                <a:srgbClr val="5A7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1" name="Freeform 645">
                <a:extLst>
                  <a:ext uri="{FF2B5EF4-FFF2-40B4-BE49-F238E27FC236}">
                    <a16:creationId xmlns:a16="http://schemas.microsoft.com/office/drawing/2014/main" id="{F75401BF-2B4B-A3A8-3E39-89DA3F95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9" y="1192"/>
                <a:ext cx="44" cy="22"/>
              </a:xfrm>
              <a:custGeom>
                <a:avLst/>
                <a:gdLst>
                  <a:gd name="T0" fmla="*/ 0 w 40"/>
                  <a:gd name="T1" fmla="*/ 2 h 20"/>
                  <a:gd name="T2" fmla="*/ 3 w 40"/>
                  <a:gd name="T3" fmla="*/ 0 h 20"/>
                  <a:gd name="T4" fmla="*/ 40 w 40"/>
                  <a:gd name="T5" fmla="*/ 9 h 20"/>
                  <a:gd name="T6" fmla="*/ 31 w 40"/>
                  <a:gd name="T7" fmla="*/ 17 h 20"/>
                  <a:gd name="T8" fmla="*/ 15 w 40"/>
                  <a:gd name="T9" fmla="*/ 14 h 20"/>
                  <a:gd name="T10" fmla="*/ 5 w 40"/>
                  <a:gd name="T11" fmla="*/ 12 h 20"/>
                  <a:gd name="T12" fmla="*/ 0 w 40"/>
                  <a:gd name="T1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0">
                    <a:moveTo>
                      <a:pt x="0" y="2"/>
                    </a:moveTo>
                    <a:cubicBezTo>
                      <a:pt x="0" y="1"/>
                      <a:pt x="2" y="0"/>
                      <a:pt x="3" y="0"/>
                    </a:cubicBezTo>
                    <a:cubicBezTo>
                      <a:pt x="16" y="3"/>
                      <a:pt x="28" y="6"/>
                      <a:pt x="40" y="9"/>
                    </a:cubicBezTo>
                    <a:cubicBezTo>
                      <a:pt x="39" y="15"/>
                      <a:pt x="33" y="13"/>
                      <a:pt x="31" y="17"/>
                    </a:cubicBezTo>
                    <a:cubicBezTo>
                      <a:pt x="27" y="8"/>
                      <a:pt x="22" y="7"/>
                      <a:pt x="15" y="14"/>
                    </a:cubicBezTo>
                    <a:cubicBezTo>
                      <a:pt x="9" y="20"/>
                      <a:pt x="8" y="20"/>
                      <a:pt x="5" y="12"/>
                    </a:cubicBezTo>
                    <a:cubicBezTo>
                      <a:pt x="4" y="8"/>
                      <a:pt x="3" y="5"/>
                      <a:pt x="0" y="2"/>
                    </a:cubicBezTo>
                    <a:close/>
                  </a:path>
                </a:pathLst>
              </a:custGeom>
              <a:solidFill>
                <a:srgbClr val="7CB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2" name="Freeform 646">
                <a:extLst>
                  <a:ext uri="{FF2B5EF4-FFF2-40B4-BE49-F238E27FC236}">
                    <a16:creationId xmlns:a16="http://schemas.microsoft.com/office/drawing/2014/main" id="{118E655B-B0D7-23B8-B2EB-614AAEF49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226"/>
                <a:ext cx="21" cy="23"/>
              </a:xfrm>
              <a:custGeom>
                <a:avLst/>
                <a:gdLst>
                  <a:gd name="T0" fmla="*/ 19 w 19"/>
                  <a:gd name="T1" fmla="*/ 3 h 21"/>
                  <a:gd name="T2" fmla="*/ 15 w 19"/>
                  <a:gd name="T3" fmla="*/ 5 h 21"/>
                  <a:gd name="T4" fmla="*/ 11 w 19"/>
                  <a:gd name="T5" fmla="*/ 14 h 21"/>
                  <a:gd name="T6" fmla="*/ 15 w 19"/>
                  <a:gd name="T7" fmla="*/ 21 h 21"/>
                  <a:gd name="T8" fmla="*/ 2 w 19"/>
                  <a:gd name="T9" fmla="*/ 18 h 21"/>
                  <a:gd name="T10" fmla="*/ 0 w 19"/>
                  <a:gd name="T11" fmla="*/ 3 h 21"/>
                  <a:gd name="T12" fmla="*/ 6 w 19"/>
                  <a:gd name="T13" fmla="*/ 0 h 21"/>
                  <a:gd name="T14" fmla="*/ 19 w 19"/>
                  <a:gd name="T15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1">
                    <a:moveTo>
                      <a:pt x="19" y="3"/>
                    </a:moveTo>
                    <a:cubicBezTo>
                      <a:pt x="18" y="4"/>
                      <a:pt x="16" y="4"/>
                      <a:pt x="15" y="5"/>
                    </a:cubicBezTo>
                    <a:cubicBezTo>
                      <a:pt x="7" y="5"/>
                      <a:pt x="6" y="7"/>
                      <a:pt x="11" y="14"/>
                    </a:cubicBezTo>
                    <a:cubicBezTo>
                      <a:pt x="13" y="16"/>
                      <a:pt x="14" y="18"/>
                      <a:pt x="15" y="21"/>
                    </a:cubicBezTo>
                    <a:cubicBezTo>
                      <a:pt x="10" y="21"/>
                      <a:pt x="6" y="19"/>
                      <a:pt x="2" y="18"/>
                    </a:cubicBezTo>
                    <a:cubicBezTo>
                      <a:pt x="1" y="13"/>
                      <a:pt x="6" y="7"/>
                      <a:pt x="0" y="3"/>
                    </a:cubicBezTo>
                    <a:cubicBezTo>
                      <a:pt x="2" y="3"/>
                      <a:pt x="6" y="5"/>
                      <a:pt x="6" y="0"/>
                    </a:cubicBezTo>
                    <a:cubicBezTo>
                      <a:pt x="10" y="1"/>
                      <a:pt x="15" y="2"/>
                      <a:pt x="19" y="3"/>
                    </a:cubicBezTo>
                    <a:close/>
                  </a:path>
                </a:pathLst>
              </a:custGeom>
              <a:solidFill>
                <a:srgbClr val="567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3" name="Freeform 647">
                <a:extLst>
                  <a:ext uri="{FF2B5EF4-FFF2-40B4-BE49-F238E27FC236}">
                    <a16:creationId xmlns:a16="http://schemas.microsoft.com/office/drawing/2014/main" id="{6E8012CF-471E-06BE-4217-08CA46C47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0" y="938"/>
                <a:ext cx="24" cy="25"/>
              </a:xfrm>
              <a:custGeom>
                <a:avLst/>
                <a:gdLst>
                  <a:gd name="T0" fmla="*/ 22 w 22"/>
                  <a:gd name="T1" fmla="*/ 10 h 23"/>
                  <a:gd name="T2" fmla="*/ 10 w 22"/>
                  <a:gd name="T3" fmla="*/ 22 h 23"/>
                  <a:gd name="T4" fmla="*/ 0 w 22"/>
                  <a:gd name="T5" fmla="*/ 11 h 23"/>
                  <a:gd name="T6" fmla="*/ 15 w 22"/>
                  <a:gd name="T7" fmla="*/ 1 h 23"/>
                  <a:gd name="T8" fmla="*/ 22 w 22"/>
                  <a:gd name="T9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3">
                    <a:moveTo>
                      <a:pt x="22" y="10"/>
                    </a:moveTo>
                    <a:cubicBezTo>
                      <a:pt x="20" y="16"/>
                      <a:pt x="18" y="23"/>
                      <a:pt x="10" y="22"/>
                    </a:cubicBezTo>
                    <a:cubicBezTo>
                      <a:pt x="4" y="21"/>
                      <a:pt x="1" y="17"/>
                      <a:pt x="0" y="11"/>
                    </a:cubicBezTo>
                    <a:cubicBezTo>
                      <a:pt x="0" y="6"/>
                      <a:pt x="9" y="0"/>
                      <a:pt x="15" y="1"/>
                    </a:cubicBezTo>
                    <a:cubicBezTo>
                      <a:pt x="21" y="1"/>
                      <a:pt x="22" y="5"/>
                      <a:pt x="22" y="10"/>
                    </a:cubicBezTo>
                    <a:close/>
                  </a:path>
                </a:pathLst>
              </a:custGeom>
              <a:solidFill>
                <a:srgbClr val="ECD1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4" name="Freeform 648">
                <a:extLst>
                  <a:ext uri="{FF2B5EF4-FFF2-40B4-BE49-F238E27FC236}">
                    <a16:creationId xmlns:a16="http://schemas.microsoft.com/office/drawing/2014/main" id="{2ED7D2D5-62EA-FACD-5986-22BDBE702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6" y="1023"/>
                <a:ext cx="18" cy="26"/>
              </a:xfrm>
              <a:custGeom>
                <a:avLst/>
                <a:gdLst>
                  <a:gd name="T0" fmla="*/ 0 w 17"/>
                  <a:gd name="T1" fmla="*/ 11 h 23"/>
                  <a:gd name="T2" fmla="*/ 10 w 17"/>
                  <a:gd name="T3" fmla="*/ 1 h 23"/>
                  <a:gd name="T4" fmla="*/ 17 w 17"/>
                  <a:gd name="T5" fmla="*/ 8 h 23"/>
                  <a:gd name="T6" fmla="*/ 7 w 17"/>
                  <a:gd name="T7" fmla="*/ 22 h 23"/>
                  <a:gd name="T8" fmla="*/ 0 w 17"/>
                  <a:gd name="T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3">
                    <a:moveTo>
                      <a:pt x="0" y="11"/>
                    </a:moveTo>
                    <a:cubicBezTo>
                      <a:pt x="0" y="5"/>
                      <a:pt x="3" y="1"/>
                      <a:pt x="10" y="1"/>
                    </a:cubicBezTo>
                    <a:cubicBezTo>
                      <a:pt x="15" y="0"/>
                      <a:pt x="17" y="4"/>
                      <a:pt x="17" y="8"/>
                    </a:cubicBezTo>
                    <a:cubicBezTo>
                      <a:pt x="16" y="15"/>
                      <a:pt x="16" y="22"/>
                      <a:pt x="7" y="22"/>
                    </a:cubicBezTo>
                    <a:cubicBezTo>
                      <a:pt x="0" y="23"/>
                      <a:pt x="1" y="16"/>
                      <a:pt x="0" y="11"/>
                    </a:cubicBezTo>
                    <a:close/>
                  </a:path>
                </a:pathLst>
              </a:custGeom>
              <a:solidFill>
                <a:srgbClr val="E3A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5" name="Freeform 649">
                <a:extLst>
                  <a:ext uri="{FF2B5EF4-FFF2-40B4-BE49-F238E27FC236}">
                    <a16:creationId xmlns:a16="http://schemas.microsoft.com/office/drawing/2014/main" id="{D5EBDEAC-2F14-E021-49F6-E5D82A198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6" y="1098"/>
                <a:ext cx="20" cy="21"/>
              </a:xfrm>
              <a:custGeom>
                <a:avLst/>
                <a:gdLst>
                  <a:gd name="T0" fmla="*/ 1 w 18"/>
                  <a:gd name="T1" fmla="*/ 10 h 19"/>
                  <a:gd name="T2" fmla="*/ 9 w 18"/>
                  <a:gd name="T3" fmla="*/ 0 h 19"/>
                  <a:gd name="T4" fmla="*/ 18 w 18"/>
                  <a:gd name="T5" fmla="*/ 10 h 19"/>
                  <a:gd name="T6" fmla="*/ 9 w 18"/>
                  <a:gd name="T7" fmla="*/ 19 h 19"/>
                  <a:gd name="T8" fmla="*/ 1 w 18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1" y="10"/>
                    </a:moveTo>
                    <a:cubicBezTo>
                      <a:pt x="0" y="2"/>
                      <a:pt x="5" y="0"/>
                      <a:pt x="9" y="0"/>
                    </a:cubicBezTo>
                    <a:cubicBezTo>
                      <a:pt x="15" y="0"/>
                      <a:pt x="18" y="5"/>
                      <a:pt x="18" y="10"/>
                    </a:cubicBezTo>
                    <a:cubicBezTo>
                      <a:pt x="18" y="15"/>
                      <a:pt x="14" y="18"/>
                      <a:pt x="9" y="19"/>
                    </a:cubicBezTo>
                    <a:cubicBezTo>
                      <a:pt x="2" y="19"/>
                      <a:pt x="2" y="13"/>
                      <a:pt x="1" y="10"/>
                    </a:cubicBezTo>
                    <a:close/>
                  </a:path>
                </a:pathLst>
              </a:custGeom>
              <a:solidFill>
                <a:srgbClr val="A7C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6" name="Freeform 650">
                <a:extLst>
                  <a:ext uri="{FF2B5EF4-FFF2-40B4-BE49-F238E27FC236}">
                    <a16:creationId xmlns:a16="http://schemas.microsoft.com/office/drawing/2014/main" id="{B1047F44-EBC9-ABAA-A572-69D6D752C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6" y="1376"/>
                <a:ext cx="14" cy="28"/>
              </a:xfrm>
              <a:custGeom>
                <a:avLst/>
                <a:gdLst>
                  <a:gd name="T0" fmla="*/ 12 w 13"/>
                  <a:gd name="T1" fmla="*/ 5 h 26"/>
                  <a:gd name="T2" fmla="*/ 5 w 13"/>
                  <a:gd name="T3" fmla="*/ 22 h 26"/>
                  <a:gd name="T4" fmla="*/ 1 w 13"/>
                  <a:gd name="T5" fmla="*/ 25 h 26"/>
                  <a:gd name="T6" fmla="*/ 1 w 13"/>
                  <a:gd name="T7" fmla="*/ 20 h 26"/>
                  <a:gd name="T8" fmla="*/ 7 w 13"/>
                  <a:gd name="T9" fmla="*/ 4 h 26"/>
                  <a:gd name="T10" fmla="*/ 10 w 13"/>
                  <a:gd name="T11" fmla="*/ 0 h 26"/>
                  <a:gd name="T12" fmla="*/ 12 w 13"/>
                  <a:gd name="T13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6">
                    <a:moveTo>
                      <a:pt x="12" y="5"/>
                    </a:moveTo>
                    <a:cubicBezTo>
                      <a:pt x="11" y="12"/>
                      <a:pt x="8" y="17"/>
                      <a:pt x="5" y="22"/>
                    </a:cubicBezTo>
                    <a:cubicBezTo>
                      <a:pt x="4" y="24"/>
                      <a:pt x="3" y="26"/>
                      <a:pt x="1" y="25"/>
                    </a:cubicBezTo>
                    <a:cubicBezTo>
                      <a:pt x="0" y="24"/>
                      <a:pt x="0" y="22"/>
                      <a:pt x="1" y="20"/>
                    </a:cubicBezTo>
                    <a:cubicBezTo>
                      <a:pt x="4" y="15"/>
                      <a:pt x="6" y="10"/>
                      <a:pt x="7" y="4"/>
                    </a:cubicBezTo>
                    <a:cubicBezTo>
                      <a:pt x="8" y="3"/>
                      <a:pt x="8" y="0"/>
                      <a:pt x="10" y="0"/>
                    </a:cubicBezTo>
                    <a:cubicBezTo>
                      <a:pt x="13" y="1"/>
                      <a:pt x="12" y="4"/>
                      <a:pt x="12" y="5"/>
                    </a:cubicBezTo>
                    <a:close/>
                  </a:path>
                </a:pathLst>
              </a:custGeom>
              <a:solidFill>
                <a:srgbClr val="253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7" name="Freeform 651">
                <a:extLst>
                  <a:ext uri="{FF2B5EF4-FFF2-40B4-BE49-F238E27FC236}">
                    <a16:creationId xmlns:a16="http://schemas.microsoft.com/office/drawing/2014/main" id="{75DDFE09-C8D0-A333-8C5A-16D0CC12E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9" y="1377"/>
                <a:ext cx="14" cy="27"/>
              </a:xfrm>
              <a:custGeom>
                <a:avLst/>
                <a:gdLst>
                  <a:gd name="T0" fmla="*/ 10 w 12"/>
                  <a:gd name="T1" fmla="*/ 25 h 25"/>
                  <a:gd name="T2" fmla="*/ 0 w 12"/>
                  <a:gd name="T3" fmla="*/ 4 h 25"/>
                  <a:gd name="T4" fmla="*/ 3 w 12"/>
                  <a:gd name="T5" fmla="*/ 2 h 25"/>
                  <a:gd name="T6" fmla="*/ 10 w 12"/>
                  <a:gd name="T7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5">
                    <a:moveTo>
                      <a:pt x="10" y="25"/>
                    </a:moveTo>
                    <a:cubicBezTo>
                      <a:pt x="3" y="20"/>
                      <a:pt x="3" y="11"/>
                      <a:pt x="0" y="4"/>
                    </a:cubicBezTo>
                    <a:cubicBezTo>
                      <a:pt x="1" y="3"/>
                      <a:pt x="2" y="0"/>
                      <a:pt x="3" y="2"/>
                    </a:cubicBezTo>
                    <a:cubicBezTo>
                      <a:pt x="6" y="9"/>
                      <a:pt x="12" y="16"/>
                      <a:pt x="10" y="25"/>
                    </a:cubicBezTo>
                    <a:close/>
                  </a:path>
                </a:pathLst>
              </a:custGeom>
              <a:solidFill>
                <a:srgbClr val="253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8" name="Freeform 652">
                <a:extLst>
                  <a:ext uri="{FF2B5EF4-FFF2-40B4-BE49-F238E27FC236}">
                    <a16:creationId xmlns:a16="http://schemas.microsoft.com/office/drawing/2014/main" id="{059714BF-4D43-9F8A-4860-B1CF35AD4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1054"/>
                <a:ext cx="65" cy="55"/>
              </a:xfrm>
              <a:custGeom>
                <a:avLst/>
                <a:gdLst>
                  <a:gd name="T0" fmla="*/ 59 w 59"/>
                  <a:gd name="T1" fmla="*/ 21 h 50"/>
                  <a:gd name="T2" fmla="*/ 35 w 59"/>
                  <a:gd name="T3" fmla="*/ 48 h 50"/>
                  <a:gd name="T4" fmla="*/ 0 w 59"/>
                  <a:gd name="T5" fmla="*/ 28 h 50"/>
                  <a:gd name="T6" fmla="*/ 9 w 59"/>
                  <a:gd name="T7" fmla="*/ 8 h 50"/>
                  <a:gd name="T8" fmla="*/ 17 w 59"/>
                  <a:gd name="T9" fmla="*/ 7 h 50"/>
                  <a:gd name="T10" fmla="*/ 24 w 59"/>
                  <a:gd name="T11" fmla="*/ 19 h 50"/>
                  <a:gd name="T12" fmla="*/ 30 w 59"/>
                  <a:gd name="T13" fmla="*/ 26 h 50"/>
                  <a:gd name="T14" fmla="*/ 23 w 59"/>
                  <a:gd name="T15" fmla="*/ 32 h 50"/>
                  <a:gd name="T16" fmla="*/ 34 w 59"/>
                  <a:gd name="T17" fmla="*/ 34 h 50"/>
                  <a:gd name="T18" fmla="*/ 35 w 59"/>
                  <a:gd name="T19" fmla="*/ 20 h 50"/>
                  <a:gd name="T20" fmla="*/ 33 w 59"/>
                  <a:gd name="T21" fmla="*/ 10 h 50"/>
                  <a:gd name="T22" fmla="*/ 41 w 59"/>
                  <a:gd name="T23" fmla="*/ 10 h 50"/>
                  <a:gd name="T24" fmla="*/ 34 w 59"/>
                  <a:gd name="T25" fmla="*/ 1 h 50"/>
                  <a:gd name="T26" fmla="*/ 59 w 59"/>
                  <a:gd name="T27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9" h="50">
                    <a:moveTo>
                      <a:pt x="59" y="21"/>
                    </a:moveTo>
                    <a:cubicBezTo>
                      <a:pt x="58" y="36"/>
                      <a:pt x="49" y="46"/>
                      <a:pt x="35" y="48"/>
                    </a:cubicBezTo>
                    <a:cubicBezTo>
                      <a:pt x="18" y="50"/>
                      <a:pt x="6" y="43"/>
                      <a:pt x="0" y="28"/>
                    </a:cubicBezTo>
                    <a:cubicBezTo>
                      <a:pt x="2" y="21"/>
                      <a:pt x="3" y="14"/>
                      <a:pt x="9" y="8"/>
                    </a:cubicBezTo>
                    <a:cubicBezTo>
                      <a:pt x="11" y="6"/>
                      <a:pt x="14" y="3"/>
                      <a:pt x="17" y="7"/>
                    </a:cubicBezTo>
                    <a:cubicBezTo>
                      <a:pt x="16" y="13"/>
                      <a:pt x="14" y="19"/>
                      <a:pt x="24" y="19"/>
                    </a:cubicBezTo>
                    <a:cubicBezTo>
                      <a:pt x="28" y="19"/>
                      <a:pt x="30" y="21"/>
                      <a:pt x="30" y="26"/>
                    </a:cubicBezTo>
                    <a:cubicBezTo>
                      <a:pt x="30" y="31"/>
                      <a:pt x="27" y="32"/>
                      <a:pt x="23" y="32"/>
                    </a:cubicBezTo>
                    <a:cubicBezTo>
                      <a:pt x="26" y="32"/>
                      <a:pt x="28" y="40"/>
                      <a:pt x="34" y="34"/>
                    </a:cubicBezTo>
                    <a:cubicBezTo>
                      <a:pt x="43" y="28"/>
                      <a:pt x="44" y="28"/>
                      <a:pt x="35" y="20"/>
                    </a:cubicBezTo>
                    <a:cubicBezTo>
                      <a:pt x="32" y="17"/>
                      <a:pt x="31" y="14"/>
                      <a:pt x="33" y="10"/>
                    </a:cubicBezTo>
                    <a:cubicBezTo>
                      <a:pt x="35" y="7"/>
                      <a:pt x="38" y="8"/>
                      <a:pt x="41" y="10"/>
                    </a:cubicBezTo>
                    <a:cubicBezTo>
                      <a:pt x="39" y="7"/>
                      <a:pt x="30" y="8"/>
                      <a:pt x="34" y="1"/>
                    </a:cubicBezTo>
                    <a:cubicBezTo>
                      <a:pt x="48" y="0"/>
                      <a:pt x="54" y="5"/>
                      <a:pt x="59" y="21"/>
                    </a:cubicBezTo>
                    <a:close/>
                  </a:path>
                </a:pathLst>
              </a:custGeom>
              <a:solidFill>
                <a:srgbClr val="7DB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39" name="Freeform 653">
                <a:extLst>
                  <a:ext uri="{FF2B5EF4-FFF2-40B4-BE49-F238E27FC236}">
                    <a16:creationId xmlns:a16="http://schemas.microsoft.com/office/drawing/2014/main" id="{907AD889-01E0-BABB-D9D1-CE6719D291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043"/>
                <a:ext cx="70" cy="42"/>
              </a:xfrm>
              <a:custGeom>
                <a:avLst/>
                <a:gdLst>
                  <a:gd name="T0" fmla="*/ 21 w 64"/>
                  <a:gd name="T1" fmla="*/ 17 h 38"/>
                  <a:gd name="T2" fmla="*/ 10 w 64"/>
                  <a:gd name="T3" fmla="*/ 26 h 38"/>
                  <a:gd name="T4" fmla="*/ 4 w 64"/>
                  <a:gd name="T5" fmla="*/ 38 h 38"/>
                  <a:gd name="T6" fmla="*/ 19 w 64"/>
                  <a:gd name="T7" fmla="*/ 6 h 38"/>
                  <a:gd name="T8" fmla="*/ 60 w 64"/>
                  <a:gd name="T9" fmla="*/ 16 h 38"/>
                  <a:gd name="T10" fmla="*/ 63 w 64"/>
                  <a:gd name="T11" fmla="*/ 31 h 38"/>
                  <a:gd name="T12" fmla="*/ 37 w 64"/>
                  <a:gd name="T13" fmla="*/ 12 h 38"/>
                  <a:gd name="T14" fmla="*/ 21 w 64"/>
                  <a:gd name="T15" fmla="*/ 1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38">
                    <a:moveTo>
                      <a:pt x="21" y="17"/>
                    </a:moveTo>
                    <a:cubicBezTo>
                      <a:pt x="15" y="17"/>
                      <a:pt x="13" y="22"/>
                      <a:pt x="10" y="26"/>
                    </a:cubicBezTo>
                    <a:cubicBezTo>
                      <a:pt x="8" y="30"/>
                      <a:pt x="9" y="36"/>
                      <a:pt x="4" y="38"/>
                    </a:cubicBezTo>
                    <a:cubicBezTo>
                      <a:pt x="0" y="26"/>
                      <a:pt x="6" y="11"/>
                      <a:pt x="19" y="6"/>
                    </a:cubicBezTo>
                    <a:cubicBezTo>
                      <a:pt x="32" y="0"/>
                      <a:pt x="51" y="5"/>
                      <a:pt x="60" y="16"/>
                    </a:cubicBezTo>
                    <a:cubicBezTo>
                      <a:pt x="64" y="21"/>
                      <a:pt x="64" y="26"/>
                      <a:pt x="63" y="31"/>
                    </a:cubicBezTo>
                    <a:cubicBezTo>
                      <a:pt x="58" y="19"/>
                      <a:pt x="51" y="12"/>
                      <a:pt x="37" y="12"/>
                    </a:cubicBezTo>
                    <a:cubicBezTo>
                      <a:pt x="32" y="15"/>
                      <a:pt x="27" y="19"/>
                      <a:pt x="21" y="17"/>
                    </a:cubicBezTo>
                    <a:close/>
                  </a:path>
                </a:pathLst>
              </a:custGeom>
              <a:solidFill>
                <a:srgbClr val="BCD7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0" name="Freeform 654">
                <a:extLst>
                  <a:ext uri="{FF2B5EF4-FFF2-40B4-BE49-F238E27FC236}">
                    <a16:creationId xmlns:a16="http://schemas.microsoft.com/office/drawing/2014/main" id="{05AE8E7D-54E5-BFA6-2732-95F0114FE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6" y="2405"/>
                <a:ext cx="31" cy="27"/>
              </a:xfrm>
              <a:custGeom>
                <a:avLst/>
                <a:gdLst>
                  <a:gd name="T0" fmla="*/ 12 w 28"/>
                  <a:gd name="T1" fmla="*/ 24 h 24"/>
                  <a:gd name="T2" fmla="*/ 0 w 28"/>
                  <a:gd name="T3" fmla="*/ 15 h 24"/>
                  <a:gd name="T4" fmla="*/ 13 w 28"/>
                  <a:gd name="T5" fmla="*/ 1 h 24"/>
                  <a:gd name="T6" fmla="*/ 28 w 28"/>
                  <a:gd name="T7" fmla="*/ 12 h 24"/>
                  <a:gd name="T8" fmla="*/ 12 w 28"/>
                  <a:gd name="T9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4">
                    <a:moveTo>
                      <a:pt x="12" y="24"/>
                    </a:moveTo>
                    <a:cubicBezTo>
                      <a:pt x="7" y="23"/>
                      <a:pt x="0" y="22"/>
                      <a:pt x="0" y="15"/>
                    </a:cubicBezTo>
                    <a:cubicBezTo>
                      <a:pt x="0" y="7"/>
                      <a:pt x="6" y="2"/>
                      <a:pt x="13" y="1"/>
                    </a:cubicBezTo>
                    <a:cubicBezTo>
                      <a:pt x="18" y="0"/>
                      <a:pt x="27" y="7"/>
                      <a:pt x="28" y="12"/>
                    </a:cubicBezTo>
                    <a:cubicBezTo>
                      <a:pt x="28" y="19"/>
                      <a:pt x="22" y="24"/>
                      <a:pt x="12" y="24"/>
                    </a:cubicBezTo>
                    <a:close/>
                  </a:path>
                </a:pathLst>
              </a:custGeom>
              <a:solidFill>
                <a:srgbClr val="B5DB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1" name="Freeform 655">
                <a:extLst>
                  <a:ext uri="{FF2B5EF4-FFF2-40B4-BE49-F238E27FC236}">
                    <a16:creationId xmlns:a16="http://schemas.microsoft.com/office/drawing/2014/main" id="{833B1926-4048-ED3E-C15E-23BDF4D1D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389"/>
                <a:ext cx="27" cy="23"/>
              </a:xfrm>
              <a:custGeom>
                <a:avLst/>
                <a:gdLst>
                  <a:gd name="T0" fmla="*/ 11 w 25"/>
                  <a:gd name="T1" fmla="*/ 20 h 21"/>
                  <a:gd name="T2" fmla="*/ 0 w 25"/>
                  <a:gd name="T3" fmla="*/ 11 h 21"/>
                  <a:gd name="T4" fmla="*/ 14 w 25"/>
                  <a:gd name="T5" fmla="*/ 1 h 21"/>
                  <a:gd name="T6" fmla="*/ 25 w 25"/>
                  <a:gd name="T7" fmla="*/ 9 h 21"/>
                  <a:gd name="T8" fmla="*/ 11 w 25"/>
                  <a:gd name="T9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1">
                    <a:moveTo>
                      <a:pt x="11" y="20"/>
                    </a:moveTo>
                    <a:cubicBezTo>
                      <a:pt x="4" y="21"/>
                      <a:pt x="1" y="17"/>
                      <a:pt x="0" y="11"/>
                    </a:cubicBezTo>
                    <a:cubicBezTo>
                      <a:pt x="0" y="6"/>
                      <a:pt x="8" y="0"/>
                      <a:pt x="14" y="1"/>
                    </a:cubicBezTo>
                    <a:cubicBezTo>
                      <a:pt x="19" y="1"/>
                      <a:pt x="24" y="3"/>
                      <a:pt x="25" y="9"/>
                    </a:cubicBezTo>
                    <a:cubicBezTo>
                      <a:pt x="25" y="14"/>
                      <a:pt x="18" y="20"/>
                      <a:pt x="11" y="20"/>
                    </a:cubicBezTo>
                    <a:close/>
                  </a:path>
                </a:pathLst>
              </a:custGeom>
              <a:solidFill>
                <a:srgbClr val="B8DAD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2" name="Freeform 656">
                <a:extLst>
                  <a:ext uri="{FF2B5EF4-FFF2-40B4-BE49-F238E27FC236}">
                    <a16:creationId xmlns:a16="http://schemas.microsoft.com/office/drawing/2014/main" id="{85346740-2EDF-D8F7-9CA1-D801C61E4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823"/>
                <a:ext cx="51" cy="46"/>
              </a:xfrm>
              <a:custGeom>
                <a:avLst/>
                <a:gdLst>
                  <a:gd name="T0" fmla="*/ 46 w 46"/>
                  <a:gd name="T1" fmla="*/ 21 h 42"/>
                  <a:gd name="T2" fmla="*/ 26 w 46"/>
                  <a:gd name="T3" fmla="*/ 40 h 42"/>
                  <a:gd name="T4" fmla="*/ 0 w 46"/>
                  <a:gd name="T5" fmla="*/ 25 h 42"/>
                  <a:gd name="T6" fmla="*/ 11 w 46"/>
                  <a:gd name="T7" fmla="*/ 7 h 42"/>
                  <a:gd name="T8" fmla="*/ 20 w 46"/>
                  <a:gd name="T9" fmla="*/ 17 h 42"/>
                  <a:gd name="T10" fmla="*/ 20 w 46"/>
                  <a:gd name="T11" fmla="*/ 27 h 42"/>
                  <a:gd name="T12" fmla="*/ 19 w 46"/>
                  <a:gd name="T13" fmla="*/ 28 h 42"/>
                  <a:gd name="T14" fmla="*/ 28 w 46"/>
                  <a:gd name="T15" fmla="*/ 28 h 42"/>
                  <a:gd name="T16" fmla="*/ 31 w 46"/>
                  <a:gd name="T17" fmla="*/ 21 h 42"/>
                  <a:gd name="T18" fmla="*/ 25 w 46"/>
                  <a:gd name="T19" fmla="*/ 13 h 42"/>
                  <a:gd name="T20" fmla="*/ 30 w 46"/>
                  <a:gd name="T21" fmla="*/ 9 h 42"/>
                  <a:gd name="T22" fmla="*/ 28 w 46"/>
                  <a:gd name="T23" fmla="*/ 7 h 42"/>
                  <a:gd name="T24" fmla="*/ 26 w 46"/>
                  <a:gd name="T25" fmla="*/ 2 h 42"/>
                  <a:gd name="T26" fmla="*/ 45 w 46"/>
                  <a:gd name="T27" fmla="*/ 15 h 42"/>
                  <a:gd name="T28" fmla="*/ 46 w 46"/>
                  <a:gd name="T2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6" h="42">
                    <a:moveTo>
                      <a:pt x="46" y="21"/>
                    </a:moveTo>
                    <a:cubicBezTo>
                      <a:pt x="44" y="33"/>
                      <a:pt x="37" y="40"/>
                      <a:pt x="26" y="40"/>
                    </a:cubicBezTo>
                    <a:cubicBezTo>
                      <a:pt x="13" y="42"/>
                      <a:pt x="4" y="36"/>
                      <a:pt x="0" y="25"/>
                    </a:cubicBezTo>
                    <a:cubicBezTo>
                      <a:pt x="0" y="12"/>
                      <a:pt x="2" y="10"/>
                      <a:pt x="11" y="7"/>
                    </a:cubicBezTo>
                    <a:cubicBezTo>
                      <a:pt x="13" y="11"/>
                      <a:pt x="14" y="15"/>
                      <a:pt x="20" y="17"/>
                    </a:cubicBezTo>
                    <a:cubicBezTo>
                      <a:pt x="24" y="18"/>
                      <a:pt x="25" y="23"/>
                      <a:pt x="20" y="27"/>
                    </a:cubicBezTo>
                    <a:cubicBezTo>
                      <a:pt x="20" y="28"/>
                      <a:pt x="17" y="25"/>
                      <a:pt x="19" y="28"/>
                    </a:cubicBezTo>
                    <a:cubicBezTo>
                      <a:pt x="23" y="33"/>
                      <a:pt x="25" y="29"/>
                      <a:pt x="28" y="28"/>
                    </a:cubicBezTo>
                    <a:cubicBezTo>
                      <a:pt x="31" y="27"/>
                      <a:pt x="33" y="24"/>
                      <a:pt x="31" y="21"/>
                    </a:cubicBezTo>
                    <a:cubicBezTo>
                      <a:pt x="29" y="19"/>
                      <a:pt x="26" y="17"/>
                      <a:pt x="25" y="13"/>
                    </a:cubicBezTo>
                    <a:cubicBezTo>
                      <a:pt x="25" y="10"/>
                      <a:pt x="25" y="7"/>
                      <a:pt x="30" y="9"/>
                    </a:cubicBezTo>
                    <a:cubicBezTo>
                      <a:pt x="30" y="8"/>
                      <a:pt x="29" y="8"/>
                      <a:pt x="28" y="7"/>
                    </a:cubicBezTo>
                    <a:cubicBezTo>
                      <a:pt x="26" y="6"/>
                      <a:pt x="25" y="4"/>
                      <a:pt x="26" y="2"/>
                    </a:cubicBezTo>
                    <a:cubicBezTo>
                      <a:pt x="34" y="0"/>
                      <a:pt x="44" y="7"/>
                      <a:pt x="45" y="15"/>
                    </a:cubicBezTo>
                    <a:cubicBezTo>
                      <a:pt x="45" y="17"/>
                      <a:pt x="44" y="19"/>
                      <a:pt x="46" y="21"/>
                    </a:cubicBezTo>
                    <a:close/>
                  </a:path>
                </a:pathLst>
              </a:custGeom>
              <a:solidFill>
                <a:srgbClr val="7CB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3" name="Freeform 657">
                <a:extLst>
                  <a:ext uri="{FF2B5EF4-FFF2-40B4-BE49-F238E27FC236}">
                    <a16:creationId xmlns:a16="http://schemas.microsoft.com/office/drawing/2014/main" id="{19FD1557-8FF4-EDD2-4D8B-BC005202B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7" y="817"/>
                <a:ext cx="58" cy="33"/>
              </a:xfrm>
              <a:custGeom>
                <a:avLst/>
                <a:gdLst>
                  <a:gd name="T0" fmla="*/ 17 w 53"/>
                  <a:gd name="T1" fmla="*/ 13 h 30"/>
                  <a:gd name="T2" fmla="*/ 5 w 53"/>
                  <a:gd name="T3" fmla="*/ 30 h 30"/>
                  <a:gd name="T4" fmla="*/ 20 w 53"/>
                  <a:gd name="T5" fmla="*/ 2 h 30"/>
                  <a:gd name="T6" fmla="*/ 49 w 53"/>
                  <a:gd name="T7" fmla="*/ 12 h 30"/>
                  <a:gd name="T8" fmla="*/ 51 w 53"/>
                  <a:gd name="T9" fmla="*/ 26 h 30"/>
                  <a:gd name="T10" fmla="*/ 32 w 53"/>
                  <a:gd name="T11" fmla="*/ 7 h 30"/>
                  <a:gd name="T12" fmla="*/ 17 w 53"/>
                  <a:gd name="T13" fmla="*/ 1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30">
                    <a:moveTo>
                      <a:pt x="17" y="13"/>
                    </a:moveTo>
                    <a:cubicBezTo>
                      <a:pt x="7" y="15"/>
                      <a:pt x="8" y="24"/>
                      <a:pt x="5" y="30"/>
                    </a:cubicBezTo>
                    <a:cubicBezTo>
                      <a:pt x="0" y="18"/>
                      <a:pt x="7" y="4"/>
                      <a:pt x="20" y="2"/>
                    </a:cubicBezTo>
                    <a:cubicBezTo>
                      <a:pt x="31" y="0"/>
                      <a:pt x="41" y="4"/>
                      <a:pt x="49" y="12"/>
                    </a:cubicBezTo>
                    <a:cubicBezTo>
                      <a:pt x="53" y="16"/>
                      <a:pt x="50" y="21"/>
                      <a:pt x="51" y="26"/>
                    </a:cubicBezTo>
                    <a:cubicBezTo>
                      <a:pt x="49" y="15"/>
                      <a:pt x="42" y="10"/>
                      <a:pt x="32" y="7"/>
                    </a:cubicBezTo>
                    <a:cubicBezTo>
                      <a:pt x="28" y="12"/>
                      <a:pt x="23" y="15"/>
                      <a:pt x="17" y="13"/>
                    </a:cubicBezTo>
                    <a:close/>
                  </a:path>
                </a:pathLst>
              </a:custGeom>
              <a:solidFill>
                <a:srgbClr val="BCD8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4" name="Freeform 658">
                <a:extLst>
                  <a:ext uri="{FF2B5EF4-FFF2-40B4-BE49-F238E27FC236}">
                    <a16:creationId xmlns:a16="http://schemas.microsoft.com/office/drawing/2014/main" id="{9AF247E4-067D-250D-4003-04EF8F46A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1355"/>
                <a:ext cx="26" cy="22"/>
              </a:xfrm>
              <a:custGeom>
                <a:avLst/>
                <a:gdLst>
                  <a:gd name="T0" fmla="*/ 12 w 24"/>
                  <a:gd name="T1" fmla="*/ 20 h 20"/>
                  <a:gd name="T2" fmla="*/ 0 w 24"/>
                  <a:gd name="T3" fmla="*/ 12 h 20"/>
                  <a:gd name="T4" fmla="*/ 12 w 24"/>
                  <a:gd name="T5" fmla="*/ 0 h 20"/>
                  <a:gd name="T6" fmla="*/ 24 w 24"/>
                  <a:gd name="T7" fmla="*/ 10 h 20"/>
                  <a:gd name="T8" fmla="*/ 12 w 24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0">
                    <a:moveTo>
                      <a:pt x="12" y="20"/>
                    </a:moveTo>
                    <a:cubicBezTo>
                      <a:pt x="6" y="19"/>
                      <a:pt x="0" y="19"/>
                      <a:pt x="0" y="12"/>
                    </a:cubicBezTo>
                    <a:cubicBezTo>
                      <a:pt x="0" y="5"/>
                      <a:pt x="6" y="0"/>
                      <a:pt x="12" y="0"/>
                    </a:cubicBezTo>
                    <a:cubicBezTo>
                      <a:pt x="17" y="0"/>
                      <a:pt x="24" y="3"/>
                      <a:pt x="24" y="10"/>
                    </a:cubicBezTo>
                    <a:cubicBezTo>
                      <a:pt x="24" y="18"/>
                      <a:pt x="17" y="19"/>
                      <a:pt x="12" y="20"/>
                    </a:cubicBezTo>
                    <a:close/>
                  </a:path>
                </a:pathLst>
              </a:custGeom>
              <a:solidFill>
                <a:srgbClr val="B3D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5" name="Freeform 659">
                <a:extLst>
                  <a:ext uri="{FF2B5EF4-FFF2-40B4-BE49-F238E27FC236}">
                    <a16:creationId xmlns:a16="http://schemas.microsoft.com/office/drawing/2014/main" id="{6F395BAF-2961-AA53-F238-F1B17976A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918"/>
                <a:ext cx="19" cy="19"/>
              </a:xfrm>
              <a:custGeom>
                <a:avLst/>
                <a:gdLst>
                  <a:gd name="T0" fmla="*/ 7 w 18"/>
                  <a:gd name="T1" fmla="*/ 0 h 17"/>
                  <a:gd name="T2" fmla="*/ 10 w 18"/>
                  <a:gd name="T3" fmla="*/ 17 h 17"/>
                  <a:gd name="T4" fmla="*/ 7 w 18"/>
                  <a:gd name="T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7">
                    <a:moveTo>
                      <a:pt x="7" y="0"/>
                    </a:moveTo>
                    <a:cubicBezTo>
                      <a:pt x="18" y="4"/>
                      <a:pt x="15" y="11"/>
                      <a:pt x="10" y="17"/>
                    </a:cubicBezTo>
                    <a:cubicBezTo>
                      <a:pt x="0" y="7"/>
                      <a:pt x="0" y="7"/>
                      <a:pt x="7" y="0"/>
                    </a:cubicBezTo>
                    <a:close/>
                  </a:path>
                </a:pathLst>
              </a:custGeom>
              <a:solidFill>
                <a:srgbClr val="E2D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6" name="Freeform 660">
                <a:extLst>
                  <a:ext uri="{FF2B5EF4-FFF2-40B4-BE49-F238E27FC236}">
                    <a16:creationId xmlns:a16="http://schemas.microsoft.com/office/drawing/2014/main" id="{E2B4625E-073D-8AFB-7340-B2EAC2F88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853"/>
                <a:ext cx="19" cy="25"/>
              </a:xfrm>
              <a:custGeom>
                <a:avLst/>
                <a:gdLst>
                  <a:gd name="T0" fmla="*/ 5 w 17"/>
                  <a:gd name="T1" fmla="*/ 22 h 22"/>
                  <a:gd name="T2" fmla="*/ 10 w 17"/>
                  <a:gd name="T3" fmla="*/ 0 h 22"/>
                  <a:gd name="T4" fmla="*/ 5 w 17"/>
                  <a:gd name="T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22">
                    <a:moveTo>
                      <a:pt x="5" y="22"/>
                    </a:moveTo>
                    <a:cubicBezTo>
                      <a:pt x="0" y="7"/>
                      <a:pt x="0" y="7"/>
                      <a:pt x="10" y="0"/>
                    </a:cubicBezTo>
                    <a:cubicBezTo>
                      <a:pt x="17" y="9"/>
                      <a:pt x="13" y="16"/>
                      <a:pt x="5" y="22"/>
                    </a:cubicBezTo>
                    <a:close/>
                  </a:path>
                </a:pathLst>
              </a:custGeom>
              <a:solidFill>
                <a:srgbClr val="E0D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7" name="Freeform 661">
                <a:extLst>
                  <a:ext uri="{FF2B5EF4-FFF2-40B4-BE49-F238E27FC236}">
                    <a16:creationId xmlns:a16="http://schemas.microsoft.com/office/drawing/2014/main" id="{22676F4E-7264-20F7-733A-6543CD55C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2" y="1147"/>
                <a:ext cx="30" cy="28"/>
              </a:xfrm>
              <a:custGeom>
                <a:avLst/>
                <a:gdLst>
                  <a:gd name="T0" fmla="*/ 13 w 28"/>
                  <a:gd name="T1" fmla="*/ 25 h 25"/>
                  <a:gd name="T2" fmla="*/ 1 w 28"/>
                  <a:gd name="T3" fmla="*/ 15 h 25"/>
                  <a:gd name="T4" fmla="*/ 13 w 28"/>
                  <a:gd name="T5" fmla="*/ 1 h 25"/>
                  <a:gd name="T6" fmla="*/ 27 w 28"/>
                  <a:gd name="T7" fmla="*/ 12 h 25"/>
                  <a:gd name="T8" fmla="*/ 13 w 2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5">
                    <a:moveTo>
                      <a:pt x="13" y="25"/>
                    </a:moveTo>
                    <a:cubicBezTo>
                      <a:pt x="6" y="25"/>
                      <a:pt x="1" y="22"/>
                      <a:pt x="1" y="15"/>
                    </a:cubicBezTo>
                    <a:cubicBezTo>
                      <a:pt x="0" y="8"/>
                      <a:pt x="7" y="0"/>
                      <a:pt x="13" y="1"/>
                    </a:cubicBezTo>
                    <a:cubicBezTo>
                      <a:pt x="20" y="2"/>
                      <a:pt x="26" y="4"/>
                      <a:pt x="27" y="12"/>
                    </a:cubicBezTo>
                    <a:cubicBezTo>
                      <a:pt x="28" y="19"/>
                      <a:pt x="20" y="25"/>
                      <a:pt x="13" y="25"/>
                    </a:cubicBezTo>
                    <a:close/>
                  </a:path>
                </a:pathLst>
              </a:custGeom>
              <a:solidFill>
                <a:srgbClr val="AF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8" name="Freeform 662">
                <a:extLst>
                  <a:ext uri="{FF2B5EF4-FFF2-40B4-BE49-F238E27FC236}">
                    <a16:creationId xmlns:a16="http://schemas.microsoft.com/office/drawing/2014/main" id="{CDF98401-6D0D-2BD7-0285-0F06B8FF5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139"/>
                <a:ext cx="30" cy="25"/>
              </a:xfrm>
              <a:custGeom>
                <a:avLst/>
                <a:gdLst>
                  <a:gd name="T0" fmla="*/ 12 w 27"/>
                  <a:gd name="T1" fmla="*/ 22 h 23"/>
                  <a:gd name="T2" fmla="*/ 1 w 27"/>
                  <a:gd name="T3" fmla="*/ 12 h 23"/>
                  <a:gd name="T4" fmla="*/ 13 w 27"/>
                  <a:gd name="T5" fmla="*/ 1 h 23"/>
                  <a:gd name="T6" fmla="*/ 26 w 27"/>
                  <a:gd name="T7" fmla="*/ 13 h 23"/>
                  <a:gd name="T8" fmla="*/ 12 w 27"/>
                  <a:gd name="T9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3">
                    <a:moveTo>
                      <a:pt x="12" y="22"/>
                    </a:moveTo>
                    <a:cubicBezTo>
                      <a:pt x="7" y="22"/>
                      <a:pt x="0" y="20"/>
                      <a:pt x="1" y="12"/>
                    </a:cubicBezTo>
                    <a:cubicBezTo>
                      <a:pt x="1" y="5"/>
                      <a:pt x="5" y="0"/>
                      <a:pt x="13" y="1"/>
                    </a:cubicBezTo>
                    <a:cubicBezTo>
                      <a:pt x="22" y="2"/>
                      <a:pt x="27" y="6"/>
                      <a:pt x="26" y="13"/>
                    </a:cubicBezTo>
                    <a:cubicBezTo>
                      <a:pt x="25" y="20"/>
                      <a:pt x="20" y="23"/>
                      <a:pt x="12" y="22"/>
                    </a:cubicBezTo>
                    <a:close/>
                  </a:path>
                </a:pathLst>
              </a:custGeom>
              <a:solidFill>
                <a:srgbClr val="ACD7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49" name="Freeform 663">
                <a:extLst>
                  <a:ext uri="{FF2B5EF4-FFF2-40B4-BE49-F238E27FC236}">
                    <a16:creationId xmlns:a16="http://schemas.microsoft.com/office/drawing/2014/main" id="{FDEB40BC-1F09-914A-9BF6-136F25A6A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1648"/>
                <a:ext cx="28" cy="23"/>
              </a:xfrm>
              <a:custGeom>
                <a:avLst/>
                <a:gdLst>
                  <a:gd name="T0" fmla="*/ 14 w 26"/>
                  <a:gd name="T1" fmla="*/ 0 h 21"/>
                  <a:gd name="T2" fmla="*/ 26 w 26"/>
                  <a:gd name="T3" fmla="*/ 11 h 21"/>
                  <a:gd name="T4" fmla="*/ 14 w 26"/>
                  <a:gd name="T5" fmla="*/ 21 h 21"/>
                  <a:gd name="T6" fmla="*/ 0 w 26"/>
                  <a:gd name="T7" fmla="*/ 10 h 21"/>
                  <a:gd name="T8" fmla="*/ 14 w 26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14" y="0"/>
                    </a:moveTo>
                    <a:cubicBezTo>
                      <a:pt x="21" y="0"/>
                      <a:pt x="26" y="4"/>
                      <a:pt x="26" y="11"/>
                    </a:cubicBezTo>
                    <a:cubicBezTo>
                      <a:pt x="26" y="18"/>
                      <a:pt x="21" y="21"/>
                      <a:pt x="14" y="21"/>
                    </a:cubicBezTo>
                    <a:cubicBezTo>
                      <a:pt x="7" y="20"/>
                      <a:pt x="1" y="19"/>
                      <a:pt x="0" y="10"/>
                    </a:cubicBezTo>
                    <a:cubicBezTo>
                      <a:pt x="0" y="4"/>
                      <a:pt x="6" y="0"/>
                      <a:pt x="14" y="0"/>
                    </a:cubicBezTo>
                    <a:close/>
                  </a:path>
                </a:pathLst>
              </a:custGeom>
              <a:solidFill>
                <a:srgbClr val="AED7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0" name="Freeform 664">
                <a:extLst>
                  <a:ext uri="{FF2B5EF4-FFF2-40B4-BE49-F238E27FC236}">
                    <a16:creationId xmlns:a16="http://schemas.microsoft.com/office/drawing/2014/main" id="{3CC9059D-36F6-5402-16E6-01AB36659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90" y="1690"/>
                <a:ext cx="30" cy="24"/>
              </a:xfrm>
              <a:custGeom>
                <a:avLst/>
                <a:gdLst>
                  <a:gd name="T0" fmla="*/ 12 w 27"/>
                  <a:gd name="T1" fmla="*/ 0 h 22"/>
                  <a:gd name="T2" fmla="*/ 27 w 27"/>
                  <a:gd name="T3" fmla="*/ 10 h 22"/>
                  <a:gd name="T4" fmla="*/ 15 w 27"/>
                  <a:gd name="T5" fmla="*/ 21 h 22"/>
                  <a:gd name="T6" fmla="*/ 1 w 27"/>
                  <a:gd name="T7" fmla="*/ 11 h 22"/>
                  <a:gd name="T8" fmla="*/ 12 w 27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12" y="0"/>
                    </a:moveTo>
                    <a:cubicBezTo>
                      <a:pt x="20" y="0"/>
                      <a:pt x="27" y="2"/>
                      <a:pt x="27" y="10"/>
                    </a:cubicBezTo>
                    <a:cubicBezTo>
                      <a:pt x="27" y="18"/>
                      <a:pt x="22" y="21"/>
                      <a:pt x="15" y="21"/>
                    </a:cubicBezTo>
                    <a:cubicBezTo>
                      <a:pt x="7" y="22"/>
                      <a:pt x="0" y="17"/>
                      <a:pt x="1" y="11"/>
                    </a:cubicBezTo>
                    <a:cubicBezTo>
                      <a:pt x="1" y="4"/>
                      <a:pt x="6" y="0"/>
                      <a:pt x="12" y="0"/>
                    </a:cubicBezTo>
                    <a:close/>
                  </a:path>
                </a:pathLst>
              </a:custGeom>
              <a:solidFill>
                <a:srgbClr val="AED8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1" name="Freeform 665">
                <a:extLst>
                  <a:ext uri="{FF2B5EF4-FFF2-40B4-BE49-F238E27FC236}">
                    <a16:creationId xmlns:a16="http://schemas.microsoft.com/office/drawing/2014/main" id="{C6261705-A477-727E-1873-62504EF1C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2423"/>
                <a:ext cx="29" cy="24"/>
              </a:xfrm>
              <a:custGeom>
                <a:avLst/>
                <a:gdLst>
                  <a:gd name="T0" fmla="*/ 13 w 27"/>
                  <a:gd name="T1" fmla="*/ 22 h 22"/>
                  <a:gd name="T2" fmla="*/ 0 w 27"/>
                  <a:gd name="T3" fmla="*/ 11 h 22"/>
                  <a:gd name="T4" fmla="*/ 13 w 27"/>
                  <a:gd name="T5" fmla="*/ 1 h 22"/>
                  <a:gd name="T6" fmla="*/ 26 w 27"/>
                  <a:gd name="T7" fmla="*/ 12 h 22"/>
                  <a:gd name="T8" fmla="*/ 13 w 27"/>
                  <a:gd name="T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13" y="22"/>
                    </a:moveTo>
                    <a:cubicBezTo>
                      <a:pt x="7" y="21"/>
                      <a:pt x="0" y="19"/>
                      <a:pt x="0" y="11"/>
                    </a:cubicBezTo>
                    <a:cubicBezTo>
                      <a:pt x="1" y="4"/>
                      <a:pt x="5" y="0"/>
                      <a:pt x="13" y="1"/>
                    </a:cubicBezTo>
                    <a:cubicBezTo>
                      <a:pt x="20" y="1"/>
                      <a:pt x="26" y="3"/>
                      <a:pt x="26" y="12"/>
                    </a:cubicBezTo>
                    <a:cubicBezTo>
                      <a:pt x="27" y="20"/>
                      <a:pt x="20" y="22"/>
                      <a:pt x="13" y="22"/>
                    </a:cubicBezTo>
                    <a:close/>
                  </a:path>
                </a:pathLst>
              </a:custGeom>
              <a:solidFill>
                <a:srgbClr val="ADD7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2" name="Freeform 666">
                <a:extLst>
                  <a:ext uri="{FF2B5EF4-FFF2-40B4-BE49-F238E27FC236}">
                    <a16:creationId xmlns:a16="http://schemas.microsoft.com/office/drawing/2014/main" id="{D0EAB4B2-AEE2-1DC7-6506-4AC396D31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6" y="1157"/>
                <a:ext cx="30" cy="23"/>
              </a:xfrm>
              <a:custGeom>
                <a:avLst/>
                <a:gdLst>
                  <a:gd name="T0" fmla="*/ 13 w 27"/>
                  <a:gd name="T1" fmla="*/ 21 h 21"/>
                  <a:gd name="T2" fmla="*/ 0 w 27"/>
                  <a:gd name="T3" fmla="*/ 11 h 21"/>
                  <a:gd name="T4" fmla="*/ 12 w 27"/>
                  <a:gd name="T5" fmla="*/ 0 h 21"/>
                  <a:gd name="T6" fmla="*/ 26 w 27"/>
                  <a:gd name="T7" fmla="*/ 11 h 21"/>
                  <a:gd name="T8" fmla="*/ 13 w 27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13" y="21"/>
                    </a:moveTo>
                    <a:cubicBezTo>
                      <a:pt x="7" y="21"/>
                      <a:pt x="0" y="19"/>
                      <a:pt x="0" y="11"/>
                    </a:cubicBezTo>
                    <a:cubicBezTo>
                      <a:pt x="0" y="4"/>
                      <a:pt x="4" y="0"/>
                      <a:pt x="12" y="0"/>
                    </a:cubicBezTo>
                    <a:cubicBezTo>
                      <a:pt x="20" y="0"/>
                      <a:pt x="27" y="5"/>
                      <a:pt x="26" y="11"/>
                    </a:cubicBezTo>
                    <a:cubicBezTo>
                      <a:pt x="26" y="18"/>
                      <a:pt x="21" y="21"/>
                      <a:pt x="13" y="21"/>
                    </a:cubicBezTo>
                    <a:close/>
                  </a:path>
                </a:pathLst>
              </a:custGeom>
              <a:solidFill>
                <a:srgbClr val="ADD7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3" name="Freeform 667">
                <a:extLst>
                  <a:ext uri="{FF2B5EF4-FFF2-40B4-BE49-F238E27FC236}">
                    <a16:creationId xmlns:a16="http://schemas.microsoft.com/office/drawing/2014/main" id="{2F513434-B75E-9402-55F3-B4C9C00B0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937"/>
                <a:ext cx="22" cy="22"/>
              </a:xfrm>
              <a:custGeom>
                <a:avLst/>
                <a:gdLst>
                  <a:gd name="T0" fmla="*/ 11 w 20"/>
                  <a:gd name="T1" fmla="*/ 20 h 20"/>
                  <a:gd name="T2" fmla="*/ 11 w 20"/>
                  <a:gd name="T3" fmla="*/ 0 h 20"/>
                  <a:gd name="T4" fmla="*/ 11 w 20"/>
                  <a:gd name="T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0">
                    <a:moveTo>
                      <a:pt x="11" y="20"/>
                    </a:moveTo>
                    <a:cubicBezTo>
                      <a:pt x="7" y="13"/>
                      <a:pt x="0" y="6"/>
                      <a:pt x="11" y="0"/>
                    </a:cubicBezTo>
                    <a:cubicBezTo>
                      <a:pt x="14" y="7"/>
                      <a:pt x="20" y="13"/>
                      <a:pt x="11" y="20"/>
                    </a:cubicBezTo>
                    <a:close/>
                  </a:path>
                </a:pathLst>
              </a:custGeom>
              <a:solidFill>
                <a:srgbClr val="DDD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4" name="Freeform 668">
                <a:extLst>
                  <a:ext uri="{FF2B5EF4-FFF2-40B4-BE49-F238E27FC236}">
                    <a16:creationId xmlns:a16="http://schemas.microsoft.com/office/drawing/2014/main" id="{DDA0EFD4-7948-09CC-69F0-E94237698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0" y="1106"/>
                <a:ext cx="63" cy="30"/>
              </a:xfrm>
              <a:custGeom>
                <a:avLst/>
                <a:gdLst>
                  <a:gd name="T0" fmla="*/ 2 w 57"/>
                  <a:gd name="T1" fmla="*/ 22 h 28"/>
                  <a:gd name="T2" fmla="*/ 9 w 57"/>
                  <a:gd name="T3" fmla="*/ 21 h 28"/>
                  <a:gd name="T4" fmla="*/ 46 w 57"/>
                  <a:gd name="T5" fmla="*/ 6 h 28"/>
                  <a:gd name="T6" fmla="*/ 54 w 57"/>
                  <a:gd name="T7" fmla="*/ 5 h 28"/>
                  <a:gd name="T8" fmla="*/ 49 w 57"/>
                  <a:gd name="T9" fmla="*/ 12 h 28"/>
                  <a:gd name="T10" fmla="*/ 12 w 57"/>
                  <a:gd name="T11" fmla="*/ 27 h 28"/>
                  <a:gd name="T12" fmla="*/ 0 w 57"/>
                  <a:gd name="T13" fmla="*/ 26 h 28"/>
                  <a:gd name="T14" fmla="*/ 2 w 57"/>
                  <a:gd name="T15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28">
                    <a:moveTo>
                      <a:pt x="2" y="22"/>
                    </a:moveTo>
                    <a:cubicBezTo>
                      <a:pt x="4" y="22"/>
                      <a:pt x="7" y="21"/>
                      <a:pt x="9" y="21"/>
                    </a:cubicBezTo>
                    <a:cubicBezTo>
                      <a:pt x="23" y="20"/>
                      <a:pt x="35" y="14"/>
                      <a:pt x="46" y="6"/>
                    </a:cubicBezTo>
                    <a:cubicBezTo>
                      <a:pt x="48" y="5"/>
                      <a:pt x="51" y="0"/>
                      <a:pt x="54" y="5"/>
                    </a:cubicBezTo>
                    <a:cubicBezTo>
                      <a:pt x="57" y="9"/>
                      <a:pt x="52" y="10"/>
                      <a:pt x="49" y="12"/>
                    </a:cubicBezTo>
                    <a:cubicBezTo>
                      <a:pt x="38" y="20"/>
                      <a:pt x="25" y="25"/>
                      <a:pt x="12" y="27"/>
                    </a:cubicBezTo>
                    <a:cubicBezTo>
                      <a:pt x="8" y="28"/>
                      <a:pt x="3" y="28"/>
                      <a:pt x="0" y="26"/>
                    </a:cubicBezTo>
                    <a:cubicBezTo>
                      <a:pt x="0" y="25"/>
                      <a:pt x="1" y="23"/>
                      <a:pt x="2" y="22"/>
                    </a:cubicBezTo>
                    <a:close/>
                  </a:path>
                </a:pathLst>
              </a:custGeom>
              <a:solidFill>
                <a:srgbClr val="22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5" name="Freeform 669">
                <a:extLst>
                  <a:ext uri="{FF2B5EF4-FFF2-40B4-BE49-F238E27FC236}">
                    <a16:creationId xmlns:a16="http://schemas.microsoft.com/office/drawing/2014/main" id="{E21C0202-87AA-699D-E6CF-7C5B4F123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8" y="1709"/>
                <a:ext cx="72" cy="65"/>
              </a:xfrm>
              <a:custGeom>
                <a:avLst/>
                <a:gdLst>
                  <a:gd name="T0" fmla="*/ 66 w 66"/>
                  <a:gd name="T1" fmla="*/ 4 h 59"/>
                  <a:gd name="T2" fmla="*/ 54 w 66"/>
                  <a:gd name="T3" fmla="*/ 7 h 59"/>
                  <a:gd name="T4" fmla="*/ 23 w 66"/>
                  <a:gd name="T5" fmla="*/ 7 h 59"/>
                  <a:gd name="T6" fmla="*/ 14 w 66"/>
                  <a:gd name="T7" fmla="*/ 15 h 59"/>
                  <a:gd name="T8" fmla="*/ 5 w 66"/>
                  <a:gd name="T9" fmla="*/ 59 h 59"/>
                  <a:gd name="T10" fmla="*/ 0 w 66"/>
                  <a:gd name="T11" fmla="*/ 51 h 59"/>
                  <a:gd name="T12" fmla="*/ 10 w 66"/>
                  <a:gd name="T13" fmla="*/ 6 h 59"/>
                  <a:gd name="T14" fmla="*/ 14 w 66"/>
                  <a:gd name="T15" fmla="*/ 1 h 59"/>
                  <a:gd name="T16" fmla="*/ 66 w 66"/>
                  <a:gd name="T17" fmla="*/ 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59">
                    <a:moveTo>
                      <a:pt x="66" y="4"/>
                    </a:moveTo>
                    <a:cubicBezTo>
                      <a:pt x="63" y="9"/>
                      <a:pt x="58" y="6"/>
                      <a:pt x="54" y="7"/>
                    </a:cubicBezTo>
                    <a:cubicBezTo>
                      <a:pt x="43" y="7"/>
                      <a:pt x="33" y="7"/>
                      <a:pt x="23" y="7"/>
                    </a:cubicBezTo>
                    <a:cubicBezTo>
                      <a:pt x="18" y="7"/>
                      <a:pt x="15" y="9"/>
                      <a:pt x="14" y="15"/>
                    </a:cubicBezTo>
                    <a:cubicBezTo>
                      <a:pt x="11" y="29"/>
                      <a:pt x="8" y="44"/>
                      <a:pt x="5" y="59"/>
                    </a:cubicBezTo>
                    <a:cubicBezTo>
                      <a:pt x="2" y="57"/>
                      <a:pt x="1" y="54"/>
                      <a:pt x="0" y="51"/>
                    </a:cubicBezTo>
                    <a:cubicBezTo>
                      <a:pt x="2" y="35"/>
                      <a:pt x="6" y="21"/>
                      <a:pt x="10" y="6"/>
                    </a:cubicBezTo>
                    <a:cubicBezTo>
                      <a:pt x="10" y="3"/>
                      <a:pt x="11" y="1"/>
                      <a:pt x="14" y="1"/>
                    </a:cubicBezTo>
                    <a:cubicBezTo>
                      <a:pt x="32" y="2"/>
                      <a:pt x="49" y="0"/>
                      <a:pt x="66" y="4"/>
                    </a:cubicBezTo>
                    <a:close/>
                  </a:path>
                </a:pathLst>
              </a:custGeom>
              <a:solidFill>
                <a:srgbClr val="1D1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6" name="Freeform 670">
                <a:extLst>
                  <a:ext uri="{FF2B5EF4-FFF2-40B4-BE49-F238E27FC236}">
                    <a16:creationId xmlns:a16="http://schemas.microsoft.com/office/drawing/2014/main" id="{813B6781-0BD5-8DF0-2C7B-56D32D3D2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0" y="2216"/>
                <a:ext cx="38" cy="34"/>
              </a:xfrm>
              <a:custGeom>
                <a:avLst/>
                <a:gdLst>
                  <a:gd name="T0" fmla="*/ 17 w 35"/>
                  <a:gd name="T1" fmla="*/ 31 h 31"/>
                  <a:gd name="T2" fmla="*/ 0 w 35"/>
                  <a:gd name="T3" fmla="*/ 16 h 31"/>
                  <a:gd name="T4" fmla="*/ 18 w 35"/>
                  <a:gd name="T5" fmla="*/ 0 h 31"/>
                  <a:gd name="T6" fmla="*/ 35 w 35"/>
                  <a:gd name="T7" fmla="*/ 16 h 31"/>
                  <a:gd name="T8" fmla="*/ 17 w 35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1">
                    <a:moveTo>
                      <a:pt x="17" y="31"/>
                    </a:moveTo>
                    <a:cubicBezTo>
                      <a:pt x="7" y="30"/>
                      <a:pt x="0" y="24"/>
                      <a:pt x="0" y="16"/>
                    </a:cubicBezTo>
                    <a:cubicBezTo>
                      <a:pt x="0" y="7"/>
                      <a:pt x="9" y="0"/>
                      <a:pt x="18" y="0"/>
                    </a:cubicBezTo>
                    <a:cubicBezTo>
                      <a:pt x="28" y="0"/>
                      <a:pt x="35" y="7"/>
                      <a:pt x="35" y="16"/>
                    </a:cubicBezTo>
                    <a:cubicBezTo>
                      <a:pt x="35" y="25"/>
                      <a:pt x="27" y="31"/>
                      <a:pt x="17" y="31"/>
                    </a:cubicBezTo>
                    <a:close/>
                  </a:path>
                </a:pathLst>
              </a:custGeom>
              <a:solidFill>
                <a:srgbClr val="20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7" name="Freeform 671">
                <a:extLst>
                  <a:ext uri="{FF2B5EF4-FFF2-40B4-BE49-F238E27FC236}">
                    <a16:creationId xmlns:a16="http://schemas.microsoft.com/office/drawing/2014/main" id="{A147E241-FF85-7019-A194-C27E49456B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1809"/>
                <a:ext cx="260" cy="24"/>
              </a:xfrm>
              <a:custGeom>
                <a:avLst/>
                <a:gdLst>
                  <a:gd name="T0" fmla="*/ 3 w 237"/>
                  <a:gd name="T1" fmla="*/ 19 h 22"/>
                  <a:gd name="T2" fmla="*/ 2 w 237"/>
                  <a:gd name="T3" fmla="*/ 14 h 22"/>
                  <a:gd name="T4" fmla="*/ 10 w 237"/>
                  <a:gd name="T5" fmla="*/ 4 h 22"/>
                  <a:gd name="T6" fmla="*/ 162 w 237"/>
                  <a:gd name="T7" fmla="*/ 2 h 22"/>
                  <a:gd name="T8" fmla="*/ 220 w 237"/>
                  <a:gd name="T9" fmla="*/ 4 h 22"/>
                  <a:gd name="T10" fmla="*/ 233 w 237"/>
                  <a:gd name="T11" fmla="*/ 21 h 22"/>
                  <a:gd name="T12" fmla="*/ 221 w 237"/>
                  <a:gd name="T13" fmla="*/ 16 h 22"/>
                  <a:gd name="T14" fmla="*/ 215 w 237"/>
                  <a:gd name="T15" fmla="*/ 17 h 22"/>
                  <a:gd name="T16" fmla="*/ 200 w 237"/>
                  <a:gd name="T17" fmla="*/ 16 h 22"/>
                  <a:gd name="T18" fmla="*/ 192 w 237"/>
                  <a:gd name="T19" fmla="*/ 15 h 22"/>
                  <a:gd name="T20" fmla="*/ 181 w 237"/>
                  <a:gd name="T21" fmla="*/ 15 h 22"/>
                  <a:gd name="T22" fmla="*/ 169 w 237"/>
                  <a:gd name="T23" fmla="*/ 17 h 22"/>
                  <a:gd name="T24" fmla="*/ 136 w 237"/>
                  <a:gd name="T25" fmla="*/ 18 h 22"/>
                  <a:gd name="T26" fmla="*/ 65 w 237"/>
                  <a:gd name="T27" fmla="*/ 18 h 22"/>
                  <a:gd name="T28" fmla="*/ 12 w 237"/>
                  <a:gd name="T29" fmla="*/ 21 h 22"/>
                  <a:gd name="T30" fmla="*/ 3 w 237"/>
                  <a:gd name="T3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7" h="22">
                    <a:moveTo>
                      <a:pt x="3" y="19"/>
                    </a:moveTo>
                    <a:cubicBezTo>
                      <a:pt x="3" y="18"/>
                      <a:pt x="2" y="16"/>
                      <a:pt x="2" y="14"/>
                    </a:cubicBezTo>
                    <a:cubicBezTo>
                      <a:pt x="0" y="7"/>
                      <a:pt x="2" y="4"/>
                      <a:pt x="10" y="4"/>
                    </a:cubicBezTo>
                    <a:cubicBezTo>
                      <a:pt x="61" y="0"/>
                      <a:pt x="111" y="1"/>
                      <a:pt x="162" y="2"/>
                    </a:cubicBezTo>
                    <a:cubicBezTo>
                      <a:pt x="181" y="3"/>
                      <a:pt x="201" y="3"/>
                      <a:pt x="220" y="4"/>
                    </a:cubicBezTo>
                    <a:cubicBezTo>
                      <a:pt x="236" y="4"/>
                      <a:pt x="237" y="5"/>
                      <a:pt x="233" y="21"/>
                    </a:cubicBezTo>
                    <a:cubicBezTo>
                      <a:pt x="230" y="18"/>
                      <a:pt x="225" y="18"/>
                      <a:pt x="221" y="16"/>
                    </a:cubicBezTo>
                    <a:cubicBezTo>
                      <a:pt x="219" y="13"/>
                      <a:pt x="217" y="15"/>
                      <a:pt x="215" y="17"/>
                    </a:cubicBezTo>
                    <a:cubicBezTo>
                      <a:pt x="210" y="19"/>
                      <a:pt x="205" y="17"/>
                      <a:pt x="200" y="16"/>
                    </a:cubicBezTo>
                    <a:cubicBezTo>
                      <a:pt x="198" y="12"/>
                      <a:pt x="195" y="12"/>
                      <a:pt x="192" y="15"/>
                    </a:cubicBezTo>
                    <a:cubicBezTo>
                      <a:pt x="188" y="16"/>
                      <a:pt x="184" y="16"/>
                      <a:pt x="181" y="15"/>
                    </a:cubicBezTo>
                    <a:cubicBezTo>
                      <a:pt x="176" y="10"/>
                      <a:pt x="173" y="14"/>
                      <a:pt x="169" y="17"/>
                    </a:cubicBezTo>
                    <a:cubicBezTo>
                      <a:pt x="158" y="19"/>
                      <a:pt x="147" y="18"/>
                      <a:pt x="136" y="18"/>
                    </a:cubicBezTo>
                    <a:cubicBezTo>
                      <a:pt x="112" y="19"/>
                      <a:pt x="88" y="19"/>
                      <a:pt x="65" y="18"/>
                    </a:cubicBezTo>
                    <a:cubicBezTo>
                      <a:pt x="47" y="18"/>
                      <a:pt x="29" y="20"/>
                      <a:pt x="12" y="21"/>
                    </a:cubicBezTo>
                    <a:cubicBezTo>
                      <a:pt x="9" y="21"/>
                      <a:pt x="6" y="22"/>
                      <a:pt x="3" y="19"/>
                    </a:cubicBezTo>
                    <a:close/>
                  </a:path>
                </a:pathLst>
              </a:custGeom>
              <a:solidFill>
                <a:srgbClr val="91A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8" name="Freeform 672">
                <a:extLst>
                  <a:ext uri="{FF2B5EF4-FFF2-40B4-BE49-F238E27FC236}">
                    <a16:creationId xmlns:a16="http://schemas.microsoft.com/office/drawing/2014/main" id="{31A7FD2B-9FFE-C55B-4092-B9D566C9E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5" y="1836"/>
                <a:ext cx="30" cy="150"/>
              </a:xfrm>
              <a:custGeom>
                <a:avLst/>
                <a:gdLst>
                  <a:gd name="T0" fmla="*/ 25 w 27"/>
                  <a:gd name="T1" fmla="*/ 68 h 137"/>
                  <a:gd name="T2" fmla="*/ 25 w 27"/>
                  <a:gd name="T3" fmla="*/ 122 h 137"/>
                  <a:gd name="T4" fmla="*/ 20 w 27"/>
                  <a:gd name="T5" fmla="*/ 130 h 137"/>
                  <a:gd name="T6" fmla="*/ 4 w 27"/>
                  <a:gd name="T7" fmla="*/ 123 h 137"/>
                  <a:gd name="T8" fmla="*/ 3 w 27"/>
                  <a:gd name="T9" fmla="*/ 11 h 137"/>
                  <a:gd name="T10" fmla="*/ 8 w 27"/>
                  <a:gd name="T11" fmla="*/ 3 h 137"/>
                  <a:gd name="T12" fmla="*/ 22 w 27"/>
                  <a:gd name="T13" fmla="*/ 11 h 137"/>
                  <a:gd name="T14" fmla="*/ 24 w 27"/>
                  <a:gd name="T15" fmla="*/ 68 h 137"/>
                  <a:gd name="T16" fmla="*/ 25 w 27"/>
                  <a:gd name="T17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37">
                    <a:moveTo>
                      <a:pt x="25" y="68"/>
                    </a:moveTo>
                    <a:cubicBezTo>
                      <a:pt x="25" y="86"/>
                      <a:pt x="25" y="104"/>
                      <a:pt x="25" y="122"/>
                    </a:cubicBezTo>
                    <a:cubicBezTo>
                      <a:pt x="25" y="126"/>
                      <a:pt x="27" y="133"/>
                      <a:pt x="20" y="130"/>
                    </a:cubicBezTo>
                    <a:cubicBezTo>
                      <a:pt x="15" y="129"/>
                      <a:pt x="5" y="137"/>
                      <a:pt x="4" y="123"/>
                    </a:cubicBezTo>
                    <a:cubicBezTo>
                      <a:pt x="3" y="86"/>
                      <a:pt x="2" y="48"/>
                      <a:pt x="3" y="11"/>
                    </a:cubicBezTo>
                    <a:cubicBezTo>
                      <a:pt x="3" y="7"/>
                      <a:pt x="0" y="2"/>
                      <a:pt x="8" y="3"/>
                    </a:cubicBezTo>
                    <a:cubicBezTo>
                      <a:pt x="14" y="3"/>
                      <a:pt x="22" y="0"/>
                      <a:pt x="22" y="11"/>
                    </a:cubicBezTo>
                    <a:cubicBezTo>
                      <a:pt x="22" y="30"/>
                      <a:pt x="23" y="49"/>
                      <a:pt x="24" y="68"/>
                    </a:cubicBezTo>
                    <a:cubicBezTo>
                      <a:pt x="25" y="68"/>
                      <a:pt x="25" y="68"/>
                      <a:pt x="25" y="68"/>
                    </a:cubicBezTo>
                    <a:close/>
                  </a:path>
                </a:pathLst>
              </a:custGeom>
              <a:solidFill>
                <a:srgbClr val="B2CF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59" name="Freeform 673">
                <a:extLst>
                  <a:ext uri="{FF2B5EF4-FFF2-40B4-BE49-F238E27FC236}">
                    <a16:creationId xmlns:a16="http://schemas.microsoft.com/office/drawing/2014/main" id="{200C2B6B-DCF5-2EE3-9190-63CC71830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4" y="1834"/>
                <a:ext cx="28" cy="150"/>
              </a:xfrm>
              <a:custGeom>
                <a:avLst/>
                <a:gdLst>
                  <a:gd name="T0" fmla="*/ 0 w 25"/>
                  <a:gd name="T1" fmla="*/ 68 h 137"/>
                  <a:gd name="T2" fmla="*/ 0 w 25"/>
                  <a:gd name="T3" fmla="*/ 10 h 137"/>
                  <a:gd name="T4" fmla="*/ 7 w 25"/>
                  <a:gd name="T5" fmla="*/ 4 h 137"/>
                  <a:gd name="T6" fmla="*/ 19 w 25"/>
                  <a:gd name="T7" fmla="*/ 10 h 137"/>
                  <a:gd name="T8" fmla="*/ 25 w 25"/>
                  <a:gd name="T9" fmla="*/ 125 h 137"/>
                  <a:gd name="T10" fmla="*/ 11 w 25"/>
                  <a:gd name="T11" fmla="*/ 133 h 137"/>
                  <a:gd name="T12" fmla="*/ 3 w 25"/>
                  <a:gd name="T13" fmla="*/ 125 h 137"/>
                  <a:gd name="T14" fmla="*/ 0 w 25"/>
                  <a:gd name="T15" fmla="*/ 6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37">
                    <a:moveTo>
                      <a:pt x="0" y="68"/>
                    </a:moveTo>
                    <a:cubicBezTo>
                      <a:pt x="0" y="49"/>
                      <a:pt x="0" y="29"/>
                      <a:pt x="0" y="10"/>
                    </a:cubicBezTo>
                    <a:cubicBezTo>
                      <a:pt x="0" y="4"/>
                      <a:pt x="3" y="3"/>
                      <a:pt x="7" y="4"/>
                    </a:cubicBezTo>
                    <a:cubicBezTo>
                      <a:pt x="11" y="5"/>
                      <a:pt x="18" y="0"/>
                      <a:pt x="19" y="10"/>
                    </a:cubicBezTo>
                    <a:cubicBezTo>
                      <a:pt x="21" y="48"/>
                      <a:pt x="25" y="86"/>
                      <a:pt x="25" y="125"/>
                    </a:cubicBezTo>
                    <a:cubicBezTo>
                      <a:pt x="25" y="137"/>
                      <a:pt x="17" y="132"/>
                      <a:pt x="11" y="133"/>
                    </a:cubicBezTo>
                    <a:cubicBezTo>
                      <a:pt x="5" y="135"/>
                      <a:pt x="3" y="132"/>
                      <a:pt x="3" y="125"/>
                    </a:cubicBezTo>
                    <a:cubicBezTo>
                      <a:pt x="2" y="106"/>
                      <a:pt x="4" y="87"/>
                      <a:pt x="0" y="68"/>
                    </a:cubicBezTo>
                    <a:close/>
                  </a:path>
                </a:pathLst>
              </a:custGeom>
              <a:solidFill>
                <a:srgbClr val="C1D8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0" name="Freeform 674">
                <a:extLst>
                  <a:ext uri="{FF2B5EF4-FFF2-40B4-BE49-F238E27FC236}">
                    <a16:creationId xmlns:a16="http://schemas.microsoft.com/office/drawing/2014/main" id="{996B9D5A-D5CD-7913-2006-725479562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1836"/>
                <a:ext cx="26" cy="150"/>
              </a:xfrm>
              <a:custGeom>
                <a:avLst/>
                <a:gdLst>
                  <a:gd name="T0" fmla="*/ 21 w 23"/>
                  <a:gd name="T1" fmla="*/ 67 h 137"/>
                  <a:gd name="T2" fmla="*/ 21 w 23"/>
                  <a:gd name="T3" fmla="*/ 123 h 137"/>
                  <a:gd name="T4" fmla="*/ 7 w 23"/>
                  <a:gd name="T5" fmla="*/ 132 h 137"/>
                  <a:gd name="T6" fmla="*/ 1 w 23"/>
                  <a:gd name="T7" fmla="*/ 124 h 137"/>
                  <a:gd name="T8" fmla="*/ 1 w 23"/>
                  <a:gd name="T9" fmla="*/ 8 h 137"/>
                  <a:gd name="T10" fmla="*/ 8 w 23"/>
                  <a:gd name="T11" fmla="*/ 2 h 137"/>
                  <a:gd name="T12" fmla="*/ 20 w 23"/>
                  <a:gd name="T13" fmla="*/ 15 h 137"/>
                  <a:gd name="T14" fmla="*/ 20 w 23"/>
                  <a:gd name="T15" fmla="*/ 67 h 137"/>
                  <a:gd name="T16" fmla="*/ 21 w 23"/>
                  <a:gd name="T17" fmla="*/ 6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37">
                    <a:moveTo>
                      <a:pt x="21" y="67"/>
                    </a:moveTo>
                    <a:cubicBezTo>
                      <a:pt x="21" y="86"/>
                      <a:pt x="21" y="105"/>
                      <a:pt x="21" y="123"/>
                    </a:cubicBezTo>
                    <a:cubicBezTo>
                      <a:pt x="22" y="137"/>
                      <a:pt x="12" y="130"/>
                      <a:pt x="7" y="132"/>
                    </a:cubicBezTo>
                    <a:cubicBezTo>
                      <a:pt x="0" y="134"/>
                      <a:pt x="1" y="128"/>
                      <a:pt x="1" y="124"/>
                    </a:cubicBezTo>
                    <a:cubicBezTo>
                      <a:pt x="1" y="85"/>
                      <a:pt x="1" y="46"/>
                      <a:pt x="1" y="8"/>
                    </a:cubicBezTo>
                    <a:cubicBezTo>
                      <a:pt x="1" y="2"/>
                      <a:pt x="3" y="2"/>
                      <a:pt x="8" y="2"/>
                    </a:cubicBezTo>
                    <a:cubicBezTo>
                      <a:pt x="23" y="3"/>
                      <a:pt x="20" y="0"/>
                      <a:pt x="20" y="15"/>
                    </a:cubicBezTo>
                    <a:cubicBezTo>
                      <a:pt x="21" y="32"/>
                      <a:pt x="20" y="50"/>
                      <a:pt x="20" y="67"/>
                    </a:cubicBezTo>
                    <a:cubicBezTo>
                      <a:pt x="21" y="67"/>
                      <a:pt x="21" y="67"/>
                      <a:pt x="21" y="67"/>
                    </a:cubicBezTo>
                    <a:close/>
                  </a:path>
                </a:pathLst>
              </a:custGeom>
              <a:solidFill>
                <a:srgbClr val="C3D9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1" name="Freeform 675">
                <a:extLst>
                  <a:ext uri="{FF2B5EF4-FFF2-40B4-BE49-F238E27FC236}">
                    <a16:creationId xmlns:a16="http://schemas.microsoft.com/office/drawing/2014/main" id="{885AC1C8-8755-CF6B-4665-6BE44DB56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9" y="1834"/>
                <a:ext cx="28" cy="150"/>
              </a:xfrm>
              <a:custGeom>
                <a:avLst/>
                <a:gdLst>
                  <a:gd name="T0" fmla="*/ 0 w 26"/>
                  <a:gd name="T1" fmla="*/ 18 h 137"/>
                  <a:gd name="T2" fmla="*/ 0 w 26"/>
                  <a:gd name="T3" fmla="*/ 15 h 137"/>
                  <a:gd name="T4" fmla="*/ 16 w 26"/>
                  <a:gd name="T5" fmla="*/ 4 h 137"/>
                  <a:gd name="T6" fmla="*/ 19 w 26"/>
                  <a:gd name="T7" fmla="*/ 9 h 137"/>
                  <a:gd name="T8" fmla="*/ 25 w 26"/>
                  <a:gd name="T9" fmla="*/ 128 h 137"/>
                  <a:gd name="T10" fmla="*/ 21 w 26"/>
                  <a:gd name="T11" fmla="*/ 134 h 137"/>
                  <a:gd name="T12" fmla="*/ 7 w 26"/>
                  <a:gd name="T13" fmla="*/ 130 h 137"/>
                  <a:gd name="T14" fmla="*/ 7 w 26"/>
                  <a:gd name="T15" fmla="*/ 126 h 137"/>
                  <a:gd name="T16" fmla="*/ 0 w 26"/>
                  <a:gd name="T17" fmla="*/ 18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37">
                    <a:moveTo>
                      <a:pt x="0" y="18"/>
                    </a:moveTo>
                    <a:cubicBezTo>
                      <a:pt x="0" y="17"/>
                      <a:pt x="0" y="16"/>
                      <a:pt x="0" y="15"/>
                    </a:cubicBezTo>
                    <a:cubicBezTo>
                      <a:pt x="0" y="4"/>
                      <a:pt x="6" y="0"/>
                      <a:pt x="16" y="4"/>
                    </a:cubicBezTo>
                    <a:cubicBezTo>
                      <a:pt x="19" y="5"/>
                      <a:pt x="19" y="7"/>
                      <a:pt x="19" y="9"/>
                    </a:cubicBezTo>
                    <a:cubicBezTo>
                      <a:pt x="19" y="49"/>
                      <a:pt x="23" y="88"/>
                      <a:pt x="25" y="128"/>
                    </a:cubicBezTo>
                    <a:cubicBezTo>
                      <a:pt x="26" y="131"/>
                      <a:pt x="26" y="135"/>
                      <a:pt x="21" y="134"/>
                    </a:cubicBezTo>
                    <a:cubicBezTo>
                      <a:pt x="16" y="133"/>
                      <a:pt x="10" y="137"/>
                      <a:pt x="7" y="130"/>
                    </a:cubicBezTo>
                    <a:cubicBezTo>
                      <a:pt x="7" y="128"/>
                      <a:pt x="7" y="127"/>
                      <a:pt x="7" y="126"/>
                    </a:cubicBezTo>
                    <a:cubicBezTo>
                      <a:pt x="6" y="90"/>
                      <a:pt x="5" y="54"/>
                      <a:pt x="0" y="18"/>
                    </a:cubicBezTo>
                    <a:close/>
                  </a:path>
                </a:pathLst>
              </a:custGeom>
              <a:solidFill>
                <a:srgbClr val="B2C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2" name="Freeform 676">
                <a:extLst>
                  <a:ext uri="{FF2B5EF4-FFF2-40B4-BE49-F238E27FC236}">
                    <a16:creationId xmlns:a16="http://schemas.microsoft.com/office/drawing/2014/main" id="{62C0C6BB-3590-102A-3E4E-BE3E4298E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0" y="1838"/>
                <a:ext cx="28" cy="145"/>
              </a:xfrm>
              <a:custGeom>
                <a:avLst/>
                <a:gdLst>
                  <a:gd name="T0" fmla="*/ 21 w 25"/>
                  <a:gd name="T1" fmla="*/ 80 h 132"/>
                  <a:gd name="T2" fmla="*/ 24 w 25"/>
                  <a:gd name="T3" fmla="*/ 124 h 132"/>
                  <a:gd name="T4" fmla="*/ 16 w 25"/>
                  <a:gd name="T5" fmla="*/ 130 h 132"/>
                  <a:gd name="T6" fmla="*/ 7 w 25"/>
                  <a:gd name="T7" fmla="*/ 124 h 132"/>
                  <a:gd name="T8" fmla="*/ 4 w 25"/>
                  <a:gd name="T9" fmla="*/ 8 h 132"/>
                  <a:gd name="T10" fmla="*/ 8 w 25"/>
                  <a:gd name="T11" fmla="*/ 0 h 132"/>
                  <a:gd name="T12" fmla="*/ 18 w 25"/>
                  <a:gd name="T13" fmla="*/ 8 h 132"/>
                  <a:gd name="T14" fmla="*/ 21 w 25"/>
                  <a:gd name="T15" fmla="*/ 8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32">
                    <a:moveTo>
                      <a:pt x="21" y="80"/>
                    </a:moveTo>
                    <a:cubicBezTo>
                      <a:pt x="22" y="91"/>
                      <a:pt x="22" y="107"/>
                      <a:pt x="24" y="124"/>
                    </a:cubicBezTo>
                    <a:cubicBezTo>
                      <a:pt x="25" y="132"/>
                      <a:pt x="20" y="130"/>
                      <a:pt x="16" y="130"/>
                    </a:cubicBezTo>
                    <a:cubicBezTo>
                      <a:pt x="11" y="131"/>
                      <a:pt x="7" y="132"/>
                      <a:pt x="7" y="124"/>
                    </a:cubicBezTo>
                    <a:cubicBezTo>
                      <a:pt x="8" y="86"/>
                      <a:pt x="8" y="47"/>
                      <a:pt x="4" y="8"/>
                    </a:cubicBezTo>
                    <a:cubicBezTo>
                      <a:pt x="4" y="6"/>
                      <a:pt x="0" y="0"/>
                      <a:pt x="8" y="0"/>
                    </a:cubicBezTo>
                    <a:cubicBezTo>
                      <a:pt x="13" y="0"/>
                      <a:pt x="17" y="0"/>
                      <a:pt x="18" y="8"/>
                    </a:cubicBezTo>
                    <a:cubicBezTo>
                      <a:pt x="21" y="30"/>
                      <a:pt x="22" y="52"/>
                      <a:pt x="21" y="80"/>
                    </a:cubicBezTo>
                    <a:close/>
                  </a:path>
                </a:pathLst>
              </a:custGeom>
              <a:solidFill>
                <a:srgbClr val="CFE0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3" name="Freeform 677">
                <a:extLst>
                  <a:ext uri="{FF2B5EF4-FFF2-40B4-BE49-F238E27FC236}">
                    <a16:creationId xmlns:a16="http://schemas.microsoft.com/office/drawing/2014/main" id="{654A576C-7D2C-6052-6A78-086E70DBC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2" y="1836"/>
                <a:ext cx="26" cy="145"/>
              </a:xfrm>
              <a:custGeom>
                <a:avLst/>
                <a:gdLst>
                  <a:gd name="T0" fmla="*/ 21 w 23"/>
                  <a:gd name="T1" fmla="*/ 66 h 132"/>
                  <a:gd name="T2" fmla="*/ 21 w 23"/>
                  <a:gd name="T3" fmla="*/ 125 h 132"/>
                  <a:gd name="T4" fmla="*/ 17 w 23"/>
                  <a:gd name="T5" fmla="*/ 132 h 132"/>
                  <a:gd name="T6" fmla="*/ 10 w 23"/>
                  <a:gd name="T7" fmla="*/ 126 h 132"/>
                  <a:gd name="T8" fmla="*/ 5 w 23"/>
                  <a:gd name="T9" fmla="*/ 48 h 132"/>
                  <a:gd name="T10" fmla="*/ 2 w 23"/>
                  <a:gd name="T11" fmla="*/ 8 h 132"/>
                  <a:gd name="T12" fmla="*/ 9 w 23"/>
                  <a:gd name="T13" fmla="*/ 0 h 132"/>
                  <a:gd name="T14" fmla="*/ 17 w 23"/>
                  <a:gd name="T15" fmla="*/ 7 h 132"/>
                  <a:gd name="T16" fmla="*/ 21 w 23"/>
                  <a:gd name="T17" fmla="*/ 6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32">
                    <a:moveTo>
                      <a:pt x="21" y="66"/>
                    </a:moveTo>
                    <a:cubicBezTo>
                      <a:pt x="21" y="86"/>
                      <a:pt x="21" y="106"/>
                      <a:pt x="21" y="125"/>
                    </a:cubicBezTo>
                    <a:cubicBezTo>
                      <a:pt x="21" y="128"/>
                      <a:pt x="23" y="132"/>
                      <a:pt x="17" y="132"/>
                    </a:cubicBezTo>
                    <a:cubicBezTo>
                      <a:pt x="13" y="132"/>
                      <a:pt x="11" y="131"/>
                      <a:pt x="10" y="126"/>
                    </a:cubicBezTo>
                    <a:cubicBezTo>
                      <a:pt x="6" y="100"/>
                      <a:pt x="7" y="74"/>
                      <a:pt x="5" y="48"/>
                    </a:cubicBezTo>
                    <a:cubicBezTo>
                      <a:pt x="5" y="35"/>
                      <a:pt x="4" y="21"/>
                      <a:pt x="2" y="8"/>
                    </a:cubicBezTo>
                    <a:cubicBezTo>
                      <a:pt x="0" y="1"/>
                      <a:pt x="4" y="1"/>
                      <a:pt x="9" y="0"/>
                    </a:cubicBezTo>
                    <a:cubicBezTo>
                      <a:pt x="15" y="0"/>
                      <a:pt x="18" y="0"/>
                      <a:pt x="17" y="7"/>
                    </a:cubicBezTo>
                    <a:cubicBezTo>
                      <a:pt x="15" y="27"/>
                      <a:pt x="18" y="46"/>
                      <a:pt x="21" y="66"/>
                    </a:cubicBezTo>
                    <a:close/>
                  </a:path>
                </a:pathLst>
              </a:custGeom>
              <a:solidFill>
                <a:srgbClr val="B2C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4" name="Freeform 678">
                <a:extLst>
                  <a:ext uri="{FF2B5EF4-FFF2-40B4-BE49-F238E27FC236}">
                    <a16:creationId xmlns:a16="http://schemas.microsoft.com/office/drawing/2014/main" id="{120310A0-EBF2-3B30-F48E-E7BA4EBD1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8" y="1822"/>
                <a:ext cx="252" cy="13"/>
              </a:xfrm>
              <a:custGeom>
                <a:avLst/>
                <a:gdLst>
                  <a:gd name="T0" fmla="*/ 176 w 230"/>
                  <a:gd name="T1" fmla="*/ 1 h 12"/>
                  <a:gd name="T2" fmla="*/ 190 w 230"/>
                  <a:gd name="T3" fmla="*/ 1 h 12"/>
                  <a:gd name="T4" fmla="*/ 197 w 230"/>
                  <a:gd name="T5" fmla="*/ 3 h 12"/>
                  <a:gd name="T6" fmla="*/ 212 w 230"/>
                  <a:gd name="T7" fmla="*/ 3 h 12"/>
                  <a:gd name="T8" fmla="*/ 219 w 230"/>
                  <a:gd name="T9" fmla="*/ 4 h 12"/>
                  <a:gd name="T10" fmla="*/ 230 w 230"/>
                  <a:gd name="T11" fmla="*/ 9 h 12"/>
                  <a:gd name="T12" fmla="*/ 187 w 230"/>
                  <a:gd name="T13" fmla="*/ 9 h 12"/>
                  <a:gd name="T14" fmla="*/ 41 w 230"/>
                  <a:gd name="T15" fmla="*/ 10 h 12"/>
                  <a:gd name="T16" fmla="*/ 6 w 230"/>
                  <a:gd name="T17" fmla="*/ 12 h 12"/>
                  <a:gd name="T18" fmla="*/ 0 w 230"/>
                  <a:gd name="T19" fmla="*/ 7 h 12"/>
                  <a:gd name="T20" fmla="*/ 155 w 230"/>
                  <a:gd name="T21" fmla="*/ 2 h 12"/>
                  <a:gd name="T22" fmla="*/ 169 w 230"/>
                  <a:gd name="T23" fmla="*/ 1 h 12"/>
                  <a:gd name="T24" fmla="*/ 176 w 230"/>
                  <a:gd name="T25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0" h="12">
                    <a:moveTo>
                      <a:pt x="176" y="1"/>
                    </a:moveTo>
                    <a:cubicBezTo>
                      <a:pt x="181" y="1"/>
                      <a:pt x="185" y="1"/>
                      <a:pt x="190" y="1"/>
                    </a:cubicBezTo>
                    <a:cubicBezTo>
                      <a:pt x="192" y="0"/>
                      <a:pt x="195" y="1"/>
                      <a:pt x="197" y="3"/>
                    </a:cubicBezTo>
                    <a:cubicBezTo>
                      <a:pt x="202" y="1"/>
                      <a:pt x="207" y="4"/>
                      <a:pt x="212" y="3"/>
                    </a:cubicBezTo>
                    <a:cubicBezTo>
                      <a:pt x="214" y="1"/>
                      <a:pt x="217" y="4"/>
                      <a:pt x="219" y="4"/>
                    </a:cubicBezTo>
                    <a:cubicBezTo>
                      <a:pt x="223" y="4"/>
                      <a:pt x="229" y="2"/>
                      <a:pt x="230" y="9"/>
                    </a:cubicBezTo>
                    <a:cubicBezTo>
                      <a:pt x="216" y="11"/>
                      <a:pt x="201" y="9"/>
                      <a:pt x="187" y="9"/>
                    </a:cubicBezTo>
                    <a:cubicBezTo>
                      <a:pt x="138" y="9"/>
                      <a:pt x="89" y="9"/>
                      <a:pt x="41" y="10"/>
                    </a:cubicBezTo>
                    <a:cubicBezTo>
                      <a:pt x="29" y="10"/>
                      <a:pt x="18" y="11"/>
                      <a:pt x="6" y="12"/>
                    </a:cubicBezTo>
                    <a:cubicBezTo>
                      <a:pt x="3" y="12"/>
                      <a:pt x="0" y="12"/>
                      <a:pt x="0" y="7"/>
                    </a:cubicBezTo>
                    <a:cubicBezTo>
                      <a:pt x="52" y="0"/>
                      <a:pt x="103" y="6"/>
                      <a:pt x="155" y="2"/>
                    </a:cubicBezTo>
                    <a:cubicBezTo>
                      <a:pt x="159" y="2"/>
                      <a:pt x="164" y="4"/>
                      <a:pt x="169" y="1"/>
                    </a:cubicBezTo>
                    <a:cubicBezTo>
                      <a:pt x="171" y="0"/>
                      <a:pt x="173" y="0"/>
                      <a:pt x="176" y="1"/>
                    </a:cubicBezTo>
                    <a:close/>
                  </a:path>
                </a:pathLst>
              </a:custGeom>
              <a:solidFill>
                <a:srgbClr val="C5D2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5" name="Freeform 679">
                <a:extLst>
                  <a:ext uri="{FF2B5EF4-FFF2-40B4-BE49-F238E27FC236}">
                    <a16:creationId xmlns:a16="http://schemas.microsoft.com/office/drawing/2014/main" id="{B1634FEA-9B93-551B-88AE-C5D637D47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1984"/>
                <a:ext cx="21" cy="22"/>
              </a:xfrm>
              <a:custGeom>
                <a:avLst/>
                <a:gdLst>
                  <a:gd name="T0" fmla="*/ 17 w 19"/>
                  <a:gd name="T1" fmla="*/ 13 h 20"/>
                  <a:gd name="T2" fmla="*/ 13 w 19"/>
                  <a:gd name="T3" fmla="*/ 16 h 20"/>
                  <a:gd name="T4" fmla="*/ 6 w 19"/>
                  <a:gd name="T5" fmla="*/ 19 h 20"/>
                  <a:gd name="T6" fmla="*/ 3 w 19"/>
                  <a:gd name="T7" fmla="*/ 12 h 20"/>
                  <a:gd name="T8" fmla="*/ 5 w 19"/>
                  <a:gd name="T9" fmla="*/ 1 h 20"/>
                  <a:gd name="T10" fmla="*/ 16 w 19"/>
                  <a:gd name="T11" fmla="*/ 5 h 20"/>
                  <a:gd name="T12" fmla="*/ 17 w 19"/>
                  <a:gd name="T13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17" y="13"/>
                    </a:moveTo>
                    <a:cubicBezTo>
                      <a:pt x="15" y="14"/>
                      <a:pt x="14" y="15"/>
                      <a:pt x="13" y="16"/>
                    </a:cubicBezTo>
                    <a:cubicBezTo>
                      <a:pt x="12" y="20"/>
                      <a:pt x="9" y="20"/>
                      <a:pt x="6" y="19"/>
                    </a:cubicBezTo>
                    <a:cubicBezTo>
                      <a:pt x="1" y="18"/>
                      <a:pt x="3" y="15"/>
                      <a:pt x="3" y="12"/>
                    </a:cubicBezTo>
                    <a:cubicBezTo>
                      <a:pt x="3" y="9"/>
                      <a:pt x="0" y="3"/>
                      <a:pt x="5" y="1"/>
                    </a:cubicBezTo>
                    <a:cubicBezTo>
                      <a:pt x="9" y="0"/>
                      <a:pt x="13" y="2"/>
                      <a:pt x="16" y="5"/>
                    </a:cubicBezTo>
                    <a:cubicBezTo>
                      <a:pt x="19" y="8"/>
                      <a:pt x="18" y="10"/>
                      <a:pt x="17" y="13"/>
                    </a:cubicBezTo>
                    <a:close/>
                  </a:path>
                </a:pathLst>
              </a:custGeom>
              <a:solidFill>
                <a:srgbClr val="94A4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6" name="Freeform 680">
                <a:extLst>
                  <a:ext uri="{FF2B5EF4-FFF2-40B4-BE49-F238E27FC236}">
                    <a16:creationId xmlns:a16="http://schemas.microsoft.com/office/drawing/2014/main" id="{DD2476D7-3475-72F9-B7D1-94F29295A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4" y="1985"/>
                <a:ext cx="19" cy="21"/>
              </a:xfrm>
              <a:custGeom>
                <a:avLst/>
                <a:gdLst>
                  <a:gd name="T0" fmla="*/ 15 w 17"/>
                  <a:gd name="T1" fmla="*/ 8 h 19"/>
                  <a:gd name="T2" fmla="*/ 9 w 17"/>
                  <a:gd name="T3" fmla="*/ 18 h 19"/>
                  <a:gd name="T4" fmla="*/ 3 w 17"/>
                  <a:gd name="T5" fmla="*/ 8 h 19"/>
                  <a:gd name="T6" fmla="*/ 10 w 17"/>
                  <a:gd name="T7" fmla="*/ 0 h 19"/>
                  <a:gd name="T8" fmla="*/ 15 w 17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15" y="8"/>
                    </a:moveTo>
                    <a:cubicBezTo>
                      <a:pt x="15" y="13"/>
                      <a:pt x="17" y="19"/>
                      <a:pt x="9" y="18"/>
                    </a:cubicBezTo>
                    <a:cubicBezTo>
                      <a:pt x="0" y="18"/>
                      <a:pt x="4" y="12"/>
                      <a:pt x="3" y="8"/>
                    </a:cubicBezTo>
                    <a:cubicBezTo>
                      <a:pt x="2" y="3"/>
                      <a:pt x="4" y="0"/>
                      <a:pt x="10" y="0"/>
                    </a:cubicBezTo>
                    <a:cubicBezTo>
                      <a:pt x="17" y="0"/>
                      <a:pt x="15" y="5"/>
                      <a:pt x="15" y="8"/>
                    </a:cubicBezTo>
                    <a:close/>
                  </a:path>
                </a:pathLst>
              </a:custGeom>
              <a:solidFill>
                <a:srgbClr val="9DA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7" name="Freeform 681">
                <a:extLst>
                  <a:ext uri="{FF2B5EF4-FFF2-40B4-BE49-F238E27FC236}">
                    <a16:creationId xmlns:a16="http://schemas.microsoft.com/office/drawing/2014/main" id="{8917F8A0-3126-CF7E-5ED2-1DB04A21E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0" y="1983"/>
                <a:ext cx="15" cy="23"/>
              </a:xfrm>
              <a:custGeom>
                <a:avLst/>
                <a:gdLst>
                  <a:gd name="T0" fmla="*/ 1 w 14"/>
                  <a:gd name="T1" fmla="*/ 14 h 21"/>
                  <a:gd name="T2" fmla="*/ 0 w 14"/>
                  <a:gd name="T3" fmla="*/ 6 h 21"/>
                  <a:gd name="T4" fmla="*/ 10 w 14"/>
                  <a:gd name="T5" fmla="*/ 4 h 21"/>
                  <a:gd name="T6" fmla="*/ 12 w 14"/>
                  <a:gd name="T7" fmla="*/ 17 h 21"/>
                  <a:gd name="T8" fmla="*/ 6 w 14"/>
                  <a:gd name="T9" fmla="*/ 20 h 21"/>
                  <a:gd name="T10" fmla="*/ 1 w 14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1">
                    <a:moveTo>
                      <a:pt x="1" y="14"/>
                    </a:moveTo>
                    <a:cubicBezTo>
                      <a:pt x="1" y="11"/>
                      <a:pt x="0" y="9"/>
                      <a:pt x="0" y="6"/>
                    </a:cubicBezTo>
                    <a:cubicBezTo>
                      <a:pt x="2" y="0"/>
                      <a:pt x="8" y="2"/>
                      <a:pt x="10" y="4"/>
                    </a:cubicBezTo>
                    <a:cubicBezTo>
                      <a:pt x="14" y="7"/>
                      <a:pt x="12" y="13"/>
                      <a:pt x="12" y="17"/>
                    </a:cubicBezTo>
                    <a:cubicBezTo>
                      <a:pt x="12" y="21"/>
                      <a:pt x="8" y="20"/>
                      <a:pt x="6" y="20"/>
                    </a:cubicBezTo>
                    <a:cubicBezTo>
                      <a:pt x="1" y="21"/>
                      <a:pt x="0" y="18"/>
                      <a:pt x="1" y="14"/>
                    </a:cubicBezTo>
                    <a:close/>
                  </a:path>
                </a:pathLst>
              </a:custGeom>
              <a:solidFill>
                <a:srgbClr val="98A8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8" name="Freeform 682">
                <a:extLst>
                  <a:ext uri="{FF2B5EF4-FFF2-40B4-BE49-F238E27FC236}">
                    <a16:creationId xmlns:a16="http://schemas.microsoft.com/office/drawing/2014/main" id="{5E68118C-2C73-81AF-72F1-62BA81D4F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9" y="1986"/>
                <a:ext cx="19" cy="20"/>
              </a:xfrm>
              <a:custGeom>
                <a:avLst/>
                <a:gdLst>
                  <a:gd name="T0" fmla="*/ 14 w 17"/>
                  <a:gd name="T1" fmla="*/ 7 h 18"/>
                  <a:gd name="T2" fmla="*/ 9 w 17"/>
                  <a:gd name="T3" fmla="*/ 17 h 18"/>
                  <a:gd name="T4" fmla="*/ 4 w 17"/>
                  <a:gd name="T5" fmla="*/ 6 h 18"/>
                  <a:gd name="T6" fmla="*/ 9 w 17"/>
                  <a:gd name="T7" fmla="*/ 0 h 18"/>
                  <a:gd name="T8" fmla="*/ 14 w 17"/>
                  <a:gd name="T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4" y="7"/>
                    </a:moveTo>
                    <a:cubicBezTo>
                      <a:pt x="12" y="11"/>
                      <a:pt x="17" y="18"/>
                      <a:pt x="9" y="17"/>
                    </a:cubicBezTo>
                    <a:cubicBezTo>
                      <a:pt x="0" y="17"/>
                      <a:pt x="5" y="10"/>
                      <a:pt x="4" y="6"/>
                    </a:cubicBezTo>
                    <a:cubicBezTo>
                      <a:pt x="3" y="3"/>
                      <a:pt x="4" y="0"/>
                      <a:pt x="9" y="0"/>
                    </a:cubicBezTo>
                    <a:cubicBezTo>
                      <a:pt x="17" y="0"/>
                      <a:pt x="13" y="5"/>
                      <a:pt x="14" y="7"/>
                    </a:cubicBezTo>
                    <a:close/>
                  </a:path>
                </a:pathLst>
              </a:custGeom>
              <a:solidFill>
                <a:srgbClr val="9AA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69" name="Freeform 683">
                <a:extLst>
                  <a:ext uri="{FF2B5EF4-FFF2-40B4-BE49-F238E27FC236}">
                    <a16:creationId xmlns:a16="http://schemas.microsoft.com/office/drawing/2014/main" id="{57713582-0197-0F6C-F2B4-DFD21D683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7" y="1984"/>
                <a:ext cx="17" cy="19"/>
              </a:xfrm>
              <a:custGeom>
                <a:avLst/>
                <a:gdLst>
                  <a:gd name="T0" fmla="*/ 0 w 16"/>
                  <a:gd name="T1" fmla="*/ 4 h 17"/>
                  <a:gd name="T2" fmla="*/ 13 w 16"/>
                  <a:gd name="T3" fmla="*/ 1 h 17"/>
                  <a:gd name="T4" fmla="*/ 14 w 16"/>
                  <a:gd name="T5" fmla="*/ 10 h 17"/>
                  <a:gd name="T6" fmla="*/ 10 w 16"/>
                  <a:gd name="T7" fmla="*/ 17 h 17"/>
                  <a:gd name="T8" fmla="*/ 3 w 16"/>
                  <a:gd name="T9" fmla="*/ 11 h 17"/>
                  <a:gd name="T10" fmla="*/ 1 w 16"/>
                  <a:gd name="T11" fmla="*/ 8 h 17"/>
                  <a:gd name="T12" fmla="*/ 0 w 16"/>
                  <a:gd name="T13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0" y="4"/>
                    </a:moveTo>
                    <a:cubicBezTo>
                      <a:pt x="4" y="0"/>
                      <a:pt x="9" y="0"/>
                      <a:pt x="13" y="1"/>
                    </a:cubicBezTo>
                    <a:cubicBezTo>
                      <a:pt x="16" y="3"/>
                      <a:pt x="14" y="7"/>
                      <a:pt x="14" y="10"/>
                    </a:cubicBezTo>
                    <a:cubicBezTo>
                      <a:pt x="14" y="13"/>
                      <a:pt x="16" y="16"/>
                      <a:pt x="10" y="17"/>
                    </a:cubicBezTo>
                    <a:cubicBezTo>
                      <a:pt x="6" y="17"/>
                      <a:pt x="4" y="16"/>
                      <a:pt x="3" y="11"/>
                    </a:cubicBezTo>
                    <a:cubicBezTo>
                      <a:pt x="3" y="10"/>
                      <a:pt x="2" y="9"/>
                      <a:pt x="1" y="8"/>
                    </a:cubicBezTo>
                    <a:cubicBezTo>
                      <a:pt x="0" y="7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A5B5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0" name="Freeform 684">
                <a:extLst>
                  <a:ext uri="{FF2B5EF4-FFF2-40B4-BE49-F238E27FC236}">
                    <a16:creationId xmlns:a16="http://schemas.microsoft.com/office/drawing/2014/main" id="{838D79D1-1523-CBE4-0374-A13BFDFFE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3" y="1983"/>
                <a:ext cx="19" cy="23"/>
              </a:xfrm>
              <a:custGeom>
                <a:avLst/>
                <a:gdLst>
                  <a:gd name="T0" fmla="*/ 14 w 17"/>
                  <a:gd name="T1" fmla="*/ 16 h 21"/>
                  <a:gd name="T2" fmla="*/ 2 w 17"/>
                  <a:gd name="T3" fmla="*/ 11 h 21"/>
                  <a:gd name="T4" fmla="*/ 5 w 17"/>
                  <a:gd name="T5" fmla="*/ 2 h 21"/>
                  <a:gd name="T6" fmla="*/ 14 w 17"/>
                  <a:gd name="T7" fmla="*/ 6 h 21"/>
                  <a:gd name="T8" fmla="*/ 14 w 17"/>
                  <a:gd name="T9" fmla="*/ 1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4" y="16"/>
                    </a:moveTo>
                    <a:cubicBezTo>
                      <a:pt x="8" y="18"/>
                      <a:pt x="2" y="21"/>
                      <a:pt x="2" y="11"/>
                    </a:cubicBezTo>
                    <a:cubicBezTo>
                      <a:pt x="2" y="8"/>
                      <a:pt x="0" y="4"/>
                      <a:pt x="5" y="2"/>
                    </a:cubicBezTo>
                    <a:cubicBezTo>
                      <a:pt x="9" y="0"/>
                      <a:pt x="12" y="3"/>
                      <a:pt x="14" y="6"/>
                    </a:cubicBezTo>
                    <a:cubicBezTo>
                      <a:pt x="17" y="9"/>
                      <a:pt x="17" y="13"/>
                      <a:pt x="14" y="16"/>
                    </a:cubicBezTo>
                    <a:close/>
                  </a:path>
                </a:pathLst>
              </a:custGeom>
              <a:solidFill>
                <a:srgbClr val="9AA5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1" name="Freeform 685">
                <a:extLst>
                  <a:ext uri="{FF2B5EF4-FFF2-40B4-BE49-F238E27FC236}">
                    <a16:creationId xmlns:a16="http://schemas.microsoft.com/office/drawing/2014/main" id="{24D1EE79-B088-BC21-9342-802B35694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3" y="1983"/>
                <a:ext cx="15" cy="24"/>
              </a:xfrm>
              <a:custGeom>
                <a:avLst/>
                <a:gdLst>
                  <a:gd name="T0" fmla="*/ 0 w 13"/>
                  <a:gd name="T1" fmla="*/ 6 h 22"/>
                  <a:gd name="T2" fmla="*/ 10 w 13"/>
                  <a:gd name="T3" fmla="*/ 3 h 22"/>
                  <a:gd name="T4" fmla="*/ 10 w 13"/>
                  <a:gd name="T5" fmla="*/ 17 h 22"/>
                  <a:gd name="T6" fmla="*/ 2 w 13"/>
                  <a:gd name="T7" fmla="*/ 15 h 22"/>
                  <a:gd name="T8" fmla="*/ 0 w 13"/>
                  <a:gd name="T9" fmla="*/ 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2">
                    <a:moveTo>
                      <a:pt x="0" y="6"/>
                    </a:moveTo>
                    <a:cubicBezTo>
                      <a:pt x="2" y="0"/>
                      <a:pt x="7" y="0"/>
                      <a:pt x="10" y="3"/>
                    </a:cubicBezTo>
                    <a:cubicBezTo>
                      <a:pt x="13" y="7"/>
                      <a:pt x="13" y="13"/>
                      <a:pt x="10" y="17"/>
                    </a:cubicBezTo>
                    <a:cubicBezTo>
                      <a:pt x="9" y="19"/>
                      <a:pt x="3" y="22"/>
                      <a:pt x="2" y="15"/>
                    </a:cubicBezTo>
                    <a:cubicBezTo>
                      <a:pt x="2" y="12"/>
                      <a:pt x="2" y="9"/>
                      <a:pt x="0" y="6"/>
                    </a:cubicBezTo>
                    <a:close/>
                  </a:path>
                </a:pathLst>
              </a:custGeom>
              <a:solidFill>
                <a:srgbClr val="A0A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2" name="Freeform 686">
                <a:extLst>
                  <a:ext uri="{FF2B5EF4-FFF2-40B4-BE49-F238E27FC236}">
                    <a16:creationId xmlns:a16="http://schemas.microsoft.com/office/drawing/2014/main" id="{24917146-4529-FACC-FCC4-D59D70BBC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8" y="1983"/>
                <a:ext cx="15" cy="21"/>
              </a:xfrm>
              <a:custGeom>
                <a:avLst/>
                <a:gdLst>
                  <a:gd name="T0" fmla="*/ 14 w 14"/>
                  <a:gd name="T1" fmla="*/ 6 h 19"/>
                  <a:gd name="T2" fmla="*/ 14 w 14"/>
                  <a:gd name="T3" fmla="*/ 6 h 19"/>
                  <a:gd name="T4" fmla="*/ 12 w 14"/>
                  <a:gd name="T5" fmla="*/ 16 h 19"/>
                  <a:gd name="T6" fmla="*/ 7 w 14"/>
                  <a:gd name="T7" fmla="*/ 19 h 19"/>
                  <a:gd name="T8" fmla="*/ 3 w 14"/>
                  <a:gd name="T9" fmla="*/ 15 h 19"/>
                  <a:gd name="T10" fmla="*/ 4 w 14"/>
                  <a:gd name="T11" fmla="*/ 3 h 19"/>
                  <a:gd name="T12" fmla="*/ 14 w 14"/>
                  <a:gd name="T13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14" y="6"/>
                    </a:moveTo>
                    <a:cubicBezTo>
                      <a:pt x="14" y="6"/>
                      <a:pt x="14" y="6"/>
                      <a:pt x="14" y="6"/>
                    </a:cubicBezTo>
                    <a:cubicBezTo>
                      <a:pt x="13" y="9"/>
                      <a:pt x="13" y="13"/>
                      <a:pt x="12" y="16"/>
                    </a:cubicBezTo>
                    <a:cubicBezTo>
                      <a:pt x="12" y="19"/>
                      <a:pt x="10" y="19"/>
                      <a:pt x="7" y="19"/>
                    </a:cubicBezTo>
                    <a:cubicBezTo>
                      <a:pt x="5" y="19"/>
                      <a:pt x="3" y="18"/>
                      <a:pt x="3" y="15"/>
                    </a:cubicBezTo>
                    <a:cubicBezTo>
                      <a:pt x="4" y="11"/>
                      <a:pt x="0" y="6"/>
                      <a:pt x="4" y="3"/>
                    </a:cubicBezTo>
                    <a:cubicBezTo>
                      <a:pt x="8" y="0"/>
                      <a:pt x="11" y="4"/>
                      <a:pt x="14" y="6"/>
                    </a:cubicBezTo>
                    <a:close/>
                  </a:path>
                </a:pathLst>
              </a:custGeom>
              <a:solidFill>
                <a:srgbClr val="96A5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3" name="Freeform 687">
                <a:extLst>
                  <a:ext uri="{FF2B5EF4-FFF2-40B4-BE49-F238E27FC236}">
                    <a16:creationId xmlns:a16="http://schemas.microsoft.com/office/drawing/2014/main" id="{86EB7C52-D6A3-28D5-AECC-AD7556E1C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8" y="1983"/>
                <a:ext cx="15" cy="20"/>
              </a:xfrm>
              <a:custGeom>
                <a:avLst/>
                <a:gdLst>
                  <a:gd name="T0" fmla="*/ 14 w 14"/>
                  <a:gd name="T1" fmla="*/ 7 h 18"/>
                  <a:gd name="T2" fmla="*/ 13 w 14"/>
                  <a:gd name="T3" fmla="*/ 14 h 18"/>
                  <a:gd name="T4" fmla="*/ 7 w 14"/>
                  <a:gd name="T5" fmla="*/ 18 h 18"/>
                  <a:gd name="T6" fmla="*/ 3 w 14"/>
                  <a:gd name="T7" fmla="*/ 13 h 18"/>
                  <a:gd name="T8" fmla="*/ 5 w 14"/>
                  <a:gd name="T9" fmla="*/ 2 h 18"/>
                  <a:gd name="T10" fmla="*/ 13 w 14"/>
                  <a:gd name="T11" fmla="*/ 6 h 18"/>
                  <a:gd name="T12" fmla="*/ 14 w 14"/>
                  <a:gd name="T1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8">
                    <a:moveTo>
                      <a:pt x="14" y="7"/>
                    </a:moveTo>
                    <a:cubicBezTo>
                      <a:pt x="14" y="9"/>
                      <a:pt x="14" y="12"/>
                      <a:pt x="13" y="14"/>
                    </a:cubicBezTo>
                    <a:cubicBezTo>
                      <a:pt x="12" y="17"/>
                      <a:pt x="10" y="18"/>
                      <a:pt x="7" y="18"/>
                    </a:cubicBezTo>
                    <a:cubicBezTo>
                      <a:pt x="4" y="18"/>
                      <a:pt x="3" y="15"/>
                      <a:pt x="3" y="13"/>
                    </a:cubicBezTo>
                    <a:cubicBezTo>
                      <a:pt x="3" y="9"/>
                      <a:pt x="0" y="4"/>
                      <a:pt x="5" y="2"/>
                    </a:cubicBezTo>
                    <a:cubicBezTo>
                      <a:pt x="8" y="0"/>
                      <a:pt x="11" y="3"/>
                      <a:pt x="13" y="6"/>
                    </a:cubicBezTo>
                    <a:cubicBezTo>
                      <a:pt x="14" y="6"/>
                      <a:pt x="14" y="6"/>
                      <a:pt x="14" y="7"/>
                    </a:cubicBezTo>
                    <a:close/>
                  </a:path>
                </a:pathLst>
              </a:custGeom>
              <a:solidFill>
                <a:srgbClr val="9AA7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4" name="Freeform 688">
                <a:extLst>
                  <a:ext uri="{FF2B5EF4-FFF2-40B4-BE49-F238E27FC236}">
                    <a16:creationId xmlns:a16="http://schemas.microsoft.com/office/drawing/2014/main" id="{08C13A2E-12D7-CE81-2160-0A8FC86B0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3" y="1986"/>
                <a:ext cx="16" cy="19"/>
              </a:xfrm>
              <a:custGeom>
                <a:avLst/>
                <a:gdLst>
                  <a:gd name="T0" fmla="*/ 13 w 15"/>
                  <a:gd name="T1" fmla="*/ 8 h 17"/>
                  <a:gd name="T2" fmla="*/ 8 w 15"/>
                  <a:gd name="T3" fmla="*/ 16 h 17"/>
                  <a:gd name="T4" fmla="*/ 3 w 15"/>
                  <a:gd name="T5" fmla="*/ 5 h 17"/>
                  <a:gd name="T6" fmla="*/ 9 w 15"/>
                  <a:gd name="T7" fmla="*/ 0 h 17"/>
                  <a:gd name="T8" fmla="*/ 13 w 15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7">
                    <a:moveTo>
                      <a:pt x="13" y="8"/>
                    </a:moveTo>
                    <a:cubicBezTo>
                      <a:pt x="12" y="11"/>
                      <a:pt x="15" y="17"/>
                      <a:pt x="8" y="16"/>
                    </a:cubicBezTo>
                    <a:cubicBezTo>
                      <a:pt x="0" y="15"/>
                      <a:pt x="5" y="9"/>
                      <a:pt x="3" y="5"/>
                    </a:cubicBezTo>
                    <a:cubicBezTo>
                      <a:pt x="2" y="1"/>
                      <a:pt x="5" y="0"/>
                      <a:pt x="9" y="0"/>
                    </a:cubicBezTo>
                    <a:cubicBezTo>
                      <a:pt x="15" y="0"/>
                      <a:pt x="13" y="4"/>
                      <a:pt x="13" y="8"/>
                    </a:cubicBezTo>
                    <a:close/>
                  </a:path>
                </a:pathLst>
              </a:custGeom>
              <a:solidFill>
                <a:srgbClr val="A6B6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5" name="Freeform 689">
                <a:extLst>
                  <a:ext uri="{FF2B5EF4-FFF2-40B4-BE49-F238E27FC236}">
                    <a16:creationId xmlns:a16="http://schemas.microsoft.com/office/drawing/2014/main" id="{3386EE24-4F0C-39CD-8F23-6593AEED7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9" y="1984"/>
                <a:ext cx="12" cy="20"/>
              </a:xfrm>
              <a:custGeom>
                <a:avLst/>
                <a:gdLst>
                  <a:gd name="T0" fmla="*/ 0 w 11"/>
                  <a:gd name="T1" fmla="*/ 15 h 18"/>
                  <a:gd name="T2" fmla="*/ 0 w 11"/>
                  <a:gd name="T3" fmla="*/ 5 h 18"/>
                  <a:gd name="T4" fmla="*/ 5 w 11"/>
                  <a:gd name="T5" fmla="*/ 1 h 18"/>
                  <a:gd name="T6" fmla="*/ 9 w 11"/>
                  <a:gd name="T7" fmla="*/ 5 h 18"/>
                  <a:gd name="T8" fmla="*/ 9 w 11"/>
                  <a:gd name="T9" fmla="*/ 15 h 18"/>
                  <a:gd name="T10" fmla="*/ 0 w 11"/>
                  <a:gd name="T11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8">
                    <a:moveTo>
                      <a:pt x="0" y="15"/>
                    </a:moveTo>
                    <a:cubicBezTo>
                      <a:pt x="0" y="12"/>
                      <a:pt x="0" y="8"/>
                      <a:pt x="0" y="5"/>
                    </a:cubicBezTo>
                    <a:cubicBezTo>
                      <a:pt x="0" y="2"/>
                      <a:pt x="2" y="0"/>
                      <a:pt x="5" y="1"/>
                    </a:cubicBezTo>
                    <a:cubicBezTo>
                      <a:pt x="8" y="1"/>
                      <a:pt x="9" y="3"/>
                      <a:pt x="9" y="5"/>
                    </a:cubicBezTo>
                    <a:cubicBezTo>
                      <a:pt x="10" y="8"/>
                      <a:pt x="11" y="13"/>
                      <a:pt x="9" y="15"/>
                    </a:cubicBezTo>
                    <a:cubicBezTo>
                      <a:pt x="8" y="18"/>
                      <a:pt x="3" y="17"/>
                      <a:pt x="0" y="15"/>
                    </a:cubicBezTo>
                    <a:close/>
                  </a:path>
                </a:pathLst>
              </a:custGeom>
              <a:solidFill>
                <a:srgbClr val="96A6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6" name="Freeform 690">
                <a:extLst>
                  <a:ext uri="{FF2B5EF4-FFF2-40B4-BE49-F238E27FC236}">
                    <a16:creationId xmlns:a16="http://schemas.microsoft.com/office/drawing/2014/main" id="{1A3963FF-5C5D-D590-4A1B-B13F5FB33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7" y="1986"/>
                <a:ext cx="16" cy="20"/>
              </a:xfrm>
              <a:custGeom>
                <a:avLst/>
                <a:gdLst>
                  <a:gd name="T0" fmla="*/ 12 w 15"/>
                  <a:gd name="T1" fmla="*/ 8 h 18"/>
                  <a:gd name="T2" fmla="*/ 7 w 15"/>
                  <a:gd name="T3" fmla="*/ 17 h 18"/>
                  <a:gd name="T4" fmla="*/ 3 w 15"/>
                  <a:gd name="T5" fmla="*/ 4 h 18"/>
                  <a:gd name="T6" fmla="*/ 8 w 15"/>
                  <a:gd name="T7" fmla="*/ 0 h 18"/>
                  <a:gd name="T8" fmla="*/ 12 w 15"/>
                  <a:gd name="T9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8">
                    <a:moveTo>
                      <a:pt x="12" y="8"/>
                    </a:moveTo>
                    <a:cubicBezTo>
                      <a:pt x="10" y="11"/>
                      <a:pt x="14" y="18"/>
                      <a:pt x="7" y="17"/>
                    </a:cubicBezTo>
                    <a:cubicBezTo>
                      <a:pt x="0" y="16"/>
                      <a:pt x="5" y="9"/>
                      <a:pt x="3" y="4"/>
                    </a:cubicBezTo>
                    <a:cubicBezTo>
                      <a:pt x="2" y="0"/>
                      <a:pt x="6" y="0"/>
                      <a:pt x="8" y="0"/>
                    </a:cubicBezTo>
                    <a:cubicBezTo>
                      <a:pt x="15" y="1"/>
                      <a:pt x="11" y="5"/>
                      <a:pt x="12" y="8"/>
                    </a:cubicBezTo>
                    <a:close/>
                  </a:path>
                </a:pathLst>
              </a:custGeom>
              <a:solidFill>
                <a:srgbClr val="A5B8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7" name="Freeform 691">
                <a:extLst>
                  <a:ext uri="{FF2B5EF4-FFF2-40B4-BE49-F238E27FC236}">
                    <a16:creationId xmlns:a16="http://schemas.microsoft.com/office/drawing/2014/main" id="{4573AD95-6FEF-226F-454D-289A6DDE2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983"/>
                <a:ext cx="13" cy="20"/>
              </a:xfrm>
              <a:custGeom>
                <a:avLst/>
                <a:gdLst>
                  <a:gd name="T0" fmla="*/ 9 w 12"/>
                  <a:gd name="T1" fmla="*/ 5 h 18"/>
                  <a:gd name="T2" fmla="*/ 10 w 12"/>
                  <a:gd name="T3" fmla="*/ 9 h 18"/>
                  <a:gd name="T4" fmla="*/ 9 w 12"/>
                  <a:gd name="T5" fmla="*/ 16 h 18"/>
                  <a:gd name="T6" fmla="*/ 4 w 12"/>
                  <a:gd name="T7" fmla="*/ 18 h 18"/>
                  <a:gd name="T8" fmla="*/ 2 w 12"/>
                  <a:gd name="T9" fmla="*/ 13 h 18"/>
                  <a:gd name="T10" fmla="*/ 3 w 12"/>
                  <a:gd name="T11" fmla="*/ 2 h 18"/>
                  <a:gd name="T12" fmla="*/ 9 w 12"/>
                  <a:gd name="T1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9" y="5"/>
                    </a:moveTo>
                    <a:cubicBezTo>
                      <a:pt x="11" y="6"/>
                      <a:pt x="12" y="7"/>
                      <a:pt x="10" y="9"/>
                    </a:cubicBezTo>
                    <a:cubicBezTo>
                      <a:pt x="10" y="11"/>
                      <a:pt x="10" y="14"/>
                      <a:pt x="9" y="16"/>
                    </a:cubicBezTo>
                    <a:cubicBezTo>
                      <a:pt x="8" y="18"/>
                      <a:pt x="6" y="18"/>
                      <a:pt x="4" y="18"/>
                    </a:cubicBezTo>
                    <a:cubicBezTo>
                      <a:pt x="1" y="17"/>
                      <a:pt x="2" y="15"/>
                      <a:pt x="2" y="13"/>
                    </a:cubicBezTo>
                    <a:cubicBezTo>
                      <a:pt x="2" y="9"/>
                      <a:pt x="0" y="5"/>
                      <a:pt x="3" y="2"/>
                    </a:cubicBezTo>
                    <a:cubicBezTo>
                      <a:pt x="6" y="0"/>
                      <a:pt x="8" y="2"/>
                      <a:pt x="9" y="5"/>
                    </a:cubicBezTo>
                    <a:close/>
                  </a:path>
                </a:pathLst>
              </a:custGeom>
              <a:solidFill>
                <a:srgbClr val="9BA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8" name="Freeform 692">
                <a:extLst>
                  <a:ext uri="{FF2B5EF4-FFF2-40B4-BE49-F238E27FC236}">
                    <a16:creationId xmlns:a16="http://schemas.microsoft.com/office/drawing/2014/main" id="{9CA34183-0682-428F-3A2C-1521E1464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1985"/>
                <a:ext cx="12" cy="18"/>
              </a:xfrm>
              <a:custGeom>
                <a:avLst/>
                <a:gdLst>
                  <a:gd name="T0" fmla="*/ 2 w 11"/>
                  <a:gd name="T1" fmla="*/ 7 h 16"/>
                  <a:gd name="T2" fmla="*/ 6 w 11"/>
                  <a:gd name="T3" fmla="*/ 0 h 16"/>
                  <a:gd name="T4" fmla="*/ 11 w 11"/>
                  <a:gd name="T5" fmla="*/ 7 h 16"/>
                  <a:gd name="T6" fmla="*/ 6 w 11"/>
                  <a:gd name="T7" fmla="*/ 16 h 16"/>
                  <a:gd name="T8" fmla="*/ 2 w 11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2" y="7"/>
                    </a:moveTo>
                    <a:cubicBezTo>
                      <a:pt x="3" y="5"/>
                      <a:pt x="0" y="0"/>
                      <a:pt x="6" y="0"/>
                    </a:cubicBezTo>
                    <a:cubicBezTo>
                      <a:pt x="11" y="0"/>
                      <a:pt x="9" y="5"/>
                      <a:pt x="11" y="7"/>
                    </a:cubicBezTo>
                    <a:cubicBezTo>
                      <a:pt x="8" y="9"/>
                      <a:pt x="11" y="16"/>
                      <a:pt x="6" y="16"/>
                    </a:cubicBezTo>
                    <a:cubicBezTo>
                      <a:pt x="0" y="16"/>
                      <a:pt x="3" y="11"/>
                      <a:pt x="2" y="7"/>
                    </a:cubicBezTo>
                    <a:close/>
                  </a:path>
                </a:pathLst>
              </a:custGeom>
              <a:solidFill>
                <a:srgbClr val="8D99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79" name="Freeform 693">
                <a:extLst>
                  <a:ext uri="{FF2B5EF4-FFF2-40B4-BE49-F238E27FC236}">
                    <a16:creationId xmlns:a16="http://schemas.microsoft.com/office/drawing/2014/main" id="{B510FC83-6563-C8D4-7A39-FFEC6EB7E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2" y="1984"/>
                <a:ext cx="11" cy="19"/>
              </a:xfrm>
              <a:custGeom>
                <a:avLst/>
                <a:gdLst>
                  <a:gd name="T0" fmla="*/ 1 w 10"/>
                  <a:gd name="T1" fmla="*/ 6 h 17"/>
                  <a:gd name="T2" fmla="*/ 0 w 10"/>
                  <a:gd name="T3" fmla="*/ 5 h 17"/>
                  <a:gd name="T4" fmla="*/ 6 w 10"/>
                  <a:gd name="T5" fmla="*/ 1 h 17"/>
                  <a:gd name="T6" fmla="*/ 9 w 10"/>
                  <a:gd name="T7" fmla="*/ 5 h 17"/>
                  <a:gd name="T8" fmla="*/ 7 w 10"/>
                  <a:gd name="T9" fmla="*/ 16 h 17"/>
                  <a:gd name="T10" fmla="*/ 3 w 10"/>
                  <a:gd name="T11" fmla="*/ 14 h 17"/>
                  <a:gd name="T12" fmla="*/ 1 w 10"/>
                  <a:gd name="T13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7">
                    <a:moveTo>
                      <a:pt x="1" y="6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1" y="2"/>
                      <a:pt x="3" y="0"/>
                      <a:pt x="6" y="1"/>
                    </a:cubicBezTo>
                    <a:cubicBezTo>
                      <a:pt x="9" y="1"/>
                      <a:pt x="9" y="3"/>
                      <a:pt x="9" y="5"/>
                    </a:cubicBezTo>
                    <a:cubicBezTo>
                      <a:pt x="8" y="9"/>
                      <a:pt x="10" y="13"/>
                      <a:pt x="7" y="16"/>
                    </a:cubicBezTo>
                    <a:cubicBezTo>
                      <a:pt x="6" y="17"/>
                      <a:pt x="3" y="17"/>
                      <a:pt x="3" y="14"/>
                    </a:cubicBezTo>
                    <a:cubicBezTo>
                      <a:pt x="3" y="11"/>
                      <a:pt x="3" y="8"/>
                      <a:pt x="1" y="6"/>
                    </a:cubicBezTo>
                    <a:close/>
                  </a:path>
                </a:pathLst>
              </a:custGeom>
              <a:solidFill>
                <a:srgbClr val="A9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0" name="Freeform 694">
                <a:extLst>
                  <a:ext uri="{FF2B5EF4-FFF2-40B4-BE49-F238E27FC236}">
                    <a16:creationId xmlns:a16="http://schemas.microsoft.com/office/drawing/2014/main" id="{BED376E3-E7BD-08CD-A6A9-F682845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3" y="1984"/>
                <a:ext cx="13" cy="18"/>
              </a:xfrm>
              <a:custGeom>
                <a:avLst/>
                <a:gdLst>
                  <a:gd name="T0" fmla="*/ 9 w 12"/>
                  <a:gd name="T1" fmla="*/ 8 h 16"/>
                  <a:gd name="T2" fmla="*/ 6 w 12"/>
                  <a:gd name="T3" fmla="*/ 16 h 16"/>
                  <a:gd name="T4" fmla="*/ 3 w 12"/>
                  <a:gd name="T5" fmla="*/ 6 h 16"/>
                  <a:gd name="T6" fmla="*/ 6 w 12"/>
                  <a:gd name="T7" fmla="*/ 1 h 16"/>
                  <a:gd name="T8" fmla="*/ 9 w 12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9" y="8"/>
                    </a:moveTo>
                    <a:cubicBezTo>
                      <a:pt x="8" y="10"/>
                      <a:pt x="11" y="16"/>
                      <a:pt x="6" y="16"/>
                    </a:cubicBezTo>
                    <a:cubicBezTo>
                      <a:pt x="0" y="15"/>
                      <a:pt x="3" y="9"/>
                      <a:pt x="3" y="6"/>
                    </a:cubicBezTo>
                    <a:cubicBezTo>
                      <a:pt x="2" y="3"/>
                      <a:pt x="2" y="0"/>
                      <a:pt x="6" y="1"/>
                    </a:cubicBezTo>
                    <a:cubicBezTo>
                      <a:pt x="12" y="1"/>
                      <a:pt x="9" y="5"/>
                      <a:pt x="9" y="8"/>
                    </a:cubicBezTo>
                    <a:close/>
                  </a:path>
                </a:pathLst>
              </a:custGeom>
              <a:solidFill>
                <a:srgbClr val="AAB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1" name="Freeform 695">
                <a:extLst>
                  <a:ext uri="{FF2B5EF4-FFF2-40B4-BE49-F238E27FC236}">
                    <a16:creationId xmlns:a16="http://schemas.microsoft.com/office/drawing/2014/main" id="{B7E52F07-4C09-F064-592F-CA2AD38F1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6" y="1984"/>
                <a:ext cx="12" cy="19"/>
              </a:xfrm>
              <a:custGeom>
                <a:avLst/>
                <a:gdLst>
                  <a:gd name="T0" fmla="*/ 8 w 11"/>
                  <a:gd name="T1" fmla="*/ 8 h 17"/>
                  <a:gd name="T2" fmla="*/ 5 w 11"/>
                  <a:gd name="T3" fmla="*/ 16 h 17"/>
                  <a:gd name="T4" fmla="*/ 2 w 11"/>
                  <a:gd name="T5" fmla="*/ 6 h 17"/>
                  <a:gd name="T6" fmla="*/ 6 w 11"/>
                  <a:gd name="T7" fmla="*/ 1 h 17"/>
                  <a:gd name="T8" fmla="*/ 8 w 11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7">
                    <a:moveTo>
                      <a:pt x="8" y="8"/>
                    </a:moveTo>
                    <a:cubicBezTo>
                      <a:pt x="7" y="11"/>
                      <a:pt x="10" y="17"/>
                      <a:pt x="5" y="16"/>
                    </a:cubicBezTo>
                    <a:cubicBezTo>
                      <a:pt x="0" y="15"/>
                      <a:pt x="3" y="10"/>
                      <a:pt x="2" y="6"/>
                    </a:cubicBezTo>
                    <a:cubicBezTo>
                      <a:pt x="2" y="4"/>
                      <a:pt x="1" y="0"/>
                      <a:pt x="6" y="1"/>
                    </a:cubicBezTo>
                    <a:cubicBezTo>
                      <a:pt x="11" y="2"/>
                      <a:pt x="7" y="6"/>
                      <a:pt x="8" y="8"/>
                    </a:cubicBezTo>
                    <a:close/>
                  </a:path>
                </a:pathLst>
              </a:custGeom>
              <a:solidFill>
                <a:srgbClr val="ACBB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2" name="Freeform 696">
                <a:extLst>
                  <a:ext uri="{FF2B5EF4-FFF2-40B4-BE49-F238E27FC236}">
                    <a16:creationId xmlns:a16="http://schemas.microsoft.com/office/drawing/2014/main" id="{3513EBAA-E830-561A-EC1C-4A3057EBC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1985"/>
                <a:ext cx="10" cy="18"/>
              </a:xfrm>
              <a:custGeom>
                <a:avLst/>
                <a:gdLst>
                  <a:gd name="T0" fmla="*/ 7 w 9"/>
                  <a:gd name="T1" fmla="*/ 9 h 16"/>
                  <a:gd name="T2" fmla="*/ 5 w 9"/>
                  <a:gd name="T3" fmla="*/ 15 h 16"/>
                  <a:gd name="T4" fmla="*/ 1 w 9"/>
                  <a:gd name="T5" fmla="*/ 5 h 16"/>
                  <a:gd name="T6" fmla="*/ 3 w 9"/>
                  <a:gd name="T7" fmla="*/ 0 h 16"/>
                  <a:gd name="T8" fmla="*/ 7 w 9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6">
                    <a:moveTo>
                      <a:pt x="7" y="9"/>
                    </a:moveTo>
                    <a:cubicBezTo>
                      <a:pt x="7" y="12"/>
                      <a:pt x="9" y="16"/>
                      <a:pt x="5" y="15"/>
                    </a:cubicBezTo>
                    <a:cubicBezTo>
                      <a:pt x="0" y="15"/>
                      <a:pt x="3" y="9"/>
                      <a:pt x="1" y="5"/>
                    </a:cubicBezTo>
                    <a:cubicBezTo>
                      <a:pt x="0" y="4"/>
                      <a:pt x="0" y="0"/>
                      <a:pt x="3" y="0"/>
                    </a:cubicBezTo>
                    <a:cubicBezTo>
                      <a:pt x="9" y="1"/>
                      <a:pt x="6" y="6"/>
                      <a:pt x="7" y="9"/>
                    </a:cubicBezTo>
                    <a:close/>
                  </a:path>
                </a:pathLst>
              </a:custGeom>
              <a:solidFill>
                <a:srgbClr val="ADBA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3" name="Freeform 697">
                <a:extLst>
                  <a:ext uri="{FF2B5EF4-FFF2-40B4-BE49-F238E27FC236}">
                    <a16:creationId xmlns:a16="http://schemas.microsoft.com/office/drawing/2014/main" id="{00ECDF78-95AF-5C42-D83B-F5872B2D7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1985"/>
                <a:ext cx="11" cy="17"/>
              </a:xfrm>
              <a:custGeom>
                <a:avLst/>
                <a:gdLst>
                  <a:gd name="T0" fmla="*/ 8 w 10"/>
                  <a:gd name="T1" fmla="*/ 9 h 15"/>
                  <a:gd name="T2" fmla="*/ 6 w 10"/>
                  <a:gd name="T3" fmla="*/ 15 h 15"/>
                  <a:gd name="T4" fmla="*/ 1 w 10"/>
                  <a:gd name="T5" fmla="*/ 4 h 15"/>
                  <a:gd name="T6" fmla="*/ 4 w 10"/>
                  <a:gd name="T7" fmla="*/ 0 h 15"/>
                  <a:gd name="T8" fmla="*/ 8 w 10"/>
                  <a:gd name="T9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cubicBezTo>
                      <a:pt x="7" y="11"/>
                      <a:pt x="10" y="15"/>
                      <a:pt x="6" y="15"/>
                    </a:cubicBezTo>
                    <a:cubicBezTo>
                      <a:pt x="1" y="14"/>
                      <a:pt x="3" y="8"/>
                      <a:pt x="1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10" y="1"/>
                      <a:pt x="6" y="6"/>
                      <a:pt x="8" y="9"/>
                    </a:cubicBezTo>
                    <a:close/>
                  </a:path>
                </a:pathLst>
              </a:custGeom>
              <a:solidFill>
                <a:srgbClr val="ACB4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4" name="Freeform 698">
                <a:extLst>
                  <a:ext uri="{FF2B5EF4-FFF2-40B4-BE49-F238E27FC236}">
                    <a16:creationId xmlns:a16="http://schemas.microsoft.com/office/drawing/2014/main" id="{BA9425B7-0F01-7FF0-F82F-E0003C88B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2050"/>
                <a:ext cx="172" cy="80"/>
              </a:xfrm>
              <a:custGeom>
                <a:avLst/>
                <a:gdLst>
                  <a:gd name="T0" fmla="*/ 157 w 157"/>
                  <a:gd name="T1" fmla="*/ 25 h 73"/>
                  <a:gd name="T2" fmla="*/ 81 w 157"/>
                  <a:gd name="T3" fmla="*/ 71 h 73"/>
                  <a:gd name="T4" fmla="*/ 74 w 157"/>
                  <a:gd name="T5" fmla="*/ 72 h 73"/>
                  <a:gd name="T6" fmla="*/ 0 w 157"/>
                  <a:gd name="T7" fmla="*/ 55 h 73"/>
                  <a:gd name="T8" fmla="*/ 14 w 157"/>
                  <a:gd name="T9" fmla="*/ 50 h 73"/>
                  <a:gd name="T10" fmla="*/ 35 w 157"/>
                  <a:gd name="T11" fmla="*/ 48 h 73"/>
                  <a:gd name="T12" fmla="*/ 39 w 157"/>
                  <a:gd name="T13" fmla="*/ 30 h 73"/>
                  <a:gd name="T14" fmla="*/ 41 w 157"/>
                  <a:gd name="T15" fmla="*/ 23 h 73"/>
                  <a:gd name="T16" fmla="*/ 52 w 157"/>
                  <a:gd name="T17" fmla="*/ 16 h 73"/>
                  <a:gd name="T18" fmla="*/ 68 w 157"/>
                  <a:gd name="T19" fmla="*/ 21 h 73"/>
                  <a:gd name="T20" fmla="*/ 72 w 157"/>
                  <a:gd name="T21" fmla="*/ 24 h 73"/>
                  <a:gd name="T22" fmla="*/ 74 w 157"/>
                  <a:gd name="T23" fmla="*/ 18 h 73"/>
                  <a:gd name="T24" fmla="*/ 82 w 157"/>
                  <a:gd name="T25" fmla="*/ 2 h 73"/>
                  <a:gd name="T26" fmla="*/ 105 w 157"/>
                  <a:gd name="T27" fmla="*/ 10 h 73"/>
                  <a:gd name="T28" fmla="*/ 107 w 157"/>
                  <a:gd name="T29" fmla="*/ 13 h 73"/>
                  <a:gd name="T30" fmla="*/ 127 w 157"/>
                  <a:gd name="T31" fmla="*/ 18 h 73"/>
                  <a:gd name="T32" fmla="*/ 134 w 157"/>
                  <a:gd name="T33" fmla="*/ 23 h 73"/>
                  <a:gd name="T34" fmla="*/ 128 w 157"/>
                  <a:gd name="T35" fmla="*/ 29 h 73"/>
                  <a:gd name="T36" fmla="*/ 126 w 157"/>
                  <a:gd name="T37" fmla="*/ 30 h 73"/>
                  <a:gd name="T38" fmla="*/ 142 w 157"/>
                  <a:gd name="T39" fmla="*/ 20 h 73"/>
                  <a:gd name="T40" fmla="*/ 157 w 157"/>
                  <a:gd name="T41" fmla="*/ 25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7" h="73">
                    <a:moveTo>
                      <a:pt x="157" y="25"/>
                    </a:moveTo>
                    <a:cubicBezTo>
                      <a:pt x="132" y="42"/>
                      <a:pt x="107" y="57"/>
                      <a:pt x="81" y="71"/>
                    </a:cubicBezTo>
                    <a:cubicBezTo>
                      <a:pt x="79" y="73"/>
                      <a:pt x="77" y="73"/>
                      <a:pt x="74" y="72"/>
                    </a:cubicBezTo>
                    <a:cubicBezTo>
                      <a:pt x="50" y="67"/>
                      <a:pt x="25" y="61"/>
                      <a:pt x="0" y="55"/>
                    </a:cubicBezTo>
                    <a:cubicBezTo>
                      <a:pt x="4" y="50"/>
                      <a:pt x="8" y="48"/>
                      <a:pt x="14" y="50"/>
                    </a:cubicBezTo>
                    <a:cubicBezTo>
                      <a:pt x="21" y="54"/>
                      <a:pt x="28" y="52"/>
                      <a:pt x="35" y="48"/>
                    </a:cubicBezTo>
                    <a:cubicBezTo>
                      <a:pt x="43" y="43"/>
                      <a:pt x="44" y="38"/>
                      <a:pt x="39" y="30"/>
                    </a:cubicBezTo>
                    <a:cubicBezTo>
                      <a:pt x="36" y="26"/>
                      <a:pt x="38" y="25"/>
                      <a:pt x="41" y="23"/>
                    </a:cubicBezTo>
                    <a:cubicBezTo>
                      <a:pt x="44" y="21"/>
                      <a:pt x="49" y="19"/>
                      <a:pt x="52" y="16"/>
                    </a:cubicBezTo>
                    <a:cubicBezTo>
                      <a:pt x="59" y="11"/>
                      <a:pt x="65" y="10"/>
                      <a:pt x="68" y="21"/>
                    </a:cubicBezTo>
                    <a:cubicBezTo>
                      <a:pt x="68" y="23"/>
                      <a:pt x="69" y="25"/>
                      <a:pt x="72" y="24"/>
                    </a:cubicBezTo>
                    <a:cubicBezTo>
                      <a:pt x="76" y="23"/>
                      <a:pt x="75" y="20"/>
                      <a:pt x="74" y="18"/>
                    </a:cubicBezTo>
                    <a:cubicBezTo>
                      <a:pt x="65" y="6"/>
                      <a:pt x="75" y="5"/>
                      <a:pt x="82" y="2"/>
                    </a:cubicBezTo>
                    <a:cubicBezTo>
                      <a:pt x="91" y="0"/>
                      <a:pt x="99" y="4"/>
                      <a:pt x="105" y="10"/>
                    </a:cubicBezTo>
                    <a:cubicBezTo>
                      <a:pt x="106" y="11"/>
                      <a:pt x="103" y="12"/>
                      <a:pt x="107" y="13"/>
                    </a:cubicBezTo>
                    <a:cubicBezTo>
                      <a:pt x="114" y="13"/>
                      <a:pt x="120" y="16"/>
                      <a:pt x="127" y="18"/>
                    </a:cubicBezTo>
                    <a:cubicBezTo>
                      <a:pt x="130" y="18"/>
                      <a:pt x="134" y="19"/>
                      <a:pt x="134" y="23"/>
                    </a:cubicBezTo>
                    <a:cubicBezTo>
                      <a:pt x="135" y="27"/>
                      <a:pt x="131" y="27"/>
                      <a:pt x="128" y="29"/>
                    </a:cubicBezTo>
                    <a:cubicBezTo>
                      <a:pt x="127" y="29"/>
                      <a:pt x="126" y="30"/>
                      <a:pt x="126" y="30"/>
                    </a:cubicBezTo>
                    <a:cubicBezTo>
                      <a:pt x="132" y="29"/>
                      <a:pt x="136" y="23"/>
                      <a:pt x="142" y="20"/>
                    </a:cubicBezTo>
                    <a:cubicBezTo>
                      <a:pt x="148" y="19"/>
                      <a:pt x="153" y="21"/>
                      <a:pt x="157" y="25"/>
                    </a:cubicBezTo>
                    <a:close/>
                  </a:path>
                </a:pathLst>
              </a:custGeom>
              <a:solidFill>
                <a:srgbClr val="ADD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5" name="Freeform 699">
                <a:extLst>
                  <a:ext uri="{FF2B5EF4-FFF2-40B4-BE49-F238E27FC236}">
                    <a16:creationId xmlns:a16="http://schemas.microsoft.com/office/drawing/2014/main" id="{C4E42379-EA87-6F4A-5757-3096A8703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4" y="2029"/>
                <a:ext cx="135" cy="70"/>
              </a:xfrm>
              <a:custGeom>
                <a:avLst/>
                <a:gdLst>
                  <a:gd name="T0" fmla="*/ 123 w 123"/>
                  <a:gd name="T1" fmla="*/ 12 h 64"/>
                  <a:gd name="T2" fmla="*/ 111 w 123"/>
                  <a:gd name="T3" fmla="*/ 15 h 64"/>
                  <a:gd name="T4" fmla="*/ 102 w 123"/>
                  <a:gd name="T5" fmla="*/ 31 h 64"/>
                  <a:gd name="T6" fmla="*/ 100 w 123"/>
                  <a:gd name="T7" fmla="*/ 38 h 64"/>
                  <a:gd name="T8" fmla="*/ 92 w 123"/>
                  <a:gd name="T9" fmla="*/ 44 h 64"/>
                  <a:gd name="T10" fmla="*/ 72 w 123"/>
                  <a:gd name="T11" fmla="*/ 41 h 64"/>
                  <a:gd name="T12" fmla="*/ 67 w 123"/>
                  <a:gd name="T13" fmla="*/ 39 h 64"/>
                  <a:gd name="T14" fmla="*/ 69 w 123"/>
                  <a:gd name="T15" fmla="*/ 45 h 64"/>
                  <a:gd name="T16" fmla="*/ 69 w 123"/>
                  <a:gd name="T17" fmla="*/ 46 h 64"/>
                  <a:gd name="T18" fmla="*/ 75 w 123"/>
                  <a:gd name="T19" fmla="*/ 54 h 64"/>
                  <a:gd name="T20" fmla="*/ 59 w 123"/>
                  <a:gd name="T21" fmla="*/ 64 h 64"/>
                  <a:gd name="T22" fmla="*/ 23 w 123"/>
                  <a:gd name="T23" fmla="*/ 55 h 64"/>
                  <a:gd name="T24" fmla="*/ 0 w 123"/>
                  <a:gd name="T25" fmla="*/ 48 h 64"/>
                  <a:gd name="T26" fmla="*/ 11 w 123"/>
                  <a:gd name="T27" fmla="*/ 40 h 64"/>
                  <a:gd name="T28" fmla="*/ 33 w 123"/>
                  <a:gd name="T29" fmla="*/ 48 h 64"/>
                  <a:gd name="T30" fmla="*/ 23 w 123"/>
                  <a:gd name="T31" fmla="*/ 45 h 64"/>
                  <a:gd name="T32" fmla="*/ 21 w 123"/>
                  <a:gd name="T33" fmla="*/ 35 h 64"/>
                  <a:gd name="T34" fmla="*/ 35 w 123"/>
                  <a:gd name="T35" fmla="*/ 24 h 64"/>
                  <a:gd name="T36" fmla="*/ 44 w 123"/>
                  <a:gd name="T37" fmla="*/ 16 h 64"/>
                  <a:gd name="T38" fmla="*/ 47 w 123"/>
                  <a:gd name="T39" fmla="*/ 16 h 64"/>
                  <a:gd name="T40" fmla="*/ 64 w 123"/>
                  <a:gd name="T41" fmla="*/ 17 h 64"/>
                  <a:gd name="T42" fmla="*/ 66 w 123"/>
                  <a:gd name="T43" fmla="*/ 15 h 64"/>
                  <a:gd name="T44" fmla="*/ 75 w 123"/>
                  <a:gd name="T45" fmla="*/ 0 h 64"/>
                  <a:gd name="T46" fmla="*/ 93 w 123"/>
                  <a:gd name="T47" fmla="*/ 4 h 64"/>
                  <a:gd name="T48" fmla="*/ 98 w 123"/>
                  <a:gd name="T49" fmla="*/ 4 h 64"/>
                  <a:gd name="T50" fmla="*/ 123 w 123"/>
                  <a:gd name="T51" fmla="*/ 12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3" h="64">
                    <a:moveTo>
                      <a:pt x="123" y="12"/>
                    </a:moveTo>
                    <a:cubicBezTo>
                      <a:pt x="119" y="13"/>
                      <a:pt x="115" y="14"/>
                      <a:pt x="111" y="15"/>
                    </a:cubicBezTo>
                    <a:cubicBezTo>
                      <a:pt x="103" y="18"/>
                      <a:pt x="99" y="23"/>
                      <a:pt x="102" y="31"/>
                    </a:cubicBezTo>
                    <a:cubicBezTo>
                      <a:pt x="104" y="35"/>
                      <a:pt x="103" y="36"/>
                      <a:pt x="100" y="38"/>
                    </a:cubicBezTo>
                    <a:cubicBezTo>
                      <a:pt x="97" y="40"/>
                      <a:pt x="94" y="42"/>
                      <a:pt x="92" y="44"/>
                    </a:cubicBezTo>
                    <a:cubicBezTo>
                      <a:pt x="84" y="51"/>
                      <a:pt x="78" y="51"/>
                      <a:pt x="72" y="41"/>
                    </a:cubicBezTo>
                    <a:cubicBezTo>
                      <a:pt x="71" y="40"/>
                      <a:pt x="70" y="37"/>
                      <a:pt x="67" y="39"/>
                    </a:cubicBezTo>
                    <a:cubicBezTo>
                      <a:pt x="64" y="41"/>
                      <a:pt x="68" y="43"/>
                      <a:pt x="69" y="45"/>
                    </a:cubicBezTo>
                    <a:cubicBezTo>
                      <a:pt x="69" y="45"/>
                      <a:pt x="69" y="45"/>
                      <a:pt x="69" y="46"/>
                    </a:cubicBezTo>
                    <a:cubicBezTo>
                      <a:pt x="71" y="49"/>
                      <a:pt x="77" y="52"/>
                      <a:pt x="75" y="54"/>
                    </a:cubicBezTo>
                    <a:cubicBezTo>
                      <a:pt x="71" y="59"/>
                      <a:pt x="66" y="64"/>
                      <a:pt x="59" y="64"/>
                    </a:cubicBezTo>
                    <a:cubicBezTo>
                      <a:pt x="46" y="63"/>
                      <a:pt x="34" y="59"/>
                      <a:pt x="23" y="55"/>
                    </a:cubicBezTo>
                    <a:cubicBezTo>
                      <a:pt x="15" y="53"/>
                      <a:pt x="8" y="50"/>
                      <a:pt x="0" y="48"/>
                    </a:cubicBezTo>
                    <a:cubicBezTo>
                      <a:pt x="1" y="41"/>
                      <a:pt x="5" y="40"/>
                      <a:pt x="11" y="40"/>
                    </a:cubicBezTo>
                    <a:cubicBezTo>
                      <a:pt x="18" y="44"/>
                      <a:pt x="26" y="46"/>
                      <a:pt x="33" y="48"/>
                    </a:cubicBezTo>
                    <a:cubicBezTo>
                      <a:pt x="30" y="46"/>
                      <a:pt x="26" y="46"/>
                      <a:pt x="23" y="45"/>
                    </a:cubicBezTo>
                    <a:cubicBezTo>
                      <a:pt x="16" y="43"/>
                      <a:pt x="16" y="40"/>
                      <a:pt x="21" y="35"/>
                    </a:cubicBezTo>
                    <a:cubicBezTo>
                      <a:pt x="25" y="31"/>
                      <a:pt x="33" y="31"/>
                      <a:pt x="35" y="24"/>
                    </a:cubicBezTo>
                    <a:cubicBezTo>
                      <a:pt x="36" y="19"/>
                      <a:pt x="39" y="17"/>
                      <a:pt x="44" y="16"/>
                    </a:cubicBezTo>
                    <a:cubicBezTo>
                      <a:pt x="45" y="16"/>
                      <a:pt x="46" y="17"/>
                      <a:pt x="47" y="16"/>
                    </a:cubicBezTo>
                    <a:cubicBezTo>
                      <a:pt x="53" y="11"/>
                      <a:pt x="59" y="9"/>
                      <a:pt x="64" y="17"/>
                    </a:cubicBezTo>
                    <a:cubicBezTo>
                      <a:pt x="66" y="16"/>
                      <a:pt x="66" y="15"/>
                      <a:pt x="66" y="15"/>
                    </a:cubicBezTo>
                    <a:cubicBezTo>
                      <a:pt x="61" y="6"/>
                      <a:pt x="64" y="0"/>
                      <a:pt x="75" y="0"/>
                    </a:cubicBezTo>
                    <a:cubicBezTo>
                      <a:pt x="81" y="0"/>
                      <a:pt x="87" y="2"/>
                      <a:pt x="93" y="4"/>
                    </a:cubicBezTo>
                    <a:cubicBezTo>
                      <a:pt x="95" y="5"/>
                      <a:pt x="96" y="4"/>
                      <a:pt x="98" y="4"/>
                    </a:cubicBezTo>
                    <a:cubicBezTo>
                      <a:pt x="107" y="6"/>
                      <a:pt x="116" y="4"/>
                      <a:pt x="123" y="12"/>
                    </a:cubicBezTo>
                    <a:close/>
                  </a:path>
                </a:pathLst>
              </a:custGeom>
              <a:solidFill>
                <a:srgbClr val="ADD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6" name="Freeform 700">
                <a:extLst>
                  <a:ext uri="{FF2B5EF4-FFF2-40B4-BE49-F238E27FC236}">
                    <a16:creationId xmlns:a16="http://schemas.microsoft.com/office/drawing/2014/main" id="{3F8FF00B-ACC2-D2A9-ECEC-16D7EFA0C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035"/>
                <a:ext cx="117" cy="72"/>
              </a:xfrm>
              <a:custGeom>
                <a:avLst/>
                <a:gdLst>
                  <a:gd name="T0" fmla="*/ 106 w 106"/>
                  <a:gd name="T1" fmla="*/ 10 h 66"/>
                  <a:gd name="T2" fmla="*/ 84 w 106"/>
                  <a:gd name="T3" fmla="*/ 19 h 66"/>
                  <a:gd name="T4" fmla="*/ 47 w 106"/>
                  <a:gd name="T5" fmla="*/ 42 h 66"/>
                  <a:gd name="T6" fmla="*/ 26 w 106"/>
                  <a:gd name="T7" fmla="*/ 58 h 66"/>
                  <a:gd name="T8" fmla="*/ 0 w 106"/>
                  <a:gd name="T9" fmla="*/ 61 h 66"/>
                  <a:gd name="T10" fmla="*/ 35 w 106"/>
                  <a:gd name="T11" fmla="*/ 35 h 66"/>
                  <a:gd name="T12" fmla="*/ 74 w 106"/>
                  <a:gd name="T13" fmla="*/ 10 h 66"/>
                  <a:gd name="T14" fmla="*/ 106 w 106"/>
                  <a:gd name="T15" fmla="*/ 1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66">
                    <a:moveTo>
                      <a:pt x="106" y="10"/>
                    </a:moveTo>
                    <a:cubicBezTo>
                      <a:pt x="99" y="14"/>
                      <a:pt x="90" y="15"/>
                      <a:pt x="84" y="19"/>
                    </a:cubicBezTo>
                    <a:cubicBezTo>
                      <a:pt x="72" y="27"/>
                      <a:pt x="59" y="33"/>
                      <a:pt x="47" y="42"/>
                    </a:cubicBezTo>
                    <a:cubicBezTo>
                      <a:pt x="40" y="48"/>
                      <a:pt x="32" y="52"/>
                      <a:pt x="26" y="58"/>
                    </a:cubicBezTo>
                    <a:cubicBezTo>
                      <a:pt x="18" y="65"/>
                      <a:pt x="10" y="66"/>
                      <a:pt x="0" y="61"/>
                    </a:cubicBezTo>
                    <a:cubicBezTo>
                      <a:pt x="11" y="51"/>
                      <a:pt x="23" y="43"/>
                      <a:pt x="35" y="35"/>
                    </a:cubicBezTo>
                    <a:cubicBezTo>
                      <a:pt x="47" y="25"/>
                      <a:pt x="61" y="18"/>
                      <a:pt x="74" y="10"/>
                    </a:cubicBezTo>
                    <a:cubicBezTo>
                      <a:pt x="85" y="3"/>
                      <a:pt x="95" y="0"/>
                      <a:pt x="106" y="10"/>
                    </a:cubicBezTo>
                    <a:close/>
                  </a:path>
                </a:pathLst>
              </a:custGeom>
              <a:solidFill>
                <a:srgbClr val="E2E2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7" name="Freeform 701">
                <a:extLst>
                  <a:ext uri="{FF2B5EF4-FFF2-40B4-BE49-F238E27FC236}">
                    <a16:creationId xmlns:a16="http://schemas.microsoft.com/office/drawing/2014/main" id="{E9549AA8-F361-891F-61CD-EAC720032E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2020"/>
                <a:ext cx="170" cy="62"/>
              </a:xfrm>
              <a:custGeom>
                <a:avLst/>
                <a:gdLst>
                  <a:gd name="T0" fmla="*/ 53 w 155"/>
                  <a:gd name="T1" fmla="*/ 25 h 56"/>
                  <a:gd name="T2" fmla="*/ 46 w 155"/>
                  <a:gd name="T3" fmla="*/ 33 h 56"/>
                  <a:gd name="T4" fmla="*/ 21 w 155"/>
                  <a:gd name="T5" fmla="*/ 50 h 56"/>
                  <a:gd name="T6" fmla="*/ 9 w 155"/>
                  <a:gd name="T7" fmla="*/ 56 h 56"/>
                  <a:gd name="T8" fmla="*/ 0 w 155"/>
                  <a:gd name="T9" fmla="*/ 55 h 56"/>
                  <a:gd name="T10" fmla="*/ 52 w 155"/>
                  <a:gd name="T11" fmla="*/ 18 h 56"/>
                  <a:gd name="T12" fmla="*/ 116 w 155"/>
                  <a:gd name="T13" fmla="*/ 7 h 56"/>
                  <a:gd name="T14" fmla="*/ 155 w 155"/>
                  <a:gd name="T15" fmla="*/ 16 h 56"/>
                  <a:gd name="T16" fmla="*/ 132 w 155"/>
                  <a:gd name="T17" fmla="*/ 20 h 56"/>
                  <a:gd name="T18" fmla="*/ 105 w 155"/>
                  <a:gd name="T19" fmla="*/ 14 h 56"/>
                  <a:gd name="T20" fmla="*/ 102 w 155"/>
                  <a:gd name="T21" fmla="*/ 13 h 56"/>
                  <a:gd name="T22" fmla="*/ 66 w 155"/>
                  <a:gd name="T23" fmla="*/ 18 h 56"/>
                  <a:gd name="T24" fmla="*/ 53 w 155"/>
                  <a:gd name="T25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5" h="56">
                    <a:moveTo>
                      <a:pt x="53" y="25"/>
                    </a:moveTo>
                    <a:cubicBezTo>
                      <a:pt x="50" y="27"/>
                      <a:pt x="46" y="28"/>
                      <a:pt x="46" y="33"/>
                    </a:cubicBezTo>
                    <a:cubicBezTo>
                      <a:pt x="39" y="40"/>
                      <a:pt x="29" y="44"/>
                      <a:pt x="21" y="50"/>
                    </a:cubicBezTo>
                    <a:cubicBezTo>
                      <a:pt x="16" y="49"/>
                      <a:pt x="12" y="52"/>
                      <a:pt x="9" y="56"/>
                    </a:cubicBezTo>
                    <a:cubicBezTo>
                      <a:pt x="7" y="56"/>
                      <a:pt x="5" y="55"/>
                      <a:pt x="0" y="55"/>
                    </a:cubicBezTo>
                    <a:cubicBezTo>
                      <a:pt x="18" y="41"/>
                      <a:pt x="36" y="30"/>
                      <a:pt x="52" y="18"/>
                    </a:cubicBezTo>
                    <a:cubicBezTo>
                      <a:pt x="72" y="3"/>
                      <a:pt x="93" y="0"/>
                      <a:pt x="116" y="7"/>
                    </a:cubicBezTo>
                    <a:cubicBezTo>
                      <a:pt x="128" y="11"/>
                      <a:pt x="141" y="13"/>
                      <a:pt x="155" y="16"/>
                    </a:cubicBezTo>
                    <a:cubicBezTo>
                      <a:pt x="148" y="26"/>
                      <a:pt x="140" y="19"/>
                      <a:pt x="132" y="20"/>
                    </a:cubicBezTo>
                    <a:cubicBezTo>
                      <a:pt x="123" y="18"/>
                      <a:pt x="114" y="16"/>
                      <a:pt x="105" y="14"/>
                    </a:cubicBezTo>
                    <a:cubicBezTo>
                      <a:pt x="104" y="14"/>
                      <a:pt x="103" y="13"/>
                      <a:pt x="102" y="13"/>
                    </a:cubicBezTo>
                    <a:cubicBezTo>
                      <a:pt x="89" y="8"/>
                      <a:pt x="77" y="5"/>
                      <a:pt x="66" y="18"/>
                    </a:cubicBezTo>
                    <a:cubicBezTo>
                      <a:pt x="63" y="21"/>
                      <a:pt x="59" y="25"/>
                      <a:pt x="53" y="25"/>
                    </a:cubicBezTo>
                    <a:close/>
                  </a:path>
                </a:pathLst>
              </a:custGeom>
              <a:solidFill>
                <a:srgbClr val="D4E7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8" name="Freeform 702">
                <a:extLst>
                  <a:ext uri="{FF2B5EF4-FFF2-40B4-BE49-F238E27FC236}">
                    <a16:creationId xmlns:a16="http://schemas.microsoft.com/office/drawing/2014/main" id="{2E144ACD-18C4-1268-5AD0-CC6E0D91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129"/>
                <a:ext cx="96" cy="30"/>
              </a:xfrm>
              <a:custGeom>
                <a:avLst/>
                <a:gdLst>
                  <a:gd name="T0" fmla="*/ 9 w 87"/>
                  <a:gd name="T1" fmla="*/ 2 h 27"/>
                  <a:gd name="T2" fmla="*/ 80 w 87"/>
                  <a:gd name="T3" fmla="*/ 14 h 27"/>
                  <a:gd name="T4" fmla="*/ 86 w 87"/>
                  <a:gd name="T5" fmla="*/ 21 h 27"/>
                  <a:gd name="T6" fmla="*/ 77 w 87"/>
                  <a:gd name="T7" fmla="*/ 25 h 27"/>
                  <a:gd name="T8" fmla="*/ 6 w 87"/>
                  <a:gd name="T9" fmla="*/ 9 h 27"/>
                  <a:gd name="T10" fmla="*/ 0 w 87"/>
                  <a:gd name="T11" fmla="*/ 6 h 27"/>
                  <a:gd name="T12" fmla="*/ 9 w 87"/>
                  <a:gd name="T13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7" h="27">
                    <a:moveTo>
                      <a:pt x="9" y="2"/>
                    </a:moveTo>
                    <a:cubicBezTo>
                      <a:pt x="33" y="4"/>
                      <a:pt x="57" y="8"/>
                      <a:pt x="80" y="14"/>
                    </a:cubicBezTo>
                    <a:cubicBezTo>
                      <a:pt x="83" y="15"/>
                      <a:pt x="87" y="15"/>
                      <a:pt x="86" y="21"/>
                    </a:cubicBezTo>
                    <a:cubicBezTo>
                      <a:pt x="84" y="27"/>
                      <a:pt x="81" y="26"/>
                      <a:pt x="77" y="25"/>
                    </a:cubicBezTo>
                    <a:cubicBezTo>
                      <a:pt x="54" y="18"/>
                      <a:pt x="30" y="14"/>
                      <a:pt x="6" y="9"/>
                    </a:cubicBezTo>
                    <a:cubicBezTo>
                      <a:pt x="4" y="9"/>
                      <a:pt x="0" y="10"/>
                      <a:pt x="0" y="6"/>
                    </a:cubicBezTo>
                    <a:cubicBezTo>
                      <a:pt x="1" y="1"/>
                      <a:pt x="4" y="0"/>
                      <a:pt x="9" y="2"/>
                    </a:cubicBezTo>
                    <a:close/>
                  </a:path>
                </a:pathLst>
              </a:custGeom>
              <a:solidFill>
                <a:srgbClr val="79B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89" name="Freeform 703">
                <a:extLst>
                  <a:ext uri="{FF2B5EF4-FFF2-40B4-BE49-F238E27FC236}">
                    <a16:creationId xmlns:a16="http://schemas.microsoft.com/office/drawing/2014/main" id="{902BF83C-3F58-EBCE-B52D-842BBDEF8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0" y="2110"/>
                <a:ext cx="92" cy="35"/>
              </a:xfrm>
              <a:custGeom>
                <a:avLst/>
                <a:gdLst>
                  <a:gd name="T0" fmla="*/ 78 w 84"/>
                  <a:gd name="T1" fmla="*/ 31 h 32"/>
                  <a:gd name="T2" fmla="*/ 4 w 84"/>
                  <a:gd name="T3" fmla="*/ 9 h 32"/>
                  <a:gd name="T4" fmla="*/ 1 w 84"/>
                  <a:gd name="T5" fmla="*/ 3 h 32"/>
                  <a:gd name="T6" fmla="*/ 6 w 84"/>
                  <a:gd name="T7" fmla="*/ 0 h 32"/>
                  <a:gd name="T8" fmla="*/ 79 w 84"/>
                  <a:gd name="T9" fmla="*/ 21 h 32"/>
                  <a:gd name="T10" fmla="*/ 83 w 84"/>
                  <a:gd name="T11" fmla="*/ 28 h 32"/>
                  <a:gd name="T12" fmla="*/ 78 w 84"/>
                  <a:gd name="T13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32">
                    <a:moveTo>
                      <a:pt x="78" y="31"/>
                    </a:moveTo>
                    <a:cubicBezTo>
                      <a:pt x="52" y="26"/>
                      <a:pt x="28" y="16"/>
                      <a:pt x="4" y="9"/>
                    </a:cubicBezTo>
                    <a:cubicBezTo>
                      <a:pt x="1" y="8"/>
                      <a:pt x="0" y="6"/>
                      <a:pt x="1" y="3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31" y="7"/>
                      <a:pt x="55" y="13"/>
                      <a:pt x="79" y="21"/>
                    </a:cubicBezTo>
                    <a:cubicBezTo>
                      <a:pt x="82" y="22"/>
                      <a:pt x="84" y="24"/>
                      <a:pt x="83" y="28"/>
                    </a:cubicBezTo>
                    <a:cubicBezTo>
                      <a:pt x="82" y="32"/>
                      <a:pt x="80" y="31"/>
                      <a:pt x="78" y="31"/>
                    </a:cubicBezTo>
                    <a:close/>
                  </a:path>
                </a:pathLst>
              </a:custGeom>
              <a:solidFill>
                <a:srgbClr val="7CB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0" name="Freeform 704">
                <a:extLst>
                  <a:ext uri="{FF2B5EF4-FFF2-40B4-BE49-F238E27FC236}">
                    <a16:creationId xmlns:a16="http://schemas.microsoft.com/office/drawing/2014/main" id="{D9328DF6-D638-B782-FCC6-1A65C72A7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120"/>
                <a:ext cx="94" cy="52"/>
              </a:xfrm>
              <a:custGeom>
                <a:avLst/>
                <a:gdLst>
                  <a:gd name="T0" fmla="*/ 0 w 86"/>
                  <a:gd name="T1" fmla="*/ 47 h 47"/>
                  <a:gd name="T2" fmla="*/ 10 w 86"/>
                  <a:gd name="T3" fmla="*/ 33 h 47"/>
                  <a:gd name="T4" fmla="*/ 86 w 86"/>
                  <a:gd name="T5" fmla="*/ 0 h 47"/>
                  <a:gd name="T6" fmla="*/ 81 w 86"/>
                  <a:gd name="T7" fmla="*/ 12 h 47"/>
                  <a:gd name="T8" fmla="*/ 0 w 86"/>
                  <a:gd name="T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" h="47">
                    <a:moveTo>
                      <a:pt x="0" y="47"/>
                    </a:moveTo>
                    <a:cubicBezTo>
                      <a:pt x="0" y="39"/>
                      <a:pt x="4" y="35"/>
                      <a:pt x="10" y="33"/>
                    </a:cubicBezTo>
                    <a:cubicBezTo>
                      <a:pt x="35" y="23"/>
                      <a:pt x="60" y="12"/>
                      <a:pt x="86" y="0"/>
                    </a:cubicBezTo>
                    <a:cubicBezTo>
                      <a:pt x="85" y="5"/>
                      <a:pt x="85" y="10"/>
                      <a:pt x="81" y="12"/>
                    </a:cubicBezTo>
                    <a:cubicBezTo>
                      <a:pt x="54" y="24"/>
                      <a:pt x="28" y="37"/>
                      <a:pt x="0" y="47"/>
                    </a:cubicBezTo>
                    <a:close/>
                  </a:path>
                </a:pathLst>
              </a:custGeom>
              <a:solidFill>
                <a:srgbClr val="7FB6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1" name="Freeform 705">
                <a:extLst>
                  <a:ext uri="{FF2B5EF4-FFF2-40B4-BE49-F238E27FC236}">
                    <a16:creationId xmlns:a16="http://schemas.microsoft.com/office/drawing/2014/main" id="{B2E0247C-A71D-AA68-457B-60BDD64E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9" y="2143"/>
                <a:ext cx="95" cy="30"/>
              </a:xfrm>
              <a:custGeom>
                <a:avLst/>
                <a:gdLst>
                  <a:gd name="T0" fmla="*/ 80 w 87"/>
                  <a:gd name="T1" fmla="*/ 26 h 27"/>
                  <a:gd name="T2" fmla="*/ 20 w 87"/>
                  <a:gd name="T3" fmla="*/ 12 h 27"/>
                  <a:gd name="T4" fmla="*/ 7 w 87"/>
                  <a:gd name="T5" fmla="*/ 9 h 27"/>
                  <a:gd name="T6" fmla="*/ 1 w 87"/>
                  <a:gd name="T7" fmla="*/ 4 h 27"/>
                  <a:gd name="T8" fmla="*/ 9 w 87"/>
                  <a:gd name="T9" fmla="*/ 0 h 27"/>
                  <a:gd name="T10" fmla="*/ 45 w 87"/>
                  <a:gd name="T11" fmla="*/ 8 h 27"/>
                  <a:gd name="T12" fmla="*/ 81 w 87"/>
                  <a:gd name="T13" fmla="*/ 16 h 27"/>
                  <a:gd name="T14" fmla="*/ 86 w 87"/>
                  <a:gd name="T15" fmla="*/ 23 h 27"/>
                  <a:gd name="T16" fmla="*/ 80 w 87"/>
                  <a:gd name="T17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27">
                    <a:moveTo>
                      <a:pt x="80" y="26"/>
                    </a:moveTo>
                    <a:cubicBezTo>
                      <a:pt x="60" y="21"/>
                      <a:pt x="40" y="16"/>
                      <a:pt x="20" y="12"/>
                    </a:cubicBezTo>
                    <a:cubicBezTo>
                      <a:pt x="15" y="11"/>
                      <a:pt x="11" y="10"/>
                      <a:pt x="7" y="9"/>
                    </a:cubicBezTo>
                    <a:cubicBezTo>
                      <a:pt x="4" y="8"/>
                      <a:pt x="0" y="10"/>
                      <a:pt x="1" y="4"/>
                    </a:cubicBezTo>
                    <a:cubicBezTo>
                      <a:pt x="2" y="0"/>
                      <a:pt x="5" y="0"/>
                      <a:pt x="9" y="0"/>
                    </a:cubicBezTo>
                    <a:cubicBezTo>
                      <a:pt x="21" y="3"/>
                      <a:pt x="33" y="5"/>
                      <a:pt x="45" y="8"/>
                    </a:cubicBezTo>
                    <a:cubicBezTo>
                      <a:pt x="57" y="10"/>
                      <a:pt x="69" y="13"/>
                      <a:pt x="81" y="16"/>
                    </a:cubicBezTo>
                    <a:cubicBezTo>
                      <a:pt x="85" y="16"/>
                      <a:pt x="87" y="19"/>
                      <a:pt x="86" y="23"/>
                    </a:cubicBezTo>
                    <a:cubicBezTo>
                      <a:pt x="85" y="27"/>
                      <a:pt x="83" y="26"/>
                      <a:pt x="80" y="26"/>
                    </a:cubicBezTo>
                    <a:close/>
                  </a:path>
                </a:pathLst>
              </a:custGeom>
              <a:solidFill>
                <a:srgbClr val="7CB5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2" name="Freeform 706">
                <a:extLst>
                  <a:ext uri="{FF2B5EF4-FFF2-40B4-BE49-F238E27FC236}">
                    <a16:creationId xmlns:a16="http://schemas.microsoft.com/office/drawing/2014/main" id="{D07684F6-B008-7878-8FCC-5278FEBC4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6" y="2106"/>
                <a:ext cx="33" cy="56"/>
              </a:xfrm>
              <a:custGeom>
                <a:avLst/>
                <a:gdLst>
                  <a:gd name="T0" fmla="*/ 1 w 30"/>
                  <a:gd name="T1" fmla="*/ 42 h 51"/>
                  <a:gd name="T2" fmla="*/ 8 w 30"/>
                  <a:gd name="T3" fmla="*/ 6 h 51"/>
                  <a:gd name="T4" fmla="*/ 16 w 30"/>
                  <a:gd name="T5" fmla="*/ 3 h 51"/>
                  <a:gd name="T6" fmla="*/ 18 w 30"/>
                  <a:gd name="T7" fmla="*/ 3 h 51"/>
                  <a:gd name="T8" fmla="*/ 24 w 30"/>
                  <a:gd name="T9" fmla="*/ 18 h 51"/>
                  <a:gd name="T10" fmla="*/ 13 w 30"/>
                  <a:gd name="T11" fmla="*/ 44 h 51"/>
                  <a:gd name="T12" fmla="*/ 8 w 30"/>
                  <a:gd name="T13" fmla="*/ 50 h 51"/>
                  <a:gd name="T14" fmla="*/ 1 w 30"/>
                  <a:gd name="T15" fmla="*/ 4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51">
                    <a:moveTo>
                      <a:pt x="1" y="42"/>
                    </a:moveTo>
                    <a:cubicBezTo>
                      <a:pt x="1" y="29"/>
                      <a:pt x="7" y="18"/>
                      <a:pt x="8" y="6"/>
                    </a:cubicBezTo>
                    <a:cubicBezTo>
                      <a:pt x="9" y="2"/>
                      <a:pt x="12" y="0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ubicBezTo>
                      <a:pt x="30" y="8"/>
                      <a:pt x="30" y="8"/>
                      <a:pt x="24" y="18"/>
                    </a:cubicBezTo>
                    <a:cubicBezTo>
                      <a:pt x="19" y="26"/>
                      <a:pt x="17" y="36"/>
                      <a:pt x="13" y="44"/>
                    </a:cubicBezTo>
                    <a:cubicBezTo>
                      <a:pt x="12" y="48"/>
                      <a:pt x="12" y="51"/>
                      <a:pt x="8" y="50"/>
                    </a:cubicBezTo>
                    <a:cubicBezTo>
                      <a:pt x="3" y="49"/>
                      <a:pt x="0" y="47"/>
                      <a:pt x="1" y="42"/>
                    </a:cubicBezTo>
                    <a:close/>
                  </a:path>
                </a:pathLst>
              </a:custGeom>
              <a:solidFill>
                <a:srgbClr val="D0D0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3" name="Freeform 707">
                <a:extLst>
                  <a:ext uri="{FF2B5EF4-FFF2-40B4-BE49-F238E27FC236}">
                    <a16:creationId xmlns:a16="http://schemas.microsoft.com/office/drawing/2014/main" id="{045E8AD5-3C8F-A759-3C5D-DD5E7F77C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2098"/>
                <a:ext cx="91" cy="34"/>
              </a:xfrm>
              <a:custGeom>
                <a:avLst/>
                <a:gdLst>
                  <a:gd name="T0" fmla="*/ 5 w 83"/>
                  <a:gd name="T1" fmla="*/ 0 h 31"/>
                  <a:gd name="T2" fmla="*/ 45 w 83"/>
                  <a:gd name="T3" fmla="*/ 10 h 31"/>
                  <a:gd name="T4" fmla="*/ 78 w 83"/>
                  <a:gd name="T5" fmla="*/ 20 h 31"/>
                  <a:gd name="T6" fmla="*/ 82 w 83"/>
                  <a:gd name="T7" fmla="*/ 27 h 31"/>
                  <a:gd name="T8" fmla="*/ 76 w 83"/>
                  <a:gd name="T9" fmla="*/ 28 h 31"/>
                  <a:gd name="T10" fmla="*/ 5 w 83"/>
                  <a:gd name="T11" fmla="*/ 8 h 31"/>
                  <a:gd name="T12" fmla="*/ 0 w 83"/>
                  <a:gd name="T13" fmla="*/ 4 h 31"/>
                  <a:gd name="T14" fmla="*/ 5 w 83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31">
                    <a:moveTo>
                      <a:pt x="5" y="0"/>
                    </a:moveTo>
                    <a:cubicBezTo>
                      <a:pt x="19" y="3"/>
                      <a:pt x="32" y="6"/>
                      <a:pt x="45" y="10"/>
                    </a:cubicBezTo>
                    <a:cubicBezTo>
                      <a:pt x="56" y="14"/>
                      <a:pt x="67" y="17"/>
                      <a:pt x="78" y="20"/>
                    </a:cubicBezTo>
                    <a:cubicBezTo>
                      <a:pt x="82" y="21"/>
                      <a:pt x="83" y="23"/>
                      <a:pt x="82" y="27"/>
                    </a:cubicBezTo>
                    <a:cubicBezTo>
                      <a:pt x="80" y="31"/>
                      <a:pt x="78" y="29"/>
                      <a:pt x="76" y="28"/>
                    </a:cubicBezTo>
                    <a:cubicBezTo>
                      <a:pt x="53" y="20"/>
                      <a:pt x="29" y="15"/>
                      <a:pt x="5" y="8"/>
                    </a:cubicBezTo>
                    <a:cubicBezTo>
                      <a:pt x="3" y="8"/>
                      <a:pt x="0" y="9"/>
                      <a:pt x="0" y="4"/>
                    </a:cubicBezTo>
                    <a:cubicBezTo>
                      <a:pt x="1" y="2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7DB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4" name="Freeform 708">
                <a:extLst>
                  <a:ext uri="{FF2B5EF4-FFF2-40B4-BE49-F238E27FC236}">
                    <a16:creationId xmlns:a16="http://schemas.microsoft.com/office/drawing/2014/main" id="{FA2E9E6F-BCA5-CF96-C9DA-BE71D7F80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9" y="2085"/>
                <a:ext cx="91" cy="32"/>
              </a:xfrm>
              <a:custGeom>
                <a:avLst/>
                <a:gdLst>
                  <a:gd name="T0" fmla="*/ 83 w 83"/>
                  <a:gd name="T1" fmla="*/ 21 h 29"/>
                  <a:gd name="T2" fmla="*/ 75 w 83"/>
                  <a:gd name="T3" fmla="*/ 27 h 29"/>
                  <a:gd name="T4" fmla="*/ 4 w 83"/>
                  <a:gd name="T5" fmla="*/ 9 h 29"/>
                  <a:gd name="T6" fmla="*/ 1 w 83"/>
                  <a:gd name="T7" fmla="*/ 5 h 29"/>
                  <a:gd name="T8" fmla="*/ 7 w 83"/>
                  <a:gd name="T9" fmla="*/ 1 h 29"/>
                  <a:gd name="T10" fmla="*/ 40 w 83"/>
                  <a:gd name="T11" fmla="*/ 9 h 29"/>
                  <a:gd name="T12" fmla="*/ 79 w 83"/>
                  <a:gd name="T13" fmla="*/ 18 h 29"/>
                  <a:gd name="T14" fmla="*/ 83 w 83"/>
                  <a:gd name="T15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29">
                    <a:moveTo>
                      <a:pt x="83" y="21"/>
                    </a:moveTo>
                    <a:cubicBezTo>
                      <a:pt x="82" y="24"/>
                      <a:pt x="81" y="29"/>
                      <a:pt x="75" y="27"/>
                    </a:cubicBezTo>
                    <a:cubicBezTo>
                      <a:pt x="51" y="21"/>
                      <a:pt x="28" y="13"/>
                      <a:pt x="4" y="9"/>
                    </a:cubicBezTo>
                    <a:cubicBezTo>
                      <a:pt x="2" y="9"/>
                      <a:pt x="0" y="9"/>
                      <a:pt x="1" y="5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18" y="4"/>
                      <a:pt x="29" y="5"/>
                      <a:pt x="40" y="9"/>
                    </a:cubicBezTo>
                    <a:cubicBezTo>
                      <a:pt x="52" y="13"/>
                      <a:pt x="65" y="17"/>
                      <a:pt x="79" y="18"/>
                    </a:cubicBezTo>
                    <a:cubicBezTo>
                      <a:pt x="81" y="18"/>
                      <a:pt x="83" y="17"/>
                      <a:pt x="83" y="21"/>
                    </a:cubicBezTo>
                    <a:close/>
                  </a:path>
                </a:pathLst>
              </a:custGeom>
              <a:solidFill>
                <a:srgbClr val="BBD7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5" name="Freeform 709">
                <a:extLst>
                  <a:ext uri="{FF2B5EF4-FFF2-40B4-BE49-F238E27FC236}">
                    <a16:creationId xmlns:a16="http://schemas.microsoft.com/office/drawing/2014/main" id="{F8D641AC-378A-A3D0-F525-A511157DF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097"/>
                <a:ext cx="98" cy="57"/>
              </a:xfrm>
              <a:custGeom>
                <a:avLst/>
                <a:gdLst>
                  <a:gd name="T0" fmla="*/ 0 w 89"/>
                  <a:gd name="T1" fmla="*/ 52 h 52"/>
                  <a:gd name="T2" fmla="*/ 89 w 89"/>
                  <a:gd name="T3" fmla="*/ 0 h 52"/>
                  <a:gd name="T4" fmla="*/ 78 w 89"/>
                  <a:gd name="T5" fmla="*/ 18 h 52"/>
                  <a:gd name="T6" fmla="*/ 3 w 89"/>
                  <a:gd name="T7" fmla="*/ 52 h 52"/>
                  <a:gd name="T8" fmla="*/ 0 w 89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52">
                    <a:moveTo>
                      <a:pt x="0" y="52"/>
                    </a:moveTo>
                    <a:cubicBezTo>
                      <a:pt x="29" y="34"/>
                      <a:pt x="60" y="21"/>
                      <a:pt x="89" y="0"/>
                    </a:cubicBezTo>
                    <a:cubicBezTo>
                      <a:pt x="88" y="10"/>
                      <a:pt x="86" y="15"/>
                      <a:pt x="78" y="18"/>
                    </a:cubicBezTo>
                    <a:cubicBezTo>
                      <a:pt x="53" y="29"/>
                      <a:pt x="28" y="40"/>
                      <a:pt x="3" y="52"/>
                    </a:cubicBezTo>
                    <a:cubicBezTo>
                      <a:pt x="2" y="52"/>
                      <a:pt x="1" y="52"/>
                      <a:pt x="0" y="52"/>
                    </a:cubicBezTo>
                    <a:close/>
                  </a:path>
                </a:pathLst>
              </a:custGeom>
              <a:solidFill>
                <a:srgbClr val="81B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6" name="Freeform 710">
                <a:extLst>
                  <a:ext uri="{FF2B5EF4-FFF2-40B4-BE49-F238E27FC236}">
                    <a16:creationId xmlns:a16="http://schemas.microsoft.com/office/drawing/2014/main" id="{2FC92967-BCF1-8ACE-1FF3-1238087AF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116"/>
                <a:ext cx="93" cy="27"/>
              </a:xfrm>
              <a:custGeom>
                <a:avLst/>
                <a:gdLst>
                  <a:gd name="T0" fmla="*/ 0 w 85"/>
                  <a:gd name="T1" fmla="*/ 9 h 25"/>
                  <a:gd name="T2" fmla="*/ 10 w 85"/>
                  <a:gd name="T3" fmla="*/ 1 h 25"/>
                  <a:gd name="T4" fmla="*/ 81 w 85"/>
                  <a:gd name="T5" fmla="*/ 18 h 25"/>
                  <a:gd name="T6" fmla="*/ 84 w 85"/>
                  <a:gd name="T7" fmla="*/ 21 h 25"/>
                  <a:gd name="T8" fmla="*/ 79 w 85"/>
                  <a:gd name="T9" fmla="*/ 24 h 25"/>
                  <a:gd name="T10" fmla="*/ 0 w 85"/>
                  <a:gd name="T1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5" h="25">
                    <a:moveTo>
                      <a:pt x="0" y="9"/>
                    </a:moveTo>
                    <a:cubicBezTo>
                      <a:pt x="2" y="2"/>
                      <a:pt x="4" y="0"/>
                      <a:pt x="10" y="1"/>
                    </a:cubicBezTo>
                    <a:cubicBezTo>
                      <a:pt x="34" y="7"/>
                      <a:pt x="57" y="12"/>
                      <a:pt x="81" y="18"/>
                    </a:cubicBezTo>
                    <a:cubicBezTo>
                      <a:pt x="82" y="18"/>
                      <a:pt x="85" y="18"/>
                      <a:pt x="84" y="21"/>
                    </a:cubicBezTo>
                    <a:cubicBezTo>
                      <a:pt x="83" y="23"/>
                      <a:pt x="82" y="25"/>
                      <a:pt x="79" y="24"/>
                    </a:cubicBezTo>
                    <a:cubicBezTo>
                      <a:pt x="53" y="16"/>
                      <a:pt x="27" y="12"/>
                      <a:pt x="0" y="9"/>
                    </a:cubicBezTo>
                    <a:close/>
                  </a:path>
                </a:pathLst>
              </a:custGeom>
              <a:solidFill>
                <a:srgbClr val="BAD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7" name="Freeform 711">
                <a:extLst>
                  <a:ext uri="{FF2B5EF4-FFF2-40B4-BE49-F238E27FC236}">
                    <a16:creationId xmlns:a16="http://schemas.microsoft.com/office/drawing/2014/main" id="{63DB6B96-516C-BFB5-8140-836D3F4A6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048"/>
                <a:ext cx="89" cy="31"/>
              </a:xfrm>
              <a:custGeom>
                <a:avLst/>
                <a:gdLst>
                  <a:gd name="T0" fmla="*/ 23 w 81"/>
                  <a:gd name="T1" fmla="*/ 13 h 28"/>
                  <a:gd name="T2" fmla="*/ 0 w 81"/>
                  <a:gd name="T3" fmla="*/ 4 h 28"/>
                  <a:gd name="T4" fmla="*/ 9 w 81"/>
                  <a:gd name="T5" fmla="*/ 2 h 28"/>
                  <a:gd name="T6" fmla="*/ 81 w 81"/>
                  <a:gd name="T7" fmla="*/ 22 h 28"/>
                  <a:gd name="T8" fmla="*/ 75 w 81"/>
                  <a:gd name="T9" fmla="*/ 27 h 28"/>
                  <a:gd name="T10" fmla="*/ 59 w 81"/>
                  <a:gd name="T11" fmla="*/ 23 h 28"/>
                  <a:gd name="T12" fmla="*/ 23 w 81"/>
                  <a:gd name="T13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28">
                    <a:moveTo>
                      <a:pt x="23" y="13"/>
                    </a:moveTo>
                    <a:cubicBezTo>
                      <a:pt x="16" y="9"/>
                      <a:pt x="8" y="6"/>
                      <a:pt x="0" y="4"/>
                    </a:cubicBezTo>
                    <a:cubicBezTo>
                      <a:pt x="3" y="2"/>
                      <a:pt x="5" y="0"/>
                      <a:pt x="9" y="2"/>
                    </a:cubicBezTo>
                    <a:cubicBezTo>
                      <a:pt x="33" y="9"/>
                      <a:pt x="57" y="15"/>
                      <a:pt x="81" y="22"/>
                    </a:cubicBezTo>
                    <a:cubicBezTo>
                      <a:pt x="81" y="26"/>
                      <a:pt x="78" y="26"/>
                      <a:pt x="75" y="27"/>
                    </a:cubicBezTo>
                    <a:cubicBezTo>
                      <a:pt x="69" y="28"/>
                      <a:pt x="65" y="22"/>
                      <a:pt x="59" y="23"/>
                    </a:cubicBezTo>
                    <a:cubicBezTo>
                      <a:pt x="47" y="21"/>
                      <a:pt x="35" y="19"/>
                      <a:pt x="23" y="13"/>
                    </a:cubicBezTo>
                    <a:close/>
                  </a:path>
                </a:pathLst>
              </a:custGeom>
              <a:solidFill>
                <a:srgbClr val="D0E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8" name="Freeform 712">
                <a:extLst>
                  <a:ext uri="{FF2B5EF4-FFF2-40B4-BE49-F238E27FC236}">
                    <a16:creationId xmlns:a16="http://schemas.microsoft.com/office/drawing/2014/main" id="{34325387-0799-70EC-65C2-AB622D308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1" y="2081"/>
                <a:ext cx="97" cy="60"/>
              </a:xfrm>
              <a:custGeom>
                <a:avLst/>
                <a:gdLst>
                  <a:gd name="T0" fmla="*/ 0 w 89"/>
                  <a:gd name="T1" fmla="*/ 55 h 55"/>
                  <a:gd name="T2" fmla="*/ 88 w 89"/>
                  <a:gd name="T3" fmla="*/ 0 h 55"/>
                  <a:gd name="T4" fmla="*/ 82 w 89"/>
                  <a:gd name="T5" fmla="*/ 11 h 55"/>
                  <a:gd name="T6" fmla="*/ 0 w 89"/>
                  <a:gd name="T7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9" h="55">
                    <a:moveTo>
                      <a:pt x="0" y="55"/>
                    </a:moveTo>
                    <a:cubicBezTo>
                      <a:pt x="29" y="36"/>
                      <a:pt x="59" y="20"/>
                      <a:pt x="88" y="0"/>
                    </a:cubicBezTo>
                    <a:cubicBezTo>
                      <a:pt x="89" y="6"/>
                      <a:pt x="86" y="9"/>
                      <a:pt x="82" y="11"/>
                    </a:cubicBezTo>
                    <a:cubicBezTo>
                      <a:pt x="56" y="28"/>
                      <a:pt x="29" y="42"/>
                      <a:pt x="0" y="55"/>
                    </a:cubicBezTo>
                    <a:close/>
                  </a:path>
                </a:pathLst>
              </a:custGeom>
              <a:solidFill>
                <a:srgbClr val="BED6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299" name="Freeform 713">
                <a:extLst>
                  <a:ext uri="{FF2B5EF4-FFF2-40B4-BE49-F238E27FC236}">
                    <a16:creationId xmlns:a16="http://schemas.microsoft.com/office/drawing/2014/main" id="{5F3EC848-1E07-276E-54BF-98107F737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156"/>
                <a:ext cx="94" cy="25"/>
              </a:xfrm>
              <a:custGeom>
                <a:avLst/>
                <a:gdLst>
                  <a:gd name="T0" fmla="*/ 85 w 85"/>
                  <a:gd name="T1" fmla="*/ 21 h 22"/>
                  <a:gd name="T2" fmla="*/ 56 w 85"/>
                  <a:gd name="T3" fmla="*/ 17 h 22"/>
                  <a:gd name="T4" fmla="*/ 5 w 85"/>
                  <a:gd name="T5" fmla="*/ 6 h 22"/>
                  <a:gd name="T6" fmla="*/ 0 w 85"/>
                  <a:gd name="T7" fmla="*/ 3 h 22"/>
                  <a:gd name="T8" fmla="*/ 5 w 85"/>
                  <a:gd name="T9" fmla="*/ 0 h 22"/>
                  <a:gd name="T10" fmla="*/ 17 w 85"/>
                  <a:gd name="T11" fmla="*/ 2 h 22"/>
                  <a:gd name="T12" fmla="*/ 82 w 85"/>
                  <a:gd name="T13" fmla="*/ 18 h 22"/>
                  <a:gd name="T14" fmla="*/ 85 w 85"/>
                  <a:gd name="T1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" h="22">
                    <a:moveTo>
                      <a:pt x="85" y="21"/>
                    </a:moveTo>
                    <a:cubicBezTo>
                      <a:pt x="75" y="22"/>
                      <a:pt x="65" y="19"/>
                      <a:pt x="56" y="17"/>
                    </a:cubicBezTo>
                    <a:cubicBezTo>
                      <a:pt x="38" y="14"/>
                      <a:pt x="22" y="7"/>
                      <a:pt x="5" y="6"/>
                    </a:cubicBezTo>
                    <a:cubicBezTo>
                      <a:pt x="3" y="6"/>
                      <a:pt x="0" y="6"/>
                      <a:pt x="0" y="3"/>
                    </a:cubicBezTo>
                    <a:cubicBezTo>
                      <a:pt x="1" y="0"/>
                      <a:pt x="3" y="0"/>
                      <a:pt x="5" y="0"/>
                    </a:cubicBezTo>
                    <a:cubicBezTo>
                      <a:pt x="9" y="1"/>
                      <a:pt x="13" y="1"/>
                      <a:pt x="17" y="2"/>
                    </a:cubicBezTo>
                    <a:cubicBezTo>
                      <a:pt x="39" y="8"/>
                      <a:pt x="61" y="13"/>
                      <a:pt x="82" y="18"/>
                    </a:cubicBezTo>
                    <a:cubicBezTo>
                      <a:pt x="84" y="19"/>
                      <a:pt x="85" y="19"/>
                      <a:pt x="85" y="21"/>
                    </a:cubicBezTo>
                    <a:close/>
                  </a:path>
                </a:pathLst>
              </a:custGeom>
              <a:solidFill>
                <a:srgbClr val="7CB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0" name="Freeform 714">
                <a:extLst>
                  <a:ext uri="{FF2B5EF4-FFF2-40B4-BE49-F238E27FC236}">
                    <a16:creationId xmlns:a16="http://schemas.microsoft.com/office/drawing/2014/main" id="{48D425E1-7CEA-ECDF-9925-8C4298BA3C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9" y="2124"/>
                <a:ext cx="91" cy="32"/>
              </a:xfrm>
              <a:custGeom>
                <a:avLst/>
                <a:gdLst>
                  <a:gd name="T0" fmla="*/ 2 w 83"/>
                  <a:gd name="T1" fmla="*/ 0 h 30"/>
                  <a:gd name="T2" fmla="*/ 48 w 83"/>
                  <a:gd name="T3" fmla="*/ 15 h 30"/>
                  <a:gd name="T4" fmla="*/ 76 w 83"/>
                  <a:gd name="T5" fmla="*/ 23 h 30"/>
                  <a:gd name="T6" fmla="*/ 82 w 83"/>
                  <a:gd name="T7" fmla="*/ 27 h 30"/>
                  <a:gd name="T8" fmla="*/ 74 w 83"/>
                  <a:gd name="T9" fmla="*/ 28 h 30"/>
                  <a:gd name="T10" fmla="*/ 41 w 83"/>
                  <a:gd name="T11" fmla="*/ 18 h 30"/>
                  <a:gd name="T12" fmla="*/ 0 w 83"/>
                  <a:gd name="T13" fmla="*/ 2 h 30"/>
                  <a:gd name="T14" fmla="*/ 2 w 83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3" h="30">
                    <a:moveTo>
                      <a:pt x="2" y="0"/>
                    </a:moveTo>
                    <a:cubicBezTo>
                      <a:pt x="17" y="5"/>
                      <a:pt x="33" y="10"/>
                      <a:pt x="48" y="15"/>
                    </a:cubicBezTo>
                    <a:cubicBezTo>
                      <a:pt x="57" y="18"/>
                      <a:pt x="67" y="20"/>
                      <a:pt x="76" y="23"/>
                    </a:cubicBezTo>
                    <a:cubicBezTo>
                      <a:pt x="78" y="23"/>
                      <a:pt x="83" y="22"/>
                      <a:pt x="82" y="27"/>
                    </a:cubicBezTo>
                    <a:cubicBezTo>
                      <a:pt x="81" y="30"/>
                      <a:pt x="77" y="29"/>
                      <a:pt x="74" y="28"/>
                    </a:cubicBezTo>
                    <a:cubicBezTo>
                      <a:pt x="63" y="25"/>
                      <a:pt x="52" y="22"/>
                      <a:pt x="41" y="18"/>
                    </a:cubicBezTo>
                    <a:cubicBezTo>
                      <a:pt x="27" y="13"/>
                      <a:pt x="14" y="8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7FB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1" name="Freeform 715">
                <a:extLst>
                  <a:ext uri="{FF2B5EF4-FFF2-40B4-BE49-F238E27FC236}">
                    <a16:creationId xmlns:a16="http://schemas.microsoft.com/office/drawing/2014/main" id="{3DF95F8B-D50C-4405-416F-C6B4D951C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138"/>
                <a:ext cx="73" cy="34"/>
              </a:xfrm>
              <a:custGeom>
                <a:avLst/>
                <a:gdLst>
                  <a:gd name="T0" fmla="*/ 66 w 66"/>
                  <a:gd name="T1" fmla="*/ 0 h 31"/>
                  <a:gd name="T2" fmla="*/ 0 w 66"/>
                  <a:gd name="T3" fmla="*/ 31 h 31"/>
                  <a:gd name="T4" fmla="*/ 66 w 66"/>
                  <a:gd name="T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6" h="31">
                    <a:moveTo>
                      <a:pt x="66" y="0"/>
                    </a:moveTo>
                    <a:cubicBezTo>
                      <a:pt x="63" y="10"/>
                      <a:pt x="20" y="29"/>
                      <a:pt x="0" y="31"/>
                    </a:cubicBezTo>
                    <a:cubicBezTo>
                      <a:pt x="22" y="20"/>
                      <a:pt x="44" y="11"/>
                      <a:pt x="66" y="0"/>
                    </a:cubicBezTo>
                    <a:close/>
                  </a:path>
                </a:pathLst>
              </a:custGeom>
              <a:solidFill>
                <a:srgbClr val="7BA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2" name="Freeform 716">
                <a:extLst>
                  <a:ext uri="{FF2B5EF4-FFF2-40B4-BE49-F238E27FC236}">
                    <a16:creationId xmlns:a16="http://schemas.microsoft.com/office/drawing/2014/main" id="{87897EA6-240A-CC89-6E9C-3C15CF7EB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9" y="2083"/>
                <a:ext cx="27" cy="19"/>
              </a:xfrm>
              <a:custGeom>
                <a:avLst/>
                <a:gdLst>
                  <a:gd name="T0" fmla="*/ 0 w 24"/>
                  <a:gd name="T1" fmla="*/ 15 h 17"/>
                  <a:gd name="T2" fmla="*/ 14 w 24"/>
                  <a:gd name="T3" fmla="*/ 3 h 17"/>
                  <a:gd name="T4" fmla="*/ 22 w 24"/>
                  <a:gd name="T5" fmla="*/ 3 h 17"/>
                  <a:gd name="T6" fmla="*/ 20 w 24"/>
                  <a:gd name="T7" fmla="*/ 12 h 17"/>
                  <a:gd name="T8" fmla="*/ 0 w 24"/>
                  <a:gd name="T9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0" y="15"/>
                    </a:moveTo>
                    <a:cubicBezTo>
                      <a:pt x="4" y="9"/>
                      <a:pt x="10" y="7"/>
                      <a:pt x="14" y="3"/>
                    </a:cubicBezTo>
                    <a:cubicBezTo>
                      <a:pt x="17" y="0"/>
                      <a:pt x="19" y="0"/>
                      <a:pt x="22" y="3"/>
                    </a:cubicBezTo>
                    <a:cubicBezTo>
                      <a:pt x="24" y="7"/>
                      <a:pt x="23" y="9"/>
                      <a:pt x="20" y="12"/>
                    </a:cubicBezTo>
                    <a:cubicBezTo>
                      <a:pt x="15" y="16"/>
                      <a:pt x="8" y="17"/>
                      <a:pt x="0" y="15"/>
                    </a:cubicBezTo>
                    <a:close/>
                  </a:path>
                </a:pathLst>
              </a:custGeom>
              <a:solidFill>
                <a:srgbClr val="AAD0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3" name="Freeform 717">
                <a:extLst>
                  <a:ext uri="{FF2B5EF4-FFF2-40B4-BE49-F238E27FC236}">
                    <a16:creationId xmlns:a16="http://schemas.microsoft.com/office/drawing/2014/main" id="{2F0A1B4A-4E13-880C-5D49-4AB6EAADD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" y="2047"/>
                <a:ext cx="28" cy="18"/>
              </a:xfrm>
              <a:custGeom>
                <a:avLst/>
                <a:gdLst>
                  <a:gd name="T0" fmla="*/ 25 w 25"/>
                  <a:gd name="T1" fmla="*/ 1 h 17"/>
                  <a:gd name="T2" fmla="*/ 8 w 25"/>
                  <a:gd name="T3" fmla="*/ 12 h 17"/>
                  <a:gd name="T4" fmla="*/ 2 w 25"/>
                  <a:gd name="T5" fmla="*/ 13 h 17"/>
                  <a:gd name="T6" fmla="*/ 4 w 25"/>
                  <a:gd name="T7" fmla="*/ 5 h 17"/>
                  <a:gd name="T8" fmla="*/ 25 w 25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5" y="1"/>
                    </a:moveTo>
                    <a:cubicBezTo>
                      <a:pt x="18" y="6"/>
                      <a:pt x="13" y="9"/>
                      <a:pt x="8" y="12"/>
                    </a:cubicBezTo>
                    <a:cubicBezTo>
                      <a:pt x="6" y="14"/>
                      <a:pt x="4" y="17"/>
                      <a:pt x="2" y="13"/>
                    </a:cubicBezTo>
                    <a:cubicBezTo>
                      <a:pt x="0" y="10"/>
                      <a:pt x="1" y="7"/>
                      <a:pt x="4" y="5"/>
                    </a:cubicBezTo>
                    <a:cubicBezTo>
                      <a:pt x="10" y="2"/>
                      <a:pt x="16" y="0"/>
                      <a:pt x="25" y="1"/>
                    </a:cubicBezTo>
                    <a:close/>
                  </a:path>
                </a:pathLst>
              </a:custGeom>
              <a:solidFill>
                <a:srgbClr val="ACD0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4" name="Freeform 718">
                <a:extLst>
                  <a:ext uri="{FF2B5EF4-FFF2-40B4-BE49-F238E27FC236}">
                    <a16:creationId xmlns:a16="http://schemas.microsoft.com/office/drawing/2014/main" id="{EBAAD144-D402-2C92-38B2-9053F324A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2" y="1745"/>
                <a:ext cx="213" cy="173"/>
              </a:xfrm>
              <a:custGeom>
                <a:avLst/>
                <a:gdLst>
                  <a:gd name="T0" fmla="*/ 5 w 194"/>
                  <a:gd name="T1" fmla="*/ 62 h 158"/>
                  <a:gd name="T2" fmla="*/ 5 w 194"/>
                  <a:gd name="T3" fmla="*/ 52 h 158"/>
                  <a:gd name="T4" fmla="*/ 5 w 194"/>
                  <a:gd name="T5" fmla="*/ 37 h 158"/>
                  <a:gd name="T6" fmla="*/ 16 w 194"/>
                  <a:gd name="T7" fmla="*/ 33 h 158"/>
                  <a:gd name="T8" fmla="*/ 16 w 194"/>
                  <a:gd name="T9" fmla="*/ 62 h 158"/>
                  <a:gd name="T10" fmla="*/ 11 w 194"/>
                  <a:gd name="T11" fmla="*/ 120 h 158"/>
                  <a:gd name="T12" fmla="*/ 12 w 194"/>
                  <a:gd name="T13" fmla="*/ 132 h 158"/>
                  <a:gd name="T14" fmla="*/ 42 w 194"/>
                  <a:gd name="T15" fmla="*/ 136 h 158"/>
                  <a:gd name="T16" fmla="*/ 150 w 194"/>
                  <a:gd name="T17" fmla="*/ 146 h 158"/>
                  <a:gd name="T18" fmla="*/ 163 w 194"/>
                  <a:gd name="T19" fmla="*/ 144 h 158"/>
                  <a:gd name="T20" fmla="*/ 160 w 194"/>
                  <a:gd name="T21" fmla="*/ 131 h 158"/>
                  <a:gd name="T22" fmla="*/ 163 w 194"/>
                  <a:gd name="T23" fmla="*/ 102 h 158"/>
                  <a:gd name="T24" fmla="*/ 170 w 194"/>
                  <a:gd name="T25" fmla="*/ 86 h 158"/>
                  <a:gd name="T26" fmla="*/ 167 w 194"/>
                  <a:gd name="T27" fmla="*/ 75 h 158"/>
                  <a:gd name="T28" fmla="*/ 168 w 194"/>
                  <a:gd name="T29" fmla="*/ 44 h 158"/>
                  <a:gd name="T30" fmla="*/ 174 w 194"/>
                  <a:gd name="T31" fmla="*/ 27 h 158"/>
                  <a:gd name="T32" fmla="*/ 157 w 194"/>
                  <a:gd name="T33" fmla="*/ 23 h 158"/>
                  <a:gd name="T34" fmla="*/ 66 w 194"/>
                  <a:gd name="T35" fmla="*/ 12 h 158"/>
                  <a:gd name="T36" fmla="*/ 58 w 194"/>
                  <a:gd name="T37" fmla="*/ 8 h 158"/>
                  <a:gd name="T38" fmla="*/ 63 w 194"/>
                  <a:gd name="T39" fmla="*/ 2 h 158"/>
                  <a:gd name="T40" fmla="*/ 104 w 194"/>
                  <a:gd name="T41" fmla="*/ 7 h 158"/>
                  <a:gd name="T42" fmla="*/ 178 w 194"/>
                  <a:gd name="T43" fmla="*/ 15 h 158"/>
                  <a:gd name="T44" fmla="*/ 183 w 194"/>
                  <a:gd name="T45" fmla="*/ 25 h 158"/>
                  <a:gd name="T46" fmla="*/ 183 w 194"/>
                  <a:gd name="T47" fmla="*/ 43 h 158"/>
                  <a:gd name="T48" fmla="*/ 183 w 194"/>
                  <a:gd name="T49" fmla="*/ 73 h 158"/>
                  <a:gd name="T50" fmla="*/ 182 w 194"/>
                  <a:gd name="T51" fmla="*/ 100 h 158"/>
                  <a:gd name="T52" fmla="*/ 177 w 194"/>
                  <a:gd name="T53" fmla="*/ 133 h 158"/>
                  <a:gd name="T54" fmla="*/ 174 w 194"/>
                  <a:gd name="T55" fmla="*/ 149 h 158"/>
                  <a:gd name="T56" fmla="*/ 165 w 194"/>
                  <a:gd name="T57" fmla="*/ 158 h 158"/>
                  <a:gd name="T58" fmla="*/ 93 w 194"/>
                  <a:gd name="T59" fmla="*/ 151 h 158"/>
                  <a:gd name="T60" fmla="*/ 8 w 194"/>
                  <a:gd name="T61" fmla="*/ 142 h 158"/>
                  <a:gd name="T62" fmla="*/ 0 w 194"/>
                  <a:gd name="T63" fmla="*/ 133 h 158"/>
                  <a:gd name="T64" fmla="*/ 5 w 194"/>
                  <a:gd name="T65" fmla="*/ 65 h 158"/>
                  <a:gd name="T66" fmla="*/ 5 w 194"/>
                  <a:gd name="T67" fmla="*/ 6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158">
                    <a:moveTo>
                      <a:pt x="5" y="62"/>
                    </a:moveTo>
                    <a:cubicBezTo>
                      <a:pt x="7" y="59"/>
                      <a:pt x="6" y="56"/>
                      <a:pt x="5" y="52"/>
                    </a:cubicBezTo>
                    <a:cubicBezTo>
                      <a:pt x="2" y="47"/>
                      <a:pt x="4" y="42"/>
                      <a:pt x="5" y="37"/>
                    </a:cubicBezTo>
                    <a:cubicBezTo>
                      <a:pt x="6" y="29"/>
                      <a:pt x="9" y="29"/>
                      <a:pt x="16" y="33"/>
                    </a:cubicBezTo>
                    <a:cubicBezTo>
                      <a:pt x="18" y="43"/>
                      <a:pt x="16" y="53"/>
                      <a:pt x="16" y="62"/>
                    </a:cubicBezTo>
                    <a:cubicBezTo>
                      <a:pt x="14" y="82"/>
                      <a:pt x="13" y="101"/>
                      <a:pt x="11" y="120"/>
                    </a:cubicBezTo>
                    <a:cubicBezTo>
                      <a:pt x="10" y="124"/>
                      <a:pt x="10" y="128"/>
                      <a:pt x="12" y="132"/>
                    </a:cubicBezTo>
                    <a:cubicBezTo>
                      <a:pt x="21" y="136"/>
                      <a:pt x="32" y="134"/>
                      <a:pt x="42" y="136"/>
                    </a:cubicBezTo>
                    <a:cubicBezTo>
                      <a:pt x="78" y="140"/>
                      <a:pt x="114" y="142"/>
                      <a:pt x="150" y="146"/>
                    </a:cubicBezTo>
                    <a:cubicBezTo>
                      <a:pt x="155" y="147"/>
                      <a:pt x="160" y="149"/>
                      <a:pt x="163" y="144"/>
                    </a:cubicBezTo>
                    <a:cubicBezTo>
                      <a:pt x="166" y="139"/>
                      <a:pt x="163" y="135"/>
                      <a:pt x="160" y="131"/>
                    </a:cubicBezTo>
                    <a:cubicBezTo>
                      <a:pt x="153" y="121"/>
                      <a:pt x="157" y="111"/>
                      <a:pt x="163" y="102"/>
                    </a:cubicBezTo>
                    <a:cubicBezTo>
                      <a:pt x="166" y="97"/>
                      <a:pt x="169" y="92"/>
                      <a:pt x="170" y="86"/>
                    </a:cubicBezTo>
                    <a:cubicBezTo>
                      <a:pt x="170" y="82"/>
                      <a:pt x="170" y="79"/>
                      <a:pt x="167" y="75"/>
                    </a:cubicBezTo>
                    <a:cubicBezTo>
                      <a:pt x="160" y="64"/>
                      <a:pt x="160" y="56"/>
                      <a:pt x="168" y="44"/>
                    </a:cubicBezTo>
                    <a:cubicBezTo>
                      <a:pt x="172" y="39"/>
                      <a:pt x="175" y="34"/>
                      <a:pt x="174" y="27"/>
                    </a:cubicBezTo>
                    <a:cubicBezTo>
                      <a:pt x="169" y="23"/>
                      <a:pt x="163" y="23"/>
                      <a:pt x="157" y="23"/>
                    </a:cubicBezTo>
                    <a:cubicBezTo>
                      <a:pt x="126" y="21"/>
                      <a:pt x="96" y="16"/>
                      <a:pt x="66" y="12"/>
                    </a:cubicBezTo>
                    <a:cubicBezTo>
                      <a:pt x="63" y="11"/>
                      <a:pt x="60" y="11"/>
                      <a:pt x="58" y="8"/>
                    </a:cubicBezTo>
                    <a:cubicBezTo>
                      <a:pt x="53" y="0"/>
                      <a:pt x="59" y="2"/>
                      <a:pt x="63" y="2"/>
                    </a:cubicBezTo>
                    <a:cubicBezTo>
                      <a:pt x="77" y="4"/>
                      <a:pt x="90" y="5"/>
                      <a:pt x="104" y="7"/>
                    </a:cubicBezTo>
                    <a:cubicBezTo>
                      <a:pt x="129" y="10"/>
                      <a:pt x="153" y="12"/>
                      <a:pt x="178" y="15"/>
                    </a:cubicBezTo>
                    <a:cubicBezTo>
                      <a:pt x="182" y="16"/>
                      <a:pt x="194" y="13"/>
                      <a:pt x="183" y="25"/>
                    </a:cubicBezTo>
                    <a:cubicBezTo>
                      <a:pt x="180" y="29"/>
                      <a:pt x="179" y="37"/>
                      <a:pt x="183" y="43"/>
                    </a:cubicBezTo>
                    <a:cubicBezTo>
                      <a:pt x="189" y="53"/>
                      <a:pt x="191" y="62"/>
                      <a:pt x="183" y="73"/>
                    </a:cubicBezTo>
                    <a:cubicBezTo>
                      <a:pt x="177" y="81"/>
                      <a:pt x="177" y="91"/>
                      <a:pt x="182" y="100"/>
                    </a:cubicBezTo>
                    <a:cubicBezTo>
                      <a:pt x="188" y="112"/>
                      <a:pt x="187" y="124"/>
                      <a:pt x="177" y="133"/>
                    </a:cubicBezTo>
                    <a:cubicBezTo>
                      <a:pt x="173" y="138"/>
                      <a:pt x="172" y="144"/>
                      <a:pt x="174" y="149"/>
                    </a:cubicBezTo>
                    <a:cubicBezTo>
                      <a:pt x="176" y="158"/>
                      <a:pt x="171" y="158"/>
                      <a:pt x="165" y="158"/>
                    </a:cubicBezTo>
                    <a:cubicBezTo>
                      <a:pt x="141" y="156"/>
                      <a:pt x="117" y="153"/>
                      <a:pt x="93" y="151"/>
                    </a:cubicBezTo>
                    <a:cubicBezTo>
                      <a:pt x="65" y="148"/>
                      <a:pt x="37" y="144"/>
                      <a:pt x="8" y="142"/>
                    </a:cubicBezTo>
                    <a:cubicBezTo>
                      <a:pt x="2" y="142"/>
                      <a:pt x="0" y="140"/>
                      <a:pt x="0" y="133"/>
                    </a:cubicBezTo>
                    <a:cubicBezTo>
                      <a:pt x="0" y="110"/>
                      <a:pt x="5" y="88"/>
                      <a:pt x="5" y="65"/>
                    </a:cubicBezTo>
                    <a:cubicBezTo>
                      <a:pt x="5" y="64"/>
                      <a:pt x="5" y="63"/>
                      <a:pt x="5" y="62"/>
                    </a:cubicBezTo>
                    <a:close/>
                  </a:path>
                </a:pathLst>
              </a:custGeom>
              <a:solidFill>
                <a:srgbClr val="181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5" name="Freeform 719">
                <a:extLst>
                  <a:ext uri="{FF2B5EF4-FFF2-40B4-BE49-F238E27FC236}">
                    <a16:creationId xmlns:a16="http://schemas.microsoft.com/office/drawing/2014/main" id="{177C6983-9482-6859-D02D-CAF1F4611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8" y="1744"/>
                <a:ext cx="189" cy="153"/>
              </a:xfrm>
              <a:custGeom>
                <a:avLst/>
                <a:gdLst>
                  <a:gd name="T0" fmla="*/ 53 w 173"/>
                  <a:gd name="T1" fmla="*/ 9 h 139"/>
                  <a:gd name="T2" fmla="*/ 167 w 173"/>
                  <a:gd name="T3" fmla="*/ 23 h 139"/>
                  <a:gd name="T4" fmla="*/ 173 w 173"/>
                  <a:gd name="T5" fmla="*/ 27 h 139"/>
                  <a:gd name="T6" fmla="*/ 165 w 173"/>
                  <a:gd name="T7" fmla="*/ 29 h 139"/>
                  <a:gd name="T8" fmla="*/ 117 w 173"/>
                  <a:gd name="T9" fmla="*/ 29 h 139"/>
                  <a:gd name="T10" fmla="*/ 61 w 173"/>
                  <a:gd name="T11" fmla="*/ 24 h 139"/>
                  <a:gd name="T12" fmla="*/ 48 w 173"/>
                  <a:gd name="T13" fmla="*/ 26 h 139"/>
                  <a:gd name="T14" fmla="*/ 27 w 173"/>
                  <a:gd name="T15" fmla="*/ 31 h 139"/>
                  <a:gd name="T16" fmla="*/ 25 w 173"/>
                  <a:gd name="T17" fmla="*/ 44 h 139"/>
                  <a:gd name="T18" fmla="*/ 20 w 173"/>
                  <a:gd name="T19" fmla="*/ 65 h 139"/>
                  <a:gd name="T20" fmla="*/ 14 w 173"/>
                  <a:gd name="T21" fmla="*/ 126 h 139"/>
                  <a:gd name="T22" fmla="*/ 4 w 173"/>
                  <a:gd name="T23" fmla="*/ 136 h 139"/>
                  <a:gd name="T24" fmla="*/ 4 w 173"/>
                  <a:gd name="T25" fmla="*/ 109 h 139"/>
                  <a:gd name="T26" fmla="*/ 10 w 173"/>
                  <a:gd name="T27" fmla="*/ 35 h 139"/>
                  <a:gd name="T28" fmla="*/ 7 w 173"/>
                  <a:gd name="T29" fmla="*/ 25 h 139"/>
                  <a:gd name="T30" fmla="*/ 10 w 173"/>
                  <a:gd name="T31" fmla="*/ 8 h 139"/>
                  <a:gd name="T32" fmla="*/ 20 w 173"/>
                  <a:gd name="T33" fmla="*/ 2 h 139"/>
                  <a:gd name="T34" fmla="*/ 46 w 173"/>
                  <a:gd name="T35" fmla="*/ 7 h 139"/>
                  <a:gd name="T36" fmla="*/ 53 w 173"/>
                  <a:gd name="T37" fmla="*/ 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3" h="139">
                    <a:moveTo>
                      <a:pt x="53" y="9"/>
                    </a:moveTo>
                    <a:cubicBezTo>
                      <a:pt x="91" y="14"/>
                      <a:pt x="129" y="20"/>
                      <a:pt x="167" y="23"/>
                    </a:cubicBezTo>
                    <a:cubicBezTo>
                      <a:pt x="169" y="23"/>
                      <a:pt x="173" y="22"/>
                      <a:pt x="173" y="27"/>
                    </a:cubicBezTo>
                    <a:cubicBezTo>
                      <a:pt x="170" y="29"/>
                      <a:pt x="167" y="29"/>
                      <a:pt x="165" y="29"/>
                    </a:cubicBezTo>
                    <a:cubicBezTo>
                      <a:pt x="149" y="29"/>
                      <a:pt x="133" y="30"/>
                      <a:pt x="117" y="29"/>
                    </a:cubicBezTo>
                    <a:cubicBezTo>
                      <a:pt x="98" y="27"/>
                      <a:pt x="79" y="27"/>
                      <a:pt x="61" y="24"/>
                    </a:cubicBezTo>
                    <a:cubicBezTo>
                      <a:pt x="56" y="23"/>
                      <a:pt x="52" y="23"/>
                      <a:pt x="48" y="26"/>
                    </a:cubicBezTo>
                    <a:cubicBezTo>
                      <a:pt x="42" y="30"/>
                      <a:pt x="35" y="32"/>
                      <a:pt x="27" y="31"/>
                    </a:cubicBezTo>
                    <a:cubicBezTo>
                      <a:pt x="31" y="37"/>
                      <a:pt x="29" y="40"/>
                      <a:pt x="25" y="44"/>
                    </a:cubicBezTo>
                    <a:cubicBezTo>
                      <a:pt x="21" y="50"/>
                      <a:pt x="21" y="58"/>
                      <a:pt x="20" y="65"/>
                    </a:cubicBezTo>
                    <a:cubicBezTo>
                      <a:pt x="19" y="85"/>
                      <a:pt x="17" y="106"/>
                      <a:pt x="14" y="126"/>
                    </a:cubicBezTo>
                    <a:cubicBezTo>
                      <a:pt x="13" y="131"/>
                      <a:pt x="14" y="139"/>
                      <a:pt x="4" y="136"/>
                    </a:cubicBezTo>
                    <a:cubicBezTo>
                      <a:pt x="0" y="127"/>
                      <a:pt x="4" y="118"/>
                      <a:pt x="4" y="109"/>
                    </a:cubicBezTo>
                    <a:cubicBezTo>
                      <a:pt x="6" y="85"/>
                      <a:pt x="8" y="60"/>
                      <a:pt x="10" y="35"/>
                    </a:cubicBezTo>
                    <a:cubicBezTo>
                      <a:pt x="9" y="32"/>
                      <a:pt x="7" y="29"/>
                      <a:pt x="7" y="25"/>
                    </a:cubicBezTo>
                    <a:cubicBezTo>
                      <a:pt x="8" y="19"/>
                      <a:pt x="9" y="14"/>
                      <a:pt x="10" y="8"/>
                    </a:cubicBezTo>
                    <a:cubicBezTo>
                      <a:pt x="10" y="3"/>
                      <a:pt x="13" y="0"/>
                      <a:pt x="20" y="2"/>
                    </a:cubicBezTo>
                    <a:cubicBezTo>
                      <a:pt x="28" y="5"/>
                      <a:pt x="38" y="3"/>
                      <a:pt x="46" y="7"/>
                    </a:cubicBezTo>
                    <a:cubicBezTo>
                      <a:pt x="48" y="10"/>
                      <a:pt x="50" y="9"/>
                      <a:pt x="53" y="9"/>
                    </a:cubicBezTo>
                    <a:close/>
                  </a:path>
                </a:pathLst>
              </a:custGeom>
              <a:solidFill>
                <a:srgbClr val="C1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6" name="Freeform 720">
                <a:extLst>
                  <a:ext uri="{FF2B5EF4-FFF2-40B4-BE49-F238E27FC236}">
                    <a16:creationId xmlns:a16="http://schemas.microsoft.com/office/drawing/2014/main" id="{6C25C723-599C-AAE8-1D57-0D67E9ED1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3" y="1727"/>
                <a:ext cx="66" cy="44"/>
              </a:xfrm>
              <a:custGeom>
                <a:avLst/>
                <a:gdLst>
                  <a:gd name="T0" fmla="*/ 15 w 60"/>
                  <a:gd name="T1" fmla="*/ 41 h 41"/>
                  <a:gd name="T2" fmla="*/ 13 w 60"/>
                  <a:gd name="T3" fmla="*/ 36 h 41"/>
                  <a:gd name="T4" fmla="*/ 7 w 60"/>
                  <a:gd name="T5" fmla="*/ 14 h 41"/>
                  <a:gd name="T6" fmla="*/ 22 w 60"/>
                  <a:gd name="T7" fmla="*/ 4 h 41"/>
                  <a:gd name="T8" fmla="*/ 27 w 60"/>
                  <a:gd name="T9" fmla="*/ 4 h 41"/>
                  <a:gd name="T10" fmla="*/ 34 w 60"/>
                  <a:gd name="T11" fmla="*/ 7 h 41"/>
                  <a:gd name="T12" fmla="*/ 28 w 60"/>
                  <a:gd name="T13" fmla="*/ 13 h 41"/>
                  <a:gd name="T14" fmla="*/ 39 w 60"/>
                  <a:gd name="T15" fmla="*/ 12 h 41"/>
                  <a:gd name="T16" fmla="*/ 60 w 60"/>
                  <a:gd name="T17" fmla="*/ 17 h 41"/>
                  <a:gd name="T18" fmla="*/ 57 w 60"/>
                  <a:gd name="T19" fmla="*/ 18 h 41"/>
                  <a:gd name="T20" fmla="*/ 32 w 60"/>
                  <a:gd name="T21" fmla="*/ 18 h 41"/>
                  <a:gd name="T22" fmla="*/ 21 w 60"/>
                  <a:gd name="T23" fmla="*/ 25 h 41"/>
                  <a:gd name="T24" fmla="*/ 19 w 60"/>
                  <a:gd name="T25" fmla="*/ 38 h 41"/>
                  <a:gd name="T26" fmla="*/ 15 w 60"/>
                  <a:gd name="T2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41">
                    <a:moveTo>
                      <a:pt x="15" y="41"/>
                    </a:moveTo>
                    <a:cubicBezTo>
                      <a:pt x="15" y="39"/>
                      <a:pt x="15" y="37"/>
                      <a:pt x="13" y="36"/>
                    </a:cubicBezTo>
                    <a:cubicBezTo>
                      <a:pt x="0" y="32"/>
                      <a:pt x="4" y="22"/>
                      <a:pt x="7" y="14"/>
                    </a:cubicBezTo>
                    <a:cubicBezTo>
                      <a:pt x="8" y="8"/>
                      <a:pt x="12" y="0"/>
                      <a:pt x="22" y="4"/>
                    </a:cubicBezTo>
                    <a:cubicBezTo>
                      <a:pt x="23" y="5"/>
                      <a:pt x="25" y="4"/>
                      <a:pt x="27" y="4"/>
                    </a:cubicBezTo>
                    <a:cubicBezTo>
                      <a:pt x="30" y="3"/>
                      <a:pt x="33" y="2"/>
                      <a:pt x="34" y="7"/>
                    </a:cubicBezTo>
                    <a:cubicBezTo>
                      <a:pt x="35" y="11"/>
                      <a:pt x="32" y="12"/>
                      <a:pt x="28" y="13"/>
                    </a:cubicBezTo>
                    <a:cubicBezTo>
                      <a:pt x="32" y="14"/>
                      <a:pt x="36" y="14"/>
                      <a:pt x="39" y="12"/>
                    </a:cubicBezTo>
                    <a:cubicBezTo>
                      <a:pt x="47" y="8"/>
                      <a:pt x="54" y="11"/>
                      <a:pt x="60" y="17"/>
                    </a:cubicBezTo>
                    <a:cubicBezTo>
                      <a:pt x="59" y="17"/>
                      <a:pt x="58" y="18"/>
                      <a:pt x="57" y="18"/>
                    </a:cubicBezTo>
                    <a:cubicBezTo>
                      <a:pt x="49" y="20"/>
                      <a:pt x="40" y="19"/>
                      <a:pt x="32" y="18"/>
                    </a:cubicBezTo>
                    <a:cubicBezTo>
                      <a:pt x="25" y="16"/>
                      <a:pt x="22" y="18"/>
                      <a:pt x="21" y="25"/>
                    </a:cubicBezTo>
                    <a:cubicBezTo>
                      <a:pt x="20" y="30"/>
                      <a:pt x="20" y="34"/>
                      <a:pt x="19" y="38"/>
                    </a:cubicBezTo>
                    <a:cubicBezTo>
                      <a:pt x="18" y="40"/>
                      <a:pt x="17" y="41"/>
                      <a:pt x="15" y="41"/>
                    </a:cubicBezTo>
                    <a:close/>
                  </a:path>
                </a:pathLst>
              </a:custGeom>
              <a:solidFill>
                <a:srgbClr val="C1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7" name="Freeform 721">
                <a:extLst>
                  <a:ext uri="{FF2B5EF4-FFF2-40B4-BE49-F238E27FC236}">
                    <a16:creationId xmlns:a16="http://schemas.microsoft.com/office/drawing/2014/main" id="{FFD0AE30-BFB4-8722-DEAE-40AA2F10B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2" y="1736"/>
                <a:ext cx="46" cy="37"/>
              </a:xfrm>
              <a:custGeom>
                <a:avLst/>
                <a:gdLst>
                  <a:gd name="T0" fmla="*/ 1 w 42"/>
                  <a:gd name="T1" fmla="*/ 29 h 33"/>
                  <a:gd name="T2" fmla="*/ 2 w 42"/>
                  <a:gd name="T3" fmla="*/ 10 h 33"/>
                  <a:gd name="T4" fmla="*/ 19 w 42"/>
                  <a:gd name="T5" fmla="*/ 7 h 33"/>
                  <a:gd name="T6" fmla="*/ 40 w 42"/>
                  <a:gd name="T7" fmla="*/ 9 h 33"/>
                  <a:gd name="T8" fmla="*/ 42 w 42"/>
                  <a:gd name="T9" fmla="*/ 14 h 33"/>
                  <a:gd name="T10" fmla="*/ 14 w 42"/>
                  <a:gd name="T11" fmla="*/ 11 h 33"/>
                  <a:gd name="T12" fmla="*/ 8 w 42"/>
                  <a:gd name="T13" fmla="*/ 15 h 33"/>
                  <a:gd name="T14" fmla="*/ 6 w 42"/>
                  <a:gd name="T15" fmla="*/ 32 h 33"/>
                  <a:gd name="T16" fmla="*/ 1 w 42"/>
                  <a:gd name="T17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3">
                    <a:moveTo>
                      <a:pt x="1" y="29"/>
                    </a:moveTo>
                    <a:cubicBezTo>
                      <a:pt x="0" y="23"/>
                      <a:pt x="0" y="16"/>
                      <a:pt x="2" y="10"/>
                    </a:cubicBezTo>
                    <a:cubicBezTo>
                      <a:pt x="6" y="0"/>
                      <a:pt x="13" y="9"/>
                      <a:pt x="19" y="7"/>
                    </a:cubicBezTo>
                    <a:cubicBezTo>
                      <a:pt x="25" y="5"/>
                      <a:pt x="33" y="7"/>
                      <a:pt x="40" y="9"/>
                    </a:cubicBezTo>
                    <a:cubicBezTo>
                      <a:pt x="42" y="10"/>
                      <a:pt x="42" y="12"/>
                      <a:pt x="42" y="14"/>
                    </a:cubicBezTo>
                    <a:cubicBezTo>
                      <a:pt x="33" y="15"/>
                      <a:pt x="23" y="14"/>
                      <a:pt x="14" y="11"/>
                    </a:cubicBezTo>
                    <a:cubicBezTo>
                      <a:pt x="9" y="9"/>
                      <a:pt x="8" y="11"/>
                      <a:pt x="8" y="15"/>
                    </a:cubicBezTo>
                    <a:cubicBezTo>
                      <a:pt x="7" y="20"/>
                      <a:pt x="7" y="26"/>
                      <a:pt x="6" y="32"/>
                    </a:cubicBezTo>
                    <a:cubicBezTo>
                      <a:pt x="3" y="33"/>
                      <a:pt x="2" y="32"/>
                      <a:pt x="1" y="29"/>
                    </a:cubicBezTo>
                    <a:close/>
                  </a:path>
                </a:pathLst>
              </a:custGeom>
              <a:solidFill>
                <a:srgbClr val="181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8" name="Freeform 722">
                <a:extLst>
                  <a:ext uri="{FF2B5EF4-FFF2-40B4-BE49-F238E27FC236}">
                    <a16:creationId xmlns:a16="http://schemas.microsoft.com/office/drawing/2014/main" id="{0F22AD82-AC4C-ED3E-8F7E-06D4FA98C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292"/>
                <a:ext cx="160" cy="151"/>
              </a:xfrm>
              <a:custGeom>
                <a:avLst/>
                <a:gdLst>
                  <a:gd name="T0" fmla="*/ 0 w 146"/>
                  <a:gd name="T1" fmla="*/ 56 h 137"/>
                  <a:gd name="T2" fmla="*/ 103 w 146"/>
                  <a:gd name="T3" fmla="*/ 3 h 137"/>
                  <a:gd name="T4" fmla="*/ 115 w 146"/>
                  <a:gd name="T5" fmla="*/ 7 h 137"/>
                  <a:gd name="T6" fmla="*/ 141 w 146"/>
                  <a:gd name="T7" fmla="*/ 60 h 137"/>
                  <a:gd name="T8" fmla="*/ 133 w 146"/>
                  <a:gd name="T9" fmla="*/ 93 h 137"/>
                  <a:gd name="T10" fmla="*/ 48 w 146"/>
                  <a:gd name="T11" fmla="*/ 137 h 137"/>
                  <a:gd name="T12" fmla="*/ 12 w 146"/>
                  <a:gd name="T13" fmla="*/ 81 h 137"/>
                  <a:gd name="T14" fmla="*/ 0 w 146"/>
                  <a:gd name="T15" fmla="*/ 5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137">
                    <a:moveTo>
                      <a:pt x="0" y="56"/>
                    </a:moveTo>
                    <a:cubicBezTo>
                      <a:pt x="33" y="35"/>
                      <a:pt x="68" y="19"/>
                      <a:pt x="103" y="3"/>
                    </a:cubicBezTo>
                    <a:cubicBezTo>
                      <a:pt x="109" y="0"/>
                      <a:pt x="112" y="1"/>
                      <a:pt x="115" y="7"/>
                    </a:cubicBezTo>
                    <a:cubicBezTo>
                      <a:pt x="124" y="25"/>
                      <a:pt x="134" y="42"/>
                      <a:pt x="141" y="60"/>
                    </a:cubicBezTo>
                    <a:cubicBezTo>
                      <a:pt x="146" y="73"/>
                      <a:pt x="143" y="85"/>
                      <a:pt x="133" y="93"/>
                    </a:cubicBezTo>
                    <a:cubicBezTo>
                      <a:pt x="107" y="112"/>
                      <a:pt x="79" y="127"/>
                      <a:pt x="48" y="137"/>
                    </a:cubicBezTo>
                    <a:cubicBezTo>
                      <a:pt x="33" y="120"/>
                      <a:pt x="22" y="101"/>
                      <a:pt x="12" y="81"/>
                    </a:cubicBezTo>
                    <a:cubicBezTo>
                      <a:pt x="8" y="73"/>
                      <a:pt x="3" y="65"/>
                      <a:pt x="0" y="56"/>
                    </a:cubicBezTo>
                    <a:close/>
                  </a:path>
                </a:pathLst>
              </a:custGeom>
              <a:solidFill>
                <a:srgbClr val="567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09" name="Freeform 723">
                <a:extLst>
                  <a:ext uri="{FF2B5EF4-FFF2-40B4-BE49-F238E27FC236}">
                    <a16:creationId xmlns:a16="http://schemas.microsoft.com/office/drawing/2014/main" id="{78714F7A-E036-E8AC-B3B6-9815D4FDC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1" y="2257"/>
                <a:ext cx="71" cy="58"/>
              </a:xfrm>
              <a:custGeom>
                <a:avLst/>
                <a:gdLst>
                  <a:gd name="T0" fmla="*/ 65 w 65"/>
                  <a:gd name="T1" fmla="*/ 21 h 53"/>
                  <a:gd name="T2" fmla="*/ 13 w 65"/>
                  <a:gd name="T3" fmla="*/ 50 h 53"/>
                  <a:gd name="T4" fmla="*/ 7 w 65"/>
                  <a:gd name="T5" fmla="*/ 49 h 53"/>
                  <a:gd name="T6" fmla="*/ 9 w 65"/>
                  <a:gd name="T7" fmla="*/ 16 h 53"/>
                  <a:gd name="T8" fmla="*/ 40 w 65"/>
                  <a:gd name="T9" fmla="*/ 2 h 53"/>
                  <a:gd name="T10" fmla="*/ 65 w 65"/>
                  <a:gd name="T11" fmla="*/ 2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53">
                    <a:moveTo>
                      <a:pt x="65" y="21"/>
                    </a:moveTo>
                    <a:cubicBezTo>
                      <a:pt x="47" y="31"/>
                      <a:pt x="31" y="42"/>
                      <a:pt x="13" y="50"/>
                    </a:cubicBezTo>
                    <a:cubicBezTo>
                      <a:pt x="10" y="51"/>
                      <a:pt x="8" y="53"/>
                      <a:pt x="7" y="49"/>
                    </a:cubicBezTo>
                    <a:cubicBezTo>
                      <a:pt x="4" y="38"/>
                      <a:pt x="0" y="26"/>
                      <a:pt x="9" y="16"/>
                    </a:cubicBezTo>
                    <a:cubicBezTo>
                      <a:pt x="17" y="6"/>
                      <a:pt x="27" y="0"/>
                      <a:pt x="40" y="2"/>
                    </a:cubicBezTo>
                    <a:cubicBezTo>
                      <a:pt x="51" y="4"/>
                      <a:pt x="57" y="12"/>
                      <a:pt x="65" y="21"/>
                    </a:cubicBezTo>
                    <a:close/>
                  </a:path>
                </a:pathLst>
              </a:custGeom>
              <a:solidFill>
                <a:srgbClr val="FDFD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0" name="Freeform 724">
                <a:extLst>
                  <a:ext uri="{FF2B5EF4-FFF2-40B4-BE49-F238E27FC236}">
                    <a16:creationId xmlns:a16="http://schemas.microsoft.com/office/drawing/2014/main" id="{84DEA5C4-6B13-13E3-279A-96C2BBC0A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354"/>
                <a:ext cx="66" cy="92"/>
              </a:xfrm>
              <a:custGeom>
                <a:avLst/>
                <a:gdLst>
                  <a:gd name="T0" fmla="*/ 12 w 60"/>
                  <a:gd name="T1" fmla="*/ 0 h 84"/>
                  <a:gd name="T2" fmla="*/ 23 w 60"/>
                  <a:gd name="T3" fmla="*/ 17 h 84"/>
                  <a:gd name="T4" fmla="*/ 59 w 60"/>
                  <a:gd name="T5" fmla="*/ 76 h 84"/>
                  <a:gd name="T6" fmla="*/ 60 w 60"/>
                  <a:gd name="T7" fmla="*/ 81 h 84"/>
                  <a:gd name="T8" fmla="*/ 39 w 60"/>
                  <a:gd name="T9" fmla="*/ 75 h 84"/>
                  <a:gd name="T10" fmla="*/ 6 w 60"/>
                  <a:gd name="T11" fmla="*/ 20 h 84"/>
                  <a:gd name="T12" fmla="*/ 12 w 60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84">
                    <a:moveTo>
                      <a:pt x="12" y="0"/>
                    </a:moveTo>
                    <a:cubicBezTo>
                      <a:pt x="19" y="4"/>
                      <a:pt x="20" y="11"/>
                      <a:pt x="23" y="17"/>
                    </a:cubicBezTo>
                    <a:cubicBezTo>
                      <a:pt x="33" y="38"/>
                      <a:pt x="45" y="58"/>
                      <a:pt x="59" y="76"/>
                    </a:cubicBezTo>
                    <a:cubicBezTo>
                      <a:pt x="59" y="77"/>
                      <a:pt x="60" y="79"/>
                      <a:pt x="60" y="81"/>
                    </a:cubicBezTo>
                    <a:cubicBezTo>
                      <a:pt x="51" y="84"/>
                      <a:pt x="44" y="83"/>
                      <a:pt x="39" y="75"/>
                    </a:cubicBezTo>
                    <a:cubicBezTo>
                      <a:pt x="27" y="57"/>
                      <a:pt x="15" y="39"/>
                      <a:pt x="6" y="20"/>
                    </a:cubicBezTo>
                    <a:cubicBezTo>
                      <a:pt x="0" y="8"/>
                      <a:pt x="0" y="8"/>
                      <a:pt x="12" y="0"/>
                    </a:cubicBezTo>
                    <a:close/>
                  </a:path>
                </a:pathLst>
              </a:custGeom>
              <a:solidFill>
                <a:srgbClr val="AAB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1" name="Freeform 725">
                <a:extLst>
                  <a:ext uri="{FF2B5EF4-FFF2-40B4-BE49-F238E27FC236}">
                    <a16:creationId xmlns:a16="http://schemas.microsoft.com/office/drawing/2014/main" id="{CDCB2F1E-5B3B-8740-D97F-4A1FF656D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242"/>
                <a:ext cx="49" cy="82"/>
              </a:xfrm>
              <a:custGeom>
                <a:avLst/>
                <a:gdLst>
                  <a:gd name="T0" fmla="*/ 44 w 44"/>
                  <a:gd name="T1" fmla="*/ 12 h 75"/>
                  <a:gd name="T2" fmla="*/ 25 w 44"/>
                  <a:gd name="T3" fmla="*/ 60 h 75"/>
                  <a:gd name="T4" fmla="*/ 26 w 44"/>
                  <a:gd name="T5" fmla="*/ 65 h 75"/>
                  <a:gd name="T6" fmla="*/ 21 w 44"/>
                  <a:gd name="T7" fmla="*/ 73 h 75"/>
                  <a:gd name="T8" fmla="*/ 16 w 44"/>
                  <a:gd name="T9" fmla="*/ 69 h 75"/>
                  <a:gd name="T10" fmla="*/ 35 w 44"/>
                  <a:gd name="T11" fmla="*/ 1 h 75"/>
                  <a:gd name="T12" fmla="*/ 44 w 44"/>
                  <a:gd name="T13" fmla="*/ 1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75">
                    <a:moveTo>
                      <a:pt x="44" y="12"/>
                    </a:moveTo>
                    <a:cubicBezTo>
                      <a:pt x="23" y="25"/>
                      <a:pt x="18" y="37"/>
                      <a:pt x="25" y="60"/>
                    </a:cubicBezTo>
                    <a:cubicBezTo>
                      <a:pt x="25" y="62"/>
                      <a:pt x="25" y="63"/>
                      <a:pt x="26" y="65"/>
                    </a:cubicBezTo>
                    <a:cubicBezTo>
                      <a:pt x="28" y="70"/>
                      <a:pt x="24" y="71"/>
                      <a:pt x="21" y="73"/>
                    </a:cubicBezTo>
                    <a:cubicBezTo>
                      <a:pt x="17" y="75"/>
                      <a:pt x="17" y="71"/>
                      <a:pt x="16" y="69"/>
                    </a:cubicBezTo>
                    <a:cubicBezTo>
                      <a:pt x="0" y="44"/>
                      <a:pt x="8" y="16"/>
                      <a:pt x="35" y="1"/>
                    </a:cubicBezTo>
                    <a:cubicBezTo>
                      <a:pt x="44" y="0"/>
                      <a:pt x="43" y="7"/>
                      <a:pt x="44" y="12"/>
                    </a:cubicBezTo>
                    <a:close/>
                  </a:path>
                </a:pathLst>
              </a:custGeom>
              <a:solidFill>
                <a:srgbClr val="D8D8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2" name="Freeform 726">
                <a:extLst>
                  <a:ext uri="{FF2B5EF4-FFF2-40B4-BE49-F238E27FC236}">
                    <a16:creationId xmlns:a16="http://schemas.microsoft.com/office/drawing/2014/main" id="{D1236266-7E1D-0646-2087-60E5C177A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4" y="2231"/>
                <a:ext cx="80" cy="48"/>
              </a:xfrm>
              <a:custGeom>
                <a:avLst/>
                <a:gdLst>
                  <a:gd name="T0" fmla="*/ 9 w 73"/>
                  <a:gd name="T1" fmla="*/ 22 h 44"/>
                  <a:gd name="T2" fmla="*/ 0 w 73"/>
                  <a:gd name="T3" fmla="*/ 11 h 44"/>
                  <a:gd name="T4" fmla="*/ 49 w 73"/>
                  <a:gd name="T5" fmla="*/ 13 h 44"/>
                  <a:gd name="T6" fmla="*/ 67 w 73"/>
                  <a:gd name="T7" fmla="*/ 32 h 44"/>
                  <a:gd name="T8" fmla="*/ 68 w 73"/>
                  <a:gd name="T9" fmla="*/ 38 h 44"/>
                  <a:gd name="T10" fmla="*/ 57 w 73"/>
                  <a:gd name="T11" fmla="*/ 39 h 44"/>
                  <a:gd name="T12" fmla="*/ 44 w 73"/>
                  <a:gd name="T13" fmla="*/ 26 h 44"/>
                  <a:gd name="T14" fmla="*/ 9 w 73"/>
                  <a:gd name="T15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" h="44">
                    <a:moveTo>
                      <a:pt x="9" y="22"/>
                    </a:moveTo>
                    <a:cubicBezTo>
                      <a:pt x="5" y="20"/>
                      <a:pt x="6" y="12"/>
                      <a:pt x="0" y="11"/>
                    </a:cubicBezTo>
                    <a:cubicBezTo>
                      <a:pt x="15" y="0"/>
                      <a:pt x="35" y="1"/>
                      <a:pt x="49" y="13"/>
                    </a:cubicBezTo>
                    <a:cubicBezTo>
                      <a:pt x="55" y="19"/>
                      <a:pt x="64" y="23"/>
                      <a:pt x="67" y="32"/>
                    </a:cubicBezTo>
                    <a:cubicBezTo>
                      <a:pt x="68" y="34"/>
                      <a:pt x="73" y="36"/>
                      <a:pt x="68" y="38"/>
                    </a:cubicBezTo>
                    <a:cubicBezTo>
                      <a:pt x="65" y="40"/>
                      <a:pt x="61" y="44"/>
                      <a:pt x="57" y="39"/>
                    </a:cubicBezTo>
                    <a:cubicBezTo>
                      <a:pt x="54" y="34"/>
                      <a:pt x="49" y="30"/>
                      <a:pt x="44" y="26"/>
                    </a:cubicBezTo>
                    <a:cubicBezTo>
                      <a:pt x="33" y="18"/>
                      <a:pt x="22" y="17"/>
                      <a:pt x="9" y="22"/>
                    </a:cubicBezTo>
                    <a:close/>
                  </a:path>
                </a:pathLst>
              </a:custGeom>
              <a:solidFill>
                <a:srgbClr val="B3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3" name="Freeform 727">
                <a:extLst>
                  <a:ext uri="{FF2B5EF4-FFF2-40B4-BE49-F238E27FC236}">
                    <a16:creationId xmlns:a16="http://schemas.microsoft.com/office/drawing/2014/main" id="{5B7D6150-530D-FF60-4691-298712B38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2280"/>
                <a:ext cx="25" cy="26"/>
              </a:xfrm>
              <a:custGeom>
                <a:avLst/>
                <a:gdLst>
                  <a:gd name="T0" fmla="*/ 14 w 23"/>
                  <a:gd name="T1" fmla="*/ 0 h 23"/>
                  <a:gd name="T2" fmla="*/ 23 w 23"/>
                  <a:gd name="T3" fmla="*/ 14 h 23"/>
                  <a:gd name="T4" fmla="*/ 9 w 23"/>
                  <a:gd name="T5" fmla="*/ 22 h 23"/>
                  <a:gd name="T6" fmla="*/ 0 w 23"/>
                  <a:gd name="T7" fmla="*/ 10 h 23"/>
                  <a:gd name="T8" fmla="*/ 14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4" y="0"/>
                    </a:moveTo>
                    <a:cubicBezTo>
                      <a:pt x="21" y="2"/>
                      <a:pt x="23" y="9"/>
                      <a:pt x="23" y="14"/>
                    </a:cubicBezTo>
                    <a:cubicBezTo>
                      <a:pt x="23" y="21"/>
                      <a:pt x="14" y="22"/>
                      <a:pt x="9" y="22"/>
                    </a:cubicBezTo>
                    <a:cubicBezTo>
                      <a:pt x="3" y="23"/>
                      <a:pt x="0" y="14"/>
                      <a:pt x="0" y="10"/>
                    </a:cubicBezTo>
                    <a:cubicBezTo>
                      <a:pt x="0" y="3"/>
                      <a:pt x="10" y="4"/>
                      <a:pt x="14" y="0"/>
                    </a:cubicBezTo>
                    <a:close/>
                  </a:path>
                </a:pathLst>
              </a:custGeom>
              <a:solidFill>
                <a:srgbClr val="E4A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4" name="Freeform 728">
                <a:extLst>
                  <a:ext uri="{FF2B5EF4-FFF2-40B4-BE49-F238E27FC236}">
                    <a16:creationId xmlns:a16="http://schemas.microsoft.com/office/drawing/2014/main" id="{D3360864-FAB1-BAFD-8C84-C2D3D6E2F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2323"/>
                <a:ext cx="26" cy="25"/>
              </a:xfrm>
              <a:custGeom>
                <a:avLst/>
                <a:gdLst>
                  <a:gd name="T0" fmla="*/ 11 w 24"/>
                  <a:gd name="T1" fmla="*/ 23 h 23"/>
                  <a:gd name="T2" fmla="*/ 0 w 24"/>
                  <a:gd name="T3" fmla="*/ 10 h 23"/>
                  <a:gd name="T4" fmla="*/ 11 w 24"/>
                  <a:gd name="T5" fmla="*/ 0 h 23"/>
                  <a:gd name="T6" fmla="*/ 23 w 24"/>
                  <a:gd name="T7" fmla="*/ 14 h 23"/>
                  <a:gd name="T8" fmla="*/ 11 w 24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11" y="23"/>
                    </a:moveTo>
                    <a:cubicBezTo>
                      <a:pt x="5" y="20"/>
                      <a:pt x="0" y="15"/>
                      <a:pt x="0" y="10"/>
                    </a:cubicBezTo>
                    <a:cubicBezTo>
                      <a:pt x="0" y="5"/>
                      <a:pt x="7" y="3"/>
                      <a:pt x="11" y="0"/>
                    </a:cubicBezTo>
                    <a:cubicBezTo>
                      <a:pt x="13" y="0"/>
                      <a:pt x="24" y="12"/>
                      <a:pt x="23" y="14"/>
                    </a:cubicBezTo>
                    <a:cubicBezTo>
                      <a:pt x="21" y="19"/>
                      <a:pt x="15" y="20"/>
                      <a:pt x="11" y="23"/>
                    </a:cubicBezTo>
                    <a:close/>
                  </a:path>
                </a:pathLst>
              </a:custGeom>
              <a:solidFill>
                <a:srgbClr val="E4A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5" name="Freeform 729">
                <a:extLst>
                  <a:ext uri="{FF2B5EF4-FFF2-40B4-BE49-F238E27FC236}">
                    <a16:creationId xmlns:a16="http://schemas.microsoft.com/office/drawing/2014/main" id="{16AC7523-A120-9F48-DA35-9A5F76EC88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2292"/>
                <a:ext cx="23" cy="25"/>
              </a:xfrm>
              <a:custGeom>
                <a:avLst/>
                <a:gdLst>
                  <a:gd name="T0" fmla="*/ 21 w 21"/>
                  <a:gd name="T1" fmla="*/ 13 h 22"/>
                  <a:gd name="T2" fmla="*/ 9 w 21"/>
                  <a:gd name="T3" fmla="*/ 21 h 22"/>
                  <a:gd name="T4" fmla="*/ 0 w 21"/>
                  <a:gd name="T5" fmla="*/ 10 h 22"/>
                  <a:gd name="T6" fmla="*/ 13 w 21"/>
                  <a:gd name="T7" fmla="*/ 1 h 22"/>
                  <a:gd name="T8" fmla="*/ 21 w 21"/>
                  <a:gd name="T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21" y="13"/>
                    </a:moveTo>
                    <a:cubicBezTo>
                      <a:pt x="19" y="19"/>
                      <a:pt x="13" y="21"/>
                      <a:pt x="9" y="21"/>
                    </a:cubicBezTo>
                    <a:cubicBezTo>
                      <a:pt x="3" y="22"/>
                      <a:pt x="0" y="14"/>
                      <a:pt x="0" y="10"/>
                    </a:cubicBezTo>
                    <a:cubicBezTo>
                      <a:pt x="0" y="4"/>
                      <a:pt x="8" y="1"/>
                      <a:pt x="13" y="1"/>
                    </a:cubicBezTo>
                    <a:cubicBezTo>
                      <a:pt x="19" y="0"/>
                      <a:pt x="17" y="9"/>
                      <a:pt x="21" y="13"/>
                    </a:cubicBezTo>
                    <a:close/>
                  </a:path>
                </a:pathLst>
              </a:custGeom>
              <a:solidFill>
                <a:srgbClr val="E3A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6" name="Freeform 730">
                <a:extLst>
                  <a:ext uri="{FF2B5EF4-FFF2-40B4-BE49-F238E27FC236}">
                    <a16:creationId xmlns:a16="http://schemas.microsoft.com/office/drawing/2014/main" id="{4BC1A743-AE0F-1690-10E4-9E4F2A87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311"/>
                <a:ext cx="28" cy="28"/>
              </a:xfrm>
              <a:custGeom>
                <a:avLst/>
                <a:gdLst>
                  <a:gd name="T0" fmla="*/ 0 w 26"/>
                  <a:gd name="T1" fmla="*/ 9 h 25"/>
                  <a:gd name="T2" fmla="*/ 7 w 26"/>
                  <a:gd name="T3" fmla="*/ 6 h 25"/>
                  <a:gd name="T4" fmla="*/ 23 w 26"/>
                  <a:gd name="T5" fmla="*/ 11 h 25"/>
                  <a:gd name="T6" fmla="*/ 22 w 26"/>
                  <a:gd name="T7" fmla="*/ 18 h 25"/>
                  <a:gd name="T8" fmla="*/ 11 w 26"/>
                  <a:gd name="T9" fmla="*/ 20 h 25"/>
                  <a:gd name="T10" fmla="*/ 0 w 26"/>
                  <a:gd name="T1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5">
                    <a:moveTo>
                      <a:pt x="0" y="9"/>
                    </a:moveTo>
                    <a:cubicBezTo>
                      <a:pt x="3" y="8"/>
                      <a:pt x="5" y="7"/>
                      <a:pt x="7" y="6"/>
                    </a:cubicBezTo>
                    <a:cubicBezTo>
                      <a:pt x="18" y="0"/>
                      <a:pt x="18" y="0"/>
                      <a:pt x="23" y="11"/>
                    </a:cubicBezTo>
                    <a:cubicBezTo>
                      <a:pt x="24" y="14"/>
                      <a:pt x="26" y="17"/>
                      <a:pt x="22" y="18"/>
                    </a:cubicBezTo>
                    <a:cubicBezTo>
                      <a:pt x="18" y="19"/>
                      <a:pt x="15" y="25"/>
                      <a:pt x="11" y="20"/>
                    </a:cubicBezTo>
                    <a:cubicBezTo>
                      <a:pt x="7" y="17"/>
                      <a:pt x="4" y="13"/>
                      <a:pt x="0" y="9"/>
                    </a:cubicBezTo>
                    <a:close/>
                  </a:path>
                </a:pathLst>
              </a:custGeom>
              <a:solidFill>
                <a:srgbClr val="E3A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7" name="Freeform 731">
                <a:extLst>
                  <a:ext uri="{FF2B5EF4-FFF2-40B4-BE49-F238E27FC236}">
                    <a16:creationId xmlns:a16="http://schemas.microsoft.com/office/drawing/2014/main" id="{D4D55830-3A8C-8F74-61B5-0BCBF2373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303"/>
                <a:ext cx="20" cy="23"/>
              </a:xfrm>
              <a:custGeom>
                <a:avLst/>
                <a:gdLst>
                  <a:gd name="T0" fmla="*/ 19 w 19"/>
                  <a:gd name="T1" fmla="*/ 14 h 21"/>
                  <a:gd name="T2" fmla="*/ 9 w 19"/>
                  <a:gd name="T3" fmla="*/ 20 h 21"/>
                  <a:gd name="T4" fmla="*/ 1 w 19"/>
                  <a:gd name="T5" fmla="*/ 8 h 21"/>
                  <a:gd name="T6" fmla="*/ 10 w 19"/>
                  <a:gd name="T7" fmla="*/ 1 h 21"/>
                  <a:gd name="T8" fmla="*/ 19 w 19"/>
                  <a:gd name="T9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9" y="14"/>
                    </a:moveTo>
                    <a:cubicBezTo>
                      <a:pt x="16" y="18"/>
                      <a:pt x="12" y="21"/>
                      <a:pt x="9" y="20"/>
                    </a:cubicBezTo>
                    <a:cubicBezTo>
                      <a:pt x="3" y="19"/>
                      <a:pt x="1" y="12"/>
                      <a:pt x="1" y="8"/>
                    </a:cubicBezTo>
                    <a:cubicBezTo>
                      <a:pt x="0" y="3"/>
                      <a:pt x="7" y="0"/>
                      <a:pt x="10" y="1"/>
                    </a:cubicBezTo>
                    <a:cubicBezTo>
                      <a:pt x="16" y="2"/>
                      <a:pt x="16" y="9"/>
                      <a:pt x="19" y="14"/>
                    </a:cubicBezTo>
                    <a:close/>
                  </a:path>
                </a:pathLst>
              </a:custGeom>
              <a:solidFill>
                <a:srgbClr val="DDA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8" name="Freeform 732">
                <a:extLst>
                  <a:ext uri="{FF2B5EF4-FFF2-40B4-BE49-F238E27FC236}">
                    <a16:creationId xmlns:a16="http://schemas.microsoft.com/office/drawing/2014/main" id="{60E22CB2-2E0D-D0C4-1400-317C67BC7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277"/>
                <a:ext cx="24" cy="19"/>
              </a:xfrm>
              <a:custGeom>
                <a:avLst/>
                <a:gdLst>
                  <a:gd name="T0" fmla="*/ 22 w 22"/>
                  <a:gd name="T1" fmla="*/ 10 h 17"/>
                  <a:gd name="T2" fmla="*/ 15 w 22"/>
                  <a:gd name="T3" fmla="*/ 14 h 17"/>
                  <a:gd name="T4" fmla="*/ 0 w 22"/>
                  <a:gd name="T5" fmla="*/ 3 h 17"/>
                  <a:gd name="T6" fmla="*/ 4 w 22"/>
                  <a:gd name="T7" fmla="*/ 1 h 17"/>
                  <a:gd name="T8" fmla="*/ 22 w 22"/>
                  <a:gd name="T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22" y="10"/>
                    </a:moveTo>
                    <a:cubicBezTo>
                      <a:pt x="19" y="11"/>
                      <a:pt x="17" y="13"/>
                      <a:pt x="15" y="14"/>
                    </a:cubicBezTo>
                    <a:cubicBezTo>
                      <a:pt x="8" y="17"/>
                      <a:pt x="0" y="11"/>
                      <a:pt x="0" y="3"/>
                    </a:cubicBezTo>
                    <a:cubicBezTo>
                      <a:pt x="1" y="1"/>
                      <a:pt x="3" y="1"/>
                      <a:pt x="4" y="1"/>
                    </a:cubicBezTo>
                    <a:cubicBezTo>
                      <a:pt x="11" y="0"/>
                      <a:pt x="15" y="2"/>
                      <a:pt x="22" y="10"/>
                    </a:cubicBezTo>
                    <a:close/>
                  </a:path>
                </a:pathLst>
              </a:custGeom>
              <a:solidFill>
                <a:srgbClr val="E2A1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19" name="Freeform 733">
                <a:extLst>
                  <a:ext uri="{FF2B5EF4-FFF2-40B4-BE49-F238E27FC236}">
                    <a16:creationId xmlns:a16="http://schemas.microsoft.com/office/drawing/2014/main" id="{DB86526E-B364-ABD6-FA42-06FA71B37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2336"/>
                <a:ext cx="17" cy="23"/>
              </a:xfrm>
              <a:custGeom>
                <a:avLst/>
                <a:gdLst>
                  <a:gd name="T0" fmla="*/ 15 w 15"/>
                  <a:gd name="T1" fmla="*/ 14 h 21"/>
                  <a:gd name="T2" fmla="*/ 5 w 15"/>
                  <a:gd name="T3" fmla="*/ 21 h 21"/>
                  <a:gd name="T4" fmla="*/ 1 w 15"/>
                  <a:gd name="T5" fmla="*/ 13 h 21"/>
                  <a:gd name="T6" fmla="*/ 4 w 15"/>
                  <a:gd name="T7" fmla="*/ 2 h 21"/>
                  <a:gd name="T8" fmla="*/ 11 w 15"/>
                  <a:gd name="T9" fmla="*/ 8 h 21"/>
                  <a:gd name="T10" fmla="*/ 15 w 15"/>
                  <a:gd name="T11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1">
                    <a:moveTo>
                      <a:pt x="15" y="14"/>
                    </a:moveTo>
                    <a:cubicBezTo>
                      <a:pt x="12" y="16"/>
                      <a:pt x="9" y="19"/>
                      <a:pt x="5" y="21"/>
                    </a:cubicBezTo>
                    <a:cubicBezTo>
                      <a:pt x="2" y="19"/>
                      <a:pt x="2" y="16"/>
                      <a:pt x="1" y="13"/>
                    </a:cubicBezTo>
                    <a:cubicBezTo>
                      <a:pt x="0" y="9"/>
                      <a:pt x="0" y="4"/>
                      <a:pt x="4" y="2"/>
                    </a:cubicBezTo>
                    <a:cubicBezTo>
                      <a:pt x="8" y="0"/>
                      <a:pt x="8" y="6"/>
                      <a:pt x="11" y="8"/>
                    </a:cubicBezTo>
                    <a:cubicBezTo>
                      <a:pt x="13" y="10"/>
                      <a:pt x="14" y="12"/>
                      <a:pt x="15" y="14"/>
                    </a:cubicBezTo>
                    <a:close/>
                  </a:path>
                </a:pathLst>
              </a:custGeom>
              <a:solidFill>
                <a:srgbClr val="E5B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0" name="Freeform 734">
                <a:extLst>
                  <a:ext uri="{FF2B5EF4-FFF2-40B4-BE49-F238E27FC236}">
                    <a16:creationId xmlns:a16="http://schemas.microsoft.com/office/drawing/2014/main" id="{59FCC41B-D670-A256-71BF-1DDC367CB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9" y="2258"/>
                <a:ext cx="220" cy="195"/>
              </a:xfrm>
              <a:custGeom>
                <a:avLst/>
                <a:gdLst>
                  <a:gd name="T0" fmla="*/ 185 w 201"/>
                  <a:gd name="T1" fmla="*/ 49 h 177"/>
                  <a:gd name="T2" fmla="*/ 160 w 201"/>
                  <a:gd name="T3" fmla="*/ 149 h 177"/>
                  <a:gd name="T4" fmla="*/ 80 w 201"/>
                  <a:gd name="T5" fmla="*/ 177 h 177"/>
                  <a:gd name="T6" fmla="*/ 73 w 201"/>
                  <a:gd name="T7" fmla="*/ 174 h 177"/>
                  <a:gd name="T8" fmla="*/ 8 w 201"/>
                  <a:gd name="T9" fmla="*/ 120 h 177"/>
                  <a:gd name="T10" fmla="*/ 15 w 201"/>
                  <a:gd name="T11" fmla="*/ 57 h 177"/>
                  <a:gd name="T12" fmla="*/ 33 w 201"/>
                  <a:gd name="T13" fmla="*/ 32 h 177"/>
                  <a:gd name="T14" fmla="*/ 41 w 201"/>
                  <a:gd name="T15" fmla="*/ 28 h 177"/>
                  <a:gd name="T16" fmla="*/ 41 w 201"/>
                  <a:gd name="T17" fmla="*/ 36 h 177"/>
                  <a:gd name="T18" fmla="*/ 49 w 201"/>
                  <a:gd name="T19" fmla="*/ 51 h 177"/>
                  <a:gd name="T20" fmla="*/ 58 w 201"/>
                  <a:gd name="T21" fmla="*/ 59 h 177"/>
                  <a:gd name="T22" fmla="*/ 50 w 201"/>
                  <a:gd name="T23" fmla="*/ 69 h 177"/>
                  <a:gd name="T24" fmla="*/ 61 w 201"/>
                  <a:gd name="T25" fmla="*/ 76 h 177"/>
                  <a:gd name="T26" fmla="*/ 67 w 201"/>
                  <a:gd name="T27" fmla="*/ 66 h 177"/>
                  <a:gd name="T28" fmla="*/ 65 w 201"/>
                  <a:gd name="T29" fmla="*/ 54 h 177"/>
                  <a:gd name="T30" fmla="*/ 58 w 201"/>
                  <a:gd name="T31" fmla="*/ 39 h 177"/>
                  <a:gd name="T32" fmla="*/ 61 w 201"/>
                  <a:gd name="T33" fmla="*/ 27 h 177"/>
                  <a:gd name="T34" fmla="*/ 72 w 201"/>
                  <a:gd name="T35" fmla="*/ 33 h 177"/>
                  <a:gd name="T36" fmla="*/ 56 w 201"/>
                  <a:gd name="T37" fmla="*/ 24 h 177"/>
                  <a:gd name="T38" fmla="*/ 48 w 201"/>
                  <a:gd name="T39" fmla="*/ 24 h 177"/>
                  <a:gd name="T40" fmla="*/ 63 w 201"/>
                  <a:gd name="T41" fmla="*/ 10 h 177"/>
                  <a:gd name="T42" fmla="*/ 144 w 201"/>
                  <a:gd name="T43" fmla="*/ 19 h 177"/>
                  <a:gd name="T44" fmla="*/ 185 w 201"/>
                  <a:gd name="T45" fmla="*/ 49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1" h="177">
                    <a:moveTo>
                      <a:pt x="185" y="49"/>
                    </a:moveTo>
                    <a:cubicBezTo>
                      <a:pt x="201" y="82"/>
                      <a:pt x="192" y="124"/>
                      <a:pt x="160" y="149"/>
                    </a:cubicBezTo>
                    <a:cubicBezTo>
                      <a:pt x="137" y="168"/>
                      <a:pt x="110" y="176"/>
                      <a:pt x="80" y="177"/>
                    </a:cubicBezTo>
                    <a:cubicBezTo>
                      <a:pt x="79" y="173"/>
                      <a:pt x="75" y="174"/>
                      <a:pt x="73" y="174"/>
                    </a:cubicBezTo>
                    <a:cubicBezTo>
                      <a:pt x="42" y="167"/>
                      <a:pt x="20" y="149"/>
                      <a:pt x="8" y="120"/>
                    </a:cubicBezTo>
                    <a:cubicBezTo>
                      <a:pt x="0" y="98"/>
                      <a:pt x="2" y="77"/>
                      <a:pt x="15" y="57"/>
                    </a:cubicBezTo>
                    <a:cubicBezTo>
                      <a:pt x="20" y="48"/>
                      <a:pt x="26" y="40"/>
                      <a:pt x="33" y="32"/>
                    </a:cubicBezTo>
                    <a:cubicBezTo>
                      <a:pt x="35" y="30"/>
                      <a:pt x="37" y="26"/>
                      <a:pt x="41" y="28"/>
                    </a:cubicBezTo>
                    <a:cubicBezTo>
                      <a:pt x="44" y="31"/>
                      <a:pt x="42" y="33"/>
                      <a:pt x="41" y="36"/>
                    </a:cubicBezTo>
                    <a:cubicBezTo>
                      <a:pt x="37" y="46"/>
                      <a:pt x="38" y="49"/>
                      <a:pt x="49" y="51"/>
                    </a:cubicBezTo>
                    <a:cubicBezTo>
                      <a:pt x="54" y="52"/>
                      <a:pt x="58" y="53"/>
                      <a:pt x="58" y="59"/>
                    </a:cubicBezTo>
                    <a:cubicBezTo>
                      <a:pt x="59" y="64"/>
                      <a:pt x="57" y="68"/>
                      <a:pt x="50" y="69"/>
                    </a:cubicBezTo>
                    <a:cubicBezTo>
                      <a:pt x="55" y="71"/>
                      <a:pt x="59" y="73"/>
                      <a:pt x="61" y="76"/>
                    </a:cubicBezTo>
                    <a:cubicBezTo>
                      <a:pt x="65" y="73"/>
                      <a:pt x="65" y="69"/>
                      <a:pt x="67" y="66"/>
                    </a:cubicBezTo>
                    <a:cubicBezTo>
                      <a:pt x="71" y="61"/>
                      <a:pt x="70" y="57"/>
                      <a:pt x="65" y="54"/>
                    </a:cubicBezTo>
                    <a:cubicBezTo>
                      <a:pt x="61" y="50"/>
                      <a:pt x="58" y="44"/>
                      <a:pt x="58" y="39"/>
                    </a:cubicBezTo>
                    <a:cubicBezTo>
                      <a:pt x="58" y="35"/>
                      <a:pt x="57" y="30"/>
                      <a:pt x="61" y="27"/>
                    </a:cubicBezTo>
                    <a:cubicBezTo>
                      <a:pt x="67" y="25"/>
                      <a:pt x="69" y="30"/>
                      <a:pt x="72" y="33"/>
                    </a:cubicBezTo>
                    <a:cubicBezTo>
                      <a:pt x="69" y="26"/>
                      <a:pt x="63" y="24"/>
                      <a:pt x="56" y="24"/>
                    </a:cubicBezTo>
                    <a:cubicBezTo>
                      <a:pt x="53" y="24"/>
                      <a:pt x="51" y="26"/>
                      <a:pt x="48" y="24"/>
                    </a:cubicBezTo>
                    <a:cubicBezTo>
                      <a:pt x="50" y="15"/>
                      <a:pt x="57" y="12"/>
                      <a:pt x="63" y="10"/>
                    </a:cubicBezTo>
                    <a:cubicBezTo>
                      <a:pt x="92" y="0"/>
                      <a:pt x="119" y="3"/>
                      <a:pt x="144" y="19"/>
                    </a:cubicBezTo>
                    <a:cubicBezTo>
                      <a:pt x="158" y="29"/>
                      <a:pt x="171" y="40"/>
                      <a:pt x="185" y="49"/>
                    </a:cubicBezTo>
                    <a:close/>
                  </a:path>
                </a:pathLst>
              </a:custGeom>
              <a:solidFill>
                <a:srgbClr val="EAE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1" name="Freeform 735">
                <a:extLst>
                  <a:ext uri="{FF2B5EF4-FFF2-40B4-BE49-F238E27FC236}">
                    <a16:creationId xmlns:a16="http://schemas.microsoft.com/office/drawing/2014/main" id="{FF2D9E72-9317-D4E2-003F-591FC1F7A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6" y="2243"/>
                <a:ext cx="216" cy="212"/>
              </a:xfrm>
              <a:custGeom>
                <a:avLst/>
                <a:gdLst>
                  <a:gd name="T0" fmla="*/ 54 w 197"/>
                  <a:gd name="T1" fmla="*/ 42 h 193"/>
                  <a:gd name="T2" fmla="*/ 38 w 197"/>
                  <a:gd name="T3" fmla="*/ 59 h 193"/>
                  <a:gd name="T4" fmla="*/ 24 w 197"/>
                  <a:gd name="T5" fmla="*/ 80 h 193"/>
                  <a:gd name="T6" fmla="*/ 32 w 197"/>
                  <a:gd name="T7" fmla="*/ 151 h 193"/>
                  <a:gd name="T8" fmla="*/ 86 w 197"/>
                  <a:gd name="T9" fmla="*/ 185 h 193"/>
                  <a:gd name="T10" fmla="*/ 94 w 197"/>
                  <a:gd name="T11" fmla="*/ 187 h 193"/>
                  <a:gd name="T12" fmla="*/ 92 w 197"/>
                  <a:gd name="T13" fmla="*/ 191 h 193"/>
                  <a:gd name="T14" fmla="*/ 69 w 197"/>
                  <a:gd name="T15" fmla="*/ 187 h 193"/>
                  <a:gd name="T16" fmla="*/ 12 w 197"/>
                  <a:gd name="T17" fmla="*/ 141 h 193"/>
                  <a:gd name="T18" fmla="*/ 10 w 197"/>
                  <a:gd name="T19" fmla="*/ 79 h 193"/>
                  <a:gd name="T20" fmla="*/ 84 w 197"/>
                  <a:gd name="T21" fmla="*/ 8 h 193"/>
                  <a:gd name="T22" fmla="*/ 150 w 197"/>
                  <a:gd name="T23" fmla="*/ 18 h 193"/>
                  <a:gd name="T24" fmla="*/ 187 w 197"/>
                  <a:gd name="T25" fmla="*/ 47 h 193"/>
                  <a:gd name="T26" fmla="*/ 197 w 197"/>
                  <a:gd name="T27" fmla="*/ 63 h 193"/>
                  <a:gd name="T28" fmla="*/ 188 w 197"/>
                  <a:gd name="T29" fmla="*/ 61 h 193"/>
                  <a:gd name="T30" fmla="*/ 141 w 197"/>
                  <a:gd name="T31" fmla="*/ 27 h 193"/>
                  <a:gd name="T32" fmla="*/ 61 w 197"/>
                  <a:gd name="T33" fmla="*/ 37 h 193"/>
                  <a:gd name="T34" fmla="*/ 54 w 197"/>
                  <a:gd name="T35" fmla="*/ 4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193">
                    <a:moveTo>
                      <a:pt x="54" y="42"/>
                    </a:moveTo>
                    <a:cubicBezTo>
                      <a:pt x="45" y="45"/>
                      <a:pt x="43" y="53"/>
                      <a:pt x="38" y="59"/>
                    </a:cubicBezTo>
                    <a:cubicBezTo>
                      <a:pt x="32" y="65"/>
                      <a:pt x="27" y="72"/>
                      <a:pt x="24" y="80"/>
                    </a:cubicBezTo>
                    <a:cubicBezTo>
                      <a:pt x="14" y="105"/>
                      <a:pt x="15" y="130"/>
                      <a:pt x="32" y="151"/>
                    </a:cubicBezTo>
                    <a:cubicBezTo>
                      <a:pt x="45" y="168"/>
                      <a:pt x="62" y="183"/>
                      <a:pt x="86" y="185"/>
                    </a:cubicBezTo>
                    <a:cubicBezTo>
                      <a:pt x="88" y="186"/>
                      <a:pt x="92" y="186"/>
                      <a:pt x="94" y="187"/>
                    </a:cubicBezTo>
                    <a:cubicBezTo>
                      <a:pt x="98" y="190"/>
                      <a:pt x="91" y="189"/>
                      <a:pt x="92" y="191"/>
                    </a:cubicBezTo>
                    <a:cubicBezTo>
                      <a:pt x="84" y="193"/>
                      <a:pt x="76" y="189"/>
                      <a:pt x="69" y="187"/>
                    </a:cubicBezTo>
                    <a:cubicBezTo>
                      <a:pt x="44" y="179"/>
                      <a:pt x="25" y="162"/>
                      <a:pt x="12" y="141"/>
                    </a:cubicBezTo>
                    <a:cubicBezTo>
                      <a:pt x="0" y="122"/>
                      <a:pt x="2" y="99"/>
                      <a:pt x="10" y="79"/>
                    </a:cubicBezTo>
                    <a:cubicBezTo>
                      <a:pt x="23" y="45"/>
                      <a:pt x="49" y="20"/>
                      <a:pt x="84" y="8"/>
                    </a:cubicBezTo>
                    <a:cubicBezTo>
                      <a:pt x="107" y="0"/>
                      <a:pt x="130" y="6"/>
                      <a:pt x="150" y="18"/>
                    </a:cubicBezTo>
                    <a:cubicBezTo>
                      <a:pt x="164" y="26"/>
                      <a:pt x="176" y="36"/>
                      <a:pt x="187" y="47"/>
                    </a:cubicBezTo>
                    <a:cubicBezTo>
                      <a:pt x="192" y="52"/>
                      <a:pt x="195" y="57"/>
                      <a:pt x="197" y="63"/>
                    </a:cubicBezTo>
                    <a:cubicBezTo>
                      <a:pt x="193" y="67"/>
                      <a:pt x="191" y="63"/>
                      <a:pt x="188" y="61"/>
                    </a:cubicBezTo>
                    <a:cubicBezTo>
                      <a:pt x="174" y="48"/>
                      <a:pt x="158" y="37"/>
                      <a:pt x="141" y="27"/>
                    </a:cubicBezTo>
                    <a:cubicBezTo>
                      <a:pt x="118" y="15"/>
                      <a:pt x="77" y="20"/>
                      <a:pt x="61" y="37"/>
                    </a:cubicBezTo>
                    <a:cubicBezTo>
                      <a:pt x="60" y="41"/>
                      <a:pt x="57" y="42"/>
                      <a:pt x="54" y="42"/>
                    </a:cubicBezTo>
                    <a:close/>
                  </a:path>
                </a:pathLst>
              </a:custGeom>
              <a:solidFill>
                <a:srgbClr val="F5F1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2" name="Freeform 736">
                <a:extLst>
                  <a:ext uri="{FF2B5EF4-FFF2-40B4-BE49-F238E27FC236}">
                    <a16:creationId xmlns:a16="http://schemas.microsoft.com/office/drawing/2014/main" id="{1B2A4744-7782-903A-60E5-BB95EBCDA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2" y="1768"/>
                <a:ext cx="27" cy="34"/>
              </a:xfrm>
              <a:custGeom>
                <a:avLst/>
                <a:gdLst>
                  <a:gd name="T0" fmla="*/ 19 w 24"/>
                  <a:gd name="T1" fmla="*/ 0 h 31"/>
                  <a:gd name="T2" fmla="*/ 24 w 24"/>
                  <a:gd name="T3" fmla="*/ 3 h 31"/>
                  <a:gd name="T4" fmla="*/ 24 w 24"/>
                  <a:gd name="T5" fmla="*/ 13 h 31"/>
                  <a:gd name="T6" fmla="*/ 17 w 24"/>
                  <a:gd name="T7" fmla="*/ 15 h 31"/>
                  <a:gd name="T8" fmla="*/ 14 w 24"/>
                  <a:gd name="T9" fmla="*/ 31 h 31"/>
                  <a:gd name="T10" fmla="*/ 1 w 24"/>
                  <a:gd name="T11" fmla="*/ 13 h 31"/>
                  <a:gd name="T12" fmla="*/ 11 w 24"/>
                  <a:gd name="T13" fmla="*/ 6 h 31"/>
                  <a:gd name="T14" fmla="*/ 16 w 24"/>
                  <a:gd name="T15" fmla="*/ 3 h 31"/>
                  <a:gd name="T16" fmla="*/ 19 w 24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1">
                    <a:moveTo>
                      <a:pt x="19" y="0"/>
                    </a:moveTo>
                    <a:cubicBezTo>
                      <a:pt x="20" y="1"/>
                      <a:pt x="22" y="2"/>
                      <a:pt x="24" y="3"/>
                    </a:cubicBezTo>
                    <a:cubicBezTo>
                      <a:pt x="24" y="6"/>
                      <a:pt x="24" y="10"/>
                      <a:pt x="24" y="13"/>
                    </a:cubicBezTo>
                    <a:cubicBezTo>
                      <a:pt x="20" y="9"/>
                      <a:pt x="17" y="7"/>
                      <a:pt x="17" y="15"/>
                    </a:cubicBezTo>
                    <a:cubicBezTo>
                      <a:pt x="16" y="20"/>
                      <a:pt x="16" y="26"/>
                      <a:pt x="14" y="31"/>
                    </a:cubicBezTo>
                    <a:cubicBezTo>
                      <a:pt x="8" y="27"/>
                      <a:pt x="2" y="21"/>
                      <a:pt x="1" y="13"/>
                    </a:cubicBezTo>
                    <a:cubicBezTo>
                      <a:pt x="0" y="4"/>
                      <a:pt x="3" y="2"/>
                      <a:pt x="11" y="6"/>
                    </a:cubicBezTo>
                    <a:cubicBezTo>
                      <a:pt x="15" y="7"/>
                      <a:pt x="17" y="8"/>
                      <a:pt x="16" y="3"/>
                    </a:cubicBezTo>
                    <a:cubicBezTo>
                      <a:pt x="17" y="2"/>
                      <a:pt x="18" y="1"/>
                      <a:pt x="19" y="0"/>
                    </a:cubicBezTo>
                    <a:close/>
                  </a:path>
                </a:pathLst>
              </a:custGeom>
              <a:solidFill>
                <a:srgbClr val="B1B1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3" name="Freeform 737">
                <a:extLst>
                  <a:ext uri="{FF2B5EF4-FFF2-40B4-BE49-F238E27FC236}">
                    <a16:creationId xmlns:a16="http://schemas.microsoft.com/office/drawing/2014/main" id="{918117B7-61FD-71D0-B741-E08FD4841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574"/>
                <a:ext cx="63" cy="62"/>
              </a:xfrm>
              <a:custGeom>
                <a:avLst/>
                <a:gdLst>
                  <a:gd name="T0" fmla="*/ 12 w 58"/>
                  <a:gd name="T1" fmla="*/ 4 h 56"/>
                  <a:gd name="T2" fmla="*/ 12 w 58"/>
                  <a:gd name="T3" fmla="*/ 0 h 56"/>
                  <a:gd name="T4" fmla="*/ 31 w 58"/>
                  <a:gd name="T5" fmla="*/ 1 h 56"/>
                  <a:gd name="T6" fmla="*/ 43 w 58"/>
                  <a:gd name="T7" fmla="*/ 9 h 56"/>
                  <a:gd name="T8" fmla="*/ 32 w 58"/>
                  <a:gd name="T9" fmla="*/ 5 h 56"/>
                  <a:gd name="T10" fmla="*/ 24 w 58"/>
                  <a:gd name="T11" fmla="*/ 8 h 56"/>
                  <a:gd name="T12" fmla="*/ 27 w 58"/>
                  <a:gd name="T13" fmla="*/ 16 h 56"/>
                  <a:gd name="T14" fmla="*/ 34 w 58"/>
                  <a:gd name="T15" fmla="*/ 19 h 56"/>
                  <a:gd name="T16" fmla="*/ 38 w 58"/>
                  <a:gd name="T17" fmla="*/ 17 h 56"/>
                  <a:gd name="T18" fmla="*/ 55 w 58"/>
                  <a:gd name="T19" fmla="*/ 23 h 56"/>
                  <a:gd name="T20" fmla="*/ 51 w 58"/>
                  <a:gd name="T21" fmla="*/ 38 h 56"/>
                  <a:gd name="T22" fmla="*/ 48 w 58"/>
                  <a:gd name="T23" fmla="*/ 50 h 56"/>
                  <a:gd name="T24" fmla="*/ 47 w 58"/>
                  <a:gd name="T25" fmla="*/ 55 h 56"/>
                  <a:gd name="T26" fmla="*/ 42 w 58"/>
                  <a:gd name="T27" fmla="*/ 54 h 56"/>
                  <a:gd name="T28" fmla="*/ 31 w 58"/>
                  <a:gd name="T29" fmla="*/ 50 h 56"/>
                  <a:gd name="T30" fmla="*/ 25 w 58"/>
                  <a:gd name="T31" fmla="*/ 50 h 56"/>
                  <a:gd name="T32" fmla="*/ 19 w 58"/>
                  <a:gd name="T33" fmla="*/ 48 h 56"/>
                  <a:gd name="T34" fmla="*/ 25 w 58"/>
                  <a:gd name="T35" fmla="*/ 44 h 56"/>
                  <a:gd name="T36" fmla="*/ 31 w 58"/>
                  <a:gd name="T37" fmla="*/ 32 h 56"/>
                  <a:gd name="T38" fmla="*/ 24 w 58"/>
                  <a:gd name="T39" fmla="*/ 31 h 56"/>
                  <a:gd name="T40" fmla="*/ 20 w 58"/>
                  <a:gd name="T41" fmla="*/ 34 h 56"/>
                  <a:gd name="T42" fmla="*/ 5 w 58"/>
                  <a:gd name="T43" fmla="*/ 37 h 56"/>
                  <a:gd name="T44" fmla="*/ 3 w 58"/>
                  <a:gd name="T45" fmla="*/ 20 h 56"/>
                  <a:gd name="T46" fmla="*/ 12 w 58"/>
                  <a:gd name="T47" fmla="*/ 9 h 56"/>
                  <a:gd name="T48" fmla="*/ 12 w 58"/>
                  <a:gd name="T49" fmla="*/ 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8" h="56">
                    <a:moveTo>
                      <a:pt x="12" y="4"/>
                    </a:moveTo>
                    <a:cubicBezTo>
                      <a:pt x="12" y="3"/>
                      <a:pt x="12" y="1"/>
                      <a:pt x="12" y="0"/>
                    </a:cubicBezTo>
                    <a:cubicBezTo>
                      <a:pt x="18" y="3"/>
                      <a:pt x="24" y="2"/>
                      <a:pt x="31" y="1"/>
                    </a:cubicBezTo>
                    <a:cubicBezTo>
                      <a:pt x="36" y="0"/>
                      <a:pt x="41" y="2"/>
                      <a:pt x="43" y="9"/>
                    </a:cubicBezTo>
                    <a:cubicBezTo>
                      <a:pt x="38" y="10"/>
                      <a:pt x="36" y="5"/>
                      <a:pt x="32" y="5"/>
                    </a:cubicBezTo>
                    <a:cubicBezTo>
                      <a:pt x="29" y="6"/>
                      <a:pt x="25" y="5"/>
                      <a:pt x="24" y="8"/>
                    </a:cubicBezTo>
                    <a:cubicBezTo>
                      <a:pt x="22" y="11"/>
                      <a:pt x="26" y="13"/>
                      <a:pt x="27" y="16"/>
                    </a:cubicBezTo>
                    <a:cubicBezTo>
                      <a:pt x="29" y="19"/>
                      <a:pt x="31" y="21"/>
                      <a:pt x="34" y="19"/>
                    </a:cubicBezTo>
                    <a:cubicBezTo>
                      <a:pt x="35" y="18"/>
                      <a:pt x="37" y="18"/>
                      <a:pt x="38" y="17"/>
                    </a:cubicBezTo>
                    <a:cubicBezTo>
                      <a:pt x="44" y="16"/>
                      <a:pt x="51" y="17"/>
                      <a:pt x="55" y="23"/>
                    </a:cubicBezTo>
                    <a:cubicBezTo>
                      <a:pt x="58" y="29"/>
                      <a:pt x="55" y="34"/>
                      <a:pt x="51" y="38"/>
                    </a:cubicBezTo>
                    <a:cubicBezTo>
                      <a:pt x="47" y="42"/>
                      <a:pt x="46" y="45"/>
                      <a:pt x="48" y="50"/>
                    </a:cubicBezTo>
                    <a:cubicBezTo>
                      <a:pt x="49" y="52"/>
                      <a:pt x="50" y="54"/>
                      <a:pt x="47" y="55"/>
                    </a:cubicBezTo>
                    <a:cubicBezTo>
                      <a:pt x="45" y="56"/>
                      <a:pt x="42" y="56"/>
                      <a:pt x="42" y="54"/>
                    </a:cubicBezTo>
                    <a:cubicBezTo>
                      <a:pt x="40" y="47"/>
                      <a:pt x="35" y="49"/>
                      <a:pt x="31" y="50"/>
                    </a:cubicBezTo>
                    <a:cubicBezTo>
                      <a:pt x="29" y="50"/>
                      <a:pt x="27" y="50"/>
                      <a:pt x="25" y="50"/>
                    </a:cubicBezTo>
                    <a:cubicBezTo>
                      <a:pt x="22" y="50"/>
                      <a:pt x="19" y="51"/>
                      <a:pt x="19" y="48"/>
                    </a:cubicBezTo>
                    <a:cubicBezTo>
                      <a:pt x="19" y="44"/>
                      <a:pt x="22" y="45"/>
                      <a:pt x="25" y="44"/>
                    </a:cubicBezTo>
                    <a:cubicBezTo>
                      <a:pt x="37" y="43"/>
                      <a:pt x="38" y="42"/>
                      <a:pt x="31" y="32"/>
                    </a:cubicBezTo>
                    <a:cubicBezTo>
                      <a:pt x="29" y="28"/>
                      <a:pt x="27" y="28"/>
                      <a:pt x="24" y="31"/>
                    </a:cubicBezTo>
                    <a:cubicBezTo>
                      <a:pt x="23" y="32"/>
                      <a:pt x="22" y="33"/>
                      <a:pt x="20" y="34"/>
                    </a:cubicBezTo>
                    <a:cubicBezTo>
                      <a:pt x="16" y="38"/>
                      <a:pt x="10" y="41"/>
                      <a:pt x="5" y="37"/>
                    </a:cubicBezTo>
                    <a:cubicBezTo>
                      <a:pt x="0" y="33"/>
                      <a:pt x="1" y="26"/>
                      <a:pt x="3" y="20"/>
                    </a:cubicBezTo>
                    <a:cubicBezTo>
                      <a:pt x="5" y="16"/>
                      <a:pt x="8" y="12"/>
                      <a:pt x="12" y="9"/>
                    </a:cubicBezTo>
                    <a:cubicBezTo>
                      <a:pt x="14" y="8"/>
                      <a:pt x="15" y="6"/>
                      <a:pt x="12" y="4"/>
                    </a:cubicBezTo>
                    <a:close/>
                  </a:path>
                </a:pathLst>
              </a:custGeom>
              <a:solidFill>
                <a:srgbClr val="181D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4" name="Freeform 738">
                <a:extLst>
                  <a:ext uri="{FF2B5EF4-FFF2-40B4-BE49-F238E27FC236}">
                    <a16:creationId xmlns:a16="http://schemas.microsoft.com/office/drawing/2014/main" id="{B23B3E02-B3AA-453D-2FAE-6EDBA5FF8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3" y="1932"/>
                <a:ext cx="76" cy="25"/>
              </a:xfrm>
              <a:custGeom>
                <a:avLst/>
                <a:gdLst>
                  <a:gd name="T0" fmla="*/ 6 w 69"/>
                  <a:gd name="T1" fmla="*/ 13 h 23"/>
                  <a:gd name="T2" fmla="*/ 60 w 69"/>
                  <a:gd name="T3" fmla="*/ 2 h 23"/>
                  <a:gd name="T4" fmla="*/ 69 w 69"/>
                  <a:gd name="T5" fmla="*/ 6 h 23"/>
                  <a:gd name="T6" fmla="*/ 54 w 69"/>
                  <a:gd name="T7" fmla="*/ 15 h 23"/>
                  <a:gd name="T8" fmla="*/ 25 w 69"/>
                  <a:gd name="T9" fmla="*/ 22 h 23"/>
                  <a:gd name="T10" fmla="*/ 2 w 69"/>
                  <a:gd name="T11" fmla="*/ 20 h 23"/>
                  <a:gd name="T12" fmla="*/ 6 w 69"/>
                  <a:gd name="T13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23">
                    <a:moveTo>
                      <a:pt x="6" y="13"/>
                    </a:moveTo>
                    <a:cubicBezTo>
                      <a:pt x="25" y="13"/>
                      <a:pt x="43" y="11"/>
                      <a:pt x="60" y="2"/>
                    </a:cubicBezTo>
                    <a:cubicBezTo>
                      <a:pt x="66" y="0"/>
                      <a:pt x="67" y="3"/>
                      <a:pt x="69" y="6"/>
                    </a:cubicBezTo>
                    <a:cubicBezTo>
                      <a:pt x="66" y="12"/>
                      <a:pt x="60" y="14"/>
                      <a:pt x="54" y="15"/>
                    </a:cubicBezTo>
                    <a:cubicBezTo>
                      <a:pt x="44" y="18"/>
                      <a:pt x="35" y="20"/>
                      <a:pt x="25" y="22"/>
                    </a:cubicBezTo>
                    <a:cubicBezTo>
                      <a:pt x="17" y="22"/>
                      <a:pt x="10" y="23"/>
                      <a:pt x="2" y="20"/>
                    </a:cubicBezTo>
                    <a:cubicBezTo>
                      <a:pt x="0" y="16"/>
                      <a:pt x="3" y="14"/>
                      <a:pt x="6" y="13"/>
                    </a:cubicBezTo>
                    <a:close/>
                  </a:path>
                </a:pathLst>
              </a:custGeom>
              <a:solidFill>
                <a:srgbClr val="5557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5" name="Freeform 739">
                <a:extLst>
                  <a:ext uri="{FF2B5EF4-FFF2-40B4-BE49-F238E27FC236}">
                    <a16:creationId xmlns:a16="http://schemas.microsoft.com/office/drawing/2014/main" id="{70161482-AA29-DE33-9CF5-E6ECE5C80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9" y="1990"/>
                <a:ext cx="32" cy="21"/>
              </a:xfrm>
              <a:custGeom>
                <a:avLst/>
                <a:gdLst>
                  <a:gd name="T0" fmla="*/ 6 w 29"/>
                  <a:gd name="T1" fmla="*/ 0 h 19"/>
                  <a:gd name="T2" fmla="*/ 29 w 29"/>
                  <a:gd name="T3" fmla="*/ 9 h 19"/>
                  <a:gd name="T4" fmla="*/ 12 w 29"/>
                  <a:gd name="T5" fmla="*/ 15 h 19"/>
                  <a:gd name="T6" fmla="*/ 6 w 29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19">
                    <a:moveTo>
                      <a:pt x="6" y="0"/>
                    </a:moveTo>
                    <a:cubicBezTo>
                      <a:pt x="13" y="4"/>
                      <a:pt x="21" y="8"/>
                      <a:pt x="29" y="9"/>
                    </a:cubicBezTo>
                    <a:cubicBezTo>
                      <a:pt x="26" y="19"/>
                      <a:pt x="18" y="17"/>
                      <a:pt x="12" y="15"/>
                    </a:cubicBezTo>
                    <a:cubicBezTo>
                      <a:pt x="8" y="13"/>
                      <a:pt x="0" y="8"/>
                      <a:pt x="6" y="0"/>
                    </a:cubicBezTo>
                    <a:close/>
                  </a:path>
                </a:pathLst>
              </a:custGeom>
              <a:solidFill>
                <a:srgbClr val="191C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6" name="Freeform 740">
                <a:extLst>
                  <a:ext uri="{FF2B5EF4-FFF2-40B4-BE49-F238E27FC236}">
                    <a16:creationId xmlns:a16="http://schemas.microsoft.com/office/drawing/2014/main" id="{A628FB3D-AA5F-0339-1A05-2CB46F2BF7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3" y="1002"/>
                <a:ext cx="138" cy="123"/>
              </a:xfrm>
              <a:custGeom>
                <a:avLst/>
                <a:gdLst>
                  <a:gd name="T0" fmla="*/ 83 w 126"/>
                  <a:gd name="T1" fmla="*/ 0 h 113"/>
                  <a:gd name="T2" fmla="*/ 101 w 126"/>
                  <a:gd name="T3" fmla="*/ 11 h 113"/>
                  <a:gd name="T4" fmla="*/ 118 w 126"/>
                  <a:gd name="T5" fmla="*/ 75 h 113"/>
                  <a:gd name="T6" fmla="*/ 66 w 126"/>
                  <a:gd name="T7" fmla="*/ 111 h 113"/>
                  <a:gd name="T8" fmla="*/ 6 w 126"/>
                  <a:gd name="T9" fmla="*/ 87 h 113"/>
                  <a:gd name="T10" fmla="*/ 0 w 126"/>
                  <a:gd name="T11" fmla="*/ 75 h 113"/>
                  <a:gd name="T12" fmla="*/ 8 w 126"/>
                  <a:gd name="T13" fmla="*/ 72 h 113"/>
                  <a:gd name="T14" fmla="*/ 59 w 126"/>
                  <a:gd name="T15" fmla="*/ 99 h 113"/>
                  <a:gd name="T16" fmla="*/ 100 w 126"/>
                  <a:gd name="T17" fmla="*/ 83 h 113"/>
                  <a:gd name="T18" fmla="*/ 109 w 126"/>
                  <a:gd name="T19" fmla="*/ 51 h 113"/>
                  <a:gd name="T20" fmla="*/ 82 w 126"/>
                  <a:gd name="T21" fmla="*/ 10 h 113"/>
                  <a:gd name="T22" fmla="*/ 83 w 126"/>
                  <a:gd name="T2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6" h="113">
                    <a:moveTo>
                      <a:pt x="83" y="0"/>
                    </a:moveTo>
                    <a:cubicBezTo>
                      <a:pt x="90" y="1"/>
                      <a:pt x="96" y="5"/>
                      <a:pt x="101" y="11"/>
                    </a:cubicBezTo>
                    <a:cubicBezTo>
                      <a:pt x="118" y="29"/>
                      <a:pt x="126" y="51"/>
                      <a:pt x="118" y="75"/>
                    </a:cubicBezTo>
                    <a:cubicBezTo>
                      <a:pt x="110" y="99"/>
                      <a:pt x="90" y="108"/>
                      <a:pt x="66" y="111"/>
                    </a:cubicBezTo>
                    <a:cubicBezTo>
                      <a:pt x="42" y="113"/>
                      <a:pt x="23" y="103"/>
                      <a:pt x="6" y="87"/>
                    </a:cubicBezTo>
                    <a:cubicBezTo>
                      <a:pt x="3" y="84"/>
                      <a:pt x="0" y="80"/>
                      <a:pt x="0" y="75"/>
                    </a:cubicBezTo>
                    <a:cubicBezTo>
                      <a:pt x="2" y="72"/>
                      <a:pt x="5" y="71"/>
                      <a:pt x="8" y="72"/>
                    </a:cubicBezTo>
                    <a:cubicBezTo>
                      <a:pt x="21" y="88"/>
                      <a:pt x="37" y="100"/>
                      <a:pt x="59" y="99"/>
                    </a:cubicBezTo>
                    <a:cubicBezTo>
                      <a:pt x="75" y="100"/>
                      <a:pt x="89" y="95"/>
                      <a:pt x="100" y="83"/>
                    </a:cubicBezTo>
                    <a:cubicBezTo>
                      <a:pt x="108" y="74"/>
                      <a:pt x="111" y="64"/>
                      <a:pt x="109" y="51"/>
                    </a:cubicBezTo>
                    <a:cubicBezTo>
                      <a:pt x="106" y="33"/>
                      <a:pt x="97" y="20"/>
                      <a:pt x="82" y="10"/>
                    </a:cubicBezTo>
                    <a:cubicBezTo>
                      <a:pt x="80" y="6"/>
                      <a:pt x="81" y="3"/>
                      <a:pt x="83" y="0"/>
                    </a:cubicBezTo>
                    <a:close/>
                  </a:path>
                </a:pathLst>
              </a:custGeom>
              <a:solidFill>
                <a:srgbClr val="1818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7" name="Freeform 741">
                <a:extLst>
                  <a:ext uri="{FF2B5EF4-FFF2-40B4-BE49-F238E27FC236}">
                    <a16:creationId xmlns:a16="http://schemas.microsoft.com/office/drawing/2014/main" id="{CB68E6C8-4583-2C59-A53B-7CAB3C430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8" y="995"/>
                <a:ext cx="97" cy="89"/>
              </a:xfrm>
              <a:custGeom>
                <a:avLst/>
                <a:gdLst>
                  <a:gd name="T0" fmla="*/ 87 w 88"/>
                  <a:gd name="T1" fmla="*/ 6 h 81"/>
                  <a:gd name="T2" fmla="*/ 86 w 88"/>
                  <a:gd name="T3" fmla="*/ 14 h 81"/>
                  <a:gd name="T4" fmla="*/ 83 w 88"/>
                  <a:gd name="T5" fmla="*/ 14 h 81"/>
                  <a:gd name="T6" fmla="*/ 32 w 88"/>
                  <a:gd name="T7" fmla="*/ 23 h 81"/>
                  <a:gd name="T8" fmla="*/ 12 w 88"/>
                  <a:gd name="T9" fmla="*/ 70 h 81"/>
                  <a:gd name="T10" fmla="*/ 12 w 88"/>
                  <a:gd name="T11" fmla="*/ 79 h 81"/>
                  <a:gd name="T12" fmla="*/ 4 w 88"/>
                  <a:gd name="T13" fmla="*/ 81 h 81"/>
                  <a:gd name="T14" fmla="*/ 3 w 88"/>
                  <a:gd name="T15" fmla="*/ 79 h 81"/>
                  <a:gd name="T16" fmla="*/ 0 w 88"/>
                  <a:gd name="T17" fmla="*/ 65 h 81"/>
                  <a:gd name="T18" fmla="*/ 3 w 88"/>
                  <a:gd name="T19" fmla="*/ 56 h 81"/>
                  <a:gd name="T20" fmla="*/ 51 w 88"/>
                  <a:gd name="T21" fmla="*/ 4 h 81"/>
                  <a:gd name="T22" fmla="*/ 87 w 88"/>
                  <a:gd name="T23" fmla="*/ 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" h="81">
                    <a:moveTo>
                      <a:pt x="87" y="6"/>
                    </a:moveTo>
                    <a:cubicBezTo>
                      <a:pt x="88" y="9"/>
                      <a:pt x="86" y="12"/>
                      <a:pt x="86" y="14"/>
                    </a:cubicBezTo>
                    <a:cubicBezTo>
                      <a:pt x="85" y="14"/>
                      <a:pt x="84" y="14"/>
                      <a:pt x="83" y="14"/>
                    </a:cubicBezTo>
                    <a:cubicBezTo>
                      <a:pt x="64" y="7"/>
                      <a:pt x="47" y="11"/>
                      <a:pt x="32" y="23"/>
                    </a:cubicBezTo>
                    <a:cubicBezTo>
                      <a:pt x="17" y="35"/>
                      <a:pt x="10" y="51"/>
                      <a:pt x="12" y="70"/>
                    </a:cubicBezTo>
                    <a:cubicBezTo>
                      <a:pt x="12" y="73"/>
                      <a:pt x="14" y="76"/>
                      <a:pt x="12" y="79"/>
                    </a:cubicBezTo>
                    <a:cubicBezTo>
                      <a:pt x="9" y="79"/>
                      <a:pt x="7" y="80"/>
                      <a:pt x="4" y="81"/>
                    </a:cubicBezTo>
                    <a:cubicBezTo>
                      <a:pt x="4" y="80"/>
                      <a:pt x="3" y="79"/>
                      <a:pt x="3" y="79"/>
                    </a:cubicBezTo>
                    <a:cubicBezTo>
                      <a:pt x="2" y="74"/>
                      <a:pt x="3" y="69"/>
                      <a:pt x="0" y="65"/>
                    </a:cubicBezTo>
                    <a:cubicBezTo>
                      <a:pt x="2" y="63"/>
                      <a:pt x="2" y="59"/>
                      <a:pt x="3" y="56"/>
                    </a:cubicBezTo>
                    <a:cubicBezTo>
                      <a:pt x="6" y="31"/>
                      <a:pt x="26" y="10"/>
                      <a:pt x="51" y="4"/>
                    </a:cubicBezTo>
                    <a:cubicBezTo>
                      <a:pt x="63" y="1"/>
                      <a:pt x="75" y="0"/>
                      <a:pt x="87" y="6"/>
                    </a:cubicBezTo>
                    <a:close/>
                  </a:path>
                </a:pathLst>
              </a:custGeom>
              <a:solidFill>
                <a:srgbClr val="4E4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8" name="Freeform 742">
                <a:extLst>
                  <a:ext uri="{FF2B5EF4-FFF2-40B4-BE49-F238E27FC236}">
                    <a16:creationId xmlns:a16="http://schemas.microsoft.com/office/drawing/2014/main" id="{FF91D420-3905-BD96-A16C-078E98DC4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1000"/>
                <a:ext cx="16" cy="15"/>
              </a:xfrm>
              <a:custGeom>
                <a:avLst/>
                <a:gdLst>
                  <a:gd name="T0" fmla="*/ 8 w 15"/>
                  <a:gd name="T1" fmla="*/ 0 h 13"/>
                  <a:gd name="T2" fmla="*/ 15 w 15"/>
                  <a:gd name="T3" fmla="*/ 6 h 13"/>
                  <a:gd name="T4" fmla="*/ 6 w 15"/>
                  <a:gd name="T5" fmla="*/ 13 h 13"/>
                  <a:gd name="T6" fmla="*/ 0 w 15"/>
                  <a:gd name="T7" fmla="*/ 7 h 13"/>
                  <a:gd name="T8" fmla="*/ 8 w 15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2" y="0"/>
                      <a:pt x="15" y="2"/>
                      <a:pt x="15" y="6"/>
                    </a:cubicBezTo>
                    <a:cubicBezTo>
                      <a:pt x="14" y="11"/>
                      <a:pt x="11" y="12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2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28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29" name="Freeform 743">
                <a:extLst>
                  <a:ext uri="{FF2B5EF4-FFF2-40B4-BE49-F238E27FC236}">
                    <a16:creationId xmlns:a16="http://schemas.microsoft.com/office/drawing/2014/main" id="{0BE6E96B-F002-FBBF-2288-8B94B930B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1724"/>
                <a:ext cx="38" cy="33"/>
              </a:xfrm>
              <a:custGeom>
                <a:avLst/>
                <a:gdLst>
                  <a:gd name="T0" fmla="*/ 18 w 35"/>
                  <a:gd name="T1" fmla="*/ 30 h 30"/>
                  <a:gd name="T2" fmla="*/ 0 w 35"/>
                  <a:gd name="T3" fmla="*/ 16 h 30"/>
                  <a:gd name="T4" fmla="*/ 18 w 35"/>
                  <a:gd name="T5" fmla="*/ 0 h 30"/>
                  <a:gd name="T6" fmla="*/ 35 w 35"/>
                  <a:gd name="T7" fmla="*/ 15 h 30"/>
                  <a:gd name="T8" fmla="*/ 18 w 35"/>
                  <a:gd name="T9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0">
                    <a:moveTo>
                      <a:pt x="18" y="30"/>
                    </a:moveTo>
                    <a:cubicBezTo>
                      <a:pt x="7" y="30"/>
                      <a:pt x="0" y="25"/>
                      <a:pt x="0" y="16"/>
                    </a:cubicBezTo>
                    <a:cubicBezTo>
                      <a:pt x="0" y="8"/>
                      <a:pt x="8" y="0"/>
                      <a:pt x="18" y="0"/>
                    </a:cubicBezTo>
                    <a:cubicBezTo>
                      <a:pt x="28" y="0"/>
                      <a:pt x="35" y="7"/>
                      <a:pt x="35" y="15"/>
                    </a:cubicBezTo>
                    <a:cubicBezTo>
                      <a:pt x="34" y="24"/>
                      <a:pt x="28" y="30"/>
                      <a:pt x="18" y="30"/>
                    </a:cubicBezTo>
                    <a:close/>
                  </a:path>
                </a:pathLst>
              </a:custGeom>
              <a:solidFill>
                <a:srgbClr val="1F2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0" name="Freeform 744">
                <a:extLst>
                  <a:ext uri="{FF2B5EF4-FFF2-40B4-BE49-F238E27FC236}">
                    <a16:creationId xmlns:a16="http://schemas.microsoft.com/office/drawing/2014/main" id="{D7AE7DAD-71EF-FFF8-21BD-4DE44F42E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1719"/>
                <a:ext cx="172" cy="69"/>
              </a:xfrm>
              <a:custGeom>
                <a:avLst/>
                <a:gdLst>
                  <a:gd name="T0" fmla="*/ 153 w 157"/>
                  <a:gd name="T1" fmla="*/ 60 h 63"/>
                  <a:gd name="T2" fmla="*/ 38 w 157"/>
                  <a:gd name="T3" fmla="*/ 59 h 63"/>
                  <a:gd name="T4" fmla="*/ 11 w 157"/>
                  <a:gd name="T5" fmla="*/ 61 h 63"/>
                  <a:gd name="T6" fmla="*/ 1 w 157"/>
                  <a:gd name="T7" fmla="*/ 59 h 63"/>
                  <a:gd name="T8" fmla="*/ 8 w 157"/>
                  <a:gd name="T9" fmla="*/ 50 h 63"/>
                  <a:gd name="T10" fmla="*/ 57 w 157"/>
                  <a:gd name="T11" fmla="*/ 14 h 63"/>
                  <a:gd name="T12" fmla="*/ 77 w 157"/>
                  <a:gd name="T13" fmla="*/ 1 h 63"/>
                  <a:gd name="T14" fmla="*/ 97 w 157"/>
                  <a:gd name="T15" fmla="*/ 13 h 63"/>
                  <a:gd name="T16" fmla="*/ 146 w 157"/>
                  <a:gd name="T17" fmla="*/ 51 h 63"/>
                  <a:gd name="T18" fmla="*/ 153 w 157"/>
                  <a:gd name="T19" fmla="*/ 55 h 63"/>
                  <a:gd name="T20" fmla="*/ 157 w 157"/>
                  <a:gd name="T21" fmla="*/ 58 h 63"/>
                  <a:gd name="T22" fmla="*/ 153 w 157"/>
                  <a:gd name="T23" fmla="*/ 6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7" h="63">
                    <a:moveTo>
                      <a:pt x="153" y="60"/>
                    </a:moveTo>
                    <a:cubicBezTo>
                      <a:pt x="113" y="56"/>
                      <a:pt x="76" y="59"/>
                      <a:pt x="38" y="59"/>
                    </a:cubicBezTo>
                    <a:cubicBezTo>
                      <a:pt x="29" y="60"/>
                      <a:pt x="20" y="61"/>
                      <a:pt x="11" y="61"/>
                    </a:cubicBezTo>
                    <a:cubicBezTo>
                      <a:pt x="8" y="61"/>
                      <a:pt x="3" y="63"/>
                      <a:pt x="1" y="59"/>
                    </a:cubicBezTo>
                    <a:cubicBezTo>
                      <a:pt x="0" y="54"/>
                      <a:pt x="5" y="52"/>
                      <a:pt x="8" y="50"/>
                    </a:cubicBezTo>
                    <a:cubicBezTo>
                      <a:pt x="25" y="39"/>
                      <a:pt x="41" y="26"/>
                      <a:pt x="57" y="14"/>
                    </a:cubicBezTo>
                    <a:cubicBezTo>
                      <a:pt x="64" y="10"/>
                      <a:pt x="69" y="0"/>
                      <a:pt x="77" y="1"/>
                    </a:cubicBezTo>
                    <a:cubicBezTo>
                      <a:pt x="84" y="2"/>
                      <a:pt x="90" y="9"/>
                      <a:pt x="97" y="13"/>
                    </a:cubicBezTo>
                    <a:cubicBezTo>
                      <a:pt x="114" y="24"/>
                      <a:pt x="129" y="39"/>
                      <a:pt x="146" y="51"/>
                    </a:cubicBezTo>
                    <a:cubicBezTo>
                      <a:pt x="148" y="52"/>
                      <a:pt x="150" y="54"/>
                      <a:pt x="153" y="55"/>
                    </a:cubicBezTo>
                    <a:cubicBezTo>
                      <a:pt x="154" y="56"/>
                      <a:pt x="157" y="55"/>
                      <a:pt x="157" y="58"/>
                    </a:cubicBezTo>
                    <a:cubicBezTo>
                      <a:pt x="156" y="60"/>
                      <a:pt x="153" y="60"/>
                      <a:pt x="153" y="6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1" name="Freeform 745">
                <a:extLst>
                  <a:ext uri="{FF2B5EF4-FFF2-40B4-BE49-F238E27FC236}">
                    <a16:creationId xmlns:a16="http://schemas.microsoft.com/office/drawing/2014/main" id="{67016060-64A4-6CC3-F907-97E3509F5C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4" y="1867"/>
                <a:ext cx="125" cy="87"/>
              </a:xfrm>
              <a:custGeom>
                <a:avLst/>
                <a:gdLst>
                  <a:gd name="T0" fmla="*/ 51 w 114"/>
                  <a:gd name="T1" fmla="*/ 72 h 79"/>
                  <a:gd name="T2" fmla="*/ 47 w 114"/>
                  <a:gd name="T3" fmla="*/ 79 h 79"/>
                  <a:gd name="T4" fmla="*/ 24 w 114"/>
                  <a:gd name="T5" fmla="*/ 70 h 79"/>
                  <a:gd name="T6" fmla="*/ 11 w 114"/>
                  <a:gd name="T7" fmla="*/ 66 h 79"/>
                  <a:gd name="T8" fmla="*/ 2 w 114"/>
                  <a:gd name="T9" fmla="*/ 62 h 79"/>
                  <a:gd name="T10" fmla="*/ 12 w 114"/>
                  <a:gd name="T11" fmla="*/ 58 h 79"/>
                  <a:gd name="T12" fmla="*/ 18 w 114"/>
                  <a:gd name="T13" fmla="*/ 55 h 79"/>
                  <a:gd name="T14" fmla="*/ 12 w 114"/>
                  <a:gd name="T15" fmla="*/ 50 h 79"/>
                  <a:gd name="T16" fmla="*/ 1 w 114"/>
                  <a:gd name="T17" fmla="*/ 43 h 79"/>
                  <a:gd name="T18" fmla="*/ 25 w 114"/>
                  <a:gd name="T19" fmla="*/ 26 h 79"/>
                  <a:gd name="T20" fmla="*/ 111 w 114"/>
                  <a:gd name="T21" fmla="*/ 20 h 79"/>
                  <a:gd name="T22" fmla="*/ 113 w 114"/>
                  <a:gd name="T23" fmla="*/ 29 h 79"/>
                  <a:gd name="T24" fmla="*/ 105 w 114"/>
                  <a:gd name="T25" fmla="*/ 29 h 79"/>
                  <a:gd name="T26" fmla="*/ 32 w 114"/>
                  <a:gd name="T27" fmla="*/ 37 h 79"/>
                  <a:gd name="T28" fmla="*/ 47 w 114"/>
                  <a:gd name="T29" fmla="*/ 36 h 79"/>
                  <a:gd name="T30" fmla="*/ 79 w 114"/>
                  <a:gd name="T31" fmla="*/ 33 h 79"/>
                  <a:gd name="T32" fmla="*/ 87 w 114"/>
                  <a:gd name="T33" fmla="*/ 41 h 79"/>
                  <a:gd name="T34" fmla="*/ 46 w 114"/>
                  <a:gd name="T35" fmla="*/ 48 h 79"/>
                  <a:gd name="T36" fmla="*/ 32 w 114"/>
                  <a:gd name="T37" fmla="*/ 49 h 79"/>
                  <a:gd name="T38" fmla="*/ 26 w 114"/>
                  <a:gd name="T39" fmla="*/ 53 h 79"/>
                  <a:gd name="T40" fmla="*/ 33 w 114"/>
                  <a:gd name="T41" fmla="*/ 57 h 79"/>
                  <a:gd name="T42" fmla="*/ 72 w 114"/>
                  <a:gd name="T43" fmla="*/ 52 h 79"/>
                  <a:gd name="T44" fmla="*/ 78 w 114"/>
                  <a:gd name="T45" fmla="*/ 53 h 79"/>
                  <a:gd name="T46" fmla="*/ 76 w 114"/>
                  <a:gd name="T47" fmla="*/ 60 h 79"/>
                  <a:gd name="T48" fmla="*/ 33 w 114"/>
                  <a:gd name="T49" fmla="*/ 64 h 79"/>
                  <a:gd name="T50" fmla="*/ 51 w 114"/>
                  <a:gd name="T51" fmla="*/ 7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79">
                    <a:moveTo>
                      <a:pt x="51" y="72"/>
                    </a:moveTo>
                    <a:cubicBezTo>
                      <a:pt x="50" y="74"/>
                      <a:pt x="47" y="76"/>
                      <a:pt x="47" y="79"/>
                    </a:cubicBezTo>
                    <a:cubicBezTo>
                      <a:pt x="38" y="79"/>
                      <a:pt x="31" y="75"/>
                      <a:pt x="24" y="70"/>
                    </a:cubicBezTo>
                    <a:cubicBezTo>
                      <a:pt x="20" y="67"/>
                      <a:pt x="16" y="66"/>
                      <a:pt x="11" y="66"/>
                    </a:cubicBezTo>
                    <a:cubicBezTo>
                      <a:pt x="7" y="66"/>
                      <a:pt x="3" y="66"/>
                      <a:pt x="2" y="62"/>
                    </a:cubicBezTo>
                    <a:cubicBezTo>
                      <a:pt x="3" y="55"/>
                      <a:pt x="8" y="59"/>
                      <a:pt x="12" y="58"/>
                    </a:cubicBezTo>
                    <a:cubicBezTo>
                      <a:pt x="14" y="57"/>
                      <a:pt x="17" y="60"/>
                      <a:pt x="18" y="55"/>
                    </a:cubicBezTo>
                    <a:cubicBezTo>
                      <a:pt x="18" y="52"/>
                      <a:pt x="16" y="50"/>
                      <a:pt x="12" y="50"/>
                    </a:cubicBezTo>
                    <a:cubicBezTo>
                      <a:pt x="7" y="50"/>
                      <a:pt x="0" y="52"/>
                      <a:pt x="1" y="43"/>
                    </a:cubicBezTo>
                    <a:cubicBezTo>
                      <a:pt x="7" y="41"/>
                      <a:pt x="21" y="31"/>
                      <a:pt x="25" y="26"/>
                    </a:cubicBezTo>
                    <a:cubicBezTo>
                      <a:pt x="45" y="2"/>
                      <a:pt x="85" y="0"/>
                      <a:pt x="111" y="20"/>
                    </a:cubicBezTo>
                    <a:cubicBezTo>
                      <a:pt x="112" y="23"/>
                      <a:pt x="114" y="26"/>
                      <a:pt x="113" y="29"/>
                    </a:cubicBezTo>
                    <a:cubicBezTo>
                      <a:pt x="111" y="32"/>
                      <a:pt x="108" y="30"/>
                      <a:pt x="105" y="29"/>
                    </a:cubicBezTo>
                    <a:cubicBezTo>
                      <a:pt x="87" y="9"/>
                      <a:pt x="41" y="14"/>
                      <a:pt x="32" y="37"/>
                    </a:cubicBezTo>
                    <a:cubicBezTo>
                      <a:pt x="37" y="39"/>
                      <a:pt x="42" y="36"/>
                      <a:pt x="47" y="36"/>
                    </a:cubicBezTo>
                    <a:cubicBezTo>
                      <a:pt x="58" y="36"/>
                      <a:pt x="68" y="32"/>
                      <a:pt x="79" y="33"/>
                    </a:cubicBezTo>
                    <a:cubicBezTo>
                      <a:pt x="84" y="33"/>
                      <a:pt x="91" y="32"/>
                      <a:pt x="87" y="41"/>
                    </a:cubicBezTo>
                    <a:cubicBezTo>
                      <a:pt x="74" y="47"/>
                      <a:pt x="60" y="47"/>
                      <a:pt x="46" y="48"/>
                    </a:cubicBezTo>
                    <a:cubicBezTo>
                      <a:pt x="41" y="49"/>
                      <a:pt x="36" y="49"/>
                      <a:pt x="32" y="49"/>
                    </a:cubicBezTo>
                    <a:cubicBezTo>
                      <a:pt x="29" y="49"/>
                      <a:pt x="25" y="48"/>
                      <a:pt x="26" y="53"/>
                    </a:cubicBezTo>
                    <a:cubicBezTo>
                      <a:pt x="26" y="57"/>
                      <a:pt x="29" y="58"/>
                      <a:pt x="33" y="57"/>
                    </a:cubicBezTo>
                    <a:cubicBezTo>
                      <a:pt x="46" y="55"/>
                      <a:pt x="59" y="54"/>
                      <a:pt x="72" y="52"/>
                    </a:cubicBezTo>
                    <a:cubicBezTo>
                      <a:pt x="74" y="51"/>
                      <a:pt x="77" y="50"/>
                      <a:pt x="78" y="53"/>
                    </a:cubicBezTo>
                    <a:cubicBezTo>
                      <a:pt x="79" y="55"/>
                      <a:pt x="77" y="58"/>
                      <a:pt x="76" y="60"/>
                    </a:cubicBezTo>
                    <a:cubicBezTo>
                      <a:pt x="62" y="61"/>
                      <a:pt x="48" y="63"/>
                      <a:pt x="33" y="64"/>
                    </a:cubicBezTo>
                    <a:cubicBezTo>
                      <a:pt x="38" y="70"/>
                      <a:pt x="45" y="69"/>
                      <a:pt x="51" y="72"/>
                    </a:cubicBezTo>
                    <a:close/>
                  </a:path>
                </a:pathLst>
              </a:custGeom>
              <a:solidFill>
                <a:srgbClr val="181A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2" name="Freeform 746">
                <a:extLst>
                  <a:ext uri="{FF2B5EF4-FFF2-40B4-BE49-F238E27FC236}">
                    <a16:creationId xmlns:a16="http://schemas.microsoft.com/office/drawing/2014/main" id="{5AD30AA1-C543-2F62-0E4F-EB0FC5CDC4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1935"/>
                <a:ext cx="32" cy="40"/>
              </a:xfrm>
              <a:custGeom>
                <a:avLst/>
                <a:gdLst>
                  <a:gd name="T0" fmla="*/ 1 w 29"/>
                  <a:gd name="T1" fmla="*/ 0 h 37"/>
                  <a:gd name="T2" fmla="*/ 14 w 29"/>
                  <a:gd name="T3" fmla="*/ 2 h 37"/>
                  <a:gd name="T4" fmla="*/ 23 w 29"/>
                  <a:gd name="T5" fmla="*/ 8 h 37"/>
                  <a:gd name="T6" fmla="*/ 21 w 29"/>
                  <a:gd name="T7" fmla="*/ 24 h 37"/>
                  <a:gd name="T8" fmla="*/ 25 w 29"/>
                  <a:gd name="T9" fmla="*/ 33 h 37"/>
                  <a:gd name="T10" fmla="*/ 13 w 29"/>
                  <a:gd name="T11" fmla="*/ 31 h 37"/>
                  <a:gd name="T12" fmla="*/ 4 w 29"/>
                  <a:gd name="T13" fmla="*/ 12 h 37"/>
                  <a:gd name="T14" fmla="*/ 1 w 29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7">
                    <a:moveTo>
                      <a:pt x="1" y="0"/>
                    </a:moveTo>
                    <a:cubicBezTo>
                      <a:pt x="4" y="4"/>
                      <a:pt x="9" y="2"/>
                      <a:pt x="14" y="2"/>
                    </a:cubicBezTo>
                    <a:cubicBezTo>
                      <a:pt x="18" y="2"/>
                      <a:pt x="22" y="3"/>
                      <a:pt x="23" y="8"/>
                    </a:cubicBezTo>
                    <a:cubicBezTo>
                      <a:pt x="12" y="10"/>
                      <a:pt x="11" y="13"/>
                      <a:pt x="21" y="24"/>
                    </a:cubicBezTo>
                    <a:cubicBezTo>
                      <a:pt x="23" y="27"/>
                      <a:pt x="29" y="28"/>
                      <a:pt x="25" y="33"/>
                    </a:cubicBezTo>
                    <a:cubicBezTo>
                      <a:pt x="21" y="37"/>
                      <a:pt x="16" y="35"/>
                      <a:pt x="13" y="31"/>
                    </a:cubicBezTo>
                    <a:cubicBezTo>
                      <a:pt x="9" y="25"/>
                      <a:pt x="5" y="19"/>
                      <a:pt x="4" y="12"/>
                    </a:cubicBezTo>
                    <a:cubicBezTo>
                      <a:pt x="4" y="7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8F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3" name="Freeform 747">
                <a:extLst>
                  <a:ext uri="{FF2B5EF4-FFF2-40B4-BE49-F238E27FC236}">
                    <a16:creationId xmlns:a16="http://schemas.microsoft.com/office/drawing/2014/main" id="{0895F9A3-248C-DDCB-3AF0-1861EAA8FB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7" y="1889"/>
                <a:ext cx="81" cy="23"/>
              </a:xfrm>
              <a:custGeom>
                <a:avLst/>
                <a:gdLst>
                  <a:gd name="T0" fmla="*/ 47 w 73"/>
                  <a:gd name="T1" fmla="*/ 21 h 21"/>
                  <a:gd name="T2" fmla="*/ 39 w 73"/>
                  <a:gd name="T3" fmla="*/ 15 h 21"/>
                  <a:gd name="T4" fmla="*/ 5 w 73"/>
                  <a:gd name="T5" fmla="*/ 19 h 21"/>
                  <a:gd name="T6" fmla="*/ 8 w 73"/>
                  <a:gd name="T7" fmla="*/ 9 h 21"/>
                  <a:gd name="T8" fmla="*/ 45 w 73"/>
                  <a:gd name="T9" fmla="*/ 1 h 21"/>
                  <a:gd name="T10" fmla="*/ 67 w 73"/>
                  <a:gd name="T11" fmla="*/ 7 h 21"/>
                  <a:gd name="T12" fmla="*/ 73 w 73"/>
                  <a:gd name="T13" fmla="*/ 9 h 21"/>
                  <a:gd name="T14" fmla="*/ 71 w 73"/>
                  <a:gd name="T15" fmla="*/ 15 h 21"/>
                  <a:gd name="T16" fmla="*/ 64 w 73"/>
                  <a:gd name="T17" fmla="*/ 19 h 21"/>
                  <a:gd name="T18" fmla="*/ 47 w 73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21">
                    <a:moveTo>
                      <a:pt x="47" y="21"/>
                    </a:moveTo>
                    <a:cubicBezTo>
                      <a:pt x="47" y="14"/>
                      <a:pt x="43" y="14"/>
                      <a:pt x="39" y="15"/>
                    </a:cubicBezTo>
                    <a:cubicBezTo>
                      <a:pt x="27" y="15"/>
                      <a:pt x="17" y="20"/>
                      <a:pt x="5" y="19"/>
                    </a:cubicBezTo>
                    <a:cubicBezTo>
                      <a:pt x="0" y="14"/>
                      <a:pt x="5" y="11"/>
                      <a:pt x="8" y="9"/>
                    </a:cubicBezTo>
                    <a:cubicBezTo>
                      <a:pt x="19" y="1"/>
                      <a:pt x="32" y="0"/>
                      <a:pt x="45" y="1"/>
                    </a:cubicBezTo>
                    <a:cubicBezTo>
                      <a:pt x="53" y="1"/>
                      <a:pt x="61" y="3"/>
                      <a:pt x="67" y="7"/>
                    </a:cubicBezTo>
                    <a:cubicBezTo>
                      <a:pt x="69" y="9"/>
                      <a:pt x="71" y="9"/>
                      <a:pt x="73" y="9"/>
                    </a:cubicBezTo>
                    <a:cubicBezTo>
                      <a:pt x="72" y="11"/>
                      <a:pt x="71" y="13"/>
                      <a:pt x="71" y="15"/>
                    </a:cubicBezTo>
                    <a:cubicBezTo>
                      <a:pt x="71" y="20"/>
                      <a:pt x="69" y="21"/>
                      <a:pt x="64" y="19"/>
                    </a:cubicBezTo>
                    <a:cubicBezTo>
                      <a:pt x="58" y="17"/>
                      <a:pt x="53" y="21"/>
                      <a:pt x="47" y="21"/>
                    </a:cubicBezTo>
                    <a:close/>
                  </a:path>
                </a:pathLst>
              </a:custGeom>
              <a:solidFill>
                <a:srgbClr val="8EC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4" name="Freeform 748">
                <a:extLst>
                  <a:ext uri="{FF2B5EF4-FFF2-40B4-BE49-F238E27FC236}">
                    <a16:creationId xmlns:a16="http://schemas.microsoft.com/office/drawing/2014/main" id="{9A232375-04F8-F0D1-854B-1E38CFAD1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920"/>
                <a:ext cx="23" cy="13"/>
              </a:xfrm>
              <a:custGeom>
                <a:avLst/>
                <a:gdLst>
                  <a:gd name="T0" fmla="*/ 4 w 21"/>
                  <a:gd name="T1" fmla="*/ 12 h 12"/>
                  <a:gd name="T2" fmla="*/ 0 w 21"/>
                  <a:gd name="T3" fmla="*/ 4 h 12"/>
                  <a:gd name="T4" fmla="*/ 15 w 21"/>
                  <a:gd name="T5" fmla="*/ 1 h 12"/>
                  <a:gd name="T6" fmla="*/ 20 w 21"/>
                  <a:gd name="T7" fmla="*/ 4 h 12"/>
                  <a:gd name="T8" fmla="*/ 16 w 21"/>
                  <a:gd name="T9" fmla="*/ 10 h 12"/>
                  <a:gd name="T10" fmla="*/ 4 w 21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2">
                    <a:moveTo>
                      <a:pt x="4" y="12"/>
                    </a:moveTo>
                    <a:cubicBezTo>
                      <a:pt x="3" y="9"/>
                      <a:pt x="7" y="4"/>
                      <a:pt x="0" y="4"/>
                    </a:cubicBezTo>
                    <a:cubicBezTo>
                      <a:pt x="4" y="1"/>
                      <a:pt x="10" y="3"/>
                      <a:pt x="15" y="1"/>
                    </a:cubicBezTo>
                    <a:cubicBezTo>
                      <a:pt x="17" y="0"/>
                      <a:pt x="19" y="2"/>
                      <a:pt x="20" y="4"/>
                    </a:cubicBezTo>
                    <a:cubicBezTo>
                      <a:pt x="21" y="7"/>
                      <a:pt x="18" y="9"/>
                      <a:pt x="16" y="10"/>
                    </a:cubicBezTo>
                    <a:cubicBezTo>
                      <a:pt x="12" y="11"/>
                      <a:pt x="8" y="11"/>
                      <a:pt x="4" y="12"/>
                    </a:cubicBezTo>
                    <a:close/>
                  </a:path>
                </a:pathLst>
              </a:custGeom>
              <a:solidFill>
                <a:srgbClr val="666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5" name="Freeform 749">
                <a:extLst>
                  <a:ext uri="{FF2B5EF4-FFF2-40B4-BE49-F238E27FC236}">
                    <a16:creationId xmlns:a16="http://schemas.microsoft.com/office/drawing/2014/main" id="{402356FA-1E8C-6491-2112-C788BF434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2" y="1207"/>
                <a:ext cx="25" cy="19"/>
              </a:xfrm>
              <a:custGeom>
                <a:avLst/>
                <a:gdLst>
                  <a:gd name="T0" fmla="*/ 0 w 23"/>
                  <a:gd name="T1" fmla="*/ 7 h 18"/>
                  <a:gd name="T2" fmla="*/ 11 w 23"/>
                  <a:gd name="T3" fmla="*/ 7 h 18"/>
                  <a:gd name="T4" fmla="*/ 23 w 23"/>
                  <a:gd name="T5" fmla="*/ 4 h 18"/>
                  <a:gd name="T6" fmla="*/ 14 w 23"/>
                  <a:gd name="T7" fmla="*/ 10 h 18"/>
                  <a:gd name="T8" fmla="*/ 0 w 23"/>
                  <a:gd name="T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8">
                    <a:moveTo>
                      <a:pt x="0" y="7"/>
                    </a:moveTo>
                    <a:cubicBezTo>
                      <a:pt x="4" y="11"/>
                      <a:pt x="7" y="13"/>
                      <a:pt x="11" y="7"/>
                    </a:cubicBezTo>
                    <a:cubicBezTo>
                      <a:pt x="13" y="3"/>
                      <a:pt x="18" y="0"/>
                      <a:pt x="23" y="4"/>
                    </a:cubicBezTo>
                    <a:cubicBezTo>
                      <a:pt x="20" y="5"/>
                      <a:pt x="16" y="6"/>
                      <a:pt x="14" y="10"/>
                    </a:cubicBezTo>
                    <a:cubicBezTo>
                      <a:pt x="8" y="18"/>
                      <a:pt x="5" y="17"/>
                      <a:pt x="0" y="7"/>
                    </a:cubicBezTo>
                    <a:close/>
                  </a:path>
                </a:pathLst>
              </a:custGeom>
              <a:solidFill>
                <a:srgbClr val="4D5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6" name="Freeform 750">
                <a:extLst>
                  <a:ext uri="{FF2B5EF4-FFF2-40B4-BE49-F238E27FC236}">
                    <a16:creationId xmlns:a16="http://schemas.microsoft.com/office/drawing/2014/main" id="{82C24D44-1278-B43B-2870-80A48F6301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2" y="2101"/>
                <a:ext cx="42" cy="28"/>
              </a:xfrm>
              <a:custGeom>
                <a:avLst/>
                <a:gdLst>
                  <a:gd name="T0" fmla="*/ 37 w 39"/>
                  <a:gd name="T1" fmla="*/ 15 h 26"/>
                  <a:gd name="T2" fmla="*/ 27 w 39"/>
                  <a:gd name="T3" fmla="*/ 21 h 26"/>
                  <a:gd name="T4" fmla="*/ 4 w 39"/>
                  <a:gd name="T5" fmla="*/ 7 h 26"/>
                  <a:gd name="T6" fmla="*/ 0 w 39"/>
                  <a:gd name="T7" fmla="*/ 4 h 26"/>
                  <a:gd name="T8" fmla="*/ 6 w 39"/>
                  <a:gd name="T9" fmla="*/ 2 h 26"/>
                  <a:gd name="T10" fmla="*/ 30 w 39"/>
                  <a:gd name="T11" fmla="*/ 4 h 26"/>
                  <a:gd name="T12" fmla="*/ 37 w 39"/>
                  <a:gd name="T1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26">
                    <a:moveTo>
                      <a:pt x="37" y="15"/>
                    </a:moveTo>
                    <a:cubicBezTo>
                      <a:pt x="36" y="26"/>
                      <a:pt x="36" y="26"/>
                      <a:pt x="27" y="21"/>
                    </a:cubicBezTo>
                    <a:cubicBezTo>
                      <a:pt x="19" y="17"/>
                      <a:pt x="12" y="12"/>
                      <a:pt x="4" y="7"/>
                    </a:cubicBezTo>
                    <a:cubicBezTo>
                      <a:pt x="3" y="7"/>
                      <a:pt x="0" y="6"/>
                      <a:pt x="0" y="4"/>
                    </a:cubicBezTo>
                    <a:cubicBezTo>
                      <a:pt x="1" y="1"/>
                      <a:pt x="4" y="2"/>
                      <a:pt x="6" y="2"/>
                    </a:cubicBezTo>
                    <a:cubicBezTo>
                      <a:pt x="14" y="0"/>
                      <a:pt x="22" y="2"/>
                      <a:pt x="30" y="4"/>
                    </a:cubicBezTo>
                    <a:cubicBezTo>
                      <a:pt x="36" y="5"/>
                      <a:pt x="39" y="9"/>
                      <a:pt x="37" y="15"/>
                    </a:cubicBezTo>
                    <a:close/>
                  </a:path>
                </a:pathLst>
              </a:custGeom>
              <a:solidFill>
                <a:srgbClr val="BDD9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7" name="Freeform 751">
                <a:extLst>
                  <a:ext uri="{FF2B5EF4-FFF2-40B4-BE49-F238E27FC236}">
                    <a16:creationId xmlns:a16="http://schemas.microsoft.com/office/drawing/2014/main" id="{C1A403D9-9FA0-D6CD-EC73-460A00DE4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8" y="2094"/>
                <a:ext cx="39" cy="23"/>
              </a:xfrm>
              <a:custGeom>
                <a:avLst/>
                <a:gdLst>
                  <a:gd name="T0" fmla="*/ 31 w 35"/>
                  <a:gd name="T1" fmla="*/ 21 h 21"/>
                  <a:gd name="T2" fmla="*/ 24 w 35"/>
                  <a:gd name="T3" fmla="*/ 12 h 21"/>
                  <a:gd name="T4" fmla="*/ 0 w 35"/>
                  <a:gd name="T5" fmla="*/ 8 h 21"/>
                  <a:gd name="T6" fmla="*/ 29 w 35"/>
                  <a:gd name="T7" fmla="*/ 1 h 21"/>
                  <a:gd name="T8" fmla="*/ 34 w 35"/>
                  <a:gd name="T9" fmla="*/ 6 h 21"/>
                  <a:gd name="T10" fmla="*/ 31 w 35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" h="21">
                    <a:moveTo>
                      <a:pt x="31" y="21"/>
                    </a:moveTo>
                    <a:cubicBezTo>
                      <a:pt x="31" y="16"/>
                      <a:pt x="30" y="13"/>
                      <a:pt x="24" y="12"/>
                    </a:cubicBezTo>
                    <a:cubicBezTo>
                      <a:pt x="16" y="11"/>
                      <a:pt x="8" y="9"/>
                      <a:pt x="0" y="8"/>
                    </a:cubicBezTo>
                    <a:cubicBezTo>
                      <a:pt x="9" y="4"/>
                      <a:pt x="19" y="3"/>
                      <a:pt x="29" y="1"/>
                    </a:cubicBezTo>
                    <a:cubicBezTo>
                      <a:pt x="33" y="0"/>
                      <a:pt x="35" y="1"/>
                      <a:pt x="34" y="6"/>
                    </a:cubicBezTo>
                    <a:cubicBezTo>
                      <a:pt x="33" y="11"/>
                      <a:pt x="32" y="16"/>
                      <a:pt x="31" y="21"/>
                    </a:cubicBezTo>
                    <a:close/>
                  </a:path>
                </a:pathLst>
              </a:custGeom>
              <a:solidFill>
                <a:srgbClr val="7BB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8" name="Freeform 752">
                <a:extLst>
                  <a:ext uri="{FF2B5EF4-FFF2-40B4-BE49-F238E27FC236}">
                    <a16:creationId xmlns:a16="http://schemas.microsoft.com/office/drawing/2014/main" id="{767E0163-233F-6BA7-7EBD-C9B675DFA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" y="1872"/>
                <a:ext cx="88" cy="82"/>
              </a:xfrm>
              <a:custGeom>
                <a:avLst/>
                <a:gdLst>
                  <a:gd name="T0" fmla="*/ 40 w 80"/>
                  <a:gd name="T1" fmla="*/ 1 h 74"/>
                  <a:gd name="T2" fmla="*/ 76 w 80"/>
                  <a:gd name="T3" fmla="*/ 23 h 74"/>
                  <a:gd name="T4" fmla="*/ 58 w 80"/>
                  <a:gd name="T5" fmla="*/ 66 h 74"/>
                  <a:gd name="T6" fmla="*/ 28 w 80"/>
                  <a:gd name="T7" fmla="*/ 72 h 74"/>
                  <a:gd name="T8" fmla="*/ 1 w 80"/>
                  <a:gd name="T9" fmla="*/ 38 h 74"/>
                  <a:gd name="T10" fmla="*/ 34 w 80"/>
                  <a:gd name="T11" fmla="*/ 1 h 74"/>
                  <a:gd name="T12" fmla="*/ 40 w 80"/>
                  <a:gd name="T13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74">
                    <a:moveTo>
                      <a:pt x="40" y="1"/>
                    </a:moveTo>
                    <a:cubicBezTo>
                      <a:pt x="63" y="0"/>
                      <a:pt x="70" y="5"/>
                      <a:pt x="76" y="23"/>
                    </a:cubicBezTo>
                    <a:cubicBezTo>
                      <a:pt x="80" y="39"/>
                      <a:pt x="73" y="58"/>
                      <a:pt x="58" y="66"/>
                    </a:cubicBezTo>
                    <a:cubicBezTo>
                      <a:pt x="49" y="72"/>
                      <a:pt x="39" y="74"/>
                      <a:pt x="28" y="72"/>
                    </a:cubicBezTo>
                    <a:cubicBezTo>
                      <a:pt x="10" y="67"/>
                      <a:pt x="0" y="54"/>
                      <a:pt x="1" y="38"/>
                    </a:cubicBezTo>
                    <a:cubicBezTo>
                      <a:pt x="2" y="22"/>
                      <a:pt x="19" y="3"/>
                      <a:pt x="34" y="1"/>
                    </a:cubicBezTo>
                    <a:cubicBezTo>
                      <a:pt x="37" y="1"/>
                      <a:pt x="40" y="1"/>
                      <a:pt x="40" y="1"/>
                    </a:cubicBezTo>
                    <a:close/>
                  </a:path>
                </a:pathLst>
              </a:custGeom>
              <a:solidFill>
                <a:srgbClr val="1A1A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39" name="Freeform 753">
                <a:extLst>
                  <a:ext uri="{FF2B5EF4-FFF2-40B4-BE49-F238E27FC236}">
                    <a16:creationId xmlns:a16="http://schemas.microsoft.com/office/drawing/2014/main" id="{38032395-6A4D-186D-0C74-3CAB89B11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075"/>
                <a:ext cx="43" cy="53"/>
              </a:xfrm>
              <a:custGeom>
                <a:avLst/>
                <a:gdLst>
                  <a:gd name="T0" fmla="*/ 39 w 39"/>
                  <a:gd name="T1" fmla="*/ 41 h 48"/>
                  <a:gd name="T2" fmla="*/ 24 w 39"/>
                  <a:gd name="T3" fmla="*/ 44 h 48"/>
                  <a:gd name="T4" fmla="*/ 2 w 39"/>
                  <a:gd name="T5" fmla="*/ 27 h 48"/>
                  <a:gd name="T6" fmla="*/ 8 w 39"/>
                  <a:gd name="T7" fmla="*/ 0 h 48"/>
                  <a:gd name="T8" fmla="*/ 28 w 39"/>
                  <a:gd name="T9" fmla="*/ 12 h 48"/>
                  <a:gd name="T10" fmla="*/ 26 w 39"/>
                  <a:gd name="T11" fmla="*/ 21 h 48"/>
                  <a:gd name="T12" fmla="*/ 19 w 39"/>
                  <a:gd name="T13" fmla="*/ 24 h 48"/>
                  <a:gd name="T14" fmla="*/ 22 w 39"/>
                  <a:gd name="T15" fmla="*/ 23 h 48"/>
                  <a:gd name="T16" fmla="*/ 33 w 39"/>
                  <a:gd name="T17" fmla="*/ 25 h 48"/>
                  <a:gd name="T18" fmla="*/ 27 w 39"/>
                  <a:gd name="T19" fmla="*/ 33 h 48"/>
                  <a:gd name="T20" fmla="*/ 26 w 39"/>
                  <a:gd name="T21" fmla="*/ 33 h 48"/>
                  <a:gd name="T22" fmla="*/ 39 w 39"/>
                  <a:gd name="T23" fmla="*/ 4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48">
                    <a:moveTo>
                      <a:pt x="39" y="41"/>
                    </a:moveTo>
                    <a:cubicBezTo>
                      <a:pt x="35" y="48"/>
                      <a:pt x="29" y="44"/>
                      <a:pt x="24" y="44"/>
                    </a:cubicBezTo>
                    <a:cubicBezTo>
                      <a:pt x="13" y="43"/>
                      <a:pt x="4" y="36"/>
                      <a:pt x="2" y="27"/>
                    </a:cubicBezTo>
                    <a:cubicBezTo>
                      <a:pt x="0" y="17"/>
                      <a:pt x="0" y="7"/>
                      <a:pt x="8" y="0"/>
                    </a:cubicBezTo>
                    <a:cubicBezTo>
                      <a:pt x="17" y="0"/>
                      <a:pt x="23" y="6"/>
                      <a:pt x="28" y="12"/>
                    </a:cubicBezTo>
                    <a:cubicBezTo>
                      <a:pt x="32" y="15"/>
                      <a:pt x="31" y="19"/>
                      <a:pt x="26" y="21"/>
                    </a:cubicBezTo>
                    <a:cubicBezTo>
                      <a:pt x="24" y="22"/>
                      <a:pt x="22" y="23"/>
                      <a:pt x="19" y="24"/>
                    </a:cubicBezTo>
                    <a:cubicBezTo>
                      <a:pt x="21" y="24"/>
                      <a:pt x="21" y="23"/>
                      <a:pt x="22" y="23"/>
                    </a:cubicBezTo>
                    <a:cubicBezTo>
                      <a:pt x="27" y="21"/>
                      <a:pt x="32" y="20"/>
                      <a:pt x="33" y="25"/>
                    </a:cubicBezTo>
                    <a:cubicBezTo>
                      <a:pt x="35" y="31"/>
                      <a:pt x="29" y="31"/>
                      <a:pt x="27" y="33"/>
                    </a:cubicBezTo>
                    <a:cubicBezTo>
                      <a:pt x="27" y="33"/>
                      <a:pt x="25" y="33"/>
                      <a:pt x="26" y="33"/>
                    </a:cubicBezTo>
                    <a:cubicBezTo>
                      <a:pt x="33" y="31"/>
                      <a:pt x="39" y="29"/>
                      <a:pt x="39" y="41"/>
                    </a:cubicBezTo>
                    <a:close/>
                  </a:path>
                </a:pathLst>
              </a:custGeom>
              <a:solidFill>
                <a:srgbClr val="7BB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0" name="Freeform 754">
                <a:extLst>
                  <a:ext uri="{FF2B5EF4-FFF2-40B4-BE49-F238E27FC236}">
                    <a16:creationId xmlns:a16="http://schemas.microsoft.com/office/drawing/2014/main" id="{4488EAE7-BF27-DCDE-1B5C-1AA8C3EEC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8" y="2054"/>
                <a:ext cx="66" cy="66"/>
              </a:xfrm>
              <a:custGeom>
                <a:avLst/>
                <a:gdLst>
                  <a:gd name="T0" fmla="*/ 39 w 60"/>
                  <a:gd name="T1" fmla="*/ 60 h 60"/>
                  <a:gd name="T2" fmla="*/ 19 w 60"/>
                  <a:gd name="T3" fmla="*/ 55 h 60"/>
                  <a:gd name="T4" fmla="*/ 30 w 60"/>
                  <a:gd name="T5" fmla="*/ 48 h 60"/>
                  <a:gd name="T6" fmla="*/ 32 w 60"/>
                  <a:gd name="T7" fmla="*/ 44 h 60"/>
                  <a:gd name="T8" fmla="*/ 28 w 60"/>
                  <a:gd name="T9" fmla="*/ 42 h 60"/>
                  <a:gd name="T10" fmla="*/ 16 w 60"/>
                  <a:gd name="T11" fmla="*/ 47 h 60"/>
                  <a:gd name="T12" fmla="*/ 12 w 60"/>
                  <a:gd name="T13" fmla="*/ 46 h 60"/>
                  <a:gd name="T14" fmla="*/ 14 w 60"/>
                  <a:gd name="T15" fmla="*/ 42 h 60"/>
                  <a:gd name="T16" fmla="*/ 23 w 60"/>
                  <a:gd name="T17" fmla="*/ 39 h 60"/>
                  <a:gd name="T18" fmla="*/ 29 w 60"/>
                  <a:gd name="T19" fmla="*/ 36 h 60"/>
                  <a:gd name="T20" fmla="*/ 24 w 60"/>
                  <a:gd name="T21" fmla="*/ 29 h 60"/>
                  <a:gd name="T22" fmla="*/ 8 w 60"/>
                  <a:gd name="T23" fmla="*/ 19 h 60"/>
                  <a:gd name="T24" fmla="*/ 7 w 60"/>
                  <a:gd name="T25" fmla="*/ 18 h 60"/>
                  <a:gd name="T26" fmla="*/ 3 w 60"/>
                  <a:gd name="T27" fmla="*/ 11 h 60"/>
                  <a:gd name="T28" fmla="*/ 10 w 60"/>
                  <a:gd name="T29" fmla="*/ 13 h 60"/>
                  <a:gd name="T30" fmla="*/ 20 w 60"/>
                  <a:gd name="T31" fmla="*/ 18 h 60"/>
                  <a:gd name="T32" fmla="*/ 31 w 60"/>
                  <a:gd name="T33" fmla="*/ 15 h 60"/>
                  <a:gd name="T34" fmla="*/ 37 w 60"/>
                  <a:gd name="T35" fmla="*/ 6 h 60"/>
                  <a:gd name="T36" fmla="*/ 42 w 60"/>
                  <a:gd name="T37" fmla="*/ 1 h 60"/>
                  <a:gd name="T38" fmla="*/ 43 w 60"/>
                  <a:gd name="T39" fmla="*/ 6 h 60"/>
                  <a:gd name="T40" fmla="*/ 38 w 60"/>
                  <a:gd name="T41" fmla="*/ 24 h 60"/>
                  <a:gd name="T42" fmla="*/ 42 w 60"/>
                  <a:gd name="T43" fmla="*/ 30 h 60"/>
                  <a:gd name="T44" fmla="*/ 45 w 60"/>
                  <a:gd name="T45" fmla="*/ 29 h 60"/>
                  <a:gd name="T46" fmla="*/ 52 w 60"/>
                  <a:gd name="T47" fmla="*/ 31 h 60"/>
                  <a:gd name="T48" fmla="*/ 47 w 60"/>
                  <a:gd name="T49" fmla="*/ 38 h 60"/>
                  <a:gd name="T50" fmla="*/ 43 w 60"/>
                  <a:gd name="T51" fmla="*/ 41 h 60"/>
                  <a:gd name="T52" fmla="*/ 60 w 60"/>
                  <a:gd name="T53" fmla="*/ 42 h 60"/>
                  <a:gd name="T54" fmla="*/ 50 w 60"/>
                  <a:gd name="T55" fmla="*/ 47 h 60"/>
                  <a:gd name="T56" fmla="*/ 42 w 60"/>
                  <a:gd name="T57" fmla="*/ 57 h 60"/>
                  <a:gd name="T58" fmla="*/ 39 w 60"/>
                  <a:gd name="T5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0" h="60">
                    <a:moveTo>
                      <a:pt x="39" y="60"/>
                    </a:moveTo>
                    <a:cubicBezTo>
                      <a:pt x="35" y="45"/>
                      <a:pt x="25" y="58"/>
                      <a:pt x="19" y="55"/>
                    </a:cubicBezTo>
                    <a:cubicBezTo>
                      <a:pt x="21" y="50"/>
                      <a:pt x="26" y="50"/>
                      <a:pt x="30" y="48"/>
                    </a:cubicBezTo>
                    <a:cubicBezTo>
                      <a:pt x="31" y="47"/>
                      <a:pt x="33" y="47"/>
                      <a:pt x="32" y="44"/>
                    </a:cubicBezTo>
                    <a:cubicBezTo>
                      <a:pt x="31" y="42"/>
                      <a:pt x="30" y="42"/>
                      <a:pt x="28" y="42"/>
                    </a:cubicBezTo>
                    <a:cubicBezTo>
                      <a:pt x="24" y="44"/>
                      <a:pt x="20" y="45"/>
                      <a:pt x="16" y="47"/>
                    </a:cubicBezTo>
                    <a:cubicBezTo>
                      <a:pt x="15" y="47"/>
                      <a:pt x="13" y="48"/>
                      <a:pt x="12" y="46"/>
                    </a:cubicBezTo>
                    <a:cubicBezTo>
                      <a:pt x="11" y="44"/>
                      <a:pt x="13" y="43"/>
                      <a:pt x="14" y="42"/>
                    </a:cubicBezTo>
                    <a:cubicBezTo>
                      <a:pt x="17" y="41"/>
                      <a:pt x="20" y="40"/>
                      <a:pt x="23" y="39"/>
                    </a:cubicBezTo>
                    <a:cubicBezTo>
                      <a:pt x="25" y="38"/>
                      <a:pt x="28" y="39"/>
                      <a:pt x="29" y="36"/>
                    </a:cubicBezTo>
                    <a:cubicBezTo>
                      <a:pt x="29" y="33"/>
                      <a:pt x="27" y="31"/>
                      <a:pt x="24" y="29"/>
                    </a:cubicBezTo>
                    <a:cubicBezTo>
                      <a:pt x="19" y="26"/>
                      <a:pt x="13" y="22"/>
                      <a:pt x="8" y="19"/>
                    </a:cubicBezTo>
                    <a:cubicBezTo>
                      <a:pt x="8" y="19"/>
                      <a:pt x="7" y="18"/>
                      <a:pt x="7" y="18"/>
                    </a:cubicBezTo>
                    <a:cubicBezTo>
                      <a:pt x="5" y="16"/>
                      <a:pt x="0" y="14"/>
                      <a:pt x="3" y="11"/>
                    </a:cubicBezTo>
                    <a:cubicBezTo>
                      <a:pt x="6" y="8"/>
                      <a:pt x="8" y="13"/>
                      <a:pt x="10" y="13"/>
                    </a:cubicBezTo>
                    <a:cubicBezTo>
                      <a:pt x="14" y="13"/>
                      <a:pt x="17" y="16"/>
                      <a:pt x="20" y="18"/>
                    </a:cubicBezTo>
                    <a:cubicBezTo>
                      <a:pt x="25" y="22"/>
                      <a:pt x="28" y="20"/>
                      <a:pt x="31" y="15"/>
                    </a:cubicBezTo>
                    <a:cubicBezTo>
                      <a:pt x="32" y="12"/>
                      <a:pt x="33" y="8"/>
                      <a:pt x="37" y="6"/>
                    </a:cubicBezTo>
                    <a:cubicBezTo>
                      <a:pt x="39" y="5"/>
                      <a:pt x="38" y="0"/>
                      <a:pt x="42" y="1"/>
                    </a:cubicBezTo>
                    <a:cubicBezTo>
                      <a:pt x="45" y="2"/>
                      <a:pt x="43" y="4"/>
                      <a:pt x="43" y="6"/>
                    </a:cubicBezTo>
                    <a:cubicBezTo>
                      <a:pt x="44" y="13"/>
                      <a:pt x="40" y="18"/>
                      <a:pt x="38" y="24"/>
                    </a:cubicBezTo>
                    <a:cubicBezTo>
                      <a:pt x="36" y="29"/>
                      <a:pt x="37" y="31"/>
                      <a:pt x="42" y="30"/>
                    </a:cubicBezTo>
                    <a:cubicBezTo>
                      <a:pt x="43" y="29"/>
                      <a:pt x="44" y="29"/>
                      <a:pt x="45" y="29"/>
                    </a:cubicBezTo>
                    <a:cubicBezTo>
                      <a:pt x="48" y="29"/>
                      <a:pt x="51" y="28"/>
                      <a:pt x="52" y="31"/>
                    </a:cubicBezTo>
                    <a:cubicBezTo>
                      <a:pt x="54" y="35"/>
                      <a:pt x="50" y="36"/>
                      <a:pt x="47" y="38"/>
                    </a:cubicBezTo>
                    <a:cubicBezTo>
                      <a:pt x="46" y="39"/>
                      <a:pt x="44" y="39"/>
                      <a:pt x="43" y="41"/>
                    </a:cubicBezTo>
                    <a:cubicBezTo>
                      <a:pt x="48" y="43"/>
                      <a:pt x="55" y="34"/>
                      <a:pt x="60" y="42"/>
                    </a:cubicBezTo>
                    <a:cubicBezTo>
                      <a:pt x="59" y="48"/>
                      <a:pt x="53" y="45"/>
                      <a:pt x="50" y="47"/>
                    </a:cubicBezTo>
                    <a:cubicBezTo>
                      <a:pt x="45" y="49"/>
                      <a:pt x="39" y="48"/>
                      <a:pt x="42" y="57"/>
                    </a:cubicBezTo>
                    <a:cubicBezTo>
                      <a:pt x="43" y="59"/>
                      <a:pt x="41" y="59"/>
                      <a:pt x="39" y="60"/>
                    </a:cubicBezTo>
                    <a:close/>
                  </a:path>
                </a:pathLst>
              </a:custGeom>
              <a:solidFill>
                <a:srgbClr val="1920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1" name="Freeform 755">
                <a:extLst>
                  <a:ext uri="{FF2B5EF4-FFF2-40B4-BE49-F238E27FC236}">
                    <a16:creationId xmlns:a16="http://schemas.microsoft.com/office/drawing/2014/main" id="{A59D48FC-8E35-1B59-3738-681132EC0D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061"/>
                <a:ext cx="40" cy="45"/>
              </a:xfrm>
              <a:custGeom>
                <a:avLst/>
                <a:gdLst>
                  <a:gd name="T0" fmla="*/ 28 w 36"/>
                  <a:gd name="T1" fmla="*/ 36 h 41"/>
                  <a:gd name="T2" fmla="*/ 13 w 36"/>
                  <a:gd name="T3" fmla="*/ 37 h 41"/>
                  <a:gd name="T4" fmla="*/ 6 w 36"/>
                  <a:gd name="T5" fmla="*/ 36 h 41"/>
                  <a:gd name="T6" fmla="*/ 10 w 36"/>
                  <a:gd name="T7" fmla="*/ 31 h 41"/>
                  <a:gd name="T8" fmla="*/ 20 w 36"/>
                  <a:gd name="T9" fmla="*/ 26 h 41"/>
                  <a:gd name="T10" fmla="*/ 9 w 36"/>
                  <a:gd name="T11" fmla="*/ 27 h 41"/>
                  <a:gd name="T12" fmla="*/ 2 w 36"/>
                  <a:gd name="T13" fmla="*/ 27 h 41"/>
                  <a:gd name="T14" fmla="*/ 2 w 36"/>
                  <a:gd name="T15" fmla="*/ 20 h 41"/>
                  <a:gd name="T16" fmla="*/ 11 w 36"/>
                  <a:gd name="T17" fmla="*/ 0 h 41"/>
                  <a:gd name="T18" fmla="*/ 32 w 36"/>
                  <a:gd name="T19" fmla="*/ 31 h 41"/>
                  <a:gd name="T20" fmla="*/ 28 w 36"/>
                  <a:gd name="T21" fmla="*/ 3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41">
                    <a:moveTo>
                      <a:pt x="28" y="36"/>
                    </a:moveTo>
                    <a:cubicBezTo>
                      <a:pt x="23" y="32"/>
                      <a:pt x="18" y="37"/>
                      <a:pt x="13" y="37"/>
                    </a:cubicBezTo>
                    <a:cubicBezTo>
                      <a:pt x="10" y="38"/>
                      <a:pt x="8" y="41"/>
                      <a:pt x="6" y="36"/>
                    </a:cubicBezTo>
                    <a:cubicBezTo>
                      <a:pt x="4" y="32"/>
                      <a:pt x="8" y="33"/>
                      <a:pt x="10" y="31"/>
                    </a:cubicBezTo>
                    <a:cubicBezTo>
                      <a:pt x="14" y="29"/>
                      <a:pt x="21" y="30"/>
                      <a:pt x="20" y="26"/>
                    </a:cubicBezTo>
                    <a:cubicBezTo>
                      <a:pt x="18" y="21"/>
                      <a:pt x="13" y="26"/>
                      <a:pt x="9" y="27"/>
                    </a:cubicBezTo>
                    <a:cubicBezTo>
                      <a:pt x="6" y="27"/>
                      <a:pt x="4" y="29"/>
                      <a:pt x="2" y="27"/>
                    </a:cubicBezTo>
                    <a:cubicBezTo>
                      <a:pt x="0" y="25"/>
                      <a:pt x="1" y="22"/>
                      <a:pt x="2" y="20"/>
                    </a:cubicBezTo>
                    <a:cubicBezTo>
                      <a:pt x="5" y="13"/>
                      <a:pt x="8" y="6"/>
                      <a:pt x="11" y="0"/>
                    </a:cubicBezTo>
                    <a:cubicBezTo>
                      <a:pt x="26" y="4"/>
                      <a:pt x="36" y="19"/>
                      <a:pt x="32" y="31"/>
                    </a:cubicBezTo>
                    <a:cubicBezTo>
                      <a:pt x="31" y="33"/>
                      <a:pt x="30" y="35"/>
                      <a:pt x="28" y="36"/>
                    </a:cubicBezTo>
                    <a:close/>
                  </a:path>
                </a:pathLst>
              </a:custGeom>
              <a:solidFill>
                <a:srgbClr val="7AB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2" name="Freeform 756">
                <a:extLst>
                  <a:ext uri="{FF2B5EF4-FFF2-40B4-BE49-F238E27FC236}">
                    <a16:creationId xmlns:a16="http://schemas.microsoft.com/office/drawing/2014/main" id="{6D9C816A-AB3B-FDE0-A444-37DDE99D3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9" y="2056"/>
                <a:ext cx="30" cy="29"/>
              </a:xfrm>
              <a:custGeom>
                <a:avLst/>
                <a:gdLst>
                  <a:gd name="T0" fmla="*/ 27 w 27"/>
                  <a:gd name="T1" fmla="*/ 5 h 27"/>
                  <a:gd name="T2" fmla="*/ 27 w 27"/>
                  <a:gd name="T3" fmla="*/ 7 h 27"/>
                  <a:gd name="T4" fmla="*/ 0 w 27"/>
                  <a:gd name="T5" fmla="*/ 12 h 27"/>
                  <a:gd name="T6" fmla="*/ 27 w 27"/>
                  <a:gd name="T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27">
                    <a:moveTo>
                      <a:pt x="27" y="5"/>
                    </a:moveTo>
                    <a:cubicBezTo>
                      <a:pt x="27" y="5"/>
                      <a:pt x="27" y="6"/>
                      <a:pt x="27" y="7"/>
                    </a:cubicBezTo>
                    <a:cubicBezTo>
                      <a:pt x="18" y="27"/>
                      <a:pt x="17" y="27"/>
                      <a:pt x="0" y="12"/>
                    </a:cubicBezTo>
                    <a:cubicBezTo>
                      <a:pt x="9" y="2"/>
                      <a:pt x="17" y="0"/>
                      <a:pt x="27" y="5"/>
                    </a:cubicBezTo>
                    <a:close/>
                  </a:path>
                </a:pathLst>
              </a:custGeom>
              <a:solidFill>
                <a:srgbClr val="7BB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3" name="Freeform 757">
                <a:extLst>
                  <a:ext uri="{FF2B5EF4-FFF2-40B4-BE49-F238E27FC236}">
                    <a16:creationId xmlns:a16="http://schemas.microsoft.com/office/drawing/2014/main" id="{DE3FF72C-9ED9-F378-404C-70FAF3A3F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1" y="1958"/>
                <a:ext cx="69" cy="100"/>
              </a:xfrm>
              <a:custGeom>
                <a:avLst/>
                <a:gdLst>
                  <a:gd name="T0" fmla="*/ 28 w 63"/>
                  <a:gd name="T1" fmla="*/ 0 h 91"/>
                  <a:gd name="T2" fmla="*/ 39 w 63"/>
                  <a:gd name="T3" fmla="*/ 8 h 91"/>
                  <a:gd name="T4" fmla="*/ 60 w 63"/>
                  <a:gd name="T5" fmla="*/ 23 h 91"/>
                  <a:gd name="T6" fmla="*/ 60 w 63"/>
                  <a:gd name="T7" fmla="*/ 29 h 91"/>
                  <a:gd name="T8" fmla="*/ 55 w 63"/>
                  <a:gd name="T9" fmla="*/ 26 h 91"/>
                  <a:gd name="T10" fmla="*/ 37 w 63"/>
                  <a:gd name="T11" fmla="*/ 14 h 91"/>
                  <a:gd name="T12" fmla="*/ 31 w 63"/>
                  <a:gd name="T13" fmla="*/ 18 h 91"/>
                  <a:gd name="T14" fmla="*/ 33 w 63"/>
                  <a:gd name="T15" fmla="*/ 36 h 91"/>
                  <a:gd name="T16" fmla="*/ 37 w 63"/>
                  <a:gd name="T17" fmla="*/ 40 h 91"/>
                  <a:gd name="T18" fmla="*/ 44 w 63"/>
                  <a:gd name="T19" fmla="*/ 41 h 91"/>
                  <a:gd name="T20" fmla="*/ 58 w 63"/>
                  <a:gd name="T21" fmla="*/ 56 h 91"/>
                  <a:gd name="T22" fmla="*/ 47 w 63"/>
                  <a:gd name="T23" fmla="*/ 71 h 91"/>
                  <a:gd name="T24" fmla="*/ 37 w 63"/>
                  <a:gd name="T25" fmla="*/ 86 h 91"/>
                  <a:gd name="T26" fmla="*/ 31 w 63"/>
                  <a:gd name="T27" fmla="*/ 91 h 91"/>
                  <a:gd name="T28" fmla="*/ 27 w 63"/>
                  <a:gd name="T29" fmla="*/ 85 h 91"/>
                  <a:gd name="T30" fmla="*/ 16 w 63"/>
                  <a:gd name="T31" fmla="*/ 73 h 91"/>
                  <a:gd name="T32" fmla="*/ 5 w 63"/>
                  <a:gd name="T33" fmla="*/ 67 h 91"/>
                  <a:gd name="T34" fmla="*/ 5 w 63"/>
                  <a:gd name="T35" fmla="*/ 60 h 91"/>
                  <a:gd name="T36" fmla="*/ 11 w 63"/>
                  <a:gd name="T37" fmla="*/ 60 h 91"/>
                  <a:gd name="T38" fmla="*/ 14 w 63"/>
                  <a:gd name="T39" fmla="*/ 62 h 91"/>
                  <a:gd name="T40" fmla="*/ 26 w 63"/>
                  <a:gd name="T41" fmla="*/ 64 h 91"/>
                  <a:gd name="T42" fmla="*/ 27 w 63"/>
                  <a:gd name="T43" fmla="*/ 48 h 91"/>
                  <a:gd name="T44" fmla="*/ 22 w 63"/>
                  <a:gd name="T45" fmla="*/ 46 h 91"/>
                  <a:gd name="T46" fmla="*/ 0 w 63"/>
                  <a:gd name="T47" fmla="*/ 31 h 91"/>
                  <a:gd name="T48" fmla="*/ 19 w 63"/>
                  <a:gd name="T49" fmla="*/ 9 h 91"/>
                  <a:gd name="T50" fmla="*/ 28 w 63"/>
                  <a:gd name="T5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3" h="91">
                    <a:moveTo>
                      <a:pt x="28" y="0"/>
                    </a:moveTo>
                    <a:cubicBezTo>
                      <a:pt x="30" y="6"/>
                      <a:pt x="34" y="7"/>
                      <a:pt x="39" y="8"/>
                    </a:cubicBezTo>
                    <a:cubicBezTo>
                      <a:pt x="49" y="8"/>
                      <a:pt x="55" y="15"/>
                      <a:pt x="60" y="23"/>
                    </a:cubicBezTo>
                    <a:cubicBezTo>
                      <a:pt x="62" y="25"/>
                      <a:pt x="63" y="27"/>
                      <a:pt x="60" y="29"/>
                    </a:cubicBezTo>
                    <a:cubicBezTo>
                      <a:pt x="58" y="30"/>
                      <a:pt x="56" y="28"/>
                      <a:pt x="55" y="26"/>
                    </a:cubicBezTo>
                    <a:cubicBezTo>
                      <a:pt x="51" y="19"/>
                      <a:pt x="45" y="15"/>
                      <a:pt x="37" y="14"/>
                    </a:cubicBezTo>
                    <a:cubicBezTo>
                      <a:pt x="34" y="14"/>
                      <a:pt x="31" y="14"/>
                      <a:pt x="31" y="18"/>
                    </a:cubicBezTo>
                    <a:cubicBezTo>
                      <a:pt x="32" y="24"/>
                      <a:pt x="33" y="30"/>
                      <a:pt x="33" y="36"/>
                    </a:cubicBezTo>
                    <a:cubicBezTo>
                      <a:pt x="33" y="38"/>
                      <a:pt x="35" y="39"/>
                      <a:pt x="37" y="40"/>
                    </a:cubicBezTo>
                    <a:cubicBezTo>
                      <a:pt x="40" y="40"/>
                      <a:pt x="42" y="40"/>
                      <a:pt x="44" y="41"/>
                    </a:cubicBezTo>
                    <a:cubicBezTo>
                      <a:pt x="51" y="44"/>
                      <a:pt x="57" y="48"/>
                      <a:pt x="58" y="56"/>
                    </a:cubicBezTo>
                    <a:cubicBezTo>
                      <a:pt x="58" y="64"/>
                      <a:pt x="53" y="68"/>
                      <a:pt x="47" y="71"/>
                    </a:cubicBezTo>
                    <a:cubicBezTo>
                      <a:pt x="40" y="74"/>
                      <a:pt x="34" y="76"/>
                      <a:pt x="37" y="86"/>
                    </a:cubicBezTo>
                    <a:cubicBezTo>
                      <a:pt x="38" y="89"/>
                      <a:pt x="35" y="91"/>
                      <a:pt x="31" y="91"/>
                    </a:cubicBezTo>
                    <a:cubicBezTo>
                      <a:pt x="28" y="91"/>
                      <a:pt x="26" y="88"/>
                      <a:pt x="27" y="85"/>
                    </a:cubicBezTo>
                    <a:cubicBezTo>
                      <a:pt x="29" y="76"/>
                      <a:pt x="23" y="74"/>
                      <a:pt x="16" y="73"/>
                    </a:cubicBezTo>
                    <a:cubicBezTo>
                      <a:pt x="12" y="72"/>
                      <a:pt x="8" y="70"/>
                      <a:pt x="5" y="67"/>
                    </a:cubicBezTo>
                    <a:cubicBezTo>
                      <a:pt x="3" y="64"/>
                      <a:pt x="3" y="62"/>
                      <a:pt x="5" y="60"/>
                    </a:cubicBezTo>
                    <a:cubicBezTo>
                      <a:pt x="7" y="57"/>
                      <a:pt x="9" y="58"/>
                      <a:pt x="11" y="60"/>
                    </a:cubicBezTo>
                    <a:cubicBezTo>
                      <a:pt x="12" y="61"/>
                      <a:pt x="13" y="62"/>
                      <a:pt x="14" y="62"/>
                    </a:cubicBezTo>
                    <a:cubicBezTo>
                      <a:pt x="18" y="64"/>
                      <a:pt x="23" y="68"/>
                      <a:pt x="26" y="64"/>
                    </a:cubicBezTo>
                    <a:cubicBezTo>
                      <a:pt x="30" y="60"/>
                      <a:pt x="28" y="54"/>
                      <a:pt x="27" y="48"/>
                    </a:cubicBezTo>
                    <a:cubicBezTo>
                      <a:pt x="27" y="45"/>
                      <a:pt x="24" y="46"/>
                      <a:pt x="22" y="46"/>
                    </a:cubicBezTo>
                    <a:cubicBezTo>
                      <a:pt x="8" y="44"/>
                      <a:pt x="1" y="39"/>
                      <a:pt x="0" y="31"/>
                    </a:cubicBezTo>
                    <a:cubicBezTo>
                      <a:pt x="0" y="22"/>
                      <a:pt x="8" y="13"/>
                      <a:pt x="19" y="9"/>
                    </a:cubicBezTo>
                    <a:cubicBezTo>
                      <a:pt x="24" y="8"/>
                      <a:pt x="28" y="7"/>
                      <a:pt x="28" y="0"/>
                    </a:cubicBezTo>
                    <a:close/>
                  </a:path>
                </a:pathLst>
              </a:custGeom>
              <a:solidFill>
                <a:srgbClr val="1A1A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4" name="Freeform 758">
                <a:extLst>
                  <a:ext uri="{FF2B5EF4-FFF2-40B4-BE49-F238E27FC236}">
                    <a16:creationId xmlns:a16="http://schemas.microsoft.com/office/drawing/2014/main" id="{582B4D9B-5E47-1647-F44F-5A686AFAA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0" y="1801"/>
                <a:ext cx="58" cy="44"/>
              </a:xfrm>
              <a:custGeom>
                <a:avLst/>
                <a:gdLst>
                  <a:gd name="T0" fmla="*/ 0 w 53"/>
                  <a:gd name="T1" fmla="*/ 34 h 40"/>
                  <a:gd name="T2" fmla="*/ 3 w 53"/>
                  <a:gd name="T3" fmla="*/ 27 h 40"/>
                  <a:gd name="T4" fmla="*/ 5 w 53"/>
                  <a:gd name="T5" fmla="*/ 21 h 40"/>
                  <a:gd name="T6" fmla="*/ 8 w 53"/>
                  <a:gd name="T7" fmla="*/ 25 h 40"/>
                  <a:gd name="T8" fmla="*/ 20 w 53"/>
                  <a:gd name="T9" fmla="*/ 17 h 40"/>
                  <a:gd name="T10" fmla="*/ 25 w 53"/>
                  <a:gd name="T11" fmla="*/ 7 h 40"/>
                  <a:gd name="T12" fmla="*/ 33 w 53"/>
                  <a:gd name="T13" fmla="*/ 8 h 40"/>
                  <a:gd name="T14" fmla="*/ 38 w 53"/>
                  <a:gd name="T15" fmla="*/ 17 h 40"/>
                  <a:gd name="T16" fmla="*/ 35 w 53"/>
                  <a:gd name="T17" fmla="*/ 18 h 40"/>
                  <a:gd name="T18" fmla="*/ 25 w 53"/>
                  <a:gd name="T19" fmla="*/ 27 h 40"/>
                  <a:gd name="T20" fmla="*/ 12 w 53"/>
                  <a:gd name="T21" fmla="*/ 36 h 40"/>
                  <a:gd name="T22" fmla="*/ 6 w 53"/>
                  <a:gd name="T23" fmla="*/ 37 h 40"/>
                  <a:gd name="T24" fmla="*/ 0 w 53"/>
                  <a:gd name="T25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0">
                    <a:moveTo>
                      <a:pt x="0" y="34"/>
                    </a:moveTo>
                    <a:cubicBezTo>
                      <a:pt x="2" y="32"/>
                      <a:pt x="4" y="30"/>
                      <a:pt x="3" y="27"/>
                    </a:cubicBezTo>
                    <a:cubicBezTo>
                      <a:pt x="3" y="25"/>
                      <a:pt x="3" y="22"/>
                      <a:pt x="5" y="21"/>
                    </a:cubicBezTo>
                    <a:cubicBezTo>
                      <a:pt x="8" y="20"/>
                      <a:pt x="7" y="24"/>
                      <a:pt x="8" y="25"/>
                    </a:cubicBezTo>
                    <a:cubicBezTo>
                      <a:pt x="11" y="27"/>
                      <a:pt x="20" y="22"/>
                      <a:pt x="20" y="17"/>
                    </a:cubicBezTo>
                    <a:cubicBezTo>
                      <a:pt x="21" y="13"/>
                      <a:pt x="22" y="9"/>
                      <a:pt x="25" y="7"/>
                    </a:cubicBezTo>
                    <a:cubicBezTo>
                      <a:pt x="28" y="6"/>
                      <a:pt x="31" y="8"/>
                      <a:pt x="33" y="8"/>
                    </a:cubicBezTo>
                    <a:cubicBezTo>
                      <a:pt x="53" y="0"/>
                      <a:pt x="34" y="15"/>
                      <a:pt x="38" y="17"/>
                    </a:cubicBezTo>
                    <a:cubicBezTo>
                      <a:pt x="39" y="17"/>
                      <a:pt x="37" y="19"/>
                      <a:pt x="35" y="18"/>
                    </a:cubicBezTo>
                    <a:cubicBezTo>
                      <a:pt x="28" y="17"/>
                      <a:pt x="26" y="21"/>
                      <a:pt x="25" y="27"/>
                    </a:cubicBezTo>
                    <a:cubicBezTo>
                      <a:pt x="24" y="35"/>
                      <a:pt x="20" y="37"/>
                      <a:pt x="12" y="36"/>
                    </a:cubicBezTo>
                    <a:cubicBezTo>
                      <a:pt x="10" y="35"/>
                      <a:pt x="8" y="35"/>
                      <a:pt x="6" y="37"/>
                    </a:cubicBezTo>
                    <a:cubicBezTo>
                      <a:pt x="3" y="40"/>
                      <a:pt x="2" y="40"/>
                      <a:pt x="0" y="34"/>
                    </a:cubicBezTo>
                    <a:close/>
                  </a:path>
                </a:pathLst>
              </a:custGeom>
              <a:solidFill>
                <a:srgbClr val="1D2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5" name="Freeform 759">
                <a:extLst>
                  <a:ext uri="{FF2B5EF4-FFF2-40B4-BE49-F238E27FC236}">
                    <a16:creationId xmlns:a16="http://schemas.microsoft.com/office/drawing/2014/main" id="{20ACAEE9-2D6A-0883-29CB-BBCF7315A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776"/>
                <a:ext cx="58" cy="48"/>
              </a:xfrm>
              <a:custGeom>
                <a:avLst/>
                <a:gdLst>
                  <a:gd name="T0" fmla="*/ 36 w 53"/>
                  <a:gd name="T1" fmla="*/ 41 h 44"/>
                  <a:gd name="T2" fmla="*/ 9 w 53"/>
                  <a:gd name="T3" fmla="*/ 40 h 44"/>
                  <a:gd name="T4" fmla="*/ 7 w 53"/>
                  <a:gd name="T5" fmla="*/ 24 h 44"/>
                  <a:gd name="T6" fmla="*/ 18 w 53"/>
                  <a:gd name="T7" fmla="*/ 4 h 44"/>
                  <a:gd name="T8" fmla="*/ 38 w 53"/>
                  <a:gd name="T9" fmla="*/ 5 h 44"/>
                  <a:gd name="T10" fmla="*/ 13 w 53"/>
                  <a:gd name="T11" fmla="*/ 22 h 44"/>
                  <a:gd name="T12" fmla="*/ 29 w 53"/>
                  <a:gd name="T13" fmla="*/ 13 h 44"/>
                  <a:gd name="T14" fmla="*/ 34 w 53"/>
                  <a:gd name="T15" fmla="*/ 14 h 44"/>
                  <a:gd name="T16" fmla="*/ 31 w 53"/>
                  <a:gd name="T17" fmla="*/ 18 h 44"/>
                  <a:gd name="T18" fmla="*/ 17 w 53"/>
                  <a:gd name="T19" fmla="*/ 26 h 44"/>
                  <a:gd name="T20" fmla="*/ 15 w 53"/>
                  <a:gd name="T21" fmla="*/ 31 h 44"/>
                  <a:gd name="T22" fmla="*/ 21 w 53"/>
                  <a:gd name="T23" fmla="*/ 31 h 44"/>
                  <a:gd name="T24" fmla="*/ 38 w 53"/>
                  <a:gd name="T25" fmla="*/ 21 h 44"/>
                  <a:gd name="T26" fmla="*/ 22 w 53"/>
                  <a:gd name="T27" fmla="*/ 36 h 44"/>
                  <a:gd name="T28" fmla="*/ 46 w 53"/>
                  <a:gd name="T29" fmla="*/ 25 h 44"/>
                  <a:gd name="T30" fmla="*/ 51 w 53"/>
                  <a:gd name="T31" fmla="*/ 22 h 44"/>
                  <a:gd name="T32" fmla="*/ 50 w 53"/>
                  <a:gd name="T33" fmla="*/ 29 h 44"/>
                  <a:gd name="T34" fmla="*/ 36 w 53"/>
                  <a:gd name="T35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" h="44">
                    <a:moveTo>
                      <a:pt x="36" y="41"/>
                    </a:moveTo>
                    <a:cubicBezTo>
                      <a:pt x="27" y="44"/>
                      <a:pt x="19" y="39"/>
                      <a:pt x="9" y="40"/>
                    </a:cubicBezTo>
                    <a:cubicBezTo>
                      <a:pt x="19" y="33"/>
                      <a:pt x="0" y="32"/>
                      <a:pt x="7" y="24"/>
                    </a:cubicBezTo>
                    <a:cubicBezTo>
                      <a:pt x="12" y="19"/>
                      <a:pt x="11" y="9"/>
                      <a:pt x="18" y="4"/>
                    </a:cubicBezTo>
                    <a:cubicBezTo>
                      <a:pt x="24" y="1"/>
                      <a:pt x="31" y="0"/>
                      <a:pt x="38" y="5"/>
                    </a:cubicBezTo>
                    <a:cubicBezTo>
                      <a:pt x="25" y="3"/>
                      <a:pt x="15" y="6"/>
                      <a:pt x="13" y="22"/>
                    </a:cubicBezTo>
                    <a:cubicBezTo>
                      <a:pt x="19" y="20"/>
                      <a:pt x="24" y="16"/>
                      <a:pt x="29" y="13"/>
                    </a:cubicBezTo>
                    <a:cubicBezTo>
                      <a:pt x="31" y="12"/>
                      <a:pt x="33" y="12"/>
                      <a:pt x="34" y="14"/>
                    </a:cubicBezTo>
                    <a:cubicBezTo>
                      <a:pt x="35" y="16"/>
                      <a:pt x="33" y="17"/>
                      <a:pt x="31" y="18"/>
                    </a:cubicBezTo>
                    <a:cubicBezTo>
                      <a:pt x="27" y="21"/>
                      <a:pt x="22" y="24"/>
                      <a:pt x="17" y="26"/>
                    </a:cubicBezTo>
                    <a:cubicBezTo>
                      <a:pt x="16" y="27"/>
                      <a:pt x="14" y="29"/>
                      <a:pt x="15" y="31"/>
                    </a:cubicBezTo>
                    <a:cubicBezTo>
                      <a:pt x="17" y="34"/>
                      <a:pt x="19" y="32"/>
                      <a:pt x="21" y="31"/>
                    </a:cubicBezTo>
                    <a:cubicBezTo>
                      <a:pt x="25" y="27"/>
                      <a:pt x="30" y="23"/>
                      <a:pt x="38" y="21"/>
                    </a:cubicBezTo>
                    <a:cubicBezTo>
                      <a:pt x="33" y="28"/>
                      <a:pt x="26" y="30"/>
                      <a:pt x="22" y="36"/>
                    </a:cubicBezTo>
                    <a:cubicBezTo>
                      <a:pt x="33" y="39"/>
                      <a:pt x="40" y="33"/>
                      <a:pt x="46" y="25"/>
                    </a:cubicBezTo>
                    <a:cubicBezTo>
                      <a:pt x="47" y="24"/>
                      <a:pt x="47" y="20"/>
                      <a:pt x="51" y="22"/>
                    </a:cubicBezTo>
                    <a:cubicBezTo>
                      <a:pt x="53" y="24"/>
                      <a:pt x="52" y="27"/>
                      <a:pt x="50" y="29"/>
                    </a:cubicBezTo>
                    <a:cubicBezTo>
                      <a:pt x="47" y="35"/>
                      <a:pt x="42" y="38"/>
                      <a:pt x="36" y="41"/>
                    </a:cubicBezTo>
                    <a:close/>
                  </a:path>
                </a:pathLst>
              </a:custGeom>
              <a:solidFill>
                <a:srgbClr val="1A20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" name="Freeform 760">
                <a:extLst>
                  <a:ext uri="{FF2B5EF4-FFF2-40B4-BE49-F238E27FC236}">
                    <a16:creationId xmlns:a16="http://schemas.microsoft.com/office/drawing/2014/main" id="{300F407A-C3A8-1076-C0C2-AA5EACC9A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1" y="2728"/>
                <a:ext cx="42" cy="44"/>
              </a:xfrm>
              <a:custGeom>
                <a:avLst/>
                <a:gdLst>
                  <a:gd name="T0" fmla="*/ 17 w 38"/>
                  <a:gd name="T1" fmla="*/ 40 h 40"/>
                  <a:gd name="T2" fmla="*/ 4 w 38"/>
                  <a:gd name="T3" fmla="*/ 24 h 40"/>
                  <a:gd name="T4" fmla="*/ 23 w 38"/>
                  <a:gd name="T5" fmla="*/ 0 h 40"/>
                  <a:gd name="T6" fmla="*/ 27 w 38"/>
                  <a:gd name="T7" fmla="*/ 1 h 40"/>
                  <a:gd name="T8" fmla="*/ 34 w 38"/>
                  <a:gd name="T9" fmla="*/ 7 h 40"/>
                  <a:gd name="T10" fmla="*/ 27 w 38"/>
                  <a:gd name="T11" fmla="*/ 6 h 40"/>
                  <a:gd name="T12" fmla="*/ 16 w 38"/>
                  <a:gd name="T13" fmla="*/ 13 h 40"/>
                  <a:gd name="T14" fmla="*/ 28 w 38"/>
                  <a:gd name="T15" fmla="*/ 14 h 40"/>
                  <a:gd name="T16" fmla="*/ 32 w 38"/>
                  <a:gd name="T17" fmla="*/ 18 h 40"/>
                  <a:gd name="T18" fmla="*/ 28 w 38"/>
                  <a:gd name="T19" fmla="*/ 19 h 40"/>
                  <a:gd name="T20" fmla="*/ 9 w 38"/>
                  <a:gd name="T21" fmla="*/ 19 h 40"/>
                  <a:gd name="T22" fmla="*/ 31 w 38"/>
                  <a:gd name="T23" fmla="*/ 24 h 40"/>
                  <a:gd name="T24" fmla="*/ 11 w 38"/>
                  <a:gd name="T25" fmla="*/ 27 h 40"/>
                  <a:gd name="T26" fmla="*/ 29 w 38"/>
                  <a:gd name="T27" fmla="*/ 33 h 40"/>
                  <a:gd name="T28" fmla="*/ 37 w 38"/>
                  <a:gd name="T29" fmla="*/ 34 h 40"/>
                  <a:gd name="T30" fmla="*/ 30 w 38"/>
                  <a:gd name="T31" fmla="*/ 39 h 40"/>
                  <a:gd name="T32" fmla="*/ 17 w 38"/>
                  <a:gd name="T3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40">
                    <a:moveTo>
                      <a:pt x="17" y="40"/>
                    </a:moveTo>
                    <a:cubicBezTo>
                      <a:pt x="9" y="38"/>
                      <a:pt x="6" y="32"/>
                      <a:pt x="4" y="24"/>
                    </a:cubicBezTo>
                    <a:cubicBezTo>
                      <a:pt x="0" y="8"/>
                      <a:pt x="16" y="7"/>
                      <a:pt x="23" y="0"/>
                    </a:cubicBezTo>
                    <a:cubicBezTo>
                      <a:pt x="24" y="0"/>
                      <a:pt x="26" y="1"/>
                      <a:pt x="27" y="1"/>
                    </a:cubicBezTo>
                    <a:cubicBezTo>
                      <a:pt x="30" y="2"/>
                      <a:pt x="35" y="3"/>
                      <a:pt x="34" y="7"/>
                    </a:cubicBezTo>
                    <a:cubicBezTo>
                      <a:pt x="32" y="12"/>
                      <a:pt x="29" y="6"/>
                      <a:pt x="27" y="6"/>
                    </a:cubicBezTo>
                    <a:cubicBezTo>
                      <a:pt x="23" y="6"/>
                      <a:pt x="22" y="6"/>
                      <a:pt x="16" y="13"/>
                    </a:cubicBezTo>
                    <a:cubicBezTo>
                      <a:pt x="20" y="13"/>
                      <a:pt x="24" y="13"/>
                      <a:pt x="28" y="14"/>
                    </a:cubicBezTo>
                    <a:cubicBezTo>
                      <a:pt x="30" y="14"/>
                      <a:pt x="32" y="15"/>
                      <a:pt x="32" y="18"/>
                    </a:cubicBezTo>
                    <a:cubicBezTo>
                      <a:pt x="31" y="20"/>
                      <a:pt x="29" y="19"/>
                      <a:pt x="28" y="19"/>
                    </a:cubicBezTo>
                    <a:cubicBezTo>
                      <a:pt x="22" y="19"/>
                      <a:pt x="17" y="19"/>
                      <a:pt x="9" y="19"/>
                    </a:cubicBezTo>
                    <a:cubicBezTo>
                      <a:pt x="17" y="26"/>
                      <a:pt x="25" y="17"/>
                      <a:pt x="31" y="24"/>
                    </a:cubicBezTo>
                    <a:cubicBezTo>
                      <a:pt x="24" y="28"/>
                      <a:pt x="18" y="26"/>
                      <a:pt x="11" y="27"/>
                    </a:cubicBezTo>
                    <a:cubicBezTo>
                      <a:pt x="15" y="38"/>
                      <a:pt x="23" y="34"/>
                      <a:pt x="29" y="33"/>
                    </a:cubicBezTo>
                    <a:cubicBezTo>
                      <a:pt x="32" y="33"/>
                      <a:pt x="36" y="30"/>
                      <a:pt x="37" y="34"/>
                    </a:cubicBezTo>
                    <a:cubicBezTo>
                      <a:pt x="38" y="38"/>
                      <a:pt x="33" y="38"/>
                      <a:pt x="30" y="39"/>
                    </a:cubicBezTo>
                    <a:cubicBezTo>
                      <a:pt x="26" y="40"/>
                      <a:pt x="22" y="40"/>
                      <a:pt x="17" y="40"/>
                    </a:cubicBezTo>
                    <a:close/>
                  </a:path>
                </a:pathLst>
              </a:custGeom>
              <a:solidFill>
                <a:srgbClr val="1A2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" name="Freeform 761">
                <a:extLst>
                  <a:ext uri="{FF2B5EF4-FFF2-40B4-BE49-F238E27FC236}">
                    <a16:creationId xmlns:a16="http://schemas.microsoft.com/office/drawing/2014/main" id="{C1949A08-53EB-39EE-4500-13EDC56B9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2" y="2617"/>
                <a:ext cx="32" cy="31"/>
              </a:xfrm>
              <a:custGeom>
                <a:avLst/>
                <a:gdLst>
                  <a:gd name="T0" fmla="*/ 17 w 30"/>
                  <a:gd name="T1" fmla="*/ 21 h 28"/>
                  <a:gd name="T2" fmla="*/ 21 w 30"/>
                  <a:gd name="T3" fmla="*/ 19 h 28"/>
                  <a:gd name="T4" fmla="*/ 27 w 30"/>
                  <a:gd name="T5" fmla="*/ 16 h 28"/>
                  <a:gd name="T6" fmla="*/ 23 w 30"/>
                  <a:gd name="T7" fmla="*/ 24 h 28"/>
                  <a:gd name="T8" fmla="*/ 2 w 30"/>
                  <a:gd name="T9" fmla="*/ 21 h 28"/>
                  <a:gd name="T10" fmla="*/ 8 w 30"/>
                  <a:gd name="T11" fmla="*/ 3 h 28"/>
                  <a:gd name="T12" fmla="*/ 16 w 30"/>
                  <a:gd name="T13" fmla="*/ 4 h 28"/>
                  <a:gd name="T14" fmla="*/ 11 w 30"/>
                  <a:gd name="T15" fmla="*/ 7 h 28"/>
                  <a:gd name="T16" fmla="*/ 7 w 30"/>
                  <a:gd name="T17" fmla="*/ 13 h 28"/>
                  <a:gd name="T18" fmla="*/ 15 w 30"/>
                  <a:gd name="T19" fmla="*/ 11 h 28"/>
                  <a:gd name="T20" fmla="*/ 17 w 30"/>
                  <a:gd name="T21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8">
                    <a:moveTo>
                      <a:pt x="17" y="21"/>
                    </a:moveTo>
                    <a:cubicBezTo>
                      <a:pt x="18" y="20"/>
                      <a:pt x="19" y="20"/>
                      <a:pt x="21" y="19"/>
                    </a:cubicBezTo>
                    <a:cubicBezTo>
                      <a:pt x="23" y="18"/>
                      <a:pt x="24" y="13"/>
                      <a:pt x="27" y="16"/>
                    </a:cubicBezTo>
                    <a:cubicBezTo>
                      <a:pt x="30" y="20"/>
                      <a:pt x="26" y="22"/>
                      <a:pt x="23" y="24"/>
                    </a:cubicBezTo>
                    <a:cubicBezTo>
                      <a:pt x="17" y="28"/>
                      <a:pt x="5" y="26"/>
                      <a:pt x="2" y="21"/>
                    </a:cubicBezTo>
                    <a:cubicBezTo>
                      <a:pt x="0" y="16"/>
                      <a:pt x="3" y="6"/>
                      <a:pt x="8" y="3"/>
                    </a:cubicBezTo>
                    <a:cubicBezTo>
                      <a:pt x="11" y="2"/>
                      <a:pt x="14" y="0"/>
                      <a:pt x="16" y="4"/>
                    </a:cubicBezTo>
                    <a:cubicBezTo>
                      <a:pt x="17" y="7"/>
                      <a:pt x="13" y="6"/>
                      <a:pt x="11" y="7"/>
                    </a:cubicBezTo>
                    <a:cubicBezTo>
                      <a:pt x="9" y="8"/>
                      <a:pt x="6" y="10"/>
                      <a:pt x="7" y="13"/>
                    </a:cubicBezTo>
                    <a:cubicBezTo>
                      <a:pt x="10" y="14"/>
                      <a:pt x="12" y="8"/>
                      <a:pt x="15" y="11"/>
                    </a:cubicBezTo>
                    <a:cubicBezTo>
                      <a:pt x="17" y="13"/>
                      <a:pt x="19" y="17"/>
                      <a:pt x="17" y="21"/>
                    </a:cubicBezTo>
                    <a:close/>
                  </a:path>
                </a:pathLst>
              </a:custGeom>
              <a:solidFill>
                <a:srgbClr val="1E26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" name="Freeform 762">
                <a:extLst>
                  <a:ext uri="{FF2B5EF4-FFF2-40B4-BE49-F238E27FC236}">
                    <a16:creationId xmlns:a16="http://schemas.microsoft.com/office/drawing/2014/main" id="{2D764524-DECC-5AC1-834B-31C69680F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666"/>
                <a:ext cx="36" cy="30"/>
              </a:xfrm>
              <a:custGeom>
                <a:avLst/>
                <a:gdLst>
                  <a:gd name="T0" fmla="*/ 19 w 33"/>
                  <a:gd name="T1" fmla="*/ 15 h 27"/>
                  <a:gd name="T2" fmla="*/ 30 w 33"/>
                  <a:gd name="T3" fmla="*/ 12 h 27"/>
                  <a:gd name="T4" fmla="*/ 26 w 33"/>
                  <a:gd name="T5" fmla="*/ 20 h 27"/>
                  <a:gd name="T6" fmla="*/ 19 w 33"/>
                  <a:gd name="T7" fmla="*/ 24 h 27"/>
                  <a:gd name="T8" fmla="*/ 4 w 33"/>
                  <a:gd name="T9" fmla="*/ 23 h 27"/>
                  <a:gd name="T10" fmla="*/ 3 w 33"/>
                  <a:gd name="T11" fmla="*/ 10 h 27"/>
                  <a:gd name="T12" fmla="*/ 17 w 33"/>
                  <a:gd name="T13" fmla="*/ 0 h 27"/>
                  <a:gd name="T14" fmla="*/ 20 w 33"/>
                  <a:gd name="T15" fmla="*/ 2 h 27"/>
                  <a:gd name="T16" fmla="*/ 19 w 33"/>
                  <a:gd name="T1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7">
                    <a:moveTo>
                      <a:pt x="19" y="15"/>
                    </a:moveTo>
                    <a:cubicBezTo>
                      <a:pt x="25" y="14"/>
                      <a:pt x="26" y="8"/>
                      <a:pt x="30" y="12"/>
                    </a:cubicBezTo>
                    <a:cubicBezTo>
                      <a:pt x="33" y="15"/>
                      <a:pt x="28" y="17"/>
                      <a:pt x="26" y="20"/>
                    </a:cubicBezTo>
                    <a:cubicBezTo>
                      <a:pt x="24" y="21"/>
                      <a:pt x="22" y="22"/>
                      <a:pt x="19" y="24"/>
                    </a:cubicBezTo>
                    <a:cubicBezTo>
                      <a:pt x="14" y="26"/>
                      <a:pt x="9" y="27"/>
                      <a:pt x="4" y="23"/>
                    </a:cubicBezTo>
                    <a:cubicBezTo>
                      <a:pt x="0" y="20"/>
                      <a:pt x="1" y="15"/>
                      <a:pt x="3" y="10"/>
                    </a:cubicBezTo>
                    <a:cubicBezTo>
                      <a:pt x="5" y="4"/>
                      <a:pt x="10" y="1"/>
                      <a:pt x="17" y="0"/>
                    </a:cubicBezTo>
                    <a:cubicBezTo>
                      <a:pt x="19" y="0"/>
                      <a:pt x="21" y="2"/>
                      <a:pt x="20" y="2"/>
                    </a:cubicBezTo>
                    <a:cubicBezTo>
                      <a:pt x="16" y="7"/>
                      <a:pt x="32" y="9"/>
                      <a:pt x="19" y="15"/>
                    </a:cubicBezTo>
                    <a:close/>
                  </a:path>
                </a:pathLst>
              </a:custGeom>
              <a:solidFill>
                <a:srgbClr val="202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" name="Freeform 763">
                <a:extLst>
                  <a:ext uri="{FF2B5EF4-FFF2-40B4-BE49-F238E27FC236}">
                    <a16:creationId xmlns:a16="http://schemas.microsoft.com/office/drawing/2014/main" id="{1821F89D-DF0F-70A1-1CA5-C9A13D095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9" y="2807"/>
                <a:ext cx="45" cy="46"/>
              </a:xfrm>
              <a:custGeom>
                <a:avLst/>
                <a:gdLst>
                  <a:gd name="T0" fmla="*/ 16 w 41"/>
                  <a:gd name="T1" fmla="*/ 2 h 42"/>
                  <a:gd name="T2" fmla="*/ 33 w 41"/>
                  <a:gd name="T3" fmla="*/ 7 h 42"/>
                  <a:gd name="T4" fmla="*/ 23 w 41"/>
                  <a:gd name="T5" fmla="*/ 8 h 42"/>
                  <a:gd name="T6" fmla="*/ 18 w 41"/>
                  <a:gd name="T7" fmla="*/ 10 h 42"/>
                  <a:gd name="T8" fmla="*/ 23 w 41"/>
                  <a:gd name="T9" fmla="*/ 15 h 42"/>
                  <a:gd name="T10" fmla="*/ 29 w 41"/>
                  <a:gd name="T11" fmla="*/ 34 h 42"/>
                  <a:gd name="T12" fmla="*/ 26 w 41"/>
                  <a:gd name="T13" fmla="*/ 39 h 42"/>
                  <a:gd name="T14" fmla="*/ 16 w 41"/>
                  <a:gd name="T15" fmla="*/ 40 h 42"/>
                  <a:gd name="T16" fmla="*/ 3 w 41"/>
                  <a:gd name="T17" fmla="*/ 39 h 42"/>
                  <a:gd name="T18" fmla="*/ 1 w 41"/>
                  <a:gd name="T19" fmla="*/ 32 h 42"/>
                  <a:gd name="T20" fmla="*/ 7 w 41"/>
                  <a:gd name="T21" fmla="*/ 32 h 42"/>
                  <a:gd name="T22" fmla="*/ 19 w 41"/>
                  <a:gd name="T23" fmla="*/ 33 h 42"/>
                  <a:gd name="T24" fmla="*/ 20 w 41"/>
                  <a:gd name="T25" fmla="*/ 29 h 42"/>
                  <a:gd name="T26" fmla="*/ 11 w 41"/>
                  <a:gd name="T27" fmla="*/ 20 h 42"/>
                  <a:gd name="T28" fmla="*/ 3 w 41"/>
                  <a:gd name="T29" fmla="*/ 16 h 42"/>
                  <a:gd name="T30" fmla="*/ 8 w 41"/>
                  <a:gd name="T31" fmla="*/ 7 h 42"/>
                  <a:gd name="T32" fmla="*/ 16 w 41"/>
                  <a:gd name="T33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42">
                    <a:moveTo>
                      <a:pt x="16" y="2"/>
                    </a:moveTo>
                    <a:cubicBezTo>
                      <a:pt x="21" y="4"/>
                      <a:pt x="28" y="0"/>
                      <a:pt x="33" y="7"/>
                    </a:cubicBezTo>
                    <a:cubicBezTo>
                      <a:pt x="29" y="10"/>
                      <a:pt x="26" y="7"/>
                      <a:pt x="23" y="8"/>
                    </a:cubicBezTo>
                    <a:cubicBezTo>
                      <a:pt x="21" y="8"/>
                      <a:pt x="18" y="7"/>
                      <a:pt x="18" y="10"/>
                    </a:cubicBezTo>
                    <a:cubicBezTo>
                      <a:pt x="19" y="13"/>
                      <a:pt x="19" y="15"/>
                      <a:pt x="23" y="15"/>
                    </a:cubicBezTo>
                    <a:cubicBezTo>
                      <a:pt x="41" y="18"/>
                      <a:pt x="41" y="20"/>
                      <a:pt x="29" y="34"/>
                    </a:cubicBezTo>
                    <a:cubicBezTo>
                      <a:pt x="28" y="36"/>
                      <a:pt x="29" y="39"/>
                      <a:pt x="26" y="39"/>
                    </a:cubicBezTo>
                    <a:cubicBezTo>
                      <a:pt x="22" y="37"/>
                      <a:pt x="19" y="40"/>
                      <a:pt x="16" y="40"/>
                    </a:cubicBezTo>
                    <a:cubicBezTo>
                      <a:pt x="11" y="41"/>
                      <a:pt x="7" y="42"/>
                      <a:pt x="3" y="39"/>
                    </a:cubicBezTo>
                    <a:cubicBezTo>
                      <a:pt x="0" y="37"/>
                      <a:pt x="0" y="35"/>
                      <a:pt x="1" y="32"/>
                    </a:cubicBezTo>
                    <a:cubicBezTo>
                      <a:pt x="3" y="30"/>
                      <a:pt x="5" y="29"/>
                      <a:pt x="7" y="32"/>
                    </a:cubicBezTo>
                    <a:cubicBezTo>
                      <a:pt x="10" y="38"/>
                      <a:pt x="15" y="34"/>
                      <a:pt x="19" y="33"/>
                    </a:cubicBezTo>
                    <a:cubicBezTo>
                      <a:pt x="22" y="32"/>
                      <a:pt x="20" y="30"/>
                      <a:pt x="20" y="29"/>
                    </a:cubicBezTo>
                    <a:cubicBezTo>
                      <a:pt x="19" y="24"/>
                      <a:pt x="17" y="20"/>
                      <a:pt x="11" y="20"/>
                    </a:cubicBezTo>
                    <a:cubicBezTo>
                      <a:pt x="7" y="21"/>
                      <a:pt x="4" y="20"/>
                      <a:pt x="3" y="16"/>
                    </a:cubicBezTo>
                    <a:cubicBezTo>
                      <a:pt x="2" y="11"/>
                      <a:pt x="5" y="9"/>
                      <a:pt x="8" y="7"/>
                    </a:cubicBezTo>
                    <a:cubicBezTo>
                      <a:pt x="11" y="6"/>
                      <a:pt x="13" y="4"/>
                      <a:pt x="16" y="2"/>
                    </a:cubicBezTo>
                    <a:close/>
                  </a:path>
                </a:pathLst>
              </a:custGeom>
              <a:solidFill>
                <a:srgbClr val="1C23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" name="Freeform 764">
                <a:extLst>
                  <a:ext uri="{FF2B5EF4-FFF2-40B4-BE49-F238E27FC236}">
                    <a16:creationId xmlns:a16="http://schemas.microsoft.com/office/drawing/2014/main" id="{6CB2EE90-50C2-58B0-4976-93471E1A8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5" y="2699"/>
                <a:ext cx="44" cy="46"/>
              </a:xfrm>
              <a:custGeom>
                <a:avLst/>
                <a:gdLst>
                  <a:gd name="T0" fmla="*/ 29 w 40"/>
                  <a:gd name="T1" fmla="*/ 37 h 42"/>
                  <a:gd name="T2" fmla="*/ 7 w 40"/>
                  <a:gd name="T3" fmla="*/ 37 h 42"/>
                  <a:gd name="T4" fmla="*/ 5 w 40"/>
                  <a:gd name="T5" fmla="*/ 33 h 42"/>
                  <a:gd name="T6" fmla="*/ 2 w 40"/>
                  <a:gd name="T7" fmla="*/ 27 h 42"/>
                  <a:gd name="T8" fmla="*/ 1 w 40"/>
                  <a:gd name="T9" fmla="*/ 23 h 42"/>
                  <a:gd name="T10" fmla="*/ 18 w 40"/>
                  <a:gd name="T11" fmla="*/ 1 h 42"/>
                  <a:gd name="T12" fmla="*/ 25 w 40"/>
                  <a:gd name="T13" fmla="*/ 0 h 42"/>
                  <a:gd name="T14" fmla="*/ 29 w 40"/>
                  <a:gd name="T15" fmla="*/ 4 h 42"/>
                  <a:gd name="T16" fmla="*/ 25 w 40"/>
                  <a:gd name="T17" fmla="*/ 6 h 42"/>
                  <a:gd name="T18" fmla="*/ 13 w 40"/>
                  <a:gd name="T19" fmla="*/ 14 h 42"/>
                  <a:gd name="T20" fmla="*/ 17 w 40"/>
                  <a:gd name="T21" fmla="*/ 13 h 42"/>
                  <a:gd name="T22" fmla="*/ 24 w 40"/>
                  <a:gd name="T23" fmla="*/ 13 h 42"/>
                  <a:gd name="T24" fmla="*/ 19 w 40"/>
                  <a:gd name="T25" fmla="*/ 18 h 42"/>
                  <a:gd name="T26" fmla="*/ 11 w 40"/>
                  <a:gd name="T27" fmla="*/ 26 h 42"/>
                  <a:gd name="T28" fmla="*/ 28 w 40"/>
                  <a:gd name="T29" fmla="*/ 21 h 42"/>
                  <a:gd name="T30" fmla="*/ 16 w 40"/>
                  <a:gd name="T31" fmla="*/ 31 h 42"/>
                  <a:gd name="T32" fmla="*/ 31 w 40"/>
                  <a:gd name="T33" fmla="*/ 27 h 42"/>
                  <a:gd name="T34" fmla="*/ 37 w 40"/>
                  <a:gd name="T35" fmla="*/ 25 h 42"/>
                  <a:gd name="T36" fmla="*/ 35 w 40"/>
                  <a:gd name="T37" fmla="*/ 32 h 42"/>
                  <a:gd name="T38" fmla="*/ 29 w 40"/>
                  <a:gd name="T39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42">
                    <a:moveTo>
                      <a:pt x="29" y="37"/>
                    </a:moveTo>
                    <a:cubicBezTo>
                      <a:pt x="22" y="42"/>
                      <a:pt x="14" y="36"/>
                      <a:pt x="7" y="37"/>
                    </a:cubicBezTo>
                    <a:cubicBezTo>
                      <a:pt x="5" y="37"/>
                      <a:pt x="4" y="35"/>
                      <a:pt x="5" y="33"/>
                    </a:cubicBezTo>
                    <a:cubicBezTo>
                      <a:pt x="7" y="30"/>
                      <a:pt x="6" y="28"/>
                      <a:pt x="2" y="27"/>
                    </a:cubicBezTo>
                    <a:cubicBezTo>
                      <a:pt x="0" y="27"/>
                      <a:pt x="0" y="24"/>
                      <a:pt x="1" y="23"/>
                    </a:cubicBezTo>
                    <a:cubicBezTo>
                      <a:pt x="8" y="17"/>
                      <a:pt x="9" y="6"/>
                      <a:pt x="18" y="1"/>
                    </a:cubicBezTo>
                    <a:cubicBezTo>
                      <a:pt x="20" y="1"/>
                      <a:pt x="23" y="0"/>
                      <a:pt x="25" y="0"/>
                    </a:cubicBezTo>
                    <a:cubicBezTo>
                      <a:pt x="27" y="1"/>
                      <a:pt x="29" y="1"/>
                      <a:pt x="29" y="4"/>
                    </a:cubicBezTo>
                    <a:cubicBezTo>
                      <a:pt x="29" y="7"/>
                      <a:pt x="27" y="6"/>
                      <a:pt x="25" y="6"/>
                    </a:cubicBezTo>
                    <a:cubicBezTo>
                      <a:pt x="19" y="6"/>
                      <a:pt x="16" y="9"/>
                      <a:pt x="13" y="14"/>
                    </a:cubicBezTo>
                    <a:cubicBezTo>
                      <a:pt x="15" y="13"/>
                      <a:pt x="16" y="13"/>
                      <a:pt x="17" y="13"/>
                    </a:cubicBezTo>
                    <a:cubicBezTo>
                      <a:pt x="19" y="12"/>
                      <a:pt x="22" y="9"/>
                      <a:pt x="24" y="13"/>
                    </a:cubicBezTo>
                    <a:cubicBezTo>
                      <a:pt x="26" y="16"/>
                      <a:pt x="21" y="16"/>
                      <a:pt x="19" y="18"/>
                    </a:cubicBezTo>
                    <a:cubicBezTo>
                      <a:pt x="17" y="20"/>
                      <a:pt x="12" y="21"/>
                      <a:pt x="11" y="26"/>
                    </a:cubicBezTo>
                    <a:cubicBezTo>
                      <a:pt x="18" y="27"/>
                      <a:pt x="21" y="17"/>
                      <a:pt x="28" y="21"/>
                    </a:cubicBezTo>
                    <a:cubicBezTo>
                      <a:pt x="26" y="26"/>
                      <a:pt x="20" y="26"/>
                      <a:pt x="16" y="31"/>
                    </a:cubicBezTo>
                    <a:cubicBezTo>
                      <a:pt x="23" y="35"/>
                      <a:pt x="26" y="29"/>
                      <a:pt x="31" y="27"/>
                    </a:cubicBezTo>
                    <a:cubicBezTo>
                      <a:pt x="33" y="26"/>
                      <a:pt x="35" y="22"/>
                      <a:pt x="37" y="25"/>
                    </a:cubicBezTo>
                    <a:cubicBezTo>
                      <a:pt x="40" y="28"/>
                      <a:pt x="37" y="30"/>
                      <a:pt x="35" y="32"/>
                    </a:cubicBezTo>
                    <a:cubicBezTo>
                      <a:pt x="33" y="34"/>
                      <a:pt x="31" y="35"/>
                      <a:pt x="29" y="37"/>
                    </a:cubicBezTo>
                    <a:close/>
                  </a:path>
                </a:pathLst>
              </a:custGeom>
              <a:solidFill>
                <a:srgbClr val="1D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" name="Freeform 765">
                <a:extLst>
                  <a:ext uri="{FF2B5EF4-FFF2-40B4-BE49-F238E27FC236}">
                    <a16:creationId xmlns:a16="http://schemas.microsoft.com/office/drawing/2014/main" id="{A931255A-F55B-FF17-678C-39DB95869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2669"/>
                <a:ext cx="36" cy="50"/>
              </a:xfrm>
              <a:custGeom>
                <a:avLst/>
                <a:gdLst>
                  <a:gd name="T0" fmla="*/ 14 w 33"/>
                  <a:gd name="T1" fmla="*/ 0 h 46"/>
                  <a:gd name="T2" fmla="*/ 28 w 33"/>
                  <a:gd name="T3" fmla="*/ 17 h 46"/>
                  <a:gd name="T4" fmla="*/ 19 w 33"/>
                  <a:gd name="T5" fmla="*/ 12 h 46"/>
                  <a:gd name="T6" fmla="*/ 25 w 33"/>
                  <a:gd name="T7" fmla="*/ 21 h 46"/>
                  <a:gd name="T8" fmla="*/ 28 w 33"/>
                  <a:gd name="T9" fmla="*/ 34 h 46"/>
                  <a:gd name="T10" fmla="*/ 21 w 33"/>
                  <a:gd name="T11" fmla="*/ 46 h 46"/>
                  <a:gd name="T12" fmla="*/ 12 w 33"/>
                  <a:gd name="T13" fmla="*/ 41 h 46"/>
                  <a:gd name="T14" fmla="*/ 7 w 33"/>
                  <a:gd name="T15" fmla="*/ 35 h 46"/>
                  <a:gd name="T16" fmla="*/ 13 w 33"/>
                  <a:gd name="T17" fmla="*/ 35 h 46"/>
                  <a:gd name="T18" fmla="*/ 17 w 33"/>
                  <a:gd name="T19" fmla="*/ 33 h 46"/>
                  <a:gd name="T20" fmla="*/ 13 w 33"/>
                  <a:gd name="T21" fmla="*/ 25 h 46"/>
                  <a:gd name="T22" fmla="*/ 11 w 33"/>
                  <a:gd name="T23" fmla="*/ 7 h 46"/>
                  <a:gd name="T24" fmla="*/ 14 w 33"/>
                  <a:gd name="T2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46">
                    <a:moveTo>
                      <a:pt x="14" y="0"/>
                    </a:moveTo>
                    <a:cubicBezTo>
                      <a:pt x="17" y="6"/>
                      <a:pt x="26" y="8"/>
                      <a:pt x="28" y="17"/>
                    </a:cubicBezTo>
                    <a:cubicBezTo>
                      <a:pt x="23" y="17"/>
                      <a:pt x="23" y="12"/>
                      <a:pt x="19" y="12"/>
                    </a:cubicBezTo>
                    <a:cubicBezTo>
                      <a:pt x="19" y="18"/>
                      <a:pt x="19" y="19"/>
                      <a:pt x="25" y="21"/>
                    </a:cubicBezTo>
                    <a:cubicBezTo>
                      <a:pt x="31" y="24"/>
                      <a:pt x="33" y="29"/>
                      <a:pt x="28" y="34"/>
                    </a:cubicBezTo>
                    <a:cubicBezTo>
                      <a:pt x="25" y="37"/>
                      <a:pt x="23" y="42"/>
                      <a:pt x="21" y="46"/>
                    </a:cubicBezTo>
                    <a:cubicBezTo>
                      <a:pt x="18" y="44"/>
                      <a:pt x="17" y="40"/>
                      <a:pt x="12" y="41"/>
                    </a:cubicBezTo>
                    <a:cubicBezTo>
                      <a:pt x="8" y="41"/>
                      <a:pt x="6" y="38"/>
                      <a:pt x="7" y="35"/>
                    </a:cubicBezTo>
                    <a:cubicBezTo>
                      <a:pt x="8" y="30"/>
                      <a:pt x="11" y="34"/>
                      <a:pt x="13" y="35"/>
                    </a:cubicBezTo>
                    <a:cubicBezTo>
                      <a:pt x="14" y="35"/>
                      <a:pt x="17" y="36"/>
                      <a:pt x="17" y="33"/>
                    </a:cubicBezTo>
                    <a:cubicBezTo>
                      <a:pt x="17" y="30"/>
                      <a:pt x="17" y="26"/>
                      <a:pt x="13" y="25"/>
                    </a:cubicBezTo>
                    <a:cubicBezTo>
                      <a:pt x="0" y="20"/>
                      <a:pt x="0" y="15"/>
                      <a:pt x="11" y="7"/>
                    </a:cubicBezTo>
                    <a:cubicBezTo>
                      <a:pt x="14" y="5"/>
                      <a:pt x="13" y="2"/>
                      <a:pt x="14" y="0"/>
                    </a:cubicBezTo>
                    <a:close/>
                  </a:path>
                </a:pathLst>
              </a:custGeom>
              <a:solidFill>
                <a:srgbClr val="1D2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2" name="Freeform 766">
                <a:extLst>
                  <a:ext uri="{FF2B5EF4-FFF2-40B4-BE49-F238E27FC236}">
                    <a16:creationId xmlns:a16="http://schemas.microsoft.com/office/drawing/2014/main" id="{A9CF6D99-F480-7451-B8D6-1850D9E54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7" y="2625"/>
                <a:ext cx="34" cy="46"/>
              </a:xfrm>
              <a:custGeom>
                <a:avLst/>
                <a:gdLst>
                  <a:gd name="T0" fmla="*/ 14 w 31"/>
                  <a:gd name="T1" fmla="*/ 38 h 42"/>
                  <a:gd name="T2" fmla="*/ 9 w 31"/>
                  <a:gd name="T3" fmla="*/ 38 h 42"/>
                  <a:gd name="T4" fmla="*/ 5 w 31"/>
                  <a:gd name="T5" fmla="*/ 36 h 42"/>
                  <a:gd name="T6" fmla="*/ 8 w 31"/>
                  <a:gd name="T7" fmla="*/ 32 h 42"/>
                  <a:gd name="T8" fmla="*/ 15 w 31"/>
                  <a:gd name="T9" fmla="*/ 28 h 42"/>
                  <a:gd name="T10" fmla="*/ 9 w 31"/>
                  <a:gd name="T11" fmla="*/ 23 h 42"/>
                  <a:gd name="T12" fmla="*/ 9 w 31"/>
                  <a:gd name="T13" fmla="*/ 4 h 42"/>
                  <a:gd name="T14" fmla="*/ 26 w 31"/>
                  <a:gd name="T15" fmla="*/ 13 h 42"/>
                  <a:gd name="T16" fmla="*/ 19 w 31"/>
                  <a:gd name="T17" fmla="*/ 9 h 42"/>
                  <a:gd name="T18" fmla="*/ 23 w 31"/>
                  <a:gd name="T19" fmla="*/ 17 h 42"/>
                  <a:gd name="T20" fmla="*/ 28 w 31"/>
                  <a:gd name="T21" fmla="*/ 28 h 42"/>
                  <a:gd name="T22" fmla="*/ 26 w 31"/>
                  <a:gd name="T23" fmla="*/ 39 h 42"/>
                  <a:gd name="T24" fmla="*/ 24 w 31"/>
                  <a:gd name="T25" fmla="*/ 42 h 42"/>
                  <a:gd name="T26" fmla="*/ 21 w 31"/>
                  <a:gd name="T27" fmla="*/ 41 h 42"/>
                  <a:gd name="T28" fmla="*/ 14 w 31"/>
                  <a:gd name="T29" fmla="*/ 38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2">
                    <a:moveTo>
                      <a:pt x="14" y="38"/>
                    </a:moveTo>
                    <a:cubicBezTo>
                      <a:pt x="13" y="38"/>
                      <a:pt x="11" y="38"/>
                      <a:pt x="9" y="38"/>
                    </a:cubicBezTo>
                    <a:cubicBezTo>
                      <a:pt x="7" y="38"/>
                      <a:pt x="6" y="38"/>
                      <a:pt x="5" y="36"/>
                    </a:cubicBezTo>
                    <a:cubicBezTo>
                      <a:pt x="5" y="33"/>
                      <a:pt x="7" y="33"/>
                      <a:pt x="8" y="32"/>
                    </a:cubicBezTo>
                    <a:cubicBezTo>
                      <a:pt x="11" y="31"/>
                      <a:pt x="15" y="33"/>
                      <a:pt x="15" y="28"/>
                    </a:cubicBezTo>
                    <a:cubicBezTo>
                      <a:pt x="15" y="24"/>
                      <a:pt x="12" y="24"/>
                      <a:pt x="9" y="23"/>
                    </a:cubicBezTo>
                    <a:cubicBezTo>
                      <a:pt x="0" y="19"/>
                      <a:pt x="0" y="11"/>
                      <a:pt x="9" y="4"/>
                    </a:cubicBezTo>
                    <a:cubicBezTo>
                      <a:pt x="17" y="0"/>
                      <a:pt x="26" y="5"/>
                      <a:pt x="26" y="13"/>
                    </a:cubicBezTo>
                    <a:cubicBezTo>
                      <a:pt x="23" y="13"/>
                      <a:pt x="23" y="8"/>
                      <a:pt x="19" y="9"/>
                    </a:cubicBezTo>
                    <a:cubicBezTo>
                      <a:pt x="18" y="13"/>
                      <a:pt x="18" y="16"/>
                      <a:pt x="23" y="17"/>
                    </a:cubicBezTo>
                    <a:cubicBezTo>
                      <a:pt x="31" y="18"/>
                      <a:pt x="31" y="23"/>
                      <a:pt x="28" y="28"/>
                    </a:cubicBezTo>
                    <a:cubicBezTo>
                      <a:pt x="27" y="32"/>
                      <a:pt x="23" y="34"/>
                      <a:pt x="26" y="39"/>
                    </a:cubicBezTo>
                    <a:cubicBezTo>
                      <a:pt x="26" y="40"/>
                      <a:pt x="25" y="42"/>
                      <a:pt x="24" y="42"/>
                    </a:cubicBezTo>
                    <a:cubicBezTo>
                      <a:pt x="23" y="42"/>
                      <a:pt x="21" y="41"/>
                      <a:pt x="21" y="41"/>
                    </a:cubicBezTo>
                    <a:cubicBezTo>
                      <a:pt x="19" y="39"/>
                      <a:pt x="18" y="35"/>
                      <a:pt x="14" y="38"/>
                    </a:cubicBezTo>
                    <a:close/>
                  </a:path>
                </a:pathLst>
              </a:custGeom>
              <a:solidFill>
                <a:srgbClr val="1A20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3" name="Freeform 767">
                <a:extLst>
                  <a:ext uri="{FF2B5EF4-FFF2-40B4-BE49-F238E27FC236}">
                    <a16:creationId xmlns:a16="http://schemas.microsoft.com/office/drawing/2014/main" id="{5324EEE9-2464-2554-6BE3-AA67E71DB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8" y="2749"/>
                <a:ext cx="33" cy="45"/>
              </a:xfrm>
              <a:custGeom>
                <a:avLst/>
                <a:gdLst>
                  <a:gd name="T0" fmla="*/ 26 w 30"/>
                  <a:gd name="T1" fmla="*/ 0 h 41"/>
                  <a:gd name="T2" fmla="*/ 30 w 30"/>
                  <a:gd name="T3" fmla="*/ 16 h 41"/>
                  <a:gd name="T4" fmla="*/ 23 w 30"/>
                  <a:gd name="T5" fmla="*/ 14 h 41"/>
                  <a:gd name="T6" fmla="*/ 26 w 30"/>
                  <a:gd name="T7" fmla="*/ 19 h 41"/>
                  <a:gd name="T8" fmla="*/ 24 w 30"/>
                  <a:gd name="T9" fmla="*/ 32 h 41"/>
                  <a:gd name="T10" fmla="*/ 8 w 30"/>
                  <a:gd name="T11" fmla="*/ 35 h 41"/>
                  <a:gd name="T12" fmla="*/ 7 w 30"/>
                  <a:gd name="T13" fmla="*/ 34 h 41"/>
                  <a:gd name="T14" fmla="*/ 4 w 30"/>
                  <a:gd name="T15" fmla="*/ 26 h 41"/>
                  <a:gd name="T16" fmla="*/ 11 w 30"/>
                  <a:gd name="T17" fmla="*/ 30 h 41"/>
                  <a:gd name="T18" fmla="*/ 13 w 30"/>
                  <a:gd name="T19" fmla="*/ 14 h 41"/>
                  <a:gd name="T20" fmla="*/ 19 w 30"/>
                  <a:gd name="T21" fmla="*/ 4 h 41"/>
                  <a:gd name="T22" fmla="*/ 26 w 30"/>
                  <a:gd name="T2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41">
                    <a:moveTo>
                      <a:pt x="26" y="0"/>
                    </a:moveTo>
                    <a:cubicBezTo>
                      <a:pt x="29" y="5"/>
                      <a:pt x="28" y="11"/>
                      <a:pt x="30" y="16"/>
                    </a:cubicBezTo>
                    <a:cubicBezTo>
                      <a:pt x="25" y="19"/>
                      <a:pt x="26" y="10"/>
                      <a:pt x="23" y="14"/>
                    </a:cubicBezTo>
                    <a:cubicBezTo>
                      <a:pt x="20" y="17"/>
                      <a:pt x="25" y="17"/>
                      <a:pt x="26" y="19"/>
                    </a:cubicBezTo>
                    <a:cubicBezTo>
                      <a:pt x="29" y="24"/>
                      <a:pt x="28" y="29"/>
                      <a:pt x="24" y="32"/>
                    </a:cubicBezTo>
                    <a:cubicBezTo>
                      <a:pt x="20" y="35"/>
                      <a:pt x="15" y="41"/>
                      <a:pt x="8" y="35"/>
                    </a:cubicBezTo>
                    <a:cubicBezTo>
                      <a:pt x="8" y="35"/>
                      <a:pt x="7" y="34"/>
                      <a:pt x="7" y="34"/>
                    </a:cubicBezTo>
                    <a:cubicBezTo>
                      <a:pt x="5" y="31"/>
                      <a:pt x="0" y="29"/>
                      <a:pt x="4" y="26"/>
                    </a:cubicBezTo>
                    <a:cubicBezTo>
                      <a:pt x="7" y="22"/>
                      <a:pt x="8" y="29"/>
                      <a:pt x="11" y="30"/>
                    </a:cubicBezTo>
                    <a:cubicBezTo>
                      <a:pt x="14" y="25"/>
                      <a:pt x="18" y="21"/>
                      <a:pt x="13" y="14"/>
                    </a:cubicBezTo>
                    <a:cubicBezTo>
                      <a:pt x="9" y="10"/>
                      <a:pt x="13" y="5"/>
                      <a:pt x="19" y="4"/>
                    </a:cubicBezTo>
                    <a:cubicBezTo>
                      <a:pt x="21" y="3"/>
                      <a:pt x="25" y="5"/>
                      <a:pt x="26" y="0"/>
                    </a:cubicBezTo>
                    <a:close/>
                  </a:path>
                </a:pathLst>
              </a:custGeom>
              <a:solidFill>
                <a:srgbClr val="1D25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" name="Freeform 768">
                <a:extLst>
                  <a:ext uri="{FF2B5EF4-FFF2-40B4-BE49-F238E27FC236}">
                    <a16:creationId xmlns:a16="http://schemas.microsoft.com/office/drawing/2014/main" id="{99527FC3-63BD-EC3B-58BE-2DEF33153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721"/>
                <a:ext cx="36" cy="47"/>
              </a:xfrm>
              <a:custGeom>
                <a:avLst/>
                <a:gdLst>
                  <a:gd name="T0" fmla="*/ 24 w 33"/>
                  <a:gd name="T1" fmla="*/ 42 h 43"/>
                  <a:gd name="T2" fmla="*/ 13 w 33"/>
                  <a:gd name="T3" fmla="*/ 42 h 43"/>
                  <a:gd name="T4" fmla="*/ 8 w 33"/>
                  <a:gd name="T5" fmla="*/ 40 h 43"/>
                  <a:gd name="T6" fmla="*/ 12 w 33"/>
                  <a:gd name="T7" fmla="*/ 35 h 43"/>
                  <a:gd name="T8" fmla="*/ 17 w 33"/>
                  <a:gd name="T9" fmla="*/ 31 h 43"/>
                  <a:gd name="T10" fmla="*/ 10 w 33"/>
                  <a:gd name="T11" fmla="*/ 31 h 43"/>
                  <a:gd name="T12" fmla="*/ 1 w 33"/>
                  <a:gd name="T13" fmla="*/ 21 h 43"/>
                  <a:gd name="T14" fmla="*/ 11 w 33"/>
                  <a:gd name="T15" fmla="*/ 0 h 43"/>
                  <a:gd name="T16" fmla="*/ 26 w 33"/>
                  <a:gd name="T17" fmla="*/ 14 h 43"/>
                  <a:gd name="T18" fmla="*/ 25 w 33"/>
                  <a:gd name="T19" fmla="*/ 14 h 43"/>
                  <a:gd name="T20" fmla="*/ 18 w 33"/>
                  <a:gd name="T21" fmla="*/ 6 h 43"/>
                  <a:gd name="T22" fmla="*/ 16 w 33"/>
                  <a:gd name="T23" fmla="*/ 11 h 43"/>
                  <a:gd name="T24" fmla="*/ 23 w 33"/>
                  <a:gd name="T25" fmla="*/ 21 h 43"/>
                  <a:gd name="T26" fmla="*/ 32 w 33"/>
                  <a:gd name="T27" fmla="*/ 24 h 43"/>
                  <a:gd name="T28" fmla="*/ 29 w 33"/>
                  <a:gd name="T29" fmla="*/ 34 h 43"/>
                  <a:gd name="T30" fmla="*/ 24 w 33"/>
                  <a:gd name="T3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43">
                    <a:moveTo>
                      <a:pt x="24" y="42"/>
                    </a:moveTo>
                    <a:cubicBezTo>
                      <a:pt x="20" y="42"/>
                      <a:pt x="17" y="39"/>
                      <a:pt x="13" y="42"/>
                    </a:cubicBezTo>
                    <a:cubicBezTo>
                      <a:pt x="11" y="43"/>
                      <a:pt x="9" y="42"/>
                      <a:pt x="8" y="40"/>
                    </a:cubicBezTo>
                    <a:cubicBezTo>
                      <a:pt x="6" y="36"/>
                      <a:pt x="10" y="36"/>
                      <a:pt x="12" y="35"/>
                    </a:cubicBezTo>
                    <a:cubicBezTo>
                      <a:pt x="14" y="34"/>
                      <a:pt x="18" y="34"/>
                      <a:pt x="17" y="31"/>
                    </a:cubicBezTo>
                    <a:cubicBezTo>
                      <a:pt x="16" y="27"/>
                      <a:pt x="13" y="30"/>
                      <a:pt x="10" y="31"/>
                    </a:cubicBezTo>
                    <a:cubicBezTo>
                      <a:pt x="3" y="32"/>
                      <a:pt x="0" y="28"/>
                      <a:pt x="1" y="21"/>
                    </a:cubicBezTo>
                    <a:cubicBezTo>
                      <a:pt x="1" y="12"/>
                      <a:pt x="8" y="7"/>
                      <a:pt x="11" y="0"/>
                    </a:cubicBezTo>
                    <a:cubicBezTo>
                      <a:pt x="27" y="1"/>
                      <a:pt x="29" y="3"/>
                      <a:pt x="26" y="14"/>
                    </a:cubicBezTo>
                    <a:cubicBezTo>
                      <a:pt x="26" y="14"/>
                      <a:pt x="25" y="14"/>
                      <a:pt x="25" y="14"/>
                    </a:cubicBezTo>
                    <a:cubicBezTo>
                      <a:pt x="22" y="11"/>
                      <a:pt x="24" y="5"/>
                      <a:pt x="18" y="6"/>
                    </a:cubicBezTo>
                    <a:cubicBezTo>
                      <a:pt x="16" y="7"/>
                      <a:pt x="16" y="9"/>
                      <a:pt x="16" y="11"/>
                    </a:cubicBezTo>
                    <a:cubicBezTo>
                      <a:pt x="18" y="15"/>
                      <a:pt x="16" y="21"/>
                      <a:pt x="23" y="21"/>
                    </a:cubicBezTo>
                    <a:cubicBezTo>
                      <a:pt x="27" y="20"/>
                      <a:pt x="30" y="20"/>
                      <a:pt x="32" y="24"/>
                    </a:cubicBezTo>
                    <a:cubicBezTo>
                      <a:pt x="33" y="28"/>
                      <a:pt x="32" y="31"/>
                      <a:pt x="29" y="34"/>
                    </a:cubicBezTo>
                    <a:cubicBezTo>
                      <a:pt x="26" y="36"/>
                      <a:pt x="25" y="39"/>
                      <a:pt x="24" y="42"/>
                    </a:cubicBezTo>
                    <a:close/>
                  </a:path>
                </a:pathLst>
              </a:custGeom>
              <a:solidFill>
                <a:srgbClr val="1B20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" name="Freeform 769">
                <a:extLst>
                  <a:ext uri="{FF2B5EF4-FFF2-40B4-BE49-F238E27FC236}">
                    <a16:creationId xmlns:a16="http://schemas.microsoft.com/office/drawing/2014/main" id="{CF80C301-5B14-3722-4709-A59B85D3E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662"/>
                <a:ext cx="32" cy="43"/>
              </a:xfrm>
              <a:custGeom>
                <a:avLst/>
                <a:gdLst>
                  <a:gd name="T0" fmla="*/ 12 w 29"/>
                  <a:gd name="T1" fmla="*/ 0 h 39"/>
                  <a:gd name="T2" fmla="*/ 20 w 29"/>
                  <a:gd name="T3" fmla="*/ 4 h 39"/>
                  <a:gd name="T4" fmla="*/ 23 w 29"/>
                  <a:gd name="T5" fmla="*/ 9 h 39"/>
                  <a:gd name="T6" fmla="*/ 19 w 29"/>
                  <a:gd name="T7" fmla="*/ 9 h 39"/>
                  <a:gd name="T8" fmla="*/ 18 w 29"/>
                  <a:gd name="T9" fmla="*/ 15 h 39"/>
                  <a:gd name="T10" fmla="*/ 20 w 29"/>
                  <a:gd name="T11" fmla="*/ 35 h 39"/>
                  <a:gd name="T12" fmla="*/ 18 w 29"/>
                  <a:gd name="T13" fmla="*/ 39 h 39"/>
                  <a:gd name="T14" fmla="*/ 10 w 29"/>
                  <a:gd name="T15" fmla="*/ 35 h 39"/>
                  <a:gd name="T16" fmla="*/ 4 w 29"/>
                  <a:gd name="T17" fmla="*/ 32 h 39"/>
                  <a:gd name="T18" fmla="*/ 9 w 29"/>
                  <a:gd name="T19" fmla="*/ 30 h 39"/>
                  <a:gd name="T20" fmla="*/ 14 w 29"/>
                  <a:gd name="T21" fmla="*/ 28 h 39"/>
                  <a:gd name="T22" fmla="*/ 12 w 29"/>
                  <a:gd name="T23" fmla="*/ 20 h 39"/>
                  <a:gd name="T24" fmla="*/ 11 w 29"/>
                  <a:gd name="T25" fmla="*/ 4 h 39"/>
                  <a:gd name="T26" fmla="*/ 12 w 29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39">
                    <a:moveTo>
                      <a:pt x="12" y="0"/>
                    </a:moveTo>
                    <a:cubicBezTo>
                      <a:pt x="15" y="1"/>
                      <a:pt x="17" y="2"/>
                      <a:pt x="20" y="4"/>
                    </a:cubicBezTo>
                    <a:cubicBezTo>
                      <a:pt x="22" y="5"/>
                      <a:pt x="24" y="6"/>
                      <a:pt x="23" y="9"/>
                    </a:cubicBezTo>
                    <a:cubicBezTo>
                      <a:pt x="22" y="11"/>
                      <a:pt x="20" y="8"/>
                      <a:pt x="19" y="9"/>
                    </a:cubicBezTo>
                    <a:cubicBezTo>
                      <a:pt x="14" y="10"/>
                      <a:pt x="18" y="15"/>
                      <a:pt x="18" y="15"/>
                    </a:cubicBezTo>
                    <a:cubicBezTo>
                      <a:pt x="28" y="20"/>
                      <a:pt x="29" y="27"/>
                      <a:pt x="20" y="35"/>
                    </a:cubicBezTo>
                    <a:cubicBezTo>
                      <a:pt x="19" y="35"/>
                      <a:pt x="20" y="38"/>
                      <a:pt x="18" y="39"/>
                    </a:cubicBezTo>
                    <a:cubicBezTo>
                      <a:pt x="16" y="36"/>
                      <a:pt x="14" y="34"/>
                      <a:pt x="10" y="35"/>
                    </a:cubicBezTo>
                    <a:cubicBezTo>
                      <a:pt x="7" y="36"/>
                      <a:pt x="4" y="35"/>
                      <a:pt x="4" y="32"/>
                    </a:cubicBezTo>
                    <a:cubicBezTo>
                      <a:pt x="4" y="26"/>
                      <a:pt x="7" y="30"/>
                      <a:pt x="9" y="30"/>
                    </a:cubicBezTo>
                    <a:cubicBezTo>
                      <a:pt x="11" y="31"/>
                      <a:pt x="13" y="30"/>
                      <a:pt x="14" y="28"/>
                    </a:cubicBezTo>
                    <a:cubicBezTo>
                      <a:pt x="14" y="26"/>
                      <a:pt x="15" y="21"/>
                      <a:pt x="12" y="20"/>
                    </a:cubicBezTo>
                    <a:cubicBezTo>
                      <a:pt x="0" y="16"/>
                      <a:pt x="6" y="10"/>
                      <a:pt x="11" y="4"/>
                    </a:cubicBezTo>
                    <a:cubicBezTo>
                      <a:pt x="11" y="3"/>
                      <a:pt x="12" y="2"/>
                      <a:pt x="12" y="0"/>
                    </a:cubicBezTo>
                    <a:close/>
                  </a:path>
                </a:pathLst>
              </a:custGeom>
              <a:solidFill>
                <a:srgbClr val="232B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" name="Freeform 770">
                <a:extLst>
                  <a:ext uri="{FF2B5EF4-FFF2-40B4-BE49-F238E27FC236}">
                    <a16:creationId xmlns:a16="http://schemas.microsoft.com/office/drawing/2014/main" id="{5428B3EB-73D6-4700-7BFC-7443EE89B2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513"/>
                <a:ext cx="53" cy="69"/>
              </a:xfrm>
              <a:custGeom>
                <a:avLst/>
                <a:gdLst>
                  <a:gd name="T0" fmla="*/ 7 w 49"/>
                  <a:gd name="T1" fmla="*/ 7 h 63"/>
                  <a:gd name="T2" fmla="*/ 41 w 49"/>
                  <a:gd name="T3" fmla="*/ 0 h 63"/>
                  <a:gd name="T4" fmla="*/ 45 w 49"/>
                  <a:gd name="T5" fmla="*/ 15 h 63"/>
                  <a:gd name="T6" fmla="*/ 24 w 49"/>
                  <a:gd name="T7" fmla="*/ 31 h 63"/>
                  <a:gd name="T8" fmla="*/ 18 w 49"/>
                  <a:gd name="T9" fmla="*/ 37 h 63"/>
                  <a:gd name="T10" fmla="*/ 26 w 49"/>
                  <a:gd name="T11" fmla="*/ 39 h 63"/>
                  <a:gd name="T12" fmla="*/ 40 w 49"/>
                  <a:gd name="T13" fmla="*/ 37 h 63"/>
                  <a:gd name="T14" fmla="*/ 45 w 49"/>
                  <a:gd name="T15" fmla="*/ 39 h 63"/>
                  <a:gd name="T16" fmla="*/ 41 w 49"/>
                  <a:gd name="T17" fmla="*/ 44 h 63"/>
                  <a:gd name="T18" fmla="*/ 34 w 49"/>
                  <a:gd name="T19" fmla="*/ 45 h 63"/>
                  <a:gd name="T20" fmla="*/ 25 w 49"/>
                  <a:gd name="T21" fmla="*/ 56 h 63"/>
                  <a:gd name="T22" fmla="*/ 22 w 49"/>
                  <a:gd name="T23" fmla="*/ 62 h 63"/>
                  <a:gd name="T24" fmla="*/ 17 w 49"/>
                  <a:gd name="T25" fmla="*/ 59 h 63"/>
                  <a:gd name="T26" fmla="*/ 6 w 49"/>
                  <a:gd name="T27" fmla="*/ 54 h 63"/>
                  <a:gd name="T28" fmla="*/ 1 w 49"/>
                  <a:gd name="T29" fmla="*/ 53 h 63"/>
                  <a:gd name="T30" fmla="*/ 3 w 49"/>
                  <a:gd name="T31" fmla="*/ 48 h 63"/>
                  <a:gd name="T32" fmla="*/ 9 w 49"/>
                  <a:gd name="T33" fmla="*/ 29 h 63"/>
                  <a:gd name="T34" fmla="*/ 7 w 49"/>
                  <a:gd name="T35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63">
                    <a:moveTo>
                      <a:pt x="7" y="7"/>
                    </a:moveTo>
                    <a:cubicBezTo>
                      <a:pt x="18" y="2"/>
                      <a:pt x="30" y="1"/>
                      <a:pt x="41" y="0"/>
                    </a:cubicBezTo>
                    <a:cubicBezTo>
                      <a:pt x="49" y="4"/>
                      <a:pt x="48" y="9"/>
                      <a:pt x="45" y="15"/>
                    </a:cubicBezTo>
                    <a:cubicBezTo>
                      <a:pt x="41" y="23"/>
                      <a:pt x="33" y="28"/>
                      <a:pt x="24" y="31"/>
                    </a:cubicBezTo>
                    <a:cubicBezTo>
                      <a:pt x="21" y="32"/>
                      <a:pt x="18" y="32"/>
                      <a:pt x="18" y="37"/>
                    </a:cubicBezTo>
                    <a:cubicBezTo>
                      <a:pt x="20" y="42"/>
                      <a:pt x="23" y="40"/>
                      <a:pt x="26" y="39"/>
                    </a:cubicBezTo>
                    <a:cubicBezTo>
                      <a:pt x="31" y="38"/>
                      <a:pt x="35" y="37"/>
                      <a:pt x="40" y="37"/>
                    </a:cubicBezTo>
                    <a:cubicBezTo>
                      <a:pt x="42" y="36"/>
                      <a:pt x="45" y="36"/>
                      <a:pt x="45" y="39"/>
                    </a:cubicBezTo>
                    <a:cubicBezTo>
                      <a:pt x="46" y="43"/>
                      <a:pt x="43" y="44"/>
                      <a:pt x="41" y="44"/>
                    </a:cubicBezTo>
                    <a:cubicBezTo>
                      <a:pt x="38" y="44"/>
                      <a:pt x="36" y="44"/>
                      <a:pt x="34" y="45"/>
                    </a:cubicBezTo>
                    <a:cubicBezTo>
                      <a:pt x="27" y="46"/>
                      <a:pt x="19" y="45"/>
                      <a:pt x="25" y="56"/>
                    </a:cubicBezTo>
                    <a:cubicBezTo>
                      <a:pt x="26" y="59"/>
                      <a:pt x="25" y="61"/>
                      <a:pt x="22" y="62"/>
                    </a:cubicBezTo>
                    <a:cubicBezTo>
                      <a:pt x="20" y="63"/>
                      <a:pt x="18" y="61"/>
                      <a:pt x="17" y="59"/>
                    </a:cubicBezTo>
                    <a:cubicBezTo>
                      <a:pt x="16" y="51"/>
                      <a:pt x="13" y="48"/>
                      <a:pt x="6" y="54"/>
                    </a:cubicBezTo>
                    <a:cubicBezTo>
                      <a:pt x="4" y="55"/>
                      <a:pt x="2" y="55"/>
                      <a:pt x="1" y="53"/>
                    </a:cubicBezTo>
                    <a:cubicBezTo>
                      <a:pt x="0" y="51"/>
                      <a:pt x="1" y="49"/>
                      <a:pt x="3" y="48"/>
                    </a:cubicBezTo>
                    <a:cubicBezTo>
                      <a:pt x="15" y="45"/>
                      <a:pt x="10" y="36"/>
                      <a:pt x="9" y="29"/>
                    </a:cubicBezTo>
                    <a:cubicBezTo>
                      <a:pt x="8" y="21"/>
                      <a:pt x="3" y="14"/>
                      <a:pt x="7" y="7"/>
                    </a:cubicBezTo>
                    <a:close/>
                  </a:path>
                </a:pathLst>
              </a:custGeom>
              <a:solidFill>
                <a:srgbClr val="1B1D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" name="Freeform 771">
                <a:extLst>
                  <a:ext uri="{FF2B5EF4-FFF2-40B4-BE49-F238E27FC236}">
                    <a16:creationId xmlns:a16="http://schemas.microsoft.com/office/drawing/2014/main" id="{0835C899-8B9A-0E32-E89E-5C1DD4E4C3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3" y="1290"/>
                <a:ext cx="54" cy="67"/>
              </a:xfrm>
              <a:custGeom>
                <a:avLst/>
                <a:gdLst>
                  <a:gd name="T0" fmla="*/ 27 w 49"/>
                  <a:gd name="T1" fmla="*/ 0 h 61"/>
                  <a:gd name="T2" fmla="*/ 43 w 49"/>
                  <a:gd name="T3" fmla="*/ 11 h 61"/>
                  <a:gd name="T4" fmla="*/ 47 w 49"/>
                  <a:gd name="T5" fmla="*/ 20 h 61"/>
                  <a:gd name="T6" fmla="*/ 45 w 49"/>
                  <a:gd name="T7" fmla="*/ 24 h 61"/>
                  <a:gd name="T8" fmla="*/ 42 w 49"/>
                  <a:gd name="T9" fmla="*/ 20 h 61"/>
                  <a:gd name="T10" fmla="*/ 31 w 49"/>
                  <a:gd name="T11" fmla="*/ 12 h 61"/>
                  <a:gd name="T12" fmla="*/ 31 w 49"/>
                  <a:gd name="T13" fmla="*/ 24 h 61"/>
                  <a:gd name="T14" fmla="*/ 38 w 49"/>
                  <a:gd name="T15" fmla="*/ 33 h 61"/>
                  <a:gd name="T16" fmla="*/ 49 w 49"/>
                  <a:gd name="T17" fmla="*/ 41 h 61"/>
                  <a:gd name="T18" fmla="*/ 40 w 49"/>
                  <a:gd name="T19" fmla="*/ 53 h 61"/>
                  <a:gd name="T20" fmla="*/ 26 w 49"/>
                  <a:gd name="T21" fmla="*/ 61 h 61"/>
                  <a:gd name="T22" fmla="*/ 17 w 49"/>
                  <a:gd name="T23" fmla="*/ 58 h 61"/>
                  <a:gd name="T24" fmla="*/ 3 w 49"/>
                  <a:gd name="T25" fmla="*/ 52 h 61"/>
                  <a:gd name="T26" fmla="*/ 3 w 49"/>
                  <a:gd name="T27" fmla="*/ 43 h 61"/>
                  <a:gd name="T28" fmla="*/ 9 w 49"/>
                  <a:gd name="T29" fmla="*/ 46 h 61"/>
                  <a:gd name="T30" fmla="*/ 22 w 49"/>
                  <a:gd name="T31" fmla="*/ 50 h 61"/>
                  <a:gd name="T32" fmla="*/ 24 w 49"/>
                  <a:gd name="T33" fmla="*/ 42 h 61"/>
                  <a:gd name="T34" fmla="*/ 17 w 49"/>
                  <a:gd name="T35" fmla="*/ 37 h 61"/>
                  <a:gd name="T36" fmla="*/ 1 w 49"/>
                  <a:gd name="T37" fmla="*/ 24 h 61"/>
                  <a:gd name="T38" fmla="*/ 19 w 49"/>
                  <a:gd name="T39" fmla="*/ 6 h 61"/>
                  <a:gd name="T40" fmla="*/ 27 w 49"/>
                  <a:gd name="T4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" h="61">
                    <a:moveTo>
                      <a:pt x="27" y="0"/>
                    </a:moveTo>
                    <a:cubicBezTo>
                      <a:pt x="32" y="4"/>
                      <a:pt x="37" y="9"/>
                      <a:pt x="43" y="11"/>
                    </a:cubicBezTo>
                    <a:cubicBezTo>
                      <a:pt x="46" y="12"/>
                      <a:pt x="47" y="16"/>
                      <a:pt x="47" y="20"/>
                    </a:cubicBezTo>
                    <a:cubicBezTo>
                      <a:pt x="47" y="21"/>
                      <a:pt x="47" y="23"/>
                      <a:pt x="45" y="24"/>
                    </a:cubicBezTo>
                    <a:cubicBezTo>
                      <a:pt x="43" y="24"/>
                      <a:pt x="42" y="22"/>
                      <a:pt x="42" y="20"/>
                    </a:cubicBezTo>
                    <a:cubicBezTo>
                      <a:pt x="41" y="15"/>
                      <a:pt x="37" y="14"/>
                      <a:pt x="31" y="12"/>
                    </a:cubicBezTo>
                    <a:cubicBezTo>
                      <a:pt x="31" y="17"/>
                      <a:pt x="31" y="20"/>
                      <a:pt x="31" y="24"/>
                    </a:cubicBezTo>
                    <a:cubicBezTo>
                      <a:pt x="30" y="30"/>
                      <a:pt x="32" y="32"/>
                      <a:pt x="38" y="33"/>
                    </a:cubicBezTo>
                    <a:cubicBezTo>
                      <a:pt x="43" y="34"/>
                      <a:pt x="48" y="34"/>
                      <a:pt x="49" y="41"/>
                    </a:cubicBezTo>
                    <a:cubicBezTo>
                      <a:pt x="49" y="47"/>
                      <a:pt x="46" y="52"/>
                      <a:pt x="40" y="53"/>
                    </a:cubicBezTo>
                    <a:cubicBezTo>
                      <a:pt x="34" y="54"/>
                      <a:pt x="32" y="61"/>
                      <a:pt x="26" y="61"/>
                    </a:cubicBezTo>
                    <a:cubicBezTo>
                      <a:pt x="24" y="56"/>
                      <a:pt x="20" y="58"/>
                      <a:pt x="17" y="58"/>
                    </a:cubicBezTo>
                    <a:cubicBezTo>
                      <a:pt x="12" y="57"/>
                      <a:pt x="7" y="56"/>
                      <a:pt x="3" y="52"/>
                    </a:cubicBezTo>
                    <a:cubicBezTo>
                      <a:pt x="1" y="49"/>
                      <a:pt x="0" y="46"/>
                      <a:pt x="3" y="43"/>
                    </a:cubicBezTo>
                    <a:cubicBezTo>
                      <a:pt x="6" y="40"/>
                      <a:pt x="7" y="44"/>
                      <a:pt x="9" y="46"/>
                    </a:cubicBezTo>
                    <a:cubicBezTo>
                      <a:pt x="12" y="50"/>
                      <a:pt x="17" y="51"/>
                      <a:pt x="22" y="50"/>
                    </a:cubicBezTo>
                    <a:cubicBezTo>
                      <a:pt x="25" y="49"/>
                      <a:pt x="23" y="45"/>
                      <a:pt x="24" y="42"/>
                    </a:cubicBezTo>
                    <a:cubicBezTo>
                      <a:pt x="24" y="38"/>
                      <a:pt x="20" y="38"/>
                      <a:pt x="17" y="37"/>
                    </a:cubicBezTo>
                    <a:cubicBezTo>
                      <a:pt x="9" y="36"/>
                      <a:pt x="1" y="34"/>
                      <a:pt x="1" y="24"/>
                    </a:cubicBezTo>
                    <a:cubicBezTo>
                      <a:pt x="0" y="14"/>
                      <a:pt x="7" y="8"/>
                      <a:pt x="19" y="6"/>
                    </a:cubicBezTo>
                    <a:cubicBezTo>
                      <a:pt x="23" y="5"/>
                      <a:pt x="25" y="4"/>
                      <a:pt x="27" y="0"/>
                    </a:cubicBezTo>
                    <a:close/>
                  </a:path>
                </a:pathLst>
              </a:custGeom>
              <a:solidFill>
                <a:srgbClr val="1C1B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" name="Freeform 772">
                <a:extLst>
                  <a:ext uri="{FF2B5EF4-FFF2-40B4-BE49-F238E27FC236}">
                    <a16:creationId xmlns:a16="http://schemas.microsoft.com/office/drawing/2014/main" id="{5D155FCE-9022-F30E-EE01-3C0BEF049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2" y="1463"/>
                <a:ext cx="82" cy="130"/>
              </a:xfrm>
              <a:custGeom>
                <a:avLst/>
                <a:gdLst>
                  <a:gd name="T0" fmla="*/ 41 w 75"/>
                  <a:gd name="T1" fmla="*/ 41 h 118"/>
                  <a:gd name="T2" fmla="*/ 41 w 75"/>
                  <a:gd name="T3" fmla="*/ 43 h 118"/>
                  <a:gd name="T4" fmla="*/ 57 w 75"/>
                  <a:gd name="T5" fmla="*/ 63 h 118"/>
                  <a:gd name="T6" fmla="*/ 73 w 75"/>
                  <a:gd name="T7" fmla="*/ 76 h 118"/>
                  <a:gd name="T8" fmla="*/ 61 w 75"/>
                  <a:gd name="T9" fmla="*/ 101 h 118"/>
                  <a:gd name="T10" fmla="*/ 50 w 75"/>
                  <a:gd name="T11" fmla="*/ 105 h 118"/>
                  <a:gd name="T12" fmla="*/ 39 w 75"/>
                  <a:gd name="T13" fmla="*/ 115 h 118"/>
                  <a:gd name="T14" fmla="*/ 35 w 75"/>
                  <a:gd name="T15" fmla="*/ 118 h 118"/>
                  <a:gd name="T16" fmla="*/ 31 w 75"/>
                  <a:gd name="T17" fmla="*/ 114 h 118"/>
                  <a:gd name="T18" fmla="*/ 22 w 75"/>
                  <a:gd name="T19" fmla="*/ 104 h 118"/>
                  <a:gd name="T20" fmla="*/ 2 w 75"/>
                  <a:gd name="T21" fmla="*/ 85 h 118"/>
                  <a:gd name="T22" fmla="*/ 3 w 75"/>
                  <a:gd name="T23" fmla="*/ 77 h 118"/>
                  <a:gd name="T24" fmla="*/ 10 w 75"/>
                  <a:gd name="T25" fmla="*/ 82 h 118"/>
                  <a:gd name="T26" fmla="*/ 27 w 75"/>
                  <a:gd name="T27" fmla="*/ 96 h 118"/>
                  <a:gd name="T28" fmla="*/ 33 w 75"/>
                  <a:gd name="T29" fmla="*/ 91 h 118"/>
                  <a:gd name="T30" fmla="*/ 34 w 75"/>
                  <a:gd name="T31" fmla="*/ 72 h 118"/>
                  <a:gd name="T32" fmla="*/ 29 w 75"/>
                  <a:gd name="T33" fmla="*/ 67 h 118"/>
                  <a:gd name="T34" fmla="*/ 22 w 75"/>
                  <a:gd name="T35" fmla="*/ 66 h 118"/>
                  <a:gd name="T36" fmla="*/ 2 w 75"/>
                  <a:gd name="T37" fmla="*/ 42 h 118"/>
                  <a:gd name="T38" fmla="*/ 26 w 75"/>
                  <a:gd name="T39" fmla="*/ 13 h 118"/>
                  <a:gd name="T40" fmla="*/ 35 w 75"/>
                  <a:gd name="T41" fmla="*/ 4 h 118"/>
                  <a:gd name="T42" fmla="*/ 37 w 75"/>
                  <a:gd name="T43" fmla="*/ 0 h 118"/>
                  <a:gd name="T44" fmla="*/ 40 w 75"/>
                  <a:gd name="T45" fmla="*/ 4 h 118"/>
                  <a:gd name="T46" fmla="*/ 49 w 75"/>
                  <a:gd name="T47" fmla="*/ 16 h 118"/>
                  <a:gd name="T48" fmla="*/ 69 w 75"/>
                  <a:gd name="T49" fmla="*/ 42 h 118"/>
                  <a:gd name="T50" fmla="*/ 68 w 75"/>
                  <a:gd name="T51" fmla="*/ 48 h 118"/>
                  <a:gd name="T52" fmla="*/ 64 w 75"/>
                  <a:gd name="T53" fmla="*/ 43 h 118"/>
                  <a:gd name="T54" fmla="*/ 47 w 75"/>
                  <a:gd name="T55" fmla="*/ 22 h 118"/>
                  <a:gd name="T56" fmla="*/ 41 w 75"/>
                  <a:gd name="T57" fmla="*/ 26 h 118"/>
                  <a:gd name="T58" fmla="*/ 41 w 75"/>
                  <a:gd name="T59" fmla="*/ 41 h 118"/>
                  <a:gd name="T60" fmla="*/ 41 w 75"/>
                  <a:gd name="T61" fmla="*/ 4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5" h="118">
                    <a:moveTo>
                      <a:pt x="41" y="41"/>
                    </a:moveTo>
                    <a:cubicBezTo>
                      <a:pt x="41" y="42"/>
                      <a:pt x="41" y="43"/>
                      <a:pt x="41" y="43"/>
                    </a:cubicBezTo>
                    <a:cubicBezTo>
                      <a:pt x="41" y="60"/>
                      <a:pt x="41" y="60"/>
                      <a:pt x="57" y="63"/>
                    </a:cubicBezTo>
                    <a:cubicBezTo>
                      <a:pt x="65" y="65"/>
                      <a:pt x="71" y="68"/>
                      <a:pt x="73" y="76"/>
                    </a:cubicBezTo>
                    <a:cubicBezTo>
                      <a:pt x="75" y="85"/>
                      <a:pt x="69" y="96"/>
                      <a:pt x="61" y="101"/>
                    </a:cubicBezTo>
                    <a:cubicBezTo>
                      <a:pt x="58" y="103"/>
                      <a:pt x="54" y="104"/>
                      <a:pt x="50" y="105"/>
                    </a:cubicBezTo>
                    <a:cubicBezTo>
                      <a:pt x="45" y="106"/>
                      <a:pt x="38" y="106"/>
                      <a:pt x="39" y="115"/>
                    </a:cubicBezTo>
                    <a:cubicBezTo>
                      <a:pt x="40" y="117"/>
                      <a:pt x="37" y="118"/>
                      <a:pt x="35" y="118"/>
                    </a:cubicBezTo>
                    <a:cubicBezTo>
                      <a:pt x="32" y="118"/>
                      <a:pt x="31" y="116"/>
                      <a:pt x="31" y="114"/>
                    </a:cubicBezTo>
                    <a:cubicBezTo>
                      <a:pt x="33" y="106"/>
                      <a:pt x="28" y="105"/>
                      <a:pt x="22" y="104"/>
                    </a:cubicBezTo>
                    <a:cubicBezTo>
                      <a:pt x="12" y="102"/>
                      <a:pt x="5" y="95"/>
                      <a:pt x="2" y="85"/>
                    </a:cubicBezTo>
                    <a:cubicBezTo>
                      <a:pt x="0" y="82"/>
                      <a:pt x="0" y="79"/>
                      <a:pt x="3" y="77"/>
                    </a:cubicBezTo>
                    <a:cubicBezTo>
                      <a:pt x="8" y="75"/>
                      <a:pt x="9" y="79"/>
                      <a:pt x="10" y="82"/>
                    </a:cubicBezTo>
                    <a:cubicBezTo>
                      <a:pt x="13" y="89"/>
                      <a:pt x="19" y="94"/>
                      <a:pt x="27" y="96"/>
                    </a:cubicBezTo>
                    <a:cubicBezTo>
                      <a:pt x="31" y="96"/>
                      <a:pt x="33" y="96"/>
                      <a:pt x="33" y="91"/>
                    </a:cubicBezTo>
                    <a:cubicBezTo>
                      <a:pt x="33" y="85"/>
                      <a:pt x="33" y="78"/>
                      <a:pt x="34" y="72"/>
                    </a:cubicBezTo>
                    <a:cubicBezTo>
                      <a:pt x="34" y="68"/>
                      <a:pt x="32" y="67"/>
                      <a:pt x="29" y="67"/>
                    </a:cubicBezTo>
                    <a:cubicBezTo>
                      <a:pt x="26" y="67"/>
                      <a:pt x="24" y="66"/>
                      <a:pt x="22" y="66"/>
                    </a:cubicBezTo>
                    <a:cubicBezTo>
                      <a:pt x="6" y="62"/>
                      <a:pt x="1" y="56"/>
                      <a:pt x="2" y="42"/>
                    </a:cubicBezTo>
                    <a:cubicBezTo>
                      <a:pt x="3" y="28"/>
                      <a:pt x="13" y="14"/>
                      <a:pt x="26" y="13"/>
                    </a:cubicBezTo>
                    <a:cubicBezTo>
                      <a:pt x="33" y="13"/>
                      <a:pt x="37" y="11"/>
                      <a:pt x="35" y="4"/>
                    </a:cubicBezTo>
                    <a:cubicBezTo>
                      <a:pt x="35" y="2"/>
                      <a:pt x="34" y="0"/>
                      <a:pt x="37" y="0"/>
                    </a:cubicBezTo>
                    <a:cubicBezTo>
                      <a:pt x="40" y="0"/>
                      <a:pt x="40" y="2"/>
                      <a:pt x="40" y="4"/>
                    </a:cubicBezTo>
                    <a:cubicBezTo>
                      <a:pt x="39" y="11"/>
                      <a:pt x="43" y="14"/>
                      <a:pt x="49" y="16"/>
                    </a:cubicBezTo>
                    <a:cubicBezTo>
                      <a:pt x="61" y="20"/>
                      <a:pt x="66" y="31"/>
                      <a:pt x="69" y="42"/>
                    </a:cubicBezTo>
                    <a:cubicBezTo>
                      <a:pt x="70" y="44"/>
                      <a:pt x="71" y="47"/>
                      <a:pt x="68" y="48"/>
                    </a:cubicBezTo>
                    <a:cubicBezTo>
                      <a:pt x="64" y="49"/>
                      <a:pt x="65" y="46"/>
                      <a:pt x="64" y="43"/>
                    </a:cubicBezTo>
                    <a:cubicBezTo>
                      <a:pt x="61" y="34"/>
                      <a:pt x="56" y="26"/>
                      <a:pt x="47" y="22"/>
                    </a:cubicBezTo>
                    <a:cubicBezTo>
                      <a:pt x="42" y="20"/>
                      <a:pt x="40" y="21"/>
                      <a:pt x="41" y="26"/>
                    </a:cubicBezTo>
                    <a:cubicBezTo>
                      <a:pt x="41" y="31"/>
                      <a:pt x="41" y="36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lose/>
                  </a:path>
                </a:pathLst>
              </a:custGeom>
              <a:solidFill>
                <a:srgbClr val="181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" name="Freeform 773">
                <a:extLst>
                  <a:ext uri="{FF2B5EF4-FFF2-40B4-BE49-F238E27FC236}">
                    <a16:creationId xmlns:a16="http://schemas.microsoft.com/office/drawing/2014/main" id="{AC6AC66F-5C14-7020-CE03-33CB54AFF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2" y="1167"/>
                <a:ext cx="51" cy="52"/>
              </a:xfrm>
              <a:custGeom>
                <a:avLst/>
                <a:gdLst>
                  <a:gd name="T0" fmla="*/ 15 w 47"/>
                  <a:gd name="T1" fmla="*/ 29 h 47"/>
                  <a:gd name="T2" fmla="*/ 32 w 47"/>
                  <a:gd name="T3" fmla="*/ 28 h 47"/>
                  <a:gd name="T4" fmla="*/ 37 w 47"/>
                  <a:gd name="T5" fmla="*/ 31 h 47"/>
                  <a:gd name="T6" fmla="*/ 32 w 47"/>
                  <a:gd name="T7" fmla="*/ 35 h 47"/>
                  <a:gd name="T8" fmla="*/ 23 w 47"/>
                  <a:gd name="T9" fmla="*/ 36 h 47"/>
                  <a:gd name="T10" fmla="*/ 17 w 47"/>
                  <a:gd name="T11" fmla="*/ 42 h 47"/>
                  <a:gd name="T12" fmla="*/ 14 w 47"/>
                  <a:gd name="T13" fmla="*/ 47 h 47"/>
                  <a:gd name="T14" fmla="*/ 11 w 47"/>
                  <a:gd name="T15" fmla="*/ 43 h 47"/>
                  <a:gd name="T16" fmla="*/ 5 w 47"/>
                  <a:gd name="T17" fmla="*/ 39 h 47"/>
                  <a:gd name="T18" fmla="*/ 0 w 47"/>
                  <a:gd name="T19" fmla="*/ 36 h 47"/>
                  <a:gd name="T20" fmla="*/ 4 w 47"/>
                  <a:gd name="T21" fmla="*/ 32 h 47"/>
                  <a:gd name="T22" fmla="*/ 9 w 47"/>
                  <a:gd name="T23" fmla="*/ 23 h 47"/>
                  <a:gd name="T24" fmla="*/ 27 w 47"/>
                  <a:gd name="T25" fmla="*/ 1 h 47"/>
                  <a:gd name="T26" fmla="*/ 40 w 47"/>
                  <a:gd name="T27" fmla="*/ 0 h 47"/>
                  <a:gd name="T28" fmla="*/ 47 w 47"/>
                  <a:gd name="T29" fmla="*/ 4 h 47"/>
                  <a:gd name="T30" fmla="*/ 41 w 47"/>
                  <a:gd name="T31" fmla="*/ 8 h 47"/>
                  <a:gd name="T32" fmla="*/ 21 w 47"/>
                  <a:gd name="T33" fmla="*/ 9 h 47"/>
                  <a:gd name="T34" fmla="*/ 16 w 47"/>
                  <a:gd name="T35" fmla="*/ 15 h 47"/>
                  <a:gd name="T36" fmla="*/ 22 w 47"/>
                  <a:gd name="T37" fmla="*/ 18 h 47"/>
                  <a:gd name="T38" fmla="*/ 32 w 47"/>
                  <a:gd name="T39" fmla="*/ 17 h 47"/>
                  <a:gd name="T40" fmla="*/ 37 w 47"/>
                  <a:gd name="T41" fmla="*/ 19 h 47"/>
                  <a:gd name="T42" fmla="*/ 33 w 47"/>
                  <a:gd name="T43" fmla="*/ 24 h 47"/>
                  <a:gd name="T44" fmla="*/ 15 w 47"/>
                  <a:gd name="T45" fmla="*/ 2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47">
                    <a:moveTo>
                      <a:pt x="15" y="29"/>
                    </a:moveTo>
                    <a:cubicBezTo>
                      <a:pt x="22" y="29"/>
                      <a:pt x="27" y="28"/>
                      <a:pt x="32" y="28"/>
                    </a:cubicBezTo>
                    <a:cubicBezTo>
                      <a:pt x="34" y="28"/>
                      <a:pt x="36" y="29"/>
                      <a:pt x="37" y="31"/>
                    </a:cubicBezTo>
                    <a:cubicBezTo>
                      <a:pt x="37" y="34"/>
                      <a:pt x="34" y="35"/>
                      <a:pt x="32" y="35"/>
                    </a:cubicBezTo>
                    <a:cubicBezTo>
                      <a:pt x="29" y="36"/>
                      <a:pt x="26" y="36"/>
                      <a:pt x="23" y="36"/>
                    </a:cubicBezTo>
                    <a:cubicBezTo>
                      <a:pt x="19" y="36"/>
                      <a:pt x="16" y="37"/>
                      <a:pt x="17" y="42"/>
                    </a:cubicBezTo>
                    <a:cubicBezTo>
                      <a:pt x="17" y="44"/>
                      <a:pt x="16" y="47"/>
                      <a:pt x="14" y="47"/>
                    </a:cubicBezTo>
                    <a:cubicBezTo>
                      <a:pt x="12" y="47"/>
                      <a:pt x="11" y="45"/>
                      <a:pt x="11" y="43"/>
                    </a:cubicBezTo>
                    <a:cubicBezTo>
                      <a:pt x="11" y="38"/>
                      <a:pt x="9" y="38"/>
                      <a:pt x="5" y="39"/>
                    </a:cubicBezTo>
                    <a:cubicBezTo>
                      <a:pt x="3" y="39"/>
                      <a:pt x="1" y="39"/>
                      <a:pt x="0" y="36"/>
                    </a:cubicBezTo>
                    <a:cubicBezTo>
                      <a:pt x="0" y="33"/>
                      <a:pt x="2" y="32"/>
                      <a:pt x="4" y="32"/>
                    </a:cubicBezTo>
                    <a:cubicBezTo>
                      <a:pt x="10" y="31"/>
                      <a:pt x="10" y="28"/>
                      <a:pt x="9" y="23"/>
                    </a:cubicBezTo>
                    <a:cubicBezTo>
                      <a:pt x="8" y="3"/>
                      <a:pt x="8" y="3"/>
                      <a:pt x="27" y="1"/>
                    </a:cubicBezTo>
                    <a:cubicBezTo>
                      <a:pt x="32" y="1"/>
                      <a:pt x="36" y="0"/>
                      <a:pt x="40" y="0"/>
                    </a:cubicBezTo>
                    <a:cubicBezTo>
                      <a:pt x="43" y="0"/>
                      <a:pt x="47" y="0"/>
                      <a:pt x="47" y="4"/>
                    </a:cubicBezTo>
                    <a:cubicBezTo>
                      <a:pt x="47" y="7"/>
                      <a:pt x="44" y="7"/>
                      <a:pt x="41" y="8"/>
                    </a:cubicBezTo>
                    <a:cubicBezTo>
                      <a:pt x="34" y="8"/>
                      <a:pt x="28" y="9"/>
                      <a:pt x="21" y="9"/>
                    </a:cubicBezTo>
                    <a:cubicBezTo>
                      <a:pt x="17" y="9"/>
                      <a:pt x="16" y="11"/>
                      <a:pt x="16" y="15"/>
                    </a:cubicBezTo>
                    <a:cubicBezTo>
                      <a:pt x="16" y="20"/>
                      <a:pt x="19" y="18"/>
                      <a:pt x="22" y="18"/>
                    </a:cubicBezTo>
                    <a:cubicBezTo>
                      <a:pt x="25" y="17"/>
                      <a:pt x="28" y="17"/>
                      <a:pt x="32" y="17"/>
                    </a:cubicBezTo>
                    <a:cubicBezTo>
                      <a:pt x="34" y="17"/>
                      <a:pt x="37" y="16"/>
                      <a:pt x="37" y="19"/>
                    </a:cubicBezTo>
                    <a:cubicBezTo>
                      <a:pt x="38" y="23"/>
                      <a:pt x="36" y="24"/>
                      <a:pt x="33" y="24"/>
                    </a:cubicBezTo>
                    <a:cubicBezTo>
                      <a:pt x="28" y="25"/>
                      <a:pt x="22" y="25"/>
                      <a:pt x="15" y="29"/>
                    </a:cubicBezTo>
                    <a:close/>
                  </a:path>
                </a:pathLst>
              </a:custGeom>
              <a:solidFill>
                <a:srgbClr val="1A1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" name="Freeform 774">
                <a:extLst>
                  <a:ext uri="{FF2B5EF4-FFF2-40B4-BE49-F238E27FC236}">
                    <a16:creationId xmlns:a16="http://schemas.microsoft.com/office/drawing/2014/main" id="{1B7FD9FD-6E40-2051-7E5D-DAA06B388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7" y="1131"/>
                <a:ext cx="101" cy="16"/>
              </a:xfrm>
              <a:custGeom>
                <a:avLst/>
                <a:gdLst>
                  <a:gd name="T0" fmla="*/ 31 w 92"/>
                  <a:gd name="T1" fmla="*/ 10 h 15"/>
                  <a:gd name="T2" fmla="*/ 6 w 92"/>
                  <a:gd name="T3" fmla="*/ 10 h 15"/>
                  <a:gd name="T4" fmla="*/ 0 w 92"/>
                  <a:gd name="T5" fmla="*/ 7 h 15"/>
                  <a:gd name="T6" fmla="*/ 5 w 92"/>
                  <a:gd name="T7" fmla="*/ 4 h 15"/>
                  <a:gd name="T8" fmla="*/ 83 w 92"/>
                  <a:gd name="T9" fmla="*/ 6 h 15"/>
                  <a:gd name="T10" fmla="*/ 91 w 92"/>
                  <a:gd name="T11" fmla="*/ 10 h 15"/>
                  <a:gd name="T12" fmla="*/ 82 w 92"/>
                  <a:gd name="T13" fmla="*/ 12 h 15"/>
                  <a:gd name="T14" fmla="*/ 31 w 92"/>
                  <a:gd name="T1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15">
                    <a:moveTo>
                      <a:pt x="31" y="10"/>
                    </a:moveTo>
                    <a:cubicBezTo>
                      <a:pt x="26" y="10"/>
                      <a:pt x="16" y="10"/>
                      <a:pt x="6" y="10"/>
                    </a:cubicBezTo>
                    <a:cubicBezTo>
                      <a:pt x="3" y="10"/>
                      <a:pt x="0" y="11"/>
                      <a:pt x="0" y="7"/>
                    </a:cubicBezTo>
                    <a:cubicBezTo>
                      <a:pt x="0" y="4"/>
                      <a:pt x="3" y="4"/>
                      <a:pt x="5" y="4"/>
                    </a:cubicBezTo>
                    <a:cubicBezTo>
                      <a:pt x="31" y="4"/>
                      <a:pt x="57" y="0"/>
                      <a:pt x="83" y="6"/>
                    </a:cubicBezTo>
                    <a:cubicBezTo>
                      <a:pt x="86" y="7"/>
                      <a:pt x="92" y="5"/>
                      <a:pt x="91" y="10"/>
                    </a:cubicBezTo>
                    <a:cubicBezTo>
                      <a:pt x="90" y="15"/>
                      <a:pt x="85" y="13"/>
                      <a:pt x="82" y="12"/>
                    </a:cubicBezTo>
                    <a:cubicBezTo>
                      <a:pt x="67" y="10"/>
                      <a:pt x="51" y="9"/>
                      <a:pt x="31" y="10"/>
                    </a:cubicBezTo>
                    <a:close/>
                  </a:path>
                </a:pathLst>
              </a:custGeom>
              <a:solidFill>
                <a:srgbClr val="1C21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" name="Freeform 775">
                <a:extLst>
                  <a:ext uri="{FF2B5EF4-FFF2-40B4-BE49-F238E27FC236}">
                    <a16:creationId xmlns:a16="http://schemas.microsoft.com/office/drawing/2014/main" id="{A2452363-F20C-F964-1E94-94A9BB704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1153"/>
                <a:ext cx="105" cy="11"/>
              </a:xfrm>
              <a:custGeom>
                <a:avLst/>
                <a:gdLst>
                  <a:gd name="T0" fmla="*/ 0 w 96"/>
                  <a:gd name="T1" fmla="*/ 2 h 10"/>
                  <a:gd name="T2" fmla="*/ 15 w 96"/>
                  <a:gd name="T3" fmla="*/ 1 h 10"/>
                  <a:gd name="T4" fmla="*/ 75 w 96"/>
                  <a:gd name="T5" fmla="*/ 1 h 10"/>
                  <a:gd name="T6" fmla="*/ 90 w 96"/>
                  <a:gd name="T7" fmla="*/ 3 h 10"/>
                  <a:gd name="T8" fmla="*/ 95 w 96"/>
                  <a:gd name="T9" fmla="*/ 7 h 10"/>
                  <a:gd name="T10" fmla="*/ 89 w 96"/>
                  <a:gd name="T11" fmla="*/ 10 h 10"/>
                  <a:gd name="T12" fmla="*/ 6 w 96"/>
                  <a:gd name="T13" fmla="*/ 5 h 10"/>
                  <a:gd name="T14" fmla="*/ 0 w 96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6" h="10">
                    <a:moveTo>
                      <a:pt x="0" y="2"/>
                    </a:moveTo>
                    <a:cubicBezTo>
                      <a:pt x="5" y="0"/>
                      <a:pt x="10" y="1"/>
                      <a:pt x="15" y="1"/>
                    </a:cubicBezTo>
                    <a:cubicBezTo>
                      <a:pt x="35" y="1"/>
                      <a:pt x="55" y="1"/>
                      <a:pt x="75" y="1"/>
                    </a:cubicBezTo>
                    <a:cubicBezTo>
                      <a:pt x="80" y="2"/>
                      <a:pt x="85" y="2"/>
                      <a:pt x="90" y="3"/>
                    </a:cubicBezTo>
                    <a:cubicBezTo>
                      <a:pt x="92" y="3"/>
                      <a:pt x="96" y="3"/>
                      <a:pt x="95" y="7"/>
                    </a:cubicBezTo>
                    <a:cubicBezTo>
                      <a:pt x="95" y="10"/>
                      <a:pt x="92" y="10"/>
                      <a:pt x="89" y="10"/>
                    </a:cubicBezTo>
                    <a:cubicBezTo>
                      <a:pt x="61" y="9"/>
                      <a:pt x="34" y="7"/>
                      <a:pt x="6" y="5"/>
                    </a:cubicBezTo>
                    <a:cubicBezTo>
                      <a:pt x="4" y="5"/>
                      <a:pt x="2" y="5"/>
                      <a:pt x="0" y="2"/>
                    </a:cubicBezTo>
                    <a:close/>
                  </a:path>
                </a:pathLst>
              </a:custGeom>
              <a:solidFill>
                <a:srgbClr val="181E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" name="Freeform 776">
                <a:extLst>
                  <a:ext uri="{FF2B5EF4-FFF2-40B4-BE49-F238E27FC236}">
                    <a16:creationId xmlns:a16="http://schemas.microsoft.com/office/drawing/2014/main" id="{76C390DC-B234-DCDE-DC0C-7E3330B07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6" y="1044"/>
                <a:ext cx="13" cy="13"/>
              </a:xfrm>
              <a:custGeom>
                <a:avLst/>
                <a:gdLst>
                  <a:gd name="T0" fmla="*/ 12 w 12"/>
                  <a:gd name="T1" fmla="*/ 6 h 12"/>
                  <a:gd name="T2" fmla="*/ 6 w 12"/>
                  <a:gd name="T3" fmla="*/ 12 h 12"/>
                  <a:gd name="T4" fmla="*/ 0 w 12"/>
                  <a:gd name="T5" fmla="*/ 6 h 12"/>
                  <a:gd name="T6" fmla="*/ 6 w 12"/>
                  <a:gd name="T7" fmla="*/ 0 h 12"/>
                  <a:gd name="T8" fmla="*/ 12 w 12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2" y="6"/>
                    </a:moveTo>
                    <a:cubicBezTo>
                      <a:pt x="11" y="10"/>
                      <a:pt x="9" y="12"/>
                      <a:pt x="6" y="12"/>
                    </a:cubicBezTo>
                    <a:cubicBezTo>
                      <a:pt x="2" y="12"/>
                      <a:pt x="0" y="10"/>
                      <a:pt x="0" y="6"/>
                    </a:cubicBezTo>
                    <a:cubicBezTo>
                      <a:pt x="0" y="2"/>
                      <a:pt x="2" y="0"/>
                      <a:pt x="6" y="0"/>
                    </a:cubicBezTo>
                    <a:cubicBezTo>
                      <a:pt x="10" y="1"/>
                      <a:pt x="11" y="3"/>
                      <a:pt x="12" y="6"/>
                    </a:cubicBezTo>
                    <a:close/>
                  </a:path>
                </a:pathLst>
              </a:custGeom>
              <a:solidFill>
                <a:srgbClr val="2E27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" name="Freeform 777">
                <a:extLst>
                  <a:ext uri="{FF2B5EF4-FFF2-40B4-BE49-F238E27FC236}">
                    <a16:creationId xmlns:a16="http://schemas.microsoft.com/office/drawing/2014/main" id="{A17D512E-1BD7-331C-A27D-14EA5C0D3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0" y="1401"/>
                <a:ext cx="102" cy="115"/>
              </a:xfrm>
              <a:custGeom>
                <a:avLst/>
                <a:gdLst>
                  <a:gd name="T0" fmla="*/ 49 w 93"/>
                  <a:gd name="T1" fmla="*/ 105 h 105"/>
                  <a:gd name="T2" fmla="*/ 14 w 93"/>
                  <a:gd name="T3" fmla="*/ 105 h 105"/>
                  <a:gd name="T4" fmla="*/ 7 w 93"/>
                  <a:gd name="T5" fmla="*/ 99 h 105"/>
                  <a:gd name="T6" fmla="*/ 0 w 93"/>
                  <a:gd name="T7" fmla="*/ 12 h 105"/>
                  <a:gd name="T8" fmla="*/ 5 w 93"/>
                  <a:gd name="T9" fmla="*/ 6 h 105"/>
                  <a:gd name="T10" fmla="*/ 70 w 93"/>
                  <a:gd name="T11" fmla="*/ 0 h 105"/>
                  <a:gd name="T12" fmla="*/ 79 w 93"/>
                  <a:gd name="T13" fmla="*/ 10 h 105"/>
                  <a:gd name="T14" fmla="*/ 87 w 93"/>
                  <a:gd name="T15" fmla="*/ 73 h 105"/>
                  <a:gd name="T16" fmla="*/ 90 w 93"/>
                  <a:gd name="T17" fmla="*/ 93 h 105"/>
                  <a:gd name="T18" fmla="*/ 81 w 93"/>
                  <a:gd name="T19" fmla="*/ 103 h 105"/>
                  <a:gd name="T20" fmla="*/ 49 w 93"/>
                  <a:gd name="T21" fmla="*/ 104 h 105"/>
                  <a:gd name="T22" fmla="*/ 49 w 93"/>
                  <a:gd name="T23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105">
                    <a:moveTo>
                      <a:pt x="49" y="105"/>
                    </a:moveTo>
                    <a:cubicBezTo>
                      <a:pt x="37" y="105"/>
                      <a:pt x="26" y="105"/>
                      <a:pt x="14" y="105"/>
                    </a:cubicBezTo>
                    <a:cubicBezTo>
                      <a:pt x="9" y="105"/>
                      <a:pt x="7" y="103"/>
                      <a:pt x="7" y="99"/>
                    </a:cubicBezTo>
                    <a:cubicBezTo>
                      <a:pt x="5" y="70"/>
                      <a:pt x="3" y="41"/>
                      <a:pt x="0" y="12"/>
                    </a:cubicBezTo>
                    <a:cubicBezTo>
                      <a:pt x="0" y="8"/>
                      <a:pt x="1" y="6"/>
                      <a:pt x="5" y="6"/>
                    </a:cubicBezTo>
                    <a:cubicBezTo>
                      <a:pt x="27" y="4"/>
                      <a:pt x="48" y="2"/>
                      <a:pt x="70" y="0"/>
                    </a:cubicBezTo>
                    <a:cubicBezTo>
                      <a:pt x="76" y="0"/>
                      <a:pt x="78" y="2"/>
                      <a:pt x="79" y="10"/>
                    </a:cubicBezTo>
                    <a:cubicBezTo>
                      <a:pt x="81" y="31"/>
                      <a:pt x="84" y="52"/>
                      <a:pt x="87" y="73"/>
                    </a:cubicBezTo>
                    <a:cubicBezTo>
                      <a:pt x="88" y="79"/>
                      <a:pt x="88" y="86"/>
                      <a:pt x="90" y="93"/>
                    </a:cubicBezTo>
                    <a:cubicBezTo>
                      <a:pt x="93" y="102"/>
                      <a:pt x="89" y="103"/>
                      <a:pt x="81" y="103"/>
                    </a:cubicBezTo>
                    <a:cubicBezTo>
                      <a:pt x="70" y="103"/>
                      <a:pt x="59" y="104"/>
                      <a:pt x="49" y="104"/>
                    </a:cubicBezTo>
                    <a:cubicBezTo>
                      <a:pt x="49" y="104"/>
                      <a:pt x="49" y="105"/>
                      <a:pt x="49" y="105"/>
                    </a:cubicBezTo>
                    <a:close/>
                  </a:path>
                </a:pathLst>
              </a:custGeom>
              <a:solidFill>
                <a:srgbClr val="1818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" name="Freeform 778">
                <a:extLst>
                  <a:ext uri="{FF2B5EF4-FFF2-40B4-BE49-F238E27FC236}">
                    <a16:creationId xmlns:a16="http://schemas.microsoft.com/office/drawing/2014/main" id="{98D01682-B600-F9D1-EF3D-84041A34B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6" y="1336"/>
                <a:ext cx="103" cy="59"/>
              </a:xfrm>
              <a:custGeom>
                <a:avLst/>
                <a:gdLst>
                  <a:gd name="T0" fmla="*/ 6 w 94"/>
                  <a:gd name="T1" fmla="*/ 54 h 54"/>
                  <a:gd name="T2" fmla="*/ 2 w 94"/>
                  <a:gd name="T3" fmla="*/ 21 h 54"/>
                  <a:gd name="T4" fmla="*/ 14 w 94"/>
                  <a:gd name="T5" fmla="*/ 7 h 54"/>
                  <a:gd name="T6" fmla="*/ 58 w 94"/>
                  <a:gd name="T7" fmla="*/ 3 h 54"/>
                  <a:gd name="T8" fmla="*/ 84 w 94"/>
                  <a:gd name="T9" fmla="*/ 1 h 54"/>
                  <a:gd name="T10" fmla="*/ 84 w 94"/>
                  <a:gd name="T11" fmla="*/ 1 h 54"/>
                  <a:gd name="T12" fmla="*/ 94 w 94"/>
                  <a:gd name="T13" fmla="*/ 11 h 54"/>
                  <a:gd name="T14" fmla="*/ 94 w 94"/>
                  <a:gd name="T15" fmla="*/ 41 h 54"/>
                  <a:gd name="T16" fmla="*/ 87 w 94"/>
                  <a:gd name="T17" fmla="*/ 48 h 54"/>
                  <a:gd name="T18" fmla="*/ 6 w 94"/>
                  <a:gd name="T1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4" h="54">
                    <a:moveTo>
                      <a:pt x="6" y="54"/>
                    </a:moveTo>
                    <a:cubicBezTo>
                      <a:pt x="0" y="44"/>
                      <a:pt x="3" y="32"/>
                      <a:pt x="2" y="21"/>
                    </a:cubicBezTo>
                    <a:cubicBezTo>
                      <a:pt x="1" y="9"/>
                      <a:pt x="1" y="9"/>
                      <a:pt x="14" y="7"/>
                    </a:cubicBezTo>
                    <a:cubicBezTo>
                      <a:pt x="29" y="6"/>
                      <a:pt x="43" y="4"/>
                      <a:pt x="58" y="3"/>
                    </a:cubicBezTo>
                    <a:cubicBezTo>
                      <a:pt x="66" y="0"/>
                      <a:pt x="76" y="3"/>
                      <a:pt x="84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91" y="1"/>
                      <a:pt x="94" y="4"/>
                      <a:pt x="94" y="11"/>
                    </a:cubicBezTo>
                    <a:cubicBezTo>
                      <a:pt x="93" y="21"/>
                      <a:pt x="94" y="31"/>
                      <a:pt x="94" y="41"/>
                    </a:cubicBezTo>
                    <a:cubicBezTo>
                      <a:pt x="94" y="46"/>
                      <a:pt x="92" y="48"/>
                      <a:pt x="87" y="48"/>
                    </a:cubicBezTo>
                    <a:cubicBezTo>
                      <a:pt x="60" y="48"/>
                      <a:pt x="33" y="51"/>
                      <a:pt x="6" y="54"/>
                    </a:cubicBezTo>
                    <a:close/>
                  </a:path>
                </a:pathLst>
              </a:custGeom>
              <a:solidFill>
                <a:srgbClr val="19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" name="Freeform 779">
                <a:extLst>
                  <a:ext uri="{FF2B5EF4-FFF2-40B4-BE49-F238E27FC236}">
                    <a16:creationId xmlns:a16="http://schemas.microsoft.com/office/drawing/2014/main" id="{21D3C663-A2D8-24CB-E80C-4C32C3751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335"/>
                <a:ext cx="29" cy="4"/>
              </a:xfrm>
              <a:custGeom>
                <a:avLst/>
                <a:gdLst>
                  <a:gd name="T0" fmla="*/ 26 w 26"/>
                  <a:gd name="T1" fmla="*/ 2 h 4"/>
                  <a:gd name="T2" fmla="*/ 0 w 26"/>
                  <a:gd name="T3" fmla="*/ 4 h 4"/>
                  <a:gd name="T4" fmla="*/ 26 w 26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">
                    <a:moveTo>
                      <a:pt x="26" y="2"/>
                    </a:moveTo>
                    <a:cubicBezTo>
                      <a:pt x="18" y="4"/>
                      <a:pt x="9" y="4"/>
                      <a:pt x="0" y="4"/>
                    </a:cubicBezTo>
                    <a:cubicBezTo>
                      <a:pt x="8" y="0"/>
                      <a:pt x="17" y="2"/>
                      <a:pt x="26" y="2"/>
                    </a:cubicBez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" name="Freeform 780">
                <a:extLst>
                  <a:ext uri="{FF2B5EF4-FFF2-40B4-BE49-F238E27FC236}">
                    <a16:creationId xmlns:a16="http://schemas.microsoft.com/office/drawing/2014/main" id="{279A4937-897D-DFBD-E398-BBD5A3656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3" y="920"/>
                <a:ext cx="12" cy="12"/>
              </a:xfrm>
              <a:custGeom>
                <a:avLst/>
                <a:gdLst>
                  <a:gd name="T0" fmla="*/ 6 w 11"/>
                  <a:gd name="T1" fmla="*/ 11 h 11"/>
                  <a:gd name="T2" fmla="*/ 0 w 11"/>
                  <a:gd name="T3" fmla="*/ 3 h 11"/>
                  <a:gd name="T4" fmla="*/ 8 w 11"/>
                  <a:gd name="T5" fmla="*/ 3 h 11"/>
                  <a:gd name="T6" fmla="*/ 6 w 11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6" y="11"/>
                    </a:moveTo>
                    <a:cubicBezTo>
                      <a:pt x="1" y="10"/>
                      <a:pt x="0" y="7"/>
                      <a:pt x="0" y="3"/>
                    </a:cubicBezTo>
                    <a:cubicBezTo>
                      <a:pt x="3" y="1"/>
                      <a:pt x="6" y="0"/>
                      <a:pt x="8" y="3"/>
                    </a:cubicBezTo>
                    <a:cubicBezTo>
                      <a:pt x="11" y="7"/>
                      <a:pt x="8" y="8"/>
                      <a:pt x="6" y="11"/>
                    </a:cubicBezTo>
                    <a:close/>
                  </a:path>
                </a:pathLst>
              </a:custGeom>
              <a:solidFill>
                <a:srgbClr val="283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" name="Freeform 781">
                <a:extLst>
                  <a:ext uri="{FF2B5EF4-FFF2-40B4-BE49-F238E27FC236}">
                    <a16:creationId xmlns:a16="http://schemas.microsoft.com/office/drawing/2014/main" id="{1048E917-F8CE-B1B8-1B8A-2FC035905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935"/>
                <a:ext cx="10" cy="10"/>
              </a:xfrm>
              <a:custGeom>
                <a:avLst/>
                <a:gdLst>
                  <a:gd name="T0" fmla="*/ 4 w 9"/>
                  <a:gd name="T1" fmla="*/ 9 h 9"/>
                  <a:gd name="T2" fmla="*/ 0 w 9"/>
                  <a:gd name="T3" fmla="*/ 4 h 9"/>
                  <a:gd name="T4" fmla="*/ 7 w 9"/>
                  <a:gd name="T5" fmla="*/ 3 h 9"/>
                  <a:gd name="T6" fmla="*/ 4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2" y="8"/>
                      <a:pt x="0" y="6"/>
                      <a:pt x="0" y="4"/>
                    </a:cubicBezTo>
                    <a:cubicBezTo>
                      <a:pt x="2" y="2"/>
                      <a:pt x="5" y="0"/>
                      <a:pt x="7" y="3"/>
                    </a:cubicBezTo>
                    <a:cubicBezTo>
                      <a:pt x="9" y="7"/>
                      <a:pt x="6" y="8"/>
                      <a:pt x="4" y="9"/>
                    </a:cubicBezTo>
                    <a:close/>
                  </a:path>
                </a:pathLst>
              </a:custGeom>
              <a:solidFill>
                <a:srgbClr val="304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" name="Freeform 782">
                <a:extLst>
                  <a:ext uri="{FF2B5EF4-FFF2-40B4-BE49-F238E27FC236}">
                    <a16:creationId xmlns:a16="http://schemas.microsoft.com/office/drawing/2014/main" id="{D93EC3F3-71BB-AF5E-7DB2-DBD23AAC6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5" y="1396"/>
                <a:ext cx="118" cy="107"/>
              </a:xfrm>
              <a:custGeom>
                <a:avLst/>
                <a:gdLst>
                  <a:gd name="T0" fmla="*/ 42 w 108"/>
                  <a:gd name="T1" fmla="*/ 3 h 97"/>
                  <a:gd name="T2" fmla="*/ 56 w 108"/>
                  <a:gd name="T3" fmla="*/ 2 h 97"/>
                  <a:gd name="T4" fmla="*/ 62 w 108"/>
                  <a:gd name="T5" fmla="*/ 5 h 97"/>
                  <a:gd name="T6" fmla="*/ 103 w 108"/>
                  <a:gd name="T7" fmla="*/ 41 h 97"/>
                  <a:gd name="T8" fmla="*/ 95 w 108"/>
                  <a:gd name="T9" fmla="*/ 82 h 97"/>
                  <a:gd name="T10" fmla="*/ 94 w 108"/>
                  <a:gd name="T11" fmla="*/ 82 h 97"/>
                  <a:gd name="T12" fmla="*/ 93 w 108"/>
                  <a:gd name="T13" fmla="*/ 81 h 97"/>
                  <a:gd name="T14" fmla="*/ 62 w 108"/>
                  <a:gd name="T15" fmla="*/ 63 h 97"/>
                  <a:gd name="T16" fmla="*/ 53 w 108"/>
                  <a:gd name="T17" fmla="*/ 53 h 97"/>
                  <a:gd name="T18" fmla="*/ 52 w 108"/>
                  <a:gd name="T19" fmla="*/ 39 h 97"/>
                  <a:gd name="T20" fmla="*/ 60 w 108"/>
                  <a:gd name="T21" fmla="*/ 22 h 97"/>
                  <a:gd name="T22" fmla="*/ 81 w 108"/>
                  <a:gd name="T23" fmla="*/ 37 h 97"/>
                  <a:gd name="T24" fmla="*/ 81 w 108"/>
                  <a:gd name="T25" fmla="*/ 45 h 97"/>
                  <a:gd name="T26" fmla="*/ 75 w 108"/>
                  <a:gd name="T27" fmla="*/ 24 h 97"/>
                  <a:gd name="T28" fmla="*/ 44 w 108"/>
                  <a:gd name="T29" fmla="*/ 23 h 97"/>
                  <a:gd name="T30" fmla="*/ 26 w 108"/>
                  <a:gd name="T31" fmla="*/ 35 h 97"/>
                  <a:gd name="T32" fmla="*/ 32 w 108"/>
                  <a:gd name="T33" fmla="*/ 64 h 97"/>
                  <a:gd name="T34" fmla="*/ 34 w 108"/>
                  <a:gd name="T35" fmla="*/ 64 h 97"/>
                  <a:gd name="T36" fmla="*/ 50 w 108"/>
                  <a:gd name="T37" fmla="*/ 84 h 97"/>
                  <a:gd name="T38" fmla="*/ 37 w 108"/>
                  <a:gd name="T39" fmla="*/ 95 h 97"/>
                  <a:gd name="T40" fmla="*/ 29 w 108"/>
                  <a:gd name="T41" fmla="*/ 92 h 97"/>
                  <a:gd name="T42" fmla="*/ 23 w 108"/>
                  <a:gd name="T43" fmla="*/ 95 h 97"/>
                  <a:gd name="T44" fmla="*/ 21 w 108"/>
                  <a:gd name="T45" fmla="*/ 96 h 97"/>
                  <a:gd name="T46" fmla="*/ 20 w 108"/>
                  <a:gd name="T47" fmla="*/ 20 h 97"/>
                  <a:gd name="T48" fmla="*/ 43 w 108"/>
                  <a:gd name="T49" fmla="*/ 5 h 97"/>
                  <a:gd name="T50" fmla="*/ 45 w 108"/>
                  <a:gd name="T51" fmla="*/ 3 h 97"/>
                  <a:gd name="T52" fmla="*/ 42 w 108"/>
                  <a:gd name="T53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97">
                    <a:moveTo>
                      <a:pt x="42" y="3"/>
                    </a:moveTo>
                    <a:cubicBezTo>
                      <a:pt x="46" y="0"/>
                      <a:pt x="51" y="2"/>
                      <a:pt x="56" y="2"/>
                    </a:cubicBezTo>
                    <a:cubicBezTo>
                      <a:pt x="56" y="6"/>
                      <a:pt x="59" y="5"/>
                      <a:pt x="62" y="5"/>
                    </a:cubicBezTo>
                    <a:cubicBezTo>
                      <a:pt x="85" y="3"/>
                      <a:pt x="98" y="24"/>
                      <a:pt x="103" y="41"/>
                    </a:cubicBezTo>
                    <a:cubicBezTo>
                      <a:pt x="108" y="56"/>
                      <a:pt x="104" y="70"/>
                      <a:pt x="95" y="82"/>
                    </a:cubicBezTo>
                    <a:cubicBezTo>
                      <a:pt x="95" y="82"/>
                      <a:pt x="94" y="82"/>
                      <a:pt x="94" y="82"/>
                    </a:cubicBezTo>
                    <a:cubicBezTo>
                      <a:pt x="94" y="82"/>
                      <a:pt x="94" y="81"/>
                      <a:pt x="93" y="81"/>
                    </a:cubicBezTo>
                    <a:cubicBezTo>
                      <a:pt x="88" y="67"/>
                      <a:pt x="76" y="63"/>
                      <a:pt x="62" y="63"/>
                    </a:cubicBezTo>
                    <a:cubicBezTo>
                      <a:pt x="56" y="63"/>
                      <a:pt x="53" y="60"/>
                      <a:pt x="53" y="53"/>
                    </a:cubicBezTo>
                    <a:cubicBezTo>
                      <a:pt x="53" y="49"/>
                      <a:pt x="53" y="44"/>
                      <a:pt x="52" y="39"/>
                    </a:cubicBezTo>
                    <a:cubicBezTo>
                      <a:pt x="50" y="28"/>
                      <a:pt x="52" y="23"/>
                      <a:pt x="60" y="22"/>
                    </a:cubicBezTo>
                    <a:cubicBezTo>
                      <a:pt x="70" y="21"/>
                      <a:pt x="79" y="28"/>
                      <a:pt x="81" y="37"/>
                    </a:cubicBezTo>
                    <a:cubicBezTo>
                      <a:pt x="81" y="39"/>
                      <a:pt x="81" y="41"/>
                      <a:pt x="81" y="45"/>
                    </a:cubicBezTo>
                    <a:cubicBezTo>
                      <a:pt x="84" y="35"/>
                      <a:pt x="82" y="29"/>
                      <a:pt x="75" y="24"/>
                    </a:cubicBezTo>
                    <a:cubicBezTo>
                      <a:pt x="67" y="18"/>
                      <a:pt x="53" y="18"/>
                      <a:pt x="44" y="23"/>
                    </a:cubicBezTo>
                    <a:cubicBezTo>
                      <a:pt x="38" y="27"/>
                      <a:pt x="31" y="30"/>
                      <a:pt x="26" y="35"/>
                    </a:cubicBezTo>
                    <a:cubicBezTo>
                      <a:pt x="15" y="47"/>
                      <a:pt x="18" y="59"/>
                      <a:pt x="32" y="64"/>
                    </a:cubicBezTo>
                    <a:cubicBezTo>
                      <a:pt x="33" y="64"/>
                      <a:pt x="34" y="64"/>
                      <a:pt x="34" y="64"/>
                    </a:cubicBezTo>
                    <a:cubicBezTo>
                      <a:pt x="48" y="69"/>
                      <a:pt x="49" y="70"/>
                      <a:pt x="50" y="84"/>
                    </a:cubicBezTo>
                    <a:cubicBezTo>
                      <a:pt x="51" y="93"/>
                      <a:pt x="47" y="97"/>
                      <a:pt x="37" y="95"/>
                    </a:cubicBezTo>
                    <a:cubicBezTo>
                      <a:pt x="34" y="94"/>
                      <a:pt x="32" y="93"/>
                      <a:pt x="29" y="92"/>
                    </a:cubicBezTo>
                    <a:cubicBezTo>
                      <a:pt x="26" y="91"/>
                      <a:pt x="24" y="91"/>
                      <a:pt x="23" y="95"/>
                    </a:cubicBezTo>
                    <a:cubicBezTo>
                      <a:pt x="22" y="96"/>
                      <a:pt x="21" y="96"/>
                      <a:pt x="21" y="96"/>
                    </a:cubicBezTo>
                    <a:cubicBezTo>
                      <a:pt x="1" y="77"/>
                      <a:pt x="0" y="39"/>
                      <a:pt x="20" y="20"/>
                    </a:cubicBezTo>
                    <a:cubicBezTo>
                      <a:pt x="27" y="14"/>
                      <a:pt x="34" y="9"/>
                      <a:pt x="43" y="5"/>
                    </a:cubicBezTo>
                    <a:cubicBezTo>
                      <a:pt x="44" y="5"/>
                      <a:pt x="48" y="6"/>
                      <a:pt x="45" y="3"/>
                    </a:cubicBezTo>
                    <a:cubicBezTo>
                      <a:pt x="44" y="3"/>
                      <a:pt x="43" y="3"/>
                      <a:pt x="42" y="3"/>
                    </a:cubicBezTo>
                    <a:close/>
                  </a:path>
                </a:pathLst>
              </a:custGeom>
              <a:solidFill>
                <a:srgbClr val="AAD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" name="Freeform 783">
                <a:extLst>
                  <a:ext uri="{FF2B5EF4-FFF2-40B4-BE49-F238E27FC236}">
                    <a16:creationId xmlns:a16="http://schemas.microsoft.com/office/drawing/2014/main" id="{E8165386-401F-DD9D-B191-22C8E9E5B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1412"/>
                <a:ext cx="89" cy="106"/>
              </a:xfrm>
              <a:custGeom>
                <a:avLst/>
                <a:gdLst>
                  <a:gd name="T0" fmla="*/ 11 w 81"/>
                  <a:gd name="T1" fmla="*/ 81 h 97"/>
                  <a:gd name="T2" fmla="*/ 11 w 81"/>
                  <a:gd name="T3" fmla="*/ 74 h 97"/>
                  <a:gd name="T4" fmla="*/ 17 w 81"/>
                  <a:gd name="T5" fmla="*/ 75 h 97"/>
                  <a:gd name="T6" fmla="*/ 22 w 81"/>
                  <a:gd name="T7" fmla="*/ 77 h 97"/>
                  <a:gd name="T8" fmla="*/ 35 w 81"/>
                  <a:gd name="T9" fmla="*/ 78 h 97"/>
                  <a:gd name="T10" fmla="*/ 35 w 81"/>
                  <a:gd name="T11" fmla="*/ 66 h 97"/>
                  <a:gd name="T12" fmla="*/ 23 w 81"/>
                  <a:gd name="T13" fmla="*/ 53 h 97"/>
                  <a:gd name="T14" fmla="*/ 15 w 81"/>
                  <a:gd name="T15" fmla="*/ 50 h 97"/>
                  <a:gd name="T16" fmla="*/ 9 w 81"/>
                  <a:gd name="T17" fmla="*/ 22 h 97"/>
                  <a:gd name="T18" fmla="*/ 28 w 81"/>
                  <a:gd name="T19" fmla="*/ 8 h 97"/>
                  <a:gd name="T20" fmla="*/ 35 w 81"/>
                  <a:gd name="T21" fmla="*/ 3 h 97"/>
                  <a:gd name="T22" fmla="*/ 38 w 81"/>
                  <a:gd name="T23" fmla="*/ 1 h 97"/>
                  <a:gd name="T24" fmla="*/ 59 w 81"/>
                  <a:gd name="T25" fmla="*/ 5 h 97"/>
                  <a:gd name="T26" fmla="*/ 73 w 81"/>
                  <a:gd name="T27" fmla="*/ 30 h 97"/>
                  <a:gd name="T28" fmla="*/ 68 w 81"/>
                  <a:gd name="T29" fmla="*/ 36 h 97"/>
                  <a:gd name="T30" fmla="*/ 67 w 81"/>
                  <a:gd name="T31" fmla="*/ 29 h 97"/>
                  <a:gd name="T32" fmla="*/ 48 w 81"/>
                  <a:gd name="T33" fmla="*/ 11 h 97"/>
                  <a:gd name="T34" fmla="*/ 42 w 81"/>
                  <a:gd name="T35" fmla="*/ 17 h 97"/>
                  <a:gd name="T36" fmla="*/ 43 w 81"/>
                  <a:gd name="T37" fmla="*/ 42 h 97"/>
                  <a:gd name="T38" fmla="*/ 48 w 81"/>
                  <a:gd name="T39" fmla="*/ 47 h 97"/>
                  <a:gd name="T40" fmla="*/ 62 w 81"/>
                  <a:gd name="T41" fmla="*/ 48 h 97"/>
                  <a:gd name="T42" fmla="*/ 81 w 81"/>
                  <a:gd name="T43" fmla="*/ 67 h 97"/>
                  <a:gd name="T44" fmla="*/ 55 w 81"/>
                  <a:gd name="T45" fmla="*/ 86 h 97"/>
                  <a:gd name="T46" fmla="*/ 47 w 81"/>
                  <a:gd name="T47" fmla="*/ 93 h 97"/>
                  <a:gd name="T48" fmla="*/ 44 w 81"/>
                  <a:gd name="T49" fmla="*/ 96 h 97"/>
                  <a:gd name="T50" fmla="*/ 40 w 81"/>
                  <a:gd name="T51" fmla="*/ 94 h 97"/>
                  <a:gd name="T52" fmla="*/ 29 w 81"/>
                  <a:gd name="T53" fmla="*/ 87 h 97"/>
                  <a:gd name="T54" fmla="*/ 11 w 81"/>
                  <a:gd name="T55" fmla="*/ 81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1" h="97">
                    <a:moveTo>
                      <a:pt x="11" y="81"/>
                    </a:moveTo>
                    <a:cubicBezTo>
                      <a:pt x="9" y="79"/>
                      <a:pt x="9" y="76"/>
                      <a:pt x="11" y="74"/>
                    </a:cubicBezTo>
                    <a:cubicBezTo>
                      <a:pt x="13" y="72"/>
                      <a:pt x="15" y="74"/>
                      <a:pt x="17" y="75"/>
                    </a:cubicBezTo>
                    <a:cubicBezTo>
                      <a:pt x="19" y="76"/>
                      <a:pt x="20" y="77"/>
                      <a:pt x="22" y="77"/>
                    </a:cubicBezTo>
                    <a:cubicBezTo>
                      <a:pt x="26" y="79"/>
                      <a:pt x="32" y="81"/>
                      <a:pt x="35" y="78"/>
                    </a:cubicBezTo>
                    <a:cubicBezTo>
                      <a:pt x="38" y="76"/>
                      <a:pt x="35" y="70"/>
                      <a:pt x="35" y="66"/>
                    </a:cubicBezTo>
                    <a:cubicBezTo>
                      <a:pt x="34" y="58"/>
                      <a:pt x="33" y="52"/>
                      <a:pt x="23" y="53"/>
                    </a:cubicBezTo>
                    <a:cubicBezTo>
                      <a:pt x="20" y="54"/>
                      <a:pt x="18" y="51"/>
                      <a:pt x="15" y="50"/>
                    </a:cubicBezTo>
                    <a:cubicBezTo>
                      <a:pt x="5" y="45"/>
                      <a:pt x="0" y="34"/>
                      <a:pt x="9" y="22"/>
                    </a:cubicBezTo>
                    <a:cubicBezTo>
                      <a:pt x="14" y="16"/>
                      <a:pt x="21" y="11"/>
                      <a:pt x="28" y="8"/>
                    </a:cubicBezTo>
                    <a:cubicBezTo>
                      <a:pt x="31" y="7"/>
                      <a:pt x="34" y="7"/>
                      <a:pt x="35" y="3"/>
                    </a:cubicBezTo>
                    <a:cubicBezTo>
                      <a:pt x="35" y="1"/>
                      <a:pt x="37" y="0"/>
                      <a:pt x="38" y="1"/>
                    </a:cubicBezTo>
                    <a:cubicBezTo>
                      <a:pt x="45" y="6"/>
                      <a:pt x="52" y="2"/>
                      <a:pt x="59" y="5"/>
                    </a:cubicBezTo>
                    <a:cubicBezTo>
                      <a:pt x="69" y="8"/>
                      <a:pt x="76" y="19"/>
                      <a:pt x="73" y="30"/>
                    </a:cubicBezTo>
                    <a:cubicBezTo>
                      <a:pt x="72" y="33"/>
                      <a:pt x="72" y="37"/>
                      <a:pt x="68" y="36"/>
                    </a:cubicBezTo>
                    <a:cubicBezTo>
                      <a:pt x="64" y="35"/>
                      <a:pt x="66" y="32"/>
                      <a:pt x="67" y="29"/>
                    </a:cubicBezTo>
                    <a:cubicBezTo>
                      <a:pt x="68" y="17"/>
                      <a:pt x="61" y="10"/>
                      <a:pt x="48" y="11"/>
                    </a:cubicBezTo>
                    <a:cubicBezTo>
                      <a:pt x="44" y="11"/>
                      <a:pt x="42" y="13"/>
                      <a:pt x="42" y="17"/>
                    </a:cubicBezTo>
                    <a:cubicBezTo>
                      <a:pt x="43" y="25"/>
                      <a:pt x="43" y="33"/>
                      <a:pt x="43" y="42"/>
                    </a:cubicBezTo>
                    <a:cubicBezTo>
                      <a:pt x="43" y="45"/>
                      <a:pt x="45" y="47"/>
                      <a:pt x="48" y="47"/>
                    </a:cubicBezTo>
                    <a:cubicBezTo>
                      <a:pt x="53" y="47"/>
                      <a:pt x="58" y="47"/>
                      <a:pt x="62" y="48"/>
                    </a:cubicBezTo>
                    <a:cubicBezTo>
                      <a:pt x="77" y="50"/>
                      <a:pt x="79" y="53"/>
                      <a:pt x="81" y="67"/>
                    </a:cubicBezTo>
                    <a:cubicBezTo>
                      <a:pt x="78" y="81"/>
                      <a:pt x="66" y="83"/>
                      <a:pt x="55" y="86"/>
                    </a:cubicBezTo>
                    <a:cubicBezTo>
                      <a:pt x="51" y="87"/>
                      <a:pt x="46" y="87"/>
                      <a:pt x="47" y="93"/>
                    </a:cubicBezTo>
                    <a:cubicBezTo>
                      <a:pt x="47" y="95"/>
                      <a:pt x="46" y="96"/>
                      <a:pt x="44" y="96"/>
                    </a:cubicBezTo>
                    <a:cubicBezTo>
                      <a:pt x="42" y="97"/>
                      <a:pt x="41" y="96"/>
                      <a:pt x="40" y="94"/>
                    </a:cubicBezTo>
                    <a:cubicBezTo>
                      <a:pt x="40" y="86"/>
                      <a:pt x="34" y="87"/>
                      <a:pt x="29" y="87"/>
                    </a:cubicBezTo>
                    <a:cubicBezTo>
                      <a:pt x="22" y="86"/>
                      <a:pt x="17" y="84"/>
                      <a:pt x="11" y="81"/>
                    </a:cubicBezTo>
                    <a:close/>
                  </a:path>
                </a:pathLst>
              </a:custGeom>
              <a:solidFill>
                <a:srgbClr val="17191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" name="Freeform 784">
                <a:extLst>
                  <a:ext uri="{FF2B5EF4-FFF2-40B4-BE49-F238E27FC236}">
                    <a16:creationId xmlns:a16="http://schemas.microsoft.com/office/drawing/2014/main" id="{7BA90583-BAFB-DC30-6C05-C59FE6AEC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7" y="1447"/>
                <a:ext cx="20" cy="23"/>
              </a:xfrm>
              <a:custGeom>
                <a:avLst/>
                <a:gdLst>
                  <a:gd name="T0" fmla="*/ 18 w 18"/>
                  <a:gd name="T1" fmla="*/ 9 h 21"/>
                  <a:gd name="T2" fmla="*/ 7 w 18"/>
                  <a:gd name="T3" fmla="*/ 20 h 21"/>
                  <a:gd name="T4" fmla="*/ 0 w 18"/>
                  <a:gd name="T5" fmla="*/ 13 h 21"/>
                  <a:gd name="T6" fmla="*/ 11 w 18"/>
                  <a:gd name="T7" fmla="*/ 1 h 21"/>
                  <a:gd name="T8" fmla="*/ 18 w 18"/>
                  <a:gd name="T9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1">
                    <a:moveTo>
                      <a:pt x="18" y="9"/>
                    </a:moveTo>
                    <a:cubicBezTo>
                      <a:pt x="16" y="13"/>
                      <a:pt x="14" y="19"/>
                      <a:pt x="7" y="20"/>
                    </a:cubicBezTo>
                    <a:cubicBezTo>
                      <a:pt x="3" y="21"/>
                      <a:pt x="0" y="17"/>
                      <a:pt x="0" y="13"/>
                    </a:cubicBezTo>
                    <a:cubicBezTo>
                      <a:pt x="0" y="6"/>
                      <a:pt x="5" y="3"/>
                      <a:pt x="11" y="1"/>
                    </a:cubicBezTo>
                    <a:cubicBezTo>
                      <a:pt x="16" y="0"/>
                      <a:pt x="18" y="3"/>
                      <a:pt x="18" y="9"/>
                    </a:cubicBezTo>
                    <a:close/>
                  </a:path>
                </a:pathLst>
              </a:custGeom>
              <a:solidFill>
                <a:srgbClr val="1C2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" name="Freeform 785">
                <a:extLst>
                  <a:ext uri="{FF2B5EF4-FFF2-40B4-BE49-F238E27FC236}">
                    <a16:creationId xmlns:a16="http://schemas.microsoft.com/office/drawing/2014/main" id="{DBC4505B-A16C-F26E-56C8-C647E1FF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455"/>
                <a:ext cx="19" cy="19"/>
              </a:xfrm>
              <a:custGeom>
                <a:avLst/>
                <a:gdLst>
                  <a:gd name="T0" fmla="*/ 17 w 17"/>
                  <a:gd name="T1" fmla="*/ 10 h 18"/>
                  <a:gd name="T2" fmla="*/ 10 w 17"/>
                  <a:gd name="T3" fmla="*/ 17 h 18"/>
                  <a:gd name="T4" fmla="*/ 0 w 17"/>
                  <a:gd name="T5" fmla="*/ 7 h 18"/>
                  <a:gd name="T6" fmla="*/ 9 w 17"/>
                  <a:gd name="T7" fmla="*/ 0 h 18"/>
                  <a:gd name="T8" fmla="*/ 17 w 17"/>
                  <a:gd name="T9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7" y="10"/>
                    </a:moveTo>
                    <a:cubicBezTo>
                      <a:pt x="16" y="14"/>
                      <a:pt x="15" y="18"/>
                      <a:pt x="10" y="17"/>
                    </a:cubicBezTo>
                    <a:cubicBezTo>
                      <a:pt x="5" y="16"/>
                      <a:pt x="0" y="13"/>
                      <a:pt x="0" y="7"/>
                    </a:cubicBezTo>
                    <a:cubicBezTo>
                      <a:pt x="0" y="2"/>
                      <a:pt x="4" y="0"/>
                      <a:pt x="9" y="0"/>
                    </a:cubicBezTo>
                    <a:cubicBezTo>
                      <a:pt x="15" y="0"/>
                      <a:pt x="16" y="5"/>
                      <a:pt x="17" y="10"/>
                    </a:cubicBezTo>
                    <a:close/>
                  </a:path>
                </a:pathLst>
              </a:custGeom>
              <a:solidFill>
                <a:srgbClr val="1C25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" name="Freeform 786">
                <a:extLst>
                  <a:ext uri="{FF2B5EF4-FFF2-40B4-BE49-F238E27FC236}">
                    <a16:creationId xmlns:a16="http://schemas.microsoft.com/office/drawing/2014/main" id="{CE572F60-BAE0-851C-1CBF-53D2AB18BC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1395"/>
                <a:ext cx="107" cy="5"/>
              </a:xfrm>
              <a:custGeom>
                <a:avLst/>
                <a:gdLst>
                  <a:gd name="T0" fmla="*/ 0 w 97"/>
                  <a:gd name="T1" fmla="*/ 2 h 4"/>
                  <a:gd name="T2" fmla="*/ 8 w 97"/>
                  <a:gd name="T3" fmla="*/ 1 h 4"/>
                  <a:gd name="T4" fmla="*/ 97 w 97"/>
                  <a:gd name="T5" fmla="*/ 0 h 4"/>
                  <a:gd name="T6" fmla="*/ 89 w 97"/>
                  <a:gd name="T7" fmla="*/ 2 h 4"/>
                  <a:gd name="T8" fmla="*/ 0 w 9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4">
                    <a:moveTo>
                      <a:pt x="0" y="2"/>
                    </a:moveTo>
                    <a:cubicBezTo>
                      <a:pt x="3" y="0"/>
                      <a:pt x="6" y="1"/>
                      <a:pt x="8" y="1"/>
                    </a:cubicBezTo>
                    <a:cubicBezTo>
                      <a:pt x="38" y="0"/>
                      <a:pt x="68" y="0"/>
                      <a:pt x="97" y="0"/>
                    </a:cubicBezTo>
                    <a:cubicBezTo>
                      <a:pt x="95" y="4"/>
                      <a:pt x="92" y="2"/>
                      <a:pt x="89" y="2"/>
                    </a:cubicBezTo>
                    <a:cubicBezTo>
                      <a:pt x="59" y="2"/>
                      <a:pt x="30" y="2"/>
                      <a:pt x="0" y="2"/>
                    </a:cubicBezTo>
                    <a:close/>
                  </a:path>
                </a:pathLst>
              </a:custGeom>
              <a:solidFill>
                <a:srgbClr val="AAD4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" name="Freeform 787">
                <a:extLst>
                  <a:ext uri="{FF2B5EF4-FFF2-40B4-BE49-F238E27FC236}">
                    <a16:creationId xmlns:a16="http://schemas.microsoft.com/office/drawing/2014/main" id="{F467140C-538D-3367-B8F8-6E2755688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1176"/>
                <a:ext cx="49" cy="48"/>
              </a:xfrm>
              <a:custGeom>
                <a:avLst/>
                <a:gdLst>
                  <a:gd name="T0" fmla="*/ 7 w 44"/>
                  <a:gd name="T1" fmla="*/ 7 h 44"/>
                  <a:gd name="T2" fmla="*/ 16 w 44"/>
                  <a:gd name="T3" fmla="*/ 0 h 44"/>
                  <a:gd name="T4" fmla="*/ 27 w 44"/>
                  <a:gd name="T5" fmla="*/ 3 h 44"/>
                  <a:gd name="T6" fmla="*/ 33 w 44"/>
                  <a:gd name="T7" fmla="*/ 10 h 44"/>
                  <a:gd name="T8" fmla="*/ 27 w 44"/>
                  <a:gd name="T9" fmla="*/ 8 h 44"/>
                  <a:gd name="T10" fmla="*/ 22 w 44"/>
                  <a:gd name="T11" fmla="*/ 7 h 44"/>
                  <a:gd name="T12" fmla="*/ 32 w 44"/>
                  <a:gd name="T13" fmla="*/ 16 h 44"/>
                  <a:gd name="T14" fmla="*/ 42 w 44"/>
                  <a:gd name="T15" fmla="*/ 20 h 44"/>
                  <a:gd name="T16" fmla="*/ 41 w 44"/>
                  <a:gd name="T17" fmla="*/ 32 h 44"/>
                  <a:gd name="T18" fmla="*/ 28 w 44"/>
                  <a:gd name="T19" fmla="*/ 42 h 44"/>
                  <a:gd name="T20" fmla="*/ 22 w 44"/>
                  <a:gd name="T21" fmla="*/ 41 h 44"/>
                  <a:gd name="T22" fmla="*/ 24 w 44"/>
                  <a:gd name="T23" fmla="*/ 36 h 44"/>
                  <a:gd name="T24" fmla="*/ 25 w 44"/>
                  <a:gd name="T25" fmla="*/ 29 h 44"/>
                  <a:gd name="T26" fmla="*/ 19 w 44"/>
                  <a:gd name="T27" fmla="*/ 26 h 44"/>
                  <a:gd name="T28" fmla="*/ 7 w 44"/>
                  <a:gd name="T29" fmla="*/ 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44">
                    <a:moveTo>
                      <a:pt x="7" y="7"/>
                    </a:moveTo>
                    <a:cubicBezTo>
                      <a:pt x="11" y="7"/>
                      <a:pt x="11" y="0"/>
                      <a:pt x="16" y="0"/>
                    </a:cubicBezTo>
                    <a:cubicBezTo>
                      <a:pt x="19" y="5"/>
                      <a:pt x="24" y="2"/>
                      <a:pt x="27" y="3"/>
                    </a:cubicBezTo>
                    <a:cubicBezTo>
                      <a:pt x="30" y="5"/>
                      <a:pt x="35" y="6"/>
                      <a:pt x="33" y="10"/>
                    </a:cubicBezTo>
                    <a:cubicBezTo>
                      <a:pt x="32" y="14"/>
                      <a:pt x="29" y="9"/>
                      <a:pt x="27" y="8"/>
                    </a:cubicBezTo>
                    <a:cubicBezTo>
                      <a:pt x="25" y="8"/>
                      <a:pt x="24" y="7"/>
                      <a:pt x="22" y="7"/>
                    </a:cubicBezTo>
                    <a:cubicBezTo>
                      <a:pt x="22" y="14"/>
                      <a:pt x="24" y="19"/>
                      <a:pt x="32" y="16"/>
                    </a:cubicBezTo>
                    <a:cubicBezTo>
                      <a:pt x="36" y="15"/>
                      <a:pt x="40" y="17"/>
                      <a:pt x="42" y="20"/>
                    </a:cubicBezTo>
                    <a:cubicBezTo>
                      <a:pt x="44" y="24"/>
                      <a:pt x="44" y="28"/>
                      <a:pt x="41" y="32"/>
                    </a:cubicBezTo>
                    <a:cubicBezTo>
                      <a:pt x="39" y="33"/>
                      <a:pt x="29" y="41"/>
                      <a:pt x="28" y="42"/>
                    </a:cubicBezTo>
                    <a:cubicBezTo>
                      <a:pt x="26" y="43"/>
                      <a:pt x="23" y="44"/>
                      <a:pt x="22" y="41"/>
                    </a:cubicBezTo>
                    <a:cubicBezTo>
                      <a:pt x="20" y="39"/>
                      <a:pt x="22" y="37"/>
                      <a:pt x="24" y="36"/>
                    </a:cubicBezTo>
                    <a:cubicBezTo>
                      <a:pt x="27" y="34"/>
                      <a:pt x="27" y="32"/>
                      <a:pt x="25" y="29"/>
                    </a:cubicBezTo>
                    <a:cubicBezTo>
                      <a:pt x="24" y="27"/>
                      <a:pt x="23" y="26"/>
                      <a:pt x="19" y="26"/>
                    </a:cubicBezTo>
                    <a:cubicBezTo>
                      <a:pt x="1" y="26"/>
                      <a:pt x="0" y="24"/>
                      <a:pt x="7" y="7"/>
                    </a:cubicBezTo>
                    <a:close/>
                  </a:path>
                </a:pathLst>
              </a:custGeom>
              <a:solidFill>
                <a:srgbClr val="1A1D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" name="Freeform 788">
                <a:extLst>
                  <a:ext uri="{FF2B5EF4-FFF2-40B4-BE49-F238E27FC236}">
                    <a16:creationId xmlns:a16="http://schemas.microsoft.com/office/drawing/2014/main" id="{4C3B8AC7-67FB-5F31-6E86-0B20296B1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1144"/>
                <a:ext cx="37" cy="44"/>
              </a:xfrm>
              <a:custGeom>
                <a:avLst/>
                <a:gdLst>
                  <a:gd name="T0" fmla="*/ 0 w 33"/>
                  <a:gd name="T1" fmla="*/ 13 h 40"/>
                  <a:gd name="T2" fmla="*/ 16 w 33"/>
                  <a:gd name="T3" fmla="*/ 0 h 40"/>
                  <a:gd name="T4" fmla="*/ 25 w 33"/>
                  <a:gd name="T5" fmla="*/ 8 h 40"/>
                  <a:gd name="T6" fmla="*/ 24 w 33"/>
                  <a:gd name="T7" fmla="*/ 13 h 40"/>
                  <a:gd name="T8" fmla="*/ 20 w 33"/>
                  <a:gd name="T9" fmla="*/ 10 h 40"/>
                  <a:gd name="T10" fmla="*/ 15 w 33"/>
                  <a:gd name="T11" fmla="*/ 7 h 40"/>
                  <a:gd name="T12" fmla="*/ 27 w 33"/>
                  <a:gd name="T13" fmla="*/ 19 h 40"/>
                  <a:gd name="T14" fmla="*/ 32 w 33"/>
                  <a:gd name="T15" fmla="*/ 27 h 40"/>
                  <a:gd name="T16" fmla="*/ 16 w 33"/>
                  <a:gd name="T17" fmla="*/ 40 h 40"/>
                  <a:gd name="T18" fmla="*/ 11 w 33"/>
                  <a:gd name="T19" fmla="*/ 37 h 40"/>
                  <a:gd name="T20" fmla="*/ 15 w 33"/>
                  <a:gd name="T21" fmla="*/ 33 h 40"/>
                  <a:gd name="T22" fmla="*/ 19 w 33"/>
                  <a:gd name="T23" fmla="*/ 30 h 40"/>
                  <a:gd name="T24" fmla="*/ 13 w 33"/>
                  <a:gd name="T25" fmla="*/ 27 h 40"/>
                  <a:gd name="T26" fmla="*/ 0 w 33"/>
                  <a:gd name="T27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40">
                    <a:moveTo>
                      <a:pt x="0" y="13"/>
                    </a:moveTo>
                    <a:cubicBezTo>
                      <a:pt x="3" y="6"/>
                      <a:pt x="7" y="0"/>
                      <a:pt x="16" y="0"/>
                    </a:cubicBezTo>
                    <a:cubicBezTo>
                      <a:pt x="20" y="1"/>
                      <a:pt x="24" y="3"/>
                      <a:pt x="25" y="8"/>
                    </a:cubicBezTo>
                    <a:cubicBezTo>
                      <a:pt x="25" y="10"/>
                      <a:pt x="26" y="12"/>
                      <a:pt x="24" y="13"/>
                    </a:cubicBezTo>
                    <a:cubicBezTo>
                      <a:pt x="22" y="14"/>
                      <a:pt x="21" y="12"/>
                      <a:pt x="20" y="10"/>
                    </a:cubicBezTo>
                    <a:cubicBezTo>
                      <a:pt x="19" y="8"/>
                      <a:pt x="19" y="6"/>
                      <a:pt x="15" y="7"/>
                    </a:cubicBezTo>
                    <a:cubicBezTo>
                      <a:pt x="18" y="12"/>
                      <a:pt x="18" y="20"/>
                      <a:pt x="27" y="19"/>
                    </a:cubicBezTo>
                    <a:cubicBezTo>
                      <a:pt x="31" y="19"/>
                      <a:pt x="33" y="23"/>
                      <a:pt x="32" y="27"/>
                    </a:cubicBezTo>
                    <a:cubicBezTo>
                      <a:pt x="31" y="33"/>
                      <a:pt x="22" y="40"/>
                      <a:pt x="16" y="40"/>
                    </a:cubicBezTo>
                    <a:cubicBezTo>
                      <a:pt x="13" y="40"/>
                      <a:pt x="11" y="39"/>
                      <a:pt x="11" y="37"/>
                    </a:cubicBezTo>
                    <a:cubicBezTo>
                      <a:pt x="11" y="35"/>
                      <a:pt x="13" y="34"/>
                      <a:pt x="15" y="33"/>
                    </a:cubicBezTo>
                    <a:cubicBezTo>
                      <a:pt x="16" y="32"/>
                      <a:pt x="20" y="32"/>
                      <a:pt x="19" y="30"/>
                    </a:cubicBezTo>
                    <a:cubicBezTo>
                      <a:pt x="19" y="26"/>
                      <a:pt x="16" y="27"/>
                      <a:pt x="13" y="27"/>
                    </a:cubicBezTo>
                    <a:cubicBezTo>
                      <a:pt x="4" y="27"/>
                      <a:pt x="1" y="21"/>
                      <a:pt x="0" y="13"/>
                    </a:cubicBezTo>
                    <a:close/>
                  </a:path>
                </a:pathLst>
              </a:custGeom>
              <a:solidFill>
                <a:srgbClr val="181E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" name="Freeform 789">
                <a:extLst>
                  <a:ext uri="{FF2B5EF4-FFF2-40B4-BE49-F238E27FC236}">
                    <a16:creationId xmlns:a16="http://schemas.microsoft.com/office/drawing/2014/main" id="{DF62BB5A-D580-BA61-5AD9-A2C112772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2" y="1491"/>
                <a:ext cx="77" cy="92"/>
              </a:xfrm>
              <a:custGeom>
                <a:avLst/>
                <a:gdLst>
                  <a:gd name="T0" fmla="*/ 57 w 70"/>
                  <a:gd name="T1" fmla="*/ 11 h 84"/>
                  <a:gd name="T2" fmla="*/ 24 w 70"/>
                  <a:gd name="T3" fmla="*/ 15 h 84"/>
                  <a:gd name="T4" fmla="*/ 20 w 70"/>
                  <a:gd name="T5" fmla="*/ 26 h 84"/>
                  <a:gd name="T6" fmla="*/ 27 w 70"/>
                  <a:gd name="T7" fmla="*/ 30 h 84"/>
                  <a:gd name="T8" fmla="*/ 42 w 70"/>
                  <a:gd name="T9" fmla="*/ 27 h 84"/>
                  <a:gd name="T10" fmla="*/ 48 w 70"/>
                  <a:gd name="T11" fmla="*/ 30 h 84"/>
                  <a:gd name="T12" fmla="*/ 44 w 70"/>
                  <a:gd name="T13" fmla="*/ 35 h 84"/>
                  <a:gd name="T14" fmla="*/ 27 w 70"/>
                  <a:gd name="T15" fmla="*/ 39 h 84"/>
                  <a:gd name="T16" fmla="*/ 23 w 70"/>
                  <a:gd name="T17" fmla="*/ 49 h 84"/>
                  <a:gd name="T18" fmla="*/ 31 w 70"/>
                  <a:gd name="T19" fmla="*/ 53 h 84"/>
                  <a:gd name="T20" fmla="*/ 48 w 70"/>
                  <a:gd name="T21" fmla="*/ 50 h 84"/>
                  <a:gd name="T22" fmla="*/ 55 w 70"/>
                  <a:gd name="T23" fmla="*/ 53 h 84"/>
                  <a:gd name="T24" fmla="*/ 50 w 70"/>
                  <a:gd name="T25" fmla="*/ 59 h 84"/>
                  <a:gd name="T26" fmla="*/ 44 w 70"/>
                  <a:gd name="T27" fmla="*/ 59 h 84"/>
                  <a:gd name="T28" fmla="*/ 28 w 70"/>
                  <a:gd name="T29" fmla="*/ 63 h 84"/>
                  <a:gd name="T30" fmla="*/ 27 w 70"/>
                  <a:gd name="T31" fmla="*/ 79 h 84"/>
                  <a:gd name="T32" fmla="*/ 25 w 70"/>
                  <a:gd name="T33" fmla="*/ 83 h 84"/>
                  <a:gd name="T34" fmla="*/ 21 w 70"/>
                  <a:gd name="T35" fmla="*/ 79 h 84"/>
                  <a:gd name="T36" fmla="*/ 21 w 70"/>
                  <a:gd name="T37" fmla="*/ 74 h 84"/>
                  <a:gd name="T38" fmla="*/ 11 w 70"/>
                  <a:gd name="T39" fmla="*/ 66 h 84"/>
                  <a:gd name="T40" fmla="*/ 5 w 70"/>
                  <a:gd name="T41" fmla="*/ 67 h 84"/>
                  <a:gd name="T42" fmla="*/ 0 w 70"/>
                  <a:gd name="T43" fmla="*/ 63 h 84"/>
                  <a:gd name="T44" fmla="*/ 4 w 70"/>
                  <a:gd name="T45" fmla="*/ 59 h 84"/>
                  <a:gd name="T46" fmla="*/ 12 w 70"/>
                  <a:gd name="T47" fmla="*/ 57 h 84"/>
                  <a:gd name="T48" fmla="*/ 18 w 70"/>
                  <a:gd name="T49" fmla="*/ 53 h 84"/>
                  <a:gd name="T50" fmla="*/ 14 w 70"/>
                  <a:gd name="T51" fmla="*/ 43 h 84"/>
                  <a:gd name="T52" fmla="*/ 12 w 70"/>
                  <a:gd name="T53" fmla="*/ 34 h 84"/>
                  <a:gd name="T54" fmla="*/ 12 w 70"/>
                  <a:gd name="T55" fmla="*/ 19 h 84"/>
                  <a:gd name="T56" fmla="*/ 20 w 70"/>
                  <a:gd name="T57" fmla="*/ 9 h 84"/>
                  <a:gd name="T58" fmla="*/ 58 w 70"/>
                  <a:gd name="T59" fmla="*/ 3 h 84"/>
                  <a:gd name="T60" fmla="*/ 69 w 70"/>
                  <a:gd name="T61" fmla="*/ 7 h 84"/>
                  <a:gd name="T62" fmla="*/ 57 w 70"/>
                  <a:gd name="T63" fmla="*/ 1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0" h="84">
                    <a:moveTo>
                      <a:pt x="57" y="11"/>
                    </a:moveTo>
                    <a:cubicBezTo>
                      <a:pt x="47" y="12"/>
                      <a:pt x="36" y="13"/>
                      <a:pt x="24" y="15"/>
                    </a:cubicBezTo>
                    <a:cubicBezTo>
                      <a:pt x="16" y="16"/>
                      <a:pt x="20" y="22"/>
                      <a:pt x="20" y="26"/>
                    </a:cubicBezTo>
                    <a:cubicBezTo>
                      <a:pt x="20" y="32"/>
                      <a:pt x="23" y="32"/>
                      <a:pt x="27" y="30"/>
                    </a:cubicBezTo>
                    <a:cubicBezTo>
                      <a:pt x="32" y="29"/>
                      <a:pt x="37" y="28"/>
                      <a:pt x="42" y="27"/>
                    </a:cubicBezTo>
                    <a:cubicBezTo>
                      <a:pt x="45" y="26"/>
                      <a:pt x="48" y="27"/>
                      <a:pt x="48" y="30"/>
                    </a:cubicBezTo>
                    <a:cubicBezTo>
                      <a:pt x="49" y="33"/>
                      <a:pt x="47" y="35"/>
                      <a:pt x="44" y="35"/>
                    </a:cubicBezTo>
                    <a:cubicBezTo>
                      <a:pt x="38" y="37"/>
                      <a:pt x="33" y="38"/>
                      <a:pt x="27" y="39"/>
                    </a:cubicBezTo>
                    <a:cubicBezTo>
                      <a:pt x="21" y="41"/>
                      <a:pt x="23" y="45"/>
                      <a:pt x="23" y="49"/>
                    </a:cubicBezTo>
                    <a:cubicBezTo>
                      <a:pt x="24" y="54"/>
                      <a:pt x="27" y="54"/>
                      <a:pt x="31" y="53"/>
                    </a:cubicBezTo>
                    <a:cubicBezTo>
                      <a:pt x="36" y="52"/>
                      <a:pt x="42" y="51"/>
                      <a:pt x="48" y="50"/>
                    </a:cubicBezTo>
                    <a:cubicBezTo>
                      <a:pt x="51" y="49"/>
                      <a:pt x="54" y="49"/>
                      <a:pt x="55" y="53"/>
                    </a:cubicBezTo>
                    <a:cubicBezTo>
                      <a:pt x="56" y="56"/>
                      <a:pt x="53" y="58"/>
                      <a:pt x="50" y="59"/>
                    </a:cubicBezTo>
                    <a:cubicBezTo>
                      <a:pt x="48" y="59"/>
                      <a:pt x="46" y="59"/>
                      <a:pt x="44" y="59"/>
                    </a:cubicBezTo>
                    <a:cubicBezTo>
                      <a:pt x="39" y="60"/>
                      <a:pt x="32" y="60"/>
                      <a:pt x="28" y="63"/>
                    </a:cubicBezTo>
                    <a:cubicBezTo>
                      <a:pt x="24" y="67"/>
                      <a:pt x="28" y="73"/>
                      <a:pt x="27" y="79"/>
                    </a:cubicBezTo>
                    <a:cubicBezTo>
                      <a:pt x="27" y="80"/>
                      <a:pt x="28" y="83"/>
                      <a:pt x="25" y="83"/>
                    </a:cubicBezTo>
                    <a:cubicBezTo>
                      <a:pt x="22" y="84"/>
                      <a:pt x="22" y="81"/>
                      <a:pt x="21" y="79"/>
                    </a:cubicBezTo>
                    <a:cubicBezTo>
                      <a:pt x="21" y="78"/>
                      <a:pt x="21" y="76"/>
                      <a:pt x="21" y="74"/>
                    </a:cubicBezTo>
                    <a:cubicBezTo>
                      <a:pt x="22" y="66"/>
                      <a:pt x="19" y="63"/>
                      <a:pt x="11" y="66"/>
                    </a:cubicBezTo>
                    <a:cubicBezTo>
                      <a:pt x="9" y="67"/>
                      <a:pt x="7" y="67"/>
                      <a:pt x="5" y="67"/>
                    </a:cubicBezTo>
                    <a:cubicBezTo>
                      <a:pt x="3" y="67"/>
                      <a:pt x="0" y="66"/>
                      <a:pt x="0" y="63"/>
                    </a:cubicBezTo>
                    <a:cubicBezTo>
                      <a:pt x="0" y="61"/>
                      <a:pt x="2" y="59"/>
                      <a:pt x="4" y="59"/>
                    </a:cubicBezTo>
                    <a:cubicBezTo>
                      <a:pt x="7" y="58"/>
                      <a:pt x="9" y="58"/>
                      <a:pt x="12" y="57"/>
                    </a:cubicBezTo>
                    <a:cubicBezTo>
                      <a:pt x="14" y="56"/>
                      <a:pt x="18" y="57"/>
                      <a:pt x="18" y="53"/>
                    </a:cubicBezTo>
                    <a:cubicBezTo>
                      <a:pt x="17" y="50"/>
                      <a:pt x="19" y="45"/>
                      <a:pt x="14" y="43"/>
                    </a:cubicBezTo>
                    <a:cubicBezTo>
                      <a:pt x="9" y="41"/>
                      <a:pt x="9" y="39"/>
                      <a:pt x="12" y="34"/>
                    </a:cubicBezTo>
                    <a:cubicBezTo>
                      <a:pt x="16" y="30"/>
                      <a:pt x="13" y="24"/>
                      <a:pt x="12" y="19"/>
                    </a:cubicBezTo>
                    <a:cubicBezTo>
                      <a:pt x="11" y="13"/>
                      <a:pt x="13" y="10"/>
                      <a:pt x="20" y="9"/>
                    </a:cubicBezTo>
                    <a:cubicBezTo>
                      <a:pt x="33" y="7"/>
                      <a:pt x="46" y="5"/>
                      <a:pt x="58" y="3"/>
                    </a:cubicBezTo>
                    <a:cubicBezTo>
                      <a:pt x="62" y="3"/>
                      <a:pt x="69" y="0"/>
                      <a:pt x="69" y="7"/>
                    </a:cubicBezTo>
                    <a:cubicBezTo>
                      <a:pt x="70" y="14"/>
                      <a:pt x="63" y="11"/>
                      <a:pt x="57" y="11"/>
                    </a:cubicBezTo>
                    <a:close/>
                  </a:path>
                </a:pathLst>
              </a:custGeom>
              <a:solidFill>
                <a:srgbClr val="181B1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" name="Freeform 790">
                <a:extLst>
                  <a:ext uri="{FF2B5EF4-FFF2-40B4-BE49-F238E27FC236}">
                    <a16:creationId xmlns:a16="http://schemas.microsoft.com/office/drawing/2014/main" id="{801FE068-282F-4966-CD16-854C5B12F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9" y="1578"/>
                <a:ext cx="11" cy="10"/>
              </a:xfrm>
              <a:custGeom>
                <a:avLst/>
                <a:gdLst>
                  <a:gd name="T0" fmla="*/ 10 w 10"/>
                  <a:gd name="T1" fmla="*/ 4 h 9"/>
                  <a:gd name="T2" fmla="*/ 5 w 10"/>
                  <a:gd name="T3" fmla="*/ 9 h 9"/>
                  <a:gd name="T4" fmla="*/ 1 w 10"/>
                  <a:gd name="T5" fmla="*/ 4 h 9"/>
                  <a:gd name="T6" fmla="*/ 5 w 10"/>
                  <a:gd name="T7" fmla="*/ 0 h 9"/>
                  <a:gd name="T8" fmla="*/ 10 w 10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cubicBezTo>
                      <a:pt x="10" y="7"/>
                      <a:pt x="9" y="9"/>
                      <a:pt x="5" y="9"/>
                    </a:cubicBezTo>
                    <a:cubicBezTo>
                      <a:pt x="2" y="9"/>
                      <a:pt x="1" y="7"/>
                      <a:pt x="1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10" y="1"/>
                      <a:pt x="10" y="4"/>
                    </a:cubicBezTo>
                    <a:close/>
                  </a:path>
                </a:pathLst>
              </a:custGeom>
              <a:solidFill>
                <a:srgbClr val="362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" name="Freeform 791">
                <a:extLst>
                  <a:ext uri="{FF2B5EF4-FFF2-40B4-BE49-F238E27FC236}">
                    <a16:creationId xmlns:a16="http://schemas.microsoft.com/office/drawing/2014/main" id="{B820E4BD-DC54-F436-5C62-90911C20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3" y="1551"/>
                <a:ext cx="11" cy="18"/>
              </a:xfrm>
              <a:custGeom>
                <a:avLst/>
                <a:gdLst>
                  <a:gd name="T0" fmla="*/ 0 w 10"/>
                  <a:gd name="T1" fmla="*/ 8 h 16"/>
                  <a:gd name="T2" fmla="*/ 10 w 10"/>
                  <a:gd name="T3" fmla="*/ 8 h 16"/>
                  <a:gd name="T4" fmla="*/ 0 w 10"/>
                  <a:gd name="T5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0" y="8"/>
                    </a:moveTo>
                    <a:cubicBezTo>
                      <a:pt x="3" y="2"/>
                      <a:pt x="7" y="0"/>
                      <a:pt x="10" y="8"/>
                    </a:cubicBezTo>
                    <a:cubicBezTo>
                      <a:pt x="6" y="16"/>
                      <a:pt x="3" y="14"/>
                      <a:pt x="0" y="8"/>
                    </a:cubicBezTo>
                    <a:close/>
                  </a:path>
                </a:pathLst>
              </a:custGeom>
              <a:solidFill>
                <a:srgbClr val="3932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" name="Freeform 792">
                <a:extLst>
                  <a:ext uri="{FF2B5EF4-FFF2-40B4-BE49-F238E27FC236}">
                    <a16:creationId xmlns:a16="http://schemas.microsoft.com/office/drawing/2014/main" id="{FCF8CB78-56DC-F358-DF9D-88B01C3CE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3" y="1585"/>
                <a:ext cx="9" cy="10"/>
              </a:xfrm>
              <a:custGeom>
                <a:avLst/>
                <a:gdLst>
                  <a:gd name="T0" fmla="*/ 9 w 9"/>
                  <a:gd name="T1" fmla="*/ 3 h 9"/>
                  <a:gd name="T2" fmla="*/ 5 w 9"/>
                  <a:gd name="T3" fmla="*/ 9 h 9"/>
                  <a:gd name="T4" fmla="*/ 0 w 9"/>
                  <a:gd name="T5" fmla="*/ 5 h 9"/>
                  <a:gd name="T6" fmla="*/ 5 w 9"/>
                  <a:gd name="T7" fmla="*/ 0 h 9"/>
                  <a:gd name="T8" fmla="*/ 9 w 9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3"/>
                    </a:moveTo>
                    <a:cubicBezTo>
                      <a:pt x="9" y="7"/>
                      <a:pt x="7" y="9"/>
                      <a:pt x="5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7" y="0"/>
                      <a:pt x="8" y="2"/>
                      <a:pt x="9" y="3"/>
                    </a:cubicBezTo>
                    <a:close/>
                  </a:path>
                </a:pathLst>
              </a:custGeom>
              <a:solidFill>
                <a:srgbClr val="514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" name="Freeform 793">
                <a:extLst>
                  <a:ext uri="{FF2B5EF4-FFF2-40B4-BE49-F238E27FC236}">
                    <a16:creationId xmlns:a16="http://schemas.microsoft.com/office/drawing/2014/main" id="{E5710B58-2BE0-5B28-5B93-4E4FC9299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" y="1570"/>
                <a:ext cx="10" cy="10"/>
              </a:xfrm>
              <a:custGeom>
                <a:avLst/>
                <a:gdLst>
                  <a:gd name="T0" fmla="*/ 9 w 9"/>
                  <a:gd name="T1" fmla="*/ 4 h 9"/>
                  <a:gd name="T2" fmla="*/ 4 w 9"/>
                  <a:gd name="T3" fmla="*/ 8 h 9"/>
                  <a:gd name="T4" fmla="*/ 0 w 9"/>
                  <a:gd name="T5" fmla="*/ 4 h 9"/>
                  <a:gd name="T6" fmla="*/ 5 w 9"/>
                  <a:gd name="T7" fmla="*/ 0 h 9"/>
                  <a:gd name="T8" fmla="*/ 9 w 9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4"/>
                    </a:moveTo>
                    <a:cubicBezTo>
                      <a:pt x="9" y="7"/>
                      <a:pt x="6" y="8"/>
                      <a:pt x="4" y="8"/>
                    </a:cubicBezTo>
                    <a:cubicBezTo>
                      <a:pt x="1" y="9"/>
                      <a:pt x="0" y="7"/>
                      <a:pt x="0" y="4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7" y="0"/>
                      <a:pt x="8" y="1"/>
                      <a:pt x="9" y="4"/>
                    </a:cubicBezTo>
                    <a:close/>
                  </a:path>
                </a:pathLst>
              </a:custGeom>
              <a:solidFill>
                <a:srgbClr val="362F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" name="Freeform 794">
                <a:extLst>
                  <a:ext uri="{FF2B5EF4-FFF2-40B4-BE49-F238E27FC236}">
                    <a16:creationId xmlns:a16="http://schemas.microsoft.com/office/drawing/2014/main" id="{5171D9D2-7AFA-24C7-70BF-D85479011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8" y="1562"/>
                <a:ext cx="14" cy="11"/>
              </a:xfrm>
              <a:custGeom>
                <a:avLst/>
                <a:gdLst>
                  <a:gd name="T0" fmla="*/ 6 w 13"/>
                  <a:gd name="T1" fmla="*/ 0 h 10"/>
                  <a:gd name="T2" fmla="*/ 8 w 13"/>
                  <a:gd name="T3" fmla="*/ 0 h 10"/>
                  <a:gd name="T4" fmla="*/ 9 w 13"/>
                  <a:gd name="T5" fmla="*/ 9 h 10"/>
                  <a:gd name="T6" fmla="*/ 3 w 13"/>
                  <a:gd name="T7" fmla="*/ 8 h 10"/>
                  <a:gd name="T8" fmla="*/ 6 w 13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6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10" y="3"/>
                      <a:pt x="13" y="6"/>
                      <a:pt x="9" y="9"/>
                    </a:cubicBezTo>
                    <a:cubicBezTo>
                      <a:pt x="7" y="10"/>
                      <a:pt x="4" y="10"/>
                      <a:pt x="3" y="8"/>
                    </a:cubicBezTo>
                    <a:cubicBezTo>
                      <a:pt x="0" y="4"/>
                      <a:pt x="2" y="2"/>
                      <a:pt x="6" y="0"/>
                    </a:cubicBezTo>
                    <a:close/>
                  </a:path>
                </a:pathLst>
              </a:custGeom>
              <a:solidFill>
                <a:srgbClr val="2C2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1" name="Freeform 795">
                <a:extLst>
                  <a:ext uri="{FF2B5EF4-FFF2-40B4-BE49-F238E27FC236}">
                    <a16:creationId xmlns:a16="http://schemas.microsoft.com/office/drawing/2014/main" id="{8B8C7D28-35C3-186E-01B2-A3BE3C02B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0" y="1553"/>
                <a:ext cx="12" cy="10"/>
              </a:xfrm>
              <a:custGeom>
                <a:avLst/>
                <a:gdLst>
                  <a:gd name="T0" fmla="*/ 2 w 11"/>
                  <a:gd name="T1" fmla="*/ 9 h 9"/>
                  <a:gd name="T2" fmla="*/ 3 w 11"/>
                  <a:gd name="T3" fmla="*/ 1 h 9"/>
                  <a:gd name="T4" fmla="*/ 8 w 11"/>
                  <a:gd name="T5" fmla="*/ 2 h 9"/>
                  <a:gd name="T6" fmla="*/ 6 w 11"/>
                  <a:gd name="T7" fmla="*/ 9 h 9"/>
                  <a:gd name="T8" fmla="*/ 2 w 11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2" y="9"/>
                    </a:moveTo>
                    <a:cubicBezTo>
                      <a:pt x="1" y="6"/>
                      <a:pt x="0" y="3"/>
                      <a:pt x="3" y="1"/>
                    </a:cubicBezTo>
                    <a:cubicBezTo>
                      <a:pt x="5" y="0"/>
                      <a:pt x="7" y="1"/>
                      <a:pt x="8" y="2"/>
                    </a:cubicBezTo>
                    <a:cubicBezTo>
                      <a:pt x="11" y="6"/>
                      <a:pt x="8" y="8"/>
                      <a:pt x="6" y="9"/>
                    </a:cubicBezTo>
                    <a:cubicBezTo>
                      <a:pt x="5" y="9"/>
                      <a:pt x="4" y="9"/>
                      <a:pt x="2" y="9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2" name="Freeform 796">
                <a:extLst>
                  <a:ext uri="{FF2B5EF4-FFF2-40B4-BE49-F238E27FC236}">
                    <a16:creationId xmlns:a16="http://schemas.microsoft.com/office/drawing/2014/main" id="{31A688D2-2D7E-728B-9395-A4BFFC2AE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1560"/>
                <a:ext cx="10" cy="10"/>
              </a:xfrm>
              <a:custGeom>
                <a:avLst/>
                <a:gdLst>
                  <a:gd name="T0" fmla="*/ 3 w 9"/>
                  <a:gd name="T1" fmla="*/ 0 h 9"/>
                  <a:gd name="T2" fmla="*/ 9 w 9"/>
                  <a:gd name="T3" fmla="*/ 2 h 9"/>
                  <a:gd name="T4" fmla="*/ 6 w 9"/>
                  <a:gd name="T5" fmla="*/ 8 h 9"/>
                  <a:gd name="T6" fmla="*/ 2 w 9"/>
                  <a:gd name="T7" fmla="*/ 7 h 9"/>
                  <a:gd name="T8" fmla="*/ 3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5" y="1"/>
                      <a:pt x="7" y="1"/>
                      <a:pt x="9" y="2"/>
                    </a:cubicBezTo>
                    <a:cubicBezTo>
                      <a:pt x="9" y="4"/>
                      <a:pt x="9" y="7"/>
                      <a:pt x="6" y="8"/>
                    </a:cubicBezTo>
                    <a:cubicBezTo>
                      <a:pt x="5" y="9"/>
                      <a:pt x="3" y="8"/>
                      <a:pt x="2" y="7"/>
                    </a:cubicBezTo>
                    <a:cubicBezTo>
                      <a:pt x="0" y="4"/>
                      <a:pt x="2" y="2"/>
                      <a:pt x="3" y="0"/>
                    </a:cubicBezTo>
                    <a:close/>
                  </a:path>
                </a:pathLst>
              </a:custGeom>
              <a:solidFill>
                <a:srgbClr val="4D45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3" name="Freeform 797">
                <a:extLst>
                  <a:ext uri="{FF2B5EF4-FFF2-40B4-BE49-F238E27FC236}">
                    <a16:creationId xmlns:a16="http://schemas.microsoft.com/office/drawing/2014/main" id="{F8CE20AD-D614-6925-D876-8A40F7E31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5" y="1571"/>
                <a:ext cx="10" cy="9"/>
              </a:xfrm>
              <a:custGeom>
                <a:avLst/>
                <a:gdLst>
                  <a:gd name="T0" fmla="*/ 5 w 9"/>
                  <a:gd name="T1" fmla="*/ 8 h 8"/>
                  <a:gd name="T2" fmla="*/ 0 w 9"/>
                  <a:gd name="T3" fmla="*/ 4 h 8"/>
                  <a:gd name="T4" fmla="*/ 4 w 9"/>
                  <a:gd name="T5" fmla="*/ 0 h 8"/>
                  <a:gd name="T6" fmla="*/ 9 w 9"/>
                  <a:gd name="T7" fmla="*/ 4 h 8"/>
                  <a:gd name="T8" fmla="*/ 5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5" y="8"/>
                    </a:moveTo>
                    <a:cubicBezTo>
                      <a:pt x="2" y="8"/>
                      <a:pt x="1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8" y="1"/>
                      <a:pt x="9" y="4"/>
                    </a:cubicBezTo>
                    <a:cubicBezTo>
                      <a:pt x="9" y="6"/>
                      <a:pt x="7" y="8"/>
                      <a:pt x="5" y="8"/>
                    </a:cubicBezTo>
                    <a:close/>
                  </a:path>
                </a:pathLst>
              </a:custGeom>
              <a:solidFill>
                <a:srgbClr val="383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4" name="Freeform 798">
                <a:extLst>
                  <a:ext uri="{FF2B5EF4-FFF2-40B4-BE49-F238E27FC236}">
                    <a16:creationId xmlns:a16="http://schemas.microsoft.com/office/drawing/2014/main" id="{AB21CB13-FF63-33D2-E33A-AD4E56E4F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8" y="1552"/>
                <a:ext cx="10" cy="11"/>
              </a:xfrm>
              <a:custGeom>
                <a:avLst/>
                <a:gdLst>
                  <a:gd name="T0" fmla="*/ 0 w 9"/>
                  <a:gd name="T1" fmla="*/ 4 h 10"/>
                  <a:gd name="T2" fmla="*/ 5 w 9"/>
                  <a:gd name="T3" fmla="*/ 0 h 10"/>
                  <a:gd name="T4" fmla="*/ 8 w 9"/>
                  <a:gd name="T5" fmla="*/ 6 h 10"/>
                  <a:gd name="T6" fmla="*/ 0 w 9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0" y="4"/>
                    </a:moveTo>
                    <a:cubicBezTo>
                      <a:pt x="1" y="2"/>
                      <a:pt x="2" y="0"/>
                      <a:pt x="5" y="0"/>
                    </a:cubicBezTo>
                    <a:cubicBezTo>
                      <a:pt x="9" y="1"/>
                      <a:pt x="8" y="4"/>
                      <a:pt x="8" y="6"/>
                    </a:cubicBezTo>
                    <a:cubicBezTo>
                      <a:pt x="5" y="10"/>
                      <a:pt x="2" y="8"/>
                      <a:pt x="0" y="4"/>
                    </a:cubicBezTo>
                    <a:close/>
                  </a:path>
                </a:pathLst>
              </a:custGeom>
              <a:solidFill>
                <a:srgbClr val="3C2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5" name="Freeform 799">
                <a:extLst>
                  <a:ext uri="{FF2B5EF4-FFF2-40B4-BE49-F238E27FC236}">
                    <a16:creationId xmlns:a16="http://schemas.microsoft.com/office/drawing/2014/main" id="{E69DFD68-67D1-D997-2E47-8EA5B2E1D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1554"/>
                <a:ext cx="10" cy="10"/>
              </a:xfrm>
              <a:custGeom>
                <a:avLst/>
                <a:gdLst>
                  <a:gd name="T0" fmla="*/ 0 w 9"/>
                  <a:gd name="T1" fmla="*/ 7 h 9"/>
                  <a:gd name="T2" fmla="*/ 5 w 9"/>
                  <a:gd name="T3" fmla="*/ 1 h 9"/>
                  <a:gd name="T4" fmla="*/ 7 w 9"/>
                  <a:gd name="T5" fmla="*/ 8 h 9"/>
                  <a:gd name="T6" fmla="*/ 0 w 9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7"/>
                    </a:moveTo>
                    <a:cubicBezTo>
                      <a:pt x="0" y="4"/>
                      <a:pt x="1" y="0"/>
                      <a:pt x="5" y="1"/>
                    </a:cubicBezTo>
                    <a:cubicBezTo>
                      <a:pt x="9" y="2"/>
                      <a:pt x="7" y="5"/>
                      <a:pt x="7" y="8"/>
                    </a:cubicBezTo>
                    <a:cubicBezTo>
                      <a:pt x="4" y="9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4B4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6" name="Freeform 800">
                <a:extLst>
                  <a:ext uri="{FF2B5EF4-FFF2-40B4-BE49-F238E27FC236}">
                    <a16:creationId xmlns:a16="http://schemas.microsoft.com/office/drawing/2014/main" id="{E81010DE-ADC7-EF65-465F-E4462E14D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1597"/>
                <a:ext cx="9" cy="8"/>
              </a:xfrm>
              <a:custGeom>
                <a:avLst/>
                <a:gdLst>
                  <a:gd name="T0" fmla="*/ 5 w 8"/>
                  <a:gd name="T1" fmla="*/ 7 h 7"/>
                  <a:gd name="T2" fmla="*/ 1 w 8"/>
                  <a:gd name="T3" fmla="*/ 4 h 7"/>
                  <a:gd name="T4" fmla="*/ 4 w 8"/>
                  <a:gd name="T5" fmla="*/ 0 h 7"/>
                  <a:gd name="T6" fmla="*/ 8 w 8"/>
                  <a:gd name="T7" fmla="*/ 4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7"/>
                      <a:pt x="1" y="7"/>
                      <a:pt x="1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5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1717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7" name="Freeform 801">
                <a:extLst>
                  <a:ext uri="{FF2B5EF4-FFF2-40B4-BE49-F238E27FC236}">
                    <a16:creationId xmlns:a16="http://schemas.microsoft.com/office/drawing/2014/main" id="{F45BD2E3-243A-2C7B-9430-735F86BA2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6" y="1605"/>
                <a:ext cx="8" cy="9"/>
              </a:xfrm>
              <a:custGeom>
                <a:avLst/>
                <a:gdLst>
                  <a:gd name="T0" fmla="*/ 7 w 7"/>
                  <a:gd name="T1" fmla="*/ 4 h 8"/>
                  <a:gd name="T2" fmla="*/ 4 w 7"/>
                  <a:gd name="T3" fmla="*/ 8 h 8"/>
                  <a:gd name="T4" fmla="*/ 0 w 7"/>
                  <a:gd name="T5" fmla="*/ 3 h 8"/>
                  <a:gd name="T6" fmla="*/ 4 w 7"/>
                  <a:gd name="T7" fmla="*/ 0 h 8"/>
                  <a:gd name="T8" fmla="*/ 7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7" y="6"/>
                      <a:pt x="6" y="8"/>
                      <a:pt x="4" y="8"/>
                    </a:cubicBezTo>
                    <a:cubicBezTo>
                      <a:pt x="1" y="7"/>
                      <a:pt x="0" y="6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493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8" name="Freeform 802">
                <a:extLst>
                  <a:ext uri="{FF2B5EF4-FFF2-40B4-BE49-F238E27FC236}">
                    <a16:creationId xmlns:a16="http://schemas.microsoft.com/office/drawing/2014/main" id="{7D49783D-2885-B5A0-956F-6E32BD735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2" y="1585"/>
                <a:ext cx="8" cy="8"/>
              </a:xfrm>
              <a:custGeom>
                <a:avLst/>
                <a:gdLst>
                  <a:gd name="T0" fmla="*/ 3 w 7"/>
                  <a:gd name="T1" fmla="*/ 0 h 7"/>
                  <a:gd name="T2" fmla="*/ 7 w 7"/>
                  <a:gd name="T3" fmla="*/ 4 h 7"/>
                  <a:gd name="T4" fmla="*/ 4 w 7"/>
                  <a:gd name="T5" fmla="*/ 7 h 7"/>
                  <a:gd name="T6" fmla="*/ 0 w 7"/>
                  <a:gd name="T7" fmla="*/ 4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5" y="0"/>
                      <a:pt x="7" y="2"/>
                      <a:pt x="7" y="4"/>
                    </a:cubicBezTo>
                    <a:cubicBezTo>
                      <a:pt x="7" y="6"/>
                      <a:pt x="6" y="7"/>
                      <a:pt x="4" y="7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554B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9" name="Freeform 803">
                <a:extLst>
                  <a:ext uri="{FF2B5EF4-FFF2-40B4-BE49-F238E27FC236}">
                    <a16:creationId xmlns:a16="http://schemas.microsoft.com/office/drawing/2014/main" id="{2C7D2007-89BF-3AB0-262D-A4561607E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577"/>
                <a:ext cx="8" cy="8"/>
              </a:xfrm>
              <a:custGeom>
                <a:avLst/>
                <a:gdLst>
                  <a:gd name="T0" fmla="*/ 4 w 7"/>
                  <a:gd name="T1" fmla="*/ 0 h 7"/>
                  <a:gd name="T2" fmla="*/ 7 w 7"/>
                  <a:gd name="T3" fmla="*/ 4 h 7"/>
                  <a:gd name="T4" fmla="*/ 3 w 7"/>
                  <a:gd name="T5" fmla="*/ 7 h 7"/>
                  <a:gd name="T6" fmla="*/ 0 w 7"/>
                  <a:gd name="T7" fmla="*/ 3 h 7"/>
                  <a:gd name="T8" fmla="*/ 4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6" y="1"/>
                      <a:pt x="7" y="2"/>
                      <a:pt x="7" y="4"/>
                    </a:cubicBezTo>
                    <a:cubicBezTo>
                      <a:pt x="7" y="6"/>
                      <a:pt x="5" y="7"/>
                      <a:pt x="3" y="7"/>
                    </a:cubicBezTo>
                    <a:cubicBezTo>
                      <a:pt x="1" y="7"/>
                      <a:pt x="0" y="6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3E38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0" name="Freeform 804">
                <a:extLst>
                  <a:ext uri="{FF2B5EF4-FFF2-40B4-BE49-F238E27FC236}">
                    <a16:creationId xmlns:a16="http://schemas.microsoft.com/office/drawing/2014/main" id="{BF032488-F442-C47B-99D8-732C586A0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4" y="1552"/>
                <a:ext cx="11" cy="10"/>
              </a:xfrm>
              <a:custGeom>
                <a:avLst/>
                <a:gdLst>
                  <a:gd name="T0" fmla="*/ 1 w 10"/>
                  <a:gd name="T1" fmla="*/ 7 h 9"/>
                  <a:gd name="T2" fmla="*/ 5 w 10"/>
                  <a:gd name="T3" fmla="*/ 1 h 9"/>
                  <a:gd name="T4" fmla="*/ 6 w 10"/>
                  <a:gd name="T5" fmla="*/ 9 h 9"/>
                  <a:gd name="T6" fmla="*/ 1 w 10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" y="7"/>
                    </a:moveTo>
                    <a:cubicBezTo>
                      <a:pt x="0" y="3"/>
                      <a:pt x="1" y="0"/>
                      <a:pt x="5" y="1"/>
                    </a:cubicBezTo>
                    <a:cubicBezTo>
                      <a:pt x="10" y="2"/>
                      <a:pt x="8" y="6"/>
                      <a:pt x="6" y="9"/>
                    </a:cubicBezTo>
                    <a:cubicBezTo>
                      <a:pt x="4" y="9"/>
                      <a:pt x="2" y="8"/>
                      <a:pt x="1" y="7"/>
                    </a:cubicBezTo>
                    <a:close/>
                  </a:path>
                </a:pathLst>
              </a:custGeom>
              <a:solidFill>
                <a:srgbClr val="3329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1" name="Freeform 805">
                <a:extLst>
                  <a:ext uri="{FF2B5EF4-FFF2-40B4-BE49-F238E27FC236}">
                    <a16:creationId xmlns:a16="http://schemas.microsoft.com/office/drawing/2014/main" id="{F0F084FA-06BE-D7BC-0A48-EEB4E9F2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1601"/>
                <a:ext cx="8" cy="8"/>
              </a:xfrm>
              <a:custGeom>
                <a:avLst/>
                <a:gdLst>
                  <a:gd name="T0" fmla="*/ 7 w 7"/>
                  <a:gd name="T1" fmla="*/ 3 h 7"/>
                  <a:gd name="T2" fmla="*/ 4 w 7"/>
                  <a:gd name="T3" fmla="*/ 7 h 7"/>
                  <a:gd name="T4" fmla="*/ 0 w 7"/>
                  <a:gd name="T5" fmla="*/ 3 h 7"/>
                  <a:gd name="T6" fmla="*/ 4 w 7"/>
                  <a:gd name="T7" fmla="*/ 0 h 7"/>
                  <a:gd name="T8" fmla="*/ 7 w 7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3"/>
                    </a:moveTo>
                    <a:cubicBezTo>
                      <a:pt x="7" y="6"/>
                      <a:pt x="6" y="7"/>
                      <a:pt x="4" y="7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" y="0"/>
                      <a:pt x="7" y="2"/>
                      <a:pt x="7" y="3"/>
                    </a:cubicBezTo>
                    <a:close/>
                  </a:path>
                </a:pathLst>
              </a:custGeom>
              <a:solidFill>
                <a:srgbClr val="3B3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2" name="Freeform 806">
                <a:extLst>
                  <a:ext uri="{FF2B5EF4-FFF2-40B4-BE49-F238E27FC236}">
                    <a16:creationId xmlns:a16="http://schemas.microsoft.com/office/drawing/2014/main" id="{C841E83F-E18C-8376-A00E-E996A46E0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1" y="1031"/>
                <a:ext cx="70" cy="75"/>
              </a:xfrm>
              <a:custGeom>
                <a:avLst/>
                <a:gdLst>
                  <a:gd name="T0" fmla="*/ 37 w 64"/>
                  <a:gd name="T1" fmla="*/ 68 h 68"/>
                  <a:gd name="T2" fmla="*/ 12 w 64"/>
                  <a:gd name="T3" fmla="*/ 49 h 68"/>
                  <a:gd name="T4" fmla="*/ 4 w 64"/>
                  <a:gd name="T5" fmla="*/ 42 h 68"/>
                  <a:gd name="T6" fmla="*/ 0 w 64"/>
                  <a:gd name="T7" fmla="*/ 39 h 68"/>
                  <a:gd name="T8" fmla="*/ 4 w 64"/>
                  <a:gd name="T9" fmla="*/ 36 h 68"/>
                  <a:gd name="T10" fmla="*/ 8 w 64"/>
                  <a:gd name="T11" fmla="*/ 34 h 68"/>
                  <a:gd name="T12" fmla="*/ 4 w 64"/>
                  <a:gd name="T13" fmla="*/ 31 h 68"/>
                  <a:gd name="T14" fmla="*/ 0 w 64"/>
                  <a:gd name="T15" fmla="*/ 29 h 68"/>
                  <a:gd name="T16" fmla="*/ 4 w 64"/>
                  <a:gd name="T17" fmla="*/ 26 h 68"/>
                  <a:gd name="T18" fmla="*/ 10 w 64"/>
                  <a:gd name="T19" fmla="*/ 23 h 68"/>
                  <a:gd name="T20" fmla="*/ 38 w 64"/>
                  <a:gd name="T21" fmla="*/ 0 h 68"/>
                  <a:gd name="T22" fmla="*/ 58 w 64"/>
                  <a:gd name="T23" fmla="*/ 14 h 68"/>
                  <a:gd name="T24" fmla="*/ 58 w 64"/>
                  <a:gd name="T25" fmla="*/ 19 h 68"/>
                  <a:gd name="T26" fmla="*/ 54 w 64"/>
                  <a:gd name="T27" fmla="*/ 17 h 68"/>
                  <a:gd name="T28" fmla="*/ 37 w 64"/>
                  <a:gd name="T29" fmla="*/ 7 h 68"/>
                  <a:gd name="T30" fmla="*/ 22 w 64"/>
                  <a:gd name="T31" fmla="*/ 22 h 68"/>
                  <a:gd name="T32" fmla="*/ 37 w 64"/>
                  <a:gd name="T33" fmla="*/ 25 h 68"/>
                  <a:gd name="T34" fmla="*/ 34 w 64"/>
                  <a:gd name="T35" fmla="*/ 31 h 68"/>
                  <a:gd name="T36" fmla="*/ 21 w 64"/>
                  <a:gd name="T37" fmla="*/ 31 h 68"/>
                  <a:gd name="T38" fmla="*/ 16 w 64"/>
                  <a:gd name="T39" fmla="*/ 34 h 68"/>
                  <a:gd name="T40" fmla="*/ 21 w 64"/>
                  <a:gd name="T41" fmla="*/ 36 h 68"/>
                  <a:gd name="T42" fmla="*/ 41 w 64"/>
                  <a:gd name="T43" fmla="*/ 33 h 68"/>
                  <a:gd name="T44" fmla="*/ 48 w 64"/>
                  <a:gd name="T45" fmla="*/ 35 h 68"/>
                  <a:gd name="T46" fmla="*/ 42 w 64"/>
                  <a:gd name="T47" fmla="*/ 40 h 68"/>
                  <a:gd name="T48" fmla="*/ 31 w 64"/>
                  <a:gd name="T49" fmla="*/ 41 h 68"/>
                  <a:gd name="T50" fmla="*/ 23 w 64"/>
                  <a:gd name="T51" fmla="*/ 47 h 68"/>
                  <a:gd name="T52" fmla="*/ 33 w 64"/>
                  <a:gd name="T53" fmla="*/ 56 h 68"/>
                  <a:gd name="T54" fmla="*/ 39 w 64"/>
                  <a:gd name="T55" fmla="*/ 59 h 68"/>
                  <a:gd name="T56" fmla="*/ 54 w 64"/>
                  <a:gd name="T57" fmla="*/ 51 h 68"/>
                  <a:gd name="T58" fmla="*/ 61 w 64"/>
                  <a:gd name="T59" fmla="*/ 50 h 68"/>
                  <a:gd name="T60" fmla="*/ 60 w 64"/>
                  <a:gd name="T61" fmla="*/ 57 h 68"/>
                  <a:gd name="T62" fmla="*/ 37 w 64"/>
                  <a:gd name="T6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4" h="68">
                    <a:moveTo>
                      <a:pt x="37" y="68"/>
                    </a:moveTo>
                    <a:cubicBezTo>
                      <a:pt x="23" y="68"/>
                      <a:pt x="17" y="59"/>
                      <a:pt x="12" y="49"/>
                    </a:cubicBezTo>
                    <a:cubicBezTo>
                      <a:pt x="10" y="46"/>
                      <a:pt x="10" y="41"/>
                      <a:pt x="4" y="42"/>
                    </a:cubicBezTo>
                    <a:cubicBezTo>
                      <a:pt x="2" y="42"/>
                      <a:pt x="0" y="42"/>
                      <a:pt x="0" y="39"/>
                    </a:cubicBezTo>
                    <a:cubicBezTo>
                      <a:pt x="0" y="37"/>
                      <a:pt x="2" y="36"/>
                      <a:pt x="4" y="36"/>
                    </a:cubicBezTo>
                    <a:cubicBezTo>
                      <a:pt x="6" y="36"/>
                      <a:pt x="8" y="37"/>
                      <a:pt x="8" y="34"/>
                    </a:cubicBezTo>
                    <a:cubicBezTo>
                      <a:pt x="8" y="31"/>
                      <a:pt x="6" y="32"/>
                      <a:pt x="4" y="31"/>
                    </a:cubicBezTo>
                    <a:cubicBezTo>
                      <a:pt x="2" y="30"/>
                      <a:pt x="0" y="31"/>
                      <a:pt x="0" y="29"/>
                    </a:cubicBezTo>
                    <a:cubicBezTo>
                      <a:pt x="0" y="25"/>
                      <a:pt x="2" y="26"/>
                      <a:pt x="4" y="26"/>
                    </a:cubicBezTo>
                    <a:cubicBezTo>
                      <a:pt x="7" y="26"/>
                      <a:pt x="9" y="26"/>
                      <a:pt x="10" y="23"/>
                    </a:cubicBezTo>
                    <a:cubicBezTo>
                      <a:pt x="15" y="9"/>
                      <a:pt x="25" y="2"/>
                      <a:pt x="38" y="0"/>
                    </a:cubicBezTo>
                    <a:cubicBezTo>
                      <a:pt x="47" y="1"/>
                      <a:pt x="54" y="6"/>
                      <a:pt x="58" y="14"/>
                    </a:cubicBezTo>
                    <a:cubicBezTo>
                      <a:pt x="58" y="16"/>
                      <a:pt x="60" y="18"/>
                      <a:pt x="58" y="19"/>
                    </a:cubicBezTo>
                    <a:cubicBezTo>
                      <a:pt x="56" y="21"/>
                      <a:pt x="55" y="18"/>
                      <a:pt x="54" y="17"/>
                    </a:cubicBezTo>
                    <a:cubicBezTo>
                      <a:pt x="50" y="11"/>
                      <a:pt x="46" y="4"/>
                      <a:pt x="37" y="7"/>
                    </a:cubicBezTo>
                    <a:cubicBezTo>
                      <a:pt x="32" y="12"/>
                      <a:pt x="24" y="14"/>
                      <a:pt x="22" y="22"/>
                    </a:cubicBezTo>
                    <a:cubicBezTo>
                      <a:pt x="26" y="26"/>
                      <a:pt x="33" y="19"/>
                      <a:pt x="37" y="25"/>
                    </a:cubicBezTo>
                    <a:cubicBezTo>
                      <a:pt x="40" y="29"/>
                      <a:pt x="38" y="30"/>
                      <a:pt x="34" y="31"/>
                    </a:cubicBezTo>
                    <a:cubicBezTo>
                      <a:pt x="30" y="31"/>
                      <a:pt x="25" y="31"/>
                      <a:pt x="21" y="31"/>
                    </a:cubicBezTo>
                    <a:cubicBezTo>
                      <a:pt x="19" y="32"/>
                      <a:pt x="15" y="31"/>
                      <a:pt x="16" y="34"/>
                    </a:cubicBezTo>
                    <a:cubicBezTo>
                      <a:pt x="16" y="37"/>
                      <a:pt x="19" y="36"/>
                      <a:pt x="21" y="36"/>
                    </a:cubicBezTo>
                    <a:cubicBezTo>
                      <a:pt x="28" y="35"/>
                      <a:pt x="34" y="34"/>
                      <a:pt x="41" y="33"/>
                    </a:cubicBezTo>
                    <a:cubicBezTo>
                      <a:pt x="44" y="32"/>
                      <a:pt x="47" y="31"/>
                      <a:pt x="48" y="35"/>
                    </a:cubicBezTo>
                    <a:cubicBezTo>
                      <a:pt x="49" y="39"/>
                      <a:pt x="45" y="39"/>
                      <a:pt x="42" y="40"/>
                    </a:cubicBezTo>
                    <a:cubicBezTo>
                      <a:pt x="39" y="40"/>
                      <a:pt x="35" y="39"/>
                      <a:pt x="31" y="41"/>
                    </a:cubicBezTo>
                    <a:cubicBezTo>
                      <a:pt x="30" y="45"/>
                      <a:pt x="22" y="42"/>
                      <a:pt x="23" y="47"/>
                    </a:cubicBezTo>
                    <a:cubicBezTo>
                      <a:pt x="24" y="51"/>
                      <a:pt x="28" y="54"/>
                      <a:pt x="33" y="56"/>
                    </a:cubicBezTo>
                    <a:cubicBezTo>
                      <a:pt x="35" y="57"/>
                      <a:pt x="37" y="58"/>
                      <a:pt x="39" y="59"/>
                    </a:cubicBezTo>
                    <a:cubicBezTo>
                      <a:pt x="45" y="59"/>
                      <a:pt x="50" y="55"/>
                      <a:pt x="54" y="51"/>
                    </a:cubicBezTo>
                    <a:cubicBezTo>
                      <a:pt x="56" y="49"/>
                      <a:pt x="59" y="47"/>
                      <a:pt x="61" y="50"/>
                    </a:cubicBezTo>
                    <a:cubicBezTo>
                      <a:pt x="64" y="52"/>
                      <a:pt x="62" y="55"/>
                      <a:pt x="60" y="57"/>
                    </a:cubicBezTo>
                    <a:cubicBezTo>
                      <a:pt x="54" y="64"/>
                      <a:pt x="46" y="68"/>
                      <a:pt x="37" y="68"/>
                    </a:cubicBezTo>
                    <a:close/>
                  </a:path>
                </a:pathLst>
              </a:custGeom>
              <a:solidFill>
                <a:srgbClr val="151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93" name="Freeform 807">
                <a:extLst>
                  <a:ext uri="{FF2B5EF4-FFF2-40B4-BE49-F238E27FC236}">
                    <a16:creationId xmlns:a16="http://schemas.microsoft.com/office/drawing/2014/main" id="{337BB796-B785-1A66-FF5E-CC7848E08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8" y="1039"/>
                <a:ext cx="27" cy="24"/>
              </a:xfrm>
              <a:custGeom>
                <a:avLst/>
                <a:gdLst>
                  <a:gd name="T0" fmla="*/ 21 w 24"/>
                  <a:gd name="T1" fmla="*/ 18 h 22"/>
                  <a:gd name="T2" fmla="*/ 15 w 24"/>
                  <a:gd name="T3" fmla="*/ 18 h 22"/>
                  <a:gd name="T4" fmla="*/ 2 w 24"/>
                  <a:gd name="T5" fmla="*/ 18 h 22"/>
                  <a:gd name="T6" fmla="*/ 9 w 24"/>
                  <a:gd name="T7" fmla="*/ 5 h 22"/>
                  <a:gd name="T8" fmla="*/ 21 w 24"/>
                  <a:gd name="T9" fmla="*/ 0 h 22"/>
                  <a:gd name="T10" fmla="*/ 21 w 24"/>
                  <a:gd name="T11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21" y="18"/>
                    </a:moveTo>
                    <a:cubicBezTo>
                      <a:pt x="19" y="18"/>
                      <a:pt x="17" y="18"/>
                      <a:pt x="15" y="18"/>
                    </a:cubicBezTo>
                    <a:cubicBezTo>
                      <a:pt x="10" y="19"/>
                      <a:pt x="4" y="22"/>
                      <a:pt x="2" y="18"/>
                    </a:cubicBezTo>
                    <a:cubicBezTo>
                      <a:pt x="0" y="14"/>
                      <a:pt x="5" y="9"/>
                      <a:pt x="9" y="5"/>
                    </a:cubicBezTo>
                    <a:cubicBezTo>
                      <a:pt x="12" y="2"/>
                      <a:pt x="16" y="0"/>
                      <a:pt x="21" y="0"/>
                    </a:cubicBezTo>
                    <a:cubicBezTo>
                      <a:pt x="19" y="6"/>
                      <a:pt x="24" y="12"/>
                      <a:pt x="21" y="18"/>
                    </a:cubicBezTo>
                    <a:close/>
                  </a:path>
                </a:pathLst>
              </a:custGeom>
              <a:solidFill>
                <a:srgbClr val="BEDA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1" name="Freeform 809">
              <a:extLst>
                <a:ext uri="{FF2B5EF4-FFF2-40B4-BE49-F238E27FC236}">
                  <a16:creationId xmlns:a16="http://schemas.microsoft.com/office/drawing/2014/main" id="{2424F6F9-86C4-0D5A-D32A-DD128AC43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076"/>
              <a:ext cx="25" cy="21"/>
            </a:xfrm>
            <a:custGeom>
              <a:avLst/>
              <a:gdLst>
                <a:gd name="T0" fmla="*/ 22 w 22"/>
                <a:gd name="T1" fmla="*/ 18 h 19"/>
                <a:gd name="T2" fmla="*/ 0 w 22"/>
                <a:gd name="T3" fmla="*/ 2 h 19"/>
                <a:gd name="T4" fmla="*/ 14 w 22"/>
                <a:gd name="T5" fmla="*/ 0 h 19"/>
                <a:gd name="T6" fmla="*/ 20 w 22"/>
                <a:gd name="T7" fmla="*/ 7 h 19"/>
                <a:gd name="T8" fmla="*/ 22 w 22"/>
                <a:gd name="T9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22" y="18"/>
                  </a:moveTo>
                  <a:cubicBezTo>
                    <a:pt x="11" y="19"/>
                    <a:pt x="7" y="16"/>
                    <a:pt x="0" y="2"/>
                  </a:cubicBezTo>
                  <a:cubicBezTo>
                    <a:pt x="5" y="1"/>
                    <a:pt x="10" y="1"/>
                    <a:pt x="14" y="0"/>
                  </a:cubicBezTo>
                  <a:cubicBezTo>
                    <a:pt x="19" y="0"/>
                    <a:pt x="22" y="1"/>
                    <a:pt x="20" y="7"/>
                  </a:cubicBezTo>
                  <a:cubicBezTo>
                    <a:pt x="19" y="11"/>
                    <a:pt x="19" y="14"/>
                    <a:pt x="22" y="18"/>
                  </a:cubicBezTo>
                  <a:close/>
                </a:path>
              </a:pathLst>
            </a:custGeom>
            <a:solidFill>
              <a:srgbClr val="BED8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" name="Freeform 810">
              <a:extLst>
                <a:ext uri="{FF2B5EF4-FFF2-40B4-BE49-F238E27FC236}">
                  <a16:creationId xmlns:a16="http://schemas.microsoft.com/office/drawing/2014/main" id="{996A6BB8-1A2D-7BB0-5866-719D391E7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772"/>
              <a:ext cx="47" cy="63"/>
            </a:xfrm>
            <a:custGeom>
              <a:avLst/>
              <a:gdLst>
                <a:gd name="T0" fmla="*/ 27 w 43"/>
                <a:gd name="T1" fmla="*/ 57 h 57"/>
                <a:gd name="T2" fmla="*/ 4 w 43"/>
                <a:gd name="T3" fmla="*/ 50 h 57"/>
                <a:gd name="T4" fmla="*/ 2 w 43"/>
                <a:gd name="T5" fmla="*/ 45 h 57"/>
                <a:gd name="T6" fmla="*/ 7 w 43"/>
                <a:gd name="T7" fmla="*/ 44 h 57"/>
                <a:gd name="T8" fmla="*/ 12 w 43"/>
                <a:gd name="T9" fmla="*/ 46 h 57"/>
                <a:gd name="T10" fmla="*/ 20 w 43"/>
                <a:gd name="T11" fmla="*/ 46 h 57"/>
                <a:gd name="T12" fmla="*/ 20 w 43"/>
                <a:gd name="T13" fmla="*/ 36 h 57"/>
                <a:gd name="T14" fmla="*/ 14 w 43"/>
                <a:gd name="T15" fmla="*/ 34 h 57"/>
                <a:gd name="T16" fmla="*/ 5 w 43"/>
                <a:gd name="T17" fmla="*/ 18 h 57"/>
                <a:gd name="T18" fmla="*/ 14 w 43"/>
                <a:gd name="T19" fmla="*/ 9 h 57"/>
                <a:gd name="T20" fmla="*/ 19 w 43"/>
                <a:gd name="T21" fmla="*/ 0 h 57"/>
                <a:gd name="T22" fmla="*/ 25 w 43"/>
                <a:gd name="T23" fmla="*/ 4 h 57"/>
                <a:gd name="T24" fmla="*/ 41 w 43"/>
                <a:gd name="T25" fmla="*/ 15 h 57"/>
                <a:gd name="T26" fmla="*/ 36 w 43"/>
                <a:gd name="T27" fmla="*/ 13 h 57"/>
                <a:gd name="T28" fmla="*/ 24 w 43"/>
                <a:gd name="T29" fmla="*/ 10 h 57"/>
                <a:gd name="T30" fmla="*/ 24 w 43"/>
                <a:gd name="T31" fmla="*/ 24 h 57"/>
                <a:gd name="T32" fmla="*/ 31 w 43"/>
                <a:gd name="T33" fmla="*/ 27 h 57"/>
                <a:gd name="T34" fmla="*/ 37 w 43"/>
                <a:gd name="T35" fmla="*/ 45 h 57"/>
                <a:gd name="T36" fmla="*/ 27 w 43"/>
                <a:gd name="T37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57">
                  <a:moveTo>
                    <a:pt x="27" y="57"/>
                  </a:moveTo>
                  <a:cubicBezTo>
                    <a:pt x="19" y="55"/>
                    <a:pt x="12" y="52"/>
                    <a:pt x="4" y="50"/>
                  </a:cubicBezTo>
                  <a:cubicBezTo>
                    <a:pt x="2" y="49"/>
                    <a:pt x="1" y="47"/>
                    <a:pt x="2" y="45"/>
                  </a:cubicBezTo>
                  <a:cubicBezTo>
                    <a:pt x="3" y="42"/>
                    <a:pt x="5" y="44"/>
                    <a:pt x="7" y="44"/>
                  </a:cubicBezTo>
                  <a:cubicBezTo>
                    <a:pt x="9" y="45"/>
                    <a:pt x="10" y="46"/>
                    <a:pt x="12" y="46"/>
                  </a:cubicBezTo>
                  <a:cubicBezTo>
                    <a:pt x="15" y="47"/>
                    <a:pt x="18" y="49"/>
                    <a:pt x="20" y="46"/>
                  </a:cubicBezTo>
                  <a:cubicBezTo>
                    <a:pt x="22" y="43"/>
                    <a:pt x="20" y="40"/>
                    <a:pt x="20" y="36"/>
                  </a:cubicBezTo>
                  <a:cubicBezTo>
                    <a:pt x="20" y="32"/>
                    <a:pt x="16" y="35"/>
                    <a:pt x="14" y="34"/>
                  </a:cubicBezTo>
                  <a:cubicBezTo>
                    <a:pt x="4" y="33"/>
                    <a:pt x="0" y="27"/>
                    <a:pt x="5" y="18"/>
                  </a:cubicBezTo>
                  <a:cubicBezTo>
                    <a:pt x="7" y="14"/>
                    <a:pt x="10" y="11"/>
                    <a:pt x="14" y="9"/>
                  </a:cubicBezTo>
                  <a:cubicBezTo>
                    <a:pt x="18" y="7"/>
                    <a:pt x="20" y="4"/>
                    <a:pt x="19" y="0"/>
                  </a:cubicBezTo>
                  <a:cubicBezTo>
                    <a:pt x="23" y="1"/>
                    <a:pt x="20" y="6"/>
                    <a:pt x="25" y="4"/>
                  </a:cubicBezTo>
                  <a:cubicBezTo>
                    <a:pt x="31" y="7"/>
                    <a:pt x="39" y="5"/>
                    <a:pt x="41" y="15"/>
                  </a:cubicBezTo>
                  <a:cubicBezTo>
                    <a:pt x="38" y="16"/>
                    <a:pt x="37" y="14"/>
                    <a:pt x="36" y="13"/>
                  </a:cubicBezTo>
                  <a:cubicBezTo>
                    <a:pt x="32" y="10"/>
                    <a:pt x="27" y="8"/>
                    <a:pt x="24" y="10"/>
                  </a:cubicBezTo>
                  <a:cubicBezTo>
                    <a:pt x="20" y="14"/>
                    <a:pt x="24" y="19"/>
                    <a:pt x="24" y="24"/>
                  </a:cubicBezTo>
                  <a:cubicBezTo>
                    <a:pt x="23" y="29"/>
                    <a:pt x="28" y="27"/>
                    <a:pt x="31" y="27"/>
                  </a:cubicBezTo>
                  <a:cubicBezTo>
                    <a:pt x="41" y="29"/>
                    <a:pt x="43" y="36"/>
                    <a:pt x="37" y="45"/>
                  </a:cubicBezTo>
                  <a:cubicBezTo>
                    <a:pt x="34" y="50"/>
                    <a:pt x="26" y="50"/>
                    <a:pt x="27" y="57"/>
                  </a:cubicBezTo>
                  <a:close/>
                </a:path>
              </a:pathLst>
            </a:custGeom>
            <a:solidFill>
              <a:srgbClr val="1B2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Freeform 811">
              <a:extLst>
                <a:ext uri="{FF2B5EF4-FFF2-40B4-BE49-F238E27FC236}">
                  <a16:creationId xmlns:a16="http://schemas.microsoft.com/office/drawing/2014/main" id="{EE44BBE9-5F0C-6886-FD38-C8648FFE6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" y="2223"/>
              <a:ext cx="12" cy="27"/>
            </a:xfrm>
            <a:custGeom>
              <a:avLst/>
              <a:gdLst>
                <a:gd name="T0" fmla="*/ 11 w 11"/>
                <a:gd name="T1" fmla="*/ 24 h 24"/>
                <a:gd name="T2" fmla="*/ 0 w 11"/>
                <a:gd name="T3" fmla="*/ 0 h 24"/>
                <a:gd name="T4" fmla="*/ 11 w 11"/>
                <a:gd name="T5" fmla="*/ 24 h 24"/>
                <a:gd name="T6" fmla="*/ 11 w 11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4">
                  <a:moveTo>
                    <a:pt x="11" y="24"/>
                  </a:moveTo>
                  <a:cubicBezTo>
                    <a:pt x="4" y="17"/>
                    <a:pt x="3" y="9"/>
                    <a:pt x="0" y="0"/>
                  </a:cubicBezTo>
                  <a:cubicBezTo>
                    <a:pt x="5" y="8"/>
                    <a:pt x="10" y="1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lose/>
                </a:path>
              </a:pathLst>
            </a:custGeom>
            <a:solidFill>
              <a:srgbClr val="16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812">
              <a:extLst>
                <a:ext uri="{FF2B5EF4-FFF2-40B4-BE49-F238E27FC236}">
                  <a16:creationId xmlns:a16="http://schemas.microsoft.com/office/drawing/2014/main" id="{7F0AF0E9-7C86-6FF4-B122-C6B0C890F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2199"/>
              <a:ext cx="13" cy="34"/>
            </a:xfrm>
            <a:custGeom>
              <a:avLst/>
              <a:gdLst>
                <a:gd name="T0" fmla="*/ 12 w 12"/>
                <a:gd name="T1" fmla="*/ 31 h 31"/>
                <a:gd name="T2" fmla="*/ 0 w 12"/>
                <a:gd name="T3" fmla="*/ 0 h 31"/>
                <a:gd name="T4" fmla="*/ 12 w 12"/>
                <a:gd name="T5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31">
                  <a:moveTo>
                    <a:pt x="12" y="31"/>
                  </a:moveTo>
                  <a:cubicBezTo>
                    <a:pt x="5" y="21"/>
                    <a:pt x="4" y="10"/>
                    <a:pt x="0" y="0"/>
                  </a:cubicBezTo>
                  <a:cubicBezTo>
                    <a:pt x="6" y="9"/>
                    <a:pt x="8" y="20"/>
                    <a:pt x="12" y="31"/>
                  </a:cubicBezTo>
                  <a:close/>
                </a:path>
              </a:pathLst>
            </a:custGeom>
            <a:solidFill>
              <a:srgbClr val="1618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813">
              <a:extLst>
                <a:ext uri="{FF2B5EF4-FFF2-40B4-BE49-F238E27FC236}">
                  <a16:creationId xmlns:a16="http://schemas.microsoft.com/office/drawing/2014/main" id="{61345FA7-BC4C-F3ED-3EF3-328E5DE18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8" y="923"/>
              <a:ext cx="272" cy="189"/>
            </a:xfrm>
            <a:custGeom>
              <a:avLst/>
              <a:gdLst>
                <a:gd name="T0" fmla="*/ 32 w 248"/>
                <a:gd name="T1" fmla="*/ 173 h 173"/>
                <a:gd name="T2" fmla="*/ 13 w 248"/>
                <a:gd name="T3" fmla="*/ 112 h 173"/>
                <a:gd name="T4" fmla="*/ 1 w 248"/>
                <a:gd name="T5" fmla="*/ 77 h 173"/>
                <a:gd name="T6" fmla="*/ 7 w 248"/>
                <a:gd name="T7" fmla="*/ 67 h 173"/>
                <a:gd name="T8" fmla="*/ 104 w 248"/>
                <a:gd name="T9" fmla="*/ 35 h 173"/>
                <a:gd name="T10" fmla="*/ 206 w 248"/>
                <a:gd name="T11" fmla="*/ 3 h 173"/>
                <a:gd name="T12" fmla="*/ 218 w 248"/>
                <a:gd name="T13" fmla="*/ 3 h 173"/>
                <a:gd name="T14" fmla="*/ 248 w 248"/>
                <a:gd name="T15" fmla="*/ 91 h 173"/>
                <a:gd name="T16" fmla="*/ 155 w 248"/>
                <a:gd name="T17" fmla="*/ 118 h 173"/>
                <a:gd name="T18" fmla="*/ 41 w 248"/>
                <a:gd name="T19" fmla="*/ 165 h 173"/>
                <a:gd name="T20" fmla="*/ 32 w 248"/>
                <a:gd name="T2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8" h="173">
                  <a:moveTo>
                    <a:pt x="32" y="173"/>
                  </a:moveTo>
                  <a:cubicBezTo>
                    <a:pt x="24" y="153"/>
                    <a:pt x="20" y="132"/>
                    <a:pt x="13" y="112"/>
                  </a:cubicBezTo>
                  <a:cubicBezTo>
                    <a:pt x="9" y="101"/>
                    <a:pt x="5" y="89"/>
                    <a:pt x="1" y="77"/>
                  </a:cubicBezTo>
                  <a:cubicBezTo>
                    <a:pt x="0" y="71"/>
                    <a:pt x="2" y="69"/>
                    <a:pt x="7" y="67"/>
                  </a:cubicBezTo>
                  <a:cubicBezTo>
                    <a:pt x="39" y="55"/>
                    <a:pt x="71" y="45"/>
                    <a:pt x="104" y="35"/>
                  </a:cubicBezTo>
                  <a:cubicBezTo>
                    <a:pt x="138" y="24"/>
                    <a:pt x="172" y="13"/>
                    <a:pt x="206" y="3"/>
                  </a:cubicBezTo>
                  <a:cubicBezTo>
                    <a:pt x="210" y="2"/>
                    <a:pt x="214" y="0"/>
                    <a:pt x="218" y="3"/>
                  </a:cubicBezTo>
                  <a:cubicBezTo>
                    <a:pt x="224" y="33"/>
                    <a:pt x="236" y="62"/>
                    <a:pt x="248" y="91"/>
                  </a:cubicBezTo>
                  <a:cubicBezTo>
                    <a:pt x="216" y="97"/>
                    <a:pt x="186" y="107"/>
                    <a:pt x="155" y="118"/>
                  </a:cubicBezTo>
                  <a:cubicBezTo>
                    <a:pt x="116" y="131"/>
                    <a:pt x="79" y="150"/>
                    <a:pt x="41" y="165"/>
                  </a:cubicBezTo>
                  <a:cubicBezTo>
                    <a:pt x="36" y="167"/>
                    <a:pt x="37" y="172"/>
                    <a:pt x="32" y="173"/>
                  </a:cubicBezTo>
                  <a:close/>
                </a:path>
              </a:pathLst>
            </a:custGeom>
            <a:solidFill>
              <a:srgbClr val="141C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814">
              <a:extLst>
                <a:ext uri="{FF2B5EF4-FFF2-40B4-BE49-F238E27FC236}">
                  <a16:creationId xmlns:a16="http://schemas.microsoft.com/office/drawing/2014/main" id="{E2B929DD-9613-615B-2CA7-16328236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1861"/>
              <a:ext cx="15" cy="15"/>
            </a:xfrm>
            <a:custGeom>
              <a:avLst/>
              <a:gdLst>
                <a:gd name="T0" fmla="*/ 6 w 13"/>
                <a:gd name="T1" fmla="*/ 0 h 13"/>
                <a:gd name="T2" fmla="*/ 12 w 13"/>
                <a:gd name="T3" fmla="*/ 6 h 13"/>
                <a:gd name="T4" fmla="*/ 6 w 13"/>
                <a:gd name="T5" fmla="*/ 13 h 13"/>
                <a:gd name="T6" fmla="*/ 1 w 13"/>
                <a:gd name="T7" fmla="*/ 7 h 13"/>
                <a:gd name="T8" fmla="*/ 6 w 1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6" y="0"/>
                  </a:moveTo>
                  <a:cubicBezTo>
                    <a:pt x="10" y="0"/>
                    <a:pt x="12" y="2"/>
                    <a:pt x="12" y="6"/>
                  </a:cubicBezTo>
                  <a:cubicBezTo>
                    <a:pt x="13" y="10"/>
                    <a:pt x="10" y="12"/>
                    <a:pt x="6" y="13"/>
                  </a:cubicBezTo>
                  <a:cubicBezTo>
                    <a:pt x="3" y="13"/>
                    <a:pt x="0" y="10"/>
                    <a:pt x="1" y="7"/>
                  </a:cubicBezTo>
                  <a:cubicBezTo>
                    <a:pt x="1" y="3"/>
                    <a:pt x="2" y="1"/>
                    <a:pt x="6" y="0"/>
                  </a:cubicBezTo>
                  <a:close/>
                </a:path>
              </a:pathLst>
            </a:custGeom>
            <a:solidFill>
              <a:srgbClr val="33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815">
              <a:extLst>
                <a:ext uri="{FF2B5EF4-FFF2-40B4-BE49-F238E27FC236}">
                  <a16:creationId xmlns:a16="http://schemas.microsoft.com/office/drawing/2014/main" id="{0BF1BE79-3CFE-A4CD-0A98-CE6076DEC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1" y="1861"/>
              <a:ext cx="13" cy="14"/>
            </a:xfrm>
            <a:custGeom>
              <a:avLst/>
              <a:gdLst>
                <a:gd name="T0" fmla="*/ 6 w 12"/>
                <a:gd name="T1" fmla="*/ 12 h 12"/>
                <a:gd name="T2" fmla="*/ 0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1" y="12"/>
                    <a:pt x="0" y="9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2" y="10"/>
                    <a:pt x="9" y="11"/>
                    <a:pt x="6" y="12"/>
                  </a:cubicBezTo>
                  <a:close/>
                </a:path>
              </a:pathLst>
            </a:custGeom>
            <a:solidFill>
              <a:srgbClr val="3023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816">
              <a:extLst>
                <a:ext uri="{FF2B5EF4-FFF2-40B4-BE49-F238E27FC236}">
                  <a16:creationId xmlns:a16="http://schemas.microsoft.com/office/drawing/2014/main" id="{3F55AA5A-2348-6DF5-0E39-103BAB24B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5" y="1864"/>
              <a:ext cx="12" cy="13"/>
            </a:xfrm>
            <a:custGeom>
              <a:avLst/>
              <a:gdLst>
                <a:gd name="T0" fmla="*/ 11 w 11"/>
                <a:gd name="T1" fmla="*/ 6 h 12"/>
                <a:gd name="T2" fmla="*/ 6 w 11"/>
                <a:gd name="T3" fmla="*/ 11 h 12"/>
                <a:gd name="T4" fmla="*/ 0 w 11"/>
                <a:gd name="T5" fmla="*/ 6 h 12"/>
                <a:gd name="T6" fmla="*/ 6 w 11"/>
                <a:gd name="T7" fmla="*/ 0 h 12"/>
                <a:gd name="T8" fmla="*/ 11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9"/>
                    <a:pt x="9" y="11"/>
                    <a:pt x="6" y="11"/>
                  </a:cubicBezTo>
                  <a:cubicBezTo>
                    <a:pt x="2" y="12"/>
                    <a:pt x="0" y="10"/>
                    <a:pt x="0" y="6"/>
                  </a:cubicBezTo>
                  <a:cubicBezTo>
                    <a:pt x="0" y="3"/>
                    <a:pt x="2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3B31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817">
              <a:extLst>
                <a:ext uri="{FF2B5EF4-FFF2-40B4-BE49-F238E27FC236}">
                  <a16:creationId xmlns:a16="http://schemas.microsoft.com/office/drawing/2014/main" id="{0E3F44D8-4CBC-9C44-AA1F-903B6EBC74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2" y="1866"/>
              <a:ext cx="11" cy="12"/>
            </a:xfrm>
            <a:custGeom>
              <a:avLst/>
              <a:gdLst>
                <a:gd name="T0" fmla="*/ 0 w 10"/>
                <a:gd name="T1" fmla="*/ 5 h 11"/>
                <a:gd name="T2" fmla="*/ 5 w 10"/>
                <a:gd name="T3" fmla="*/ 0 h 11"/>
                <a:gd name="T4" fmla="*/ 10 w 10"/>
                <a:gd name="T5" fmla="*/ 6 h 11"/>
                <a:gd name="T6" fmla="*/ 4 w 10"/>
                <a:gd name="T7" fmla="*/ 11 h 11"/>
                <a:gd name="T8" fmla="*/ 0 w 1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0" y="2"/>
                    <a:pt x="2" y="0"/>
                    <a:pt x="5" y="0"/>
                  </a:cubicBezTo>
                  <a:cubicBezTo>
                    <a:pt x="8" y="0"/>
                    <a:pt x="10" y="2"/>
                    <a:pt x="10" y="6"/>
                  </a:cubicBezTo>
                  <a:cubicBezTo>
                    <a:pt x="9" y="9"/>
                    <a:pt x="7" y="11"/>
                    <a:pt x="4" y="11"/>
                  </a:cubicBezTo>
                  <a:cubicBezTo>
                    <a:pt x="1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3933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818">
              <a:extLst>
                <a:ext uri="{FF2B5EF4-FFF2-40B4-BE49-F238E27FC236}">
                  <a16:creationId xmlns:a16="http://schemas.microsoft.com/office/drawing/2014/main" id="{AA72E407-E3A2-D50E-DDF2-A087473FA2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927"/>
              <a:ext cx="102" cy="75"/>
            </a:xfrm>
            <a:custGeom>
              <a:avLst/>
              <a:gdLst>
                <a:gd name="T0" fmla="*/ 9 w 93"/>
                <a:gd name="T1" fmla="*/ 36 h 68"/>
                <a:gd name="T2" fmla="*/ 4 w 93"/>
                <a:gd name="T3" fmla="*/ 36 h 68"/>
                <a:gd name="T4" fmla="*/ 0 w 93"/>
                <a:gd name="T5" fmla="*/ 33 h 68"/>
                <a:gd name="T6" fmla="*/ 4 w 93"/>
                <a:gd name="T7" fmla="*/ 30 h 68"/>
                <a:gd name="T8" fmla="*/ 10 w 93"/>
                <a:gd name="T9" fmla="*/ 30 h 68"/>
                <a:gd name="T10" fmla="*/ 14 w 93"/>
                <a:gd name="T11" fmla="*/ 23 h 68"/>
                <a:gd name="T12" fmla="*/ 9 w 93"/>
                <a:gd name="T13" fmla="*/ 7 h 68"/>
                <a:gd name="T14" fmla="*/ 10 w 93"/>
                <a:gd name="T15" fmla="*/ 2 h 68"/>
                <a:gd name="T16" fmla="*/ 14 w 93"/>
                <a:gd name="T17" fmla="*/ 5 h 68"/>
                <a:gd name="T18" fmla="*/ 21 w 93"/>
                <a:gd name="T19" fmla="*/ 23 h 68"/>
                <a:gd name="T20" fmla="*/ 29 w 93"/>
                <a:gd name="T21" fmla="*/ 29 h 68"/>
                <a:gd name="T22" fmla="*/ 38 w 93"/>
                <a:gd name="T23" fmla="*/ 24 h 68"/>
                <a:gd name="T24" fmla="*/ 41 w 93"/>
                <a:gd name="T25" fmla="*/ 19 h 68"/>
                <a:gd name="T26" fmla="*/ 46 w 93"/>
                <a:gd name="T27" fmla="*/ 23 h 68"/>
                <a:gd name="T28" fmla="*/ 62 w 93"/>
                <a:gd name="T29" fmla="*/ 28 h 68"/>
                <a:gd name="T30" fmla="*/ 68 w 93"/>
                <a:gd name="T31" fmla="*/ 21 h 68"/>
                <a:gd name="T32" fmla="*/ 74 w 93"/>
                <a:gd name="T33" fmla="*/ 5 h 68"/>
                <a:gd name="T34" fmla="*/ 79 w 93"/>
                <a:gd name="T35" fmla="*/ 2 h 68"/>
                <a:gd name="T36" fmla="*/ 81 w 93"/>
                <a:gd name="T37" fmla="*/ 7 h 68"/>
                <a:gd name="T38" fmla="*/ 76 w 93"/>
                <a:gd name="T39" fmla="*/ 21 h 68"/>
                <a:gd name="T40" fmla="*/ 81 w 93"/>
                <a:gd name="T41" fmla="*/ 28 h 68"/>
                <a:gd name="T42" fmla="*/ 93 w 93"/>
                <a:gd name="T43" fmla="*/ 31 h 68"/>
                <a:gd name="T44" fmla="*/ 81 w 93"/>
                <a:gd name="T45" fmla="*/ 35 h 68"/>
                <a:gd name="T46" fmla="*/ 73 w 93"/>
                <a:gd name="T47" fmla="*/ 36 h 68"/>
                <a:gd name="T48" fmla="*/ 70 w 93"/>
                <a:gd name="T49" fmla="*/ 41 h 68"/>
                <a:gd name="T50" fmla="*/ 74 w 93"/>
                <a:gd name="T51" fmla="*/ 44 h 68"/>
                <a:gd name="T52" fmla="*/ 85 w 93"/>
                <a:gd name="T53" fmla="*/ 45 h 68"/>
                <a:gd name="T54" fmla="*/ 91 w 93"/>
                <a:gd name="T55" fmla="*/ 50 h 68"/>
                <a:gd name="T56" fmla="*/ 84 w 93"/>
                <a:gd name="T57" fmla="*/ 53 h 68"/>
                <a:gd name="T58" fmla="*/ 81 w 93"/>
                <a:gd name="T59" fmla="*/ 52 h 68"/>
                <a:gd name="T60" fmla="*/ 62 w 93"/>
                <a:gd name="T61" fmla="*/ 63 h 68"/>
                <a:gd name="T62" fmla="*/ 56 w 93"/>
                <a:gd name="T63" fmla="*/ 68 h 68"/>
                <a:gd name="T64" fmla="*/ 51 w 93"/>
                <a:gd name="T65" fmla="*/ 62 h 68"/>
                <a:gd name="T66" fmla="*/ 49 w 93"/>
                <a:gd name="T67" fmla="*/ 57 h 68"/>
                <a:gd name="T68" fmla="*/ 43 w 93"/>
                <a:gd name="T69" fmla="*/ 49 h 68"/>
                <a:gd name="T70" fmla="*/ 37 w 93"/>
                <a:gd name="T71" fmla="*/ 57 h 68"/>
                <a:gd name="T72" fmla="*/ 30 w 93"/>
                <a:gd name="T73" fmla="*/ 65 h 68"/>
                <a:gd name="T74" fmla="*/ 25 w 93"/>
                <a:gd name="T75" fmla="*/ 56 h 68"/>
                <a:gd name="T76" fmla="*/ 14 w 93"/>
                <a:gd name="T77" fmla="*/ 49 h 68"/>
                <a:gd name="T78" fmla="*/ 8 w 93"/>
                <a:gd name="T79" fmla="*/ 49 h 68"/>
                <a:gd name="T80" fmla="*/ 2 w 93"/>
                <a:gd name="T81" fmla="*/ 46 h 68"/>
                <a:gd name="T82" fmla="*/ 8 w 93"/>
                <a:gd name="T83" fmla="*/ 42 h 68"/>
                <a:gd name="T84" fmla="*/ 13 w 93"/>
                <a:gd name="T85" fmla="*/ 41 h 68"/>
                <a:gd name="T86" fmla="*/ 19 w 93"/>
                <a:gd name="T87" fmla="*/ 38 h 68"/>
                <a:gd name="T88" fmla="*/ 13 w 93"/>
                <a:gd name="T89" fmla="*/ 36 h 68"/>
                <a:gd name="T90" fmla="*/ 9 w 93"/>
                <a:gd name="T91" fmla="*/ 36 h 68"/>
                <a:gd name="T92" fmla="*/ 9 w 93"/>
                <a:gd name="T93" fmla="*/ 36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3" h="68">
                  <a:moveTo>
                    <a:pt x="9" y="36"/>
                  </a:moveTo>
                  <a:cubicBezTo>
                    <a:pt x="8" y="36"/>
                    <a:pt x="6" y="36"/>
                    <a:pt x="4" y="36"/>
                  </a:cubicBezTo>
                  <a:cubicBezTo>
                    <a:pt x="2" y="36"/>
                    <a:pt x="0" y="36"/>
                    <a:pt x="0" y="33"/>
                  </a:cubicBezTo>
                  <a:cubicBezTo>
                    <a:pt x="0" y="31"/>
                    <a:pt x="2" y="30"/>
                    <a:pt x="4" y="30"/>
                  </a:cubicBezTo>
                  <a:cubicBezTo>
                    <a:pt x="6" y="30"/>
                    <a:pt x="8" y="30"/>
                    <a:pt x="10" y="30"/>
                  </a:cubicBezTo>
                  <a:cubicBezTo>
                    <a:pt x="15" y="30"/>
                    <a:pt x="16" y="28"/>
                    <a:pt x="14" y="23"/>
                  </a:cubicBezTo>
                  <a:cubicBezTo>
                    <a:pt x="12" y="18"/>
                    <a:pt x="10" y="12"/>
                    <a:pt x="9" y="7"/>
                  </a:cubicBezTo>
                  <a:cubicBezTo>
                    <a:pt x="8" y="5"/>
                    <a:pt x="8" y="3"/>
                    <a:pt x="10" y="2"/>
                  </a:cubicBezTo>
                  <a:cubicBezTo>
                    <a:pt x="12" y="2"/>
                    <a:pt x="14" y="3"/>
                    <a:pt x="14" y="5"/>
                  </a:cubicBezTo>
                  <a:cubicBezTo>
                    <a:pt x="17" y="11"/>
                    <a:pt x="19" y="17"/>
                    <a:pt x="21" y="23"/>
                  </a:cubicBezTo>
                  <a:cubicBezTo>
                    <a:pt x="22" y="27"/>
                    <a:pt x="25" y="29"/>
                    <a:pt x="29" y="29"/>
                  </a:cubicBezTo>
                  <a:cubicBezTo>
                    <a:pt x="33" y="28"/>
                    <a:pt x="37" y="29"/>
                    <a:pt x="38" y="24"/>
                  </a:cubicBezTo>
                  <a:cubicBezTo>
                    <a:pt x="38" y="22"/>
                    <a:pt x="39" y="19"/>
                    <a:pt x="41" y="19"/>
                  </a:cubicBezTo>
                  <a:cubicBezTo>
                    <a:pt x="44" y="19"/>
                    <a:pt x="45" y="21"/>
                    <a:pt x="46" y="23"/>
                  </a:cubicBezTo>
                  <a:cubicBezTo>
                    <a:pt x="48" y="33"/>
                    <a:pt x="56" y="27"/>
                    <a:pt x="62" y="28"/>
                  </a:cubicBezTo>
                  <a:cubicBezTo>
                    <a:pt x="67" y="29"/>
                    <a:pt x="67" y="24"/>
                    <a:pt x="68" y="21"/>
                  </a:cubicBezTo>
                  <a:cubicBezTo>
                    <a:pt x="71" y="16"/>
                    <a:pt x="72" y="10"/>
                    <a:pt x="74" y="5"/>
                  </a:cubicBezTo>
                  <a:cubicBezTo>
                    <a:pt x="75" y="2"/>
                    <a:pt x="76" y="0"/>
                    <a:pt x="79" y="2"/>
                  </a:cubicBezTo>
                  <a:cubicBezTo>
                    <a:pt x="81" y="3"/>
                    <a:pt x="82" y="5"/>
                    <a:pt x="81" y="7"/>
                  </a:cubicBezTo>
                  <a:cubicBezTo>
                    <a:pt x="79" y="12"/>
                    <a:pt x="78" y="16"/>
                    <a:pt x="76" y="21"/>
                  </a:cubicBezTo>
                  <a:cubicBezTo>
                    <a:pt x="74" y="26"/>
                    <a:pt x="74" y="29"/>
                    <a:pt x="81" y="28"/>
                  </a:cubicBezTo>
                  <a:cubicBezTo>
                    <a:pt x="85" y="28"/>
                    <a:pt x="93" y="26"/>
                    <a:pt x="93" y="31"/>
                  </a:cubicBezTo>
                  <a:cubicBezTo>
                    <a:pt x="93" y="38"/>
                    <a:pt x="85" y="35"/>
                    <a:pt x="81" y="35"/>
                  </a:cubicBezTo>
                  <a:cubicBezTo>
                    <a:pt x="79" y="36"/>
                    <a:pt x="76" y="35"/>
                    <a:pt x="73" y="36"/>
                  </a:cubicBezTo>
                  <a:cubicBezTo>
                    <a:pt x="70" y="36"/>
                    <a:pt x="70" y="39"/>
                    <a:pt x="70" y="41"/>
                  </a:cubicBezTo>
                  <a:cubicBezTo>
                    <a:pt x="70" y="44"/>
                    <a:pt x="72" y="43"/>
                    <a:pt x="74" y="44"/>
                  </a:cubicBezTo>
                  <a:cubicBezTo>
                    <a:pt x="78" y="44"/>
                    <a:pt x="82" y="44"/>
                    <a:pt x="85" y="45"/>
                  </a:cubicBezTo>
                  <a:cubicBezTo>
                    <a:pt x="88" y="45"/>
                    <a:pt x="92" y="46"/>
                    <a:pt x="91" y="50"/>
                  </a:cubicBezTo>
                  <a:cubicBezTo>
                    <a:pt x="90" y="54"/>
                    <a:pt x="87" y="53"/>
                    <a:pt x="84" y="53"/>
                  </a:cubicBezTo>
                  <a:cubicBezTo>
                    <a:pt x="83" y="53"/>
                    <a:pt x="82" y="53"/>
                    <a:pt x="81" y="52"/>
                  </a:cubicBezTo>
                  <a:cubicBezTo>
                    <a:pt x="71" y="49"/>
                    <a:pt x="64" y="51"/>
                    <a:pt x="62" y="63"/>
                  </a:cubicBezTo>
                  <a:cubicBezTo>
                    <a:pt x="61" y="65"/>
                    <a:pt x="60" y="68"/>
                    <a:pt x="56" y="68"/>
                  </a:cubicBezTo>
                  <a:cubicBezTo>
                    <a:pt x="52" y="68"/>
                    <a:pt x="52" y="65"/>
                    <a:pt x="51" y="62"/>
                  </a:cubicBezTo>
                  <a:cubicBezTo>
                    <a:pt x="51" y="61"/>
                    <a:pt x="50" y="59"/>
                    <a:pt x="49" y="57"/>
                  </a:cubicBezTo>
                  <a:cubicBezTo>
                    <a:pt x="48" y="54"/>
                    <a:pt x="49" y="49"/>
                    <a:pt x="43" y="49"/>
                  </a:cubicBezTo>
                  <a:cubicBezTo>
                    <a:pt x="37" y="49"/>
                    <a:pt x="38" y="53"/>
                    <a:pt x="37" y="57"/>
                  </a:cubicBezTo>
                  <a:cubicBezTo>
                    <a:pt x="35" y="60"/>
                    <a:pt x="35" y="65"/>
                    <a:pt x="30" y="65"/>
                  </a:cubicBezTo>
                  <a:cubicBezTo>
                    <a:pt x="25" y="65"/>
                    <a:pt x="25" y="60"/>
                    <a:pt x="25" y="56"/>
                  </a:cubicBezTo>
                  <a:cubicBezTo>
                    <a:pt x="24" y="50"/>
                    <a:pt x="20" y="48"/>
                    <a:pt x="14" y="49"/>
                  </a:cubicBezTo>
                  <a:cubicBezTo>
                    <a:pt x="12" y="49"/>
                    <a:pt x="10" y="49"/>
                    <a:pt x="8" y="49"/>
                  </a:cubicBezTo>
                  <a:cubicBezTo>
                    <a:pt x="5" y="49"/>
                    <a:pt x="2" y="50"/>
                    <a:pt x="2" y="46"/>
                  </a:cubicBezTo>
                  <a:cubicBezTo>
                    <a:pt x="1" y="42"/>
                    <a:pt x="5" y="42"/>
                    <a:pt x="8" y="42"/>
                  </a:cubicBezTo>
                  <a:cubicBezTo>
                    <a:pt x="10" y="42"/>
                    <a:pt x="12" y="42"/>
                    <a:pt x="13" y="41"/>
                  </a:cubicBezTo>
                  <a:cubicBezTo>
                    <a:pt x="16" y="41"/>
                    <a:pt x="19" y="43"/>
                    <a:pt x="19" y="38"/>
                  </a:cubicBezTo>
                  <a:cubicBezTo>
                    <a:pt x="19" y="35"/>
                    <a:pt x="15" y="36"/>
                    <a:pt x="13" y="36"/>
                  </a:cubicBezTo>
                  <a:cubicBezTo>
                    <a:pt x="12" y="36"/>
                    <a:pt x="10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lose/>
                </a:path>
              </a:pathLst>
            </a:custGeom>
            <a:solidFill>
              <a:srgbClr val="18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819">
              <a:extLst>
                <a:ext uri="{FF2B5EF4-FFF2-40B4-BE49-F238E27FC236}">
                  <a16:creationId xmlns:a16="http://schemas.microsoft.com/office/drawing/2014/main" id="{4EF173E6-E973-7D4F-65F9-A60DAC1D1C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7" y="2870"/>
              <a:ext cx="119" cy="21"/>
            </a:xfrm>
            <a:custGeom>
              <a:avLst/>
              <a:gdLst>
                <a:gd name="T0" fmla="*/ 0 w 109"/>
                <a:gd name="T1" fmla="*/ 17 h 19"/>
                <a:gd name="T2" fmla="*/ 7 w 109"/>
                <a:gd name="T3" fmla="*/ 11 h 19"/>
                <a:gd name="T4" fmla="*/ 89 w 109"/>
                <a:gd name="T5" fmla="*/ 5 h 19"/>
                <a:gd name="T6" fmla="*/ 109 w 109"/>
                <a:gd name="T7" fmla="*/ 10 h 19"/>
                <a:gd name="T8" fmla="*/ 102 w 109"/>
                <a:gd name="T9" fmla="*/ 13 h 19"/>
                <a:gd name="T10" fmla="*/ 19 w 109"/>
                <a:gd name="T11" fmla="*/ 12 h 19"/>
                <a:gd name="T12" fmla="*/ 0 w 109"/>
                <a:gd name="T13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19">
                  <a:moveTo>
                    <a:pt x="0" y="17"/>
                  </a:moveTo>
                  <a:cubicBezTo>
                    <a:pt x="1" y="12"/>
                    <a:pt x="4" y="12"/>
                    <a:pt x="7" y="11"/>
                  </a:cubicBezTo>
                  <a:cubicBezTo>
                    <a:pt x="34" y="0"/>
                    <a:pt x="61" y="0"/>
                    <a:pt x="89" y="5"/>
                  </a:cubicBezTo>
                  <a:cubicBezTo>
                    <a:pt x="96" y="6"/>
                    <a:pt x="103" y="5"/>
                    <a:pt x="109" y="10"/>
                  </a:cubicBezTo>
                  <a:cubicBezTo>
                    <a:pt x="109" y="16"/>
                    <a:pt x="106" y="14"/>
                    <a:pt x="102" y="13"/>
                  </a:cubicBezTo>
                  <a:cubicBezTo>
                    <a:pt x="74" y="7"/>
                    <a:pt x="47" y="4"/>
                    <a:pt x="19" y="12"/>
                  </a:cubicBezTo>
                  <a:cubicBezTo>
                    <a:pt x="13" y="14"/>
                    <a:pt x="8" y="19"/>
                    <a:pt x="0" y="17"/>
                  </a:cubicBezTo>
                  <a:close/>
                </a:path>
              </a:pathLst>
            </a:custGeom>
            <a:solidFill>
              <a:srgbClr val="1E2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820">
              <a:extLst>
                <a:ext uri="{FF2B5EF4-FFF2-40B4-BE49-F238E27FC236}">
                  <a16:creationId xmlns:a16="http://schemas.microsoft.com/office/drawing/2014/main" id="{F255FD6A-0E22-F926-523F-BA7B900C0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2912"/>
              <a:ext cx="21" cy="20"/>
            </a:xfrm>
            <a:custGeom>
              <a:avLst/>
              <a:gdLst>
                <a:gd name="T0" fmla="*/ 19 w 19"/>
                <a:gd name="T1" fmla="*/ 10 h 18"/>
                <a:gd name="T2" fmla="*/ 9 w 19"/>
                <a:gd name="T3" fmla="*/ 17 h 18"/>
                <a:gd name="T4" fmla="*/ 0 w 19"/>
                <a:gd name="T5" fmla="*/ 7 h 18"/>
                <a:gd name="T6" fmla="*/ 10 w 19"/>
                <a:gd name="T7" fmla="*/ 0 h 18"/>
                <a:gd name="T8" fmla="*/ 19 w 19"/>
                <a:gd name="T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8">
                  <a:moveTo>
                    <a:pt x="19" y="10"/>
                  </a:moveTo>
                  <a:cubicBezTo>
                    <a:pt x="18" y="15"/>
                    <a:pt x="15" y="18"/>
                    <a:pt x="9" y="17"/>
                  </a:cubicBezTo>
                  <a:cubicBezTo>
                    <a:pt x="3" y="17"/>
                    <a:pt x="0" y="13"/>
                    <a:pt x="0" y="7"/>
                  </a:cubicBezTo>
                  <a:cubicBezTo>
                    <a:pt x="1" y="2"/>
                    <a:pt x="5" y="0"/>
                    <a:pt x="10" y="0"/>
                  </a:cubicBezTo>
                  <a:cubicBezTo>
                    <a:pt x="15" y="1"/>
                    <a:pt x="18" y="5"/>
                    <a:pt x="19" y="10"/>
                  </a:cubicBezTo>
                  <a:close/>
                </a:path>
              </a:pathLst>
            </a:custGeom>
            <a:solidFill>
              <a:srgbClr val="1C2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821">
              <a:extLst>
                <a:ext uri="{FF2B5EF4-FFF2-40B4-BE49-F238E27FC236}">
                  <a16:creationId xmlns:a16="http://schemas.microsoft.com/office/drawing/2014/main" id="{90FBD5FE-F878-6CDD-4502-63A2486C5E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8" y="2165"/>
              <a:ext cx="13" cy="13"/>
            </a:xfrm>
            <a:custGeom>
              <a:avLst/>
              <a:gdLst>
                <a:gd name="T0" fmla="*/ 6 w 12"/>
                <a:gd name="T1" fmla="*/ 12 h 12"/>
                <a:gd name="T2" fmla="*/ 1 w 12"/>
                <a:gd name="T3" fmla="*/ 6 h 12"/>
                <a:gd name="T4" fmla="*/ 6 w 12"/>
                <a:gd name="T5" fmla="*/ 0 h 12"/>
                <a:gd name="T6" fmla="*/ 12 w 12"/>
                <a:gd name="T7" fmla="*/ 6 h 12"/>
                <a:gd name="T8" fmla="*/ 6 w 12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6" y="12"/>
                  </a:moveTo>
                  <a:cubicBezTo>
                    <a:pt x="2" y="11"/>
                    <a:pt x="0" y="9"/>
                    <a:pt x="1" y="6"/>
                  </a:cubicBezTo>
                  <a:cubicBezTo>
                    <a:pt x="1" y="3"/>
                    <a:pt x="3" y="0"/>
                    <a:pt x="6" y="0"/>
                  </a:cubicBezTo>
                  <a:cubicBezTo>
                    <a:pt x="10" y="0"/>
                    <a:pt x="12" y="3"/>
                    <a:pt x="12" y="6"/>
                  </a:cubicBezTo>
                  <a:cubicBezTo>
                    <a:pt x="11" y="10"/>
                    <a:pt x="10" y="11"/>
                    <a:pt x="6" y="12"/>
                  </a:cubicBezTo>
                  <a:close/>
                </a:path>
              </a:pathLst>
            </a:custGeom>
            <a:solidFill>
              <a:srgbClr val="2B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822">
              <a:extLst>
                <a:ext uri="{FF2B5EF4-FFF2-40B4-BE49-F238E27FC236}">
                  <a16:creationId xmlns:a16="http://schemas.microsoft.com/office/drawing/2014/main" id="{781459BF-6D82-EB53-C509-05CF1AB7C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182"/>
              <a:ext cx="12" cy="11"/>
            </a:xfrm>
            <a:custGeom>
              <a:avLst/>
              <a:gdLst>
                <a:gd name="T0" fmla="*/ 6 w 11"/>
                <a:gd name="T1" fmla="*/ 0 h 10"/>
                <a:gd name="T2" fmla="*/ 11 w 11"/>
                <a:gd name="T3" fmla="*/ 6 h 10"/>
                <a:gd name="T4" fmla="*/ 6 w 11"/>
                <a:gd name="T5" fmla="*/ 10 h 10"/>
                <a:gd name="T6" fmla="*/ 0 w 11"/>
                <a:gd name="T7" fmla="*/ 5 h 10"/>
                <a:gd name="T8" fmla="*/ 6 w 11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6" y="0"/>
                  </a:moveTo>
                  <a:cubicBezTo>
                    <a:pt x="9" y="0"/>
                    <a:pt x="11" y="2"/>
                    <a:pt x="11" y="6"/>
                  </a:cubicBezTo>
                  <a:cubicBezTo>
                    <a:pt x="11" y="8"/>
                    <a:pt x="9" y="10"/>
                    <a:pt x="6" y="10"/>
                  </a:cubicBezTo>
                  <a:cubicBezTo>
                    <a:pt x="3" y="10"/>
                    <a:pt x="0" y="9"/>
                    <a:pt x="0" y="5"/>
                  </a:cubicBezTo>
                  <a:cubicBezTo>
                    <a:pt x="0" y="2"/>
                    <a:pt x="2" y="0"/>
                    <a:pt x="6" y="0"/>
                  </a:cubicBezTo>
                  <a:close/>
                </a:path>
              </a:pathLst>
            </a:custGeom>
            <a:solidFill>
              <a:srgbClr val="2727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823">
              <a:extLst>
                <a:ext uri="{FF2B5EF4-FFF2-40B4-BE49-F238E27FC236}">
                  <a16:creationId xmlns:a16="http://schemas.microsoft.com/office/drawing/2014/main" id="{279C0462-F062-E709-1573-E579E61FD0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0" y="2195"/>
              <a:ext cx="11" cy="11"/>
            </a:xfrm>
            <a:custGeom>
              <a:avLst/>
              <a:gdLst>
                <a:gd name="T0" fmla="*/ 10 w 10"/>
                <a:gd name="T1" fmla="*/ 5 h 10"/>
                <a:gd name="T2" fmla="*/ 5 w 10"/>
                <a:gd name="T3" fmla="*/ 10 h 10"/>
                <a:gd name="T4" fmla="*/ 0 w 10"/>
                <a:gd name="T5" fmla="*/ 5 h 10"/>
                <a:gd name="T6" fmla="*/ 6 w 10"/>
                <a:gd name="T7" fmla="*/ 0 h 10"/>
                <a:gd name="T8" fmla="*/ 1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5"/>
                  </a:moveTo>
                  <a:cubicBezTo>
                    <a:pt x="10" y="9"/>
                    <a:pt x="8" y="10"/>
                    <a:pt x="5" y="10"/>
                  </a:cubicBezTo>
                  <a:cubicBezTo>
                    <a:pt x="2" y="10"/>
                    <a:pt x="0" y="8"/>
                    <a:pt x="0" y="5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8" y="1"/>
                    <a:pt x="10" y="3"/>
                    <a:pt x="10" y="5"/>
                  </a:cubicBezTo>
                  <a:close/>
                </a:path>
              </a:pathLst>
            </a:custGeom>
            <a:solidFill>
              <a:srgbClr val="2D2D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6" name="Freeform 824">
              <a:extLst>
                <a:ext uri="{FF2B5EF4-FFF2-40B4-BE49-F238E27FC236}">
                  <a16:creationId xmlns:a16="http://schemas.microsoft.com/office/drawing/2014/main" id="{4437C743-E736-A8D9-F56B-F0B5641F3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" y="2149"/>
              <a:ext cx="11" cy="11"/>
            </a:xfrm>
            <a:custGeom>
              <a:avLst/>
              <a:gdLst>
                <a:gd name="T0" fmla="*/ 10 w 10"/>
                <a:gd name="T1" fmla="*/ 6 h 10"/>
                <a:gd name="T2" fmla="*/ 5 w 10"/>
                <a:gd name="T3" fmla="*/ 10 h 10"/>
                <a:gd name="T4" fmla="*/ 0 w 10"/>
                <a:gd name="T5" fmla="*/ 6 h 10"/>
                <a:gd name="T6" fmla="*/ 5 w 10"/>
                <a:gd name="T7" fmla="*/ 1 h 10"/>
                <a:gd name="T8" fmla="*/ 10 w 10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10" y="6"/>
                  </a:moveTo>
                  <a:cubicBezTo>
                    <a:pt x="9" y="9"/>
                    <a:pt x="8" y="10"/>
                    <a:pt x="5" y="10"/>
                  </a:cubicBezTo>
                  <a:cubicBezTo>
                    <a:pt x="2" y="10"/>
                    <a:pt x="0" y="9"/>
                    <a:pt x="0" y="6"/>
                  </a:cubicBezTo>
                  <a:cubicBezTo>
                    <a:pt x="0" y="2"/>
                    <a:pt x="2" y="0"/>
                    <a:pt x="5" y="1"/>
                  </a:cubicBezTo>
                  <a:cubicBezTo>
                    <a:pt x="8" y="1"/>
                    <a:pt x="10" y="3"/>
                    <a:pt x="10" y="6"/>
                  </a:cubicBezTo>
                  <a:close/>
                </a:path>
              </a:pathLst>
            </a:custGeom>
            <a:solidFill>
              <a:srgbClr val="313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7" name="Freeform 825">
              <a:extLst>
                <a:ext uri="{FF2B5EF4-FFF2-40B4-BE49-F238E27FC236}">
                  <a16:creationId xmlns:a16="http://schemas.microsoft.com/office/drawing/2014/main" id="{9E60ECDD-6605-9C53-09C7-FD760E05F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" y="2234"/>
              <a:ext cx="92" cy="88"/>
            </a:xfrm>
            <a:custGeom>
              <a:avLst/>
              <a:gdLst>
                <a:gd name="T0" fmla="*/ 42 w 84"/>
                <a:gd name="T1" fmla="*/ 0 h 80"/>
                <a:gd name="T2" fmla="*/ 84 w 84"/>
                <a:gd name="T3" fmla="*/ 44 h 80"/>
                <a:gd name="T4" fmla="*/ 39 w 84"/>
                <a:gd name="T5" fmla="*/ 80 h 80"/>
                <a:gd name="T6" fmla="*/ 1 w 84"/>
                <a:gd name="T7" fmla="*/ 46 h 80"/>
                <a:gd name="T8" fmla="*/ 42 w 84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0">
                  <a:moveTo>
                    <a:pt x="42" y="0"/>
                  </a:moveTo>
                  <a:cubicBezTo>
                    <a:pt x="64" y="1"/>
                    <a:pt x="84" y="22"/>
                    <a:pt x="84" y="44"/>
                  </a:cubicBezTo>
                  <a:cubicBezTo>
                    <a:pt x="83" y="63"/>
                    <a:pt x="62" y="80"/>
                    <a:pt x="39" y="80"/>
                  </a:cubicBezTo>
                  <a:cubicBezTo>
                    <a:pt x="19" y="80"/>
                    <a:pt x="0" y="63"/>
                    <a:pt x="1" y="46"/>
                  </a:cubicBezTo>
                  <a:cubicBezTo>
                    <a:pt x="1" y="24"/>
                    <a:pt x="23" y="0"/>
                    <a:pt x="42" y="0"/>
                  </a:cubicBezTo>
                  <a:close/>
                </a:path>
              </a:pathLst>
            </a:custGeom>
            <a:solidFill>
              <a:srgbClr val="17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8" name="Freeform 826">
              <a:extLst>
                <a:ext uri="{FF2B5EF4-FFF2-40B4-BE49-F238E27FC236}">
                  <a16:creationId xmlns:a16="http://schemas.microsoft.com/office/drawing/2014/main" id="{FEC3B85C-DDB1-8994-7F24-29E42837A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9" y="2273"/>
              <a:ext cx="54" cy="95"/>
            </a:xfrm>
            <a:custGeom>
              <a:avLst/>
              <a:gdLst>
                <a:gd name="T0" fmla="*/ 49 w 49"/>
                <a:gd name="T1" fmla="*/ 12 h 87"/>
                <a:gd name="T2" fmla="*/ 33 w 49"/>
                <a:gd name="T3" fmla="*/ 66 h 87"/>
                <a:gd name="T4" fmla="*/ 31 w 49"/>
                <a:gd name="T5" fmla="*/ 71 h 87"/>
                <a:gd name="T6" fmla="*/ 9 w 49"/>
                <a:gd name="T7" fmla="*/ 81 h 87"/>
                <a:gd name="T8" fmla="*/ 2 w 49"/>
                <a:gd name="T9" fmla="*/ 67 h 87"/>
                <a:gd name="T10" fmla="*/ 22 w 49"/>
                <a:gd name="T11" fmla="*/ 4 h 87"/>
                <a:gd name="T12" fmla="*/ 25 w 49"/>
                <a:gd name="T13" fmla="*/ 1 h 87"/>
                <a:gd name="T14" fmla="*/ 48 w 49"/>
                <a:gd name="T15" fmla="*/ 8 h 87"/>
                <a:gd name="T16" fmla="*/ 49 w 49"/>
                <a:gd name="T17" fmla="*/ 1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87">
                  <a:moveTo>
                    <a:pt x="49" y="12"/>
                  </a:moveTo>
                  <a:cubicBezTo>
                    <a:pt x="45" y="31"/>
                    <a:pt x="39" y="48"/>
                    <a:pt x="33" y="66"/>
                  </a:cubicBezTo>
                  <a:cubicBezTo>
                    <a:pt x="32" y="67"/>
                    <a:pt x="31" y="69"/>
                    <a:pt x="31" y="71"/>
                  </a:cubicBezTo>
                  <a:cubicBezTo>
                    <a:pt x="24" y="87"/>
                    <a:pt x="25" y="86"/>
                    <a:pt x="9" y="81"/>
                  </a:cubicBezTo>
                  <a:cubicBezTo>
                    <a:pt x="1" y="78"/>
                    <a:pt x="0" y="75"/>
                    <a:pt x="2" y="67"/>
                  </a:cubicBezTo>
                  <a:cubicBezTo>
                    <a:pt x="7" y="46"/>
                    <a:pt x="16" y="25"/>
                    <a:pt x="22" y="4"/>
                  </a:cubicBezTo>
                  <a:cubicBezTo>
                    <a:pt x="23" y="2"/>
                    <a:pt x="24" y="1"/>
                    <a:pt x="25" y="1"/>
                  </a:cubicBezTo>
                  <a:cubicBezTo>
                    <a:pt x="28" y="0"/>
                    <a:pt x="46" y="6"/>
                    <a:pt x="48" y="8"/>
                  </a:cubicBezTo>
                  <a:cubicBezTo>
                    <a:pt x="48" y="10"/>
                    <a:pt x="48" y="11"/>
                    <a:pt x="49" y="12"/>
                  </a:cubicBezTo>
                  <a:close/>
                </a:path>
              </a:pathLst>
            </a:custGeom>
            <a:solidFill>
              <a:srgbClr val="1B1D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1" name="Freeform 827">
              <a:extLst>
                <a:ext uri="{FF2B5EF4-FFF2-40B4-BE49-F238E27FC236}">
                  <a16:creationId xmlns:a16="http://schemas.microsoft.com/office/drawing/2014/main" id="{5E267627-4F9A-07B1-B9D9-DA41F6431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6" y="2394"/>
              <a:ext cx="92" cy="59"/>
            </a:xfrm>
            <a:custGeom>
              <a:avLst/>
              <a:gdLst>
                <a:gd name="T0" fmla="*/ 83 w 84"/>
                <a:gd name="T1" fmla="*/ 20 h 53"/>
                <a:gd name="T2" fmla="*/ 74 w 84"/>
                <a:gd name="T3" fmla="*/ 31 h 53"/>
                <a:gd name="T4" fmla="*/ 25 w 84"/>
                <a:gd name="T5" fmla="*/ 51 h 53"/>
                <a:gd name="T6" fmla="*/ 13 w 84"/>
                <a:gd name="T7" fmla="*/ 48 h 53"/>
                <a:gd name="T8" fmla="*/ 19 w 84"/>
                <a:gd name="T9" fmla="*/ 23 h 53"/>
                <a:gd name="T10" fmla="*/ 60 w 84"/>
                <a:gd name="T11" fmla="*/ 5 h 53"/>
                <a:gd name="T12" fmla="*/ 83 w 84"/>
                <a:gd name="T13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" h="53">
                  <a:moveTo>
                    <a:pt x="83" y="20"/>
                  </a:moveTo>
                  <a:cubicBezTo>
                    <a:pt x="84" y="27"/>
                    <a:pt x="77" y="30"/>
                    <a:pt x="74" y="31"/>
                  </a:cubicBezTo>
                  <a:cubicBezTo>
                    <a:pt x="57" y="36"/>
                    <a:pt x="42" y="46"/>
                    <a:pt x="25" y="51"/>
                  </a:cubicBezTo>
                  <a:cubicBezTo>
                    <a:pt x="19" y="53"/>
                    <a:pt x="16" y="53"/>
                    <a:pt x="13" y="48"/>
                  </a:cubicBezTo>
                  <a:cubicBezTo>
                    <a:pt x="0" y="31"/>
                    <a:pt x="0" y="31"/>
                    <a:pt x="19" y="23"/>
                  </a:cubicBezTo>
                  <a:cubicBezTo>
                    <a:pt x="33" y="17"/>
                    <a:pt x="46" y="11"/>
                    <a:pt x="60" y="5"/>
                  </a:cubicBezTo>
                  <a:cubicBezTo>
                    <a:pt x="73" y="0"/>
                    <a:pt x="82" y="5"/>
                    <a:pt x="83" y="20"/>
                  </a:cubicBezTo>
                  <a:close/>
                </a:path>
              </a:pathLst>
            </a:custGeom>
            <a:solidFill>
              <a:srgbClr val="1D1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828">
              <a:extLst>
                <a:ext uri="{FF2B5EF4-FFF2-40B4-BE49-F238E27FC236}">
                  <a16:creationId xmlns:a16="http://schemas.microsoft.com/office/drawing/2014/main" id="{67E73475-BB19-D6C2-7F80-6E2CB218C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347"/>
              <a:ext cx="71" cy="77"/>
            </a:xfrm>
            <a:custGeom>
              <a:avLst/>
              <a:gdLst>
                <a:gd name="T0" fmla="*/ 5 w 64"/>
                <a:gd name="T1" fmla="*/ 44 h 70"/>
                <a:gd name="T2" fmla="*/ 4 w 64"/>
                <a:gd name="T3" fmla="*/ 20 h 70"/>
                <a:gd name="T4" fmla="*/ 30 w 64"/>
                <a:gd name="T5" fmla="*/ 2 h 70"/>
                <a:gd name="T6" fmla="*/ 57 w 64"/>
                <a:gd name="T7" fmla="*/ 11 h 70"/>
                <a:gd name="T8" fmla="*/ 61 w 64"/>
                <a:gd name="T9" fmla="*/ 34 h 70"/>
                <a:gd name="T10" fmla="*/ 5 w 64"/>
                <a:gd name="T11" fmla="*/ 4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70">
                  <a:moveTo>
                    <a:pt x="5" y="44"/>
                  </a:moveTo>
                  <a:cubicBezTo>
                    <a:pt x="2" y="36"/>
                    <a:pt x="0" y="28"/>
                    <a:pt x="4" y="20"/>
                  </a:cubicBezTo>
                  <a:cubicBezTo>
                    <a:pt x="11" y="12"/>
                    <a:pt x="19" y="5"/>
                    <a:pt x="30" y="2"/>
                  </a:cubicBezTo>
                  <a:cubicBezTo>
                    <a:pt x="41" y="0"/>
                    <a:pt x="50" y="4"/>
                    <a:pt x="57" y="11"/>
                  </a:cubicBezTo>
                  <a:cubicBezTo>
                    <a:pt x="64" y="17"/>
                    <a:pt x="64" y="26"/>
                    <a:pt x="61" y="34"/>
                  </a:cubicBezTo>
                  <a:cubicBezTo>
                    <a:pt x="52" y="54"/>
                    <a:pt x="23" y="70"/>
                    <a:pt x="5" y="44"/>
                  </a:cubicBezTo>
                  <a:close/>
                </a:path>
              </a:pathLst>
            </a:custGeom>
            <a:solidFill>
              <a:srgbClr val="191C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3" name="Freeform 829">
              <a:extLst>
                <a:ext uri="{FF2B5EF4-FFF2-40B4-BE49-F238E27FC236}">
                  <a16:creationId xmlns:a16="http://schemas.microsoft.com/office/drawing/2014/main" id="{18C9C5BF-8B9C-DDF6-ADAF-59EDBEB4D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306"/>
              <a:ext cx="72" cy="56"/>
            </a:xfrm>
            <a:custGeom>
              <a:avLst/>
              <a:gdLst>
                <a:gd name="T0" fmla="*/ 65 w 66"/>
                <a:gd name="T1" fmla="*/ 36 h 51"/>
                <a:gd name="T2" fmla="*/ 62 w 66"/>
                <a:gd name="T3" fmla="*/ 46 h 51"/>
                <a:gd name="T4" fmla="*/ 53 w 66"/>
                <a:gd name="T5" fmla="*/ 48 h 51"/>
                <a:gd name="T6" fmla="*/ 11 w 66"/>
                <a:gd name="T7" fmla="*/ 29 h 51"/>
                <a:gd name="T8" fmla="*/ 6 w 66"/>
                <a:gd name="T9" fmla="*/ 11 h 51"/>
                <a:gd name="T10" fmla="*/ 24 w 66"/>
                <a:gd name="T11" fmla="*/ 7 h 51"/>
                <a:gd name="T12" fmla="*/ 59 w 66"/>
                <a:gd name="T13" fmla="*/ 26 h 51"/>
                <a:gd name="T14" fmla="*/ 65 w 66"/>
                <a:gd name="T15" fmla="*/ 36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51">
                  <a:moveTo>
                    <a:pt x="65" y="36"/>
                  </a:moveTo>
                  <a:cubicBezTo>
                    <a:pt x="64" y="38"/>
                    <a:pt x="63" y="42"/>
                    <a:pt x="62" y="46"/>
                  </a:cubicBezTo>
                  <a:cubicBezTo>
                    <a:pt x="60" y="50"/>
                    <a:pt x="57" y="51"/>
                    <a:pt x="53" y="48"/>
                  </a:cubicBezTo>
                  <a:cubicBezTo>
                    <a:pt x="39" y="41"/>
                    <a:pt x="26" y="34"/>
                    <a:pt x="11" y="29"/>
                  </a:cubicBezTo>
                  <a:cubicBezTo>
                    <a:pt x="1" y="27"/>
                    <a:pt x="0" y="21"/>
                    <a:pt x="6" y="11"/>
                  </a:cubicBezTo>
                  <a:cubicBezTo>
                    <a:pt x="13" y="0"/>
                    <a:pt x="13" y="0"/>
                    <a:pt x="24" y="7"/>
                  </a:cubicBezTo>
                  <a:cubicBezTo>
                    <a:pt x="36" y="13"/>
                    <a:pt x="47" y="19"/>
                    <a:pt x="59" y="26"/>
                  </a:cubicBezTo>
                  <a:cubicBezTo>
                    <a:pt x="62" y="28"/>
                    <a:pt x="66" y="29"/>
                    <a:pt x="65" y="36"/>
                  </a:cubicBezTo>
                  <a:close/>
                </a:path>
              </a:pathLst>
            </a:custGeom>
            <a:solidFill>
              <a:srgbClr val="1C1F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4" name="Freeform 830">
              <a:extLst>
                <a:ext uri="{FF2B5EF4-FFF2-40B4-BE49-F238E27FC236}">
                  <a16:creationId xmlns:a16="http://schemas.microsoft.com/office/drawing/2014/main" id="{A9AE998C-CBE6-4BC5-6E1B-06477E140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0" y="1691"/>
              <a:ext cx="98" cy="74"/>
            </a:xfrm>
            <a:custGeom>
              <a:avLst/>
              <a:gdLst>
                <a:gd name="T0" fmla="*/ 0 w 90"/>
                <a:gd name="T1" fmla="*/ 58 h 67"/>
                <a:gd name="T2" fmla="*/ 7 w 90"/>
                <a:gd name="T3" fmla="*/ 5 h 67"/>
                <a:gd name="T4" fmla="*/ 12 w 90"/>
                <a:gd name="T5" fmla="*/ 0 h 67"/>
                <a:gd name="T6" fmla="*/ 19 w 90"/>
                <a:gd name="T7" fmla="*/ 7 h 67"/>
                <a:gd name="T8" fmla="*/ 22 w 90"/>
                <a:gd name="T9" fmla="*/ 37 h 67"/>
                <a:gd name="T10" fmla="*/ 30 w 90"/>
                <a:gd name="T11" fmla="*/ 43 h 67"/>
                <a:gd name="T12" fmla="*/ 78 w 90"/>
                <a:gd name="T13" fmla="*/ 26 h 67"/>
                <a:gd name="T14" fmla="*/ 88 w 90"/>
                <a:gd name="T15" fmla="*/ 30 h 67"/>
                <a:gd name="T16" fmla="*/ 82 w 90"/>
                <a:gd name="T17" fmla="*/ 39 h 67"/>
                <a:gd name="T18" fmla="*/ 10 w 90"/>
                <a:gd name="T19" fmla="*/ 64 h 67"/>
                <a:gd name="T20" fmla="*/ 0 w 90"/>
                <a:gd name="T21" fmla="*/ 58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67">
                  <a:moveTo>
                    <a:pt x="0" y="58"/>
                  </a:moveTo>
                  <a:cubicBezTo>
                    <a:pt x="4" y="40"/>
                    <a:pt x="5" y="23"/>
                    <a:pt x="7" y="5"/>
                  </a:cubicBezTo>
                  <a:cubicBezTo>
                    <a:pt x="7" y="2"/>
                    <a:pt x="9" y="0"/>
                    <a:pt x="12" y="0"/>
                  </a:cubicBezTo>
                  <a:cubicBezTo>
                    <a:pt x="16" y="1"/>
                    <a:pt x="18" y="3"/>
                    <a:pt x="19" y="7"/>
                  </a:cubicBezTo>
                  <a:cubicBezTo>
                    <a:pt x="20" y="17"/>
                    <a:pt x="21" y="27"/>
                    <a:pt x="22" y="37"/>
                  </a:cubicBezTo>
                  <a:cubicBezTo>
                    <a:pt x="22" y="43"/>
                    <a:pt x="23" y="45"/>
                    <a:pt x="30" y="43"/>
                  </a:cubicBezTo>
                  <a:cubicBezTo>
                    <a:pt x="46" y="37"/>
                    <a:pt x="62" y="32"/>
                    <a:pt x="78" y="26"/>
                  </a:cubicBezTo>
                  <a:cubicBezTo>
                    <a:pt x="83" y="25"/>
                    <a:pt x="86" y="25"/>
                    <a:pt x="88" y="30"/>
                  </a:cubicBezTo>
                  <a:cubicBezTo>
                    <a:pt x="90" y="35"/>
                    <a:pt x="87" y="37"/>
                    <a:pt x="82" y="39"/>
                  </a:cubicBezTo>
                  <a:cubicBezTo>
                    <a:pt x="58" y="47"/>
                    <a:pt x="33" y="54"/>
                    <a:pt x="10" y="64"/>
                  </a:cubicBezTo>
                  <a:cubicBezTo>
                    <a:pt x="3" y="67"/>
                    <a:pt x="1" y="64"/>
                    <a:pt x="0" y="58"/>
                  </a:cubicBezTo>
                  <a:close/>
                </a:path>
              </a:pathLst>
            </a:custGeom>
            <a:solidFill>
              <a:srgbClr val="181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831">
              <a:extLst>
                <a:ext uri="{FF2B5EF4-FFF2-40B4-BE49-F238E27FC236}">
                  <a16:creationId xmlns:a16="http://schemas.microsoft.com/office/drawing/2014/main" id="{DF1D1B22-B7AF-211E-F258-93C2F723A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6" y="1626"/>
              <a:ext cx="81" cy="72"/>
            </a:xfrm>
            <a:custGeom>
              <a:avLst/>
              <a:gdLst>
                <a:gd name="T0" fmla="*/ 40 w 74"/>
                <a:gd name="T1" fmla="*/ 42 h 66"/>
                <a:gd name="T2" fmla="*/ 30 w 74"/>
                <a:gd name="T3" fmla="*/ 32 h 66"/>
                <a:gd name="T4" fmla="*/ 21 w 74"/>
                <a:gd name="T5" fmla="*/ 23 h 66"/>
                <a:gd name="T6" fmla="*/ 9 w 74"/>
                <a:gd name="T7" fmla="*/ 14 h 66"/>
                <a:gd name="T8" fmla="*/ 0 w 74"/>
                <a:gd name="T9" fmla="*/ 9 h 66"/>
                <a:gd name="T10" fmla="*/ 5 w 74"/>
                <a:gd name="T11" fmla="*/ 1 h 66"/>
                <a:gd name="T12" fmla="*/ 13 w 74"/>
                <a:gd name="T13" fmla="*/ 8 h 66"/>
                <a:gd name="T14" fmla="*/ 27 w 74"/>
                <a:gd name="T15" fmla="*/ 18 h 66"/>
                <a:gd name="T16" fmla="*/ 34 w 74"/>
                <a:gd name="T17" fmla="*/ 24 h 66"/>
                <a:gd name="T18" fmla="*/ 39 w 74"/>
                <a:gd name="T19" fmla="*/ 33 h 66"/>
                <a:gd name="T20" fmla="*/ 57 w 74"/>
                <a:gd name="T21" fmla="*/ 49 h 66"/>
                <a:gd name="T22" fmla="*/ 66 w 74"/>
                <a:gd name="T23" fmla="*/ 52 h 66"/>
                <a:gd name="T24" fmla="*/ 74 w 74"/>
                <a:gd name="T25" fmla="*/ 58 h 66"/>
                <a:gd name="T26" fmla="*/ 69 w 74"/>
                <a:gd name="T27" fmla="*/ 65 h 66"/>
                <a:gd name="T28" fmla="*/ 61 w 74"/>
                <a:gd name="T29" fmla="*/ 61 h 66"/>
                <a:gd name="T30" fmla="*/ 46 w 74"/>
                <a:gd name="T31" fmla="*/ 50 h 66"/>
                <a:gd name="T32" fmla="*/ 40 w 74"/>
                <a:gd name="T3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4" h="66">
                  <a:moveTo>
                    <a:pt x="40" y="42"/>
                  </a:moveTo>
                  <a:cubicBezTo>
                    <a:pt x="39" y="36"/>
                    <a:pt x="36" y="32"/>
                    <a:pt x="30" y="32"/>
                  </a:cubicBezTo>
                  <a:cubicBezTo>
                    <a:pt x="24" y="31"/>
                    <a:pt x="22" y="29"/>
                    <a:pt x="21" y="23"/>
                  </a:cubicBezTo>
                  <a:cubicBezTo>
                    <a:pt x="20" y="18"/>
                    <a:pt x="15" y="14"/>
                    <a:pt x="9" y="14"/>
                  </a:cubicBezTo>
                  <a:cubicBezTo>
                    <a:pt x="4" y="15"/>
                    <a:pt x="1" y="14"/>
                    <a:pt x="0" y="9"/>
                  </a:cubicBezTo>
                  <a:cubicBezTo>
                    <a:pt x="0" y="5"/>
                    <a:pt x="1" y="2"/>
                    <a:pt x="5" y="1"/>
                  </a:cubicBezTo>
                  <a:cubicBezTo>
                    <a:pt x="10" y="0"/>
                    <a:pt x="12" y="3"/>
                    <a:pt x="13" y="8"/>
                  </a:cubicBezTo>
                  <a:cubicBezTo>
                    <a:pt x="15" y="14"/>
                    <a:pt x="20" y="18"/>
                    <a:pt x="27" y="18"/>
                  </a:cubicBezTo>
                  <a:cubicBezTo>
                    <a:pt x="31" y="18"/>
                    <a:pt x="34" y="21"/>
                    <a:pt x="34" y="24"/>
                  </a:cubicBezTo>
                  <a:cubicBezTo>
                    <a:pt x="34" y="29"/>
                    <a:pt x="37" y="31"/>
                    <a:pt x="39" y="33"/>
                  </a:cubicBezTo>
                  <a:cubicBezTo>
                    <a:pt x="46" y="38"/>
                    <a:pt x="54" y="41"/>
                    <a:pt x="57" y="49"/>
                  </a:cubicBezTo>
                  <a:cubicBezTo>
                    <a:pt x="59" y="52"/>
                    <a:pt x="62" y="53"/>
                    <a:pt x="66" y="52"/>
                  </a:cubicBezTo>
                  <a:cubicBezTo>
                    <a:pt x="71" y="52"/>
                    <a:pt x="73" y="54"/>
                    <a:pt x="74" y="58"/>
                  </a:cubicBezTo>
                  <a:cubicBezTo>
                    <a:pt x="74" y="62"/>
                    <a:pt x="72" y="65"/>
                    <a:pt x="69" y="65"/>
                  </a:cubicBezTo>
                  <a:cubicBezTo>
                    <a:pt x="65" y="66"/>
                    <a:pt x="62" y="64"/>
                    <a:pt x="61" y="61"/>
                  </a:cubicBezTo>
                  <a:cubicBezTo>
                    <a:pt x="58" y="53"/>
                    <a:pt x="55" y="49"/>
                    <a:pt x="46" y="50"/>
                  </a:cubicBezTo>
                  <a:cubicBezTo>
                    <a:pt x="41" y="51"/>
                    <a:pt x="39" y="47"/>
                    <a:pt x="40" y="42"/>
                  </a:cubicBezTo>
                  <a:close/>
                </a:path>
              </a:pathLst>
            </a:custGeom>
            <a:solidFill>
              <a:srgbClr val="20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832">
              <a:extLst>
                <a:ext uri="{FF2B5EF4-FFF2-40B4-BE49-F238E27FC236}">
                  <a16:creationId xmlns:a16="http://schemas.microsoft.com/office/drawing/2014/main" id="{8394CDD4-68E3-9A58-48F6-2E9E2FF1F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1770"/>
              <a:ext cx="57" cy="51"/>
            </a:xfrm>
            <a:custGeom>
              <a:avLst/>
              <a:gdLst>
                <a:gd name="T0" fmla="*/ 3 w 52"/>
                <a:gd name="T1" fmla="*/ 0 h 46"/>
                <a:gd name="T2" fmla="*/ 9 w 52"/>
                <a:gd name="T3" fmla="*/ 4 h 46"/>
                <a:gd name="T4" fmla="*/ 48 w 52"/>
                <a:gd name="T5" fmla="*/ 38 h 46"/>
                <a:gd name="T6" fmla="*/ 50 w 52"/>
                <a:gd name="T7" fmla="*/ 43 h 46"/>
                <a:gd name="T8" fmla="*/ 44 w 52"/>
                <a:gd name="T9" fmla="*/ 43 h 46"/>
                <a:gd name="T10" fmla="*/ 2 w 52"/>
                <a:gd name="T11" fmla="*/ 6 h 46"/>
                <a:gd name="T12" fmla="*/ 1 w 52"/>
                <a:gd name="T13" fmla="*/ 2 h 46"/>
                <a:gd name="T14" fmla="*/ 3 w 52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2" h="46">
                  <a:moveTo>
                    <a:pt x="3" y="0"/>
                  </a:moveTo>
                  <a:cubicBezTo>
                    <a:pt x="6" y="0"/>
                    <a:pt x="7" y="2"/>
                    <a:pt x="9" y="4"/>
                  </a:cubicBezTo>
                  <a:cubicBezTo>
                    <a:pt x="22" y="15"/>
                    <a:pt x="35" y="26"/>
                    <a:pt x="48" y="38"/>
                  </a:cubicBezTo>
                  <a:cubicBezTo>
                    <a:pt x="50" y="40"/>
                    <a:pt x="52" y="41"/>
                    <a:pt x="50" y="43"/>
                  </a:cubicBezTo>
                  <a:cubicBezTo>
                    <a:pt x="48" y="46"/>
                    <a:pt x="46" y="45"/>
                    <a:pt x="44" y="43"/>
                  </a:cubicBezTo>
                  <a:cubicBezTo>
                    <a:pt x="30" y="31"/>
                    <a:pt x="16" y="19"/>
                    <a:pt x="2" y="6"/>
                  </a:cubicBezTo>
                  <a:cubicBezTo>
                    <a:pt x="1" y="5"/>
                    <a:pt x="0" y="4"/>
                    <a:pt x="1" y="2"/>
                  </a:cubicBezTo>
                  <a:cubicBezTo>
                    <a:pt x="1" y="1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1A1E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833">
              <a:extLst>
                <a:ext uri="{FF2B5EF4-FFF2-40B4-BE49-F238E27FC236}">
                  <a16:creationId xmlns:a16="http://schemas.microsoft.com/office/drawing/2014/main" id="{0907BC7B-504C-F729-D5EB-236AECC2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6" y="1830"/>
              <a:ext cx="19" cy="13"/>
            </a:xfrm>
            <a:custGeom>
              <a:avLst/>
              <a:gdLst>
                <a:gd name="T0" fmla="*/ 13 w 17"/>
                <a:gd name="T1" fmla="*/ 0 h 12"/>
                <a:gd name="T2" fmla="*/ 17 w 17"/>
                <a:gd name="T3" fmla="*/ 4 h 12"/>
                <a:gd name="T4" fmla="*/ 9 w 17"/>
                <a:gd name="T5" fmla="*/ 12 h 12"/>
                <a:gd name="T6" fmla="*/ 0 w 17"/>
                <a:gd name="T7" fmla="*/ 6 h 12"/>
                <a:gd name="T8" fmla="*/ 8 w 17"/>
                <a:gd name="T9" fmla="*/ 0 h 12"/>
                <a:gd name="T10" fmla="*/ 13 w 17"/>
                <a:gd name="T1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2">
                  <a:moveTo>
                    <a:pt x="13" y="0"/>
                  </a:moveTo>
                  <a:cubicBezTo>
                    <a:pt x="14" y="2"/>
                    <a:pt x="15" y="3"/>
                    <a:pt x="17" y="4"/>
                  </a:cubicBezTo>
                  <a:cubicBezTo>
                    <a:pt x="16" y="9"/>
                    <a:pt x="14" y="11"/>
                    <a:pt x="9" y="12"/>
                  </a:cubicBezTo>
                  <a:cubicBezTo>
                    <a:pt x="4" y="12"/>
                    <a:pt x="1" y="11"/>
                    <a:pt x="0" y="6"/>
                  </a:cubicBezTo>
                  <a:cubicBezTo>
                    <a:pt x="0" y="1"/>
                    <a:pt x="4" y="0"/>
                    <a:pt x="8" y="0"/>
                  </a:cubicBezTo>
                  <a:cubicBezTo>
                    <a:pt x="10" y="0"/>
                    <a:pt x="11" y="0"/>
                    <a:pt x="13" y="0"/>
                  </a:cubicBezTo>
                  <a:close/>
                </a:path>
              </a:pathLst>
            </a:custGeom>
            <a:solidFill>
              <a:srgbClr val="1B20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834">
              <a:extLst>
                <a:ext uri="{FF2B5EF4-FFF2-40B4-BE49-F238E27FC236}">
                  <a16:creationId xmlns:a16="http://schemas.microsoft.com/office/drawing/2014/main" id="{C36EED6F-6343-F783-7DBC-B3906BB19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2233"/>
              <a:ext cx="228" cy="226"/>
            </a:xfrm>
            <a:custGeom>
              <a:avLst/>
              <a:gdLst>
                <a:gd name="T0" fmla="*/ 2 w 208"/>
                <a:gd name="T1" fmla="*/ 70 h 206"/>
                <a:gd name="T2" fmla="*/ 3 w 208"/>
                <a:gd name="T3" fmla="*/ 63 h 206"/>
                <a:gd name="T4" fmla="*/ 63 w 208"/>
                <a:gd name="T5" fmla="*/ 6 h 206"/>
                <a:gd name="T6" fmla="*/ 74 w 208"/>
                <a:gd name="T7" fmla="*/ 6 h 206"/>
                <a:gd name="T8" fmla="*/ 125 w 208"/>
                <a:gd name="T9" fmla="*/ 55 h 206"/>
                <a:gd name="T10" fmla="*/ 199 w 208"/>
                <a:gd name="T11" fmla="*/ 132 h 206"/>
                <a:gd name="T12" fmla="*/ 208 w 208"/>
                <a:gd name="T13" fmla="*/ 143 h 206"/>
                <a:gd name="T14" fmla="*/ 172 w 208"/>
                <a:gd name="T15" fmla="*/ 181 h 206"/>
                <a:gd name="T16" fmla="*/ 155 w 208"/>
                <a:gd name="T17" fmla="*/ 201 h 206"/>
                <a:gd name="T18" fmla="*/ 148 w 208"/>
                <a:gd name="T19" fmla="*/ 201 h 206"/>
                <a:gd name="T20" fmla="*/ 76 w 208"/>
                <a:gd name="T21" fmla="*/ 127 h 206"/>
                <a:gd name="T22" fmla="*/ 11 w 208"/>
                <a:gd name="T23" fmla="*/ 72 h 206"/>
                <a:gd name="T24" fmla="*/ 2 w 208"/>
                <a:gd name="T25" fmla="*/ 7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" h="206">
                  <a:moveTo>
                    <a:pt x="2" y="70"/>
                  </a:moveTo>
                  <a:cubicBezTo>
                    <a:pt x="0" y="67"/>
                    <a:pt x="1" y="65"/>
                    <a:pt x="3" y="63"/>
                  </a:cubicBezTo>
                  <a:cubicBezTo>
                    <a:pt x="23" y="44"/>
                    <a:pt x="44" y="25"/>
                    <a:pt x="63" y="6"/>
                  </a:cubicBezTo>
                  <a:cubicBezTo>
                    <a:pt x="68" y="0"/>
                    <a:pt x="70" y="3"/>
                    <a:pt x="74" y="6"/>
                  </a:cubicBezTo>
                  <a:cubicBezTo>
                    <a:pt x="92" y="21"/>
                    <a:pt x="109" y="38"/>
                    <a:pt x="125" y="55"/>
                  </a:cubicBezTo>
                  <a:cubicBezTo>
                    <a:pt x="149" y="81"/>
                    <a:pt x="175" y="106"/>
                    <a:pt x="199" y="132"/>
                  </a:cubicBezTo>
                  <a:cubicBezTo>
                    <a:pt x="202" y="136"/>
                    <a:pt x="205" y="139"/>
                    <a:pt x="208" y="143"/>
                  </a:cubicBezTo>
                  <a:cubicBezTo>
                    <a:pt x="196" y="155"/>
                    <a:pt x="184" y="168"/>
                    <a:pt x="172" y="181"/>
                  </a:cubicBezTo>
                  <a:cubicBezTo>
                    <a:pt x="166" y="187"/>
                    <a:pt x="160" y="193"/>
                    <a:pt x="155" y="201"/>
                  </a:cubicBezTo>
                  <a:cubicBezTo>
                    <a:pt x="152" y="206"/>
                    <a:pt x="150" y="204"/>
                    <a:pt x="148" y="201"/>
                  </a:cubicBezTo>
                  <a:cubicBezTo>
                    <a:pt x="126" y="174"/>
                    <a:pt x="102" y="150"/>
                    <a:pt x="76" y="127"/>
                  </a:cubicBezTo>
                  <a:cubicBezTo>
                    <a:pt x="55" y="109"/>
                    <a:pt x="33" y="91"/>
                    <a:pt x="11" y="72"/>
                  </a:cubicBezTo>
                  <a:cubicBezTo>
                    <a:pt x="8" y="70"/>
                    <a:pt x="5" y="68"/>
                    <a:pt x="2" y="70"/>
                  </a:cubicBezTo>
                  <a:close/>
                </a:path>
              </a:pathLst>
            </a:custGeom>
            <a:solidFill>
              <a:srgbClr val="171F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Freeform 835">
              <a:extLst>
                <a:ext uri="{FF2B5EF4-FFF2-40B4-BE49-F238E27FC236}">
                  <a16:creationId xmlns:a16="http://schemas.microsoft.com/office/drawing/2014/main" id="{A553C121-8FF0-4BA6-2ABD-5D0DDE190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3" y="1222"/>
              <a:ext cx="78" cy="95"/>
            </a:xfrm>
            <a:custGeom>
              <a:avLst/>
              <a:gdLst>
                <a:gd name="T0" fmla="*/ 30 w 71"/>
                <a:gd name="T1" fmla="*/ 26 h 87"/>
                <a:gd name="T2" fmla="*/ 31 w 71"/>
                <a:gd name="T3" fmla="*/ 31 h 87"/>
                <a:gd name="T4" fmla="*/ 44 w 71"/>
                <a:gd name="T5" fmla="*/ 41 h 87"/>
                <a:gd name="T6" fmla="*/ 49 w 71"/>
                <a:gd name="T7" fmla="*/ 40 h 87"/>
                <a:gd name="T8" fmla="*/ 57 w 71"/>
                <a:gd name="T9" fmla="*/ 45 h 87"/>
                <a:gd name="T10" fmla="*/ 50 w 71"/>
                <a:gd name="T11" fmla="*/ 51 h 87"/>
                <a:gd name="T12" fmla="*/ 46 w 71"/>
                <a:gd name="T13" fmla="*/ 51 h 87"/>
                <a:gd name="T14" fmla="*/ 28 w 71"/>
                <a:gd name="T15" fmla="*/ 67 h 87"/>
                <a:gd name="T16" fmla="*/ 35 w 71"/>
                <a:gd name="T17" fmla="*/ 73 h 87"/>
                <a:gd name="T18" fmla="*/ 61 w 71"/>
                <a:gd name="T19" fmla="*/ 64 h 87"/>
                <a:gd name="T20" fmla="*/ 69 w 71"/>
                <a:gd name="T21" fmla="*/ 68 h 87"/>
                <a:gd name="T22" fmla="*/ 64 w 71"/>
                <a:gd name="T23" fmla="*/ 73 h 87"/>
                <a:gd name="T24" fmla="*/ 25 w 71"/>
                <a:gd name="T25" fmla="*/ 85 h 87"/>
                <a:gd name="T26" fmla="*/ 16 w 71"/>
                <a:gd name="T27" fmla="*/ 84 h 87"/>
                <a:gd name="T28" fmla="*/ 16 w 71"/>
                <a:gd name="T29" fmla="*/ 75 h 87"/>
                <a:gd name="T30" fmla="*/ 19 w 71"/>
                <a:gd name="T31" fmla="*/ 68 h 87"/>
                <a:gd name="T32" fmla="*/ 9 w 71"/>
                <a:gd name="T33" fmla="*/ 57 h 87"/>
                <a:gd name="T34" fmla="*/ 0 w 71"/>
                <a:gd name="T35" fmla="*/ 53 h 87"/>
                <a:gd name="T36" fmla="*/ 6 w 71"/>
                <a:gd name="T37" fmla="*/ 47 h 87"/>
                <a:gd name="T38" fmla="*/ 23 w 71"/>
                <a:gd name="T39" fmla="*/ 42 h 87"/>
                <a:gd name="T40" fmla="*/ 23 w 71"/>
                <a:gd name="T41" fmla="*/ 24 h 87"/>
                <a:gd name="T42" fmla="*/ 23 w 71"/>
                <a:gd name="T43" fmla="*/ 18 h 87"/>
                <a:gd name="T44" fmla="*/ 31 w 71"/>
                <a:gd name="T45" fmla="*/ 3 h 87"/>
                <a:gd name="T46" fmla="*/ 48 w 71"/>
                <a:gd name="T47" fmla="*/ 7 h 87"/>
                <a:gd name="T48" fmla="*/ 58 w 71"/>
                <a:gd name="T49" fmla="*/ 17 h 87"/>
                <a:gd name="T50" fmla="*/ 57 w 71"/>
                <a:gd name="T51" fmla="*/ 22 h 87"/>
                <a:gd name="T52" fmla="*/ 53 w 71"/>
                <a:gd name="T53" fmla="*/ 22 h 87"/>
                <a:gd name="T54" fmla="*/ 46 w 71"/>
                <a:gd name="T55" fmla="*/ 14 h 87"/>
                <a:gd name="T56" fmla="*/ 35 w 71"/>
                <a:gd name="T57" fmla="*/ 10 h 87"/>
                <a:gd name="T58" fmla="*/ 30 w 71"/>
                <a:gd name="T59" fmla="*/ 20 h 87"/>
                <a:gd name="T60" fmla="*/ 30 w 71"/>
                <a:gd name="T61" fmla="*/ 2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1" h="87">
                  <a:moveTo>
                    <a:pt x="30" y="26"/>
                  </a:moveTo>
                  <a:cubicBezTo>
                    <a:pt x="30" y="26"/>
                    <a:pt x="31" y="29"/>
                    <a:pt x="31" y="31"/>
                  </a:cubicBezTo>
                  <a:cubicBezTo>
                    <a:pt x="31" y="40"/>
                    <a:pt x="35" y="44"/>
                    <a:pt x="44" y="41"/>
                  </a:cubicBezTo>
                  <a:cubicBezTo>
                    <a:pt x="46" y="40"/>
                    <a:pt x="48" y="40"/>
                    <a:pt x="49" y="40"/>
                  </a:cubicBezTo>
                  <a:cubicBezTo>
                    <a:pt x="53" y="41"/>
                    <a:pt x="57" y="41"/>
                    <a:pt x="57" y="45"/>
                  </a:cubicBezTo>
                  <a:cubicBezTo>
                    <a:pt x="57" y="49"/>
                    <a:pt x="54" y="51"/>
                    <a:pt x="50" y="51"/>
                  </a:cubicBezTo>
                  <a:cubicBezTo>
                    <a:pt x="49" y="51"/>
                    <a:pt x="48" y="51"/>
                    <a:pt x="46" y="51"/>
                  </a:cubicBezTo>
                  <a:cubicBezTo>
                    <a:pt x="31" y="52"/>
                    <a:pt x="32" y="53"/>
                    <a:pt x="28" y="67"/>
                  </a:cubicBezTo>
                  <a:cubicBezTo>
                    <a:pt x="26" y="76"/>
                    <a:pt x="29" y="74"/>
                    <a:pt x="35" y="73"/>
                  </a:cubicBezTo>
                  <a:cubicBezTo>
                    <a:pt x="44" y="70"/>
                    <a:pt x="52" y="67"/>
                    <a:pt x="61" y="64"/>
                  </a:cubicBezTo>
                  <a:cubicBezTo>
                    <a:pt x="65" y="63"/>
                    <a:pt x="68" y="63"/>
                    <a:pt x="69" y="68"/>
                  </a:cubicBezTo>
                  <a:cubicBezTo>
                    <a:pt x="71" y="72"/>
                    <a:pt x="67" y="72"/>
                    <a:pt x="64" y="73"/>
                  </a:cubicBezTo>
                  <a:cubicBezTo>
                    <a:pt x="51" y="77"/>
                    <a:pt x="38" y="81"/>
                    <a:pt x="25" y="85"/>
                  </a:cubicBezTo>
                  <a:cubicBezTo>
                    <a:pt x="22" y="86"/>
                    <a:pt x="19" y="87"/>
                    <a:pt x="16" y="84"/>
                  </a:cubicBezTo>
                  <a:cubicBezTo>
                    <a:pt x="14" y="81"/>
                    <a:pt x="15" y="78"/>
                    <a:pt x="16" y="75"/>
                  </a:cubicBezTo>
                  <a:cubicBezTo>
                    <a:pt x="17" y="73"/>
                    <a:pt x="18" y="70"/>
                    <a:pt x="19" y="68"/>
                  </a:cubicBezTo>
                  <a:cubicBezTo>
                    <a:pt x="22" y="55"/>
                    <a:pt x="22" y="55"/>
                    <a:pt x="9" y="57"/>
                  </a:cubicBezTo>
                  <a:cubicBezTo>
                    <a:pt x="5" y="57"/>
                    <a:pt x="1" y="58"/>
                    <a:pt x="0" y="53"/>
                  </a:cubicBezTo>
                  <a:cubicBezTo>
                    <a:pt x="0" y="49"/>
                    <a:pt x="4" y="48"/>
                    <a:pt x="6" y="47"/>
                  </a:cubicBezTo>
                  <a:cubicBezTo>
                    <a:pt x="12" y="45"/>
                    <a:pt x="19" y="47"/>
                    <a:pt x="23" y="42"/>
                  </a:cubicBezTo>
                  <a:cubicBezTo>
                    <a:pt x="27" y="36"/>
                    <a:pt x="22" y="30"/>
                    <a:pt x="23" y="24"/>
                  </a:cubicBezTo>
                  <a:cubicBezTo>
                    <a:pt x="23" y="22"/>
                    <a:pt x="23" y="20"/>
                    <a:pt x="23" y="18"/>
                  </a:cubicBezTo>
                  <a:cubicBezTo>
                    <a:pt x="24" y="12"/>
                    <a:pt x="25" y="6"/>
                    <a:pt x="31" y="3"/>
                  </a:cubicBezTo>
                  <a:cubicBezTo>
                    <a:pt x="37" y="0"/>
                    <a:pt x="43" y="4"/>
                    <a:pt x="48" y="7"/>
                  </a:cubicBezTo>
                  <a:cubicBezTo>
                    <a:pt x="51" y="10"/>
                    <a:pt x="55" y="14"/>
                    <a:pt x="58" y="17"/>
                  </a:cubicBezTo>
                  <a:cubicBezTo>
                    <a:pt x="59" y="19"/>
                    <a:pt x="59" y="21"/>
                    <a:pt x="57" y="22"/>
                  </a:cubicBezTo>
                  <a:cubicBezTo>
                    <a:pt x="56" y="23"/>
                    <a:pt x="54" y="23"/>
                    <a:pt x="53" y="22"/>
                  </a:cubicBezTo>
                  <a:cubicBezTo>
                    <a:pt x="51" y="19"/>
                    <a:pt x="48" y="17"/>
                    <a:pt x="46" y="14"/>
                  </a:cubicBezTo>
                  <a:cubicBezTo>
                    <a:pt x="43" y="11"/>
                    <a:pt x="40" y="8"/>
                    <a:pt x="35" y="10"/>
                  </a:cubicBezTo>
                  <a:cubicBezTo>
                    <a:pt x="31" y="11"/>
                    <a:pt x="31" y="16"/>
                    <a:pt x="30" y="20"/>
                  </a:cubicBezTo>
                  <a:cubicBezTo>
                    <a:pt x="30" y="22"/>
                    <a:pt x="30" y="23"/>
                    <a:pt x="30" y="26"/>
                  </a:cubicBezTo>
                  <a:close/>
                </a:path>
              </a:pathLst>
            </a:custGeom>
            <a:solidFill>
              <a:srgbClr val="18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Freeform 836">
              <a:extLst>
                <a:ext uri="{FF2B5EF4-FFF2-40B4-BE49-F238E27FC236}">
                  <a16:creationId xmlns:a16="http://schemas.microsoft.com/office/drawing/2014/main" id="{6EF5DE4D-DB35-5C3A-1C22-F5776670A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1" y="1183"/>
              <a:ext cx="69" cy="17"/>
            </a:xfrm>
            <a:custGeom>
              <a:avLst/>
              <a:gdLst>
                <a:gd name="T0" fmla="*/ 0 w 63"/>
                <a:gd name="T1" fmla="*/ 9 h 16"/>
                <a:gd name="T2" fmla="*/ 7 w 63"/>
                <a:gd name="T3" fmla="*/ 8 h 16"/>
                <a:gd name="T4" fmla="*/ 50 w 63"/>
                <a:gd name="T5" fmla="*/ 2 h 16"/>
                <a:gd name="T6" fmla="*/ 63 w 63"/>
                <a:gd name="T7" fmla="*/ 3 h 16"/>
                <a:gd name="T8" fmla="*/ 52 w 63"/>
                <a:gd name="T9" fmla="*/ 8 h 16"/>
                <a:gd name="T10" fmla="*/ 9 w 63"/>
                <a:gd name="T11" fmla="*/ 14 h 16"/>
                <a:gd name="T12" fmla="*/ 0 w 63"/>
                <a:gd name="T13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16">
                  <a:moveTo>
                    <a:pt x="0" y="9"/>
                  </a:moveTo>
                  <a:cubicBezTo>
                    <a:pt x="2" y="9"/>
                    <a:pt x="5" y="8"/>
                    <a:pt x="7" y="8"/>
                  </a:cubicBezTo>
                  <a:cubicBezTo>
                    <a:pt x="22" y="8"/>
                    <a:pt x="35" y="3"/>
                    <a:pt x="50" y="2"/>
                  </a:cubicBezTo>
                  <a:cubicBezTo>
                    <a:pt x="54" y="1"/>
                    <a:pt x="59" y="0"/>
                    <a:pt x="63" y="3"/>
                  </a:cubicBezTo>
                  <a:cubicBezTo>
                    <a:pt x="62" y="10"/>
                    <a:pt x="55" y="8"/>
                    <a:pt x="52" y="8"/>
                  </a:cubicBezTo>
                  <a:cubicBezTo>
                    <a:pt x="37" y="8"/>
                    <a:pt x="23" y="13"/>
                    <a:pt x="9" y="14"/>
                  </a:cubicBezTo>
                  <a:cubicBezTo>
                    <a:pt x="5" y="14"/>
                    <a:pt x="0" y="16"/>
                    <a:pt x="0" y="9"/>
                  </a:cubicBezTo>
                  <a:close/>
                </a:path>
              </a:pathLst>
            </a:custGeom>
            <a:solidFill>
              <a:srgbClr val="1D2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837">
              <a:extLst>
                <a:ext uri="{FF2B5EF4-FFF2-40B4-BE49-F238E27FC236}">
                  <a16:creationId xmlns:a16="http://schemas.microsoft.com/office/drawing/2014/main" id="{B5A421CC-E05D-01E6-0A62-76C5551AD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6" y="1331"/>
              <a:ext cx="38" cy="14"/>
            </a:xfrm>
            <a:custGeom>
              <a:avLst/>
              <a:gdLst>
                <a:gd name="T0" fmla="*/ 4 w 34"/>
                <a:gd name="T1" fmla="*/ 12 h 13"/>
                <a:gd name="T2" fmla="*/ 0 w 34"/>
                <a:gd name="T3" fmla="*/ 10 h 13"/>
                <a:gd name="T4" fmla="*/ 3 w 34"/>
                <a:gd name="T5" fmla="*/ 6 h 13"/>
                <a:gd name="T6" fmla="*/ 28 w 34"/>
                <a:gd name="T7" fmla="*/ 1 h 13"/>
                <a:gd name="T8" fmla="*/ 33 w 34"/>
                <a:gd name="T9" fmla="*/ 3 h 13"/>
                <a:gd name="T10" fmla="*/ 30 w 34"/>
                <a:gd name="T11" fmla="*/ 7 h 13"/>
                <a:gd name="T12" fmla="*/ 4 w 34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13">
                  <a:moveTo>
                    <a:pt x="4" y="12"/>
                  </a:moveTo>
                  <a:cubicBezTo>
                    <a:pt x="2" y="13"/>
                    <a:pt x="0" y="12"/>
                    <a:pt x="0" y="10"/>
                  </a:cubicBezTo>
                  <a:cubicBezTo>
                    <a:pt x="0" y="8"/>
                    <a:pt x="1" y="6"/>
                    <a:pt x="3" y="6"/>
                  </a:cubicBezTo>
                  <a:cubicBezTo>
                    <a:pt x="12" y="4"/>
                    <a:pt x="20" y="2"/>
                    <a:pt x="28" y="1"/>
                  </a:cubicBezTo>
                  <a:cubicBezTo>
                    <a:pt x="31" y="0"/>
                    <a:pt x="33" y="0"/>
                    <a:pt x="33" y="3"/>
                  </a:cubicBezTo>
                  <a:cubicBezTo>
                    <a:pt x="34" y="6"/>
                    <a:pt x="32" y="7"/>
                    <a:pt x="30" y="7"/>
                  </a:cubicBezTo>
                  <a:cubicBezTo>
                    <a:pt x="21" y="9"/>
                    <a:pt x="13" y="11"/>
                    <a:pt x="4" y="12"/>
                  </a:cubicBezTo>
                  <a:close/>
                </a:path>
              </a:pathLst>
            </a:custGeom>
            <a:solidFill>
              <a:srgbClr val="1D25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838">
              <a:extLst>
                <a:ext uri="{FF2B5EF4-FFF2-40B4-BE49-F238E27FC236}">
                  <a16:creationId xmlns:a16="http://schemas.microsoft.com/office/drawing/2014/main" id="{FA39EBEC-63C8-726E-B432-19E1391773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6" y="1195"/>
              <a:ext cx="38" cy="12"/>
            </a:xfrm>
            <a:custGeom>
              <a:avLst/>
              <a:gdLst>
                <a:gd name="T0" fmla="*/ 0 w 34"/>
                <a:gd name="T1" fmla="*/ 7 h 11"/>
                <a:gd name="T2" fmla="*/ 16 w 34"/>
                <a:gd name="T3" fmla="*/ 2 h 11"/>
                <a:gd name="T4" fmla="*/ 31 w 34"/>
                <a:gd name="T5" fmla="*/ 0 h 11"/>
                <a:gd name="T6" fmla="*/ 31 w 34"/>
                <a:gd name="T7" fmla="*/ 6 h 11"/>
                <a:gd name="T8" fmla="*/ 3 w 34"/>
                <a:gd name="T9" fmla="*/ 11 h 11"/>
                <a:gd name="T10" fmla="*/ 0 w 34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11">
                  <a:moveTo>
                    <a:pt x="0" y="7"/>
                  </a:moveTo>
                  <a:cubicBezTo>
                    <a:pt x="4" y="2"/>
                    <a:pt x="10" y="4"/>
                    <a:pt x="16" y="2"/>
                  </a:cubicBezTo>
                  <a:cubicBezTo>
                    <a:pt x="21" y="1"/>
                    <a:pt x="26" y="1"/>
                    <a:pt x="31" y="0"/>
                  </a:cubicBezTo>
                  <a:cubicBezTo>
                    <a:pt x="33" y="2"/>
                    <a:pt x="34" y="5"/>
                    <a:pt x="31" y="6"/>
                  </a:cubicBezTo>
                  <a:cubicBezTo>
                    <a:pt x="22" y="8"/>
                    <a:pt x="13" y="10"/>
                    <a:pt x="3" y="11"/>
                  </a:cubicBezTo>
                  <a:cubicBezTo>
                    <a:pt x="2" y="11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1D23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839">
              <a:extLst>
                <a:ext uri="{FF2B5EF4-FFF2-40B4-BE49-F238E27FC236}">
                  <a16:creationId xmlns:a16="http://schemas.microsoft.com/office/drawing/2014/main" id="{8B829CAA-17E5-BD10-5559-DE1349F1C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6" y="1340"/>
              <a:ext cx="31" cy="13"/>
            </a:xfrm>
            <a:custGeom>
              <a:avLst/>
              <a:gdLst>
                <a:gd name="T0" fmla="*/ 6 w 29"/>
                <a:gd name="T1" fmla="*/ 10 h 11"/>
                <a:gd name="T2" fmla="*/ 0 w 29"/>
                <a:gd name="T3" fmla="*/ 7 h 11"/>
                <a:gd name="T4" fmla="*/ 5 w 29"/>
                <a:gd name="T5" fmla="*/ 3 h 11"/>
                <a:gd name="T6" fmla="*/ 21 w 29"/>
                <a:gd name="T7" fmla="*/ 1 h 11"/>
                <a:gd name="T8" fmla="*/ 28 w 29"/>
                <a:gd name="T9" fmla="*/ 4 h 11"/>
                <a:gd name="T10" fmla="*/ 23 w 29"/>
                <a:gd name="T11" fmla="*/ 7 h 11"/>
                <a:gd name="T12" fmla="*/ 6 w 29"/>
                <a:gd name="T13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1">
                  <a:moveTo>
                    <a:pt x="6" y="10"/>
                  </a:moveTo>
                  <a:cubicBezTo>
                    <a:pt x="3" y="10"/>
                    <a:pt x="0" y="11"/>
                    <a:pt x="0" y="7"/>
                  </a:cubicBezTo>
                  <a:cubicBezTo>
                    <a:pt x="0" y="3"/>
                    <a:pt x="3" y="3"/>
                    <a:pt x="5" y="3"/>
                  </a:cubicBezTo>
                  <a:cubicBezTo>
                    <a:pt x="11" y="2"/>
                    <a:pt x="16" y="1"/>
                    <a:pt x="21" y="1"/>
                  </a:cubicBezTo>
                  <a:cubicBezTo>
                    <a:pt x="24" y="1"/>
                    <a:pt x="28" y="0"/>
                    <a:pt x="28" y="4"/>
                  </a:cubicBezTo>
                  <a:cubicBezTo>
                    <a:pt x="29" y="7"/>
                    <a:pt x="25" y="7"/>
                    <a:pt x="23" y="7"/>
                  </a:cubicBezTo>
                  <a:cubicBezTo>
                    <a:pt x="17" y="8"/>
                    <a:pt x="11" y="9"/>
                    <a:pt x="6" y="10"/>
                  </a:cubicBezTo>
                  <a:close/>
                </a:path>
              </a:pathLst>
            </a:custGeom>
            <a:solidFill>
              <a:srgbClr val="1F27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840">
              <a:extLst>
                <a:ext uri="{FF2B5EF4-FFF2-40B4-BE49-F238E27FC236}">
                  <a16:creationId xmlns:a16="http://schemas.microsoft.com/office/drawing/2014/main" id="{34B19F32-F688-1EDB-627F-563428FEF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5" y="1202"/>
              <a:ext cx="32" cy="11"/>
            </a:xfrm>
            <a:custGeom>
              <a:avLst/>
              <a:gdLst>
                <a:gd name="T0" fmla="*/ 0 w 29"/>
                <a:gd name="T1" fmla="*/ 5 h 10"/>
                <a:gd name="T2" fmla="*/ 29 w 29"/>
                <a:gd name="T3" fmla="*/ 1 h 10"/>
                <a:gd name="T4" fmla="*/ 23 w 29"/>
                <a:gd name="T5" fmla="*/ 6 h 10"/>
                <a:gd name="T6" fmla="*/ 5 w 29"/>
                <a:gd name="T7" fmla="*/ 9 h 10"/>
                <a:gd name="T8" fmla="*/ 0 w 29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0" y="5"/>
                  </a:moveTo>
                  <a:cubicBezTo>
                    <a:pt x="10" y="2"/>
                    <a:pt x="19" y="0"/>
                    <a:pt x="29" y="1"/>
                  </a:cubicBezTo>
                  <a:cubicBezTo>
                    <a:pt x="29" y="5"/>
                    <a:pt x="26" y="6"/>
                    <a:pt x="23" y="6"/>
                  </a:cubicBezTo>
                  <a:cubicBezTo>
                    <a:pt x="17" y="7"/>
                    <a:pt x="11" y="8"/>
                    <a:pt x="5" y="9"/>
                  </a:cubicBezTo>
                  <a:cubicBezTo>
                    <a:pt x="0" y="10"/>
                    <a:pt x="0" y="8"/>
                    <a:pt x="0" y="5"/>
                  </a:cubicBezTo>
                  <a:close/>
                </a:path>
              </a:pathLst>
            </a:custGeom>
            <a:solidFill>
              <a:srgbClr val="1B2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841">
              <a:extLst>
                <a:ext uri="{FF2B5EF4-FFF2-40B4-BE49-F238E27FC236}">
                  <a16:creationId xmlns:a16="http://schemas.microsoft.com/office/drawing/2014/main" id="{356DC705-AB4E-C93E-8B5C-620C569D9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5" y="1316"/>
              <a:ext cx="30" cy="12"/>
            </a:xfrm>
            <a:custGeom>
              <a:avLst/>
              <a:gdLst>
                <a:gd name="T0" fmla="*/ 18 w 27"/>
                <a:gd name="T1" fmla="*/ 1 h 11"/>
                <a:gd name="T2" fmla="*/ 26 w 27"/>
                <a:gd name="T3" fmla="*/ 3 h 11"/>
                <a:gd name="T4" fmla="*/ 19 w 27"/>
                <a:gd name="T5" fmla="*/ 8 h 11"/>
                <a:gd name="T6" fmla="*/ 6 w 27"/>
                <a:gd name="T7" fmla="*/ 10 h 11"/>
                <a:gd name="T8" fmla="*/ 1 w 27"/>
                <a:gd name="T9" fmla="*/ 8 h 11"/>
                <a:gd name="T10" fmla="*/ 5 w 27"/>
                <a:gd name="T11" fmla="*/ 3 h 11"/>
                <a:gd name="T12" fmla="*/ 18 w 27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1">
                  <a:moveTo>
                    <a:pt x="18" y="1"/>
                  </a:moveTo>
                  <a:cubicBezTo>
                    <a:pt x="21" y="2"/>
                    <a:pt x="26" y="0"/>
                    <a:pt x="26" y="3"/>
                  </a:cubicBezTo>
                  <a:cubicBezTo>
                    <a:pt x="27" y="8"/>
                    <a:pt x="22" y="7"/>
                    <a:pt x="19" y="8"/>
                  </a:cubicBezTo>
                  <a:cubicBezTo>
                    <a:pt x="15" y="8"/>
                    <a:pt x="10" y="9"/>
                    <a:pt x="6" y="10"/>
                  </a:cubicBezTo>
                  <a:cubicBezTo>
                    <a:pt x="3" y="11"/>
                    <a:pt x="1" y="10"/>
                    <a:pt x="1" y="8"/>
                  </a:cubicBezTo>
                  <a:cubicBezTo>
                    <a:pt x="0" y="5"/>
                    <a:pt x="2" y="4"/>
                    <a:pt x="5" y="3"/>
                  </a:cubicBezTo>
                  <a:cubicBezTo>
                    <a:pt x="9" y="3"/>
                    <a:pt x="14" y="2"/>
                    <a:pt x="18" y="1"/>
                  </a:cubicBezTo>
                  <a:close/>
                </a:path>
              </a:pathLst>
            </a:custGeom>
            <a:solidFill>
              <a:srgbClr val="1D25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842">
              <a:extLst>
                <a:ext uri="{FF2B5EF4-FFF2-40B4-BE49-F238E27FC236}">
                  <a16:creationId xmlns:a16="http://schemas.microsoft.com/office/drawing/2014/main" id="{3F43C009-71E9-8154-1A33-5210BA249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0" y="1325"/>
              <a:ext cx="24" cy="12"/>
            </a:xfrm>
            <a:custGeom>
              <a:avLst/>
              <a:gdLst>
                <a:gd name="T0" fmla="*/ 22 w 22"/>
                <a:gd name="T1" fmla="*/ 1 h 11"/>
                <a:gd name="T2" fmla="*/ 22 w 22"/>
                <a:gd name="T3" fmla="*/ 3 h 11"/>
                <a:gd name="T4" fmla="*/ 2 w 22"/>
                <a:gd name="T5" fmla="*/ 11 h 11"/>
                <a:gd name="T6" fmla="*/ 1 w 22"/>
                <a:gd name="T7" fmla="*/ 9 h 11"/>
                <a:gd name="T8" fmla="*/ 2 w 22"/>
                <a:gd name="T9" fmla="*/ 7 h 11"/>
                <a:gd name="T10" fmla="*/ 20 w 22"/>
                <a:gd name="T11" fmla="*/ 0 h 11"/>
                <a:gd name="T12" fmla="*/ 22 w 22"/>
                <a:gd name="T13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1">
                  <a:moveTo>
                    <a:pt x="22" y="1"/>
                  </a:moveTo>
                  <a:cubicBezTo>
                    <a:pt x="22" y="2"/>
                    <a:pt x="22" y="3"/>
                    <a:pt x="22" y="3"/>
                  </a:cubicBezTo>
                  <a:cubicBezTo>
                    <a:pt x="15" y="6"/>
                    <a:pt x="9" y="8"/>
                    <a:pt x="2" y="11"/>
                  </a:cubicBezTo>
                  <a:cubicBezTo>
                    <a:pt x="2" y="11"/>
                    <a:pt x="1" y="10"/>
                    <a:pt x="1" y="9"/>
                  </a:cubicBezTo>
                  <a:cubicBezTo>
                    <a:pt x="0" y="8"/>
                    <a:pt x="1" y="7"/>
                    <a:pt x="2" y="7"/>
                  </a:cubicBezTo>
                  <a:cubicBezTo>
                    <a:pt x="7" y="4"/>
                    <a:pt x="14" y="1"/>
                    <a:pt x="20" y="0"/>
                  </a:cubicBezTo>
                  <a:cubicBezTo>
                    <a:pt x="21" y="0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212C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843">
              <a:extLst>
                <a:ext uri="{FF2B5EF4-FFF2-40B4-BE49-F238E27FC236}">
                  <a16:creationId xmlns:a16="http://schemas.microsoft.com/office/drawing/2014/main" id="{7C0536E0-E53D-C9FE-13B9-D7AD4BD2F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4" y="1248"/>
              <a:ext cx="11" cy="12"/>
            </a:xfrm>
            <a:custGeom>
              <a:avLst/>
              <a:gdLst>
                <a:gd name="T0" fmla="*/ 5 w 10"/>
                <a:gd name="T1" fmla="*/ 11 h 11"/>
                <a:gd name="T2" fmla="*/ 0 w 10"/>
                <a:gd name="T3" fmla="*/ 7 h 11"/>
                <a:gd name="T4" fmla="*/ 5 w 10"/>
                <a:gd name="T5" fmla="*/ 1 h 11"/>
                <a:gd name="T6" fmla="*/ 10 w 10"/>
                <a:gd name="T7" fmla="*/ 5 h 11"/>
                <a:gd name="T8" fmla="*/ 5 w 1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5" y="11"/>
                  </a:moveTo>
                  <a:cubicBezTo>
                    <a:pt x="2" y="11"/>
                    <a:pt x="0" y="10"/>
                    <a:pt x="0" y="7"/>
                  </a:cubicBezTo>
                  <a:cubicBezTo>
                    <a:pt x="0" y="4"/>
                    <a:pt x="1" y="1"/>
                    <a:pt x="5" y="1"/>
                  </a:cubicBezTo>
                  <a:cubicBezTo>
                    <a:pt x="9" y="0"/>
                    <a:pt x="10" y="2"/>
                    <a:pt x="10" y="5"/>
                  </a:cubicBezTo>
                  <a:cubicBezTo>
                    <a:pt x="10" y="9"/>
                    <a:pt x="8" y="11"/>
                    <a:pt x="5" y="11"/>
                  </a:cubicBezTo>
                  <a:close/>
                </a:path>
              </a:pathLst>
            </a:custGeom>
            <a:solidFill>
              <a:srgbClr val="23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844">
              <a:extLst>
                <a:ext uri="{FF2B5EF4-FFF2-40B4-BE49-F238E27FC236}">
                  <a16:creationId xmlns:a16="http://schemas.microsoft.com/office/drawing/2014/main" id="{E458CCC0-14DC-8521-E425-9510F5C4F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608"/>
              <a:ext cx="72" cy="86"/>
            </a:xfrm>
            <a:custGeom>
              <a:avLst/>
              <a:gdLst>
                <a:gd name="T0" fmla="*/ 26 w 65"/>
                <a:gd name="T1" fmla="*/ 5 h 78"/>
                <a:gd name="T2" fmla="*/ 33 w 65"/>
                <a:gd name="T3" fmla="*/ 4 h 78"/>
                <a:gd name="T4" fmla="*/ 42 w 65"/>
                <a:gd name="T5" fmla="*/ 10 h 78"/>
                <a:gd name="T6" fmla="*/ 57 w 65"/>
                <a:gd name="T7" fmla="*/ 20 h 78"/>
                <a:gd name="T8" fmla="*/ 58 w 65"/>
                <a:gd name="T9" fmla="*/ 25 h 78"/>
                <a:gd name="T10" fmla="*/ 54 w 65"/>
                <a:gd name="T11" fmla="*/ 23 h 78"/>
                <a:gd name="T12" fmla="*/ 51 w 65"/>
                <a:gd name="T13" fmla="*/ 19 h 78"/>
                <a:gd name="T14" fmla="*/ 38 w 65"/>
                <a:gd name="T15" fmla="*/ 16 h 78"/>
                <a:gd name="T16" fmla="*/ 38 w 65"/>
                <a:gd name="T17" fmla="*/ 26 h 78"/>
                <a:gd name="T18" fmla="*/ 46 w 65"/>
                <a:gd name="T19" fmla="*/ 32 h 78"/>
                <a:gd name="T20" fmla="*/ 56 w 65"/>
                <a:gd name="T21" fmla="*/ 35 h 78"/>
                <a:gd name="T22" fmla="*/ 65 w 65"/>
                <a:gd name="T23" fmla="*/ 47 h 78"/>
                <a:gd name="T24" fmla="*/ 57 w 65"/>
                <a:gd name="T25" fmla="*/ 59 h 78"/>
                <a:gd name="T26" fmla="*/ 46 w 65"/>
                <a:gd name="T27" fmla="*/ 74 h 78"/>
                <a:gd name="T28" fmla="*/ 42 w 65"/>
                <a:gd name="T29" fmla="*/ 78 h 78"/>
                <a:gd name="T30" fmla="*/ 37 w 65"/>
                <a:gd name="T31" fmla="*/ 73 h 78"/>
                <a:gd name="T32" fmla="*/ 28 w 65"/>
                <a:gd name="T33" fmla="*/ 65 h 78"/>
                <a:gd name="T34" fmla="*/ 24 w 65"/>
                <a:gd name="T35" fmla="*/ 65 h 78"/>
                <a:gd name="T36" fmla="*/ 15 w 65"/>
                <a:gd name="T37" fmla="*/ 57 h 78"/>
                <a:gd name="T38" fmla="*/ 25 w 65"/>
                <a:gd name="T39" fmla="*/ 57 h 78"/>
                <a:gd name="T40" fmla="*/ 35 w 65"/>
                <a:gd name="T41" fmla="*/ 57 h 78"/>
                <a:gd name="T42" fmla="*/ 33 w 65"/>
                <a:gd name="T43" fmla="*/ 41 h 78"/>
                <a:gd name="T44" fmla="*/ 28 w 65"/>
                <a:gd name="T45" fmla="*/ 41 h 78"/>
                <a:gd name="T46" fmla="*/ 16 w 65"/>
                <a:gd name="T47" fmla="*/ 44 h 78"/>
                <a:gd name="T48" fmla="*/ 5 w 65"/>
                <a:gd name="T49" fmla="*/ 28 h 78"/>
                <a:gd name="T50" fmla="*/ 23 w 65"/>
                <a:gd name="T51" fmla="*/ 13 h 78"/>
                <a:gd name="T52" fmla="*/ 26 w 65"/>
                <a:gd name="T53" fmla="*/ 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78">
                  <a:moveTo>
                    <a:pt x="26" y="5"/>
                  </a:moveTo>
                  <a:cubicBezTo>
                    <a:pt x="28" y="3"/>
                    <a:pt x="29" y="0"/>
                    <a:pt x="33" y="4"/>
                  </a:cubicBezTo>
                  <a:cubicBezTo>
                    <a:pt x="32" y="10"/>
                    <a:pt x="38" y="10"/>
                    <a:pt x="42" y="10"/>
                  </a:cubicBezTo>
                  <a:cubicBezTo>
                    <a:pt x="49" y="11"/>
                    <a:pt x="54" y="14"/>
                    <a:pt x="57" y="20"/>
                  </a:cubicBezTo>
                  <a:cubicBezTo>
                    <a:pt x="58" y="21"/>
                    <a:pt x="60" y="23"/>
                    <a:pt x="58" y="25"/>
                  </a:cubicBezTo>
                  <a:cubicBezTo>
                    <a:pt x="55" y="27"/>
                    <a:pt x="55" y="24"/>
                    <a:pt x="54" y="23"/>
                  </a:cubicBezTo>
                  <a:cubicBezTo>
                    <a:pt x="53" y="21"/>
                    <a:pt x="52" y="20"/>
                    <a:pt x="51" y="19"/>
                  </a:cubicBezTo>
                  <a:cubicBezTo>
                    <a:pt x="47" y="15"/>
                    <a:pt x="42" y="13"/>
                    <a:pt x="38" y="16"/>
                  </a:cubicBezTo>
                  <a:cubicBezTo>
                    <a:pt x="33" y="18"/>
                    <a:pt x="38" y="22"/>
                    <a:pt x="38" y="26"/>
                  </a:cubicBezTo>
                  <a:cubicBezTo>
                    <a:pt x="38" y="31"/>
                    <a:pt x="40" y="33"/>
                    <a:pt x="46" y="32"/>
                  </a:cubicBezTo>
                  <a:cubicBezTo>
                    <a:pt x="49" y="32"/>
                    <a:pt x="53" y="33"/>
                    <a:pt x="56" y="35"/>
                  </a:cubicBezTo>
                  <a:cubicBezTo>
                    <a:pt x="61" y="37"/>
                    <a:pt x="65" y="41"/>
                    <a:pt x="65" y="47"/>
                  </a:cubicBezTo>
                  <a:cubicBezTo>
                    <a:pt x="65" y="53"/>
                    <a:pt x="62" y="57"/>
                    <a:pt x="57" y="59"/>
                  </a:cubicBezTo>
                  <a:cubicBezTo>
                    <a:pt x="50" y="62"/>
                    <a:pt x="43" y="64"/>
                    <a:pt x="46" y="74"/>
                  </a:cubicBezTo>
                  <a:cubicBezTo>
                    <a:pt x="46" y="77"/>
                    <a:pt x="44" y="78"/>
                    <a:pt x="42" y="78"/>
                  </a:cubicBezTo>
                  <a:cubicBezTo>
                    <a:pt x="38" y="78"/>
                    <a:pt x="37" y="75"/>
                    <a:pt x="37" y="73"/>
                  </a:cubicBezTo>
                  <a:cubicBezTo>
                    <a:pt x="38" y="65"/>
                    <a:pt x="33" y="65"/>
                    <a:pt x="28" y="65"/>
                  </a:cubicBezTo>
                  <a:cubicBezTo>
                    <a:pt x="27" y="65"/>
                    <a:pt x="25" y="65"/>
                    <a:pt x="24" y="65"/>
                  </a:cubicBezTo>
                  <a:cubicBezTo>
                    <a:pt x="20" y="63"/>
                    <a:pt x="13" y="63"/>
                    <a:pt x="15" y="57"/>
                  </a:cubicBezTo>
                  <a:cubicBezTo>
                    <a:pt x="16" y="51"/>
                    <a:pt x="22" y="57"/>
                    <a:pt x="25" y="57"/>
                  </a:cubicBezTo>
                  <a:cubicBezTo>
                    <a:pt x="29" y="58"/>
                    <a:pt x="34" y="61"/>
                    <a:pt x="35" y="57"/>
                  </a:cubicBezTo>
                  <a:cubicBezTo>
                    <a:pt x="37" y="52"/>
                    <a:pt x="36" y="46"/>
                    <a:pt x="33" y="41"/>
                  </a:cubicBezTo>
                  <a:cubicBezTo>
                    <a:pt x="32" y="39"/>
                    <a:pt x="30" y="40"/>
                    <a:pt x="28" y="41"/>
                  </a:cubicBezTo>
                  <a:cubicBezTo>
                    <a:pt x="24" y="42"/>
                    <a:pt x="20" y="43"/>
                    <a:pt x="16" y="44"/>
                  </a:cubicBezTo>
                  <a:cubicBezTo>
                    <a:pt x="4" y="45"/>
                    <a:pt x="0" y="39"/>
                    <a:pt x="5" y="28"/>
                  </a:cubicBezTo>
                  <a:cubicBezTo>
                    <a:pt x="8" y="20"/>
                    <a:pt x="15" y="15"/>
                    <a:pt x="23" y="13"/>
                  </a:cubicBezTo>
                  <a:cubicBezTo>
                    <a:pt x="26" y="11"/>
                    <a:pt x="30" y="10"/>
                    <a:pt x="26" y="5"/>
                  </a:cubicBezTo>
                  <a:close/>
                </a:path>
              </a:pathLst>
            </a:custGeom>
            <a:solidFill>
              <a:srgbClr val="171C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845">
              <a:extLst>
                <a:ext uri="{FF2B5EF4-FFF2-40B4-BE49-F238E27FC236}">
                  <a16:creationId xmlns:a16="http://schemas.microsoft.com/office/drawing/2014/main" id="{DED2B5E5-821E-B704-9BE7-5D7B8843A5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4" y="872"/>
              <a:ext cx="33" cy="49"/>
            </a:xfrm>
            <a:custGeom>
              <a:avLst/>
              <a:gdLst>
                <a:gd name="T0" fmla="*/ 3 w 30"/>
                <a:gd name="T1" fmla="*/ 45 h 45"/>
                <a:gd name="T2" fmla="*/ 2 w 30"/>
                <a:gd name="T3" fmla="*/ 38 h 45"/>
                <a:gd name="T4" fmla="*/ 28 w 30"/>
                <a:gd name="T5" fmla="*/ 0 h 45"/>
                <a:gd name="T6" fmla="*/ 24 w 30"/>
                <a:gd name="T7" fmla="*/ 15 h 45"/>
                <a:gd name="T8" fmla="*/ 3 w 30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45">
                  <a:moveTo>
                    <a:pt x="3" y="45"/>
                  </a:moveTo>
                  <a:cubicBezTo>
                    <a:pt x="1" y="43"/>
                    <a:pt x="0" y="41"/>
                    <a:pt x="2" y="38"/>
                  </a:cubicBezTo>
                  <a:cubicBezTo>
                    <a:pt x="12" y="27"/>
                    <a:pt x="19" y="14"/>
                    <a:pt x="28" y="0"/>
                  </a:cubicBezTo>
                  <a:cubicBezTo>
                    <a:pt x="30" y="8"/>
                    <a:pt x="24" y="10"/>
                    <a:pt x="24" y="15"/>
                  </a:cubicBezTo>
                  <a:cubicBezTo>
                    <a:pt x="17" y="25"/>
                    <a:pt x="13" y="37"/>
                    <a:pt x="3" y="45"/>
                  </a:cubicBezTo>
                  <a:close/>
                </a:path>
              </a:pathLst>
            </a:custGeom>
            <a:solidFill>
              <a:srgbClr val="2F2D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846">
              <a:extLst>
                <a:ext uri="{FF2B5EF4-FFF2-40B4-BE49-F238E27FC236}">
                  <a16:creationId xmlns:a16="http://schemas.microsoft.com/office/drawing/2014/main" id="{30B23741-E217-96C4-1AB3-3DDB87168F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2" y="932"/>
              <a:ext cx="12" cy="13"/>
            </a:xfrm>
            <a:custGeom>
              <a:avLst/>
              <a:gdLst>
                <a:gd name="T0" fmla="*/ 11 w 11"/>
                <a:gd name="T1" fmla="*/ 5 h 11"/>
                <a:gd name="T2" fmla="*/ 6 w 11"/>
                <a:gd name="T3" fmla="*/ 11 h 11"/>
                <a:gd name="T4" fmla="*/ 1 w 11"/>
                <a:gd name="T5" fmla="*/ 5 h 11"/>
                <a:gd name="T6" fmla="*/ 6 w 11"/>
                <a:gd name="T7" fmla="*/ 0 h 11"/>
                <a:gd name="T8" fmla="*/ 11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1" y="5"/>
                  </a:moveTo>
                  <a:cubicBezTo>
                    <a:pt x="11" y="9"/>
                    <a:pt x="9" y="11"/>
                    <a:pt x="6" y="11"/>
                  </a:cubicBezTo>
                  <a:cubicBezTo>
                    <a:pt x="2" y="10"/>
                    <a:pt x="0" y="8"/>
                    <a:pt x="1" y="5"/>
                  </a:cubicBezTo>
                  <a:cubicBezTo>
                    <a:pt x="1" y="2"/>
                    <a:pt x="3" y="0"/>
                    <a:pt x="6" y="0"/>
                  </a:cubicBezTo>
                  <a:cubicBezTo>
                    <a:pt x="10" y="0"/>
                    <a:pt x="11" y="2"/>
                    <a:pt x="11" y="5"/>
                  </a:cubicBezTo>
                  <a:close/>
                </a:path>
              </a:pathLst>
            </a:custGeom>
            <a:solidFill>
              <a:srgbClr val="312D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847">
              <a:extLst>
                <a:ext uri="{FF2B5EF4-FFF2-40B4-BE49-F238E27FC236}">
                  <a16:creationId xmlns:a16="http://schemas.microsoft.com/office/drawing/2014/main" id="{F6B4A246-0310-31AE-D7D2-0EB549CA2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993"/>
              <a:ext cx="23" cy="55"/>
            </a:xfrm>
            <a:custGeom>
              <a:avLst/>
              <a:gdLst>
                <a:gd name="T0" fmla="*/ 0 w 21"/>
                <a:gd name="T1" fmla="*/ 46 h 50"/>
                <a:gd name="T2" fmla="*/ 15 w 21"/>
                <a:gd name="T3" fmla="*/ 5 h 50"/>
                <a:gd name="T4" fmla="*/ 21 w 21"/>
                <a:gd name="T5" fmla="*/ 4 h 50"/>
                <a:gd name="T6" fmla="*/ 7 w 21"/>
                <a:gd name="T7" fmla="*/ 45 h 50"/>
                <a:gd name="T8" fmla="*/ 0 w 21"/>
                <a:gd name="T9" fmla="*/ 4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50">
                  <a:moveTo>
                    <a:pt x="0" y="46"/>
                  </a:moveTo>
                  <a:cubicBezTo>
                    <a:pt x="5" y="32"/>
                    <a:pt x="9" y="18"/>
                    <a:pt x="15" y="5"/>
                  </a:cubicBezTo>
                  <a:cubicBezTo>
                    <a:pt x="16" y="0"/>
                    <a:pt x="19" y="0"/>
                    <a:pt x="21" y="4"/>
                  </a:cubicBezTo>
                  <a:cubicBezTo>
                    <a:pt x="16" y="18"/>
                    <a:pt x="11" y="32"/>
                    <a:pt x="7" y="45"/>
                  </a:cubicBezTo>
                  <a:cubicBezTo>
                    <a:pt x="5" y="50"/>
                    <a:pt x="3" y="50"/>
                    <a:pt x="0" y="46"/>
                  </a:cubicBezTo>
                  <a:close/>
                </a:path>
              </a:pathLst>
            </a:custGeom>
            <a:solidFill>
              <a:srgbClr val="2622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Freeform 848">
              <a:extLst>
                <a:ext uri="{FF2B5EF4-FFF2-40B4-BE49-F238E27FC236}">
                  <a16:creationId xmlns:a16="http://schemas.microsoft.com/office/drawing/2014/main" id="{7CC6A0C7-F3C5-55FC-1D33-52B2BC48F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0" y="1027"/>
              <a:ext cx="12" cy="13"/>
            </a:xfrm>
            <a:custGeom>
              <a:avLst/>
              <a:gdLst>
                <a:gd name="T0" fmla="*/ 11 w 11"/>
                <a:gd name="T1" fmla="*/ 6 h 12"/>
                <a:gd name="T2" fmla="*/ 5 w 11"/>
                <a:gd name="T3" fmla="*/ 12 h 12"/>
                <a:gd name="T4" fmla="*/ 0 w 11"/>
                <a:gd name="T5" fmla="*/ 6 h 12"/>
                <a:gd name="T6" fmla="*/ 6 w 11"/>
                <a:gd name="T7" fmla="*/ 0 h 12"/>
                <a:gd name="T8" fmla="*/ 11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11" y="6"/>
                  </a:moveTo>
                  <a:cubicBezTo>
                    <a:pt x="11" y="11"/>
                    <a:pt x="9" y="12"/>
                    <a:pt x="5" y="12"/>
                  </a:cubicBezTo>
                  <a:cubicBezTo>
                    <a:pt x="2" y="11"/>
                    <a:pt x="0" y="10"/>
                    <a:pt x="0" y="6"/>
                  </a:cubicBezTo>
                  <a:cubicBezTo>
                    <a:pt x="0" y="2"/>
                    <a:pt x="2" y="0"/>
                    <a:pt x="6" y="0"/>
                  </a:cubicBezTo>
                  <a:cubicBezTo>
                    <a:pt x="9" y="1"/>
                    <a:pt x="11" y="3"/>
                    <a:pt x="11" y="6"/>
                  </a:cubicBezTo>
                  <a:close/>
                </a:path>
              </a:pathLst>
            </a:custGeom>
            <a:solidFill>
              <a:srgbClr val="2F2D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849">
              <a:extLst>
                <a:ext uri="{FF2B5EF4-FFF2-40B4-BE49-F238E27FC236}">
                  <a16:creationId xmlns:a16="http://schemas.microsoft.com/office/drawing/2014/main" id="{C4E5D1C9-5662-1E74-3C27-0D1C773031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914"/>
              <a:ext cx="63" cy="59"/>
            </a:xfrm>
            <a:custGeom>
              <a:avLst/>
              <a:gdLst>
                <a:gd name="T0" fmla="*/ 6 w 58"/>
                <a:gd name="T1" fmla="*/ 9 h 54"/>
                <a:gd name="T2" fmla="*/ 6 w 58"/>
                <a:gd name="T3" fmla="*/ 5 h 54"/>
                <a:gd name="T4" fmla="*/ 22 w 58"/>
                <a:gd name="T5" fmla="*/ 4 h 54"/>
                <a:gd name="T6" fmla="*/ 39 w 58"/>
                <a:gd name="T7" fmla="*/ 7 h 54"/>
                <a:gd name="T8" fmla="*/ 25 w 58"/>
                <a:gd name="T9" fmla="*/ 7 h 54"/>
                <a:gd name="T10" fmla="*/ 19 w 58"/>
                <a:gd name="T11" fmla="*/ 11 h 54"/>
                <a:gd name="T12" fmla="*/ 24 w 58"/>
                <a:gd name="T13" fmla="*/ 18 h 54"/>
                <a:gd name="T14" fmla="*/ 31 w 58"/>
                <a:gd name="T15" fmla="*/ 19 h 54"/>
                <a:gd name="T16" fmla="*/ 36 w 58"/>
                <a:gd name="T17" fmla="*/ 16 h 54"/>
                <a:gd name="T18" fmla="*/ 52 w 58"/>
                <a:gd name="T19" fmla="*/ 18 h 54"/>
                <a:gd name="T20" fmla="*/ 53 w 58"/>
                <a:gd name="T21" fmla="*/ 33 h 54"/>
                <a:gd name="T22" fmla="*/ 53 w 58"/>
                <a:gd name="T23" fmla="*/ 47 h 54"/>
                <a:gd name="T24" fmla="*/ 53 w 58"/>
                <a:gd name="T25" fmla="*/ 52 h 54"/>
                <a:gd name="T26" fmla="*/ 48 w 58"/>
                <a:gd name="T27" fmla="*/ 52 h 54"/>
                <a:gd name="T28" fmla="*/ 35 w 58"/>
                <a:gd name="T29" fmla="*/ 51 h 54"/>
                <a:gd name="T30" fmla="*/ 28 w 58"/>
                <a:gd name="T31" fmla="*/ 53 h 54"/>
                <a:gd name="T32" fmla="*/ 23 w 58"/>
                <a:gd name="T33" fmla="*/ 50 h 54"/>
                <a:gd name="T34" fmla="*/ 26 w 58"/>
                <a:gd name="T35" fmla="*/ 47 h 54"/>
                <a:gd name="T36" fmla="*/ 30 w 58"/>
                <a:gd name="T37" fmla="*/ 46 h 54"/>
                <a:gd name="T38" fmla="*/ 38 w 58"/>
                <a:gd name="T39" fmla="*/ 40 h 54"/>
                <a:gd name="T40" fmla="*/ 30 w 58"/>
                <a:gd name="T41" fmla="*/ 31 h 54"/>
                <a:gd name="T42" fmla="*/ 26 w 58"/>
                <a:gd name="T43" fmla="*/ 32 h 54"/>
                <a:gd name="T44" fmla="*/ 23 w 58"/>
                <a:gd name="T45" fmla="*/ 35 h 54"/>
                <a:gd name="T46" fmla="*/ 7 w 58"/>
                <a:gd name="T47" fmla="*/ 44 h 54"/>
                <a:gd name="T48" fmla="*/ 4 w 58"/>
                <a:gd name="T49" fmla="*/ 22 h 54"/>
                <a:gd name="T50" fmla="*/ 8 w 58"/>
                <a:gd name="T51" fmla="*/ 15 h 54"/>
                <a:gd name="T52" fmla="*/ 6 w 58"/>
                <a:gd name="T53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" h="54">
                  <a:moveTo>
                    <a:pt x="6" y="9"/>
                  </a:moveTo>
                  <a:cubicBezTo>
                    <a:pt x="6" y="8"/>
                    <a:pt x="6" y="7"/>
                    <a:pt x="6" y="5"/>
                  </a:cubicBezTo>
                  <a:cubicBezTo>
                    <a:pt x="12" y="7"/>
                    <a:pt x="17" y="7"/>
                    <a:pt x="22" y="4"/>
                  </a:cubicBezTo>
                  <a:cubicBezTo>
                    <a:pt x="27" y="0"/>
                    <a:pt x="33" y="1"/>
                    <a:pt x="39" y="7"/>
                  </a:cubicBezTo>
                  <a:cubicBezTo>
                    <a:pt x="33" y="10"/>
                    <a:pt x="30" y="5"/>
                    <a:pt x="25" y="7"/>
                  </a:cubicBezTo>
                  <a:cubicBezTo>
                    <a:pt x="23" y="8"/>
                    <a:pt x="19" y="8"/>
                    <a:pt x="19" y="11"/>
                  </a:cubicBezTo>
                  <a:cubicBezTo>
                    <a:pt x="18" y="14"/>
                    <a:pt x="22" y="16"/>
                    <a:pt x="24" y="18"/>
                  </a:cubicBezTo>
                  <a:cubicBezTo>
                    <a:pt x="26" y="19"/>
                    <a:pt x="28" y="22"/>
                    <a:pt x="31" y="19"/>
                  </a:cubicBezTo>
                  <a:cubicBezTo>
                    <a:pt x="33" y="18"/>
                    <a:pt x="34" y="17"/>
                    <a:pt x="36" y="16"/>
                  </a:cubicBezTo>
                  <a:cubicBezTo>
                    <a:pt x="42" y="14"/>
                    <a:pt x="47" y="14"/>
                    <a:pt x="52" y="18"/>
                  </a:cubicBezTo>
                  <a:cubicBezTo>
                    <a:pt x="58" y="22"/>
                    <a:pt x="55" y="28"/>
                    <a:pt x="53" y="33"/>
                  </a:cubicBezTo>
                  <a:cubicBezTo>
                    <a:pt x="50" y="38"/>
                    <a:pt x="48" y="42"/>
                    <a:pt x="53" y="47"/>
                  </a:cubicBezTo>
                  <a:cubicBezTo>
                    <a:pt x="54" y="48"/>
                    <a:pt x="54" y="50"/>
                    <a:pt x="53" y="52"/>
                  </a:cubicBezTo>
                  <a:cubicBezTo>
                    <a:pt x="51" y="54"/>
                    <a:pt x="49" y="53"/>
                    <a:pt x="48" y="52"/>
                  </a:cubicBezTo>
                  <a:cubicBezTo>
                    <a:pt x="44" y="46"/>
                    <a:pt x="40" y="48"/>
                    <a:pt x="35" y="51"/>
                  </a:cubicBezTo>
                  <a:cubicBezTo>
                    <a:pt x="33" y="52"/>
                    <a:pt x="30" y="52"/>
                    <a:pt x="28" y="53"/>
                  </a:cubicBezTo>
                  <a:cubicBezTo>
                    <a:pt x="26" y="53"/>
                    <a:pt x="24" y="52"/>
                    <a:pt x="23" y="50"/>
                  </a:cubicBezTo>
                  <a:cubicBezTo>
                    <a:pt x="23" y="48"/>
                    <a:pt x="25" y="48"/>
                    <a:pt x="26" y="47"/>
                  </a:cubicBezTo>
                  <a:cubicBezTo>
                    <a:pt x="27" y="47"/>
                    <a:pt x="29" y="46"/>
                    <a:pt x="30" y="46"/>
                  </a:cubicBezTo>
                  <a:cubicBezTo>
                    <a:pt x="33" y="45"/>
                    <a:pt x="38" y="44"/>
                    <a:pt x="38" y="40"/>
                  </a:cubicBezTo>
                  <a:cubicBezTo>
                    <a:pt x="37" y="37"/>
                    <a:pt x="33" y="34"/>
                    <a:pt x="30" y="31"/>
                  </a:cubicBezTo>
                  <a:cubicBezTo>
                    <a:pt x="28" y="30"/>
                    <a:pt x="27" y="31"/>
                    <a:pt x="26" y="32"/>
                  </a:cubicBezTo>
                  <a:cubicBezTo>
                    <a:pt x="25" y="33"/>
                    <a:pt x="24" y="34"/>
                    <a:pt x="23" y="35"/>
                  </a:cubicBezTo>
                  <a:cubicBezTo>
                    <a:pt x="19" y="40"/>
                    <a:pt x="15" y="47"/>
                    <a:pt x="7" y="44"/>
                  </a:cubicBezTo>
                  <a:cubicBezTo>
                    <a:pt x="1" y="41"/>
                    <a:pt x="0" y="30"/>
                    <a:pt x="4" y="22"/>
                  </a:cubicBezTo>
                  <a:cubicBezTo>
                    <a:pt x="5" y="19"/>
                    <a:pt x="6" y="17"/>
                    <a:pt x="8" y="15"/>
                  </a:cubicBezTo>
                  <a:cubicBezTo>
                    <a:pt x="10" y="12"/>
                    <a:pt x="9" y="11"/>
                    <a:pt x="6" y="9"/>
                  </a:cubicBezTo>
                  <a:close/>
                </a:path>
              </a:pathLst>
            </a:custGeom>
            <a:solidFill>
              <a:srgbClr val="181F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850">
              <a:extLst>
                <a:ext uri="{FF2B5EF4-FFF2-40B4-BE49-F238E27FC236}">
                  <a16:creationId xmlns:a16="http://schemas.microsoft.com/office/drawing/2014/main" id="{E55E8A49-5F5C-1320-88BB-067A3D79E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1032"/>
              <a:ext cx="56" cy="75"/>
            </a:xfrm>
            <a:custGeom>
              <a:avLst/>
              <a:gdLst>
                <a:gd name="T0" fmla="*/ 28 w 51"/>
                <a:gd name="T1" fmla="*/ 7 h 68"/>
                <a:gd name="T2" fmla="*/ 33 w 51"/>
                <a:gd name="T3" fmla="*/ 4 h 68"/>
                <a:gd name="T4" fmla="*/ 39 w 51"/>
                <a:gd name="T5" fmla="*/ 12 h 68"/>
                <a:gd name="T6" fmla="*/ 50 w 51"/>
                <a:gd name="T7" fmla="*/ 29 h 68"/>
                <a:gd name="T8" fmla="*/ 43 w 51"/>
                <a:gd name="T9" fmla="*/ 19 h 68"/>
                <a:gd name="T10" fmla="*/ 35 w 51"/>
                <a:gd name="T11" fmla="*/ 16 h 68"/>
                <a:gd name="T12" fmla="*/ 33 w 51"/>
                <a:gd name="T13" fmla="*/ 23 h 68"/>
                <a:gd name="T14" fmla="*/ 36 w 51"/>
                <a:gd name="T15" fmla="*/ 31 h 68"/>
                <a:gd name="T16" fmla="*/ 41 w 51"/>
                <a:gd name="T17" fmla="*/ 33 h 68"/>
                <a:gd name="T18" fmla="*/ 50 w 51"/>
                <a:gd name="T19" fmla="*/ 47 h 68"/>
                <a:gd name="T20" fmla="*/ 39 w 51"/>
                <a:gd name="T21" fmla="*/ 56 h 68"/>
                <a:gd name="T22" fmla="*/ 28 w 51"/>
                <a:gd name="T23" fmla="*/ 65 h 68"/>
                <a:gd name="T24" fmla="*/ 24 w 51"/>
                <a:gd name="T25" fmla="*/ 68 h 68"/>
                <a:gd name="T26" fmla="*/ 21 w 51"/>
                <a:gd name="T27" fmla="*/ 64 h 68"/>
                <a:gd name="T28" fmla="*/ 13 w 51"/>
                <a:gd name="T29" fmla="*/ 53 h 68"/>
                <a:gd name="T30" fmla="*/ 8 w 51"/>
                <a:gd name="T31" fmla="*/ 49 h 68"/>
                <a:gd name="T32" fmla="*/ 6 w 51"/>
                <a:gd name="T33" fmla="*/ 44 h 68"/>
                <a:gd name="T34" fmla="*/ 11 w 51"/>
                <a:gd name="T35" fmla="*/ 44 h 68"/>
                <a:gd name="T36" fmla="*/ 15 w 51"/>
                <a:gd name="T37" fmla="*/ 47 h 68"/>
                <a:gd name="T38" fmla="*/ 23 w 51"/>
                <a:gd name="T39" fmla="*/ 49 h 68"/>
                <a:gd name="T40" fmla="*/ 25 w 51"/>
                <a:gd name="T41" fmla="*/ 38 h 68"/>
                <a:gd name="T42" fmla="*/ 18 w 51"/>
                <a:gd name="T43" fmla="*/ 35 h 68"/>
                <a:gd name="T44" fmla="*/ 2 w 51"/>
                <a:gd name="T45" fmla="*/ 28 h 68"/>
                <a:gd name="T46" fmla="*/ 14 w 51"/>
                <a:gd name="T47" fmla="*/ 12 h 68"/>
                <a:gd name="T48" fmla="*/ 28 w 51"/>
                <a:gd name="T49" fmla="*/ 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8">
                  <a:moveTo>
                    <a:pt x="28" y="7"/>
                  </a:moveTo>
                  <a:cubicBezTo>
                    <a:pt x="29" y="5"/>
                    <a:pt x="30" y="0"/>
                    <a:pt x="33" y="4"/>
                  </a:cubicBezTo>
                  <a:cubicBezTo>
                    <a:pt x="33" y="9"/>
                    <a:pt x="35" y="11"/>
                    <a:pt x="39" y="12"/>
                  </a:cubicBezTo>
                  <a:cubicBezTo>
                    <a:pt x="46" y="15"/>
                    <a:pt x="51" y="20"/>
                    <a:pt x="50" y="29"/>
                  </a:cubicBezTo>
                  <a:cubicBezTo>
                    <a:pt x="45" y="27"/>
                    <a:pt x="46" y="21"/>
                    <a:pt x="43" y="19"/>
                  </a:cubicBezTo>
                  <a:cubicBezTo>
                    <a:pt x="40" y="18"/>
                    <a:pt x="38" y="15"/>
                    <a:pt x="35" y="16"/>
                  </a:cubicBezTo>
                  <a:cubicBezTo>
                    <a:pt x="31" y="17"/>
                    <a:pt x="33" y="21"/>
                    <a:pt x="33" y="23"/>
                  </a:cubicBezTo>
                  <a:cubicBezTo>
                    <a:pt x="33" y="26"/>
                    <a:pt x="31" y="30"/>
                    <a:pt x="36" y="31"/>
                  </a:cubicBezTo>
                  <a:cubicBezTo>
                    <a:pt x="38" y="32"/>
                    <a:pt x="40" y="32"/>
                    <a:pt x="41" y="33"/>
                  </a:cubicBezTo>
                  <a:cubicBezTo>
                    <a:pt x="47" y="36"/>
                    <a:pt x="51" y="40"/>
                    <a:pt x="50" y="47"/>
                  </a:cubicBezTo>
                  <a:cubicBezTo>
                    <a:pt x="50" y="53"/>
                    <a:pt x="44" y="55"/>
                    <a:pt x="39" y="56"/>
                  </a:cubicBezTo>
                  <a:cubicBezTo>
                    <a:pt x="33" y="57"/>
                    <a:pt x="29" y="58"/>
                    <a:pt x="28" y="65"/>
                  </a:cubicBezTo>
                  <a:cubicBezTo>
                    <a:pt x="28" y="67"/>
                    <a:pt x="27" y="68"/>
                    <a:pt x="24" y="68"/>
                  </a:cubicBezTo>
                  <a:cubicBezTo>
                    <a:pt x="22" y="68"/>
                    <a:pt x="21" y="66"/>
                    <a:pt x="21" y="64"/>
                  </a:cubicBezTo>
                  <a:cubicBezTo>
                    <a:pt x="23" y="57"/>
                    <a:pt x="18" y="55"/>
                    <a:pt x="13" y="53"/>
                  </a:cubicBezTo>
                  <a:cubicBezTo>
                    <a:pt x="11" y="52"/>
                    <a:pt x="9" y="51"/>
                    <a:pt x="8" y="49"/>
                  </a:cubicBezTo>
                  <a:cubicBezTo>
                    <a:pt x="6" y="48"/>
                    <a:pt x="5" y="47"/>
                    <a:pt x="6" y="44"/>
                  </a:cubicBezTo>
                  <a:cubicBezTo>
                    <a:pt x="8" y="42"/>
                    <a:pt x="9" y="43"/>
                    <a:pt x="11" y="44"/>
                  </a:cubicBezTo>
                  <a:cubicBezTo>
                    <a:pt x="12" y="45"/>
                    <a:pt x="14" y="46"/>
                    <a:pt x="15" y="47"/>
                  </a:cubicBezTo>
                  <a:cubicBezTo>
                    <a:pt x="18" y="49"/>
                    <a:pt x="21" y="52"/>
                    <a:pt x="23" y="49"/>
                  </a:cubicBezTo>
                  <a:cubicBezTo>
                    <a:pt x="26" y="47"/>
                    <a:pt x="26" y="42"/>
                    <a:pt x="25" y="38"/>
                  </a:cubicBezTo>
                  <a:cubicBezTo>
                    <a:pt x="25" y="32"/>
                    <a:pt x="21" y="35"/>
                    <a:pt x="18" y="35"/>
                  </a:cubicBezTo>
                  <a:cubicBezTo>
                    <a:pt x="12" y="34"/>
                    <a:pt x="4" y="36"/>
                    <a:pt x="2" y="28"/>
                  </a:cubicBezTo>
                  <a:cubicBezTo>
                    <a:pt x="0" y="19"/>
                    <a:pt x="8" y="16"/>
                    <a:pt x="14" y="12"/>
                  </a:cubicBezTo>
                  <a:cubicBezTo>
                    <a:pt x="18" y="9"/>
                    <a:pt x="25" y="13"/>
                    <a:pt x="28" y="7"/>
                  </a:cubicBezTo>
                  <a:close/>
                </a:path>
              </a:pathLst>
            </a:custGeom>
            <a:solidFill>
              <a:srgbClr val="19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851">
              <a:extLst>
                <a:ext uri="{FF2B5EF4-FFF2-40B4-BE49-F238E27FC236}">
                  <a16:creationId xmlns:a16="http://schemas.microsoft.com/office/drawing/2014/main" id="{DE9D823C-22CF-5D7F-3E20-91159505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1055"/>
              <a:ext cx="37" cy="40"/>
            </a:xfrm>
            <a:custGeom>
              <a:avLst/>
              <a:gdLst>
                <a:gd name="T0" fmla="*/ 6 w 34"/>
                <a:gd name="T1" fmla="*/ 6 h 36"/>
                <a:gd name="T2" fmla="*/ 22 w 34"/>
                <a:gd name="T3" fmla="*/ 1 h 36"/>
                <a:gd name="T4" fmla="*/ 29 w 34"/>
                <a:gd name="T5" fmla="*/ 7 h 36"/>
                <a:gd name="T6" fmla="*/ 34 w 34"/>
                <a:gd name="T7" fmla="*/ 16 h 36"/>
                <a:gd name="T8" fmla="*/ 24 w 34"/>
                <a:gd name="T9" fmla="*/ 8 h 36"/>
                <a:gd name="T10" fmla="*/ 25 w 34"/>
                <a:gd name="T11" fmla="*/ 18 h 36"/>
                <a:gd name="T12" fmla="*/ 29 w 34"/>
                <a:gd name="T13" fmla="*/ 19 h 36"/>
                <a:gd name="T14" fmla="*/ 34 w 34"/>
                <a:gd name="T15" fmla="*/ 27 h 36"/>
                <a:gd name="T16" fmla="*/ 28 w 34"/>
                <a:gd name="T17" fmla="*/ 34 h 36"/>
                <a:gd name="T18" fmla="*/ 8 w 34"/>
                <a:gd name="T19" fmla="*/ 31 h 36"/>
                <a:gd name="T20" fmla="*/ 5 w 34"/>
                <a:gd name="T21" fmla="*/ 27 h 36"/>
                <a:gd name="T22" fmla="*/ 10 w 34"/>
                <a:gd name="T23" fmla="*/ 27 h 36"/>
                <a:gd name="T24" fmla="*/ 17 w 34"/>
                <a:gd name="T25" fmla="*/ 28 h 36"/>
                <a:gd name="T26" fmla="*/ 17 w 34"/>
                <a:gd name="T27" fmla="*/ 23 h 36"/>
                <a:gd name="T28" fmla="*/ 11 w 34"/>
                <a:gd name="T29" fmla="*/ 20 h 36"/>
                <a:gd name="T30" fmla="*/ 6 w 34"/>
                <a:gd name="T31" fmla="*/ 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" h="36">
                  <a:moveTo>
                    <a:pt x="6" y="6"/>
                  </a:moveTo>
                  <a:cubicBezTo>
                    <a:pt x="11" y="6"/>
                    <a:pt x="16" y="0"/>
                    <a:pt x="22" y="1"/>
                  </a:cubicBezTo>
                  <a:cubicBezTo>
                    <a:pt x="23" y="5"/>
                    <a:pt x="27" y="5"/>
                    <a:pt x="29" y="7"/>
                  </a:cubicBezTo>
                  <a:cubicBezTo>
                    <a:pt x="32" y="9"/>
                    <a:pt x="34" y="11"/>
                    <a:pt x="34" y="16"/>
                  </a:cubicBezTo>
                  <a:cubicBezTo>
                    <a:pt x="30" y="13"/>
                    <a:pt x="29" y="7"/>
                    <a:pt x="24" y="8"/>
                  </a:cubicBezTo>
                  <a:cubicBezTo>
                    <a:pt x="21" y="9"/>
                    <a:pt x="22" y="16"/>
                    <a:pt x="25" y="18"/>
                  </a:cubicBezTo>
                  <a:cubicBezTo>
                    <a:pt x="26" y="18"/>
                    <a:pt x="28" y="18"/>
                    <a:pt x="29" y="19"/>
                  </a:cubicBezTo>
                  <a:cubicBezTo>
                    <a:pt x="32" y="21"/>
                    <a:pt x="34" y="24"/>
                    <a:pt x="34" y="27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22" y="36"/>
                    <a:pt x="12" y="35"/>
                    <a:pt x="8" y="31"/>
                  </a:cubicBezTo>
                  <a:cubicBezTo>
                    <a:pt x="6" y="30"/>
                    <a:pt x="4" y="29"/>
                    <a:pt x="5" y="27"/>
                  </a:cubicBezTo>
                  <a:cubicBezTo>
                    <a:pt x="7" y="25"/>
                    <a:pt x="8" y="26"/>
                    <a:pt x="10" y="27"/>
                  </a:cubicBezTo>
                  <a:cubicBezTo>
                    <a:pt x="12" y="28"/>
                    <a:pt x="14" y="31"/>
                    <a:pt x="17" y="28"/>
                  </a:cubicBezTo>
                  <a:cubicBezTo>
                    <a:pt x="18" y="27"/>
                    <a:pt x="18" y="24"/>
                    <a:pt x="17" y="23"/>
                  </a:cubicBezTo>
                  <a:cubicBezTo>
                    <a:pt x="17" y="19"/>
                    <a:pt x="14" y="20"/>
                    <a:pt x="11" y="20"/>
                  </a:cubicBezTo>
                  <a:cubicBezTo>
                    <a:pt x="0" y="19"/>
                    <a:pt x="0" y="17"/>
                    <a:pt x="6" y="6"/>
                  </a:cubicBezTo>
                  <a:close/>
                </a:path>
              </a:pathLst>
            </a:custGeom>
            <a:solidFill>
              <a:srgbClr val="1C2A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852">
              <a:extLst>
                <a:ext uri="{FF2B5EF4-FFF2-40B4-BE49-F238E27FC236}">
                  <a16:creationId xmlns:a16="http://schemas.microsoft.com/office/drawing/2014/main" id="{3E9A3A90-2662-7579-C79E-02D84E6C1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825"/>
              <a:ext cx="32" cy="38"/>
            </a:xfrm>
            <a:custGeom>
              <a:avLst/>
              <a:gdLst>
                <a:gd name="T0" fmla="*/ 4 w 29"/>
                <a:gd name="T1" fmla="*/ 6 h 35"/>
                <a:gd name="T2" fmla="*/ 19 w 29"/>
                <a:gd name="T3" fmla="*/ 0 h 35"/>
                <a:gd name="T4" fmla="*/ 27 w 29"/>
                <a:gd name="T5" fmla="*/ 12 h 35"/>
                <a:gd name="T6" fmla="*/ 25 w 29"/>
                <a:gd name="T7" fmla="*/ 11 h 35"/>
                <a:gd name="T8" fmla="*/ 19 w 29"/>
                <a:gd name="T9" fmla="*/ 8 h 35"/>
                <a:gd name="T10" fmla="*/ 22 w 29"/>
                <a:gd name="T11" fmla="*/ 15 h 35"/>
                <a:gd name="T12" fmla="*/ 20 w 29"/>
                <a:gd name="T13" fmla="*/ 28 h 35"/>
                <a:gd name="T14" fmla="*/ 12 w 29"/>
                <a:gd name="T15" fmla="*/ 35 h 35"/>
                <a:gd name="T16" fmla="*/ 3 w 29"/>
                <a:gd name="T17" fmla="*/ 21 h 35"/>
                <a:gd name="T18" fmla="*/ 12 w 29"/>
                <a:gd name="T19" fmla="*/ 24 h 35"/>
                <a:gd name="T20" fmla="*/ 8 w 29"/>
                <a:gd name="T21" fmla="*/ 16 h 35"/>
                <a:gd name="T22" fmla="*/ 4 w 29"/>
                <a:gd name="T23" fmla="*/ 6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35">
                  <a:moveTo>
                    <a:pt x="4" y="6"/>
                  </a:moveTo>
                  <a:cubicBezTo>
                    <a:pt x="9" y="4"/>
                    <a:pt x="14" y="2"/>
                    <a:pt x="19" y="0"/>
                  </a:cubicBezTo>
                  <a:cubicBezTo>
                    <a:pt x="19" y="6"/>
                    <a:pt x="28" y="6"/>
                    <a:pt x="27" y="12"/>
                  </a:cubicBezTo>
                  <a:cubicBezTo>
                    <a:pt x="26" y="13"/>
                    <a:pt x="25" y="13"/>
                    <a:pt x="25" y="11"/>
                  </a:cubicBezTo>
                  <a:cubicBezTo>
                    <a:pt x="24" y="9"/>
                    <a:pt x="22" y="6"/>
                    <a:pt x="19" y="8"/>
                  </a:cubicBezTo>
                  <a:cubicBezTo>
                    <a:pt x="17" y="11"/>
                    <a:pt x="19" y="13"/>
                    <a:pt x="22" y="15"/>
                  </a:cubicBezTo>
                  <a:cubicBezTo>
                    <a:pt x="29" y="22"/>
                    <a:pt x="29" y="25"/>
                    <a:pt x="20" y="28"/>
                  </a:cubicBezTo>
                  <a:cubicBezTo>
                    <a:pt x="17" y="30"/>
                    <a:pt x="16" y="30"/>
                    <a:pt x="12" y="35"/>
                  </a:cubicBezTo>
                  <a:cubicBezTo>
                    <a:pt x="13" y="27"/>
                    <a:pt x="5" y="27"/>
                    <a:pt x="3" y="21"/>
                  </a:cubicBezTo>
                  <a:cubicBezTo>
                    <a:pt x="8" y="19"/>
                    <a:pt x="9" y="25"/>
                    <a:pt x="12" y="24"/>
                  </a:cubicBezTo>
                  <a:cubicBezTo>
                    <a:pt x="14" y="20"/>
                    <a:pt x="15" y="16"/>
                    <a:pt x="8" y="16"/>
                  </a:cubicBezTo>
                  <a:cubicBezTo>
                    <a:pt x="1" y="16"/>
                    <a:pt x="0" y="12"/>
                    <a:pt x="4" y="6"/>
                  </a:cubicBezTo>
                  <a:close/>
                </a:path>
              </a:pathLst>
            </a:custGeom>
            <a:solidFill>
              <a:srgbClr val="223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853">
              <a:extLst>
                <a:ext uri="{FF2B5EF4-FFF2-40B4-BE49-F238E27FC236}">
                  <a16:creationId xmlns:a16="http://schemas.microsoft.com/office/drawing/2014/main" id="{9643064D-1215-1029-983D-DB38E65EB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4" y="2222"/>
              <a:ext cx="30" cy="23"/>
            </a:xfrm>
            <a:custGeom>
              <a:avLst/>
              <a:gdLst>
                <a:gd name="T0" fmla="*/ 12 w 27"/>
                <a:gd name="T1" fmla="*/ 0 h 21"/>
                <a:gd name="T2" fmla="*/ 26 w 27"/>
                <a:gd name="T3" fmla="*/ 11 h 21"/>
                <a:gd name="T4" fmla="*/ 14 w 27"/>
                <a:gd name="T5" fmla="*/ 21 h 21"/>
                <a:gd name="T6" fmla="*/ 0 w 27"/>
                <a:gd name="T7" fmla="*/ 9 h 21"/>
                <a:gd name="T8" fmla="*/ 12 w 27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1">
                  <a:moveTo>
                    <a:pt x="12" y="0"/>
                  </a:moveTo>
                  <a:cubicBezTo>
                    <a:pt x="21" y="0"/>
                    <a:pt x="27" y="4"/>
                    <a:pt x="26" y="11"/>
                  </a:cubicBezTo>
                  <a:cubicBezTo>
                    <a:pt x="25" y="18"/>
                    <a:pt x="21" y="21"/>
                    <a:pt x="14" y="21"/>
                  </a:cubicBezTo>
                  <a:cubicBezTo>
                    <a:pt x="5" y="20"/>
                    <a:pt x="0" y="16"/>
                    <a:pt x="0" y="9"/>
                  </a:cubicBezTo>
                  <a:cubicBezTo>
                    <a:pt x="0" y="3"/>
                    <a:pt x="5" y="0"/>
                    <a:pt x="12" y="0"/>
                  </a:cubicBezTo>
                  <a:close/>
                </a:path>
              </a:pathLst>
            </a:custGeom>
            <a:solidFill>
              <a:srgbClr val="ACD6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854">
              <a:extLst>
                <a:ext uri="{FF2B5EF4-FFF2-40B4-BE49-F238E27FC236}">
                  <a16:creationId xmlns:a16="http://schemas.microsoft.com/office/drawing/2014/main" id="{4F95E008-2B6A-AAA5-1E3A-C9A6E5D848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816"/>
              <a:ext cx="8" cy="10"/>
            </a:xfrm>
            <a:custGeom>
              <a:avLst/>
              <a:gdLst>
                <a:gd name="T0" fmla="*/ 7 w 8"/>
                <a:gd name="T1" fmla="*/ 8 h 9"/>
                <a:gd name="T2" fmla="*/ 0 w 8"/>
                <a:gd name="T3" fmla="*/ 6 h 9"/>
                <a:gd name="T4" fmla="*/ 5 w 8"/>
                <a:gd name="T5" fmla="*/ 1 h 9"/>
                <a:gd name="T6" fmla="*/ 7 w 8"/>
                <a:gd name="T7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9">
                  <a:moveTo>
                    <a:pt x="7" y="8"/>
                  </a:moveTo>
                  <a:cubicBezTo>
                    <a:pt x="4" y="9"/>
                    <a:pt x="2" y="8"/>
                    <a:pt x="0" y="6"/>
                  </a:cubicBezTo>
                  <a:cubicBezTo>
                    <a:pt x="0" y="3"/>
                    <a:pt x="1" y="0"/>
                    <a:pt x="5" y="1"/>
                  </a:cubicBezTo>
                  <a:cubicBezTo>
                    <a:pt x="8" y="2"/>
                    <a:pt x="8" y="5"/>
                    <a:pt x="7" y="8"/>
                  </a:cubicBezTo>
                  <a:close/>
                </a:path>
              </a:pathLst>
            </a:custGeom>
            <a:solidFill>
              <a:srgbClr val="2C3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855">
              <a:extLst>
                <a:ext uri="{FF2B5EF4-FFF2-40B4-BE49-F238E27FC236}">
                  <a16:creationId xmlns:a16="http://schemas.microsoft.com/office/drawing/2014/main" id="{289693FF-11F5-2BBA-A4E2-505444614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1816"/>
              <a:ext cx="8" cy="8"/>
            </a:xfrm>
            <a:custGeom>
              <a:avLst/>
              <a:gdLst>
                <a:gd name="T0" fmla="*/ 4 w 7"/>
                <a:gd name="T1" fmla="*/ 0 h 7"/>
                <a:gd name="T2" fmla="*/ 7 w 7"/>
                <a:gd name="T3" fmla="*/ 3 h 7"/>
                <a:gd name="T4" fmla="*/ 4 w 7"/>
                <a:gd name="T5" fmla="*/ 7 h 7"/>
                <a:gd name="T6" fmla="*/ 0 w 7"/>
                <a:gd name="T7" fmla="*/ 3 h 7"/>
                <a:gd name="T8" fmla="*/ 4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4" y="0"/>
                  </a:moveTo>
                  <a:cubicBezTo>
                    <a:pt x="5" y="0"/>
                    <a:pt x="7" y="1"/>
                    <a:pt x="7" y="3"/>
                  </a:cubicBezTo>
                  <a:cubicBezTo>
                    <a:pt x="7" y="5"/>
                    <a:pt x="6" y="6"/>
                    <a:pt x="4" y="7"/>
                  </a:cubicBezTo>
                  <a:cubicBezTo>
                    <a:pt x="2" y="7"/>
                    <a:pt x="0" y="5"/>
                    <a:pt x="0" y="3"/>
                  </a:cubicBezTo>
                  <a:cubicBezTo>
                    <a:pt x="0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3945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856">
              <a:extLst>
                <a:ext uri="{FF2B5EF4-FFF2-40B4-BE49-F238E27FC236}">
                  <a16:creationId xmlns:a16="http://schemas.microsoft.com/office/drawing/2014/main" id="{B5AA8021-2970-6FCE-2F2D-6200C880E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1818"/>
              <a:ext cx="7" cy="7"/>
            </a:xfrm>
            <a:custGeom>
              <a:avLst/>
              <a:gdLst>
                <a:gd name="T0" fmla="*/ 7 w 7"/>
                <a:gd name="T1" fmla="*/ 5 h 7"/>
                <a:gd name="T2" fmla="*/ 0 w 7"/>
                <a:gd name="T3" fmla="*/ 5 h 7"/>
                <a:gd name="T4" fmla="*/ 3 w 7"/>
                <a:gd name="T5" fmla="*/ 0 h 7"/>
                <a:gd name="T6" fmla="*/ 7 w 7"/>
                <a:gd name="T7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cubicBezTo>
                    <a:pt x="5" y="7"/>
                    <a:pt x="2" y="7"/>
                    <a:pt x="0" y="5"/>
                  </a:cubicBezTo>
                  <a:cubicBezTo>
                    <a:pt x="0" y="3"/>
                    <a:pt x="0" y="0"/>
                    <a:pt x="3" y="0"/>
                  </a:cubicBezTo>
                  <a:cubicBezTo>
                    <a:pt x="7" y="0"/>
                    <a:pt x="7" y="3"/>
                    <a:pt x="7" y="5"/>
                  </a:cubicBezTo>
                  <a:close/>
                </a:path>
              </a:pathLst>
            </a:custGeom>
            <a:solidFill>
              <a:srgbClr val="3942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857">
              <a:extLst>
                <a:ext uri="{FF2B5EF4-FFF2-40B4-BE49-F238E27FC236}">
                  <a16:creationId xmlns:a16="http://schemas.microsoft.com/office/drawing/2014/main" id="{0C0B7708-DF9E-3CF2-AE99-877646F7A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1" y="1819"/>
              <a:ext cx="7" cy="10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6 h 9"/>
                <a:gd name="T4" fmla="*/ 4 w 7"/>
                <a:gd name="T5" fmla="*/ 1 h 9"/>
                <a:gd name="T6" fmla="*/ 7 w 7"/>
                <a:gd name="T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9"/>
                    <a:pt x="2" y="8"/>
                    <a:pt x="0" y="6"/>
                  </a:cubicBezTo>
                  <a:cubicBezTo>
                    <a:pt x="0" y="4"/>
                    <a:pt x="0" y="0"/>
                    <a:pt x="4" y="1"/>
                  </a:cubicBezTo>
                  <a:cubicBezTo>
                    <a:pt x="7" y="1"/>
                    <a:pt x="7" y="4"/>
                    <a:pt x="7" y="7"/>
                  </a:cubicBezTo>
                  <a:close/>
                </a:path>
              </a:pathLst>
            </a:custGeom>
            <a:solidFill>
              <a:srgbClr val="3336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858">
              <a:extLst>
                <a:ext uri="{FF2B5EF4-FFF2-40B4-BE49-F238E27FC236}">
                  <a16:creationId xmlns:a16="http://schemas.microsoft.com/office/drawing/2014/main" id="{F0B5C251-AF07-9338-2F9A-91D881092E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5" y="1816"/>
              <a:ext cx="5" cy="7"/>
            </a:xfrm>
            <a:custGeom>
              <a:avLst/>
              <a:gdLst>
                <a:gd name="T0" fmla="*/ 5 w 5"/>
                <a:gd name="T1" fmla="*/ 3 h 6"/>
                <a:gd name="T2" fmla="*/ 2 w 5"/>
                <a:gd name="T3" fmla="*/ 6 h 6"/>
                <a:gd name="T4" fmla="*/ 0 w 5"/>
                <a:gd name="T5" fmla="*/ 3 h 6"/>
                <a:gd name="T6" fmla="*/ 3 w 5"/>
                <a:gd name="T7" fmla="*/ 0 h 6"/>
                <a:gd name="T8" fmla="*/ 5 w 5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cubicBezTo>
                    <a:pt x="5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lose/>
                </a:path>
              </a:pathLst>
            </a:custGeom>
            <a:solidFill>
              <a:srgbClr val="30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859">
              <a:extLst>
                <a:ext uri="{FF2B5EF4-FFF2-40B4-BE49-F238E27FC236}">
                  <a16:creationId xmlns:a16="http://schemas.microsoft.com/office/drawing/2014/main" id="{E4C313B7-466B-8307-C82E-9947A025D1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816"/>
              <a:ext cx="6" cy="7"/>
            </a:xfrm>
            <a:custGeom>
              <a:avLst/>
              <a:gdLst>
                <a:gd name="T0" fmla="*/ 2 w 6"/>
                <a:gd name="T1" fmla="*/ 6 h 6"/>
                <a:gd name="T2" fmla="*/ 0 w 6"/>
                <a:gd name="T3" fmla="*/ 3 h 6"/>
                <a:gd name="T4" fmla="*/ 3 w 6"/>
                <a:gd name="T5" fmla="*/ 0 h 6"/>
                <a:gd name="T6" fmla="*/ 6 w 6"/>
                <a:gd name="T7" fmla="*/ 4 h 6"/>
                <a:gd name="T8" fmla="*/ 2 w 6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5" y="0"/>
                    <a:pt x="6" y="2"/>
                    <a:pt x="6" y="4"/>
                  </a:cubicBezTo>
                  <a:cubicBezTo>
                    <a:pt x="6" y="6"/>
                    <a:pt x="4" y="6"/>
                    <a:pt x="2" y="6"/>
                  </a:cubicBezTo>
                  <a:close/>
                </a:path>
              </a:pathLst>
            </a:custGeom>
            <a:solidFill>
              <a:srgbClr val="2A31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860">
              <a:extLst>
                <a:ext uri="{FF2B5EF4-FFF2-40B4-BE49-F238E27FC236}">
                  <a16:creationId xmlns:a16="http://schemas.microsoft.com/office/drawing/2014/main" id="{C39B5FC9-9D10-656E-8B0C-B820AD5320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2062"/>
              <a:ext cx="44" cy="28"/>
            </a:xfrm>
            <a:custGeom>
              <a:avLst/>
              <a:gdLst>
                <a:gd name="T0" fmla="*/ 4 w 40"/>
                <a:gd name="T1" fmla="*/ 0 h 25"/>
                <a:gd name="T2" fmla="*/ 40 w 40"/>
                <a:gd name="T3" fmla="*/ 10 h 25"/>
                <a:gd name="T4" fmla="*/ 16 w 40"/>
                <a:gd name="T5" fmla="*/ 25 h 25"/>
                <a:gd name="T6" fmla="*/ 34 w 40"/>
                <a:gd name="T7" fmla="*/ 11 h 25"/>
                <a:gd name="T8" fmla="*/ 3 w 40"/>
                <a:gd name="T9" fmla="*/ 3 h 25"/>
                <a:gd name="T10" fmla="*/ 2 w 40"/>
                <a:gd name="T11" fmla="*/ 1 h 25"/>
                <a:gd name="T12" fmla="*/ 4 w 40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25">
                  <a:moveTo>
                    <a:pt x="4" y="0"/>
                  </a:moveTo>
                  <a:cubicBezTo>
                    <a:pt x="16" y="3"/>
                    <a:pt x="28" y="7"/>
                    <a:pt x="40" y="10"/>
                  </a:cubicBezTo>
                  <a:cubicBezTo>
                    <a:pt x="34" y="19"/>
                    <a:pt x="24" y="20"/>
                    <a:pt x="16" y="25"/>
                  </a:cubicBezTo>
                  <a:cubicBezTo>
                    <a:pt x="19" y="17"/>
                    <a:pt x="28" y="18"/>
                    <a:pt x="34" y="11"/>
                  </a:cubicBezTo>
                  <a:cubicBezTo>
                    <a:pt x="23" y="8"/>
                    <a:pt x="13" y="5"/>
                    <a:pt x="3" y="3"/>
                  </a:cubicBezTo>
                  <a:cubicBezTo>
                    <a:pt x="2" y="2"/>
                    <a:pt x="0" y="2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close/>
                </a:path>
              </a:pathLst>
            </a:custGeom>
            <a:solidFill>
              <a:srgbClr val="3A4E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861">
              <a:extLst>
                <a:ext uri="{FF2B5EF4-FFF2-40B4-BE49-F238E27FC236}">
                  <a16:creationId xmlns:a16="http://schemas.microsoft.com/office/drawing/2014/main" id="{C6719C73-5603-727E-DB95-23C1358A3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075"/>
              <a:ext cx="18" cy="17"/>
            </a:xfrm>
            <a:custGeom>
              <a:avLst/>
              <a:gdLst>
                <a:gd name="T0" fmla="*/ 9 w 17"/>
                <a:gd name="T1" fmla="*/ 15 h 15"/>
                <a:gd name="T2" fmla="*/ 0 w 17"/>
                <a:gd name="T3" fmla="*/ 7 h 15"/>
                <a:gd name="T4" fmla="*/ 8 w 17"/>
                <a:gd name="T5" fmla="*/ 1 h 15"/>
                <a:gd name="T6" fmla="*/ 17 w 17"/>
                <a:gd name="T7" fmla="*/ 9 h 15"/>
                <a:gd name="T8" fmla="*/ 9 w 17"/>
                <a:gd name="T9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">
                  <a:moveTo>
                    <a:pt x="9" y="15"/>
                  </a:moveTo>
                  <a:cubicBezTo>
                    <a:pt x="5" y="14"/>
                    <a:pt x="0" y="13"/>
                    <a:pt x="0" y="7"/>
                  </a:cubicBezTo>
                  <a:cubicBezTo>
                    <a:pt x="0" y="3"/>
                    <a:pt x="4" y="1"/>
                    <a:pt x="8" y="1"/>
                  </a:cubicBezTo>
                  <a:cubicBezTo>
                    <a:pt x="13" y="0"/>
                    <a:pt x="16" y="3"/>
                    <a:pt x="17" y="9"/>
                  </a:cubicBezTo>
                  <a:cubicBezTo>
                    <a:pt x="17" y="13"/>
                    <a:pt x="13" y="15"/>
                    <a:pt x="9" y="15"/>
                  </a:cubicBezTo>
                  <a:close/>
                </a:path>
              </a:pathLst>
            </a:custGeom>
            <a:solidFill>
              <a:srgbClr val="2029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862">
              <a:extLst>
                <a:ext uri="{FF2B5EF4-FFF2-40B4-BE49-F238E27FC236}">
                  <a16:creationId xmlns:a16="http://schemas.microsoft.com/office/drawing/2014/main" id="{94CB854D-6FED-71E7-0006-88462B8BDE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" y="2105"/>
              <a:ext cx="48" cy="17"/>
            </a:xfrm>
            <a:custGeom>
              <a:avLst/>
              <a:gdLst>
                <a:gd name="T0" fmla="*/ 0 w 43"/>
                <a:gd name="T1" fmla="*/ 5 h 16"/>
                <a:gd name="T2" fmla="*/ 43 w 43"/>
                <a:gd name="T3" fmla="*/ 0 h 16"/>
                <a:gd name="T4" fmla="*/ 0 w 43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16">
                  <a:moveTo>
                    <a:pt x="0" y="5"/>
                  </a:moveTo>
                  <a:cubicBezTo>
                    <a:pt x="16" y="11"/>
                    <a:pt x="30" y="13"/>
                    <a:pt x="43" y="0"/>
                  </a:cubicBezTo>
                  <a:cubicBezTo>
                    <a:pt x="37" y="14"/>
                    <a:pt x="19" y="16"/>
                    <a:pt x="0" y="5"/>
                  </a:cubicBezTo>
                  <a:close/>
                </a:path>
              </a:pathLst>
            </a:custGeom>
            <a:solidFill>
              <a:srgbClr val="2030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863">
              <a:extLst>
                <a:ext uri="{FF2B5EF4-FFF2-40B4-BE49-F238E27FC236}">
                  <a16:creationId xmlns:a16="http://schemas.microsoft.com/office/drawing/2014/main" id="{A3BDCC1E-C98D-33DF-1E44-27485557F7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2" y="2025"/>
              <a:ext cx="57" cy="29"/>
            </a:xfrm>
            <a:custGeom>
              <a:avLst/>
              <a:gdLst>
                <a:gd name="T0" fmla="*/ 0 w 52"/>
                <a:gd name="T1" fmla="*/ 21 h 27"/>
                <a:gd name="T2" fmla="*/ 13 w 52"/>
                <a:gd name="T3" fmla="*/ 11 h 27"/>
                <a:gd name="T4" fmla="*/ 52 w 52"/>
                <a:gd name="T5" fmla="*/ 10 h 27"/>
                <a:gd name="T6" fmla="*/ 37 w 52"/>
                <a:gd name="T7" fmla="*/ 7 h 27"/>
                <a:gd name="T8" fmla="*/ 18 w 52"/>
                <a:gd name="T9" fmla="*/ 13 h 27"/>
                <a:gd name="T10" fmla="*/ 26 w 52"/>
                <a:gd name="T11" fmla="*/ 20 h 27"/>
                <a:gd name="T12" fmla="*/ 21 w 52"/>
                <a:gd name="T13" fmla="*/ 26 h 27"/>
                <a:gd name="T14" fmla="*/ 14 w 52"/>
                <a:gd name="T15" fmla="*/ 17 h 27"/>
                <a:gd name="T16" fmla="*/ 0 w 52"/>
                <a:gd name="T17" fmla="*/ 2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27">
                  <a:moveTo>
                    <a:pt x="0" y="21"/>
                  </a:moveTo>
                  <a:cubicBezTo>
                    <a:pt x="4" y="18"/>
                    <a:pt x="8" y="15"/>
                    <a:pt x="13" y="11"/>
                  </a:cubicBezTo>
                  <a:cubicBezTo>
                    <a:pt x="28" y="0"/>
                    <a:pt x="35" y="0"/>
                    <a:pt x="52" y="10"/>
                  </a:cubicBezTo>
                  <a:cubicBezTo>
                    <a:pt x="46" y="13"/>
                    <a:pt x="42" y="8"/>
                    <a:pt x="37" y="7"/>
                  </a:cubicBezTo>
                  <a:cubicBezTo>
                    <a:pt x="29" y="5"/>
                    <a:pt x="23" y="6"/>
                    <a:pt x="18" y="13"/>
                  </a:cubicBezTo>
                  <a:cubicBezTo>
                    <a:pt x="22" y="13"/>
                    <a:pt x="27" y="14"/>
                    <a:pt x="26" y="20"/>
                  </a:cubicBezTo>
                  <a:cubicBezTo>
                    <a:pt x="26" y="23"/>
                    <a:pt x="24" y="26"/>
                    <a:pt x="21" y="26"/>
                  </a:cubicBezTo>
                  <a:cubicBezTo>
                    <a:pt x="15" y="25"/>
                    <a:pt x="14" y="21"/>
                    <a:pt x="14" y="17"/>
                  </a:cubicBezTo>
                  <a:cubicBezTo>
                    <a:pt x="8" y="16"/>
                    <a:pt x="7" y="27"/>
                    <a:pt x="0" y="21"/>
                  </a:cubicBezTo>
                  <a:close/>
                </a:path>
              </a:pathLst>
            </a:custGeom>
            <a:solidFill>
              <a:srgbClr val="2531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864">
              <a:extLst>
                <a:ext uri="{FF2B5EF4-FFF2-40B4-BE49-F238E27FC236}">
                  <a16:creationId xmlns:a16="http://schemas.microsoft.com/office/drawing/2014/main" id="{729070D9-7D55-D587-D340-F4F5A4E97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7" y="2057"/>
              <a:ext cx="33" cy="28"/>
            </a:xfrm>
            <a:custGeom>
              <a:avLst/>
              <a:gdLst>
                <a:gd name="T0" fmla="*/ 0 w 30"/>
                <a:gd name="T1" fmla="*/ 17 h 26"/>
                <a:gd name="T2" fmla="*/ 25 w 30"/>
                <a:gd name="T3" fmla="*/ 0 h 26"/>
                <a:gd name="T4" fmla="*/ 23 w 30"/>
                <a:gd name="T5" fmla="*/ 5 h 26"/>
                <a:gd name="T6" fmla="*/ 5 w 30"/>
                <a:gd name="T7" fmla="*/ 16 h 26"/>
                <a:gd name="T8" fmla="*/ 30 w 30"/>
                <a:gd name="T9" fmla="*/ 26 h 26"/>
                <a:gd name="T10" fmla="*/ 0 w 30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6">
                  <a:moveTo>
                    <a:pt x="0" y="17"/>
                  </a:moveTo>
                  <a:cubicBezTo>
                    <a:pt x="6" y="8"/>
                    <a:pt x="16" y="5"/>
                    <a:pt x="25" y="0"/>
                  </a:cubicBezTo>
                  <a:cubicBezTo>
                    <a:pt x="28" y="3"/>
                    <a:pt x="24" y="4"/>
                    <a:pt x="23" y="5"/>
                  </a:cubicBezTo>
                  <a:cubicBezTo>
                    <a:pt x="17" y="8"/>
                    <a:pt x="12" y="12"/>
                    <a:pt x="5" y="16"/>
                  </a:cubicBezTo>
                  <a:cubicBezTo>
                    <a:pt x="14" y="21"/>
                    <a:pt x="23" y="20"/>
                    <a:pt x="30" y="26"/>
                  </a:cubicBezTo>
                  <a:cubicBezTo>
                    <a:pt x="20" y="23"/>
                    <a:pt x="9" y="23"/>
                    <a:pt x="0" y="17"/>
                  </a:cubicBezTo>
                  <a:close/>
                </a:path>
              </a:pathLst>
            </a:custGeom>
            <a:solidFill>
              <a:srgbClr val="2A39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9" name="Freeform 865">
              <a:extLst>
                <a:ext uri="{FF2B5EF4-FFF2-40B4-BE49-F238E27FC236}">
                  <a16:creationId xmlns:a16="http://schemas.microsoft.com/office/drawing/2014/main" id="{C3C81A6C-C457-AD58-2DC7-60119483A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2" y="1765"/>
              <a:ext cx="185" cy="145"/>
            </a:xfrm>
            <a:custGeom>
              <a:avLst/>
              <a:gdLst>
                <a:gd name="T0" fmla="*/ 0 w 169"/>
                <a:gd name="T1" fmla="*/ 117 h 132"/>
                <a:gd name="T2" fmla="*/ 7 w 169"/>
                <a:gd name="T3" fmla="*/ 111 h 132"/>
                <a:gd name="T4" fmla="*/ 11 w 169"/>
                <a:gd name="T5" fmla="*/ 74 h 132"/>
                <a:gd name="T6" fmla="*/ 16 w 169"/>
                <a:gd name="T7" fmla="*/ 29 h 132"/>
                <a:gd name="T8" fmla="*/ 19 w 169"/>
                <a:gd name="T9" fmla="*/ 23 h 132"/>
                <a:gd name="T10" fmla="*/ 20 w 169"/>
                <a:gd name="T11" fmla="*/ 14 h 132"/>
                <a:gd name="T12" fmla="*/ 17 w 169"/>
                <a:gd name="T13" fmla="*/ 8 h 132"/>
                <a:gd name="T14" fmla="*/ 46 w 169"/>
                <a:gd name="T15" fmla="*/ 2 h 132"/>
                <a:gd name="T16" fmla="*/ 60 w 169"/>
                <a:gd name="T17" fmla="*/ 2 h 132"/>
                <a:gd name="T18" fmla="*/ 169 w 169"/>
                <a:gd name="T19" fmla="*/ 8 h 132"/>
                <a:gd name="T20" fmla="*/ 160 w 169"/>
                <a:gd name="T21" fmla="*/ 29 h 132"/>
                <a:gd name="T22" fmla="*/ 161 w 169"/>
                <a:gd name="T23" fmla="*/ 56 h 132"/>
                <a:gd name="T24" fmla="*/ 159 w 169"/>
                <a:gd name="T25" fmla="*/ 81 h 132"/>
                <a:gd name="T26" fmla="*/ 150 w 169"/>
                <a:gd name="T27" fmla="*/ 102 h 132"/>
                <a:gd name="T28" fmla="*/ 154 w 169"/>
                <a:gd name="T29" fmla="*/ 113 h 132"/>
                <a:gd name="T30" fmla="*/ 158 w 169"/>
                <a:gd name="T31" fmla="*/ 126 h 132"/>
                <a:gd name="T32" fmla="*/ 149 w 169"/>
                <a:gd name="T33" fmla="*/ 132 h 132"/>
                <a:gd name="T34" fmla="*/ 80 w 169"/>
                <a:gd name="T35" fmla="*/ 126 h 132"/>
                <a:gd name="T36" fmla="*/ 3 w 169"/>
                <a:gd name="T37" fmla="*/ 118 h 132"/>
                <a:gd name="T38" fmla="*/ 0 w 169"/>
                <a:gd name="T39" fmla="*/ 117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9" h="132">
                  <a:moveTo>
                    <a:pt x="0" y="117"/>
                  </a:moveTo>
                  <a:cubicBezTo>
                    <a:pt x="5" y="117"/>
                    <a:pt x="6" y="115"/>
                    <a:pt x="7" y="111"/>
                  </a:cubicBezTo>
                  <a:cubicBezTo>
                    <a:pt x="8" y="98"/>
                    <a:pt x="10" y="86"/>
                    <a:pt x="11" y="74"/>
                  </a:cubicBezTo>
                  <a:cubicBezTo>
                    <a:pt x="13" y="59"/>
                    <a:pt x="14" y="44"/>
                    <a:pt x="16" y="29"/>
                  </a:cubicBezTo>
                  <a:cubicBezTo>
                    <a:pt x="16" y="27"/>
                    <a:pt x="16" y="24"/>
                    <a:pt x="19" y="23"/>
                  </a:cubicBezTo>
                  <a:cubicBezTo>
                    <a:pt x="25" y="20"/>
                    <a:pt x="26" y="17"/>
                    <a:pt x="20" y="14"/>
                  </a:cubicBezTo>
                  <a:cubicBezTo>
                    <a:pt x="18" y="13"/>
                    <a:pt x="16" y="11"/>
                    <a:pt x="17" y="8"/>
                  </a:cubicBezTo>
                  <a:cubicBezTo>
                    <a:pt x="28" y="11"/>
                    <a:pt x="37" y="10"/>
                    <a:pt x="46" y="2"/>
                  </a:cubicBezTo>
                  <a:cubicBezTo>
                    <a:pt x="49" y="0"/>
                    <a:pt x="56" y="2"/>
                    <a:pt x="60" y="2"/>
                  </a:cubicBezTo>
                  <a:cubicBezTo>
                    <a:pt x="96" y="8"/>
                    <a:pt x="132" y="8"/>
                    <a:pt x="169" y="8"/>
                  </a:cubicBezTo>
                  <a:cubicBezTo>
                    <a:pt x="168" y="15"/>
                    <a:pt x="167" y="23"/>
                    <a:pt x="160" y="29"/>
                  </a:cubicBezTo>
                  <a:cubicBezTo>
                    <a:pt x="153" y="37"/>
                    <a:pt x="154" y="48"/>
                    <a:pt x="161" y="56"/>
                  </a:cubicBezTo>
                  <a:cubicBezTo>
                    <a:pt x="166" y="61"/>
                    <a:pt x="165" y="76"/>
                    <a:pt x="159" y="81"/>
                  </a:cubicBezTo>
                  <a:cubicBezTo>
                    <a:pt x="153" y="87"/>
                    <a:pt x="150" y="94"/>
                    <a:pt x="150" y="102"/>
                  </a:cubicBezTo>
                  <a:cubicBezTo>
                    <a:pt x="150" y="106"/>
                    <a:pt x="150" y="111"/>
                    <a:pt x="154" y="113"/>
                  </a:cubicBezTo>
                  <a:cubicBezTo>
                    <a:pt x="159" y="116"/>
                    <a:pt x="158" y="121"/>
                    <a:pt x="158" y="126"/>
                  </a:cubicBezTo>
                  <a:cubicBezTo>
                    <a:pt x="157" y="132"/>
                    <a:pt x="154" y="132"/>
                    <a:pt x="149" y="132"/>
                  </a:cubicBezTo>
                  <a:cubicBezTo>
                    <a:pt x="126" y="130"/>
                    <a:pt x="103" y="128"/>
                    <a:pt x="80" y="126"/>
                  </a:cubicBezTo>
                  <a:cubicBezTo>
                    <a:pt x="54" y="123"/>
                    <a:pt x="29" y="118"/>
                    <a:pt x="3" y="118"/>
                  </a:cubicBezTo>
                  <a:cubicBezTo>
                    <a:pt x="2" y="118"/>
                    <a:pt x="1" y="117"/>
                    <a:pt x="0" y="117"/>
                  </a:cubicBez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0" name="Freeform 866">
              <a:extLst>
                <a:ext uri="{FF2B5EF4-FFF2-40B4-BE49-F238E27FC236}">
                  <a16:creationId xmlns:a16="http://schemas.microsoft.com/office/drawing/2014/main" id="{06D38F88-C705-4786-B21D-C1E72C912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3" y="1858"/>
              <a:ext cx="17" cy="29"/>
            </a:xfrm>
            <a:custGeom>
              <a:avLst/>
              <a:gdLst>
                <a:gd name="T0" fmla="*/ 15 w 15"/>
                <a:gd name="T1" fmla="*/ 12 h 26"/>
                <a:gd name="T2" fmla="*/ 12 w 15"/>
                <a:gd name="T3" fmla="*/ 23 h 26"/>
                <a:gd name="T4" fmla="*/ 5 w 15"/>
                <a:gd name="T5" fmla="*/ 25 h 26"/>
                <a:gd name="T6" fmla="*/ 1 w 15"/>
                <a:gd name="T7" fmla="*/ 19 h 26"/>
                <a:gd name="T8" fmla="*/ 1 w 15"/>
                <a:gd name="T9" fmla="*/ 12 h 26"/>
                <a:gd name="T10" fmla="*/ 9 w 15"/>
                <a:gd name="T11" fmla="*/ 1 h 26"/>
                <a:gd name="T12" fmla="*/ 15 w 15"/>
                <a:gd name="T13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6">
                  <a:moveTo>
                    <a:pt x="15" y="12"/>
                  </a:moveTo>
                  <a:cubicBezTo>
                    <a:pt x="15" y="16"/>
                    <a:pt x="15" y="20"/>
                    <a:pt x="12" y="23"/>
                  </a:cubicBezTo>
                  <a:cubicBezTo>
                    <a:pt x="10" y="25"/>
                    <a:pt x="8" y="26"/>
                    <a:pt x="5" y="25"/>
                  </a:cubicBezTo>
                  <a:cubicBezTo>
                    <a:pt x="2" y="24"/>
                    <a:pt x="1" y="22"/>
                    <a:pt x="1" y="19"/>
                  </a:cubicBezTo>
                  <a:cubicBezTo>
                    <a:pt x="1" y="17"/>
                    <a:pt x="0" y="14"/>
                    <a:pt x="1" y="12"/>
                  </a:cubicBezTo>
                  <a:cubicBezTo>
                    <a:pt x="2" y="7"/>
                    <a:pt x="3" y="0"/>
                    <a:pt x="9" y="1"/>
                  </a:cubicBezTo>
                  <a:cubicBezTo>
                    <a:pt x="15" y="1"/>
                    <a:pt x="14" y="8"/>
                    <a:pt x="15" y="12"/>
                  </a:cubicBezTo>
                  <a:close/>
                </a:path>
              </a:pathLst>
            </a:custGeom>
            <a:solidFill>
              <a:srgbClr val="EBCC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867">
              <a:extLst>
                <a:ext uri="{FF2B5EF4-FFF2-40B4-BE49-F238E27FC236}">
                  <a16:creationId xmlns:a16="http://schemas.microsoft.com/office/drawing/2014/main" id="{329C94B9-CA1C-7F44-A570-469869C7D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0" y="1798"/>
              <a:ext cx="13" cy="23"/>
            </a:xfrm>
            <a:custGeom>
              <a:avLst/>
              <a:gdLst>
                <a:gd name="T0" fmla="*/ 0 w 12"/>
                <a:gd name="T1" fmla="*/ 13 h 21"/>
                <a:gd name="T2" fmla="*/ 6 w 12"/>
                <a:gd name="T3" fmla="*/ 0 h 21"/>
                <a:gd name="T4" fmla="*/ 11 w 12"/>
                <a:gd name="T5" fmla="*/ 12 h 21"/>
                <a:gd name="T6" fmla="*/ 5 w 12"/>
                <a:gd name="T7" fmla="*/ 21 h 21"/>
                <a:gd name="T8" fmla="*/ 0 w 12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1">
                  <a:moveTo>
                    <a:pt x="0" y="13"/>
                  </a:moveTo>
                  <a:cubicBezTo>
                    <a:pt x="1" y="7"/>
                    <a:pt x="1" y="0"/>
                    <a:pt x="6" y="0"/>
                  </a:cubicBezTo>
                  <a:cubicBezTo>
                    <a:pt x="11" y="0"/>
                    <a:pt x="11" y="7"/>
                    <a:pt x="11" y="12"/>
                  </a:cubicBezTo>
                  <a:cubicBezTo>
                    <a:pt x="12" y="16"/>
                    <a:pt x="9" y="20"/>
                    <a:pt x="5" y="21"/>
                  </a:cubicBezTo>
                  <a:cubicBezTo>
                    <a:pt x="1" y="21"/>
                    <a:pt x="0" y="16"/>
                    <a:pt x="0" y="13"/>
                  </a:cubicBezTo>
                  <a:close/>
                </a:path>
              </a:pathLst>
            </a:custGeom>
            <a:solidFill>
              <a:srgbClr val="E8C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868">
              <a:extLst>
                <a:ext uri="{FF2B5EF4-FFF2-40B4-BE49-F238E27FC236}">
                  <a16:creationId xmlns:a16="http://schemas.microsoft.com/office/drawing/2014/main" id="{9C63A176-A374-2BFD-DE55-DDC18AA45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2329"/>
              <a:ext cx="53" cy="67"/>
            </a:xfrm>
            <a:custGeom>
              <a:avLst/>
              <a:gdLst>
                <a:gd name="T0" fmla="*/ 47 w 48"/>
                <a:gd name="T1" fmla="*/ 42 h 61"/>
                <a:gd name="T2" fmla="*/ 23 w 48"/>
                <a:gd name="T3" fmla="*/ 57 h 61"/>
                <a:gd name="T4" fmla="*/ 17 w 48"/>
                <a:gd name="T5" fmla="*/ 48 h 61"/>
                <a:gd name="T6" fmla="*/ 12 w 48"/>
                <a:gd name="T7" fmla="*/ 27 h 61"/>
                <a:gd name="T8" fmla="*/ 3 w 48"/>
                <a:gd name="T9" fmla="*/ 14 h 61"/>
                <a:gd name="T10" fmla="*/ 4 w 48"/>
                <a:gd name="T11" fmla="*/ 3 h 61"/>
                <a:gd name="T12" fmla="*/ 14 w 48"/>
                <a:gd name="T13" fmla="*/ 7 h 61"/>
                <a:gd name="T14" fmla="*/ 22 w 48"/>
                <a:gd name="T15" fmla="*/ 20 h 61"/>
                <a:gd name="T16" fmla="*/ 37 w 48"/>
                <a:gd name="T17" fmla="*/ 32 h 61"/>
                <a:gd name="T18" fmla="*/ 47 w 48"/>
                <a:gd name="T19" fmla="*/ 4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" h="61">
                  <a:moveTo>
                    <a:pt x="47" y="42"/>
                  </a:moveTo>
                  <a:cubicBezTo>
                    <a:pt x="47" y="52"/>
                    <a:pt x="32" y="61"/>
                    <a:pt x="23" y="57"/>
                  </a:cubicBezTo>
                  <a:cubicBezTo>
                    <a:pt x="20" y="55"/>
                    <a:pt x="15" y="52"/>
                    <a:pt x="17" y="48"/>
                  </a:cubicBezTo>
                  <a:cubicBezTo>
                    <a:pt x="21" y="39"/>
                    <a:pt x="15" y="33"/>
                    <a:pt x="12" y="27"/>
                  </a:cubicBezTo>
                  <a:cubicBezTo>
                    <a:pt x="9" y="22"/>
                    <a:pt x="6" y="18"/>
                    <a:pt x="3" y="14"/>
                  </a:cubicBezTo>
                  <a:cubicBezTo>
                    <a:pt x="1" y="10"/>
                    <a:pt x="0" y="6"/>
                    <a:pt x="4" y="3"/>
                  </a:cubicBezTo>
                  <a:cubicBezTo>
                    <a:pt x="8" y="0"/>
                    <a:pt x="12" y="2"/>
                    <a:pt x="14" y="7"/>
                  </a:cubicBezTo>
                  <a:cubicBezTo>
                    <a:pt x="17" y="11"/>
                    <a:pt x="19" y="16"/>
                    <a:pt x="22" y="20"/>
                  </a:cubicBezTo>
                  <a:cubicBezTo>
                    <a:pt x="25" y="26"/>
                    <a:pt x="28" y="32"/>
                    <a:pt x="37" y="32"/>
                  </a:cubicBezTo>
                  <a:cubicBezTo>
                    <a:pt x="42" y="32"/>
                    <a:pt x="48" y="34"/>
                    <a:pt x="47" y="42"/>
                  </a:cubicBezTo>
                  <a:close/>
                </a:path>
              </a:pathLst>
            </a:custGeom>
            <a:solidFill>
              <a:srgbClr val="17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869">
              <a:extLst>
                <a:ext uri="{FF2B5EF4-FFF2-40B4-BE49-F238E27FC236}">
                  <a16:creationId xmlns:a16="http://schemas.microsoft.com/office/drawing/2014/main" id="{BD6EC05A-1682-78AD-243F-943940786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" y="2367"/>
              <a:ext cx="158" cy="63"/>
            </a:xfrm>
            <a:custGeom>
              <a:avLst/>
              <a:gdLst>
                <a:gd name="T0" fmla="*/ 77 w 144"/>
                <a:gd name="T1" fmla="*/ 57 h 57"/>
                <a:gd name="T2" fmla="*/ 31 w 144"/>
                <a:gd name="T3" fmla="*/ 47 h 57"/>
                <a:gd name="T4" fmla="*/ 3 w 144"/>
                <a:gd name="T5" fmla="*/ 11 h 57"/>
                <a:gd name="T6" fmla="*/ 10 w 144"/>
                <a:gd name="T7" fmla="*/ 1 h 57"/>
                <a:gd name="T8" fmla="*/ 119 w 144"/>
                <a:gd name="T9" fmla="*/ 0 h 57"/>
                <a:gd name="T10" fmla="*/ 124 w 144"/>
                <a:gd name="T11" fmla="*/ 0 h 57"/>
                <a:gd name="T12" fmla="*/ 136 w 144"/>
                <a:gd name="T13" fmla="*/ 19 h 57"/>
                <a:gd name="T14" fmla="*/ 77 w 144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57">
                  <a:moveTo>
                    <a:pt x="77" y="57"/>
                  </a:moveTo>
                  <a:cubicBezTo>
                    <a:pt x="60" y="55"/>
                    <a:pt x="45" y="53"/>
                    <a:pt x="31" y="47"/>
                  </a:cubicBezTo>
                  <a:cubicBezTo>
                    <a:pt x="16" y="39"/>
                    <a:pt x="8" y="26"/>
                    <a:pt x="3" y="11"/>
                  </a:cubicBezTo>
                  <a:cubicBezTo>
                    <a:pt x="0" y="5"/>
                    <a:pt x="3" y="1"/>
                    <a:pt x="10" y="1"/>
                  </a:cubicBezTo>
                  <a:cubicBezTo>
                    <a:pt x="46" y="2"/>
                    <a:pt x="82" y="2"/>
                    <a:pt x="119" y="0"/>
                  </a:cubicBezTo>
                  <a:cubicBezTo>
                    <a:pt x="120" y="0"/>
                    <a:pt x="122" y="0"/>
                    <a:pt x="124" y="0"/>
                  </a:cubicBezTo>
                  <a:cubicBezTo>
                    <a:pt x="140" y="0"/>
                    <a:pt x="144" y="5"/>
                    <a:pt x="136" y="19"/>
                  </a:cubicBezTo>
                  <a:cubicBezTo>
                    <a:pt x="123" y="44"/>
                    <a:pt x="100" y="53"/>
                    <a:pt x="77" y="57"/>
                  </a:cubicBezTo>
                  <a:close/>
                </a:path>
              </a:pathLst>
            </a:custGeom>
            <a:solidFill>
              <a:srgbClr val="1919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870">
              <a:extLst>
                <a:ext uri="{FF2B5EF4-FFF2-40B4-BE49-F238E27FC236}">
                  <a16:creationId xmlns:a16="http://schemas.microsoft.com/office/drawing/2014/main" id="{184B2DD4-DD4C-62C8-31C0-F2C2BB6D5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1" y="2283"/>
              <a:ext cx="47" cy="63"/>
            </a:xfrm>
            <a:custGeom>
              <a:avLst/>
              <a:gdLst>
                <a:gd name="T0" fmla="*/ 28 w 43"/>
                <a:gd name="T1" fmla="*/ 17 h 58"/>
                <a:gd name="T2" fmla="*/ 35 w 43"/>
                <a:gd name="T3" fmla="*/ 30 h 58"/>
                <a:gd name="T4" fmla="*/ 42 w 43"/>
                <a:gd name="T5" fmla="*/ 40 h 58"/>
                <a:gd name="T6" fmla="*/ 36 w 43"/>
                <a:gd name="T7" fmla="*/ 52 h 58"/>
                <a:gd name="T8" fmla="*/ 4 w 43"/>
                <a:gd name="T9" fmla="*/ 51 h 58"/>
                <a:gd name="T10" fmla="*/ 2 w 43"/>
                <a:gd name="T11" fmla="*/ 44 h 58"/>
                <a:gd name="T12" fmla="*/ 8 w 43"/>
                <a:gd name="T13" fmla="*/ 43 h 58"/>
                <a:gd name="T14" fmla="*/ 19 w 43"/>
                <a:gd name="T15" fmla="*/ 43 h 58"/>
                <a:gd name="T16" fmla="*/ 13 w 43"/>
                <a:gd name="T17" fmla="*/ 29 h 58"/>
                <a:gd name="T18" fmla="*/ 8 w 43"/>
                <a:gd name="T19" fmla="*/ 13 h 58"/>
                <a:gd name="T20" fmla="*/ 33 w 43"/>
                <a:gd name="T21" fmla="*/ 3 h 58"/>
                <a:gd name="T22" fmla="*/ 40 w 43"/>
                <a:gd name="T23" fmla="*/ 11 h 58"/>
                <a:gd name="T24" fmla="*/ 38 w 43"/>
                <a:gd name="T25" fmla="*/ 19 h 58"/>
                <a:gd name="T26" fmla="*/ 35 w 43"/>
                <a:gd name="T27" fmla="*/ 13 h 58"/>
                <a:gd name="T28" fmla="*/ 30 w 43"/>
                <a:gd name="T29" fmla="*/ 8 h 58"/>
                <a:gd name="T30" fmla="*/ 28 w 43"/>
                <a:gd name="T31" fmla="*/ 1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3" h="58">
                  <a:moveTo>
                    <a:pt x="28" y="17"/>
                  </a:moveTo>
                  <a:cubicBezTo>
                    <a:pt x="26" y="25"/>
                    <a:pt x="29" y="28"/>
                    <a:pt x="35" y="30"/>
                  </a:cubicBezTo>
                  <a:cubicBezTo>
                    <a:pt x="40" y="32"/>
                    <a:pt x="43" y="36"/>
                    <a:pt x="42" y="40"/>
                  </a:cubicBezTo>
                  <a:cubicBezTo>
                    <a:pt x="42" y="45"/>
                    <a:pt x="40" y="49"/>
                    <a:pt x="36" y="52"/>
                  </a:cubicBezTo>
                  <a:cubicBezTo>
                    <a:pt x="25" y="58"/>
                    <a:pt x="15" y="55"/>
                    <a:pt x="4" y="51"/>
                  </a:cubicBezTo>
                  <a:cubicBezTo>
                    <a:pt x="2" y="50"/>
                    <a:pt x="0" y="47"/>
                    <a:pt x="2" y="44"/>
                  </a:cubicBezTo>
                  <a:cubicBezTo>
                    <a:pt x="3" y="41"/>
                    <a:pt x="6" y="43"/>
                    <a:pt x="8" y="43"/>
                  </a:cubicBezTo>
                  <a:cubicBezTo>
                    <a:pt x="12" y="44"/>
                    <a:pt x="17" y="50"/>
                    <a:pt x="19" y="43"/>
                  </a:cubicBezTo>
                  <a:cubicBezTo>
                    <a:pt x="21" y="37"/>
                    <a:pt x="22" y="31"/>
                    <a:pt x="13" y="29"/>
                  </a:cubicBezTo>
                  <a:cubicBezTo>
                    <a:pt x="5" y="26"/>
                    <a:pt x="4" y="20"/>
                    <a:pt x="8" y="13"/>
                  </a:cubicBezTo>
                  <a:cubicBezTo>
                    <a:pt x="13" y="4"/>
                    <a:pt x="26" y="0"/>
                    <a:pt x="33" y="3"/>
                  </a:cubicBezTo>
                  <a:cubicBezTo>
                    <a:pt x="37" y="5"/>
                    <a:pt x="39" y="7"/>
                    <a:pt x="40" y="11"/>
                  </a:cubicBezTo>
                  <a:cubicBezTo>
                    <a:pt x="40" y="14"/>
                    <a:pt x="42" y="18"/>
                    <a:pt x="38" y="19"/>
                  </a:cubicBezTo>
                  <a:cubicBezTo>
                    <a:pt x="34" y="20"/>
                    <a:pt x="36" y="15"/>
                    <a:pt x="35" y="13"/>
                  </a:cubicBezTo>
                  <a:cubicBezTo>
                    <a:pt x="35" y="10"/>
                    <a:pt x="32" y="7"/>
                    <a:pt x="30" y="8"/>
                  </a:cubicBezTo>
                  <a:cubicBezTo>
                    <a:pt x="25" y="10"/>
                    <a:pt x="28" y="14"/>
                    <a:pt x="28" y="17"/>
                  </a:cubicBezTo>
                  <a:close/>
                </a:path>
              </a:pathLst>
            </a:custGeom>
            <a:solidFill>
              <a:srgbClr val="1B1A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871">
              <a:extLst>
                <a:ext uri="{FF2B5EF4-FFF2-40B4-BE49-F238E27FC236}">
                  <a16:creationId xmlns:a16="http://schemas.microsoft.com/office/drawing/2014/main" id="{20459625-6962-48FA-BAC6-60394766C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5" y="2279"/>
              <a:ext cx="47" cy="69"/>
            </a:xfrm>
            <a:custGeom>
              <a:avLst/>
              <a:gdLst>
                <a:gd name="T0" fmla="*/ 9 w 43"/>
                <a:gd name="T1" fmla="*/ 9 h 63"/>
                <a:gd name="T2" fmla="*/ 16 w 43"/>
                <a:gd name="T3" fmla="*/ 4 h 63"/>
                <a:gd name="T4" fmla="*/ 42 w 43"/>
                <a:gd name="T5" fmla="*/ 15 h 63"/>
                <a:gd name="T6" fmla="*/ 40 w 43"/>
                <a:gd name="T7" fmla="*/ 20 h 63"/>
                <a:gd name="T8" fmla="*/ 37 w 43"/>
                <a:gd name="T9" fmla="*/ 16 h 63"/>
                <a:gd name="T10" fmla="*/ 30 w 43"/>
                <a:gd name="T11" fmla="*/ 9 h 63"/>
                <a:gd name="T12" fmla="*/ 28 w 43"/>
                <a:gd name="T13" fmla="*/ 18 h 63"/>
                <a:gd name="T14" fmla="*/ 36 w 43"/>
                <a:gd name="T15" fmla="*/ 34 h 63"/>
                <a:gd name="T16" fmla="*/ 39 w 43"/>
                <a:gd name="T17" fmla="*/ 43 h 63"/>
                <a:gd name="T18" fmla="*/ 32 w 43"/>
                <a:gd name="T19" fmla="*/ 61 h 63"/>
                <a:gd name="T20" fmla="*/ 26 w 43"/>
                <a:gd name="T21" fmla="*/ 61 h 63"/>
                <a:gd name="T22" fmla="*/ 18 w 43"/>
                <a:gd name="T23" fmla="*/ 54 h 63"/>
                <a:gd name="T24" fmla="*/ 12 w 43"/>
                <a:gd name="T25" fmla="*/ 48 h 63"/>
                <a:gd name="T26" fmla="*/ 18 w 43"/>
                <a:gd name="T27" fmla="*/ 47 h 63"/>
                <a:gd name="T28" fmla="*/ 23 w 43"/>
                <a:gd name="T29" fmla="*/ 45 h 63"/>
                <a:gd name="T30" fmla="*/ 20 w 43"/>
                <a:gd name="T31" fmla="*/ 35 h 63"/>
                <a:gd name="T32" fmla="*/ 14 w 43"/>
                <a:gd name="T33" fmla="*/ 34 h 63"/>
                <a:gd name="T34" fmla="*/ 5 w 43"/>
                <a:gd name="T35" fmla="*/ 18 h 63"/>
                <a:gd name="T36" fmla="*/ 9 w 43"/>
                <a:gd name="T37" fmla="*/ 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63">
                  <a:moveTo>
                    <a:pt x="9" y="9"/>
                  </a:moveTo>
                  <a:cubicBezTo>
                    <a:pt x="11" y="8"/>
                    <a:pt x="14" y="6"/>
                    <a:pt x="16" y="4"/>
                  </a:cubicBezTo>
                  <a:cubicBezTo>
                    <a:pt x="28" y="0"/>
                    <a:pt x="40" y="4"/>
                    <a:pt x="42" y="15"/>
                  </a:cubicBezTo>
                  <a:cubicBezTo>
                    <a:pt x="42" y="17"/>
                    <a:pt x="43" y="19"/>
                    <a:pt x="40" y="20"/>
                  </a:cubicBezTo>
                  <a:cubicBezTo>
                    <a:pt x="37" y="21"/>
                    <a:pt x="37" y="18"/>
                    <a:pt x="37" y="16"/>
                  </a:cubicBezTo>
                  <a:cubicBezTo>
                    <a:pt x="36" y="12"/>
                    <a:pt x="34" y="8"/>
                    <a:pt x="30" y="9"/>
                  </a:cubicBezTo>
                  <a:cubicBezTo>
                    <a:pt x="25" y="10"/>
                    <a:pt x="28" y="15"/>
                    <a:pt x="28" y="18"/>
                  </a:cubicBezTo>
                  <a:cubicBezTo>
                    <a:pt x="28" y="24"/>
                    <a:pt x="28" y="30"/>
                    <a:pt x="36" y="34"/>
                  </a:cubicBezTo>
                  <a:cubicBezTo>
                    <a:pt x="39" y="35"/>
                    <a:pt x="41" y="39"/>
                    <a:pt x="39" y="43"/>
                  </a:cubicBezTo>
                  <a:cubicBezTo>
                    <a:pt x="37" y="49"/>
                    <a:pt x="31" y="53"/>
                    <a:pt x="32" y="61"/>
                  </a:cubicBezTo>
                  <a:cubicBezTo>
                    <a:pt x="32" y="63"/>
                    <a:pt x="27" y="63"/>
                    <a:pt x="26" y="61"/>
                  </a:cubicBezTo>
                  <a:cubicBezTo>
                    <a:pt x="25" y="55"/>
                    <a:pt x="22" y="54"/>
                    <a:pt x="18" y="54"/>
                  </a:cubicBezTo>
                  <a:cubicBezTo>
                    <a:pt x="15" y="53"/>
                    <a:pt x="11" y="52"/>
                    <a:pt x="12" y="48"/>
                  </a:cubicBezTo>
                  <a:cubicBezTo>
                    <a:pt x="13" y="43"/>
                    <a:pt x="16" y="47"/>
                    <a:pt x="18" y="47"/>
                  </a:cubicBezTo>
                  <a:cubicBezTo>
                    <a:pt x="20" y="47"/>
                    <a:pt x="24" y="49"/>
                    <a:pt x="23" y="45"/>
                  </a:cubicBezTo>
                  <a:cubicBezTo>
                    <a:pt x="23" y="41"/>
                    <a:pt x="25" y="36"/>
                    <a:pt x="20" y="35"/>
                  </a:cubicBezTo>
                  <a:cubicBezTo>
                    <a:pt x="18" y="34"/>
                    <a:pt x="16" y="35"/>
                    <a:pt x="14" y="34"/>
                  </a:cubicBezTo>
                  <a:cubicBezTo>
                    <a:pt x="4" y="33"/>
                    <a:pt x="0" y="27"/>
                    <a:pt x="5" y="18"/>
                  </a:cubicBezTo>
                  <a:cubicBezTo>
                    <a:pt x="6" y="15"/>
                    <a:pt x="7" y="12"/>
                    <a:pt x="9" y="9"/>
                  </a:cubicBezTo>
                  <a:close/>
                </a:path>
              </a:pathLst>
            </a:custGeom>
            <a:solidFill>
              <a:srgbClr val="1C1B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Freeform 872">
              <a:extLst>
                <a:ext uri="{FF2B5EF4-FFF2-40B4-BE49-F238E27FC236}">
                  <a16:creationId xmlns:a16="http://schemas.microsoft.com/office/drawing/2014/main" id="{991E10A6-2726-5969-AE03-B536C2FE5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8" y="2585"/>
              <a:ext cx="24" cy="28"/>
            </a:xfrm>
            <a:custGeom>
              <a:avLst/>
              <a:gdLst>
                <a:gd name="T0" fmla="*/ 0 w 22"/>
                <a:gd name="T1" fmla="*/ 20 h 25"/>
                <a:gd name="T2" fmla="*/ 6 w 22"/>
                <a:gd name="T3" fmla="*/ 4 h 25"/>
                <a:gd name="T4" fmla="*/ 13 w 22"/>
                <a:gd name="T5" fmla="*/ 4 h 25"/>
                <a:gd name="T6" fmla="*/ 17 w 22"/>
                <a:gd name="T7" fmla="*/ 16 h 25"/>
                <a:gd name="T8" fmla="*/ 8 w 22"/>
                <a:gd name="T9" fmla="*/ 22 h 25"/>
                <a:gd name="T10" fmla="*/ 2 w 22"/>
                <a:gd name="T11" fmla="*/ 24 h 25"/>
                <a:gd name="T12" fmla="*/ 0 w 22"/>
                <a:gd name="T1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5">
                  <a:moveTo>
                    <a:pt x="0" y="20"/>
                  </a:moveTo>
                  <a:cubicBezTo>
                    <a:pt x="0" y="12"/>
                    <a:pt x="3" y="8"/>
                    <a:pt x="6" y="4"/>
                  </a:cubicBezTo>
                  <a:cubicBezTo>
                    <a:pt x="8" y="2"/>
                    <a:pt x="11" y="0"/>
                    <a:pt x="13" y="4"/>
                  </a:cubicBezTo>
                  <a:cubicBezTo>
                    <a:pt x="15" y="8"/>
                    <a:pt x="22" y="10"/>
                    <a:pt x="17" y="16"/>
                  </a:cubicBezTo>
                  <a:cubicBezTo>
                    <a:pt x="14" y="18"/>
                    <a:pt x="11" y="20"/>
                    <a:pt x="8" y="22"/>
                  </a:cubicBezTo>
                  <a:cubicBezTo>
                    <a:pt x="6" y="24"/>
                    <a:pt x="4" y="25"/>
                    <a:pt x="2" y="24"/>
                  </a:cubicBezTo>
                  <a:cubicBezTo>
                    <a:pt x="0" y="23"/>
                    <a:pt x="0" y="20"/>
                    <a:pt x="0" y="20"/>
                  </a:cubicBezTo>
                  <a:close/>
                </a:path>
              </a:pathLst>
            </a:custGeom>
            <a:solidFill>
              <a:srgbClr val="78B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Freeform 873">
              <a:extLst>
                <a:ext uri="{FF2B5EF4-FFF2-40B4-BE49-F238E27FC236}">
                  <a16:creationId xmlns:a16="http://schemas.microsoft.com/office/drawing/2014/main" id="{5AB54DCB-D1FB-92BB-13F4-C1ABFBAC3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9" y="2598"/>
              <a:ext cx="19" cy="18"/>
            </a:xfrm>
            <a:custGeom>
              <a:avLst/>
              <a:gdLst>
                <a:gd name="T0" fmla="*/ 17 w 17"/>
                <a:gd name="T1" fmla="*/ 5 h 16"/>
                <a:gd name="T2" fmla="*/ 9 w 17"/>
                <a:gd name="T3" fmla="*/ 15 h 16"/>
                <a:gd name="T4" fmla="*/ 1 w 17"/>
                <a:gd name="T5" fmla="*/ 4 h 16"/>
                <a:gd name="T6" fmla="*/ 8 w 17"/>
                <a:gd name="T7" fmla="*/ 0 h 16"/>
                <a:gd name="T8" fmla="*/ 17 w 17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7" y="5"/>
                  </a:moveTo>
                  <a:cubicBezTo>
                    <a:pt x="16" y="10"/>
                    <a:pt x="12" y="16"/>
                    <a:pt x="9" y="15"/>
                  </a:cubicBezTo>
                  <a:cubicBezTo>
                    <a:pt x="5" y="14"/>
                    <a:pt x="2" y="8"/>
                    <a:pt x="1" y="4"/>
                  </a:cubicBezTo>
                  <a:cubicBezTo>
                    <a:pt x="0" y="0"/>
                    <a:pt x="6" y="0"/>
                    <a:pt x="8" y="0"/>
                  </a:cubicBezTo>
                  <a:cubicBezTo>
                    <a:pt x="12" y="0"/>
                    <a:pt x="16" y="1"/>
                    <a:pt x="17" y="5"/>
                  </a:cubicBezTo>
                  <a:close/>
                </a:path>
              </a:pathLst>
            </a:custGeom>
            <a:solidFill>
              <a:srgbClr val="79B0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874">
              <a:extLst>
                <a:ext uri="{FF2B5EF4-FFF2-40B4-BE49-F238E27FC236}">
                  <a16:creationId xmlns:a16="http://schemas.microsoft.com/office/drawing/2014/main" id="{AF847851-28A1-4227-1CE9-0A79E0153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" y="1004"/>
              <a:ext cx="89" cy="111"/>
            </a:xfrm>
            <a:custGeom>
              <a:avLst/>
              <a:gdLst>
                <a:gd name="T0" fmla="*/ 9 w 82"/>
                <a:gd name="T1" fmla="*/ 71 h 101"/>
                <a:gd name="T2" fmla="*/ 37 w 82"/>
                <a:gd name="T3" fmla="*/ 6 h 101"/>
                <a:gd name="T4" fmla="*/ 75 w 82"/>
                <a:gd name="T5" fmla="*/ 0 h 101"/>
                <a:gd name="T6" fmla="*/ 81 w 82"/>
                <a:gd name="T7" fmla="*/ 6 h 101"/>
                <a:gd name="T8" fmla="*/ 70 w 82"/>
                <a:gd name="T9" fmla="*/ 13 h 101"/>
                <a:gd name="T10" fmla="*/ 58 w 82"/>
                <a:gd name="T11" fmla="*/ 21 h 101"/>
                <a:gd name="T12" fmla="*/ 47 w 82"/>
                <a:gd name="T13" fmla="*/ 32 h 101"/>
                <a:gd name="T14" fmla="*/ 53 w 82"/>
                <a:gd name="T15" fmla="*/ 48 h 101"/>
                <a:gd name="T16" fmla="*/ 60 w 82"/>
                <a:gd name="T17" fmla="*/ 54 h 101"/>
                <a:gd name="T18" fmla="*/ 59 w 82"/>
                <a:gd name="T19" fmla="*/ 67 h 101"/>
                <a:gd name="T20" fmla="*/ 48 w 82"/>
                <a:gd name="T21" fmla="*/ 67 h 101"/>
                <a:gd name="T22" fmla="*/ 40 w 82"/>
                <a:gd name="T23" fmla="*/ 66 h 101"/>
                <a:gd name="T24" fmla="*/ 62 w 82"/>
                <a:gd name="T25" fmla="*/ 91 h 101"/>
                <a:gd name="T26" fmla="*/ 61 w 82"/>
                <a:gd name="T27" fmla="*/ 99 h 101"/>
                <a:gd name="T28" fmla="*/ 9 w 82"/>
                <a:gd name="T29" fmla="*/ 7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" h="101">
                  <a:moveTo>
                    <a:pt x="9" y="71"/>
                  </a:moveTo>
                  <a:cubicBezTo>
                    <a:pt x="0" y="47"/>
                    <a:pt x="15" y="17"/>
                    <a:pt x="37" y="6"/>
                  </a:cubicBezTo>
                  <a:cubicBezTo>
                    <a:pt x="50" y="0"/>
                    <a:pt x="62" y="0"/>
                    <a:pt x="75" y="0"/>
                  </a:cubicBezTo>
                  <a:cubicBezTo>
                    <a:pt x="78" y="0"/>
                    <a:pt x="82" y="1"/>
                    <a:pt x="81" y="6"/>
                  </a:cubicBezTo>
                  <a:cubicBezTo>
                    <a:pt x="79" y="10"/>
                    <a:pt x="75" y="12"/>
                    <a:pt x="70" y="13"/>
                  </a:cubicBezTo>
                  <a:cubicBezTo>
                    <a:pt x="64" y="13"/>
                    <a:pt x="63" y="20"/>
                    <a:pt x="58" y="21"/>
                  </a:cubicBezTo>
                  <a:cubicBezTo>
                    <a:pt x="53" y="24"/>
                    <a:pt x="49" y="27"/>
                    <a:pt x="47" y="32"/>
                  </a:cubicBezTo>
                  <a:cubicBezTo>
                    <a:pt x="45" y="39"/>
                    <a:pt x="47" y="44"/>
                    <a:pt x="53" y="48"/>
                  </a:cubicBezTo>
                  <a:cubicBezTo>
                    <a:pt x="56" y="49"/>
                    <a:pt x="59" y="51"/>
                    <a:pt x="60" y="54"/>
                  </a:cubicBezTo>
                  <a:cubicBezTo>
                    <a:pt x="61" y="58"/>
                    <a:pt x="62" y="63"/>
                    <a:pt x="59" y="67"/>
                  </a:cubicBezTo>
                  <a:cubicBezTo>
                    <a:pt x="56" y="70"/>
                    <a:pt x="52" y="68"/>
                    <a:pt x="48" y="67"/>
                  </a:cubicBezTo>
                  <a:cubicBezTo>
                    <a:pt x="46" y="66"/>
                    <a:pt x="45" y="65"/>
                    <a:pt x="40" y="66"/>
                  </a:cubicBezTo>
                  <a:cubicBezTo>
                    <a:pt x="52" y="72"/>
                    <a:pt x="61" y="78"/>
                    <a:pt x="62" y="91"/>
                  </a:cubicBezTo>
                  <a:cubicBezTo>
                    <a:pt x="63" y="94"/>
                    <a:pt x="63" y="97"/>
                    <a:pt x="61" y="99"/>
                  </a:cubicBezTo>
                  <a:cubicBezTo>
                    <a:pt x="41" y="101"/>
                    <a:pt x="16" y="87"/>
                    <a:pt x="9" y="71"/>
                  </a:cubicBezTo>
                  <a:close/>
                </a:path>
              </a:pathLst>
            </a:custGeom>
            <a:solidFill>
              <a:srgbClr val="BFD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875">
              <a:extLst>
                <a:ext uri="{FF2B5EF4-FFF2-40B4-BE49-F238E27FC236}">
                  <a16:creationId xmlns:a16="http://schemas.microsoft.com/office/drawing/2014/main" id="{D91A3914-16EF-E8FB-9625-2B5D8A48F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8" y="1010"/>
              <a:ext cx="62" cy="103"/>
            </a:xfrm>
            <a:custGeom>
              <a:avLst/>
              <a:gdLst>
                <a:gd name="T0" fmla="*/ 0 w 56"/>
                <a:gd name="T1" fmla="*/ 93 h 94"/>
                <a:gd name="T2" fmla="*/ 0 w 56"/>
                <a:gd name="T3" fmla="*/ 84 h 94"/>
                <a:gd name="T4" fmla="*/ 13 w 56"/>
                <a:gd name="T5" fmla="*/ 66 h 94"/>
                <a:gd name="T6" fmla="*/ 20 w 56"/>
                <a:gd name="T7" fmla="*/ 59 h 94"/>
                <a:gd name="T8" fmla="*/ 14 w 56"/>
                <a:gd name="T9" fmla="*/ 48 h 94"/>
                <a:gd name="T10" fmla="*/ 5 w 56"/>
                <a:gd name="T11" fmla="*/ 28 h 94"/>
                <a:gd name="T12" fmla="*/ 10 w 56"/>
                <a:gd name="T13" fmla="*/ 19 h 94"/>
                <a:gd name="T14" fmla="*/ 19 w 56"/>
                <a:gd name="T15" fmla="*/ 24 h 94"/>
                <a:gd name="T16" fmla="*/ 23 w 56"/>
                <a:gd name="T17" fmla="*/ 31 h 94"/>
                <a:gd name="T18" fmla="*/ 14 w 56"/>
                <a:gd name="T19" fmla="*/ 16 h 94"/>
                <a:gd name="T20" fmla="*/ 9 w 56"/>
                <a:gd name="T21" fmla="*/ 5 h 94"/>
                <a:gd name="T22" fmla="*/ 20 w 56"/>
                <a:gd name="T23" fmla="*/ 0 h 94"/>
                <a:gd name="T24" fmla="*/ 22 w 56"/>
                <a:gd name="T25" fmla="*/ 0 h 94"/>
                <a:gd name="T26" fmla="*/ 52 w 56"/>
                <a:gd name="T27" fmla="*/ 56 h 94"/>
                <a:gd name="T28" fmla="*/ 0 w 56"/>
                <a:gd name="T29" fmla="*/ 9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94">
                  <a:moveTo>
                    <a:pt x="0" y="93"/>
                  </a:moveTo>
                  <a:cubicBezTo>
                    <a:pt x="0" y="90"/>
                    <a:pt x="0" y="87"/>
                    <a:pt x="0" y="84"/>
                  </a:cubicBezTo>
                  <a:cubicBezTo>
                    <a:pt x="0" y="75"/>
                    <a:pt x="2" y="68"/>
                    <a:pt x="13" y="66"/>
                  </a:cubicBezTo>
                  <a:cubicBezTo>
                    <a:pt x="16" y="66"/>
                    <a:pt x="20" y="63"/>
                    <a:pt x="20" y="59"/>
                  </a:cubicBezTo>
                  <a:cubicBezTo>
                    <a:pt x="20" y="54"/>
                    <a:pt x="18" y="50"/>
                    <a:pt x="14" y="48"/>
                  </a:cubicBezTo>
                  <a:cubicBezTo>
                    <a:pt x="4" y="44"/>
                    <a:pt x="4" y="36"/>
                    <a:pt x="5" y="28"/>
                  </a:cubicBezTo>
                  <a:cubicBezTo>
                    <a:pt x="5" y="24"/>
                    <a:pt x="5" y="20"/>
                    <a:pt x="10" y="19"/>
                  </a:cubicBezTo>
                  <a:cubicBezTo>
                    <a:pt x="14" y="19"/>
                    <a:pt x="17" y="21"/>
                    <a:pt x="19" y="24"/>
                  </a:cubicBezTo>
                  <a:cubicBezTo>
                    <a:pt x="21" y="26"/>
                    <a:pt x="20" y="29"/>
                    <a:pt x="23" y="31"/>
                  </a:cubicBezTo>
                  <a:cubicBezTo>
                    <a:pt x="24" y="23"/>
                    <a:pt x="20" y="19"/>
                    <a:pt x="14" y="16"/>
                  </a:cubicBezTo>
                  <a:cubicBezTo>
                    <a:pt x="9" y="14"/>
                    <a:pt x="5" y="12"/>
                    <a:pt x="9" y="5"/>
                  </a:cubicBezTo>
                  <a:cubicBezTo>
                    <a:pt x="13" y="4"/>
                    <a:pt x="17" y="2"/>
                    <a:pt x="20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41" y="9"/>
                    <a:pt x="56" y="37"/>
                    <a:pt x="52" y="56"/>
                  </a:cubicBezTo>
                  <a:cubicBezTo>
                    <a:pt x="47" y="81"/>
                    <a:pt x="28" y="94"/>
                    <a:pt x="0" y="93"/>
                  </a:cubicBezTo>
                  <a:close/>
                </a:path>
              </a:pathLst>
            </a:custGeom>
            <a:solidFill>
              <a:srgbClr val="7BB5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0" name="Freeform 876">
              <a:extLst>
                <a:ext uri="{FF2B5EF4-FFF2-40B4-BE49-F238E27FC236}">
                  <a16:creationId xmlns:a16="http://schemas.microsoft.com/office/drawing/2014/main" id="{0E129886-E71B-6A47-F8DF-BD8F91B45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9" y="1729"/>
              <a:ext cx="30" cy="25"/>
            </a:xfrm>
            <a:custGeom>
              <a:avLst/>
              <a:gdLst>
                <a:gd name="T0" fmla="*/ 16 w 27"/>
                <a:gd name="T1" fmla="*/ 22 h 23"/>
                <a:gd name="T2" fmla="*/ 1 w 27"/>
                <a:gd name="T3" fmla="*/ 11 h 23"/>
                <a:gd name="T4" fmla="*/ 13 w 27"/>
                <a:gd name="T5" fmla="*/ 1 h 23"/>
                <a:gd name="T6" fmla="*/ 27 w 27"/>
                <a:gd name="T7" fmla="*/ 12 h 23"/>
                <a:gd name="T8" fmla="*/ 16 w 27"/>
                <a:gd name="T9" fmla="*/ 2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3">
                  <a:moveTo>
                    <a:pt x="16" y="22"/>
                  </a:moveTo>
                  <a:cubicBezTo>
                    <a:pt x="5" y="22"/>
                    <a:pt x="0" y="18"/>
                    <a:pt x="1" y="11"/>
                  </a:cubicBezTo>
                  <a:cubicBezTo>
                    <a:pt x="2" y="4"/>
                    <a:pt x="6" y="0"/>
                    <a:pt x="13" y="1"/>
                  </a:cubicBezTo>
                  <a:cubicBezTo>
                    <a:pt x="20" y="1"/>
                    <a:pt x="27" y="4"/>
                    <a:pt x="27" y="12"/>
                  </a:cubicBezTo>
                  <a:cubicBezTo>
                    <a:pt x="27" y="19"/>
                    <a:pt x="22" y="23"/>
                    <a:pt x="16" y="22"/>
                  </a:cubicBezTo>
                  <a:close/>
                </a:path>
              </a:pathLst>
            </a:custGeom>
            <a:solidFill>
              <a:srgbClr val="AE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1" name="Freeform 877">
              <a:extLst>
                <a:ext uri="{FF2B5EF4-FFF2-40B4-BE49-F238E27FC236}">
                  <a16:creationId xmlns:a16="http://schemas.microsoft.com/office/drawing/2014/main" id="{7E0D27CA-07D3-E1BE-6198-C11A8F399C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1755"/>
              <a:ext cx="102" cy="24"/>
            </a:xfrm>
            <a:custGeom>
              <a:avLst/>
              <a:gdLst>
                <a:gd name="T0" fmla="*/ 53 w 93"/>
                <a:gd name="T1" fmla="*/ 20 h 22"/>
                <a:gd name="T2" fmla="*/ 12 w 93"/>
                <a:gd name="T3" fmla="*/ 16 h 22"/>
                <a:gd name="T4" fmla="*/ 6 w 93"/>
                <a:gd name="T5" fmla="*/ 14 h 22"/>
                <a:gd name="T6" fmla="*/ 3 w 93"/>
                <a:gd name="T7" fmla="*/ 7 h 22"/>
                <a:gd name="T8" fmla="*/ 11 w 93"/>
                <a:gd name="T9" fmla="*/ 7 h 22"/>
                <a:gd name="T10" fmla="*/ 84 w 93"/>
                <a:gd name="T11" fmla="*/ 5 h 22"/>
                <a:gd name="T12" fmla="*/ 89 w 93"/>
                <a:gd name="T13" fmla="*/ 3 h 22"/>
                <a:gd name="T14" fmla="*/ 87 w 93"/>
                <a:gd name="T15" fmla="*/ 10 h 22"/>
                <a:gd name="T16" fmla="*/ 53 w 93"/>
                <a:gd name="T17" fmla="*/ 2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22">
                  <a:moveTo>
                    <a:pt x="53" y="20"/>
                  </a:moveTo>
                  <a:cubicBezTo>
                    <a:pt x="39" y="21"/>
                    <a:pt x="26" y="18"/>
                    <a:pt x="12" y="16"/>
                  </a:cubicBezTo>
                  <a:cubicBezTo>
                    <a:pt x="10" y="16"/>
                    <a:pt x="8" y="15"/>
                    <a:pt x="6" y="14"/>
                  </a:cubicBezTo>
                  <a:cubicBezTo>
                    <a:pt x="4" y="12"/>
                    <a:pt x="0" y="11"/>
                    <a:pt x="3" y="7"/>
                  </a:cubicBezTo>
                  <a:cubicBezTo>
                    <a:pt x="6" y="3"/>
                    <a:pt x="8" y="5"/>
                    <a:pt x="11" y="7"/>
                  </a:cubicBezTo>
                  <a:cubicBezTo>
                    <a:pt x="28" y="22"/>
                    <a:pt x="66" y="21"/>
                    <a:pt x="84" y="5"/>
                  </a:cubicBezTo>
                  <a:cubicBezTo>
                    <a:pt x="85" y="4"/>
                    <a:pt x="86" y="0"/>
                    <a:pt x="89" y="3"/>
                  </a:cubicBezTo>
                  <a:cubicBezTo>
                    <a:pt x="93" y="6"/>
                    <a:pt x="89" y="8"/>
                    <a:pt x="87" y="10"/>
                  </a:cubicBezTo>
                  <a:cubicBezTo>
                    <a:pt x="77" y="18"/>
                    <a:pt x="65" y="22"/>
                    <a:pt x="53" y="20"/>
                  </a:cubicBezTo>
                  <a:close/>
                </a:path>
              </a:pathLst>
            </a:custGeom>
            <a:solidFill>
              <a:srgbClr val="7AA7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2" name="Freeform 878">
              <a:extLst>
                <a:ext uri="{FF2B5EF4-FFF2-40B4-BE49-F238E27FC236}">
                  <a16:creationId xmlns:a16="http://schemas.microsoft.com/office/drawing/2014/main" id="{42D7AEC3-59EC-AD2D-74EC-2A2C0E2BD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747"/>
              <a:ext cx="82" cy="23"/>
            </a:xfrm>
            <a:custGeom>
              <a:avLst/>
              <a:gdLst>
                <a:gd name="T0" fmla="*/ 41 w 75"/>
                <a:gd name="T1" fmla="*/ 20 h 21"/>
                <a:gd name="T2" fmla="*/ 7 w 75"/>
                <a:gd name="T3" fmla="*/ 14 h 21"/>
                <a:gd name="T4" fmla="*/ 2 w 75"/>
                <a:gd name="T5" fmla="*/ 7 h 21"/>
                <a:gd name="T6" fmla="*/ 9 w 75"/>
                <a:gd name="T7" fmla="*/ 9 h 21"/>
                <a:gd name="T8" fmla="*/ 60 w 75"/>
                <a:gd name="T9" fmla="*/ 8 h 21"/>
                <a:gd name="T10" fmla="*/ 65 w 75"/>
                <a:gd name="T11" fmla="*/ 5 h 21"/>
                <a:gd name="T12" fmla="*/ 72 w 75"/>
                <a:gd name="T13" fmla="*/ 4 h 21"/>
                <a:gd name="T14" fmla="*/ 69 w 75"/>
                <a:gd name="T15" fmla="*/ 11 h 21"/>
                <a:gd name="T16" fmla="*/ 41 w 75"/>
                <a:gd name="T17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21">
                  <a:moveTo>
                    <a:pt x="41" y="20"/>
                  </a:moveTo>
                  <a:cubicBezTo>
                    <a:pt x="27" y="19"/>
                    <a:pt x="16" y="19"/>
                    <a:pt x="7" y="14"/>
                  </a:cubicBezTo>
                  <a:cubicBezTo>
                    <a:pt x="4" y="13"/>
                    <a:pt x="0" y="11"/>
                    <a:pt x="2" y="7"/>
                  </a:cubicBezTo>
                  <a:cubicBezTo>
                    <a:pt x="5" y="3"/>
                    <a:pt x="7" y="8"/>
                    <a:pt x="9" y="9"/>
                  </a:cubicBezTo>
                  <a:cubicBezTo>
                    <a:pt x="22" y="19"/>
                    <a:pt x="47" y="18"/>
                    <a:pt x="60" y="8"/>
                  </a:cubicBezTo>
                  <a:cubicBezTo>
                    <a:pt x="62" y="7"/>
                    <a:pt x="63" y="6"/>
                    <a:pt x="65" y="5"/>
                  </a:cubicBezTo>
                  <a:cubicBezTo>
                    <a:pt x="67" y="3"/>
                    <a:pt x="69" y="0"/>
                    <a:pt x="72" y="4"/>
                  </a:cubicBezTo>
                  <a:cubicBezTo>
                    <a:pt x="75" y="8"/>
                    <a:pt x="71" y="10"/>
                    <a:pt x="69" y="11"/>
                  </a:cubicBezTo>
                  <a:cubicBezTo>
                    <a:pt x="59" y="17"/>
                    <a:pt x="49" y="21"/>
                    <a:pt x="41" y="20"/>
                  </a:cubicBezTo>
                  <a:close/>
                </a:path>
              </a:pathLst>
            </a:custGeom>
            <a:solidFill>
              <a:srgbClr val="86B6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879">
              <a:extLst>
                <a:ext uri="{FF2B5EF4-FFF2-40B4-BE49-F238E27FC236}">
                  <a16:creationId xmlns:a16="http://schemas.microsoft.com/office/drawing/2014/main" id="{F8ED6A6A-4253-1A2F-0426-5DA1613D5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9" y="1745"/>
              <a:ext cx="64" cy="21"/>
            </a:xfrm>
            <a:custGeom>
              <a:avLst/>
              <a:gdLst>
                <a:gd name="T0" fmla="*/ 58 w 58"/>
                <a:gd name="T1" fmla="*/ 0 h 19"/>
                <a:gd name="T2" fmla="*/ 4 w 58"/>
                <a:gd name="T3" fmla="*/ 8 h 19"/>
                <a:gd name="T4" fmla="*/ 2 w 58"/>
                <a:gd name="T5" fmla="*/ 3 h 19"/>
                <a:gd name="T6" fmla="*/ 7 w 58"/>
                <a:gd name="T7" fmla="*/ 2 h 19"/>
                <a:gd name="T8" fmla="*/ 58 w 58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9">
                  <a:moveTo>
                    <a:pt x="58" y="0"/>
                  </a:moveTo>
                  <a:cubicBezTo>
                    <a:pt x="47" y="15"/>
                    <a:pt x="18" y="19"/>
                    <a:pt x="4" y="8"/>
                  </a:cubicBezTo>
                  <a:cubicBezTo>
                    <a:pt x="2" y="7"/>
                    <a:pt x="0" y="6"/>
                    <a:pt x="2" y="3"/>
                  </a:cubicBezTo>
                  <a:cubicBezTo>
                    <a:pt x="4" y="2"/>
                    <a:pt x="5" y="1"/>
                    <a:pt x="7" y="2"/>
                  </a:cubicBezTo>
                  <a:cubicBezTo>
                    <a:pt x="25" y="15"/>
                    <a:pt x="41" y="12"/>
                    <a:pt x="58" y="0"/>
                  </a:cubicBezTo>
                  <a:close/>
                </a:path>
              </a:pathLst>
            </a:custGeom>
            <a:solidFill>
              <a:srgbClr val="8AB3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880">
              <a:extLst>
                <a:ext uri="{FF2B5EF4-FFF2-40B4-BE49-F238E27FC236}">
                  <a16:creationId xmlns:a16="http://schemas.microsoft.com/office/drawing/2014/main" id="{0749B8AC-AF0C-3A95-25B2-070BBDD0C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" y="1731"/>
              <a:ext cx="34" cy="12"/>
            </a:xfrm>
            <a:custGeom>
              <a:avLst/>
              <a:gdLst>
                <a:gd name="T0" fmla="*/ 14 w 31"/>
                <a:gd name="T1" fmla="*/ 11 h 11"/>
                <a:gd name="T2" fmla="*/ 12 w 31"/>
                <a:gd name="T3" fmla="*/ 11 h 11"/>
                <a:gd name="T4" fmla="*/ 1 w 31"/>
                <a:gd name="T5" fmla="*/ 7 h 11"/>
                <a:gd name="T6" fmla="*/ 2 w 31"/>
                <a:gd name="T7" fmla="*/ 4 h 11"/>
                <a:gd name="T8" fmla="*/ 12 w 31"/>
                <a:gd name="T9" fmla="*/ 5 h 11"/>
                <a:gd name="T10" fmla="*/ 26 w 31"/>
                <a:gd name="T11" fmla="*/ 3 h 11"/>
                <a:gd name="T12" fmla="*/ 30 w 31"/>
                <a:gd name="T13" fmla="*/ 4 h 11"/>
                <a:gd name="T14" fmla="*/ 28 w 31"/>
                <a:gd name="T15" fmla="*/ 8 h 11"/>
                <a:gd name="T16" fmla="*/ 14 w 31"/>
                <a:gd name="T1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11">
                  <a:moveTo>
                    <a:pt x="14" y="11"/>
                  </a:moveTo>
                  <a:cubicBezTo>
                    <a:pt x="13" y="11"/>
                    <a:pt x="12" y="11"/>
                    <a:pt x="12" y="11"/>
                  </a:cubicBezTo>
                  <a:cubicBezTo>
                    <a:pt x="8" y="11"/>
                    <a:pt x="4" y="10"/>
                    <a:pt x="1" y="7"/>
                  </a:cubicBezTo>
                  <a:cubicBezTo>
                    <a:pt x="0" y="7"/>
                    <a:pt x="1" y="5"/>
                    <a:pt x="2" y="4"/>
                  </a:cubicBezTo>
                  <a:cubicBezTo>
                    <a:pt x="6" y="0"/>
                    <a:pt x="9" y="4"/>
                    <a:pt x="12" y="5"/>
                  </a:cubicBezTo>
                  <a:cubicBezTo>
                    <a:pt x="17" y="7"/>
                    <a:pt x="21" y="6"/>
                    <a:pt x="26" y="3"/>
                  </a:cubicBezTo>
                  <a:cubicBezTo>
                    <a:pt x="27" y="2"/>
                    <a:pt x="29" y="2"/>
                    <a:pt x="30" y="4"/>
                  </a:cubicBezTo>
                  <a:cubicBezTo>
                    <a:pt x="31" y="6"/>
                    <a:pt x="29" y="7"/>
                    <a:pt x="28" y="8"/>
                  </a:cubicBezTo>
                  <a:cubicBezTo>
                    <a:pt x="23" y="11"/>
                    <a:pt x="18" y="10"/>
                    <a:pt x="14" y="11"/>
                  </a:cubicBezTo>
                  <a:close/>
                </a:path>
              </a:pathLst>
            </a:custGeom>
            <a:solidFill>
              <a:srgbClr val="A3C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881">
              <a:extLst>
                <a:ext uri="{FF2B5EF4-FFF2-40B4-BE49-F238E27FC236}">
                  <a16:creationId xmlns:a16="http://schemas.microsoft.com/office/drawing/2014/main" id="{C6F6B444-4E9B-5399-3AAB-8F6823F1F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" y="1739"/>
              <a:ext cx="50" cy="15"/>
            </a:xfrm>
            <a:custGeom>
              <a:avLst/>
              <a:gdLst>
                <a:gd name="T0" fmla="*/ 0 w 45"/>
                <a:gd name="T1" fmla="*/ 2 h 14"/>
                <a:gd name="T2" fmla="*/ 19 w 45"/>
                <a:gd name="T3" fmla="*/ 8 h 14"/>
                <a:gd name="T4" fmla="*/ 40 w 45"/>
                <a:gd name="T5" fmla="*/ 2 h 14"/>
                <a:gd name="T6" fmla="*/ 44 w 45"/>
                <a:gd name="T7" fmla="*/ 2 h 14"/>
                <a:gd name="T8" fmla="*/ 43 w 45"/>
                <a:gd name="T9" fmla="*/ 5 h 14"/>
                <a:gd name="T10" fmla="*/ 0 w 45"/>
                <a:gd name="T11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14">
                  <a:moveTo>
                    <a:pt x="0" y="2"/>
                  </a:moveTo>
                  <a:cubicBezTo>
                    <a:pt x="8" y="4"/>
                    <a:pt x="13" y="8"/>
                    <a:pt x="19" y="8"/>
                  </a:cubicBezTo>
                  <a:cubicBezTo>
                    <a:pt x="27" y="8"/>
                    <a:pt x="34" y="6"/>
                    <a:pt x="40" y="2"/>
                  </a:cubicBezTo>
                  <a:cubicBezTo>
                    <a:pt x="41" y="1"/>
                    <a:pt x="43" y="0"/>
                    <a:pt x="44" y="2"/>
                  </a:cubicBezTo>
                  <a:cubicBezTo>
                    <a:pt x="45" y="3"/>
                    <a:pt x="44" y="4"/>
                    <a:pt x="43" y="5"/>
                  </a:cubicBezTo>
                  <a:cubicBezTo>
                    <a:pt x="36" y="14"/>
                    <a:pt x="9" y="13"/>
                    <a:pt x="0" y="2"/>
                  </a:cubicBezTo>
                  <a:close/>
                </a:path>
              </a:pathLst>
            </a:custGeom>
            <a:solidFill>
              <a:srgbClr val="94B8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882">
              <a:extLst>
                <a:ext uri="{FF2B5EF4-FFF2-40B4-BE49-F238E27FC236}">
                  <a16:creationId xmlns:a16="http://schemas.microsoft.com/office/drawing/2014/main" id="{AAE905C1-198A-5CC4-7981-FA8D9D4DC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" y="1762"/>
              <a:ext cx="23" cy="16"/>
            </a:xfrm>
            <a:custGeom>
              <a:avLst/>
              <a:gdLst>
                <a:gd name="T0" fmla="*/ 0 w 21"/>
                <a:gd name="T1" fmla="*/ 14 h 15"/>
                <a:gd name="T2" fmla="*/ 12 w 21"/>
                <a:gd name="T3" fmla="*/ 4 h 15"/>
                <a:gd name="T4" fmla="*/ 18 w 21"/>
                <a:gd name="T5" fmla="*/ 5 h 15"/>
                <a:gd name="T6" fmla="*/ 17 w 21"/>
                <a:gd name="T7" fmla="*/ 10 h 15"/>
                <a:gd name="T8" fmla="*/ 0 w 21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0" y="14"/>
                  </a:moveTo>
                  <a:cubicBezTo>
                    <a:pt x="5" y="10"/>
                    <a:pt x="9" y="7"/>
                    <a:pt x="12" y="4"/>
                  </a:cubicBezTo>
                  <a:cubicBezTo>
                    <a:pt x="14" y="0"/>
                    <a:pt x="16" y="3"/>
                    <a:pt x="18" y="5"/>
                  </a:cubicBezTo>
                  <a:cubicBezTo>
                    <a:pt x="21" y="7"/>
                    <a:pt x="19" y="8"/>
                    <a:pt x="17" y="10"/>
                  </a:cubicBezTo>
                  <a:cubicBezTo>
                    <a:pt x="13" y="14"/>
                    <a:pt x="8" y="15"/>
                    <a:pt x="0" y="14"/>
                  </a:cubicBezTo>
                  <a:close/>
                </a:path>
              </a:pathLst>
            </a:custGeom>
            <a:solidFill>
              <a:srgbClr val="98B8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883">
              <a:extLst>
                <a:ext uri="{FF2B5EF4-FFF2-40B4-BE49-F238E27FC236}">
                  <a16:creationId xmlns:a16="http://schemas.microsoft.com/office/drawing/2014/main" id="{03E1B142-B592-E006-A9E3-380D5E74E0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6" y="1722"/>
              <a:ext cx="17" cy="13"/>
            </a:xfrm>
            <a:custGeom>
              <a:avLst/>
              <a:gdLst>
                <a:gd name="T0" fmla="*/ 0 w 16"/>
                <a:gd name="T1" fmla="*/ 8 h 12"/>
                <a:gd name="T2" fmla="*/ 12 w 16"/>
                <a:gd name="T3" fmla="*/ 5 h 12"/>
                <a:gd name="T4" fmla="*/ 14 w 16"/>
                <a:gd name="T5" fmla="*/ 9 h 12"/>
                <a:gd name="T6" fmla="*/ 0 w 16"/>
                <a:gd name="T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2">
                  <a:moveTo>
                    <a:pt x="0" y="8"/>
                  </a:moveTo>
                  <a:cubicBezTo>
                    <a:pt x="3" y="4"/>
                    <a:pt x="6" y="0"/>
                    <a:pt x="12" y="5"/>
                  </a:cubicBezTo>
                  <a:cubicBezTo>
                    <a:pt x="13" y="6"/>
                    <a:pt x="16" y="8"/>
                    <a:pt x="14" y="9"/>
                  </a:cubicBezTo>
                  <a:cubicBezTo>
                    <a:pt x="10" y="12"/>
                    <a:pt x="5" y="11"/>
                    <a:pt x="0" y="8"/>
                  </a:cubicBezTo>
                  <a:close/>
                </a:path>
              </a:pathLst>
            </a:custGeom>
            <a:solidFill>
              <a:srgbClr val="B7CF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884">
              <a:extLst>
                <a:ext uri="{FF2B5EF4-FFF2-40B4-BE49-F238E27FC236}">
                  <a16:creationId xmlns:a16="http://schemas.microsoft.com/office/drawing/2014/main" id="{2D8B32D9-E199-21A7-A64C-AB193F4C9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" y="1765"/>
              <a:ext cx="16" cy="13"/>
            </a:xfrm>
            <a:custGeom>
              <a:avLst/>
              <a:gdLst>
                <a:gd name="T0" fmla="*/ 15 w 15"/>
                <a:gd name="T1" fmla="*/ 11 h 12"/>
                <a:gd name="T2" fmla="*/ 1 w 15"/>
                <a:gd name="T3" fmla="*/ 8 h 12"/>
                <a:gd name="T4" fmla="*/ 4 w 15"/>
                <a:gd name="T5" fmla="*/ 4 h 12"/>
                <a:gd name="T6" fmla="*/ 9 w 15"/>
                <a:gd name="T7" fmla="*/ 5 h 12"/>
                <a:gd name="T8" fmla="*/ 15 w 15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15" y="11"/>
                  </a:moveTo>
                  <a:cubicBezTo>
                    <a:pt x="9" y="12"/>
                    <a:pt x="5" y="12"/>
                    <a:pt x="1" y="8"/>
                  </a:cubicBezTo>
                  <a:cubicBezTo>
                    <a:pt x="0" y="6"/>
                    <a:pt x="2" y="5"/>
                    <a:pt x="4" y="4"/>
                  </a:cubicBezTo>
                  <a:cubicBezTo>
                    <a:pt x="7" y="0"/>
                    <a:pt x="8" y="4"/>
                    <a:pt x="9" y="5"/>
                  </a:cubicBezTo>
                  <a:cubicBezTo>
                    <a:pt x="11" y="7"/>
                    <a:pt x="13" y="9"/>
                    <a:pt x="15" y="11"/>
                  </a:cubicBezTo>
                  <a:close/>
                </a:path>
              </a:pathLst>
            </a:custGeom>
            <a:solidFill>
              <a:srgbClr val="ADC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885">
              <a:extLst>
                <a:ext uri="{FF2B5EF4-FFF2-40B4-BE49-F238E27FC236}">
                  <a16:creationId xmlns:a16="http://schemas.microsoft.com/office/drawing/2014/main" id="{DC1CA56F-ACB3-8B31-B66B-6A6BEB1AA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" y="1771"/>
              <a:ext cx="13" cy="10"/>
            </a:xfrm>
            <a:custGeom>
              <a:avLst/>
              <a:gdLst>
                <a:gd name="T0" fmla="*/ 12 w 12"/>
                <a:gd name="T1" fmla="*/ 7 h 9"/>
                <a:gd name="T2" fmla="*/ 0 w 12"/>
                <a:gd name="T3" fmla="*/ 7 h 9"/>
                <a:gd name="T4" fmla="*/ 12 w 12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12" y="7"/>
                  </a:moveTo>
                  <a:cubicBezTo>
                    <a:pt x="8" y="7"/>
                    <a:pt x="5" y="9"/>
                    <a:pt x="0" y="7"/>
                  </a:cubicBezTo>
                  <a:cubicBezTo>
                    <a:pt x="5" y="5"/>
                    <a:pt x="8" y="0"/>
                    <a:pt x="12" y="7"/>
                  </a:cubicBezTo>
                  <a:close/>
                </a:path>
              </a:pathLst>
            </a:custGeom>
            <a:solidFill>
              <a:srgbClr val="A7B9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0" name="Freeform 886">
              <a:extLst>
                <a:ext uri="{FF2B5EF4-FFF2-40B4-BE49-F238E27FC236}">
                  <a16:creationId xmlns:a16="http://schemas.microsoft.com/office/drawing/2014/main" id="{F5098F87-451E-354C-FB30-B74F4C811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2" y="1880"/>
              <a:ext cx="89" cy="32"/>
            </a:xfrm>
            <a:custGeom>
              <a:avLst/>
              <a:gdLst>
                <a:gd name="T0" fmla="*/ 81 w 81"/>
                <a:gd name="T1" fmla="*/ 15 h 29"/>
                <a:gd name="T2" fmla="*/ 61 w 81"/>
                <a:gd name="T3" fmla="*/ 12 h 29"/>
                <a:gd name="T4" fmla="*/ 23 w 81"/>
                <a:gd name="T5" fmla="*/ 19 h 29"/>
                <a:gd name="T6" fmla="*/ 19 w 81"/>
                <a:gd name="T7" fmla="*/ 27 h 29"/>
                <a:gd name="T8" fmla="*/ 0 w 81"/>
                <a:gd name="T9" fmla="*/ 28 h 29"/>
                <a:gd name="T10" fmla="*/ 29 w 81"/>
                <a:gd name="T11" fmla="*/ 5 h 29"/>
                <a:gd name="T12" fmla="*/ 81 w 81"/>
                <a:gd name="T13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1" h="29">
                  <a:moveTo>
                    <a:pt x="81" y="15"/>
                  </a:moveTo>
                  <a:cubicBezTo>
                    <a:pt x="74" y="14"/>
                    <a:pt x="67" y="12"/>
                    <a:pt x="61" y="12"/>
                  </a:cubicBezTo>
                  <a:cubicBezTo>
                    <a:pt x="47" y="10"/>
                    <a:pt x="34" y="11"/>
                    <a:pt x="23" y="19"/>
                  </a:cubicBezTo>
                  <a:cubicBezTo>
                    <a:pt x="20" y="21"/>
                    <a:pt x="17" y="23"/>
                    <a:pt x="19" y="27"/>
                  </a:cubicBezTo>
                  <a:cubicBezTo>
                    <a:pt x="13" y="28"/>
                    <a:pt x="7" y="29"/>
                    <a:pt x="0" y="28"/>
                  </a:cubicBezTo>
                  <a:cubicBezTo>
                    <a:pt x="5" y="15"/>
                    <a:pt x="16" y="8"/>
                    <a:pt x="29" y="5"/>
                  </a:cubicBezTo>
                  <a:cubicBezTo>
                    <a:pt x="48" y="0"/>
                    <a:pt x="66" y="0"/>
                    <a:pt x="81" y="15"/>
                  </a:cubicBezTo>
                  <a:close/>
                </a:path>
              </a:pathLst>
            </a:custGeom>
            <a:solidFill>
              <a:srgbClr val="C6E1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1" name="Freeform 887">
              <a:extLst>
                <a:ext uri="{FF2B5EF4-FFF2-40B4-BE49-F238E27FC236}">
                  <a16:creationId xmlns:a16="http://schemas.microsoft.com/office/drawing/2014/main" id="{B5E15031-ED6F-360C-F374-07D2A0D1F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1873"/>
              <a:ext cx="53" cy="66"/>
            </a:xfrm>
            <a:custGeom>
              <a:avLst/>
              <a:gdLst>
                <a:gd name="T0" fmla="*/ 19 w 49"/>
                <a:gd name="T1" fmla="*/ 60 h 60"/>
                <a:gd name="T2" fmla="*/ 0 w 49"/>
                <a:gd name="T3" fmla="*/ 39 h 60"/>
                <a:gd name="T4" fmla="*/ 20 w 49"/>
                <a:gd name="T5" fmla="*/ 7 h 60"/>
                <a:gd name="T6" fmla="*/ 48 w 49"/>
                <a:gd name="T7" fmla="*/ 8 h 60"/>
                <a:gd name="T8" fmla="*/ 48 w 49"/>
                <a:gd name="T9" fmla="*/ 12 h 60"/>
                <a:gd name="T10" fmla="*/ 35 w 49"/>
                <a:gd name="T11" fmla="*/ 18 h 60"/>
                <a:gd name="T12" fmla="*/ 28 w 49"/>
                <a:gd name="T13" fmla="*/ 28 h 60"/>
                <a:gd name="T14" fmla="*/ 30 w 49"/>
                <a:gd name="T15" fmla="*/ 32 h 60"/>
                <a:gd name="T16" fmla="*/ 26 w 49"/>
                <a:gd name="T17" fmla="*/ 44 h 60"/>
                <a:gd name="T18" fmla="*/ 16 w 49"/>
                <a:gd name="T19" fmla="*/ 41 h 60"/>
                <a:gd name="T20" fmla="*/ 12 w 49"/>
                <a:gd name="T21" fmla="*/ 40 h 60"/>
                <a:gd name="T22" fmla="*/ 21 w 49"/>
                <a:gd name="T23" fmla="*/ 52 h 60"/>
                <a:gd name="T24" fmla="*/ 19 w 49"/>
                <a:gd name="T2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60">
                  <a:moveTo>
                    <a:pt x="19" y="60"/>
                  </a:moveTo>
                  <a:cubicBezTo>
                    <a:pt x="8" y="57"/>
                    <a:pt x="1" y="50"/>
                    <a:pt x="0" y="39"/>
                  </a:cubicBezTo>
                  <a:cubicBezTo>
                    <a:pt x="0" y="25"/>
                    <a:pt x="8" y="14"/>
                    <a:pt x="20" y="7"/>
                  </a:cubicBezTo>
                  <a:cubicBezTo>
                    <a:pt x="29" y="3"/>
                    <a:pt x="39" y="0"/>
                    <a:pt x="48" y="8"/>
                  </a:cubicBezTo>
                  <a:cubicBezTo>
                    <a:pt x="49" y="10"/>
                    <a:pt x="49" y="11"/>
                    <a:pt x="48" y="12"/>
                  </a:cubicBezTo>
                  <a:cubicBezTo>
                    <a:pt x="44" y="16"/>
                    <a:pt x="40" y="18"/>
                    <a:pt x="35" y="18"/>
                  </a:cubicBezTo>
                  <a:cubicBezTo>
                    <a:pt x="28" y="19"/>
                    <a:pt x="27" y="22"/>
                    <a:pt x="28" y="28"/>
                  </a:cubicBezTo>
                  <a:cubicBezTo>
                    <a:pt x="29" y="29"/>
                    <a:pt x="29" y="31"/>
                    <a:pt x="30" y="32"/>
                  </a:cubicBezTo>
                  <a:cubicBezTo>
                    <a:pt x="31" y="37"/>
                    <a:pt x="29" y="41"/>
                    <a:pt x="26" y="44"/>
                  </a:cubicBezTo>
                  <a:cubicBezTo>
                    <a:pt x="21" y="47"/>
                    <a:pt x="19" y="44"/>
                    <a:pt x="16" y="41"/>
                  </a:cubicBezTo>
                  <a:cubicBezTo>
                    <a:pt x="15" y="41"/>
                    <a:pt x="14" y="40"/>
                    <a:pt x="12" y="40"/>
                  </a:cubicBezTo>
                  <a:cubicBezTo>
                    <a:pt x="13" y="45"/>
                    <a:pt x="19" y="47"/>
                    <a:pt x="21" y="52"/>
                  </a:cubicBezTo>
                  <a:cubicBezTo>
                    <a:pt x="21" y="55"/>
                    <a:pt x="22" y="58"/>
                    <a:pt x="19" y="60"/>
                  </a:cubicBezTo>
                  <a:close/>
                </a:path>
              </a:pathLst>
            </a:custGeom>
            <a:solidFill>
              <a:srgbClr val="F9E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2" name="Freeform 888">
              <a:extLst>
                <a:ext uri="{FF2B5EF4-FFF2-40B4-BE49-F238E27FC236}">
                  <a16:creationId xmlns:a16="http://schemas.microsoft.com/office/drawing/2014/main" id="{90EF16BF-5356-907D-CAFC-555C8E1A21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1882"/>
              <a:ext cx="50" cy="66"/>
            </a:xfrm>
            <a:custGeom>
              <a:avLst/>
              <a:gdLst>
                <a:gd name="T0" fmla="*/ 28 w 45"/>
                <a:gd name="T1" fmla="*/ 5 h 60"/>
                <a:gd name="T2" fmla="*/ 29 w 45"/>
                <a:gd name="T3" fmla="*/ 0 h 60"/>
                <a:gd name="T4" fmla="*/ 43 w 45"/>
                <a:gd name="T5" fmla="*/ 28 h 60"/>
                <a:gd name="T6" fmla="*/ 0 w 45"/>
                <a:gd name="T7" fmla="*/ 52 h 60"/>
                <a:gd name="T8" fmla="*/ 0 w 45"/>
                <a:gd name="T9" fmla="*/ 43 h 60"/>
                <a:gd name="T10" fmla="*/ 23 w 45"/>
                <a:gd name="T11" fmla="*/ 40 h 60"/>
                <a:gd name="T12" fmla="*/ 25 w 45"/>
                <a:gd name="T13" fmla="*/ 33 h 60"/>
                <a:gd name="T14" fmla="*/ 20 w 45"/>
                <a:gd name="T15" fmla="*/ 27 h 60"/>
                <a:gd name="T16" fmla="*/ 21 w 45"/>
                <a:gd name="T17" fmla="*/ 15 h 60"/>
                <a:gd name="T18" fmla="*/ 30 w 45"/>
                <a:gd name="T19" fmla="*/ 13 h 60"/>
                <a:gd name="T20" fmla="*/ 28 w 45"/>
                <a:gd name="T21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" h="60">
                  <a:moveTo>
                    <a:pt x="28" y="5"/>
                  </a:moveTo>
                  <a:cubicBezTo>
                    <a:pt x="29" y="3"/>
                    <a:pt x="29" y="2"/>
                    <a:pt x="29" y="0"/>
                  </a:cubicBezTo>
                  <a:cubicBezTo>
                    <a:pt x="38" y="5"/>
                    <a:pt x="45" y="18"/>
                    <a:pt x="43" y="28"/>
                  </a:cubicBezTo>
                  <a:cubicBezTo>
                    <a:pt x="40" y="48"/>
                    <a:pt x="19" y="60"/>
                    <a:pt x="0" y="52"/>
                  </a:cubicBezTo>
                  <a:cubicBezTo>
                    <a:pt x="0" y="49"/>
                    <a:pt x="0" y="46"/>
                    <a:pt x="0" y="43"/>
                  </a:cubicBezTo>
                  <a:cubicBezTo>
                    <a:pt x="8" y="45"/>
                    <a:pt x="15" y="41"/>
                    <a:pt x="23" y="40"/>
                  </a:cubicBezTo>
                  <a:cubicBezTo>
                    <a:pt x="26" y="40"/>
                    <a:pt x="27" y="36"/>
                    <a:pt x="25" y="33"/>
                  </a:cubicBezTo>
                  <a:cubicBezTo>
                    <a:pt x="23" y="31"/>
                    <a:pt x="21" y="29"/>
                    <a:pt x="20" y="27"/>
                  </a:cubicBezTo>
                  <a:cubicBezTo>
                    <a:pt x="17" y="23"/>
                    <a:pt x="19" y="19"/>
                    <a:pt x="21" y="15"/>
                  </a:cubicBezTo>
                  <a:cubicBezTo>
                    <a:pt x="23" y="11"/>
                    <a:pt x="27" y="13"/>
                    <a:pt x="30" y="13"/>
                  </a:cubicBezTo>
                  <a:cubicBezTo>
                    <a:pt x="27" y="11"/>
                    <a:pt x="24" y="8"/>
                    <a:pt x="28" y="5"/>
                  </a:cubicBezTo>
                  <a:close/>
                </a:path>
              </a:pathLst>
            </a:custGeom>
            <a:solidFill>
              <a:srgbClr val="F5DF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3" name="Freeform 889">
              <a:extLst>
                <a:ext uri="{FF2B5EF4-FFF2-40B4-BE49-F238E27FC236}">
                  <a16:creationId xmlns:a16="http://schemas.microsoft.com/office/drawing/2014/main" id="{792AB75E-69E8-4A31-14E9-08C81F3BB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9" y="1973"/>
              <a:ext cx="27" cy="28"/>
            </a:xfrm>
            <a:custGeom>
              <a:avLst/>
              <a:gdLst>
                <a:gd name="T0" fmla="*/ 21 w 25"/>
                <a:gd name="T1" fmla="*/ 13 h 25"/>
                <a:gd name="T2" fmla="*/ 16 w 25"/>
                <a:gd name="T3" fmla="*/ 24 h 25"/>
                <a:gd name="T4" fmla="*/ 1 w 25"/>
                <a:gd name="T5" fmla="*/ 15 h 25"/>
                <a:gd name="T6" fmla="*/ 17 w 25"/>
                <a:gd name="T7" fmla="*/ 2 h 25"/>
                <a:gd name="T8" fmla="*/ 21 w 25"/>
                <a:gd name="T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1" y="13"/>
                  </a:moveTo>
                  <a:cubicBezTo>
                    <a:pt x="18" y="16"/>
                    <a:pt x="25" y="25"/>
                    <a:pt x="16" y="24"/>
                  </a:cubicBezTo>
                  <a:cubicBezTo>
                    <a:pt x="10" y="24"/>
                    <a:pt x="2" y="23"/>
                    <a:pt x="1" y="15"/>
                  </a:cubicBezTo>
                  <a:cubicBezTo>
                    <a:pt x="0" y="10"/>
                    <a:pt x="12" y="0"/>
                    <a:pt x="17" y="2"/>
                  </a:cubicBezTo>
                  <a:cubicBezTo>
                    <a:pt x="24" y="3"/>
                    <a:pt x="19" y="9"/>
                    <a:pt x="21" y="13"/>
                  </a:cubicBezTo>
                  <a:close/>
                </a:path>
              </a:pathLst>
            </a:custGeom>
            <a:solidFill>
              <a:srgbClr val="F7E1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4" name="Freeform 890">
              <a:extLst>
                <a:ext uri="{FF2B5EF4-FFF2-40B4-BE49-F238E27FC236}">
                  <a16:creationId xmlns:a16="http://schemas.microsoft.com/office/drawing/2014/main" id="{3CE6612D-EC7B-F0FE-20BE-74F7B21E5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6" y="2008"/>
              <a:ext cx="20" cy="21"/>
            </a:xfrm>
            <a:custGeom>
              <a:avLst/>
              <a:gdLst>
                <a:gd name="T0" fmla="*/ 3 w 18"/>
                <a:gd name="T1" fmla="*/ 8 h 19"/>
                <a:gd name="T2" fmla="*/ 6 w 18"/>
                <a:gd name="T3" fmla="*/ 1 h 19"/>
                <a:gd name="T4" fmla="*/ 18 w 18"/>
                <a:gd name="T5" fmla="*/ 10 h 19"/>
                <a:gd name="T6" fmla="*/ 7 w 18"/>
                <a:gd name="T7" fmla="*/ 19 h 19"/>
                <a:gd name="T8" fmla="*/ 3 w 18"/>
                <a:gd name="T9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3" y="8"/>
                  </a:moveTo>
                  <a:cubicBezTo>
                    <a:pt x="4" y="5"/>
                    <a:pt x="0" y="0"/>
                    <a:pt x="6" y="1"/>
                  </a:cubicBezTo>
                  <a:cubicBezTo>
                    <a:pt x="11" y="1"/>
                    <a:pt x="18" y="3"/>
                    <a:pt x="18" y="10"/>
                  </a:cubicBezTo>
                  <a:cubicBezTo>
                    <a:pt x="18" y="16"/>
                    <a:pt x="12" y="19"/>
                    <a:pt x="7" y="19"/>
                  </a:cubicBezTo>
                  <a:cubicBezTo>
                    <a:pt x="0" y="19"/>
                    <a:pt x="6" y="11"/>
                    <a:pt x="3" y="8"/>
                  </a:cubicBezTo>
                  <a:close/>
                </a:path>
              </a:pathLst>
            </a:custGeom>
            <a:solidFill>
              <a:srgbClr val="F0D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5" name="Freeform 891">
              <a:extLst>
                <a:ext uri="{FF2B5EF4-FFF2-40B4-BE49-F238E27FC236}">
                  <a16:creationId xmlns:a16="http://schemas.microsoft.com/office/drawing/2014/main" id="{BD6518A4-F4E9-6037-3DF3-7A4491CD6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2672"/>
              <a:ext cx="13" cy="11"/>
            </a:xfrm>
            <a:custGeom>
              <a:avLst/>
              <a:gdLst>
                <a:gd name="T0" fmla="*/ 0 w 12"/>
                <a:gd name="T1" fmla="*/ 10 h 10"/>
                <a:gd name="T2" fmla="*/ 12 w 12"/>
                <a:gd name="T3" fmla="*/ 0 h 10"/>
                <a:gd name="T4" fmla="*/ 0 w 12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0" y="10"/>
                  </a:moveTo>
                  <a:cubicBezTo>
                    <a:pt x="3" y="3"/>
                    <a:pt x="5" y="0"/>
                    <a:pt x="12" y="0"/>
                  </a:cubicBezTo>
                  <a:cubicBezTo>
                    <a:pt x="8" y="4"/>
                    <a:pt x="5" y="6"/>
                    <a:pt x="0" y="10"/>
                  </a:cubicBezTo>
                  <a:close/>
                </a:path>
              </a:pathLst>
            </a:custGeom>
            <a:solidFill>
              <a:srgbClr val="C1DD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6" name="Freeform 892">
              <a:extLst>
                <a:ext uri="{FF2B5EF4-FFF2-40B4-BE49-F238E27FC236}">
                  <a16:creationId xmlns:a16="http://schemas.microsoft.com/office/drawing/2014/main" id="{A770C8A3-D6DD-A762-F13B-45537F49B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2" y="2828"/>
              <a:ext cx="12" cy="11"/>
            </a:xfrm>
            <a:custGeom>
              <a:avLst/>
              <a:gdLst>
                <a:gd name="T0" fmla="*/ 5 w 11"/>
                <a:gd name="T1" fmla="*/ 1 h 10"/>
                <a:gd name="T2" fmla="*/ 11 w 11"/>
                <a:gd name="T3" fmla="*/ 4 h 10"/>
                <a:gd name="T4" fmla="*/ 5 w 11"/>
                <a:gd name="T5" fmla="*/ 10 h 10"/>
                <a:gd name="T6" fmla="*/ 1 w 11"/>
                <a:gd name="T7" fmla="*/ 4 h 10"/>
                <a:gd name="T8" fmla="*/ 5 w 11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5" y="1"/>
                  </a:moveTo>
                  <a:cubicBezTo>
                    <a:pt x="7" y="1"/>
                    <a:pt x="11" y="0"/>
                    <a:pt x="11" y="4"/>
                  </a:cubicBezTo>
                  <a:cubicBezTo>
                    <a:pt x="10" y="7"/>
                    <a:pt x="9" y="10"/>
                    <a:pt x="5" y="10"/>
                  </a:cubicBezTo>
                  <a:cubicBezTo>
                    <a:pt x="1" y="10"/>
                    <a:pt x="2" y="6"/>
                    <a:pt x="1" y="4"/>
                  </a:cubicBezTo>
                  <a:cubicBezTo>
                    <a:pt x="0" y="0"/>
                    <a:pt x="3" y="1"/>
                    <a:pt x="5" y="1"/>
                  </a:cubicBezTo>
                  <a:close/>
                </a:path>
              </a:pathLst>
            </a:custGeom>
            <a:solidFill>
              <a:srgbClr val="7CA8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7" name="Freeform 893">
              <a:extLst>
                <a:ext uri="{FF2B5EF4-FFF2-40B4-BE49-F238E27FC236}">
                  <a16:creationId xmlns:a16="http://schemas.microsoft.com/office/drawing/2014/main" id="{6A13A461-ECA8-A292-8405-5889709EE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6" y="2817"/>
              <a:ext cx="10" cy="10"/>
            </a:xfrm>
            <a:custGeom>
              <a:avLst/>
              <a:gdLst>
                <a:gd name="T0" fmla="*/ 0 w 9"/>
                <a:gd name="T1" fmla="*/ 6 h 9"/>
                <a:gd name="T2" fmla="*/ 7 w 9"/>
                <a:gd name="T3" fmla="*/ 1 h 9"/>
                <a:gd name="T4" fmla="*/ 9 w 9"/>
                <a:gd name="T5" fmla="*/ 5 h 9"/>
                <a:gd name="T6" fmla="*/ 0 w 9"/>
                <a:gd name="T7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6"/>
                  </a:moveTo>
                  <a:cubicBezTo>
                    <a:pt x="2" y="3"/>
                    <a:pt x="3" y="0"/>
                    <a:pt x="7" y="1"/>
                  </a:cubicBezTo>
                  <a:cubicBezTo>
                    <a:pt x="9" y="2"/>
                    <a:pt x="9" y="4"/>
                    <a:pt x="9" y="5"/>
                  </a:cubicBezTo>
                  <a:cubicBezTo>
                    <a:pt x="6" y="9"/>
                    <a:pt x="3" y="7"/>
                    <a:pt x="0" y="6"/>
                  </a:cubicBezTo>
                  <a:close/>
                </a:path>
              </a:pathLst>
            </a:custGeom>
            <a:solidFill>
              <a:srgbClr val="B7C9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8" name="Freeform 894">
              <a:extLst>
                <a:ext uri="{FF2B5EF4-FFF2-40B4-BE49-F238E27FC236}">
                  <a16:creationId xmlns:a16="http://schemas.microsoft.com/office/drawing/2014/main" id="{96009128-A238-174B-DD61-C3242EC621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2" y="2679"/>
              <a:ext cx="12" cy="12"/>
            </a:xfrm>
            <a:custGeom>
              <a:avLst/>
              <a:gdLst>
                <a:gd name="T0" fmla="*/ 8 w 11"/>
                <a:gd name="T1" fmla="*/ 0 h 11"/>
                <a:gd name="T2" fmla="*/ 7 w 11"/>
                <a:gd name="T3" fmla="*/ 11 h 11"/>
                <a:gd name="T4" fmla="*/ 2 w 11"/>
                <a:gd name="T5" fmla="*/ 10 h 11"/>
                <a:gd name="T6" fmla="*/ 8 w 11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8" y="0"/>
                  </a:moveTo>
                  <a:cubicBezTo>
                    <a:pt x="7" y="5"/>
                    <a:pt x="11" y="8"/>
                    <a:pt x="7" y="11"/>
                  </a:cubicBezTo>
                  <a:cubicBezTo>
                    <a:pt x="6" y="11"/>
                    <a:pt x="3" y="11"/>
                    <a:pt x="2" y="10"/>
                  </a:cubicBezTo>
                  <a:cubicBezTo>
                    <a:pt x="0" y="6"/>
                    <a:pt x="3" y="4"/>
                    <a:pt x="8" y="0"/>
                  </a:cubicBezTo>
                  <a:close/>
                </a:path>
              </a:pathLst>
            </a:custGeom>
            <a:solidFill>
              <a:srgbClr val="C1D7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99" name="Freeform 895">
              <a:extLst>
                <a:ext uri="{FF2B5EF4-FFF2-40B4-BE49-F238E27FC236}">
                  <a16:creationId xmlns:a16="http://schemas.microsoft.com/office/drawing/2014/main" id="{A172EA0F-6CBC-60A1-6E12-9CEFDAEAF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6" y="2696"/>
              <a:ext cx="9" cy="9"/>
            </a:xfrm>
            <a:custGeom>
              <a:avLst/>
              <a:gdLst>
                <a:gd name="T0" fmla="*/ 3 w 8"/>
                <a:gd name="T1" fmla="*/ 8 h 8"/>
                <a:gd name="T2" fmla="*/ 3 w 8"/>
                <a:gd name="T3" fmla="*/ 0 h 8"/>
                <a:gd name="T4" fmla="*/ 6 w 8"/>
                <a:gd name="T5" fmla="*/ 1 h 8"/>
                <a:gd name="T6" fmla="*/ 3 w 8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2" y="5"/>
                    <a:pt x="0" y="3"/>
                    <a:pt x="3" y="0"/>
                  </a:cubicBezTo>
                  <a:cubicBezTo>
                    <a:pt x="3" y="0"/>
                    <a:pt x="5" y="0"/>
                    <a:pt x="6" y="1"/>
                  </a:cubicBezTo>
                  <a:cubicBezTo>
                    <a:pt x="8" y="4"/>
                    <a:pt x="6" y="6"/>
                    <a:pt x="3" y="8"/>
                  </a:cubicBezTo>
                  <a:close/>
                </a:path>
              </a:pathLst>
            </a:custGeom>
            <a:solidFill>
              <a:srgbClr val="78A3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0" name="Freeform 896">
              <a:extLst>
                <a:ext uri="{FF2B5EF4-FFF2-40B4-BE49-F238E27FC236}">
                  <a16:creationId xmlns:a16="http://schemas.microsoft.com/office/drawing/2014/main" id="{CFFF17DD-7B6D-8AF5-BB20-EFD8CBAA01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2636"/>
              <a:ext cx="6" cy="9"/>
            </a:xfrm>
            <a:custGeom>
              <a:avLst/>
              <a:gdLst>
                <a:gd name="T0" fmla="*/ 6 w 6"/>
                <a:gd name="T1" fmla="*/ 5 h 8"/>
                <a:gd name="T2" fmla="*/ 3 w 6"/>
                <a:gd name="T3" fmla="*/ 7 h 8"/>
                <a:gd name="T4" fmla="*/ 0 w 6"/>
                <a:gd name="T5" fmla="*/ 4 h 8"/>
                <a:gd name="T6" fmla="*/ 2 w 6"/>
                <a:gd name="T7" fmla="*/ 0 h 8"/>
                <a:gd name="T8" fmla="*/ 6 w 6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5"/>
                  </a:moveTo>
                  <a:cubicBezTo>
                    <a:pt x="6" y="6"/>
                    <a:pt x="5" y="8"/>
                    <a:pt x="3" y="7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0" y="0"/>
                    <a:pt x="2" y="0"/>
                  </a:cubicBezTo>
                  <a:cubicBezTo>
                    <a:pt x="5" y="0"/>
                    <a:pt x="5" y="2"/>
                    <a:pt x="6" y="5"/>
                  </a:cubicBezTo>
                  <a:close/>
                </a:path>
              </a:pathLst>
            </a:custGeom>
            <a:solidFill>
              <a:srgbClr val="85A6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1" name="Freeform 897">
              <a:extLst>
                <a:ext uri="{FF2B5EF4-FFF2-40B4-BE49-F238E27FC236}">
                  <a16:creationId xmlns:a16="http://schemas.microsoft.com/office/drawing/2014/main" id="{690EA76B-6F2B-57EB-19F8-BF3DCFD1A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4" y="2772"/>
              <a:ext cx="9" cy="12"/>
            </a:xfrm>
            <a:custGeom>
              <a:avLst/>
              <a:gdLst>
                <a:gd name="T0" fmla="*/ 0 w 8"/>
                <a:gd name="T1" fmla="*/ 11 h 11"/>
                <a:gd name="T2" fmla="*/ 6 w 8"/>
                <a:gd name="T3" fmla="*/ 0 h 11"/>
                <a:gd name="T4" fmla="*/ 8 w 8"/>
                <a:gd name="T5" fmla="*/ 3 h 11"/>
                <a:gd name="T6" fmla="*/ 0 w 8"/>
                <a:gd name="T7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11"/>
                  </a:moveTo>
                  <a:cubicBezTo>
                    <a:pt x="1" y="6"/>
                    <a:pt x="1" y="2"/>
                    <a:pt x="6" y="0"/>
                  </a:cubicBezTo>
                  <a:cubicBezTo>
                    <a:pt x="6" y="0"/>
                    <a:pt x="8" y="2"/>
                    <a:pt x="8" y="3"/>
                  </a:cubicBezTo>
                  <a:cubicBezTo>
                    <a:pt x="8" y="7"/>
                    <a:pt x="5" y="9"/>
                    <a:pt x="0" y="11"/>
                  </a:cubicBezTo>
                  <a:close/>
                </a:path>
              </a:pathLst>
            </a:custGeom>
            <a:solidFill>
              <a:srgbClr val="AACA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2" name="Freeform 898">
              <a:extLst>
                <a:ext uri="{FF2B5EF4-FFF2-40B4-BE49-F238E27FC236}">
                  <a16:creationId xmlns:a16="http://schemas.microsoft.com/office/drawing/2014/main" id="{250A7A2F-0B98-A3FE-CC89-60E246D0B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9" y="2731"/>
              <a:ext cx="14" cy="19"/>
            </a:xfrm>
            <a:custGeom>
              <a:avLst/>
              <a:gdLst>
                <a:gd name="T0" fmla="*/ 7 w 13"/>
                <a:gd name="T1" fmla="*/ 0 h 17"/>
                <a:gd name="T2" fmla="*/ 7 w 13"/>
                <a:gd name="T3" fmla="*/ 15 h 17"/>
                <a:gd name="T4" fmla="*/ 2 w 13"/>
                <a:gd name="T5" fmla="*/ 15 h 17"/>
                <a:gd name="T6" fmla="*/ 7 w 13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7">
                  <a:moveTo>
                    <a:pt x="7" y="0"/>
                  </a:moveTo>
                  <a:cubicBezTo>
                    <a:pt x="7" y="6"/>
                    <a:pt x="13" y="10"/>
                    <a:pt x="7" y="15"/>
                  </a:cubicBezTo>
                  <a:cubicBezTo>
                    <a:pt x="6" y="16"/>
                    <a:pt x="2" y="17"/>
                    <a:pt x="2" y="15"/>
                  </a:cubicBezTo>
                  <a:cubicBezTo>
                    <a:pt x="0" y="10"/>
                    <a:pt x="3" y="5"/>
                    <a:pt x="7" y="0"/>
                  </a:cubicBezTo>
                  <a:close/>
                </a:path>
              </a:pathLst>
            </a:custGeom>
            <a:solidFill>
              <a:srgbClr val="B7CF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3" name="Freeform 899">
              <a:extLst>
                <a:ext uri="{FF2B5EF4-FFF2-40B4-BE49-F238E27FC236}">
                  <a16:creationId xmlns:a16="http://schemas.microsoft.com/office/drawing/2014/main" id="{EC6899A8-EBBC-576B-FE2F-934D4542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7" y="1520"/>
              <a:ext cx="30" cy="20"/>
            </a:xfrm>
            <a:custGeom>
              <a:avLst/>
              <a:gdLst>
                <a:gd name="T0" fmla="*/ 18 w 27"/>
                <a:gd name="T1" fmla="*/ 1 h 18"/>
                <a:gd name="T2" fmla="*/ 25 w 27"/>
                <a:gd name="T3" fmla="*/ 2 h 18"/>
                <a:gd name="T4" fmla="*/ 21 w 27"/>
                <a:gd name="T5" fmla="*/ 9 h 18"/>
                <a:gd name="T6" fmla="*/ 10 w 27"/>
                <a:gd name="T7" fmla="*/ 15 h 18"/>
                <a:gd name="T8" fmla="*/ 1 w 27"/>
                <a:gd name="T9" fmla="*/ 12 h 18"/>
                <a:gd name="T10" fmla="*/ 6 w 27"/>
                <a:gd name="T11" fmla="*/ 3 h 18"/>
                <a:gd name="T12" fmla="*/ 18 w 27"/>
                <a:gd name="T13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18">
                  <a:moveTo>
                    <a:pt x="18" y="1"/>
                  </a:moveTo>
                  <a:cubicBezTo>
                    <a:pt x="21" y="2"/>
                    <a:pt x="24" y="0"/>
                    <a:pt x="25" y="2"/>
                  </a:cubicBezTo>
                  <a:cubicBezTo>
                    <a:pt x="27" y="5"/>
                    <a:pt x="23" y="7"/>
                    <a:pt x="21" y="9"/>
                  </a:cubicBezTo>
                  <a:cubicBezTo>
                    <a:pt x="18" y="12"/>
                    <a:pt x="14" y="14"/>
                    <a:pt x="10" y="15"/>
                  </a:cubicBezTo>
                  <a:cubicBezTo>
                    <a:pt x="6" y="17"/>
                    <a:pt x="3" y="18"/>
                    <a:pt x="1" y="12"/>
                  </a:cubicBezTo>
                  <a:cubicBezTo>
                    <a:pt x="0" y="7"/>
                    <a:pt x="0" y="3"/>
                    <a:pt x="6" y="3"/>
                  </a:cubicBezTo>
                  <a:cubicBezTo>
                    <a:pt x="11" y="3"/>
                    <a:pt x="15" y="2"/>
                    <a:pt x="18" y="1"/>
                  </a:cubicBezTo>
                  <a:close/>
                </a:path>
              </a:pathLst>
            </a:custGeom>
            <a:solidFill>
              <a:srgbClr val="7AB1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4" name="Freeform 900">
              <a:extLst>
                <a:ext uri="{FF2B5EF4-FFF2-40B4-BE49-F238E27FC236}">
                  <a16:creationId xmlns:a16="http://schemas.microsoft.com/office/drawing/2014/main" id="{3708F1EC-B642-FBB9-CBD4-B7DE9D1C2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1" y="1303"/>
              <a:ext cx="24" cy="21"/>
            </a:xfrm>
            <a:custGeom>
              <a:avLst/>
              <a:gdLst>
                <a:gd name="T0" fmla="*/ 18 w 22"/>
                <a:gd name="T1" fmla="*/ 9 h 19"/>
                <a:gd name="T2" fmla="*/ 13 w 22"/>
                <a:gd name="T3" fmla="*/ 18 h 19"/>
                <a:gd name="T4" fmla="*/ 1 w 22"/>
                <a:gd name="T5" fmla="*/ 10 h 19"/>
                <a:gd name="T6" fmla="*/ 13 w 22"/>
                <a:gd name="T7" fmla="*/ 0 h 19"/>
                <a:gd name="T8" fmla="*/ 18 w 22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9">
                  <a:moveTo>
                    <a:pt x="18" y="9"/>
                  </a:moveTo>
                  <a:cubicBezTo>
                    <a:pt x="15" y="12"/>
                    <a:pt x="21" y="19"/>
                    <a:pt x="13" y="18"/>
                  </a:cubicBezTo>
                  <a:cubicBezTo>
                    <a:pt x="8" y="18"/>
                    <a:pt x="0" y="19"/>
                    <a:pt x="1" y="10"/>
                  </a:cubicBezTo>
                  <a:cubicBezTo>
                    <a:pt x="1" y="3"/>
                    <a:pt x="6" y="0"/>
                    <a:pt x="13" y="0"/>
                  </a:cubicBezTo>
                  <a:cubicBezTo>
                    <a:pt x="22" y="0"/>
                    <a:pt x="16" y="6"/>
                    <a:pt x="18" y="9"/>
                  </a:cubicBezTo>
                  <a:close/>
                </a:path>
              </a:pathLst>
            </a:custGeom>
            <a:solidFill>
              <a:srgbClr val="F3E4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5" name="Freeform 901">
              <a:extLst>
                <a:ext uri="{FF2B5EF4-FFF2-40B4-BE49-F238E27FC236}">
                  <a16:creationId xmlns:a16="http://schemas.microsoft.com/office/drawing/2014/main" id="{99FBE3E2-59FF-C109-9B2D-8885E8E582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1331"/>
              <a:ext cx="14" cy="13"/>
            </a:xfrm>
            <a:custGeom>
              <a:avLst/>
              <a:gdLst>
                <a:gd name="T0" fmla="*/ 13 w 13"/>
                <a:gd name="T1" fmla="*/ 4 h 12"/>
                <a:gd name="T2" fmla="*/ 2 w 13"/>
                <a:gd name="T3" fmla="*/ 10 h 12"/>
                <a:gd name="T4" fmla="*/ 1 w 13"/>
                <a:gd name="T5" fmla="*/ 4 h 12"/>
                <a:gd name="T6" fmla="*/ 13 w 13"/>
                <a:gd name="T7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4"/>
                  </a:moveTo>
                  <a:cubicBezTo>
                    <a:pt x="9" y="9"/>
                    <a:pt x="6" y="12"/>
                    <a:pt x="2" y="10"/>
                  </a:cubicBezTo>
                  <a:cubicBezTo>
                    <a:pt x="1" y="10"/>
                    <a:pt x="0" y="5"/>
                    <a:pt x="1" y="4"/>
                  </a:cubicBezTo>
                  <a:cubicBezTo>
                    <a:pt x="5" y="0"/>
                    <a:pt x="8" y="4"/>
                    <a:pt x="13" y="4"/>
                  </a:cubicBezTo>
                  <a:close/>
                </a:path>
              </a:pathLst>
            </a:custGeom>
            <a:solidFill>
              <a:srgbClr val="DCBA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6" name="Freeform 902">
              <a:extLst>
                <a:ext uri="{FF2B5EF4-FFF2-40B4-BE49-F238E27FC236}">
                  <a16:creationId xmlns:a16="http://schemas.microsoft.com/office/drawing/2014/main" id="{ED59CA31-A235-4964-D724-CA8193C2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1" y="1483"/>
              <a:ext cx="35" cy="45"/>
            </a:xfrm>
            <a:custGeom>
              <a:avLst/>
              <a:gdLst>
                <a:gd name="T0" fmla="*/ 27 w 32"/>
                <a:gd name="T1" fmla="*/ 21 h 41"/>
                <a:gd name="T2" fmla="*/ 27 w 32"/>
                <a:gd name="T3" fmla="*/ 28 h 41"/>
                <a:gd name="T4" fmla="*/ 21 w 32"/>
                <a:gd name="T5" fmla="*/ 41 h 41"/>
                <a:gd name="T6" fmla="*/ 1 w 32"/>
                <a:gd name="T7" fmla="*/ 25 h 41"/>
                <a:gd name="T8" fmla="*/ 8 w 32"/>
                <a:gd name="T9" fmla="*/ 8 h 41"/>
                <a:gd name="T10" fmla="*/ 25 w 32"/>
                <a:gd name="T11" fmla="*/ 2 h 41"/>
                <a:gd name="T12" fmla="*/ 27 w 32"/>
                <a:gd name="T13" fmla="*/ 15 h 41"/>
                <a:gd name="T14" fmla="*/ 27 w 32"/>
                <a:gd name="T15" fmla="*/ 21 h 41"/>
                <a:gd name="T16" fmla="*/ 27 w 32"/>
                <a:gd name="T17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1">
                  <a:moveTo>
                    <a:pt x="27" y="21"/>
                  </a:moveTo>
                  <a:cubicBezTo>
                    <a:pt x="27" y="23"/>
                    <a:pt x="28" y="26"/>
                    <a:pt x="27" y="28"/>
                  </a:cubicBezTo>
                  <a:cubicBezTo>
                    <a:pt x="25" y="33"/>
                    <a:pt x="32" y="41"/>
                    <a:pt x="21" y="41"/>
                  </a:cubicBezTo>
                  <a:cubicBezTo>
                    <a:pt x="8" y="41"/>
                    <a:pt x="0" y="34"/>
                    <a:pt x="1" y="25"/>
                  </a:cubicBezTo>
                  <a:cubicBezTo>
                    <a:pt x="1" y="18"/>
                    <a:pt x="4" y="13"/>
                    <a:pt x="8" y="8"/>
                  </a:cubicBezTo>
                  <a:cubicBezTo>
                    <a:pt x="13" y="3"/>
                    <a:pt x="19" y="0"/>
                    <a:pt x="25" y="2"/>
                  </a:cubicBezTo>
                  <a:cubicBezTo>
                    <a:pt x="31" y="4"/>
                    <a:pt x="26" y="10"/>
                    <a:pt x="27" y="15"/>
                  </a:cubicBezTo>
                  <a:cubicBezTo>
                    <a:pt x="28" y="17"/>
                    <a:pt x="27" y="19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lose/>
                </a:path>
              </a:pathLst>
            </a:custGeom>
            <a:solidFill>
              <a:srgbClr val="7BB3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7" name="Freeform 903">
              <a:extLst>
                <a:ext uri="{FF2B5EF4-FFF2-40B4-BE49-F238E27FC236}">
                  <a16:creationId xmlns:a16="http://schemas.microsoft.com/office/drawing/2014/main" id="{B7268990-EEE1-7DF7-0EE1-ADAAA5DDC4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0" y="1539"/>
              <a:ext cx="34" cy="32"/>
            </a:xfrm>
            <a:custGeom>
              <a:avLst/>
              <a:gdLst>
                <a:gd name="T0" fmla="*/ 5 w 31"/>
                <a:gd name="T1" fmla="*/ 14 h 29"/>
                <a:gd name="T2" fmla="*/ 10 w 31"/>
                <a:gd name="T3" fmla="*/ 0 h 29"/>
                <a:gd name="T4" fmla="*/ 30 w 31"/>
                <a:gd name="T5" fmla="*/ 11 h 29"/>
                <a:gd name="T6" fmla="*/ 10 w 31"/>
                <a:gd name="T7" fmla="*/ 28 h 29"/>
                <a:gd name="T8" fmla="*/ 5 w 31"/>
                <a:gd name="T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9">
                  <a:moveTo>
                    <a:pt x="5" y="14"/>
                  </a:moveTo>
                  <a:cubicBezTo>
                    <a:pt x="8" y="10"/>
                    <a:pt x="0" y="1"/>
                    <a:pt x="10" y="0"/>
                  </a:cubicBezTo>
                  <a:cubicBezTo>
                    <a:pt x="24" y="0"/>
                    <a:pt x="31" y="5"/>
                    <a:pt x="30" y="11"/>
                  </a:cubicBezTo>
                  <a:cubicBezTo>
                    <a:pt x="30" y="19"/>
                    <a:pt x="19" y="29"/>
                    <a:pt x="10" y="28"/>
                  </a:cubicBezTo>
                  <a:cubicBezTo>
                    <a:pt x="0" y="27"/>
                    <a:pt x="8" y="18"/>
                    <a:pt x="5" y="14"/>
                  </a:cubicBezTo>
                  <a:close/>
                </a:path>
              </a:pathLst>
            </a:custGeom>
            <a:solidFill>
              <a:srgbClr val="7CB4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8" name="Freeform 904">
              <a:extLst>
                <a:ext uri="{FF2B5EF4-FFF2-40B4-BE49-F238E27FC236}">
                  <a16:creationId xmlns:a16="http://schemas.microsoft.com/office/drawing/2014/main" id="{486295E5-4F51-12E0-9EFF-B3463B6E80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4" y="1471"/>
              <a:ext cx="32" cy="38"/>
            </a:xfrm>
            <a:custGeom>
              <a:avLst/>
              <a:gdLst>
                <a:gd name="T0" fmla="*/ 14 w 29"/>
                <a:gd name="T1" fmla="*/ 35 h 35"/>
                <a:gd name="T2" fmla="*/ 2 w 29"/>
                <a:gd name="T3" fmla="*/ 23 h 35"/>
                <a:gd name="T4" fmla="*/ 1 w 29"/>
                <a:gd name="T5" fmla="*/ 19 h 35"/>
                <a:gd name="T6" fmla="*/ 18 w 29"/>
                <a:gd name="T7" fmla="*/ 0 h 35"/>
                <a:gd name="T8" fmla="*/ 26 w 29"/>
                <a:gd name="T9" fmla="*/ 7 h 35"/>
                <a:gd name="T10" fmla="*/ 27 w 29"/>
                <a:gd name="T11" fmla="*/ 20 h 35"/>
                <a:gd name="T12" fmla="*/ 14 w 29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5">
                  <a:moveTo>
                    <a:pt x="14" y="35"/>
                  </a:moveTo>
                  <a:cubicBezTo>
                    <a:pt x="2" y="35"/>
                    <a:pt x="2" y="35"/>
                    <a:pt x="2" y="23"/>
                  </a:cubicBezTo>
                  <a:cubicBezTo>
                    <a:pt x="2" y="21"/>
                    <a:pt x="1" y="20"/>
                    <a:pt x="1" y="19"/>
                  </a:cubicBezTo>
                  <a:cubicBezTo>
                    <a:pt x="0" y="1"/>
                    <a:pt x="0" y="1"/>
                    <a:pt x="18" y="0"/>
                  </a:cubicBezTo>
                  <a:cubicBezTo>
                    <a:pt x="24" y="0"/>
                    <a:pt x="26" y="1"/>
                    <a:pt x="26" y="7"/>
                  </a:cubicBezTo>
                  <a:cubicBezTo>
                    <a:pt x="26" y="11"/>
                    <a:pt x="27" y="16"/>
                    <a:pt x="27" y="20"/>
                  </a:cubicBezTo>
                  <a:cubicBezTo>
                    <a:pt x="29" y="34"/>
                    <a:pt x="29" y="34"/>
                    <a:pt x="14" y="35"/>
                  </a:cubicBezTo>
                  <a:close/>
                </a:path>
              </a:pathLst>
            </a:custGeom>
            <a:solidFill>
              <a:srgbClr val="DA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09" name="Freeform 905">
              <a:extLst>
                <a:ext uri="{FF2B5EF4-FFF2-40B4-BE49-F238E27FC236}">
                  <a16:creationId xmlns:a16="http://schemas.microsoft.com/office/drawing/2014/main" id="{AECDE284-6533-4124-F7FA-DCB2CA28A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6" y="1464"/>
              <a:ext cx="28" cy="44"/>
            </a:xfrm>
            <a:custGeom>
              <a:avLst/>
              <a:gdLst>
                <a:gd name="T0" fmla="*/ 1 w 26"/>
                <a:gd name="T1" fmla="*/ 13 h 40"/>
                <a:gd name="T2" fmla="*/ 8 w 26"/>
                <a:gd name="T3" fmla="*/ 5 h 40"/>
                <a:gd name="T4" fmla="*/ 23 w 26"/>
                <a:gd name="T5" fmla="*/ 12 h 40"/>
                <a:gd name="T6" fmla="*/ 25 w 26"/>
                <a:gd name="T7" fmla="*/ 28 h 40"/>
                <a:gd name="T8" fmla="*/ 15 w 26"/>
                <a:gd name="T9" fmla="*/ 39 h 40"/>
                <a:gd name="T10" fmla="*/ 3 w 26"/>
                <a:gd name="T11" fmla="*/ 28 h 40"/>
                <a:gd name="T12" fmla="*/ 1 w 26"/>
                <a:gd name="T13" fmla="*/ 1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40">
                  <a:moveTo>
                    <a:pt x="1" y="13"/>
                  </a:moveTo>
                  <a:cubicBezTo>
                    <a:pt x="0" y="8"/>
                    <a:pt x="1" y="4"/>
                    <a:pt x="8" y="5"/>
                  </a:cubicBezTo>
                  <a:cubicBezTo>
                    <a:pt x="14" y="5"/>
                    <a:pt x="23" y="0"/>
                    <a:pt x="23" y="12"/>
                  </a:cubicBezTo>
                  <a:cubicBezTo>
                    <a:pt x="23" y="18"/>
                    <a:pt x="24" y="23"/>
                    <a:pt x="25" y="28"/>
                  </a:cubicBezTo>
                  <a:cubicBezTo>
                    <a:pt x="26" y="36"/>
                    <a:pt x="24" y="39"/>
                    <a:pt x="15" y="39"/>
                  </a:cubicBezTo>
                  <a:cubicBezTo>
                    <a:pt x="6" y="40"/>
                    <a:pt x="3" y="37"/>
                    <a:pt x="3" y="28"/>
                  </a:cubicBezTo>
                  <a:cubicBezTo>
                    <a:pt x="4" y="24"/>
                    <a:pt x="2" y="19"/>
                    <a:pt x="1" y="13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0" name="Freeform 906">
              <a:extLst>
                <a:ext uri="{FF2B5EF4-FFF2-40B4-BE49-F238E27FC236}">
                  <a16:creationId xmlns:a16="http://schemas.microsoft.com/office/drawing/2014/main" id="{C45B9D40-789D-8B57-5534-360DA70BC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9" y="1437"/>
              <a:ext cx="31" cy="35"/>
            </a:xfrm>
            <a:custGeom>
              <a:avLst/>
              <a:gdLst>
                <a:gd name="T0" fmla="*/ 15 w 28"/>
                <a:gd name="T1" fmla="*/ 27 h 32"/>
                <a:gd name="T2" fmla="*/ 1 w 28"/>
                <a:gd name="T3" fmla="*/ 6 h 32"/>
                <a:gd name="T4" fmla="*/ 8 w 28"/>
                <a:gd name="T5" fmla="*/ 1 h 32"/>
                <a:gd name="T6" fmla="*/ 28 w 28"/>
                <a:gd name="T7" fmla="*/ 21 h 32"/>
                <a:gd name="T8" fmla="*/ 15 w 28"/>
                <a:gd name="T9" fmla="*/ 2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2">
                  <a:moveTo>
                    <a:pt x="15" y="27"/>
                  </a:moveTo>
                  <a:cubicBezTo>
                    <a:pt x="1" y="28"/>
                    <a:pt x="5" y="30"/>
                    <a:pt x="1" y="6"/>
                  </a:cubicBezTo>
                  <a:cubicBezTo>
                    <a:pt x="0" y="0"/>
                    <a:pt x="4" y="1"/>
                    <a:pt x="8" y="1"/>
                  </a:cubicBezTo>
                  <a:cubicBezTo>
                    <a:pt x="27" y="0"/>
                    <a:pt x="28" y="0"/>
                    <a:pt x="28" y="21"/>
                  </a:cubicBezTo>
                  <a:cubicBezTo>
                    <a:pt x="28" y="32"/>
                    <a:pt x="18" y="24"/>
                    <a:pt x="15" y="27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1" name="Freeform 907">
              <a:extLst>
                <a:ext uri="{FF2B5EF4-FFF2-40B4-BE49-F238E27FC236}">
                  <a16:creationId xmlns:a16="http://schemas.microsoft.com/office/drawing/2014/main" id="{59C4E4DB-695A-3F72-D795-E603288BC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8" y="1434"/>
              <a:ext cx="31" cy="36"/>
            </a:xfrm>
            <a:custGeom>
              <a:avLst/>
              <a:gdLst>
                <a:gd name="T0" fmla="*/ 14 w 28"/>
                <a:gd name="T1" fmla="*/ 2 h 33"/>
                <a:gd name="T2" fmla="*/ 27 w 28"/>
                <a:gd name="T3" fmla="*/ 22 h 33"/>
                <a:gd name="T4" fmla="*/ 12 w 28"/>
                <a:gd name="T5" fmla="*/ 28 h 33"/>
                <a:gd name="T6" fmla="*/ 4 w 28"/>
                <a:gd name="T7" fmla="*/ 6 h 33"/>
                <a:gd name="T8" fmla="*/ 14 w 28"/>
                <a:gd name="T9" fmla="*/ 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33">
                  <a:moveTo>
                    <a:pt x="14" y="2"/>
                  </a:moveTo>
                  <a:cubicBezTo>
                    <a:pt x="25" y="2"/>
                    <a:pt x="28" y="5"/>
                    <a:pt x="27" y="22"/>
                  </a:cubicBezTo>
                  <a:cubicBezTo>
                    <a:pt x="27" y="33"/>
                    <a:pt x="16" y="28"/>
                    <a:pt x="12" y="28"/>
                  </a:cubicBezTo>
                  <a:cubicBezTo>
                    <a:pt x="0" y="26"/>
                    <a:pt x="6" y="14"/>
                    <a:pt x="4" y="6"/>
                  </a:cubicBezTo>
                  <a:cubicBezTo>
                    <a:pt x="3" y="0"/>
                    <a:pt x="11" y="4"/>
                    <a:pt x="14" y="2"/>
                  </a:cubicBezTo>
                  <a:close/>
                </a:path>
              </a:pathLst>
            </a:custGeom>
            <a:solidFill>
              <a:srgbClr val="D7D7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2" name="Freeform 908">
              <a:extLst>
                <a:ext uri="{FF2B5EF4-FFF2-40B4-BE49-F238E27FC236}">
                  <a16:creationId xmlns:a16="http://schemas.microsoft.com/office/drawing/2014/main" id="{F3D40FE5-A0FD-E1C5-424C-ECCFA7C87A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01" y="1471"/>
              <a:ext cx="22" cy="41"/>
            </a:xfrm>
            <a:custGeom>
              <a:avLst/>
              <a:gdLst>
                <a:gd name="T0" fmla="*/ 18 w 20"/>
                <a:gd name="T1" fmla="*/ 19 h 37"/>
                <a:gd name="T2" fmla="*/ 18 w 20"/>
                <a:gd name="T3" fmla="*/ 27 h 37"/>
                <a:gd name="T4" fmla="*/ 12 w 20"/>
                <a:gd name="T5" fmla="*/ 36 h 37"/>
                <a:gd name="T6" fmla="*/ 2 w 20"/>
                <a:gd name="T7" fmla="*/ 27 h 37"/>
                <a:gd name="T8" fmla="*/ 0 w 20"/>
                <a:gd name="T9" fmla="*/ 12 h 37"/>
                <a:gd name="T10" fmla="*/ 13 w 20"/>
                <a:gd name="T11" fmla="*/ 2 h 37"/>
                <a:gd name="T12" fmla="*/ 17 w 20"/>
                <a:gd name="T13" fmla="*/ 7 h 37"/>
                <a:gd name="T14" fmla="*/ 17 w 20"/>
                <a:gd name="T15" fmla="*/ 19 h 37"/>
                <a:gd name="T16" fmla="*/ 18 w 20"/>
                <a:gd name="T17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37">
                  <a:moveTo>
                    <a:pt x="18" y="19"/>
                  </a:moveTo>
                  <a:cubicBezTo>
                    <a:pt x="18" y="21"/>
                    <a:pt x="18" y="24"/>
                    <a:pt x="18" y="27"/>
                  </a:cubicBezTo>
                  <a:cubicBezTo>
                    <a:pt x="17" y="30"/>
                    <a:pt x="20" y="36"/>
                    <a:pt x="12" y="36"/>
                  </a:cubicBezTo>
                  <a:cubicBezTo>
                    <a:pt x="6" y="35"/>
                    <a:pt x="1" y="37"/>
                    <a:pt x="2" y="27"/>
                  </a:cubicBezTo>
                  <a:cubicBezTo>
                    <a:pt x="2" y="23"/>
                    <a:pt x="1" y="17"/>
                    <a:pt x="0" y="12"/>
                  </a:cubicBezTo>
                  <a:cubicBezTo>
                    <a:pt x="0" y="2"/>
                    <a:pt x="4" y="0"/>
                    <a:pt x="13" y="2"/>
                  </a:cubicBezTo>
                  <a:cubicBezTo>
                    <a:pt x="16" y="2"/>
                    <a:pt x="17" y="4"/>
                    <a:pt x="17" y="7"/>
                  </a:cubicBezTo>
                  <a:cubicBezTo>
                    <a:pt x="17" y="11"/>
                    <a:pt x="17" y="15"/>
                    <a:pt x="17" y="19"/>
                  </a:cubicBezTo>
                  <a:cubicBezTo>
                    <a:pt x="17" y="19"/>
                    <a:pt x="17" y="19"/>
                    <a:pt x="18" y="19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3" name="Freeform 909">
              <a:extLst>
                <a:ext uri="{FF2B5EF4-FFF2-40B4-BE49-F238E27FC236}">
                  <a16:creationId xmlns:a16="http://schemas.microsoft.com/office/drawing/2014/main" id="{4D2950C3-D9CB-3053-87F0-C9C1126FC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5" y="1404"/>
              <a:ext cx="34" cy="33"/>
            </a:xfrm>
            <a:custGeom>
              <a:avLst/>
              <a:gdLst>
                <a:gd name="T0" fmla="*/ 15 w 31"/>
                <a:gd name="T1" fmla="*/ 26 h 30"/>
                <a:gd name="T2" fmla="*/ 3 w 31"/>
                <a:gd name="T3" fmla="*/ 14 h 30"/>
                <a:gd name="T4" fmla="*/ 19 w 31"/>
                <a:gd name="T5" fmla="*/ 5 h 30"/>
                <a:gd name="T6" fmla="*/ 27 w 31"/>
                <a:gd name="T7" fmla="*/ 21 h 30"/>
                <a:gd name="T8" fmla="*/ 15 w 31"/>
                <a:gd name="T9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0">
                  <a:moveTo>
                    <a:pt x="15" y="26"/>
                  </a:moveTo>
                  <a:cubicBezTo>
                    <a:pt x="0" y="30"/>
                    <a:pt x="4" y="20"/>
                    <a:pt x="3" y="14"/>
                  </a:cubicBezTo>
                  <a:cubicBezTo>
                    <a:pt x="2" y="0"/>
                    <a:pt x="14" y="6"/>
                    <a:pt x="19" y="5"/>
                  </a:cubicBezTo>
                  <a:cubicBezTo>
                    <a:pt x="31" y="4"/>
                    <a:pt x="27" y="16"/>
                    <a:pt x="27" y="21"/>
                  </a:cubicBezTo>
                  <a:cubicBezTo>
                    <a:pt x="27" y="30"/>
                    <a:pt x="18" y="23"/>
                    <a:pt x="15" y="2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4" name="Freeform 910">
              <a:extLst>
                <a:ext uri="{FF2B5EF4-FFF2-40B4-BE49-F238E27FC236}">
                  <a16:creationId xmlns:a16="http://schemas.microsoft.com/office/drawing/2014/main" id="{6FD3DE31-79D1-AB1F-7E65-01F967E05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1403"/>
              <a:ext cx="32" cy="33"/>
            </a:xfrm>
            <a:custGeom>
              <a:avLst/>
              <a:gdLst>
                <a:gd name="T0" fmla="*/ 14 w 29"/>
                <a:gd name="T1" fmla="*/ 25 h 30"/>
                <a:gd name="T2" fmla="*/ 1 w 29"/>
                <a:gd name="T3" fmla="*/ 9 h 30"/>
                <a:gd name="T4" fmla="*/ 14 w 29"/>
                <a:gd name="T5" fmla="*/ 4 h 30"/>
                <a:gd name="T6" fmla="*/ 23 w 29"/>
                <a:gd name="T7" fmla="*/ 21 h 30"/>
                <a:gd name="T8" fmla="*/ 14 w 29"/>
                <a:gd name="T9" fmla="*/ 2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4" y="25"/>
                  </a:moveTo>
                  <a:cubicBezTo>
                    <a:pt x="3" y="26"/>
                    <a:pt x="0" y="23"/>
                    <a:pt x="1" y="9"/>
                  </a:cubicBezTo>
                  <a:cubicBezTo>
                    <a:pt x="1" y="0"/>
                    <a:pt x="10" y="4"/>
                    <a:pt x="14" y="4"/>
                  </a:cubicBezTo>
                  <a:cubicBezTo>
                    <a:pt x="29" y="2"/>
                    <a:pt x="22" y="15"/>
                    <a:pt x="23" y="21"/>
                  </a:cubicBezTo>
                  <a:cubicBezTo>
                    <a:pt x="25" y="30"/>
                    <a:pt x="16" y="23"/>
                    <a:pt x="14" y="25"/>
                  </a:cubicBezTo>
                  <a:close/>
                </a:path>
              </a:pathLst>
            </a:custGeom>
            <a:solidFill>
              <a:srgbClr val="D6D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5" name="Freeform 911">
              <a:extLst>
                <a:ext uri="{FF2B5EF4-FFF2-40B4-BE49-F238E27FC236}">
                  <a16:creationId xmlns:a16="http://schemas.microsoft.com/office/drawing/2014/main" id="{7096DBB5-3B33-2EBC-E8F8-CD2892C5B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3" y="1438"/>
              <a:ext cx="25" cy="33"/>
            </a:xfrm>
            <a:custGeom>
              <a:avLst/>
              <a:gdLst>
                <a:gd name="T0" fmla="*/ 15 w 23"/>
                <a:gd name="T1" fmla="*/ 1 h 30"/>
                <a:gd name="T2" fmla="*/ 21 w 23"/>
                <a:gd name="T3" fmla="*/ 6 h 30"/>
                <a:gd name="T4" fmla="*/ 22 w 23"/>
                <a:gd name="T5" fmla="*/ 16 h 30"/>
                <a:gd name="T6" fmla="*/ 9 w 23"/>
                <a:gd name="T7" fmla="*/ 28 h 30"/>
                <a:gd name="T8" fmla="*/ 6 w 23"/>
                <a:gd name="T9" fmla="*/ 22 h 30"/>
                <a:gd name="T10" fmla="*/ 5 w 23"/>
                <a:gd name="T11" fmla="*/ 2 h 30"/>
                <a:gd name="T12" fmla="*/ 15 w 23"/>
                <a:gd name="T13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30">
                  <a:moveTo>
                    <a:pt x="15" y="1"/>
                  </a:moveTo>
                  <a:cubicBezTo>
                    <a:pt x="18" y="0"/>
                    <a:pt x="21" y="1"/>
                    <a:pt x="21" y="6"/>
                  </a:cubicBezTo>
                  <a:cubicBezTo>
                    <a:pt x="21" y="9"/>
                    <a:pt x="22" y="13"/>
                    <a:pt x="22" y="16"/>
                  </a:cubicBezTo>
                  <a:cubicBezTo>
                    <a:pt x="23" y="26"/>
                    <a:pt x="19" y="30"/>
                    <a:pt x="9" y="28"/>
                  </a:cubicBezTo>
                  <a:cubicBezTo>
                    <a:pt x="5" y="27"/>
                    <a:pt x="5" y="25"/>
                    <a:pt x="6" y="22"/>
                  </a:cubicBezTo>
                  <a:cubicBezTo>
                    <a:pt x="7" y="16"/>
                    <a:pt x="0" y="8"/>
                    <a:pt x="5" y="2"/>
                  </a:cubicBezTo>
                  <a:cubicBezTo>
                    <a:pt x="7" y="0"/>
                    <a:pt x="11" y="1"/>
                    <a:pt x="15" y="1"/>
                  </a:cubicBezTo>
                  <a:close/>
                </a:path>
              </a:pathLst>
            </a:custGeom>
            <a:solidFill>
              <a:srgbClr val="D8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6" name="Freeform 912">
              <a:extLst>
                <a:ext uri="{FF2B5EF4-FFF2-40B4-BE49-F238E27FC236}">
                  <a16:creationId xmlns:a16="http://schemas.microsoft.com/office/drawing/2014/main" id="{3B7014BD-0238-B20E-655D-834C35F3B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2" y="1411"/>
              <a:ext cx="26" cy="26"/>
            </a:xfrm>
            <a:custGeom>
              <a:avLst/>
              <a:gdLst>
                <a:gd name="T0" fmla="*/ 20 w 24"/>
                <a:gd name="T1" fmla="*/ 12 h 24"/>
                <a:gd name="T2" fmla="*/ 10 w 24"/>
                <a:gd name="T3" fmla="*/ 22 h 24"/>
                <a:gd name="T4" fmla="*/ 2 w 24"/>
                <a:gd name="T5" fmla="*/ 15 h 24"/>
                <a:gd name="T6" fmla="*/ 13 w 24"/>
                <a:gd name="T7" fmla="*/ 0 h 24"/>
                <a:gd name="T8" fmla="*/ 20 w 24"/>
                <a:gd name="T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0" y="12"/>
                  </a:moveTo>
                  <a:cubicBezTo>
                    <a:pt x="24" y="23"/>
                    <a:pt x="16" y="21"/>
                    <a:pt x="10" y="22"/>
                  </a:cubicBezTo>
                  <a:cubicBezTo>
                    <a:pt x="3" y="24"/>
                    <a:pt x="3" y="20"/>
                    <a:pt x="2" y="15"/>
                  </a:cubicBezTo>
                  <a:cubicBezTo>
                    <a:pt x="2" y="7"/>
                    <a:pt x="0" y="0"/>
                    <a:pt x="13" y="0"/>
                  </a:cubicBezTo>
                  <a:cubicBezTo>
                    <a:pt x="24" y="0"/>
                    <a:pt x="18" y="8"/>
                    <a:pt x="20" y="12"/>
                  </a:cubicBezTo>
                  <a:close/>
                </a:path>
              </a:pathLst>
            </a:custGeom>
            <a:solidFill>
              <a:srgbClr val="DADA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7" name="Freeform 913">
              <a:extLst>
                <a:ext uri="{FF2B5EF4-FFF2-40B4-BE49-F238E27FC236}">
                  <a16:creationId xmlns:a16="http://schemas.microsoft.com/office/drawing/2014/main" id="{467A80AE-53FF-629C-D21D-9626F5CE7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1" y="1340"/>
              <a:ext cx="93" cy="49"/>
            </a:xfrm>
            <a:custGeom>
              <a:avLst/>
              <a:gdLst>
                <a:gd name="T0" fmla="*/ 61 w 85"/>
                <a:gd name="T1" fmla="*/ 4 h 44"/>
                <a:gd name="T2" fmla="*/ 82 w 85"/>
                <a:gd name="T3" fmla="*/ 5 h 44"/>
                <a:gd name="T4" fmla="*/ 83 w 85"/>
                <a:gd name="T5" fmla="*/ 24 h 44"/>
                <a:gd name="T6" fmla="*/ 69 w 85"/>
                <a:gd name="T7" fmla="*/ 39 h 44"/>
                <a:gd name="T8" fmla="*/ 12 w 85"/>
                <a:gd name="T9" fmla="*/ 43 h 44"/>
                <a:gd name="T10" fmla="*/ 4 w 85"/>
                <a:gd name="T11" fmla="*/ 36 h 44"/>
                <a:gd name="T12" fmla="*/ 29 w 85"/>
                <a:gd name="T13" fmla="*/ 6 h 44"/>
                <a:gd name="T14" fmla="*/ 61 w 85"/>
                <a:gd name="T15" fmla="*/ 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44">
                  <a:moveTo>
                    <a:pt x="61" y="4"/>
                  </a:moveTo>
                  <a:cubicBezTo>
                    <a:pt x="69" y="4"/>
                    <a:pt x="78" y="0"/>
                    <a:pt x="82" y="5"/>
                  </a:cubicBezTo>
                  <a:cubicBezTo>
                    <a:pt x="85" y="8"/>
                    <a:pt x="83" y="17"/>
                    <a:pt x="83" y="24"/>
                  </a:cubicBezTo>
                  <a:cubicBezTo>
                    <a:pt x="83" y="39"/>
                    <a:pt x="83" y="39"/>
                    <a:pt x="69" y="39"/>
                  </a:cubicBezTo>
                  <a:cubicBezTo>
                    <a:pt x="50" y="40"/>
                    <a:pt x="31" y="39"/>
                    <a:pt x="12" y="43"/>
                  </a:cubicBezTo>
                  <a:cubicBezTo>
                    <a:pt x="6" y="44"/>
                    <a:pt x="4" y="43"/>
                    <a:pt x="4" y="36"/>
                  </a:cubicBezTo>
                  <a:cubicBezTo>
                    <a:pt x="1" y="8"/>
                    <a:pt x="0" y="8"/>
                    <a:pt x="29" y="6"/>
                  </a:cubicBezTo>
                  <a:cubicBezTo>
                    <a:pt x="40" y="6"/>
                    <a:pt x="51" y="5"/>
                    <a:pt x="61" y="4"/>
                  </a:cubicBezTo>
                  <a:close/>
                </a:path>
              </a:pathLst>
            </a:custGeom>
            <a:solidFill>
              <a:srgbClr val="C0E2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8" name="Freeform 914">
              <a:extLst>
                <a:ext uri="{FF2B5EF4-FFF2-40B4-BE49-F238E27FC236}">
                  <a16:creationId xmlns:a16="http://schemas.microsoft.com/office/drawing/2014/main" id="{EE30DE80-8096-47BE-C543-8E2FDE823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4" y="1470"/>
              <a:ext cx="36" cy="31"/>
            </a:xfrm>
            <a:custGeom>
              <a:avLst/>
              <a:gdLst>
                <a:gd name="T0" fmla="*/ 14 w 33"/>
                <a:gd name="T1" fmla="*/ 1 h 28"/>
                <a:gd name="T2" fmla="*/ 32 w 33"/>
                <a:gd name="T3" fmla="*/ 10 h 28"/>
                <a:gd name="T4" fmla="*/ 16 w 33"/>
                <a:gd name="T5" fmla="*/ 24 h 28"/>
                <a:gd name="T6" fmla="*/ 2 w 33"/>
                <a:gd name="T7" fmla="*/ 14 h 28"/>
                <a:gd name="T8" fmla="*/ 14 w 33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8">
                  <a:moveTo>
                    <a:pt x="14" y="1"/>
                  </a:moveTo>
                  <a:cubicBezTo>
                    <a:pt x="20" y="2"/>
                    <a:pt x="30" y="0"/>
                    <a:pt x="32" y="10"/>
                  </a:cubicBezTo>
                  <a:cubicBezTo>
                    <a:pt x="33" y="20"/>
                    <a:pt x="24" y="22"/>
                    <a:pt x="16" y="24"/>
                  </a:cubicBezTo>
                  <a:cubicBezTo>
                    <a:pt x="4" y="28"/>
                    <a:pt x="4" y="27"/>
                    <a:pt x="2" y="14"/>
                  </a:cubicBezTo>
                  <a:cubicBezTo>
                    <a:pt x="0" y="1"/>
                    <a:pt x="0" y="1"/>
                    <a:pt x="14" y="1"/>
                  </a:cubicBezTo>
                  <a:close/>
                </a:path>
              </a:pathLst>
            </a:custGeom>
            <a:solidFill>
              <a:srgbClr val="ACD3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19" name="Freeform 915">
              <a:extLst>
                <a:ext uri="{FF2B5EF4-FFF2-40B4-BE49-F238E27FC236}">
                  <a16:creationId xmlns:a16="http://schemas.microsoft.com/office/drawing/2014/main" id="{4ED72FC9-BDC8-FE5B-8233-40E18446A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1" y="1427"/>
              <a:ext cx="29" cy="37"/>
            </a:xfrm>
            <a:custGeom>
              <a:avLst/>
              <a:gdLst>
                <a:gd name="T0" fmla="*/ 23 w 26"/>
                <a:gd name="T1" fmla="*/ 16 h 34"/>
                <a:gd name="T2" fmla="*/ 23 w 26"/>
                <a:gd name="T3" fmla="*/ 19 h 34"/>
                <a:gd name="T4" fmla="*/ 21 w 26"/>
                <a:gd name="T5" fmla="*/ 32 h 34"/>
                <a:gd name="T6" fmla="*/ 3 w 26"/>
                <a:gd name="T7" fmla="*/ 26 h 34"/>
                <a:gd name="T8" fmla="*/ 1 w 26"/>
                <a:gd name="T9" fmla="*/ 18 h 34"/>
                <a:gd name="T10" fmla="*/ 4 w 26"/>
                <a:gd name="T11" fmla="*/ 12 h 34"/>
                <a:gd name="T12" fmla="*/ 21 w 26"/>
                <a:gd name="T13" fmla="*/ 1 h 34"/>
                <a:gd name="T14" fmla="*/ 23 w 26"/>
                <a:gd name="T15" fmla="*/ 1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34">
                  <a:moveTo>
                    <a:pt x="23" y="16"/>
                  </a:moveTo>
                  <a:cubicBezTo>
                    <a:pt x="23" y="17"/>
                    <a:pt x="23" y="18"/>
                    <a:pt x="23" y="19"/>
                  </a:cubicBezTo>
                  <a:cubicBezTo>
                    <a:pt x="22" y="24"/>
                    <a:pt x="26" y="30"/>
                    <a:pt x="21" y="32"/>
                  </a:cubicBezTo>
                  <a:cubicBezTo>
                    <a:pt x="14" y="34"/>
                    <a:pt x="8" y="30"/>
                    <a:pt x="3" y="26"/>
                  </a:cubicBezTo>
                  <a:cubicBezTo>
                    <a:pt x="0" y="24"/>
                    <a:pt x="0" y="21"/>
                    <a:pt x="1" y="18"/>
                  </a:cubicBezTo>
                  <a:cubicBezTo>
                    <a:pt x="2" y="16"/>
                    <a:pt x="3" y="14"/>
                    <a:pt x="4" y="12"/>
                  </a:cubicBezTo>
                  <a:cubicBezTo>
                    <a:pt x="8" y="6"/>
                    <a:pt x="15" y="0"/>
                    <a:pt x="21" y="1"/>
                  </a:cubicBezTo>
                  <a:cubicBezTo>
                    <a:pt x="26" y="2"/>
                    <a:pt x="22" y="11"/>
                    <a:pt x="23" y="16"/>
                  </a:cubicBezTo>
                  <a:close/>
                </a:path>
              </a:pathLst>
            </a:custGeom>
            <a:solidFill>
              <a:srgbClr val="AAD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0" name="Freeform 916">
              <a:extLst>
                <a:ext uri="{FF2B5EF4-FFF2-40B4-BE49-F238E27FC236}">
                  <a16:creationId xmlns:a16="http://schemas.microsoft.com/office/drawing/2014/main" id="{04F598D4-342B-3551-96C7-737090735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0" y="1186"/>
              <a:ext cx="12" cy="15"/>
            </a:xfrm>
            <a:custGeom>
              <a:avLst/>
              <a:gdLst>
                <a:gd name="T0" fmla="*/ 4 w 11"/>
                <a:gd name="T1" fmla="*/ 0 h 14"/>
                <a:gd name="T2" fmla="*/ 10 w 11"/>
                <a:gd name="T3" fmla="*/ 8 h 14"/>
                <a:gd name="T4" fmla="*/ 7 w 11"/>
                <a:gd name="T5" fmla="*/ 12 h 14"/>
                <a:gd name="T6" fmla="*/ 0 w 11"/>
                <a:gd name="T7" fmla="*/ 9 h 14"/>
                <a:gd name="T8" fmla="*/ 4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8" y="1"/>
                    <a:pt x="9" y="5"/>
                    <a:pt x="10" y="8"/>
                  </a:cubicBezTo>
                  <a:cubicBezTo>
                    <a:pt x="11" y="10"/>
                    <a:pt x="9" y="12"/>
                    <a:pt x="7" y="12"/>
                  </a:cubicBezTo>
                  <a:cubicBezTo>
                    <a:pt x="4" y="12"/>
                    <a:pt x="1" y="14"/>
                    <a:pt x="0" y="9"/>
                  </a:cubicBezTo>
                  <a:cubicBezTo>
                    <a:pt x="0" y="5"/>
                    <a:pt x="2" y="3"/>
                    <a:pt x="4" y="0"/>
                  </a:cubicBezTo>
                  <a:close/>
                </a:path>
              </a:pathLst>
            </a:custGeom>
            <a:solidFill>
              <a:srgbClr val="AACE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1" name="Freeform 917">
              <a:extLst>
                <a:ext uri="{FF2B5EF4-FFF2-40B4-BE49-F238E27FC236}">
                  <a16:creationId xmlns:a16="http://schemas.microsoft.com/office/drawing/2014/main" id="{917EC65D-558A-5849-8070-4B7D0E615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3" y="1200"/>
              <a:ext cx="9" cy="8"/>
            </a:xfrm>
            <a:custGeom>
              <a:avLst/>
              <a:gdLst>
                <a:gd name="T0" fmla="*/ 8 w 8"/>
                <a:gd name="T1" fmla="*/ 4 h 7"/>
                <a:gd name="T2" fmla="*/ 5 w 8"/>
                <a:gd name="T3" fmla="*/ 6 h 7"/>
                <a:gd name="T4" fmla="*/ 1 w 8"/>
                <a:gd name="T5" fmla="*/ 3 h 7"/>
                <a:gd name="T6" fmla="*/ 4 w 8"/>
                <a:gd name="T7" fmla="*/ 0 h 7"/>
                <a:gd name="T8" fmla="*/ 8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7" y="5"/>
                    <a:pt x="6" y="6"/>
                    <a:pt x="5" y="6"/>
                  </a:cubicBezTo>
                  <a:cubicBezTo>
                    <a:pt x="2" y="7"/>
                    <a:pt x="2" y="5"/>
                    <a:pt x="1" y="3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6" y="0"/>
                    <a:pt x="7" y="1"/>
                    <a:pt x="8" y="4"/>
                  </a:cubicBezTo>
                  <a:close/>
                </a:path>
              </a:pathLst>
            </a:custGeom>
            <a:solidFill>
              <a:srgbClr val="A4C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2" name="Freeform 918">
              <a:extLst>
                <a:ext uri="{FF2B5EF4-FFF2-40B4-BE49-F238E27FC236}">
                  <a16:creationId xmlns:a16="http://schemas.microsoft.com/office/drawing/2014/main" id="{D7E5E7C3-1560-AC69-9FE0-CC654F10E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5" y="1155"/>
              <a:ext cx="10" cy="12"/>
            </a:xfrm>
            <a:custGeom>
              <a:avLst/>
              <a:gdLst>
                <a:gd name="T0" fmla="*/ 3 w 9"/>
                <a:gd name="T1" fmla="*/ 0 h 11"/>
                <a:gd name="T2" fmla="*/ 8 w 9"/>
                <a:gd name="T3" fmla="*/ 10 h 11"/>
                <a:gd name="T4" fmla="*/ 5 w 9"/>
                <a:gd name="T5" fmla="*/ 10 h 11"/>
                <a:gd name="T6" fmla="*/ 3 w 9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1">
                  <a:moveTo>
                    <a:pt x="3" y="0"/>
                  </a:moveTo>
                  <a:cubicBezTo>
                    <a:pt x="6" y="4"/>
                    <a:pt x="9" y="6"/>
                    <a:pt x="8" y="10"/>
                  </a:cubicBezTo>
                  <a:cubicBezTo>
                    <a:pt x="8" y="10"/>
                    <a:pt x="5" y="11"/>
                    <a:pt x="5" y="10"/>
                  </a:cubicBezTo>
                  <a:cubicBezTo>
                    <a:pt x="0" y="8"/>
                    <a:pt x="1" y="5"/>
                    <a:pt x="3" y="0"/>
                  </a:cubicBezTo>
                  <a:close/>
                </a:path>
              </a:pathLst>
            </a:custGeom>
            <a:solidFill>
              <a:srgbClr val="6E9F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3" name="Freeform 919">
              <a:extLst>
                <a:ext uri="{FF2B5EF4-FFF2-40B4-BE49-F238E27FC236}">
                  <a16:creationId xmlns:a16="http://schemas.microsoft.com/office/drawing/2014/main" id="{A0F3AEE4-E43A-B4A6-DE25-85FE4E515A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2" y="783"/>
              <a:ext cx="17" cy="22"/>
            </a:xfrm>
            <a:custGeom>
              <a:avLst/>
              <a:gdLst>
                <a:gd name="T0" fmla="*/ 12 w 16"/>
                <a:gd name="T1" fmla="*/ 0 h 20"/>
                <a:gd name="T2" fmla="*/ 8 w 16"/>
                <a:gd name="T3" fmla="*/ 19 h 20"/>
                <a:gd name="T4" fmla="*/ 0 w 16"/>
                <a:gd name="T5" fmla="*/ 16 h 20"/>
                <a:gd name="T6" fmla="*/ 12 w 16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0">
                  <a:moveTo>
                    <a:pt x="12" y="0"/>
                  </a:moveTo>
                  <a:cubicBezTo>
                    <a:pt x="9" y="8"/>
                    <a:pt x="16" y="15"/>
                    <a:pt x="8" y="19"/>
                  </a:cubicBezTo>
                  <a:cubicBezTo>
                    <a:pt x="6" y="20"/>
                    <a:pt x="1" y="20"/>
                    <a:pt x="0" y="16"/>
                  </a:cubicBezTo>
                  <a:cubicBezTo>
                    <a:pt x="0" y="10"/>
                    <a:pt x="4" y="5"/>
                    <a:pt x="12" y="0"/>
                  </a:cubicBezTo>
                  <a:close/>
                </a:path>
              </a:pathLst>
            </a:custGeom>
            <a:solidFill>
              <a:srgbClr val="C6DD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4" name="Freeform 920">
              <a:extLst>
                <a:ext uri="{FF2B5EF4-FFF2-40B4-BE49-F238E27FC236}">
                  <a16:creationId xmlns:a16="http://schemas.microsoft.com/office/drawing/2014/main" id="{28B5389D-5B39-6575-9A40-6E6CC84C8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6" y="806"/>
              <a:ext cx="18" cy="18"/>
            </a:xfrm>
            <a:custGeom>
              <a:avLst/>
              <a:gdLst>
                <a:gd name="T0" fmla="*/ 4 w 16"/>
                <a:gd name="T1" fmla="*/ 16 h 16"/>
                <a:gd name="T2" fmla="*/ 8 w 16"/>
                <a:gd name="T3" fmla="*/ 1 h 16"/>
                <a:gd name="T4" fmla="*/ 15 w 16"/>
                <a:gd name="T5" fmla="*/ 4 h 16"/>
                <a:gd name="T6" fmla="*/ 4 w 16"/>
                <a:gd name="T7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4" y="16"/>
                  </a:moveTo>
                  <a:cubicBezTo>
                    <a:pt x="6" y="10"/>
                    <a:pt x="0" y="4"/>
                    <a:pt x="8" y="1"/>
                  </a:cubicBezTo>
                  <a:cubicBezTo>
                    <a:pt x="10" y="0"/>
                    <a:pt x="14" y="1"/>
                    <a:pt x="15" y="4"/>
                  </a:cubicBezTo>
                  <a:cubicBezTo>
                    <a:pt x="16" y="10"/>
                    <a:pt x="11" y="13"/>
                    <a:pt x="4" y="16"/>
                  </a:cubicBezTo>
                  <a:close/>
                </a:path>
              </a:pathLst>
            </a:custGeom>
            <a:solidFill>
              <a:srgbClr val="8FC0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5" name="Freeform 921">
              <a:extLst>
                <a:ext uri="{FF2B5EF4-FFF2-40B4-BE49-F238E27FC236}">
                  <a16:creationId xmlns:a16="http://schemas.microsoft.com/office/drawing/2014/main" id="{2F3B7A9B-297F-7FAB-7BD6-524B5EE6D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930"/>
              <a:ext cx="258" cy="174"/>
            </a:xfrm>
            <a:custGeom>
              <a:avLst/>
              <a:gdLst>
                <a:gd name="T0" fmla="*/ 235 w 235"/>
                <a:gd name="T1" fmla="*/ 78 h 158"/>
                <a:gd name="T2" fmla="*/ 229 w 235"/>
                <a:gd name="T3" fmla="*/ 82 h 158"/>
                <a:gd name="T4" fmla="*/ 116 w 235"/>
                <a:gd name="T5" fmla="*/ 120 h 158"/>
                <a:gd name="T6" fmla="*/ 36 w 235"/>
                <a:gd name="T7" fmla="*/ 154 h 158"/>
                <a:gd name="T8" fmla="*/ 29 w 235"/>
                <a:gd name="T9" fmla="*/ 152 h 158"/>
                <a:gd name="T10" fmla="*/ 2 w 235"/>
                <a:gd name="T11" fmla="*/ 71 h 158"/>
                <a:gd name="T12" fmla="*/ 7 w 235"/>
                <a:gd name="T13" fmla="*/ 61 h 158"/>
                <a:gd name="T14" fmla="*/ 101 w 235"/>
                <a:gd name="T15" fmla="*/ 32 h 158"/>
                <a:gd name="T16" fmla="*/ 201 w 235"/>
                <a:gd name="T17" fmla="*/ 1 h 158"/>
                <a:gd name="T18" fmla="*/ 210 w 235"/>
                <a:gd name="T19" fmla="*/ 6 h 158"/>
                <a:gd name="T20" fmla="*/ 233 w 235"/>
                <a:gd name="T21" fmla="*/ 75 h 158"/>
                <a:gd name="T22" fmla="*/ 235 w 235"/>
                <a:gd name="T23" fmla="*/ 7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35" h="158">
                  <a:moveTo>
                    <a:pt x="235" y="78"/>
                  </a:moveTo>
                  <a:cubicBezTo>
                    <a:pt x="235" y="83"/>
                    <a:pt x="231" y="82"/>
                    <a:pt x="229" y="82"/>
                  </a:cubicBezTo>
                  <a:cubicBezTo>
                    <a:pt x="191" y="92"/>
                    <a:pt x="153" y="105"/>
                    <a:pt x="116" y="120"/>
                  </a:cubicBezTo>
                  <a:cubicBezTo>
                    <a:pt x="89" y="130"/>
                    <a:pt x="63" y="143"/>
                    <a:pt x="36" y="154"/>
                  </a:cubicBezTo>
                  <a:cubicBezTo>
                    <a:pt x="34" y="155"/>
                    <a:pt x="31" y="158"/>
                    <a:pt x="29" y="152"/>
                  </a:cubicBezTo>
                  <a:cubicBezTo>
                    <a:pt x="20" y="125"/>
                    <a:pt x="12" y="98"/>
                    <a:pt x="2" y="71"/>
                  </a:cubicBezTo>
                  <a:cubicBezTo>
                    <a:pt x="0" y="65"/>
                    <a:pt x="3" y="63"/>
                    <a:pt x="7" y="61"/>
                  </a:cubicBezTo>
                  <a:cubicBezTo>
                    <a:pt x="38" y="50"/>
                    <a:pt x="69" y="41"/>
                    <a:pt x="101" y="32"/>
                  </a:cubicBezTo>
                  <a:cubicBezTo>
                    <a:pt x="134" y="22"/>
                    <a:pt x="167" y="10"/>
                    <a:pt x="201" y="1"/>
                  </a:cubicBezTo>
                  <a:cubicBezTo>
                    <a:pt x="207" y="0"/>
                    <a:pt x="208" y="0"/>
                    <a:pt x="210" y="6"/>
                  </a:cubicBezTo>
                  <a:cubicBezTo>
                    <a:pt x="217" y="29"/>
                    <a:pt x="224" y="52"/>
                    <a:pt x="233" y="75"/>
                  </a:cubicBezTo>
                  <a:cubicBezTo>
                    <a:pt x="234" y="76"/>
                    <a:pt x="234" y="77"/>
                    <a:pt x="235" y="78"/>
                  </a:cubicBezTo>
                  <a:close/>
                </a:path>
              </a:pathLst>
            </a:custGeom>
            <a:solidFill>
              <a:srgbClr val="8E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6" name="Freeform 922">
              <a:extLst>
                <a:ext uri="{FF2B5EF4-FFF2-40B4-BE49-F238E27FC236}">
                  <a16:creationId xmlns:a16="http://schemas.microsoft.com/office/drawing/2014/main" id="{96D0C132-F3CE-263C-1588-177E159B0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3" y="2964"/>
              <a:ext cx="13" cy="11"/>
            </a:xfrm>
            <a:custGeom>
              <a:avLst/>
              <a:gdLst>
                <a:gd name="T0" fmla="*/ 12 w 12"/>
                <a:gd name="T1" fmla="*/ 3 h 10"/>
                <a:gd name="T2" fmla="*/ 6 w 12"/>
                <a:gd name="T3" fmla="*/ 9 h 10"/>
                <a:gd name="T4" fmla="*/ 1 w 12"/>
                <a:gd name="T5" fmla="*/ 4 h 10"/>
                <a:gd name="T6" fmla="*/ 12 w 12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12" y="3"/>
                  </a:moveTo>
                  <a:cubicBezTo>
                    <a:pt x="12" y="8"/>
                    <a:pt x="11" y="10"/>
                    <a:pt x="6" y="9"/>
                  </a:cubicBezTo>
                  <a:cubicBezTo>
                    <a:pt x="3" y="9"/>
                    <a:pt x="0" y="6"/>
                    <a:pt x="1" y="4"/>
                  </a:cubicBezTo>
                  <a:cubicBezTo>
                    <a:pt x="4" y="0"/>
                    <a:pt x="8" y="3"/>
                    <a:pt x="12" y="3"/>
                  </a:cubicBezTo>
                  <a:close/>
                </a:path>
              </a:pathLst>
            </a:custGeom>
            <a:solidFill>
              <a:srgbClr val="80B4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7" name="Freeform 923">
              <a:extLst>
                <a:ext uri="{FF2B5EF4-FFF2-40B4-BE49-F238E27FC236}">
                  <a16:creationId xmlns:a16="http://schemas.microsoft.com/office/drawing/2014/main" id="{8EF09C05-DA90-90F6-1E4D-80AA96955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8" y="2966"/>
              <a:ext cx="9" cy="6"/>
            </a:xfrm>
            <a:custGeom>
              <a:avLst/>
              <a:gdLst>
                <a:gd name="T0" fmla="*/ 0 w 8"/>
                <a:gd name="T1" fmla="*/ 3 h 6"/>
                <a:gd name="T2" fmla="*/ 4 w 8"/>
                <a:gd name="T3" fmla="*/ 0 h 6"/>
                <a:gd name="T4" fmla="*/ 7 w 8"/>
                <a:gd name="T5" fmla="*/ 3 h 6"/>
                <a:gd name="T6" fmla="*/ 5 w 8"/>
                <a:gd name="T7" fmla="*/ 6 h 6"/>
                <a:gd name="T8" fmla="*/ 0 w 8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0" y="0"/>
                    <a:pt x="2" y="0"/>
                    <a:pt x="4" y="0"/>
                  </a:cubicBezTo>
                  <a:cubicBezTo>
                    <a:pt x="6" y="0"/>
                    <a:pt x="8" y="0"/>
                    <a:pt x="7" y="3"/>
                  </a:cubicBezTo>
                  <a:cubicBezTo>
                    <a:pt x="7" y="5"/>
                    <a:pt x="7" y="6"/>
                    <a:pt x="5" y="6"/>
                  </a:cubicBezTo>
                  <a:cubicBezTo>
                    <a:pt x="2" y="6"/>
                    <a:pt x="0" y="5"/>
                    <a:pt x="0" y="3"/>
                  </a:cubicBezTo>
                  <a:close/>
                </a:path>
              </a:pathLst>
            </a:custGeom>
            <a:solidFill>
              <a:srgbClr val="7FA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8" name="Freeform 924">
              <a:extLst>
                <a:ext uri="{FF2B5EF4-FFF2-40B4-BE49-F238E27FC236}">
                  <a16:creationId xmlns:a16="http://schemas.microsoft.com/office/drawing/2014/main" id="{80306AC6-0C35-ADB8-F8C6-0A46376FF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4" y="2240"/>
              <a:ext cx="54" cy="73"/>
            </a:xfrm>
            <a:custGeom>
              <a:avLst/>
              <a:gdLst>
                <a:gd name="T0" fmla="*/ 30 w 49"/>
                <a:gd name="T1" fmla="*/ 67 h 67"/>
                <a:gd name="T2" fmla="*/ 4 w 49"/>
                <a:gd name="T3" fmla="*/ 48 h 67"/>
                <a:gd name="T4" fmla="*/ 13 w 49"/>
                <a:gd name="T5" fmla="*/ 14 h 67"/>
                <a:gd name="T6" fmla="*/ 18 w 49"/>
                <a:gd name="T7" fmla="*/ 9 h 67"/>
                <a:gd name="T8" fmla="*/ 47 w 49"/>
                <a:gd name="T9" fmla="*/ 6 h 67"/>
                <a:gd name="T10" fmla="*/ 47 w 49"/>
                <a:gd name="T11" fmla="*/ 13 h 67"/>
                <a:gd name="T12" fmla="*/ 40 w 49"/>
                <a:gd name="T13" fmla="*/ 17 h 67"/>
                <a:gd name="T14" fmla="*/ 35 w 49"/>
                <a:gd name="T15" fmla="*/ 32 h 67"/>
                <a:gd name="T16" fmla="*/ 35 w 49"/>
                <a:gd name="T17" fmla="*/ 40 h 67"/>
                <a:gd name="T18" fmla="*/ 33 w 49"/>
                <a:gd name="T19" fmla="*/ 60 h 67"/>
                <a:gd name="T20" fmla="*/ 30 w 49"/>
                <a:gd name="T21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" h="67">
                  <a:moveTo>
                    <a:pt x="30" y="67"/>
                  </a:moveTo>
                  <a:cubicBezTo>
                    <a:pt x="18" y="66"/>
                    <a:pt x="8" y="60"/>
                    <a:pt x="4" y="48"/>
                  </a:cubicBezTo>
                  <a:cubicBezTo>
                    <a:pt x="0" y="35"/>
                    <a:pt x="4" y="24"/>
                    <a:pt x="13" y="14"/>
                  </a:cubicBezTo>
                  <a:cubicBezTo>
                    <a:pt x="15" y="13"/>
                    <a:pt x="17" y="11"/>
                    <a:pt x="18" y="9"/>
                  </a:cubicBezTo>
                  <a:cubicBezTo>
                    <a:pt x="27" y="0"/>
                    <a:pt x="37" y="0"/>
                    <a:pt x="47" y="6"/>
                  </a:cubicBezTo>
                  <a:cubicBezTo>
                    <a:pt x="48" y="8"/>
                    <a:pt x="49" y="10"/>
                    <a:pt x="47" y="13"/>
                  </a:cubicBezTo>
                  <a:cubicBezTo>
                    <a:pt x="46" y="15"/>
                    <a:pt x="43" y="16"/>
                    <a:pt x="40" y="17"/>
                  </a:cubicBezTo>
                  <a:cubicBezTo>
                    <a:pt x="31" y="22"/>
                    <a:pt x="31" y="22"/>
                    <a:pt x="35" y="32"/>
                  </a:cubicBezTo>
                  <a:cubicBezTo>
                    <a:pt x="37" y="34"/>
                    <a:pt x="37" y="38"/>
                    <a:pt x="35" y="40"/>
                  </a:cubicBezTo>
                  <a:cubicBezTo>
                    <a:pt x="26" y="46"/>
                    <a:pt x="32" y="53"/>
                    <a:pt x="33" y="60"/>
                  </a:cubicBezTo>
                  <a:cubicBezTo>
                    <a:pt x="33" y="63"/>
                    <a:pt x="33" y="66"/>
                    <a:pt x="30" y="67"/>
                  </a:cubicBezTo>
                  <a:close/>
                </a:path>
              </a:pathLst>
            </a:custGeom>
            <a:solidFill>
              <a:srgbClr val="F7E4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29" name="Freeform 925">
              <a:extLst>
                <a:ext uri="{FF2B5EF4-FFF2-40B4-BE49-F238E27FC236}">
                  <a16:creationId xmlns:a16="http://schemas.microsoft.com/office/drawing/2014/main" id="{A6F4BEC9-53B9-DAC7-0E71-FF1F2EF7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7" y="2246"/>
              <a:ext cx="52" cy="71"/>
            </a:xfrm>
            <a:custGeom>
              <a:avLst/>
              <a:gdLst>
                <a:gd name="T0" fmla="*/ 0 w 48"/>
                <a:gd name="T1" fmla="*/ 61 h 64"/>
                <a:gd name="T2" fmla="*/ 2 w 48"/>
                <a:gd name="T3" fmla="*/ 54 h 64"/>
                <a:gd name="T4" fmla="*/ 13 w 48"/>
                <a:gd name="T5" fmla="*/ 42 h 64"/>
                <a:gd name="T6" fmla="*/ 21 w 48"/>
                <a:gd name="T7" fmla="*/ 36 h 64"/>
                <a:gd name="T8" fmla="*/ 16 w 48"/>
                <a:gd name="T9" fmla="*/ 28 h 64"/>
                <a:gd name="T10" fmla="*/ 17 w 48"/>
                <a:gd name="T11" fmla="*/ 14 h 64"/>
                <a:gd name="T12" fmla="*/ 17 w 48"/>
                <a:gd name="T13" fmla="*/ 13 h 64"/>
                <a:gd name="T14" fmla="*/ 16 w 48"/>
                <a:gd name="T15" fmla="*/ 7 h 64"/>
                <a:gd name="T16" fmla="*/ 17 w 48"/>
                <a:gd name="T17" fmla="*/ 0 h 64"/>
                <a:gd name="T18" fmla="*/ 37 w 48"/>
                <a:gd name="T19" fmla="*/ 19 h 64"/>
                <a:gd name="T20" fmla="*/ 0 w 48"/>
                <a:gd name="T21" fmla="*/ 6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64">
                  <a:moveTo>
                    <a:pt x="0" y="61"/>
                  </a:moveTo>
                  <a:cubicBezTo>
                    <a:pt x="1" y="59"/>
                    <a:pt x="1" y="57"/>
                    <a:pt x="2" y="54"/>
                  </a:cubicBezTo>
                  <a:cubicBezTo>
                    <a:pt x="2" y="47"/>
                    <a:pt x="5" y="42"/>
                    <a:pt x="13" y="42"/>
                  </a:cubicBezTo>
                  <a:cubicBezTo>
                    <a:pt x="17" y="42"/>
                    <a:pt x="20" y="40"/>
                    <a:pt x="21" y="36"/>
                  </a:cubicBezTo>
                  <a:cubicBezTo>
                    <a:pt x="23" y="32"/>
                    <a:pt x="19" y="30"/>
                    <a:pt x="16" y="28"/>
                  </a:cubicBezTo>
                  <a:cubicBezTo>
                    <a:pt x="9" y="22"/>
                    <a:pt x="9" y="19"/>
                    <a:pt x="17" y="14"/>
                  </a:cubicBezTo>
                  <a:cubicBezTo>
                    <a:pt x="19" y="13"/>
                    <a:pt x="17" y="13"/>
                    <a:pt x="17" y="13"/>
                  </a:cubicBezTo>
                  <a:cubicBezTo>
                    <a:pt x="16" y="11"/>
                    <a:pt x="15" y="9"/>
                    <a:pt x="16" y="7"/>
                  </a:cubicBezTo>
                  <a:cubicBezTo>
                    <a:pt x="17" y="4"/>
                    <a:pt x="17" y="2"/>
                    <a:pt x="17" y="0"/>
                  </a:cubicBezTo>
                  <a:cubicBezTo>
                    <a:pt x="26" y="3"/>
                    <a:pt x="33" y="10"/>
                    <a:pt x="37" y="19"/>
                  </a:cubicBezTo>
                  <a:cubicBezTo>
                    <a:pt x="48" y="43"/>
                    <a:pt x="30" y="64"/>
                    <a:pt x="0" y="61"/>
                  </a:cubicBezTo>
                  <a:close/>
                </a:path>
              </a:pathLst>
            </a:custGeom>
            <a:solidFill>
              <a:srgbClr val="EFC8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0" name="Freeform 926">
              <a:extLst>
                <a:ext uri="{FF2B5EF4-FFF2-40B4-BE49-F238E27FC236}">
                  <a16:creationId xmlns:a16="http://schemas.microsoft.com/office/drawing/2014/main" id="{E6EC91C7-F42B-2068-F9CA-AD35AD527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" y="2320"/>
              <a:ext cx="24" cy="22"/>
            </a:xfrm>
            <a:custGeom>
              <a:avLst/>
              <a:gdLst>
                <a:gd name="T0" fmla="*/ 22 w 22"/>
                <a:gd name="T1" fmla="*/ 7 h 20"/>
                <a:gd name="T2" fmla="*/ 14 w 22"/>
                <a:gd name="T3" fmla="*/ 17 h 20"/>
                <a:gd name="T4" fmla="*/ 1 w 22"/>
                <a:gd name="T5" fmla="*/ 12 h 20"/>
                <a:gd name="T6" fmla="*/ 7 w 22"/>
                <a:gd name="T7" fmla="*/ 1 h 20"/>
                <a:gd name="T8" fmla="*/ 22 w 22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0">
                  <a:moveTo>
                    <a:pt x="22" y="7"/>
                  </a:moveTo>
                  <a:cubicBezTo>
                    <a:pt x="18" y="10"/>
                    <a:pt x="21" y="19"/>
                    <a:pt x="14" y="17"/>
                  </a:cubicBezTo>
                  <a:cubicBezTo>
                    <a:pt x="10" y="16"/>
                    <a:pt x="1" y="20"/>
                    <a:pt x="1" y="12"/>
                  </a:cubicBezTo>
                  <a:cubicBezTo>
                    <a:pt x="0" y="8"/>
                    <a:pt x="0" y="0"/>
                    <a:pt x="7" y="1"/>
                  </a:cubicBezTo>
                  <a:cubicBezTo>
                    <a:pt x="12" y="2"/>
                    <a:pt x="18" y="1"/>
                    <a:pt x="22" y="7"/>
                  </a:cubicBezTo>
                  <a:close/>
                </a:path>
              </a:pathLst>
            </a:custGeom>
            <a:solidFill>
              <a:srgbClr val="ECD4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1" name="Freeform 927">
              <a:extLst>
                <a:ext uri="{FF2B5EF4-FFF2-40B4-BE49-F238E27FC236}">
                  <a16:creationId xmlns:a16="http://schemas.microsoft.com/office/drawing/2014/main" id="{848C014B-CB07-50BB-5DCE-C7CA3A55E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37"/>
              <a:ext cx="21" cy="22"/>
            </a:xfrm>
            <a:custGeom>
              <a:avLst/>
              <a:gdLst>
                <a:gd name="T0" fmla="*/ 1 w 19"/>
                <a:gd name="T1" fmla="*/ 10 h 20"/>
                <a:gd name="T2" fmla="*/ 7 w 19"/>
                <a:gd name="T3" fmla="*/ 3 h 20"/>
                <a:gd name="T4" fmla="*/ 19 w 19"/>
                <a:gd name="T5" fmla="*/ 9 h 20"/>
                <a:gd name="T6" fmla="*/ 12 w 19"/>
                <a:gd name="T7" fmla="*/ 19 h 20"/>
                <a:gd name="T8" fmla="*/ 1 w 19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1" y="10"/>
                  </a:moveTo>
                  <a:cubicBezTo>
                    <a:pt x="2" y="7"/>
                    <a:pt x="1" y="0"/>
                    <a:pt x="7" y="3"/>
                  </a:cubicBezTo>
                  <a:cubicBezTo>
                    <a:pt x="11" y="4"/>
                    <a:pt x="19" y="2"/>
                    <a:pt x="19" y="9"/>
                  </a:cubicBezTo>
                  <a:cubicBezTo>
                    <a:pt x="19" y="12"/>
                    <a:pt x="18" y="20"/>
                    <a:pt x="12" y="19"/>
                  </a:cubicBezTo>
                  <a:cubicBezTo>
                    <a:pt x="8" y="18"/>
                    <a:pt x="0" y="19"/>
                    <a:pt x="1" y="10"/>
                  </a:cubicBezTo>
                  <a:close/>
                </a:path>
              </a:pathLst>
            </a:custGeom>
            <a:solidFill>
              <a:srgbClr val="EAD2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2" name="Freeform 928">
              <a:extLst>
                <a:ext uri="{FF2B5EF4-FFF2-40B4-BE49-F238E27FC236}">
                  <a16:creationId xmlns:a16="http://schemas.microsoft.com/office/drawing/2014/main" id="{3F066BB9-6CB6-CEE9-21E3-0691CFDE8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302"/>
              <a:ext cx="22" cy="21"/>
            </a:xfrm>
            <a:custGeom>
              <a:avLst/>
              <a:gdLst>
                <a:gd name="T0" fmla="*/ 12 w 20"/>
                <a:gd name="T1" fmla="*/ 16 h 19"/>
                <a:gd name="T2" fmla="*/ 0 w 20"/>
                <a:gd name="T3" fmla="*/ 10 h 19"/>
                <a:gd name="T4" fmla="*/ 7 w 20"/>
                <a:gd name="T5" fmla="*/ 3 h 19"/>
                <a:gd name="T6" fmla="*/ 20 w 20"/>
                <a:gd name="T7" fmla="*/ 9 h 19"/>
                <a:gd name="T8" fmla="*/ 12 w 20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12" y="16"/>
                  </a:moveTo>
                  <a:cubicBezTo>
                    <a:pt x="9" y="13"/>
                    <a:pt x="0" y="19"/>
                    <a:pt x="0" y="10"/>
                  </a:cubicBezTo>
                  <a:cubicBezTo>
                    <a:pt x="0" y="6"/>
                    <a:pt x="1" y="0"/>
                    <a:pt x="7" y="3"/>
                  </a:cubicBezTo>
                  <a:cubicBezTo>
                    <a:pt x="12" y="4"/>
                    <a:pt x="19" y="1"/>
                    <a:pt x="20" y="9"/>
                  </a:cubicBezTo>
                  <a:cubicBezTo>
                    <a:pt x="20" y="12"/>
                    <a:pt x="20" y="18"/>
                    <a:pt x="12" y="16"/>
                  </a:cubicBezTo>
                  <a:close/>
                </a:path>
              </a:pathLst>
            </a:custGeom>
            <a:solidFill>
              <a:srgbClr val="E4CA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3" name="Freeform 929">
              <a:extLst>
                <a:ext uri="{FF2B5EF4-FFF2-40B4-BE49-F238E27FC236}">
                  <a16:creationId xmlns:a16="http://schemas.microsoft.com/office/drawing/2014/main" id="{5BE99B1C-BCFE-1271-DCEF-DCD440E55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0" y="2289"/>
              <a:ext cx="25" cy="14"/>
            </a:xfrm>
            <a:custGeom>
              <a:avLst/>
              <a:gdLst>
                <a:gd name="T0" fmla="*/ 7 w 23"/>
                <a:gd name="T1" fmla="*/ 0 h 13"/>
                <a:gd name="T2" fmla="*/ 17 w 23"/>
                <a:gd name="T3" fmla="*/ 5 h 13"/>
                <a:gd name="T4" fmla="*/ 19 w 23"/>
                <a:gd name="T5" fmla="*/ 12 h 13"/>
                <a:gd name="T6" fmla="*/ 2 w 23"/>
                <a:gd name="T7" fmla="*/ 10 h 13"/>
                <a:gd name="T8" fmla="*/ 7 w 23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3">
                  <a:moveTo>
                    <a:pt x="7" y="0"/>
                  </a:moveTo>
                  <a:cubicBezTo>
                    <a:pt x="9" y="5"/>
                    <a:pt x="14" y="4"/>
                    <a:pt x="17" y="5"/>
                  </a:cubicBezTo>
                  <a:cubicBezTo>
                    <a:pt x="23" y="6"/>
                    <a:pt x="20" y="12"/>
                    <a:pt x="19" y="12"/>
                  </a:cubicBezTo>
                  <a:cubicBezTo>
                    <a:pt x="13" y="13"/>
                    <a:pt x="7" y="13"/>
                    <a:pt x="2" y="10"/>
                  </a:cubicBezTo>
                  <a:cubicBezTo>
                    <a:pt x="0" y="9"/>
                    <a:pt x="3" y="2"/>
                    <a:pt x="7" y="0"/>
                  </a:cubicBezTo>
                  <a:close/>
                </a:path>
              </a:pathLst>
            </a:custGeom>
            <a:solidFill>
              <a:srgbClr val="E7CC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4" name="Freeform 930">
              <a:extLst>
                <a:ext uri="{FF2B5EF4-FFF2-40B4-BE49-F238E27FC236}">
                  <a16:creationId xmlns:a16="http://schemas.microsoft.com/office/drawing/2014/main" id="{FDA55859-1360-C993-2E20-8789752DB1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2281"/>
              <a:ext cx="20" cy="11"/>
            </a:xfrm>
            <a:custGeom>
              <a:avLst/>
              <a:gdLst>
                <a:gd name="T0" fmla="*/ 2 w 19"/>
                <a:gd name="T1" fmla="*/ 7 h 10"/>
                <a:gd name="T2" fmla="*/ 4 w 19"/>
                <a:gd name="T3" fmla="*/ 0 h 10"/>
                <a:gd name="T4" fmla="*/ 18 w 19"/>
                <a:gd name="T5" fmla="*/ 5 h 10"/>
                <a:gd name="T6" fmla="*/ 14 w 19"/>
                <a:gd name="T7" fmla="*/ 9 h 10"/>
                <a:gd name="T8" fmla="*/ 2 w 19"/>
                <a:gd name="T9" fmla="*/ 7 h 10"/>
                <a:gd name="T10" fmla="*/ 2 w 19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0">
                  <a:moveTo>
                    <a:pt x="2" y="7"/>
                  </a:moveTo>
                  <a:cubicBezTo>
                    <a:pt x="0" y="4"/>
                    <a:pt x="0" y="0"/>
                    <a:pt x="4" y="0"/>
                  </a:cubicBezTo>
                  <a:cubicBezTo>
                    <a:pt x="9" y="0"/>
                    <a:pt x="15" y="0"/>
                    <a:pt x="18" y="5"/>
                  </a:cubicBezTo>
                  <a:cubicBezTo>
                    <a:pt x="19" y="7"/>
                    <a:pt x="17" y="10"/>
                    <a:pt x="14" y="9"/>
                  </a:cubicBezTo>
                  <a:cubicBezTo>
                    <a:pt x="10" y="8"/>
                    <a:pt x="6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E4C6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5" name="Freeform 931">
              <a:extLst>
                <a:ext uri="{FF2B5EF4-FFF2-40B4-BE49-F238E27FC236}">
                  <a16:creationId xmlns:a16="http://schemas.microsoft.com/office/drawing/2014/main" id="{BEE2ECC5-51D6-5976-9DD1-E2F430279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2411"/>
              <a:ext cx="19" cy="23"/>
            </a:xfrm>
            <a:custGeom>
              <a:avLst/>
              <a:gdLst>
                <a:gd name="T0" fmla="*/ 18 w 18"/>
                <a:gd name="T1" fmla="*/ 16 h 21"/>
                <a:gd name="T2" fmla="*/ 10 w 18"/>
                <a:gd name="T3" fmla="*/ 20 h 21"/>
                <a:gd name="T4" fmla="*/ 1 w 18"/>
                <a:gd name="T5" fmla="*/ 7 h 21"/>
                <a:gd name="T6" fmla="*/ 11 w 18"/>
                <a:gd name="T7" fmla="*/ 1 h 21"/>
                <a:gd name="T8" fmla="*/ 18 w 18"/>
                <a:gd name="T9" fmla="*/ 1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1">
                  <a:moveTo>
                    <a:pt x="18" y="16"/>
                  </a:moveTo>
                  <a:cubicBezTo>
                    <a:pt x="17" y="19"/>
                    <a:pt x="13" y="19"/>
                    <a:pt x="10" y="20"/>
                  </a:cubicBezTo>
                  <a:cubicBezTo>
                    <a:pt x="9" y="21"/>
                    <a:pt x="0" y="9"/>
                    <a:pt x="1" y="7"/>
                  </a:cubicBezTo>
                  <a:cubicBezTo>
                    <a:pt x="3" y="2"/>
                    <a:pt x="8" y="2"/>
                    <a:pt x="11" y="1"/>
                  </a:cubicBezTo>
                  <a:cubicBezTo>
                    <a:pt x="12" y="0"/>
                    <a:pt x="18" y="12"/>
                    <a:pt x="18" y="16"/>
                  </a:cubicBezTo>
                  <a:close/>
                </a:path>
              </a:pathLst>
            </a:custGeom>
            <a:solidFill>
              <a:srgbClr val="EAC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6" name="Freeform 932">
              <a:extLst>
                <a:ext uri="{FF2B5EF4-FFF2-40B4-BE49-F238E27FC236}">
                  <a16:creationId xmlns:a16="http://schemas.microsoft.com/office/drawing/2014/main" id="{E5E87310-AB64-359C-E714-BC8E948A3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419"/>
              <a:ext cx="21" cy="20"/>
            </a:xfrm>
            <a:custGeom>
              <a:avLst/>
              <a:gdLst>
                <a:gd name="T0" fmla="*/ 19 w 19"/>
                <a:gd name="T1" fmla="*/ 14 h 19"/>
                <a:gd name="T2" fmla="*/ 11 w 19"/>
                <a:gd name="T3" fmla="*/ 19 h 19"/>
                <a:gd name="T4" fmla="*/ 2 w 19"/>
                <a:gd name="T5" fmla="*/ 6 h 19"/>
                <a:gd name="T6" fmla="*/ 9 w 19"/>
                <a:gd name="T7" fmla="*/ 1 h 19"/>
                <a:gd name="T8" fmla="*/ 19 w 19"/>
                <a:gd name="T9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4"/>
                  </a:moveTo>
                  <a:cubicBezTo>
                    <a:pt x="17" y="18"/>
                    <a:pt x="13" y="19"/>
                    <a:pt x="11" y="19"/>
                  </a:cubicBezTo>
                  <a:cubicBezTo>
                    <a:pt x="4" y="18"/>
                    <a:pt x="3" y="11"/>
                    <a:pt x="2" y="6"/>
                  </a:cubicBezTo>
                  <a:cubicBezTo>
                    <a:pt x="0" y="2"/>
                    <a:pt x="7" y="0"/>
                    <a:pt x="9" y="1"/>
                  </a:cubicBezTo>
                  <a:cubicBezTo>
                    <a:pt x="16" y="2"/>
                    <a:pt x="14" y="10"/>
                    <a:pt x="19" y="14"/>
                  </a:cubicBezTo>
                  <a:close/>
                </a:path>
              </a:pathLst>
            </a:custGeom>
            <a:solidFill>
              <a:srgbClr val="E8CB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7" name="Freeform 933">
              <a:extLst>
                <a:ext uri="{FF2B5EF4-FFF2-40B4-BE49-F238E27FC236}">
                  <a16:creationId xmlns:a16="http://schemas.microsoft.com/office/drawing/2014/main" id="{B3768CB5-85EE-5208-B172-61D952982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425"/>
              <a:ext cx="19" cy="21"/>
            </a:xfrm>
            <a:custGeom>
              <a:avLst/>
              <a:gdLst>
                <a:gd name="T0" fmla="*/ 17 w 17"/>
                <a:gd name="T1" fmla="*/ 13 h 19"/>
                <a:gd name="T2" fmla="*/ 10 w 17"/>
                <a:gd name="T3" fmla="*/ 18 h 19"/>
                <a:gd name="T4" fmla="*/ 1 w 17"/>
                <a:gd name="T5" fmla="*/ 6 h 19"/>
                <a:gd name="T6" fmla="*/ 9 w 17"/>
                <a:gd name="T7" fmla="*/ 1 h 19"/>
                <a:gd name="T8" fmla="*/ 17 w 17"/>
                <a:gd name="T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9">
                  <a:moveTo>
                    <a:pt x="17" y="13"/>
                  </a:moveTo>
                  <a:cubicBezTo>
                    <a:pt x="16" y="17"/>
                    <a:pt x="13" y="19"/>
                    <a:pt x="10" y="18"/>
                  </a:cubicBezTo>
                  <a:cubicBezTo>
                    <a:pt x="5" y="17"/>
                    <a:pt x="2" y="11"/>
                    <a:pt x="1" y="6"/>
                  </a:cubicBezTo>
                  <a:cubicBezTo>
                    <a:pt x="0" y="2"/>
                    <a:pt x="7" y="0"/>
                    <a:pt x="9" y="1"/>
                  </a:cubicBezTo>
                  <a:cubicBezTo>
                    <a:pt x="15" y="3"/>
                    <a:pt x="14" y="10"/>
                    <a:pt x="17" y="13"/>
                  </a:cubicBezTo>
                  <a:close/>
                </a:path>
              </a:pathLst>
            </a:custGeom>
            <a:solidFill>
              <a:srgbClr val="E8CC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8" name="Freeform 934">
              <a:extLst>
                <a:ext uri="{FF2B5EF4-FFF2-40B4-BE49-F238E27FC236}">
                  <a16:creationId xmlns:a16="http://schemas.microsoft.com/office/drawing/2014/main" id="{983204AA-0E3C-857B-8916-BEBFD03CC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5" y="2405"/>
              <a:ext cx="18" cy="21"/>
            </a:xfrm>
            <a:custGeom>
              <a:avLst/>
              <a:gdLst>
                <a:gd name="T0" fmla="*/ 15 w 16"/>
                <a:gd name="T1" fmla="*/ 13 h 19"/>
                <a:gd name="T2" fmla="*/ 9 w 16"/>
                <a:gd name="T3" fmla="*/ 19 h 19"/>
                <a:gd name="T4" fmla="*/ 2 w 16"/>
                <a:gd name="T5" fmla="*/ 5 h 19"/>
                <a:gd name="T6" fmla="*/ 8 w 16"/>
                <a:gd name="T7" fmla="*/ 1 h 19"/>
                <a:gd name="T8" fmla="*/ 15 w 16"/>
                <a:gd name="T9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9">
                  <a:moveTo>
                    <a:pt x="15" y="13"/>
                  </a:moveTo>
                  <a:cubicBezTo>
                    <a:pt x="16" y="18"/>
                    <a:pt x="11" y="19"/>
                    <a:pt x="9" y="19"/>
                  </a:cubicBezTo>
                  <a:cubicBezTo>
                    <a:pt x="2" y="17"/>
                    <a:pt x="3" y="10"/>
                    <a:pt x="2" y="5"/>
                  </a:cubicBezTo>
                  <a:cubicBezTo>
                    <a:pt x="0" y="1"/>
                    <a:pt x="6" y="0"/>
                    <a:pt x="8" y="1"/>
                  </a:cubicBezTo>
                  <a:cubicBezTo>
                    <a:pt x="14" y="2"/>
                    <a:pt x="12" y="10"/>
                    <a:pt x="15" y="13"/>
                  </a:cubicBezTo>
                  <a:close/>
                </a:path>
              </a:pathLst>
            </a:custGeom>
            <a:solidFill>
              <a:srgbClr val="E9CA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9" name="Freeform 935">
              <a:extLst>
                <a:ext uri="{FF2B5EF4-FFF2-40B4-BE49-F238E27FC236}">
                  <a16:creationId xmlns:a16="http://schemas.microsoft.com/office/drawing/2014/main" id="{5E8B76F4-3059-43E3-AAB3-D4CBEF44D2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0" y="2402"/>
              <a:ext cx="10" cy="19"/>
            </a:xfrm>
            <a:custGeom>
              <a:avLst/>
              <a:gdLst>
                <a:gd name="T0" fmla="*/ 10 w 10"/>
                <a:gd name="T1" fmla="*/ 12 h 17"/>
                <a:gd name="T2" fmla="*/ 8 w 10"/>
                <a:gd name="T3" fmla="*/ 16 h 17"/>
                <a:gd name="T4" fmla="*/ 0 w 10"/>
                <a:gd name="T5" fmla="*/ 3 h 17"/>
                <a:gd name="T6" fmla="*/ 2 w 10"/>
                <a:gd name="T7" fmla="*/ 1 h 17"/>
                <a:gd name="T8" fmla="*/ 10 w 10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7">
                  <a:moveTo>
                    <a:pt x="10" y="12"/>
                  </a:moveTo>
                  <a:cubicBezTo>
                    <a:pt x="10" y="14"/>
                    <a:pt x="9" y="17"/>
                    <a:pt x="8" y="16"/>
                  </a:cubicBezTo>
                  <a:cubicBezTo>
                    <a:pt x="2" y="14"/>
                    <a:pt x="3" y="8"/>
                    <a:pt x="0" y="3"/>
                  </a:cubicBezTo>
                  <a:cubicBezTo>
                    <a:pt x="0" y="2"/>
                    <a:pt x="1" y="0"/>
                    <a:pt x="2" y="1"/>
                  </a:cubicBezTo>
                  <a:cubicBezTo>
                    <a:pt x="7" y="2"/>
                    <a:pt x="7" y="9"/>
                    <a:pt x="10" y="12"/>
                  </a:cubicBezTo>
                  <a:close/>
                </a:path>
              </a:pathLst>
            </a:custGeom>
            <a:solidFill>
              <a:srgbClr val="E3C9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0" name="Freeform 936">
              <a:extLst>
                <a:ext uri="{FF2B5EF4-FFF2-40B4-BE49-F238E27FC236}">
                  <a16:creationId xmlns:a16="http://schemas.microsoft.com/office/drawing/2014/main" id="{86B0D133-367F-CE25-4515-B01F423A5C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4" y="2355"/>
              <a:ext cx="34" cy="50"/>
            </a:xfrm>
            <a:custGeom>
              <a:avLst/>
              <a:gdLst>
                <a:gd name="T0" fmla="*/ 31 w 31"/>
                <a:gd name="T1" fmla="*/ 43 h 46"/>
                <a:gd name="T2" fmla="*/ 8 w 31"/>
                <a:gd name="T3" fmla="*/ 37 h 46"/>
                <a:gd name="T4" fmla="*/ 4 w 31"/>
                <a:gd name="T5" fmla="*/ 17 h 46"/>
                <a:gd name="T6" fmla="*/ 27 w 31"/>
                <a:gd name="T7" fmla="*/ 1 h 46"/>
                <a:gd name="T8" fmla="*/ 27 w 31"/>
                <a:gd name="T9" fmla="*/ 7 h 46"/>
                <a:gd name="T10" fmla="*/ 26 w 31"/>
                <a:gd name="T11" fmla="*/ 21 h 46"/>
                <a:gd name="T12" fmla="*/ 26 w 31"/>
                <a:gd name="T13" fmla="*/ 33 h 46"/>
                <a:gd name="T14" fmla="*/ 28 w 31"/>
                <a:gd name="T15" fmla="*/ 38 h 46"/>
                <a:gd name="T16" fmla="*/ 31 w 31"/>
                <a:gd name="T1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46">
                  <a:moveTo>
                    <a:pt x="31" y="43"/>
                  </a:moveTo>
                  <a:cubicBezTo>
                    <a:pt x="22" y="46"/>
                    <a:pt x="14" y="45"/>
                    <a:pt x="8" y="37"/>
                  </a:cubicBezTo>
                  <a:cubicBezTo>
                    <a:pt x="3" y="32"/>
                    <a:pt x="0" y="24"/>
                    <a:pt x="4" y="17"/>
                  </a:cubicBezTo>
                  <a:cubicBezTo>
                    <a:pt x="9" y="9"/>
                    <a:pt x="15" y="0"/>
                    <a:pt x="27" y="1"/>
                  </a:cubicBezTo>
                  <a:cubicBezTo>
                    <a:pt x="28" y="3"/>
                    <a:pt x="28" y="5"/>
                    <a:pt x="27" y="7"/>
                  </a:cubicBezTo>
                  <a:cubicBezTo>
                    <a:pt x="24" y="11"/>
                    <a:pt x="21" y="16"/>
                    <a:pt x="26" y="21"/>
                  </a:cubicBezTo>
                  <a:cubicBezTo>
                    <a:pt x="29" y="24"/>
                    <a:pt x="28" y="30"/>
                    <a:pt x="26" y="33"/>
                  </a:cubicBezTo>
                  <a:cubicBezTo>
                    <a:pt x="23" y="37"/>
                    <a:pt x="27" y="36"/>
                    <a:pt x="28" y="38"/>
                  </a:cubicBezTo>
                  <a:cubicBezTo>
                    <a:pt x="29" y="39"/>
                    <a:pt x="31" y="40"/>
                    <a:pt x="31" y="43"/>
                  </a:cubicBezTo>
                  <a:close/>
                </a:path>
              </a:pathLst>
            </a:custGeom>
            <a:solidFill>
              <a:srgbClr val="F7ED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1" name="Freeform 937">
              <a:extLst>
                <a:ext uri="{FF2B5EF4-FFF2-40B4-BE49-F238E27FC236}">
                  <a16:creationId xmlns:a16="http://schemas.microsoft.com/office/drawing/2014/main" id="{80D6D20A-F135-EF54-B400-986D1C018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355"/>
              <a:ext cx="33" cy="47"/>
            </a:xfrm>
            <a:custGeom>
              <a:avLst/>
              <a:gdLst>
                <a:gd name="T0" fmla="*/ 0 w 30"/>
                <a:gd name="T1" fmla="*/ 5 h 43"/>
                <a:gd name="T2" fmla="*/ 2 w 30"/>
                <a:gd name="T3" fmla="*/ 1 h 43"/>
                <a:gd name="T4" fmla="*/ 18 w 30"/>
                <a:gd name="T5" fmla="*/ 5 h 43"/>
                <a:gd name="T6" fmla="*/ 24 w 30"/>
                <a:gd name="T7" fmla="*/ 27 h 43"/>
                <a:gd name="T8" fmla="*/ 6 w 30"/>
                <a:gd name="T9" fmla="*/ 43 h 43"/>
                <a:gd name="T10" fmla="*/ 2 w 30"/>
                <a:gd name="T11" fmla="*/ 40 h 43"/>
                <a:gd name="T12" fmla="*/ 9 w 30"/>
                <a:gd name="T13" fmla="*/ 32 h 43"/>
                <a:gd name="T14" fmla="*/ 7 w 30"/>
                <a:gd name="T15" fmla="*/ 21 h 43"/>
                <a:gd name="T16" fmla="*/ 3 w 30"/>
                <a:gd name="T17" fmla="*/ 14 h 43"/>
                <a:gd name="T18" fmla="*/ 0 w 30"/>
                <a:gd name="T19" fmla="*/ 5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43">
                  <a:moveTo>
                    <a:pt x="0" y="5"/>
                  </a:moveTo>
                  <a:cubicBezTo>
                    <a:pt x="1" y="4"/>
                    <a:pt x="1" y="3"/>
                    <a:pt x="2" y="1"/>
                  </a:cubicBezTo>
                  <a:cubicBezTo>
                    <a:pt x="8" y="0"/>
                    <a:pt x="13" y="2"/>
                    <a:pt x="18" y="5"/>
                  </a:cubicBezTo>
                  <a:cubicBezTo>
                    <a:pt x="27" y="10"/>
                    <a:pt x="30" y="18"/>
                    <a:pt x="24" y="27"/>
                  </a:cubicBezTo>
                  <a:cubicBezTo>
                    <a:pt x="20" y="34"/>
                    <a:pt x="15" y="40"/>
                    <a:pt x="6" y="43"/>
                  </a:cubicBezTo>
                  <a:cubicBezTo>
                    <a:pt x="5" y="42"/>
                    <a:pt x="4" y="41"/>
                    <a:pt x="2" y="40"/>
                  </a:cubicBezTo>
                  <a:cubicBezTo>
                    <a:pt x="4" y="37"/>
                    <a:pt x="7" y="34"/>
                    <a:pt x="9" y="32"/>
                  </a:cubicBezTo>
                  <a:cubicBezTo>
                    <a:pt x="15" y="27"/>
                    <a:pt x="14" y="24"/>
                    <a:pt x="7" y="21"/>
                  </a:cubicBezTo>
                  <a:cubicBezTo>
                    <a:pt x="4" y="19"/>
                    <a:pt x="1" y="16"/>
                    <a:pt x="3" y="14"/>
                  </a:cubicBezTo>
                  <a:cubicBezTo>
                    <a:pt x="7" y="9"/>
                    <a:pt x="1" y="8"/>
                    <a:pt x="0" y="5"/>
                  </a:cubicBezTo>
                  <a:close/>
                </a:path>
              </a:pathLst>
            </a:custGeom>
            <a:solidFill>
              <a:srgbClr val="F4D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2" name="Freeform 938">
              <a:extLst>
                <a:ext uri="{FF2B5EF4-FFF2-40B4-BE49-F238E27FC236}">
                  <a16:creationId xmlns:a16="http://schemas.microsoft.com/office/drawing/2014/main" id="{01B47C62-810D-7E7D-2953-479A7B432A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2" y="2324"/>
              <a:ext cx="17" cy="18"/>
            </a:xfrm>
            <a:custGeom>
              <a:avLst/>
              <a:gdLst>
                <a:gd name="T0" fmla="*/ 8 w 15"/>
                <a:gd name="T1" fmla="*/ 16 h 16"/>
                <a:gd name="T2" fmla="*/ 1 w 15"/>
                <a:gd name="T3" fmla="*/ 11 h 16"/>
                <a:gd name="T4" fmla="*/ 8 w 15"/>
                <a:gd name="T5" fmla="*/ 0 h 16"/>
                <a:gd name="T6" fmla="*/ 14 w 15"/>
                <a:gd name="T7" fmla="*/ 6 h 16"/>
                <a:gd name="T8" fmla="*/ 8 w 1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8" y="16"/>
                  </a:moveTo>
                  <a:cubicBezTo>
                    <a:pt x="5" y="14"/>
                    <a:pt x="0" y="14"/>
                    <a:pt x="1" y="11"/>
                  </a:cubicBezTo>
                  <a:cubicBezTo>
                    <a:pt x="2" y="7"/>
                    <a:pt x="2" y="1"/>
                    <a:pt x="8" y="0"/>
                  </a:cubicBezTo>
                  <a:cubicBezTo>
                    <a:pt x="10" y="0"/>
                    <a:pt x="15" y="2"/>
                    <a:pt x="14" y="6"/>
                  </a:cubicBezTo>
                  <a:cubicBezTo>
                    <a:pt x="13" y="9"/>
                    <a:pt x="12" y="14"/>
                    <a:pt x="8" y="16"/>
                  </a:cubicBezTo>
                  <a:close/>
                </a:path>
              </a:pathLst>
            </a:custGeom>
            <a:solidFill>
              <a:srgbClr val="E9DB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3" name="Freeform 939">
              <a:extLst>
                <a:ext uri="{FF2B5EF4-FFF2-40B4-BE49-F238E27FC236}">
                  <a16:creationId xmlns:a16="http://schemas.microsoft.com/office/drawing/2014/main" id="{C826BA55-082B-B171-301F-2C1EBA2B72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312"/>
              <a:ext cx="17" cy="18"/>
            </a:xfrm>
            <a:custGeom>
              <a:avLst/>
              <a:gdLst>
                <a:gd name="T0" fmla="*/ 6 w 15"/>
                <a:gd name="T1" fmla="*/ 16 h 16"/>
                <a:gd name="T2" fmla="*/ 1 w 15"/>
                <a:gd name="T3" fmla="*/ 13 h 16"/>
                <a:gd name="T4" fmla="*/ 10 w 15"/>
                <a:gd name="T5" fmla="*/ 0 h 16"/>
                <a:gd name="T6" fmla="*/ 14 w 15"/>
                <a:gd name="T7" fmla="*/ 5 h 16"/>
                <a:gd name="T8" fmla="*/ 6 w 15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6" y="16"/>
                  </a:moveTo>
                  <a:cubicBezTo>
                    <a:pt x="3" y="15"/>
                    <a:pt x="0" y="15"/>
                    <a:pt x="1" y="13"/>
                  </a:cubicBezTo>
                  <a:cubicBezTo>
                    <a:pt x="4" y="8"/>
                    <a:pt x="4" y="2"/>
                    <a:pt x="10" y="0"/>
                  </a:cubicBezTo>
                  <a:cubicBezTo>
                    <a:pt x="11" y="0"/>
                    <a:pt x="15" y="2"/>
                    <a:pt x="14" y="5"/>
                  </a:cubicBezTo>
                  <a:cubicBezTo>
                    <a:pt x="12" y="9"/>
                    <a:pt x="10" y="13"/>
                    <a:pt x="6" y="16"/>
                  </a:cubicBezTo>
                  <a:close/>
                </a:path>
              </a:pathLst>
            </a:custGeom>
            <a:solidFill>
              <a:srgbClr val="ECDD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4" name="Freeform 940">
              <a:extLst>
                <a:ext uri="{FF2B5EF4-FFF2-40B4-BE49-F238E27FC236}">
                  <a16:creationId xmlns:a16="http://schemas.microsoft.com/office/drawing/2014/main" id="{5EC8DD93-2FE9-EC04-B5D3-E117F5332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1" y="2318"/>
              <a:ext cx="15" cy="17"/>
            </a:xfrm>
            <a:custGeom>
              <a:avLst/>
              <a:gdLst>
                <a:gd name="T0" fmla="*/ 13 w 13"/>
                <a:gd name="T1" fmla="*/ 5 h 16"/>
                <a:gd name="T2" fmla="*/ 5 w 13"/>
                <a:gd name="T3" fmla="*/ 16 h 16"/>
                <a:gd name="T4" fmla="*/ 1 w 13"/>
                <a:gd name="T5" fmla="*/ 11 h 16"/>
                <a:gd name="T6" fmla="*/ 9 w 13"/>
                <a:gd name="T7" fmla="*/ 1 h 16"/>
                <a:gd name="T8" fmla="*/ 13 w 13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6">
                  <a:moveTo>
                    <a:pt x="13" y="5"/>
                  </a:moveTo>
                  <a:cubicBezTo>
                    <a:pt x="9" y="8"/>
                    <a:pt x="10" y="14"/>
                    <a:pt x="5" y="16"/>
                  </a:cubicBezTo>
                  <a:cubicBezTo>
                    <a:pt x="4" y="16"/>
                    <a:pt x="0" y="14"/>
                    <a:pt x="1" y="11"/>
                  </a:cubicBezTo>
                  <a:cubicBezTo>
                    <a:pt x="3" y="8"/>
                    <a:pt x="4" y="3"/>
                    <a:pt x="9" y="1"/>
                  </a:cubicBezTo>
                  <a:cubicBezTo>
                    <a:pt x="10" y="0"/>
                    <a:pt x="13" y="2"/>
                    <a:pt x="13" y="5"/>
                  </a:cubicBezTo>
                  <a:close/>
                </a:path>
              </a:pathLst>
            </a:custGeom>
            <a:solidFill>
              <a:srgbClr val="E2D5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5" name="Freeform 941">
              <a:extLst>
                <a:ext uri="{FF2B5EF4-FFF2-40B4-BE49-F238E27FC236}">
                  <a16:creationId xmlns:a16="http://schemas.microsoft.com/office/drawing/2014/main" id="{99091058-DFDE-A812-3DD1-5AB9579F7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6" y="2332"/>
              <a:ext cx="14" cy="14"/>
            </a:xfrm>
            <a:custGeom>
              <a:avLst/>
              <a:gdLst>
                <a:gd name="T0" fmla="*/ 12 w 12"/>
                <a:gd name="T1" fmla="*/ 6 h 13"/>
                <a:gd name="T2" fmla="*/ 6 w 12"/>
                <a:gd name="T3" fmla="*/ 12 h 13"/>
                <a:gd name="T4" fmla="*/ 2 w 12"/>
                <a:gd name="T5" fmla="*/ 8 h 13"/>
                <a:gd name="T6" fmla="*/ 7 w 12"/>
                <a:gd name="T7" fmla="*/ 0 h 13"/>
                <a:gd name="T8" fmla="*/ 12 w 12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12" y="6"/>
                  </a:moveTo>
                  <a:cubicBezTo>
                    <a:pt x="10" y="8"/>
                    <a:pt x="12" y="13"/>
                    <a:pt x="6" y="12"/>
                  </a:cubicBezTo>
                  <a:cubicBezTo>
                    <a:pt x="4" y="12"/>
                    <a:pt x="0" y="12"/>
                    <a:pt x="2" y="8"/>
                  </a:cubicBezTo>
                  <a:cubicBezTo>
                    <a:pt x="3" y="5"/>
                    <a:pt x="3" y="1"/>
                    <a:pt x="7" y="0"/>
                  </a:cubicBezTo>
                  <a:cubicBezTo>
                    <a:pt x="9" y="0"/>
                    <a:pt x="12" y="2"/>
                    <a:pt x="12" y="6"/>
                  </a:cubicBezTo>
                  <a:close/>
                </a:path>
              </a:pathLst>
            </a:custGeom>
            <a:solidFill>
              <a:srgbClr val="E9E1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6" name="Freeform 942">
              <a:extLst>
                <a:ext uri="{FF2B5EF4-FFF2-40B4-BE49-F238E27FC236}">
                  <a16:creationId xmlns:a16="http://schemas.microsoft.com/office/drawing/2014/main" id="{0B2853BE-81A3-691B-529A-BD91CD3C4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1" y="2339"/>
              <a:ext cx="10" cy="14"/>
            </a:xfrm>
            <a:custGeom>
              <a:avLst/>
              <a:gdLst>
                <a:gd name="T0" fmla="*/ 3 w 9"/>
                <a:gd name="T1" fmla="*/ 0 h 13"/>
                <a:gd name="T2" fmla="*/ 8 w 9"/>
                <a:gd name="T3" fmla="*/ 5 h 13"/>
                <a:gd name="T4" fmla="*/ 5 w 9"/>
                <a:gd name="T5" fmla="*/ 12 h 13"/>
                <a:gd name="T6" fmla="*/ 0 w 9"/>
                <a:gd name="T7" fmla="*/ 8 h 13"/>
                <a:gd name="T8" fmla="*/ 3 w 9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3">
                  <a:moveTo>
                    <a:pt x="3" y="0"/>
                  </a:moveTo>
                  <a:cubicBezTo>
                    <a:pt x="5" y="1"/>
                    <a:pt x="9" y="2"/>
                    <a:pt x="8" y="5"/>
                  </a:cubicBezTo>
                  <a:cubicBezTo>
                    <a:pt x="8" y="8"/>
                    <a:pt x="7" y="11"/>
                    <a:pt x="5" y="12"/>
                  </a:cubicBezTo>
                  <a:cubicBezTo>
                    <a:pt x="3" y="13"/>
                    <a:pt x="0" y="11"/>
                    <a:pt x="0" y="8"/>
                  </a:cubicBezTo>
                  <a:cubicBezTo>
                    <a:pt x="0" y="5"/>
                    <a:pt x="0" y="2"/>
                    <a:pt x="3" y="0"/>
                  </a:cubicBezTo>
                  <a:close/>
                </a:path>
              </a:pathLst>
            </a:custGeom>
            <a:solidFill>
              <a:srgbClr val="EEE6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7" name="Freeform 943">
              <a:extLst>
                <a:ext uri="{FF2B5EF4-FFF2-40B4-BE49-F238E27FC236}">
                  <a16:creationId xmlns:a16="http://schemas.microsoft.com/office/drawing/2014/main" id="{B171F745-29AE-50E9-1AC6-B2D7F7037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9" y="2240"/>
              <a:ext cx="214" cy="210"/>
            </a:xfrm>
            <a:custGeom>
              <a:avLst/>
              <a:gdLst>
                <a:gd name="T0" fmla="*/ 0 w 195"/>
                <a:gd name="T1" fmla="*/ 60 h 192"/>
                <a:gd name="T2" fmla="*/ 56 w 195"/>
                <a:gd name="T3" fmla="*/ 5 h 192"/>
                <a:gd name="T4" fmla="*/ 67 w 195"/>
                <a:gd name="T5" fmla="*/ 4 h 192"/>
                <a:gd name="T6" fmla="*/ 125 w 195"/>
                <a:gd name="T7" fmla="*/ 63 h 192"/>
                <a:gd name="T8" fmla="*/ 189 w 195"/>
                <a:gd name="T9" fmla="*/ 130 h 192"/>
                <a:gd name="T10" fmla="*/ 189 w 195"/>
                <a:gd name="T11" fmla="*/ 143 h 192"/>
                <a:gd name="T12" fmla="*/ 146 w 195"/>
                <a:gd name="T13" fmla="*/ 186 h 192"/>
                <a:gd name="T14" fmla="*/ 139 w 195"/>
                <a:gd name="T15" fmla="*/ 187 h 192"/>
                <a:gd name="T16" fmla="*/ 4 w 195"/>
                <a:gd name="T17" fmla="*/ 63 h 192"/>
                <a:gd name="T18" fmla="*/ 0 w 195"/>
                <a:gd name="T19" fmla="*/ 6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5" h="192">
                  <a:moveTo>
                    <a:pt x="0" y="60"/>
                  </a:moveTo>
                  <a:cubicBezTo>
                    <a:pt x="20" y="42"/>
                    <a:pt x="37" y="23"/>
                    <a:pt x="56" y="5"/>
                  </a:cubicBezTo>
                  <a:cubicBezTo>
                    <a:pt x="60" y="1"/>
                    <a:pt x="62" y="0"/>
                    <a:pt x="67" y="4"/>
                  </a:cubicBezTo>
                  <a:cubicBezTo>
                    <a:pt x="87" y="23"/>
                    <a:pt x="106" y="43"/>
                    <a:pt x="125" y="63"/>
                  </a:cubicBezTo>
                  <a:cubicBezTo>
                    <a:pt x="146" y="85"/>
                    <a:pt x="167" y="108"/>
                    <a:pt x="189" y="130"/>
                  </a:cubicBezTo>
                  <a:cubicBezTo>
                    <a:pt x="194" y="135"/>
                    <a:pt x="195" y="137"/>
                    <a:pt x="189" y="143"/>
                  </a:cubicBezTo>
                  <a:cubicBezTo>
                    <a:pt x="174" y="157"/>
                    <a:pt x="160" y="172"/>
                    <a:pt x="146" y="186"/>
                  </a:cubicBezTo>
                  <a:cubicBezTo>
                    <a:pt x="143" y="189"/>
                    <a:pt x="142" y="192"/>
                    <a:pt x="139" y="187"/>
                  </a:cubicBezTo>
                  <a:cubicBezTo>
                    <a:pt x="99" y="140"/>
                    <a:pt x="52" y="101"/>
                    <a:pt x="4" y="63"/>
                  </a:cubicBezTo>
                  <a:cubicBezTo>
                    <a:pt x="3" y="62"/>
                    <a:pt x="2" y="61"/>
                    <a:pt x="0" y="60"/>
                  </a:cubicBezTo>
                  <a:close/>
                </a:path>
              </a:pathLst>
            </a:custGeom>
            <a:solidFill>
              <a:srgbClr val="8EC8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8" name="Freeform 944">
              <a:extLst>
                <a:ext uri="{FF2B5EF4-FFF2-40B4-BE49-F238E27FC236}">
                  <a16:creationId xmlns:a16="http://schemas.microsoft.com/office/drawing/2014/main" id="{D4B1A735-6E3A-1E5F-EC8B-49D04E909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7" y="1626"/>
              <a:ext cx="29" cy="26"/>
            </a:xfrm>
            <a:custGeom>
              <a:avLst/>
              <a:gdLst>
                <a:gd name="T0" fmla="*/ 25 w 26"/>
                <a:gd name="T1" fmla="*/ 14 h 24"/>
                <a:gd name="T2" fmla="*/ 6 w 26"/>
                <a:gd name="T3" fmla="*/ 23 h 24"/>
                <a:gd name="T4" fmla="*/ 0 w 26"/>
                <a:gd name="T5" fmla="*/ 19 h 24"/>
                <a:gd name="T6" fmla="*/ 18 w 26"/>
                <a:gd name="T7" fmla="*/ 1 h 24"/>
                <a:gd name="T8" fmla="*/ 25 w 26"/>
                <a:gd name="T9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4">
                  <a:moveTo>
                    <a:pt x="25" y="14"/>
                  </a:moveTo>
                  <a:cubicBezTo>
                    <a:pt x="21" y="22"/>
                    <a:pt x="12" y="21"/>
                    <a:pt x="6" y="23"/>
                  </a:cubicBezTo>
                  <a:cubicBezTo>
                    <a:pt x="3" y="24"/>
                    <a:pt x="0" y="22"/>
                    <a:pt x="0" y="19"/>
                  </a:cubicBezTo>
                  <a:cubicBezTo>
                    <a:pt x="0" y="13"/>
                    <a:pt x="11" y="0"/>
                    <a:pt x="18" y="1"/>
                  </a:cubicBezTo>
                  <a:cubicBezTo>
                    <a:pt x="26" y="2"/>
                    <a:pt x="21" y="10"/>
                    <a:pt x="25" y="14"/>
                  </a:cubicBezTo>
                  <a:close/>
                </a:path>
              </a:pathLst>
            </a:custGeom>
            <a:solidFill>
              <a:srgbClr val="6C9E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9" name="Freeform 945">
              <a:extLst>
                <a:ext uri="{FF2B5EF4-FFF2-40B4-BE49-F238E27FC236}">
                  <a16:creationId xmlns:a16="http://schemas.microsoft.com/office/drawing/2014/main" id="{0B2244F7-8EAB-4970-9F71-00948F9A48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" y="1650"/>
              <a:ext cx="21" cy="21"/>
            </a:xfrm>
            <a:custGeom>
              <a:avLst/>
              <a:gdLst>
                <a:gd name="T0" fmla="*/ 9 w 19"/>
                <a:gd name="T1" fmla="*/ 0 h 19"/>
                <a:gd name="T2" fmla="*/ 19 w 19"/>
                <a:gd name="T3" fmla="*/ 9 h 19"/>
                <a:gd name="T4" fmla="*/ 7 w 19"/>
                <a:gd name="T5" fmla="*/ 18 h 19"/>
                <a:gd name="T6" fmla="*/ 2 w 19"/>
                <a:gd name="T7" fmla="*/ 4 h 19"/>
                <a:gd name="T8" fmla="*/ 9 w 19"/>
                <a:gd name="T9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9" y="0"/>
                  </a:moveTo>
                  <a:cubicBezTo>
                    <a:pt x="13" y="1"/>
                    <a:pt x="19" y="3"/>
                    <a:pt x="19" y="9"/>
                  </a:cubicBezTo>
                  <a:cubicBezTo>
                    <a:pt x="19" y="15"/>
                    <a:pt x="12" y="19"/>
                    <a:pt x="7" y="18"/>
                  </a:cubicBezTo>
                  <a:cubicBezTo>
                    <a:pt x="1" y="17"/>
                    <a:pt x="3" y="9"/>
                    <a:pt x="2" y="4"/>
                  </a:cubicBezTo>
                  <a:cubicBezTo>
                    <a:pt x="0" y="0"/>
                    <a:pt x="4" y="0"/>
                    <a:pt x="9" y="0"/>
                  </a:cubicBezTo>
                  <a:close/>
                </a:path>
              </a:pathLst>
            </a:custGeom>
            <a:solidFill>
              <a:srgbClr val="6A9D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0" name="Freeform 946">
              <a:extLst>
                <a:ext uri="{FF2B5EF4-FFF2-40B4-BE49-F238E27FC236}">
                  <a16:creationId xmlns:a16="http://schemas.microsoft.com/office/drawing/2014/main" id="{D1ACF9AE-A363-215C-FEDB-306BCFFD1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" y="928"/>
              <a:ext cx="24" cy="31"/>
            </a:xfrm>
            <a:custGeom>
              <a:avLst/>
              <a:gdLst>
                <a:gd name="T0" fmla="*/ 0 w 22"/>
                <a:gd name="T1" fmla="*/ 18 h 28"/>
                <a:gd name="T2" fmla="*/ 2 w 22"/>
                <a:gd name="T3" fmla="*/ 10 h 28"/>
                <a:gd name="T4" fmla="*/ 9 w 22"/>
                <a:gd name="T5" fmla="*/ 5 h 28"/>
                <a:gd name="T6" fmla="*/ 14 w 22"/>
                <a:gd name="T7" fmla="*/ 18 h 28"/>
                <a:gd name="T8" fmla="*/ 11 w 22"/>
                <a:gd name="T9" fmla="*/ 22 h 28"/>
                <a:gd name="T10" fmla="*/ 4 w 22"/>
                <a:gd name="T11" fmla="*/ 27 h 28"/>
                <a:gd name="T12" fmla="*/ 0 w 22"/>
                <a:gd name="T13" fmla="*/ 1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28">
                  <a:moveTo>
                    <a:pt x="0" y="18"/>
                  </a:moveTo>
                  <a:cubicBezTo>
                    <a:pt x="0" y="15"/>
                    <a:pt x="0" y="12"/>
                    <a:pt x="2" y="10"/>
                  </a:cubicBezTo>
                  <a:cubicBezTo>
                    <a:pt x="4" y="8"/>
                    <a:pt x="4" y="0"/>
                    <a:pt x="9" y="5"/>
                  </a:cubicBezTo>
                  <a:cubicBezTo>
                    <a:pt x="13" y="7"/>
                    <a:pt x="22" y="10"/>
                    <a:pt x="14" y="18"/>
                  </a:cubicBezTo>
                  <a:cubicBezTo>
                    <a:pt x="13" y="19"/>
                    <a:pt x="12" y="21"/>
                    <a:pt x="11" y="22"/>
                  </a:cubicBezTo>
                  <a:cubicBezTo>
                    <a:pt x="9" y="24"/>
                    <a:pt x="8" y="28"/>
                    <a:pt x="4" y="27"/>
                  </a:cubicBezTo>
                  <a:cubicBezTo>
                    <a:pt x="0" y="26"/>
                    <a:pt x="0" y="21"/>
                    <a:pt x="0" y="18"/>
                  </a:cubicBezTo>
                  <a:close/>
                </a:path>
              </a:pathLst>
            </a:custGeom>
            <a:solidFill>
              <a:srgbClr val="7BB3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1" name="Freeform 947">
              <a:extLst>
                <a:ext uri="{FF2B5EF4-FFF2-40B4-BE49-F238E27FC236}">
                  <a16:creationId xmlns:a16="http://schemas.microsoft.com/office/drawing/2014/main" id="{6AD2C537-CB58-27FA-1BD2-C351B8F80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1" y="935"/>
              <a:ext cx="19" cy="17"/>
            </a:xfrm>
            <a:custGeom>
              <a:avLst/>
              <a:gdLst>
                <a:gd name="T0" fmla="*/ 10 w 17"/>
                <a:gd name="T1" fmla="*/ 0 h 16"/>
                <a:gd name="T2" fmla="*/ 16 w 17"/>
                <a:gd name="T3" fmla="*/ 7 h 16"/>
                <a:gd name="T4" fmla="*/ 9 w 17"/>
                <a:gd name="T5" fmla="*/ 16 h 16"/>
                <a:gd name="T6" fmla="*/ 0 w 17"/>
                <a:gd name="T7" fmla="*/ 6 h 16"/>
                <a:gd name="T8" fmla="*/ 10 w 17"/>
                <a:gd name="T9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10" y="0"/>
                  </a:moveTo>
                  <a:cubicBezTo>
                    <a:pt x="13" y="1"/>
                    <a:pt x="17" y="2"/>
                    <a:pt x="16" y="7"/>
                  </a:cubicBezTo>
                  <a:cubicBezTo>
                    <a:pt x="15" y="10"/>
                    <a:pt x="14" y="16"/>
                    <a:pt x="9" y="16"/>
                  </a:cubicBezTo>
                  <a:cubicBezTo>
                    <a:pt x="5" y="15"/>
                    <a:pt x="0" y="10"/>
                    <a:pt x="0" y="6"/>
                  </a:cubicBezTo>
                  <a:cubicBezTo>
                    <a:pt x="0" y="2"/>
                    <a:pt x="6" y="1"/>
                    <a:pt x="10" y="0"/>
                  </a:cubicBezTo>
                  <a:close/>
                </a:path>
              </a:pathLst>
            </a:custGeom>
            <a:solidFill>
              <a:srgbClr val="77AF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2" name="Freeform 948">
              <a:extLst>
                <a:ext uri="{FF2B5EF4-FFF2-40B4-BE49-F238E27FC236}">
                  <a16:creationId xmlns:a16="http://schemas.microsoft.com/office/drawing/2014/main" id="{BAAE194A-7831-14F4-2050-28B6DAF03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1048"/>
              <a:ext cx="25" cy="19"/>
            </a:xfrm>
            <a:custGeom>
              <a:avLst/>
              <a:gdLst>
                <a:gd name="T0" fmla="*/ 12 w 23"/>
                <a:gd name="T1" fmla="*/ 16 h 18"/>
                <a:gd name="T2" fmla="*/ 1 w 23"/>
                <a:gd name="T3" fmla="*/ 12 h 18"/>
                <a:gd name="T4" fmla="*/ 18 w 23"/>
                <a:gd name="T5" fmla="*/ 0 h 18"/>
                <a:gd name="T6" fmla="*/ 22 w 23"/>
                <a:gd name="T7" fmla="*/ 6 h 18"/>
                <a:gd name="T8" fmla="*/ 12 w 23"/>
                <a:gd name="T9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8">
                  <a:moveTo>
                    <a:pt x="12" y="16"/>
                  </a:moveTo>
                  <a:cubicBezTo>
                    <a:pt x="8" y="15"/>
                    <a:pt x="3" y="18"/>
                    <a:pt x="1" y="12"/>
                  </a:cubicBezTo>
                  <a:cubicBezTo>
                    <a:pt x="0" y="7"/>
                    <a:pt x="11" y="0"/>
                    <a:pt x="18" y="0"/>
                  </a:cubicBezTo>
                  <a:cubicBezTo>
                    <a:pt x="23" y="0"/>
                    <a:pt x="22" y="3"/>
                    <a:pt x="22" y="6"/>
                  </a:cubicBezTo>
                  <a:cubicBezTo>
                    <a:pt x="23" y="15"/>
                    <a:pt x="19" y="17"/>
                    <a:pt x="12" y="16"/>
                  </a:cubicBezTo>
                  <a:close/>
                </a:path>
              </a:pathLst>
            </a:custGeom>
            <a:solidFill>
              <a:srgbClr val="7BB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3" name="Freeform 949">
              <a:extLst>
                <a:ext uri="{FF2B5EF4-FFF2-40B4-BE49-F238E27FC236}">
                  <a16:creationId xmlns:a16="http://schemas.microsoft.com/office/drawing/2014/main" id="{E57C138C-958C-A79E-6600-719902707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1072"/>
              <a:ext cx="19" cy="17"/>
            </a:xfrm>
            <a:custGeom>
              <a:avLst/>
              <a:gdLst>
                <a:gd name="T0" fmla="*/ 3 w 17"/>
                <a:gd name="T1" fmla="*/ 9 h 16"/>
                <a:gd name="T2" fmla="*/ 7 w 17"/>
                <a:gd name="T3" fmla="*/ 0 h 16"/>
                <a:gd name="T4" fmla="*/ 17 w 17"/>
                <a:gd name="T5" fmla="*/ 9 h 16"/>
                <a:gd name="T6" fmla="*/ 7 w 17"/>
                <a:gd name="T7" fmla="*/ 16 h 16"/>
                <a:gd name="T8" fmla="*/ 3 w 17"/>
                <a:gd name="T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3" y="9"/>
                  </a:moveTo>
                  <a:cubicBezTo>
                    <a:pt x="4" y="5"/>
                    <a:pt x="1" y="0"/>
                    <a:pt x="7" y="0"/>
                  </a:cubicBezTo>
                  <a:cubicBezTo>
                    <a:pt x="12" y="0"/>
                    <a:pt x="17" y="3"/>
                    <a:pt x="17" y="9"/>
                  </a:cubicBezTo>
                  <a:cubicBezTo>
                    <a:pt x="17" y="15"/>
                    <a:pt x="11" y="15"/>
                    <a:pt x="7" y="16"/>
                  </a:cubicBezTo>
                  <a:cubicBezTo>
                    <a:pt x="0" y="16"/>
                    <a:pt x="5" y="11"/>
                    <a:pt x="3" y="9"/>
                  </a:cubicBezTo>
                  <a:close/>
                </a:path>
              </a:pathLst>
            </a:custGeom>
            <a:solidFill>
              <a:srgbClr val="7AB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4" name="Freeform 950">
              <a:extLst>
                <a:ext uri="{FF2B5EF4-FFF2-40B4-BE49-F238E27FC236}">
                  <a16:creationId xmlns:a16="http://schemas.microsoft.com/office/drawing/2014/main" id="{90249106-6537-37A8-AB4B-75420FCC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4" y="1062"/>
              <a:ext cx="15" cy="12"/>
            </a:xfrm>
            <a:custGeom>
              <a:avLst/>
              <a:gdLst>
                <a:gd name="T0" fmla="*/ 4 w 14"/>
                <a:gd name="T1" fmla="*/ 11 h 11"/>
                <a:gd name="T2" fmla="*/ 1 w 14"/>
                <a:gd name="T3" fmla="*/ 8 h 11"/>
                <a:gd name="T4" fmla="*/ 10 w 14"/>
                <a:gd name="T5" fmla="*/ 1 h 11"/>
                <a:gd name="T6" fmla="*/ 14 w 14"/>
                <a:gd name="T7" fmla="*/ 5 h 11"/>
                <a:gd name="T8" fmla="*/ 4 w 14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4" y="11"/>
                  </a:moveTo>
                  <a:cubicBezTo>
                    <a:pt x="3" y="11"/>
                    <a:pt x="0" y="11"/>
                    <a:pt x="1" y="8"/>
                  </a:cubicBezTo>
                  <a:cubicBezTo>
                    <a:pt x="2" y="3"/>
                    <a:pt x="6" y="2"/>
                    <a:pt x="10" y="1"/>
                  </a:cubicBezTo>
                  <a:cubicBezTo>
                    <a:pt x="13" y="0"/>
                    <a:pt x="14" y="2"/>
                    <a:pt x="14" y="5"/>
                  </a:cubicBezTo>
                  <a:cubicBezTo>
                    <a:pt x="14" y="11"/>
                    <a:pt x="10" y="11"/>
                    <a:pt x="4" y="11"/>
                  </a:cubicBezTo>
                  <a:close/>
                </a:path>
              </a:pathLst>
            </a:custGeom>
            <a:solidFill>
              <a:srgbClr val="7FA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5" name="Freeform 951">
              <a:extLst>
                <a:ext uri="{FF2B5EF4-FFF2-40B4-BE49-F238E27FC236}">
                  <a16:creationId xmlns:a16="http://schemas.microsoft.com/office/drawing/2014/main" id="{69149D5D-AD73-EBDA-8FC8-06719D083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078"/>
              <a:ext cx="11" cy="11"/>
            </a:xfrm>
            <a:custGeom>
              <a:avLst/>
              <a:gdLst>
                <a:gd name="T0" fmla="*/ 4 w 10"/>
                <a:gd name="T1" fmla="*/ 10 h 10"/>
                <a:gd name="T2" fmla="*/ 1 w 10"/>
                <a:gd name="T3" fmla="*/ 5 h 10"/>
                <a:gd name="T4" fmla="*/ 4 w 10"/>
                <a:gd name="T5" fmla="*/ 0 h 10"/>
                <a:gd name="T6" fmla="*/ 9 w 10"/>
                <a:gd name="T7" fmla="*/ 6 h 10"/>
                <a:gd name="T8" fmla="*/ 4 w 10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4" y="10"/>
                  </a:moveTo>
                  <a:cubicBezTo>
                    <a:pt x="0" y="10"/>
                    <a:pt x="0" y="8"/>
                    <a:pt x="1" y="5"/>
                  </a:cubicBezTo>
                  <a:cubicBezTo>
                    <a:pt x="1" y="3"/>
                    <a:pt x="0" y="0"/>
                    <a:pt x="4" y="0"/>
                  </a:cubicBezTo>
                  <a:cubicBezTo>
                    <a:pt x="7" y="1"/>
                    <a:pt x="10" y="2"/>
                    <a:pt x="9" y="6"/>
                  </a:cubicBezTo>
                  <a:cubicBezTo>
                    <a:pt x="9" y="9"/>
                    <a:pt x="6" y="9"/>
                    <a:pt x="4" y="10"/>
                  </a:cubicBezTo>
                  <a:close/>
                </a:path>
              </a:pathLst>
            </a:custGeom>
            <a:solidFill>
              <a:srgbClr val="719E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6" name="Freeform 952">
              <a:extLst>
                <a:ext uri="{FF2B5EF4-FFF2-40B4-BE49-F238E27FC236}">
                  <a16:creationId xmlns:a16="http://schemas.microsoft.com/office/drawing/2014/main" id="{A7711B41-90EA-67D3-33B6-63A09AB795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6" y="832"/>
              <a:ext cx="11" cy="8"/>
            </a:xfrm>
            <a:custGeom>
              <a:avLst/>
              <a:gdLst>
                <a:gd name="T0" fmla="*/ 10 w 10"/>
                <a:gd name="T1" fmla="*/ 4 h 8"/>
                <a:gd name="T2" fmla="*/ 5 w 10"/>
                <a:gd name="T3" fmla="*/ 8 h 8"/>
                <a:gd name="T4" fmla="*/ 1 w 10"/>
                <a:gd name="T5" fmla="*/ 4 h 8"/>
                <a:gd name="T6" fmla="*/ 7 w 10"/>
                <a:gd name="T7" fmla="*/ 0 h 8"/>
                <a:gd name="T8" fmla="*/ 10 w 10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10" y="4"/>
                  </a:moveTo>
                  <a:cubicBezTo>
                    <a:pt x="10" y="7"/>
                    <a:pt x="8" y="8"/>
                    <a:pt x="5" y="8"/>
                  </a:cubicBezTo>
                  <a:cubicBezTo>
                    <a:pt x="3" y="7"/>
                    <a:pt x="0" y="8"/>
                    <a:pt x="1" y="4"/>
                  </a:cubicBezTo>
                  <a:cubicBezTo>
                    <a:pt x="1" y="1"/>
                    <a:pt x="4" y="0"/>
                    <a:pt x="7" y="0"/>
                  </a:cubicBezTo>
                  <a:cubicBezTo>
                    <a:pt x="10" y="0"/>
                    <a:pt x="10" y="1"/>
                    <a:pt x="10" y="4"/>
                  </a:cubicBezTo>
                  <a:close/>
                </a:path>
              </a:pathLst>
            </a:custGeom>
            <a:solidFill>
              <a:srgbClr val="7FB0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7" name="Freeform 953">
              <a:extLst>
                <a:ext uri="{FF2B5EF4-FFF2-40B4-BE49-F238E27FC236}">
                  <a16:creationId xmlns:a16="http://schemas.microsoft.com/office/drawing/2014/main" id="{537ED589-68D8-1970-2449-D163C17CF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8" y="845"/>
              <a:ext cx="9" cy="7"/>
            </a:xfrm>
            <a:custGeom>
              <a:avLst/>
              <a:gdLst>
                <a:gd name="T0" fmla="*/ 8 w 8"/>
                <a:gd name="T1" fmla="*/ 4 h 7"/>
                <a:gd name="T2" fmla="*/ 4 w 8"/>
                <a:gd name="T3" fmla="*/ 7 h 7"/>
                <a:gd name="T4" fmla="*/ 1 w 8"/>
                <a:gd name="T5" fmla="*/ 4 h 7"/>
                <a:gd name="T6" fmla="*/ 4 w 8"/>
                <a:gd name="T7" fmla="*/ 0 h 7"/>
                <a:gd name="T8" fmla="*/ 8 w 8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8" y="4"/>
                  </a:moveTo>
                  <a:cubicBezTo>
                    <a:pt x="7" y="6"/>
                    <a:pt x="6" y="7"/>
                    <a:pt x="4" y="7"/>
                  </a:cubicBezTo>
                  <a:cubicBezTo>
                    <a:pt x="1" y="7"/>
                    <a:pt x="1" y="6"/>
                    <a:pt x="1" y="4"/>
                  </a:cubicBezTo>
                  <a:cubicBezTo>
                    <a:pt x="1" y="2"/>
                    <a:pt x="0" y="0"/>
                    <a:pt x="4" y="0"/>
                  </a:cubicBezTo>
                  <a:cubicBezTo>
                    <a:pt x="6" y="0"/>
                    <a:pt x="7" y="2"/>
                    <a:pt x="8" y="4"/>
                  </a:cubicBezTo>
                  <a:close/>
                </a:path>
              </a:pathLst>
            </a:custGeom>
            <a:solidFill>
              <a:srgbClr val="80A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8" name="Freeform 954">
              <a:extLst>
                <a:ext uri="{FF2B5EF4-FFF2-40B4-BE49-F238E27FC236}">
                  <a16:creationId xmlns:a16="http://schemas.microsoft.com/office/drawing/2014/main" id="{79A71B6E-405B-5CB6-E3F5-AACC91462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8" y="1771"/>
              <a:ext cx="127" cy="115"/>
            </a:xfrm>
            <a:custGeom>
              <a:avLst/>
              <a:gdLst>
                <a:gd name="T0" fmla="*/ 51 w 115"/>
                <a:gd name="T1" fmla="*/ 103 h 104"/>
                <a:gd name="T2" fmla="*/ 3 w 115"/>
                <a:gd name="T3" fmla="*/ 72 h 104"/>
                <a:gd name="T4" fmla="*/ 2 w 115"/>
                <a:gd name="T5" fmla="*/ 63 h 104"/>
                <a:gd name="T6" fmla="*/ 69 w 115"/>
                <a:gd name="T7" fmla="*/ 10 h 104"/>
                <a:gd name="T8" fmla="*/ 106 w 115"/>
                <a:gd name="T9" fmla="*/ 43 h 104"/>
                <a:gd name="T10" fmla="*/ 82 w 115"/>
                <a:gd name="T11" fmla="*/ 95 h 104"/>
                <a:gd name="T12" fmla="*/ 51 w 115"/>
                <a:gd name="T13" fmla="*/ 10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04">
                  <a:moveTo>
                    <a:pt x="51" y="103"/>
                  </a:moveTo>
                  <a:cubicBezTo>
                    <a:pt x="27" y="103"/>
                    <a:pt x="12" y="93"/>
                    <a:pt x="3" y="72"/>
                  </a:cubicBezTo>
                  <a:cubicBezTo>
                    <a:pt x="2" y="69"/>
                    <a:pt x="2" y="66"/>
                    <a:pt x="2" y="63"/>
                  </a:cubicBezTo>
                  <a:cubicBezTo>
                    <a:pt x="0" y="30"/>
                    <a:pt x="37" y="0"/>
                    <a:pt x="69" y="10"/>
                  </a:cubicBezTo>
                  <a:cubicBezTo>
                    <a:pt x="86" y="16"/>
                    <a:pt x="98" y="27"/>
                    <a:pt x="106" y="43"/>
                  </a:cubicBezTo>
                  <a:cubicBezTo>
                    <a:pt x="115" y="62"/>
                    <a:pt x="100" y="83"/>
                    <a:pt x="82" y="95"/>
                  </a:cubicBezTo>
                  <a:cubicBezTo>
                    <a:pt x="73" y="101"/>
                    <a:pt x="62" y="104"/>
                    <a:pt x="51" y="103"/>
                  </a:cubicBezTo>
                  <a:close/>
                </a:path>
              </a:pathLst>
            </a:custGeom>
            <a:solidFill>
              <a:srgbClr val="1818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9" name="Freeform 955">
              <a:extLst>
                <a:ext uri="{FF2B5EF4-FFF2-40B4-BE49-F238E27FC236}">
                  <a16:creationId xmlns:a16="http://schemas.microsoft.com/office/drawing/2014/main" id="{FB3B13A2-016B-A490-20CC-D0B6AF9EE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9" y="2375"/>
              <a:ext cx="28" cy="46"/>
            </a:xfrm>
            <a:custGeom>
              <a:avLst/>
              <a:gdLst>
                <a:gd name="T0" fmla="*/ 24 w 26"/>
                <a:gd name="T1" fmla="*/ 18 h 42"/>
                <a:gd name="T2" fmla="*/ 24 w 26"/>
                <a:gd name="T3" fmla="*/ 30 h 42"/>
                <a:gd name="T4" fmla="*/ 16 w 26"/>
                <a:gd name="T5" fmla="*/ 39 h 42"/>
                <a:gd name="T6" fmla="*/ 0 w 26"/>
                <a:gd name="T7" fmla="*/ 25 h 42"/>
                <a:gd name="T8" fmla="*/ 0 w 26"/>
                <a:gd name="T9" fmla="*/ 16 h 42"/>
                <a:gd name="T10" fmla="*/ 16 w 26"/>
                <a:gd name="T11" fmla="*/ 0 h 42"/>
                <a:gd name="T12" fmla="*/ 25 w 26"/>
                <a:gd name="T13" fmla="*/ 9 h 42"/>
                <a:gd name="T14" fmla="*/ 24 w 26"/>
                <a:gd name="T15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42">
                  <a:moveTo>
                    <a:pt x="24" y="18"/>
                  </a:moveTo>
                  <a:cubicBezTo>
                    <a:pt x="24" y="22"/>
                    <a:pt x="23" y="26"/>
                    <a:pt x="24" y="30"/>
                  </a:cubicBezTo>
                  <a:cubicBezTo>
                    <a:pt x="25" y="36"/>
                    <a:pt x="22" y="38"/>
                    <a:pt x="16" y="39"/>
                  </a:cubicBezTo>
                  <a:cubicBezTo>
                    <a:pt x="1" y="42"/>
                    <a:pt x="0" y="41"/>
                    <a:pt x="0" y="25"/>
                  </a:cubicBezTo>
                  <a:cubicBezTo>
                    <a:pt x="0" y="22"/>
                    <a:pt x="0" y="19"/>
                    <a:pt x="0" y="16"/>
                  </a:cubicBezTo>
                  <a:cubicBezTo>
                    <a:pt x="0" y="1"/>
                    <a:pt x="0" y="1"/>
                    <a:pt x="16" y="0"/>
                  </a:cubicBezTo>
                  <a:cubicBezTo>
                    <a:pt x="23" y="0"/>
                    <a:pt x="26" y="2"/>
                    <a:pt x="25" y="9"/>
                  </a:cubicBezTo>
                  <a:cubicBezTo>
                    <a:pt x="24" y="12"/>
                    <a:pt x="24" y="15"/>
                    <a:pt x="24" y="18"/>
                  </a:cubicBezTo>
                  <a:close/>
                </a:path>
              </a:pathLst>
            </a:custGeom>
            <a:solidFill>
              <a:srgbClr val="F4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0" name="Freeform 956">
              <a:extLst>
                <a:ext uri="{FF2B5EF4-FFF2-40B4-BE49-F238E27FC236}">
                  <a16:creationId xmlns:a16="http://schemas.microsoft.com/office/drawing/2014/main" id="{4123133E-D280-55D4-2CA5-5158BFB12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7" y="2371"/>
              <a:ext cx="41" cy="45"/>
            </a:xfrm>
            <a:custGeom>
              <a:avLst/>
              <a:gdLst>
                <a:gd name="T0" fmla="*/ 22 w 37"/>
                <a:gd name="T1" fmla="*/ 4 h 41"/>
                <a:gd name="T2" fmla="*/ 34 w 37"/>
                <a:gd name="T3" fmla="*/ 15 h 41"/>
                <a:gd name="T4" fmla="*/ 34 w 37"/>
                <a:gd name="T5" fmla="*/ 36 h 41"/>
                <a:gd name="T6" fmla="*/ 28 w 37"/>
                <a:gd name="T7" fmla="*/ 40 h 41"/>
                <a:gd name="T8" fmla="*/ 9 w 37"/>
                <a:gd name="T9" fmla="*/ 6 h 41"/>
                <a:gd name="T10" fmla="*/ 22 w 37"/>
                <a:gd name="T11" fmla="*/ 4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41">
                  <a:moveTo>
                    <a:pt x="22" y="4"/>
                  </a:moveTo>
                  <a:cubicBezTo>
                    <a:pt x="33" y="1"/>
                    <a:pt x="37" y="5"/>
                    <a:pt x="34" y="15"/>
                  </a:cubicBezTo>
                  <a:cubicBezTo>
                    <a:pt x="33" y="22"/>
                    <a:pt x="34" y="29"/>
                    <a:pt x="34" y="36"/>
                  </a:cubicBezTo>
                  <a:cubicBezTo>
                    <a:pt x="34" y="41"/>
                    <a:pt x="33" y="41"/>
                    <a:pt x="28" y="40"/>
                  </a:cubicBezTo>
                  <a:cubicBezTo>
                    <a:pt x="7" y="37"/>
                    <a:pt x="0" y="25"/>
                    <a:pt x="9" y="6"/>
                  </a:cubicBezTo>
                  <a:cubicBezTo>
                    <a:pt x="12" y="0"/>
                    <a:pt x="18" y="5"/>
                    <a:pt x="22" y="4"/>
                  </a:cubicBezTo>
                  <a:close/>
                </a:path>
              </a:pathLst>
            </a:custGeom>
            <a:solidFill>
              <a:srgbClr val="F7F7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1" name="Freeform 957">
              <a:extLst>
                <a:ext uri="{FF2B5EF4-FFF2-40B4-BE49-F238E27FC236}">
                  <a16:creationId xmlns:a16="http://schemas.microsoft.com/office/drawing/2014/main" id="{B1BC767C-4345-BBEB-F9FD-84957943E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370"/>
              <a:ext cx="33" cy="44"/>
            </a:xfrm>
            <a:custGeom>
              <a:avLst/>
              <a:gdLst>
                <a:gd name="T0" fmla="*/ 1 w 30"/>
                <a:gd name="T1" fmla="*/ 40 h 40"/>
                <a:gd name="T2" fmla="*/ 1 w 30"/>
                <a:gd name="T3" fmla="*/ 16 h 40"/>
                <a:gd name="T4" fmla="*/ 13 w 30"/>
                <a:gd name="T5" fmla="*/ 4 h 40"/>
                <a:gd name="T6" fmla="*/ 25 w 30"/>
                <a:gd name="T7" fmla="*/ 7 h 40"/>
                <a:gd name="T8" fmla="*/ 20 w 30"/>
                <a:gd name="T9" fmla="*/ 29 h 40"/>
                <a:gd name="T10" fmla="*/ 1 w 30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0">
                  <a:moveTo>
                    <a:pt x="1" y="40"/>
                  </a:moveTo>
                  <a:cubicBezTo>
                    <a:pt x="0" y="31"/>
                    <a:pt x="1" y="23"/>
                    <a:pt x="1" y="16"/>
                  </a:cubicBezTo>
                  <a:cubicBezTo>
                    <a:pt x="0" y="6"/>
                    <a:pt x="4" y="2"/>
                    <a:pt x="13" y="4"/>
                  </a:cubicBezTo>
                  <a:cubicBezTo>
                    <a:pt x="17" y="5"/>
                    <a:pt x="24" y="0"/>
                    <a:pt x="25" y="7"/>
                  </a:cubicBezTo>
                  <a:cubicBezTo>
                    <a:pt x="26" y="15"/>
                    <a:pt x="30" y="24"/>
                    <a:pt x="20" y="29"/>
                  </a:cubicBezTo>
                  <a:cubicBezTo>
                    <a:pt x="14" y="32"/>
                    <a:pt x="8" y="36"/>
                    <a:pt x="1" y="40"/>
                  </a:cubicBezTo>
                  <a:close/>
                </a:path>
              </a:pathLst>
            </a:custGeom>
            <a:solidFill>
              <a:srgbClr val="F5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2" name="Freeform 958">
              <a:extLst>
                <a:ext uri="{FF2B5EF4-FFF2-40B4-BE49-F238E27FC236}">
                  <a16:creationId xmlns:a16="http://schemas.microsoft.com/office/drawing/2014/main" id="{480C529A-BB52-C71D-D77D-7447940B4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" y="2374"/>
              <a:ext cx="28" cy="30"/>
            </a:xfrm>
            <a:custGeom>
              <a:avLst/>
              <a:gdLst>
                <a:gd name="T0" fmla="*/ 0 w 25"/>
                <a:gd name="T1" fmla="*/ 1 h 28"/>
                <a:gd name="T2" fmla="*/ 13 w 25"/>
                <a:gd name="T3" fmla="*/ 1 h 28"/>
                <a:gd name="T4" fmla="*/ 23 w 25"/>
                <a:gd name="T5" fmla="*/ 12 h 28"/>
                <a:gd name="T6" fmla="*/ 21 w 25"/>
                <a:gd name="T7" fmla="*/ 28 h 28"/>
                <a:gd name="T8" fmla="*/ 0 w 25"/>
                <a:gd name="T9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8">
                  <a:moveTo>
                    <a:pt x="0" y="1"/>
                  </a:moveTo>
                  <a:cubicBezTo>
                    <a:pt x="6" y="1"/>
                    <a:pt x="10" y="2"/>
                    <a:pt x="13" y="1"/>
                  </a:cubicBezTo>
                  <a:cubicBezTo>
                    <a:pt x="22" y="0"/>
                    <a:pt x="25" y="3"/>
                    <a:pt x="23" y="12"/>
                  </a:cubicBezTo>
                  <a:cubicBezTo>
                    <a:pt x="21" y="17"/>
                    <a:pt x="21" y="22"/>
                    <a:pt x="21" y="28"/>
                  </a:cubicBezTo>
                  <a:cubicBezTo>
                    <a:pt x="10" y="22"/>
                    <a:pt x="7" y="11"/>
                    <a:pt x="0" y="1"/>
                  </a:cubicBezTo>
                  <a:close/>
                </a:path>
              </a:pathLst>
            </a:custGeom>
            <a:solidFill>
              <a:srgbClr val="F6F6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3" name="Freeform 959">
              <a:extLst>
                <a:ext uri="{FF2B5EF4-FFF2-40B4-BE49-F238E27FC236}">
                  <a16:creationId xmlns:a16="http://schemas.microsoft.com/office/drawing/2014/main" id="{016F21A2-97A4-7F93-6E47-1D17E1634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8" y="2374"/>
              <a:ext cx="12" cy="18"/>
            </a:xfrm>
            <a:custGeom>
              <a:avLst/>
              <a:gdLst>
                <a:gd name="T0" fmla="*/ 3 w 11"/>
                <a:gd name="T1" fmla="*/ 17 h 17"/>
                <a:gd name="T2" fmla="*/ 3 w 11"/>
                <a:gd name="T3" fmla="*/ 1 h 17"/>
                <a:gd name="T4" fmla="*/ 10 w 11"/>
                <a:gd name="T5" fmla="*/ 1 h 17"/>
                <a:gd name="T6" fmla="*/ 3 w 11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7">
                  <a:moveTo>
                    <a:pt x="3" y="17"/>
                  </a:moveTo>
                  <a:cubicBezTo>
                    <a:pt x="2" y="11"/>
                    <a:pt x="0" y="6"/>
                    <a:pt x="3" y="1"/>
                  </a:cubicBezTo>
                  <a:cubicBezTo>
                    <a:pt x="4" y="0"/>
                    <a:pt x="10" y="1"/>
                    <a:pt x="10" y="1"/>
                  </a:cubicBezTo>
                  <a:cubicBezTo>
                    <a:pt x="11" y="7"/>
                    <a:pt x="7" y="12"/>
                    <a:pt x="3" y="17"/>
                  </a:cubicBezTo>
                  <a:close/>
                </a:path>
              </a:pathLst>
            </a:custGeom>
            <a:solidFill>
              <a:srgbClr val="DEDC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4" name="Freeform 960">
              <a:extLst>
                <a:ext uri="{FF2B5EF4-FFF2-40B4-BE49-F238E27FC236}">
                  <a16:creationId xmlns:a16="http://schemas.microsoft.com/office/drawing/2014/main" id="{92B5B940-2398-CFAB-A57B-21A7254B26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7" y="2321"/>
              <a:ext cx="13" cy="13"/>
            </a:xfrm>
            <a:custGeom>
              <a:avLst/>
              <a:gdLst>
                <a:gd name="T0" fmla="*/ 3 w 12"/>
                <a:gd name="T1" fmla="*/ 0 h 12"/>
                <a:gd name="T2" fmla="*/ 11 w 12"/>
                <a:gd name="T3" fmla="*/ 7 h 12"/>
                <a:gd name="T4" fmla="*/ 6 w 12"/>
                <a:gd name="T5" fmla="*/ 11 h 12"/>
                <a:gd name="T6" fmla="*/ 3 w 12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3" y="0"/>
                  </a:moveTo>
                  <a:cubicBezTo>
                    <a:pt x="8" y="1"/>
                    <a:pt x="12" y="1"/>
                    <a:pt x="11" y="7"/>
                  </a:cubicBezTo>
                  <a:cubicBezTo>
                    <a:pt x="11" y="10"/>
                    <a:pt x="8" y="12"/>
                    <a:pt x="6" y="11"/>
                  </a:cubicBezTo>
                  <a:cubicBezTo>
                    <a:pt x="0" y="9"/>
                    <a:pt x="4" y="4"/>
                    <a:pt x="3" y="0"/>
                  </a:cubicBezTo>
                  <a:close/>
                </a:path>
              </a:pathLst>
            </a:custGeom>
            <a:solidFill>
              <a:srgbClr val="DAD9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5" name="Freeform 961">
              <a:extLst>
                <a:ext uri="{FF2B5EF4-FFF2-40B4-BE49-F238E27FC236}">
                  <a16:creationId xmlns:a16="http://schemas.microsoft.com/office/drawing/2014/main" id="{33EE2C07-C82D-18C7-3051-A6F186570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2296"/>
              <a:ext cx="11" cy="13"/>
            </a:xfrm>
            <a:custGeom>
              <a:avLst/>
              <a:gdLst>
                <a:gd name="T0" fmla="*/ 8 w 10"/>
                <a:gd name="T1" fmla="*/ 5 h 12"/>
                <a:gd name="T2" fmla="*/ 6 w 10"/>
                <a:gd name="T3" fmla="*/ 12 h 12"/>
                <a:gd name="T4" fmla="*/ 0 w 10"/>
                <a:gd name="T5" fmla="*/ 7 h 12"/>
                <a:gd name="T6" fmla="*/ 6 w 10"/>
                <a:gd name="T7" fmla="*/ 0 h 12"/>
                <a:gd name="T8" fmla="*/ 8 w 10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2">
                  <a:moveTo>
                    <a:pt x="8" y="5"/>
                  </a:moveTo>
                  <a:cubicBezTo>
                    <a:pt x="7" y="7"/>
                    <a:pt x="10" y="11"/>
                    <a:pt x="6" y="12"/>
                  </a:cubicBezTo>
                  <a:cubicBezTo>
                    <a:pt x="3" y="12"/>
                    <a:pt x="0" y="10"/>
                    <a:pt x="0" y="7"/>
                  </a:cubicBezTo>
                  <a:cubicBezTo>
                    <a:pt x="0" y="4"/>
                    <a:pt x="3" y="0"/>
                    <a:pt x="6" y="0"/>
                  </a:cubicBezTo>
                  <a:cubicBezTo>
                    <a:pt x="10" y="0"/>
                    <a:pt x="8" y="3"/>
                    <a:pt x="8" y="5"/>
                  </a:cubicBezTo>
                  <a:close/>
                </a:path>
              </a:pathLst>
            </a:custGeom>
            <a:solidFill>
              <a:srgbClr val="E2DE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6" name="Freeform 962">
              <a:extLst>
                <a:ext uri="{FF2B5EF4-FFF2-40B4-BE49-F238E27FC236}">
                  <a16:creationId xmlns:a16="http://schemas.microsoft.com/office/drawing/2014/main" id="{E7A53B27-FAA7-151B-73DC-5D6212FC8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3" y="2288"/>
              <a:ext cx="18" cy="24"/>
            </a:xfrm>
            <a:custGeom>
              <a:avLst/>
              <a:gdLst>
                <a:gd name="T0" fmla="*/ 14 w 17"/>
                <a:gd name="T1" fmla="*/ 11 h 22"/>
                <a:gd name="T2" fmla="*/ 12 w 17"/>
                <a:gd name="T3" fmla="*/ 21 h 22"/>
                <a:gd name="T4" fmla="*/ 4 w 17"/>
                <a:gd name="T5" fmla="*/ 21 h 22"/>
                <a:gd name="T6" fmla="*/ 2 w 17"/>
                <a:gd name="T7" fmla="*/ 11 h 22"/>
                <a:gd name="T8" fmla="*/ 13 w 17"/>
                <a:gd name="T9" fmla="*/ 2 h 22"/>
                <a:gd name="T10" fmla="*/ 14 w 17"/>
                <a:gd name="T1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14" y="11"/>
                  </a:moveTo>
                  <a:cubicBezTo>
                    <a:pt x="13" y="14"/>
                    <a:pt x="17" y="19"/>
                    <a:pt x="12" y="21"/>
                  </a:cubicBezTo>
                  <a:cubicBezTo>
                    <a:pt x="10" y="22"/>
                    <a:pt x="7" y="22"/>
                    <a:pt x="4" y="21"/>
                  </a:cubicBezTo>
                  <a:cubicBezTo>
                    <a:pt x="0" y="18"/>
                    <a:pt x="0" y="15"/>
                    <a:pt x="2" y="11"/>
                  </a:cubicBezTo>
                  <a:cubicBezTo>
                    <a:pt x="5" y="7"/>
                    <a:pt x="6" y="0"/>
                    <a:pt x="13" y="2"/>
                  </a:cubicBezTo>
                  <a:cubicBezTo>
                    <a:pt x="17" y="3"/>
                    <a:pt x="12" y="8"/>
                    <a:pt x="14" y="11"/>
                  </a:cubicBezTo>
                  <a:close/>
                </a:path>
              </a:pathLst>
            </a:custGeom>
            <a:solidFill>
              <a:srgbClr val="E0D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7" name="Freeform 963">
              <a:extLst>
                <a:ext uri="{FF2B5EF4-FFF2-40B4-BE49-F238E27FC236}">
                  <a16:creationId xmlns:a16="http://schemas.microsoft.com/office/drawing/2014/main" id="{971A5237-FB58-FAFD-44A6-08565F62B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" y="1014"/>
              <a:ext cx="57" cy="88"/>
            </a:xfrm>
            <a:custGeom>
              <a:avLst/>
              <a:gdLst>
                <a:gd name="T0" fmla="*/ 33 w 52"/>
                <a:gd name="T1" fmla="*/ 2 h 81"/>
                <a:gd name="T2" fmla="*/ 38 w 52"/>
                <a:gd name="T3" fmla="*/ 11 h 81"/>
                <a:gd name="T4" fmla="*/ 51 w 52"/>
                <a:gd name="T5" fmla="*/ 29 h 81"/>
                <a:gd name="T6" fmla="*/ 46 w 52"/>
                <a:gd name="T7" fmla="*/ 34 h 81"/>
                <a:gd name="T8" fmla="*/ 43 w 52"/>
                <a:gd name="T9" fmla="*/ 29 h 81"/>
                <a:gd name="T10" fmla="*/ 40 w 52"/>
                <a:gd name="T11" fmla="*/ 20 h 81"/>
                <a:gd name="T12" fmla="*/ 33 w 52"/>
                <a:gd name="T13" fmla="*/ 18 h 81"/>
                <a:gd name="T14" fmla="*/ 31 w 52"/>
                <a:gd name="T15" fmla="*/ 24 h 81"/>
                <a:gd name="T16" fmla="*/ 40 w 52"/>
                <a:gd name="T17" fmla="*/ 44 h 81"/>
                <a:gd name="T18" fmla="*/ 47 w 52"/>
                <a:gd name="T19" fmla="*/ 58 h 81"/>
                <a:gd name="T20" fmla="*/ 36 w 52"/>
                <a:gd name="T21" fmla="*/ 66 h 81"/>
                <a:gd name="T22" fmla="*/ 27 w 52"/>
                <a:gd name="T23" fmla="*/ 76 h 81"/>
                <a:gd name="T24" fmla="*/ 24 w 52"/>
                <a:gd name="T25" fmla="*/ 81 h 81"/>
                <a:gd name="T26" fmla="*/ 20 w 52"/>
                <a:gd name="T27" fmla="*/ 77 h 81"/>
                <a:gd name="T28" fmla="*/ 8 w 52"/>
                <a:gd name="T29" fmla="*/ 64 h 81"/>
                <a:gd name="T30" fmla="*/ 3 w 52"/>
                <a:gd name="T31" fmla="*/ 60 h 81"/>
                <a:gd name="T32" fmla="*/ 2 w 52"/>
                <a:gd name="T33" fmla="*/ 53 h 81"/>
                <a:gd name="T34" fmla="*/ 9 w 52"/>
                <a:gd name="T35" fmla="*/ 53 h 81"/>
                <a:gd name="T36" fmla="*/ 20 w 52"/>
                <a:gd name="T37" fmla="*/ 56 h 81"/>
                <a:gd name="T38" fmla="*/ 15 w 52"/>
                <a:gd name="T39" fmla="*/ 41 h 81"/>
                <a:gd name="T40" fmla="*/ 8 w 52"/>
                <a:gd name="T41" fmla="*/ 21 h 81"/>
                <a:gd name="T42" fmla="*/ 17 w 52"/>
                <a:gd name="T43" fmla="*/ 21 h 81"/>
                <a:gd name="T44" fmla="*/ 20 w 52"/>
                <a:gd name="T45" fmla="*/ 32 h 81"/>
                <a:gd name="T46" fmla="*/ 21 w 52"/>
                <a:gd name="T47" fmla="*/ 19 h 81"/>
                <a:gd name="T48" fmla="*/ 20 w 52"/>
                <a:gd name="T49" fmla="*/ 10 h 81"/>
                <a:gd name="T50" fmla="*/ 26 w 52"/>
                <a:gd name="T51" fmla="*/ 5 h 81"/>
                <a:gd name="T52" fmla="*/ 33 w 52"/>
                <a:gd name="T53" fmla="*/ 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2" h="81">
                  <a:moveTo>
                    <a:pt x="33" y="2"/>
                  </a:moveTo>
                  <a:cubicBezTo>
                    <a:pt x="32" y="7"/>
                    <a:pt x="34" y="9"/>
                    <a:pt x="38" y="11"/>
                  </a:cubicBezTo>
                  <a:cubicBezTo>
                    <a:pt x="47" y="13"/>
                    <a:pt x="52" y="19"/>
                    <a:pt x="51" y="29"/>
                  </a:cubicBezTo>
                  <a:cubicBezTo>
                    <a:pt x="50" y="31"/>
                    <a:pt x="49" y="34"/>
                    <a:pt x="46" y="34"/>
                  </a:cubicBezTo>
                  <a:cubicBezTo>
                    <a:pt x="43" y="33"/>
                    <a:pt x="43" y="31"/>
                    <a:pt x="43" y="29"/>
                  </a:cubicBezTo>
                  <a:cubicBezTo>
                    <a:pt x="43" y="25"/>
                    <a:pt x="43" y="22"/>
                    <a:pt x="40" y="20"/>
                  </a:cubicBezTo>
                  <a:cubicBezTo>
                    <a:pt x="38" y="19"/>
                    <a:pt x="36" y="17"/>
                    <a:pt x="33" y="18"/>
                  </a:cubicBezTo>
                  <a:cubicBezTo>
                    <a:pt x="30" y="19"/>
                    <a:pt x="32" y="22"/>
                    <a:pt x="31" y="24"/>
                  </a:cubicBezTo>
                  <a:cubicBezTo>
                    <a:pt x="30" y="33"/>
                    <a:pt x="29" y="40"/>
                    <a:pt x="40" y="44"/>
                  </a:cubicBezTo>
                  <a:cubicBezTo>
                    <a:pt x="45" y="46"/>
                    <a:pt x="48" y="52"/>
                    <a:pt x="47" y="58"/>
                  </a:cubicBezTo>
                  <a:cubicBezTo>
                    <a:pt x="46" y="64"/>
                    <a:pt x="41" y="65"/>
                    <a:pt x="36" y="66"/>
                  </a:cubicBezTo>
                  <a:cubicBezTo>
                    <a:pt x="30" y="66"/>
                    <a:pt x="26" y="69"/>
                    <a:pt x="27" y="76"/>
                  </a:cubicBezTo>
                  <a:cubicBezTo>
                    <a:pt x="28" y="78"/>
                    <a:pt x="26" y="80"/>
                    <a:pt x="24" y="81"/>
                  </a:cubicBezTo>
                  <a:cubicBezTo>
                    <a:pt x="22" y="80"/>
                    <a:pt x="19" y="78"/>
                    <a:pt x="20" y="77"/>
                  </a:cubicBezTo>
                  <a:cubicBezTo>
                    <a:pt x="22" y="67"/>
                    <a:pt x="14" y="67"/>
                    <a:pt x="8" y="64"/>
                  </a:cubicBezTo>
                  <a:cubicBezTo>
                    <a:pt x="6" y="64"/>
                    <a:pt x="4" y="62"/>
                    <a:pt x="3" y="60"/>
                  </a:cubicBezTo>
                  <a:cubicBezTo>
                    <a:pt x="1" y="58"/>
                    <a:pt x="0" y="56"/>
                    <a:pt x="2" y="53"/>
                  </a:cubicBezTo>
                  <a:cubicBezTo>
                    <a:pt x="4" y="51"/>
                    <a:pt x="6" y="52"/>
                    <a:pt x="9" y="53"/>
                  </a:cubicBezTo>
                  <a:cubicBezTo>
                    <a:pt x="12" y="56"/>
                    <a:pt x="17" y="62"/>
                    <a:pt x="20" y="56"/>
                  </a:cubicBezTo>
                  <a:cubicBezTo>
                    <a:pt x="24" y="51"/>
                    <a:pt x="23" y="44"/>
                    <a:pt x="15" y="41"/>
                  </a:cubicBezTo>
                  <a:cubicBezTo>
                    <a:pt x="7" y="37"/>
                    <a:pt x="4" y="30"/>
                    <a:pt x="8" y="21"/>
                  </a:cubicBezTo>
                  <a:cubicBezTo>
                    <a:pt x="11" y="20"/>
                    <a:pt x="14" y="17"/>
                    <a:pt x="17" y="21"/>
                  </a:cubicBezTo>
                  <a:cubicBezTo>
                    <a:pt x="18" y="25"/>
                    <a:pt x="15" y="29"/>
                    <a:pt x="20" y="32"/>
                  </a:cubicBezTo>
                  <a:cubicBezTo>
                    <a:pt x="22" y="28"/>
                    <a:pt x="21" y="23"/>
                    <a:pt x="21" y="19"/>
                  </a:cubicBezTo>
                  <a:cubicBezTo>
                    <a:pt x="21" y="16"/>
                    <a:pt x="18" y="13"/>
                    <a:pt x="20" y="10"/>
                  </a:cubicBezTo>
                  <a:cubicBezTo>
                    <a:pt x="22" y="9"/>
                    <a:pt x="25" y="9"/>
                    <a:pt x="26" y="5"/>
                  </a:cubicBezTo>
                  <a:cubicBezTo>
                    <a:pt x="26" y="1"/>
                    <a:pt x="29" y="0"/>
                    <a:pt x="33" y="2"/>
                  </a:cubicBezTo>
                  <a:close/>
                </a:path>
              </a:pathLst>
            </a:custGeom>
            <a:solidFill>
              <a:srgbClr val="19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8" name="Freeform 964">
              <a:extLst>
                <a:ext uri="{FF2B5EF4-FFF2-40B4-BE49-F238E27FC236}">
                  <a16:creationId xmlns:a16="http://schemas.microsoft.com/office/drawing/2014/main" id="{05E3F2FD-F8D5-26D8-5517-D162F892D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025"/>
              <a:ext cx="16" cy="14"/>
            </a:xfrm>
            <a:custGeom>
              <a:avLst/>
              <a:gdLst>
                <a:gd name="T0" fmla="*/ 8 w 15"/>
                <a:gd name="T1" fmla="*/ 12 h 13"/>
                <a:gd name="T2" fmla="*/ 0 w 15"/>
                <a:gd name="T3" fmla="*/ 11 h 13"/>
                <a:gd name="T4" fmla="*/ 12 w 15"/>
                <a:gd name="T5" fmla="*/ 0 h 13"/>
                <a:gd name="T6" fmla="*/ 15 w 15"/>
                <a:gd name="T7" fmla="*/ 8 h 13"/>
                <a:gd name="T8" fmla="*/ 8 w 15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3">
                  <a:moveTo>
                    <a:pt x="8" y="12"/>
                  </a:moveTo>
                  <a:cubicBezTo>
                    <a:pt x="5" y="11"/>
                    <a:pt x="3" y="11"/>
                    <a:pt x="0" y="11"/>
                  </a:cubicBezTo>
                  <a:cubicBezTo>
                    <a:pt x="2" y="6"/>
                    <a:pt x="7" y="3"/>
                    <a:pt x="12" y="0"/>
                  </a:cubicBezTo>
                  <a:cubicBezTo>
                    <a:pt x="13" y="3"/>
                    <a:pt x="14" y="5"/>
                    <a:pt x="15" y="8"/>
                  </a:cubicBezTo>
                  <a:cubicBezTo>
                    <a:pt x="13" y="10"/>
                    <a:pt x="12" y="13"/>
                    <a:pt x="8" y="12"/>
                  </a:cubicBezTo>
                  <a:close/>
                </a:path>
              </a:pathLst>
            </a:custGeom>
            <a:solidFill>
              <a:srgbClr val="6A6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9" name="Freeform 965">
              <a:extLst>
                <a:ext uri="{FF2B5EF4-FFF2-40B4-BE49-F238E27FC236}">
                  <a16:creationId xmlns:a16="http://schemas.microsoft.com/office/drawing/2014/main" id="{8ED4D9FD-EE99-9FB6-991F-A47DD1BC55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88"/>
              <a:ext cx="52" cy="52"/>
            </a:xfrm>
            <a:custGeom>
              <a:avLst/>
              <a:gdLst>
                <a:gd name="T0" fmla="*/ 39 w 47"/>
                <a:gd name="T1" fmla="*/ 0 h 48"/>
                <a:gd name="T2" fmla="*/ 42 w 47"/>
                <a:gd name="T3" fmla="*/ 6 h 48"/>
                <a:gd name="T4" fmla="*/ 43 w 47"/>
                <a:gd name="T5" fmla="*/ 16 h 48"/>
                <a:gd name="T6" fmla="*/ 36 w 47"/>
                <a:gd name="T7" fmla="*/ 9 h 48"/>
                <a:gd name="T8" fmla="*/ 31 w 47"/>
                <a:gd name="T9" fmla="*/ 17 h 48"/>
                <a:gd name="T10" fmla="*/ 36 w 47"/>
                <a:gd name="T11" fmla="*/ 24 h 48"/>
                <a:gd name="T12" fmla="*/ 41 w 47"/>
                <a:gd name="T13" fmla="*/ 32 h 48"/>
                <a:gd name="T14" fmla="*/ 31 w 47"/>
                <a:gd name="T15" fmla="*/ 39 h 48"/>
                <a:gd name="T16" fmla="*/ 16 w 47"/>
                <a:gd name="T17" fmla="*/ 44 h 48"/>
                <a:gd name="T18" fmla="*/ 11 w 47"/>
                <a:gd name="T19" fmla="*/ 38 h 48"/>
                <a:gd name="T20" fmla="*/ 1 w 47"/>
                <a:gd name="T21" fmla="*/ 28 h 48"/>
                <a:gd name="T22" fmla="*/ 2 w 47"/>
                <a:gd name="T23" fmla="*/ 22 h 48"/>
                <a:gd name="T24" fmla="*/ 7 w 47"/>
                <a:gd name="T25" fmla="*/ 24 h 48"/>
                <a:gd name="T26" fmla="*/ 16 w 47"/>
                <a:gd name="T27" fmla="*/ 30 h 48"/>
                <a:gd name="T28" fmla="*/ 18 w 47"/>
                <a:gd name="T29" fmla="*/ 16 h 48"/>
                <a:gd name="T30" fmla="*/ 21 w 47"/>
                <a:gd name="T31" fmla="*/ 4 h 48"/>
                <a:gd name="T32" fmla="*/ 39 w 47"/>
                <a:gd name="T33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" h="48">
                  <a:moveTo>
                    <a:pt x="39" y="0"/>
                  </a:moveTo>
                  <a:cubicBezTo>
                    <a:pt x="38" y="3"/>
                    <a:pt x="39" y="4"/>
                    <a:pt x="42" y="6"/>
                  </a:cubicBezTo>
                  <a:cubicBezTo>
                    <a:pt x="45" y="9"/>
                    <a:pt x="47" y="12"/>
                    <a:pt x="43" y="16"/>
                  </a:cubicBezTo>
                  <a:cubicBezTo>
                    <a:pt x="40" y="14"/>
                    <a:pt x="40" y="8"/>
                    <a:pt x="36" y="9"/>
                  </a:cubicBezTo>
                  <a:cubicBezTo>
                    <a:pt x="33" y="10"/>
                    <a:pt x="32" y="14"/>
                    <a:pt x="31" y="17"/>
                  </a:cubicBezTo>
                  <a:cubicBezTo>
                    <a:pt x="29" y="21"/>
                    <a:pt x="34" y="22"/>
                    <a:pt x="36" y="24"/>
                  </a:cubicBezTo>
                  <a:cubicBezTo>
                    <a:pt x="38" y="26"/>
                    <a:pt x="41" y="29"/>
                    <a:pt x="41" y="32"/>
                  </a:cubicBezTo>
                  <a:cubicBezTo>
                    <a:pt x="39" y="37"/>
                    <a:pt x="36" y="38"/>
                    <a:pt x="31" y="39"/>
                  </a:cubicBezTo>
                  <a:cubicBezTo>
                    <a:pt x="26" y="40"/>
                    <a:pt x="21" y="39"/>
                    <a:pt x="16" y="44"/>
                  </a:cubicBezTo>
                  <a:cubicBezTo>
                    <a:pt x="13" y="48"/>
                    <a:pt x="14" y="40"/>
                    <a:pt x="11" y="38"/>
                  </a:cubicBezTo>
                  <a:cubicBezTo>
                    <a:pt x="7" y="35"/>
                    <a:pt x="2" y="33"/>
                    <a:pt x="1" y="28"/>
                  </a:cubicBezTo>
                  <a:cubicBezTo>
                    <a:pt x="0" y="25"/>
                    <a:pt x="0" y="23"/>
                    <a:pt x="2" y="22"/>
                  </a:cubicBezTo>
                  <a:cubicBezTo>
                    <a:pt x="4" y="21"/>
                    <a:pt x="6" y="22"/>
                    <a:pt x="7" y="24"/>
                  </a:cubicBezTo>
                  <a:cubicBezTo>
                    <a:pt x="9" y="28"/>
                    <a:pt x="12" y="33"/>
                    <a:pt x="16" y="30"/>
                  </a:cubicBezTo>
                  <a:cubicBezTo>
                    <a:pt x="20" y="27"/>
                    <a:pt x="23" y="22"/>
                    <a:pt x="18" y="16"/>
                  </a:cubicBezTo>
                  <a:cubicBezTo>
                    <a:pt x="14" y="12"/>
                    <a:pt x="15" y="6"/>
                    <a:pt x="21" y="4"/>
                  </a:cubicBezTo>
                  <a:cubicBezTo>
                    <a:pt x="27" y="1"/>
                    <a:pt x="33" y="1"/>
                    <a:pt x="39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0" name="Freeform 966">
              <a:extLst>
                <a:ext uri="{FF2B5EF4-FFF2-40B4-BE49-F238E27FC236}">
                  <a16:creationId xmlns:a16="http://schemas.microsoft.com/office/drawing/2014/main" id="{4D5BD1B9-6A96-B134-B1D6-19C3EB3097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2" y="1349"/>
              <a:ext cx="18" cy="28"/>
            </a:xfrm>
            <a:custGeom>
              <a:avLst/>
              <a:gdLst>
                <a:gd name="T0" fmla="*/ 0 w 16"/>
                <a:gd name="T1" fmla="*/ 12 h 25"/>
                <a:gd name="T2" fmla="*/ 6 w 16"/>
                <a:gd name="T3" fmla="*/ 2 h 25"/>
                <a:gd name="T4" fmla="*/ 15 w 16"/>
                <a:gd name="T5" fmla="*/ 6 h 25"/>
                <a:gd name="T6" fmla="*/ 16 w 16"/>
                <a:gd name="T7" fmla="*/ 11 h 25"/>
                <a:gd name="T8" fmla="*/ 8 w 16"/>
                <a:gd name="T9" fmla="*/ 25 h 25"/>
                <a:gd name="T10" fmla="*/ 0 w 16"/>
                <a:gd name="T11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5">
                  <a:moveTo>
                    <a:pt x="0" y="12"/>
                  </a:moveTo>
                  <a:cubicBezTo>
                    <a:pt x="0" y="8"/>
                    <a:pt x="2" y="5"/>
                    <a:pt x="6" y="2"/>
                  </a:cubicBezTo>
                  <a:cubicBezTo>
                    <a:pt x="11" y="0"/>
                    <a:pt x="14" y="0"/>
                    <a:pt x="15" y="6"/>
                  </a:cubicBezTo>
                  <a:cubicBezTo>
                    <a:pt x="15" y="8"/>
                    <a:pt x="16" y="10"/>
                    <a:pt x="16" y="11"/>
                  </a:cubicBezTo>
                  <a:cubicBezTo>
                    <a:pt x="16" y="18"/>
                    <a:pt x="16" y="25"/>
                    <a:pt x="8" y="25"/>
                  </a:cubicBezTo>
                  <a:cubicBezTo>
                    <a:pt x="0" y="25"/>
                    <a:pt x="1" y="18"/>
                    <a:pt x="0" y="12"/>
                  </a:cubicBezTo>
                  <a:close/>
                </a:path>
              </a:pathLst>
            </a:custGeom>
            <a:solidFill>
              <a:srgbClr val="232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1" name="Freeform 967">
              <a:extLst>
                <a:ext uri="{FF2B5EF4-FFF2-40B4-BE49-F238E27FC236}">
                  <a16:creationId xmlns:a16="http://schemas.microsoft.com/office/drawing/2014/main" id="{FFA57953-E7FC-2A76-C879-AB3D9F93D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4" y="974"/>
              <a:ext cx="102" cy="74"/>
            </a:xfrm>
            <a:custGeom>
              <a:avLst/>
              <a:gdLst>
                <a:gd name="T0" fmla="*/ 20 w 93"/>
                <a:gd name="T1" fmla="*/ 27 h 67"/>
                <a:gd name="T2" fmla="*/ 43 w 93"/>
                <a:gd name="T3" fmla="*/ 21 h 67"/>
                <a:gd name="T4" fmla="*/ 51 w 93"/>
                <a:gd name="T5" fmla="*/ 23 h 67"/>
                <a:gd name="T6" fmla="*/ 44 w 93"/>
                <a:gd name="T7" fmla="*/ 27 h 67"/>
                <a:gd name="T8" fmla="*/ 22 w 93"/>
                <a:gd name="T9" fmla="*/ 34 h 67"/>
                <a:gd name="T10" fmla="*/ 17 w 93"/>
                <a:gd name="T11" fmla="*/ 42 h 67"/>
                <a:gd name="T12" fmla="*/ 25 w 93"/>
                <a:gd name="T13" fmla="*/ 42 h 67"/>
                <a:gd name="T14" fmla="*/ 50 w 93"/>
                <a:gd name="T15" fmla="*/ 33 h 67"/>
                <a:gd name="T16" fmla="*/ 60 w 93"/>
                <a:gd name="T17" fmla="*/ 34 h 67"/>
                <a:gd name="T18" fmla="*/ 52 w 93"/>
                <a:gd name="T19" fmla="*/ 39 h 67"/>
                <a:gd name="T20" fmla="*/ 23 w 93"/>
                <a:gd name="T21" fmla="*/ 50 h 67"/>
                <a:gd name="T22" fmla="*/ 64 w 93"/>
                <a:gd name="T23" fmla="*/ 49 h 67"/>
                <a:gd name="T24" fmla="*/ 81 w 93"/>
                <a:gd name="T25" fmla="*/ 37 h 67"/>
                <a:gd name="T26" fmla="*/ 90 w 93"/>
                <a:gd name="T27" fmla="*/ 36 h 67"/>
                <a:gd name="T28" fmla="*/ 88 w 93"/>
                <a:gd name="T29" fmla="*/ 44 h 67"/>
                <a:gd name="T30" fmla="*/ 42 w 93"/>
                <a:gd name="T31" fmla="*/ 66 h 67"/>
                <a:gd name="T32" fmla="*/ 18 w 93"/>
                <a:gd name="T33" fmla="*/ 59 h 67"/>
                <a:gd name="T34" fmla="*/ 15 w 93"/>
                <a:gd name="T35" fmla="*/ 57 h 67"/>
                <a:gd name="T36" fmla="*/ 9 w 93"/>
                <a:gd name="T37" fmla="*/ 45 h 67"/>
                <a:gd name="T38" fmla="*/ 8 w 93"/>
                <a:gd name="T39" fmla="*/ 43 h 67"/>
                <a:gd name="T40" fmla="*/ 2 w 93"/>
                <a:gd name="T41" fmla="*/ 37 h 67"/>
                <a:gd name="T42" fmla="*/ 9 w 93"/>
                <a:gd name="T43" fmla="*/ 30 h 67"/>
                <a:gd name="T44" fmla="*/ 61 w 93"/>
                <a:gd name="T45" fmla="*/ 0 h 67"/>
                <a:gd name="T46" fmla="*/ 78 w 93"/>
                <a:gd name="T47" fmla="*/ 5 h 67"/>
                <a:gd name="T48" fmla="*/ 82 w 93"/>
                <a:gd name="T49" fmla="*/ 12 h 67"/>
                <a:gd name="T50" fmla="*/ 75 w 93"/>
                <a:gd name="T51" fmla="*/ 11 h 67"/>
                <a:gd name="T52" fmla="*/ 21 w 93"/>
                <a:gd name="T53" fmla="*/ 24 h 67"/>
                <a:gd name="T54" fmla="*/ 20 w 93"/>
                <a:gd name="T55" fmla="*/ 2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3" h="67">
                  <a:moveTo>
                    <a:pt x="20" y="27"/>
                  </a:moveTo>
                  <a:cubicBezTo>
                    <a:pt x="28" y="25"/>
                    <a:pt x="36" y="22"/>
                    <a:pt x="43" y="21"/>
                  </a:cubicBezTo>
                  <a:cubicBezTo>
                    <a:pt x="46" y="20"/>
                    <a:pt x="50" y="19"/>
                    <a:pt x="51" y="23"/>
                  </a:cubicBezTo>
                  <a:cubicBezTo>
                    <a:pt x="51" y="27"/>
                    <a:pt x="47" y="26"/>
                    <a:pt x="44" y="27"/>
                  </a:cubicBezTo>
                  <a:cubicBezTo>
                    <a:pt x="37" y="29"/>
                    <a:pt x="29" y="32"/>
                    <a:pt x="22" y="34"/>
                  </a:cubicBezTo>
                  <a:cubicBezTo>
                    <a:pt x="17" y="35"/>
                    <a:pt x="16" y="38"/>
                    <a:pt x="17" y="42"/>
                  </a:cubicBezTo>
                  <a:cubicBezTo>
                    <a:pt x="19" y="47"/>
                    <a:pt x="22" y="43"/>
                    <a:pt x="25" y="42"/>
                  </a:cubicBezTo>
                  <a:cubicBezTo>
                    <a:pt x="33" y="39"/>
                    <a:pt x="41" y="35"/>
                    <a:pt x="50" y="33"/>
                  </a:cubicBezTo>
                  <a:cubicBezTo>
                    <a:pt x="53" y="32"/>
                    <a:pt x="59" y="28"/>
                    <a:pt x="60" y="34"/>
                  </a:cubicBezTo>
                  <a:cubicBezTo>
                    <a:pt x="62" y="39"/>
                    <a:pt x="55" y="38"/>
                    <a:pt x="52" y="39"/>
                  </a:cubicBezTo>
                  <a:cubicBezTo>
                    <a:pt x="43" y="43"/>
                    <a:pt x="33" y="45"/>
                    <a:pt x="23" y="50"/>
                  </a:cubicBezTo>
                  <a:cubicBezTo>
                    <a:pt x="38" y="60"/>
                    <a:pt x="51" y="55"/>
                    <a:pt x="64" y="49"/>
                  </a:cubicBezTo>
                  <a:cubicBezTo>
                    <a:pt x="70" y="46"/>
                    <a:pt x="75" y="41"/>
                    <a:pt x="81" y="37"/>
                  </a:cubicBezTo>
                  <a:cubicBezTo>
                    <a:pt x="84" y="35"/>
                    <a:pt x="87" y="32"/>
                    <a:pt x="90" y="36"/>
                  </a:cubicBezTo>
                  <a:cubicBezTo>
                    <a:pt x="93" y="39"/>
                    <a:pt x="90" y="42"/>
                    <a:pt x="88" y="44"/>
                  </a:cubicBezTo>
                  <a:cubicBezTo>
                    <a:pt x="75" y="56"/>
                    <a:pt x="60" y="65"/>
                    <a:pt x="42" y="66"/>
                  </a:cubicBezTo>
                  <a:cubicBezTo>
                    <a:pt x="33" y="67"/>
                    <a:pt x="25" y="65"/>
                    <a:pt x="18" y="59"/>
                  </a:cubicBezTo>
                  <a:cubicBezTo>
                    <a:pt x="17" y="58"/>
                    <a:pt x="16" y="57"/>
                    <a:pt x="15" y="57"/>
                  </a:cubicBezTo>
                  <a:cubicBezTo>
                    <a:pt x="8" y="55"/>
                    <a:pt x="3" y="53"/>
                    <a:pt x="9" y="45"/>
                  </a:cubicBezTo>
                  <a:cubicBezTo>
                    <a:pt x="9" y="44"/>
                    <a:pt x="8" y="43"/>
                    <a:pt x="8" y="43"/>
                  </a:cubicBezTo>
                  <a:cubicBezTo>
                    <a:pt x="8" y="39"/>
                    <a:pt x="0" y="43"/>
                    <a:pt x="2" y="37"/>
                  </a:cubicBezTo>
                  <a:cubicBezTo>
                    <a:pt x="3" y="33"/>
                    <a:pt x="8" y="33"/>
                    <a:pt x="9" y="30"/>
                  </a:cubicBezTo>
                  <a:cubicBezTo>
                    <a:pt x="18" y="5"/>
                    <a:pt x="38" y="0"/>
                    <a:pt x="61" y="0"/>
                  </a:cubicBezTo>
                  <a:cubicBezTo>
                    <a:pt x="67" y="0"/>
                    <a:pt x="73" y="2"/>
                    <a:pt x="78" y="5"/>
                  </a:cubicBezTo>
                  <a:cubicBezTo>
                    <a:pt x="81" y="7"/>
                    <a:pt x="84" y="9"/>
                    <a:pt x="82" y="12"/>
                  </a:cubicBezTo>
                  <a:cubicBezTo>
                    <a:pt x="80" y="15"/>
                    <a:pt x="77" y="12"/>
                    <a:pt x="75" y="11"/>
                  </a:cubicBezTo>
                  <a:cubicBezTo>
                    <a:pt x="59" y="2"/>
                    <a:pt x="31" y="8"/>
                    <a:pt x="21" y="24"/>
                  </a:cubicBezTo>
                  <a:cubicBezTo>
                    <a:pt x="21" y="24"/>
                    <a:pt x="20" y="25"/>
                    <a:pt x="20" y="27"/>
                  </a:cubicBezTo>
                  <a:close/>
                </a:path>
              </a:pathLst>
            </a:custGeom>
            <a:solidFill>
              <a:srgbClr val="181A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2" name="Freeform 968">
              <a:extLst>
                <a:ext uri="{FF2B5EF4-FFF2-40B4-BE49-F238E27FC236}">
                  <a16:creationId xmlns:a16="http://schemas.microsoft.com/office/drawing/2014/main" id="{84715850-7B1A-6090-E458-3534A9140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2" y="939"/>
              <a:ext cx="9" cy="9"/>
            </a:xfrm>
            <a:custGeom>
              <a:avLst/>
              <a:gdLst>
                <a:gd name="T0" fmla="*/ 4 w 8"/>
                <a:gd name="T1" fmla="*/ 8 h 8"/>
                <a:gd name="T2" fmla="*/ 0 w 8"/>
                <a:gd name="T3" fmla="*/ 4 h 8"/>
                <a:gd name="T4" fmla="*/ 5 w 8"/>
                <a:gd name="T5" fmla="*/ 0 h 8"/>
                <a:gd name="T6" fmla="*/ 8 w 8"/>
                <a:gd name="T7" fmla="*/ 4 h 8"/>
                <a:gd name="T8" fmla="*/ 4 w 8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2" y="8"/>
                    <a:pt x="0" y="6"/>
                    <a:pt x="0" y="4"/>
                  </a:cubicBezTo>
                  <a:cubicBezTo>
                    <a:pt x="1" y="1"/>
                    <a:pt x="2" y="0"/>
                    <a:pt x="5" y="0"/>
                  </a:cubicBezTo>
                  <a:cubicBezTo>
                    <a:pt x="7" y="0"/>
                    <a:pt x="8" y="2"/>
                    <a:pt x="8" y="4"/>
                  </a:cubicBezTo>
                  <a:cubicBezTo>
                    <a:pt x="8" y="7"/>
                    <a:pt x="7" y="8"/>
                    <a:pt x="4" y="8"/>
                  </a:cubicBezTo>
                  <a:close/>
                </a:path>
              </a:pathLst>
            </a:custGeom>
            <a:solidFill>
              <a:srgbClr val="263D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3" name="Freeform 969">
              <a:extLst>
                <a:ext uri="{FF2B5EF4-FFF2-40B4-BE49-F238E27FC236}">
                  <a16:creationId xmlns:a16="http://schemas.microsoft.com/office/drawing/2014/main" id="{B721728B-5E0B-6321-BB3C-9D8BE2884B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0" y="1076"/>
              <a:ext cx="9" cy="9"/>
            </a:xfrm>
            <a:custGeom>
              <a:avLst/>
              <a:gdLst>
                <a:gd name="T0" fmla="*/ 4 w 8"/>
                <a:gd name="T1" fmla="*/ 0 h 8"/>
                <a:gd name="T2" fmla="*/ 8 w 8"/>
                <a:gd name="T3" fmla="*/ 4 h 8"/>
                <a:gd name="T4" fmla="*/ 4 w 8"/>
                <a:gd name="T5" fmla="*/ 8 h 8"/>
                <a:gd name="T6" fmla="*/ 0 w 8"/>
                <a:gd name="T7" fmla="*/ 4 h 8"/>
                <a:gd name="T8" fmla="*/ 4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4" y="0"/>
                  </a:moveTo>
                  <a:cubicBezTo>
                    <a:pt x="7" y="1"/>
                    <a:pt x="8" y="2"/>
                    <a:pt x="8" y="4"/>
                  </a:cubicBezTo>
                  <a:cubicBezTo>
                    <a:pt x="8" y="7"/>
                    <a:pt x="6" y="8"/>
                    <a:pt x="4" y="8"/>
                  </a:cubicBezTo>
                  <a:cubicBezTo>
                    <a:pt x="1" y="8"/>
                    <a:pt x="0" y="6"/>
                    <a:pt x="0" y="4"/>
                  </a:cubicBezTo>
                  <a:cubicBezTo>
                    <a:pt x="0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2F40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4" name="Freeform 970">
              <a:extLst>
                <a:ext uri="{FF2B5EF4-FFF2-40B4-BE49-F238E27FC236}">
                  <a16:creationId xmlns:a16="http://schemas.microsoft.com/office/drawing/2014/main" id="{48971939-6B82-FCC7-0DDB-6E9F3D3E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" y="1006"/>
              <a:ext cx="7" cy="9"/>
            </a:xfrm>
            <a:custGeom>
              <a:avLst/>
              <a:gdLst>
                <a:gd name="T0" fmla="*/ 3 w 7"/>
                <a:gd name="T1" fmla="*/ 8 h 8"/>
                <a:gd name="T2" fmla="*/ 0 w 7"/>
                <a:gd name="T3" fmla="*/ 4 h 8"/>
                <a:gd name="T4" fmla="*/ 3 w 7"/>
                <a:gd name="T5" fmla="*/ 0 h 8"/>
                <a:gd name="T6" fmla="*/ 7 w 7"/>
                <a:gd name="T7" fmla="*/ 4 h 8"/>
                <a:gd name="T8" fmla="*/ 3 w 7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3" y="8"/>
                  </a:moveTo>
                  <a:cubicBezTo>
                    <a:pt x="1" y="8"/>
                    <a:pt x="0" y="7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1"/>
                    <a:pt x="7" y="4"/>
                  </a:cubicBezTo>
                  <a:cubicBezTo>
                    <a:pt x="7" y="6"/>
                    <a:pt x="6" y="7"/>
                    <a:pt x="3" y="8"/>
                  </a:cubicBezTo>
                  <a:close/>
                </a:path>
              </a:pathLst>
            </a:custGeom>
            <a:solidFill>
              <a:srgbClr val="344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5" name="Freeform 971">
              <a:extLst>
                <a:ext uri="{FF2B5EF4-FFF2-40B4-BE49-F238E27FC236}">
                  <a16:creationId xmlns:a16="http://schemas.microsoft.com/office/drawing/2014/main" id="{4D02E67F-A13D-6EE4-BF9E-3EA1C47231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4" y="1003"/>
              <a:ext cx="9" cy="8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7 h 8"/>
                <a:gd name="T4" fmla="*/ 1 w 8"/>
                <a:gd name="T5" fmla="*/ 3 h 8"/>
                <a:gd name="T6" fmla="*/ 4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7" y="6"/>
                    <a:pt x="6" y="8"/>
                    <a:pt x="4" y="7"/>
                  </a:cubicBezTo>
                  <a:cubicBezTo>
                    <a:pt x="2" y="7"/>
                    <a:pt x="0" y="5"/>
                    <a:pt x="1" y="3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7" y="1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1B29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6" name="Freeform 972">
              <a:extLst>
                <a:ext uri="{FF2B5EF4-FFF2-40B4-BE49-F238E27FC236}">
                  <a16:creationId xmlns:a16="http://schemas.microsoft.com/office/drawing/2014/main" id="{D76FCEA2-5695-FF53-25C6-6C7839419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0" y="2252"/>
              <a:ext cx="34" cy="54"/>
            </a:xfrm>
            <a:custGeom>
              <a:avLst/>
              <a:gdLst>
                <a:gd name="T0" fmla="*/ 22 w 31"/>
                <a:gd name="T1" fmla="*/ 2 h 49"/>
                <a:gd name="T2" fmla="*/ 26 w 31"/>
                <a:gd name="T3" fmla="*/ 8 h 49"/>
                <a:gd name="T4" fmla="*/ 27 w 31"/>
                <a:gd name="T5" fmla="*/ 17 h 49"/>
                <a:gd name="T6" fmla="*/ 21 w 31"/>
                <a:gd name="T7" fmla="*/ 10 h 49"/>
                <a:gd name="T8" fmla="*/ 24 w 31"/>
                <a:gd name="T9" fmla="*/ 22 h 49"/>
                <a:gd name="T10" fmla="*/ 30 w 31"/>
                <a:gd name="T11" fmla="*/ 30 h 49"/>
                <a:gd name="T12" fmla="*/ 22 w 31"/>
                <a:gd name="T13" fmla="*/ 39 h 49"/>
                <a:gd name="T14" fmla="*/ 8 w 31"/>
                <a:gd name="T15" fmla="*/ 49 h 49"/>
                <a:gd name="T16" fmla="*/ 1 w 31"/>
                <a:gd name="T17" fmla="*/ 33 h 49"/>
                <a:gd name="T18" fmla="*/ 5 w 31"/>
                <a:gd name="T19" fmla="*/ 28 h 49"/>
                <a:gd name="T20" fmla="*/ 9 w 31"/>
                <a:gd name="T21" fmla="*/ 29 h 49"/>
                <a:gd name="T22" fmla="*/ 9 w 31"/>
                <a:gd name="T23" fmla="*/ 21 h 49"/>
                <a:gd name="T24" fmla="*/ 14 w 31"/>
                <a:gd name="T25" fmla="*/ 5 h 49"/>
                <a:gd name="T26" fmla="*/ 22 w 31"/>
                <a:gd name="T27" fmla="*/ 2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49">
                  <a:moveTo>
                    <a:pt x="22" y="2"/>
                  </a:moveTo>
                  <a:cubicBezTo>
                    <a:pt x="22" y="5"/>
                    <a:pt x="24" y="6"/>
                    <a:pt x="26" y="8"/>
                  </a:cubicBezTo>
                  <a:cubicBezTo>
                    <a:pt x="29" y="10"/>
                    <a:pt x="29" y="13"/>
                    <a:pt x="27" y="17"/>
                  </a:cubicBezTo>
                  <a:cubicBezTo>
                    <a:pt x="23" y="16"/>
                    <a:pt x="26" y="10"/>
                    <a:pt x="21" y="10"/>
                  </a:cubicBezTo>
                  <a:cubicBezTo>
                    <a:pt x="17" y="15"/>
                    <a:pt x="16" y="19"/>
                    <a:pt x="24" y="22"/>
                  </a:cubicBezTo>
                  <a:cubicBezTo>
                    <a:pt x="28" y="23"/>
                    <a:pt x="31" y="26"/>
                    <a:pt x="30" y="30"/>
                  </a:cubicBezTo>
                  <a:cubicBezTo>
                    <a:pt x="30" y="35"/>
                    <a:pt x="27" y="40"/>
                    <a:pt x="22" y="39"/>
                  </a:cubicBezTo>
                  <a:cubicBezTo>
                    <a:pt x="14" y="39"/>
                    <a:pt x="11" y="43"/>
                    <a:pt x="8" y="49"/>
                  </a:cubicBezTo>
                  <a:cubicBezTo>
                    <a:pt x="4" y="44"/>
                    <a:pt x="6" y="37"/>
                    <a:pt x="1" y="33"/>
                  </a:cubicBezTo>
                  <a:cubicBezTo>
                    <a:pt x="0" y="32"/>
                    <a:pt x="1" y="28"/>
                    <a:pt x="5" y="28"/>
                  </a:cubicBezTo>
                  <a:cubicBezTo>
                    <a:pt x="7" y="29"/>
                    <a:pt x="7" y="33"/>
                    <a:pt x="9" y="29"/>
                  </a:cubicBezTo>
                  <a:cubicBezTo>
                    <a:pt x="10" y="27"/>
                    <a:pt x="12" y="24"/>
                    <a:pt x="9" y="21"/>
                  </a:cubicBezTo>
                  <a:cubicBezTo>
                    <a:pt x="2" y="12"/>
                    <a:pt x="3" y="9"/>
                    <a:pt x="14" y="5"/>
                  </a:cubicBezTo>
                  <a:cubicBezTo>
                    <a:pt x="17" y="4"/>
                    <a:pt x="19" y="0"/>
                    <a:pt x="22" y="2"/>
                  </a:cubicBezTo>
                  <a:close/>
                </a:path>
              </a:pathLst>
            </a:custGeom>
            <a:solidFill>
              <a:srgbClr val="24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7" name="Freeform 973">
              <a:extLst>
                <a:ext uri="{FF2B5EF4-FFF2-40B4-BE49-F238E27FC236}">
                  <a16:creationId xmlns:a16="http://schemas.microsoft.com/office/drawing/2014/main" id="{93AE9624-B685-308B-946E-4D5FFA4F1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9" y="2360"/>
              <a:ext cx="32" cy="39"/>
            </a:xfrm>
            <a:custGeom>
              <a:avLst/>
              <a:gdLst>
                <a:gd name="T0" fmla="*/ 11 w 29"/>
                <a:gd name="T1" fmla="*/ 0 h 35"/>
                <a:gd name="T2" fmla="*/ 23 w 29"/>
                <a:gd name="T3" fmla="*/ 6 h 35"/>
                <a:gd name="T4" fmla="*/ 15 w 29"/>
                <a:gd name="T5" fmla="*/ 7 h 35"/>
                <a:gd name="T6" fmla="*/ 21 w 29"/>
                <a:gd name="T7" fmla="*/ 13 h 35"/>
                <a:gd name="T8" fmla="*/ 24 w 29"/>
                <a:gd name="T9" fmla="*/ 27 h 35"/>
                <a:gd name="T10" fmla="*/ 13 w 29"/>
                <a:gd name="T11" fmla="*/ 35 h 35"/>
                <a:gd name="T12" fmla="*/ 7 w 29"/>
                <a:gd name="T13" fmla="*/ 33 h 35"/>
                <a:gd name="T14" fmla="*/ 4 w 29"/>
                <a:gd name="T15" fmla="*/ 30 h 35"/>
                <a:gd name="T16" fmla="*/ 6 w 29"/>
                <a:gd name="T17" fmla="*/ 28 h 35"/>
                <a:gd name="T18" fmla="*/ 11 w 29"/>
                <a:gd name="T19" fmla="*/ 18 h 35"/>
                <a:gd name="T20" fmla="*/ 11 w 29"/>
                <a:gd name="T2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35">
                  <a:moveTo>
                    <a:pt x="11" y="0"/>
                  </a:moveTo>
                  <a:cubicBezTo>
                    <a:pt x="15" y="3"/>
                    <a:pt x="21" y="0"/>
                    <a:pt x="23" y="6"/>
                  </a:cubicBezTo>
                  <a:cubicBezTo>
                    <a:pt x="20" y="9"/>
                    <a:pt x="16" y="2"/>
                    <a:pt x="15" y="7"/>
                  </a:cubicBezTo>
                  <a:cubicBezTo>
                    <a:pt x="14" y="12"/>
                    <a:pt x="17" y="13"/>
                    <a:pt x="21" y="13"/>
                  </a:cubicBezTo>
                  <a:cubicBezTo>
                    <a:pt x="27" y="15"/>
                    <a:pt x="29" y="22"/>
                    <a:pt x="24" y="27"/>
                  </a:cubicBezTo>
                  <a:cubicBezTo>
                    <a:pt x="21" y="30"/>
                    <a:pt x="17" y="32"/>
                    <a:pt x="13" y="35"/>
                  </a:cubicBezTo>
                  <a:cubicBezTo>
                    <a:pt x="12" y="31"/>
                    <a:pt x="9" y="34"/>
                    <a:pt x="7" y="33"/>
                  </a:cubicBezTo>
                  <a:cubicBezTo>
                    <a:pt x="6" y="32"/>
                    <a:pt x="5" y="31"/>
                    <a:pt x="4" y="30"/>
                  </a:cubicBezTo>
                  <a:cubicBezTo>
                    <a:pt x="4" y="29"/>
                    <a:pt x="5" y="28"/>
                    <a:pt x="6" y="28"/>
                  </a:cubicBezTo>
                  <a:cubicBezTo>
                    <a:pt x="17" y="28"/>
                    <a:pt x="11" y="18"/>
                    <a:pt x="11" y="18"/>
                  </a:cubicBezTo>
                  <a:cubicBezTo>
                    <a:pt x="0" y="11"/>
                    <a:pt x="8" y="6"/>
                    <a:pt x="11" y="0"/>
                  </a:cubicBezTo>
                  <a:close/>
                </a:path>
              </a:pathLst>
            </a:custGeom>
            <a:solidFill>
              <a:srgbClr val="30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8" name="Freeform 974">
              <a:extLst>
                <a:ext uri="{FF2B5EF4-FFF2-40B4-BE49-F238E27FC236}">
                  <a16:creationId xmlns:a16="http://schemas.microsoft.com/office/drawing/2014/main" id="{44831862-378C-2E30-86A8-201AD99A0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" y="2296"/>
              <a:ext cx="76" cy="87"/>
            </a:xfrm>
            <a:custGeom>
              <a:avLst/>
              <a:gdLst>
                <a:gd name="T0" fmla="*/ 29 w 70"/>
                <a:gd name="T1" fmla="*/ 15 h 80"/>
                <a:gd name="T2" fmla="*/ 43 w 70"/>
                <a:gd name="T3" fmla="*/ 32 h 80"/>
                <a:gd name="T4" fmla="*/ 44 w 70"/>
                <a:gd name="T5" fmla="*/ 39 h 80"/>
                <a:gd name="T6" fmla="*/ 39 w 70"/>
                <a:gd name="T7" fmla="*/ 36 h 80"/>
                <a:gd name="T8" fmla="*/ 25 w 70"/>
                <a:gd name="T9" fmla="*/ 20 h 80"/>
                <a:gd name="T10" fmla="*/ 16 w 70"/>
                <a:gd name="T11" fmla="*/ 19 h 80"/>
                <a:gd name="T12" fmla="*/ 19 w 70"/>
                <a:gd name="T13" fmla="*/ 26 h 80"/>
                <a:gd name="T14" fmla="*/ 36 w 70"/>
                <a:gd name="T15" fmla="*/ 41 h 80"/>
                <a:gd name="T16" fmla="*/ 40 w 70"/>
                <a:gd name="T17" fmla="*/ 50 h 80"/>
                <a:gd name="T18" fmla="*/ 32 w 70"/>
                <a:gd name="T19" fmla="*/ 46 h 80"/>
                <a:gd name="T20" fmla="*/ 12 w 70"/>
                <a:gd name="T21" fmla="*/ 28 h 80"/>
                <a:gd name="T22" fmla="*/ 19 w 70"/>
                <a:gd name="T23" fmla="*/ 50 h 80"/>
                <a:gd name="T24" fmla="*/ 42 w 70"/>
                <a:gd name="T25" fmla="*/ 66 h 80"/>
                <a:gd name="T26" fmla="*/ 49 w 70"/>
                <a:gd name="T27" fmla="*/ 74 h 80"/>
                <a:gd name="T28" fmla="*/ 38 w 70"/>
                <a:gd name="T29" fmla="*/ 74 h 80"/>
                <a:gd name="T30" fmla="*/ 8 w 70"/>
                <a:gd name="T31" fmla="*/ 51 h 80"/>
                <a:gd name="T32" fmla="*/ 3 w 70"/>
                <a:gd name="T33" fmla="*/ 27 h 80"/>
                <a:gd name="T34" fmla="*/ 3 w 70"/>
                <a:gd name="T35" fmla="*/ 19 h 80"/>
                <a:gd name="T36" fmla="*/ 6 w 70"/>
                <a:gd name="T37" fmla="*/ 15 h 80"/>
                <a:gd name="T38" fmla="*/ 11 w 70"/>
                <a:gd name="T39" fmla="*/ 13 h 80"/>
                <a:gd name="T40" fmla="*/ 23 w 70"/>
                <a:gd name="T41" fmla="*/ 8 h 80"/>
                <a:gd name="T42" fmla="*/ 65 w 70"/>
                <a:gd name="T43" fmla="*/ 34 h 80"/>
                <a:gd name="T44" fmla="*/ 69 w 70"/>
                <a:gd name="T45" fmla="*/ 53 h 80"/>
                <a:gd name="T46" fmla="*/ 65 w 70"/>
                <a:gd name="T47" fmla="*/ 58 h 80"/>
                <a:gd name="T48" fmla="*/ 63 w 70"/>
                <a:gd name="T49" fmla="*/ 52 h 80"/>
                <a:gd name="T50" fmla="*/ 29 w 70"/>
                <a:gd name="T51" fmla="*/ 15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0" h="80">
                  <a:moveTo>
                    <a:pt x="29" y="15"/>
                  </a:moveTo>
                  <a:cubicBezTo>
                    <a:pt x="34" y="22"/>
                    <a:pt x="39" y="27"/>
                    <a:pt x="43" y="32"/>
                  </a:cubicBezTo>
                  <a:cubicBezTo>
                    <a:pt x="45" y="34"/>
                    <a:pt x="47" y="36"/>
                    <a:pt x="44" y="39"/>
                  </a:cubicBezTo>
                  <a:cubicBezTo>
                    <a:pt x="41" y="41"/>
                    <a:pt x="40" y="37"/>
                    <a:pt x="39" y="36"/>
                  </a:cubicBezTo>
                  <a:cubicBezTo>
                    <a:pt x="34" y="31"/>
                    <a:pt x="29" y="25"/>
                    <a:pt x="25" y="20"/>
                  </a:cubicBezTo>
                  <a:cubicBezTo>
                    <a:pt x="22" y="18"/>
                    <a:pt x="19" y="17"/>
                    <a:pt x="16" y="19"/>
                  </a:cubicBezTo>
                  <a:cubicBezTo>
                    <a:pt x="13" y="23"/>
                    <a:pt x="18" y="24"/>
                    <a:pt x="19" y="26"/>
                  </a:cubicBezTo>
                  <a:cubicBezTo>
                    <a:pt x="25" y="31"/>
                    <a:pt x="30" y="36"/>
                    <a:pt x="36" y="41"/>
                  </a:cubicBezTo>
                  <a:cubicBezTo>
                    <a:pt x="38" y="44"/>
                    <a:pt x="43" y="47"/>
                    <a:pt x="40" y="50"/>
                  </a:cubicBezTo>
                  <a:cubicBezTo>
                    <a:pt x="36" y="54"/>
                    <a:pt x="34" y="48"/>
                    <a:pt x="32" y="46"/>
                  </a:cubicBezTo>
                  <a:cubicBezTo>
                    <a:pt x="26" y="40"/>
                    <a:pt x="20" y="33"/>
                    <a:pt x="12" y="28"/>
                  </a:cubicBezTo>
                  <a:cubicBezTo>
                    <a:pt x="10" y="37"/>
                    <a:pt x="14" y="44"/>
                    <a:pt x="19" y="50"/>
                  </a:cubicBezTo>
                  <a:cubicBezTo>
                    <a:pt x="25" y="57"/>
                    <a:pt x="33" y="63"/>
                    <a:pt x="42" y="66"/>
                  </a:cubicBezTo>
                  <a:cubicBezTo>
                    <a:pt x="45" y="68"/>
                    <a:pt x="52" y="69"/>
                    <a:pt x="49" y="74"/>
                  </a:cubicBezTo>
                  <a:cubicBezTo>
                    <a:pt x="47" y="80"/>
                    <a:pt x="42" y="76"/>
                    <a:pt x="38" y="74"/>
                  </a:cubicBezTo>
                  <a:cubicBezTo>
                    <a:pt x="26" y="70"/>
                    <a:pt x="16" y="62"/>
                    <a:pt x="8" y="51"/>
                  </a:cubicBezTo>
                  <a:cubicBezTo>
                    <a:pt x="3" y="44"/>
                    <a:pt x="1" y="36"/>
                    <a:pt x="3" y="27"/>
                  </a:cubicBezTo>
                  <a:cubicBezTo>
                    <a:pt x="4" y="24"/>
                    <a:pt x="4" y="22"/>
                    <a:pt x="3" y="19"/>
                  </a:cubicBezTo>
                  <a:cubicBezTo>
                    <a:pt x="1" y="16"/>
                    <a:pt x="0" y="13"/>
                    <a:pt x="6" y="15"/>
                  </a:cubicBezTo>
                  <a:cubicBezTo>
                    <a:pt x="8" y="16"/>
                    <a:pt x="12" y="14"/>
                    <a:pt x="11" y="13"/>
                  </a:cubicBezTo>
                  <a:cubicBezTo>
                    <a:pt x="11" y="0"/>
                    <a:pt x="19" y="9"/>
                    <a:pt x="23" y="8"/>
                  </a:cubicBezTo>
                  <a:cubicBezTo>
                    <a:pt x="43" y="6"/>
                    <a:pt x="55" y="17"/>
                    <a:pt x="65" y="34"/>
                  </a:cubicBezTo>
                  <a:cubicBezTo>
                    <a:pt x="68" y="39"/>
                    <a:pt x="70" y="46"/>
                    <a:pt x="69" y="53"/>
                  </a:cubicBezTo>
                  <a:cubicBezTo>
                    <a:pt x="69" y="55"/>
                    <a:pt x="69" y="59"/>
                    <a:pt x="65" y="58"/>
                  </a:cubicBezTo>
                  <a:cubicBezTo>
                    <a:pt x="61" y="58"/>
                    <a:pt x="63" y="55"/>
                    <a:pt x="63" y="52"/>
                  </a:cubicBezTo>
                  <a:cubicBezTo>
                    <a:pt x="63" y="34"/>
                    <a:pt x="48" y="17"/>
                    <a:pt x="29" y="15"/>
                  </a:cubicBezTo>
                  <a:close/>
                </a:path>
              </a:pathLst>
            </a:custGeom>
            <a:solidFill>
              <a:srgbClr val="191A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9" name="Freeform 975">
              <a:extLst>
                <a:ext uri="{FF2B5EF4-FFF2-40B4-BE49-F238E27FC236}">
                  <a16:creationId xmlns:a16="http://schemas.microsoft.com/office/drawing/2014/main" id="{73BB3E43-CF2F-078C-5E7C-0959F81B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7" y="2388"/>
              <a:ext cx="7" cy="9"/>
            </a:xfrm>
            <a:custGeom>
              <a:avLst/>
              <a:gdLst>
                <a:gd name="T0" fmla="*/ 4 w 7"/>
                <a:gd name="T1" fmla="*/ 0 h 8"/>
                <a:gd name="T2" fmla="*/ 7 w 7"/>
                <a:gd name="T3" fmla="*/ 4 h 8"/>
                <a:gd name="T4" fmla="*/ 3 w 7"/>
                <a:gd name="T5" fmla="*/ 8 h 8"/>
                <a:gd name="T6" fmla="*/ 0 w 7"/>
                <a:gd name="T7" fmla="*/ 4 h 8"/>
                <a:gd name="T8" fmla="*/ 4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4" y="0"/>
                  </a:moveTo>
                  <a:cubicBezTo>
                    <a:pt x="6" y="1"/>
                    <a:pt x="7" y="2"/>
                    <a:pt x="7" y="4"/>
                  </a:cubicBezTo>
                  <a:cubicBezTo>
                    <a:pt x="7" y="6"/>
                    <a:pt x="6" y="8"/>
                    <a:pt x="3" y="8"/>
                  </a:cubicBezTo>
                  <a:cubicBezTo>
                    <a:pt x="1" y="7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2A3A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0" name="Freeform 976">
              <a:extLst>
                <a:ext uri="{FF2B5EF4-FFF2-40B4-BE49-F238E27FC236}">
                  <a16:creationId xmlns:a16="http://schemas.microsoft.com/office/drawing/2014/main" id="{DD3A1F41-609D-9809-1FFE-17DE1BE88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6" y="2432"/>
              <a:ext cx="8" cy="6"/>
            </a:xfrm>
            <a:custGeom>
              <a:avLst/>
              <a:gdLst>
                <a:gd name="T0" fmla="*/ 4 w 7"/>
                <a:gd name="T1" fmla="*/ 6 h 6"/>
                <a:gd name="T2" fmla="*/ 0 w 7"/>
                <a:gd name="T3" fmla="*/ 3 h 6"/>
                <a:gd name="T4" fmla="*/ 4 w 7"/>
                <a:gd name="T5" fmla="*/ 0 h 6"/>
                <a:gd name="T6" fmla="*/ 6 w 7"/>
                <a:gd name="T7" fmla="*/ 3 h 6"/>
                <a:gd name="T8" fmla="*/ 4 w 7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4" y="6"/>
                  </a:moveTo>
                  <a:cubicBezTo>
                    <a:pt x="1" y="5"/>
                    <a:pt x="0" y="4"/>
                    <a:pt x="0" y="3"/>
                  </a:cubicBezTo>
                  <a:cubicBezTo>
                    <a:pt x="0" y="0"/>
                    <a:pt x="2" y="0"/>
                    <a:pt x="4" y="0"/>
                  </a:cubicBezTo>
                  <a:cubicBezTo>
                    <a:pt x="5" y="0"/>
                    <a:pt x="7" y="1"/>
                    <a:pt x="6" y="3"/>
                  </a:cubicBezTo>
                  <a:cubicBezTo>
                    <a:pt x="6" y="4"/>
                    <a:pt x="5" y="5"/>
                    <a:pt x="4" y="6"/>
                  </a:cubicBezTo>
                  <a:close/>
                </a:path>
              </a:pathLst>
            </a:custGeom>
            <a:solidFill>
              <a:srgbClr val="364C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1" name="Freeform 977">
              <a:extLst>
                <a:ext uri="{FF2B5EF4-FFF2-40B4-BE49-F238E27FC236}">
                  <a16:creationId xmlns:a16="http://schemas.microsoft.com/office/drawing/2014/main" id="{66368811-E5D6-B56A-AE6A-3B357F3A2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7" y="2299"/>
              <a:ext cx="6" cy="9"/>
            </a:xfrm>
            <a:custGeom>
              <a:avLst/>
              <a:gdLst>
                <a:gd name="T0" fmla="*/ 6 w 6"/>
                <a:gd name="T1" fmla="*/ 4 h 8"/>
                <a:gd name="T2" fmla="*/ 2 w 6"/>
                <a:gd name="T3" fmla="*/ 7 h 8"/>
                <a:gd name="T4" fmla="*/ 0 w 6"/>
                <a:gd name="T5" fmla="*/ 4 h 8"/>
                <a:gd name="T6" fmla="*/ 4 w 6"/>
                <a:gd name="T7" fmla="*/ 1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6" y="6"/>
                    <a:pt x="5" y="8"/>
                    <a:pt x="2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1"/>
                    <a:pt x="2" y="0"/>
                    <a:pt x="4" y="1"/>
                  </a:cubicBezTo>
                  <a:cubicBezTo>
                    <a:pt x="5" y="1"/>
                    <a:pt x="6" y="2"/>
                    <a:pt x="6" y="4"/>
                  </a:cubicBezTo>
                  <a:close/>
                </a:path>
              </a:pathLst>
            </a:custGeom>
            <a:solidFill>
              <a:srgbClr val="233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2" name="Freeform 978">
              <a:extLst>
                <a:ext uri="{FF2B5EF4-FFF2-40B4-BE49-F238E27FC236}">
                  <a16:creationId xmlns:a16="http://schemas.microsoft.com/office/drawing/2014/main" id="{7397EA82-66F3-C3C5-A8B0-C7B093EC20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811"/>
              <a:ext cx="101" cy="65"/>
            </a:xfrm>
            <a:custGeom>
              <a:avLst/>
              <a:gdLst>
                <a:gd name="T0" fmla="*/ 34 w 92"/>
                <a:gd name="T1" fmla="*/ 59 h 59"/>
                <a:gd name="T2" fmla="*/ 2 w 92"/>
                <a:gd name="T3" fmla="*/ 37 h 59"/>
                <a:gd name="T4" fmla="*/ 6 w 92"/>
                <a:gd name="T5" fmla="*/ 30 h 59"/>
                <a:gd name="T6" fmla="*/ 21 w 92"/>
                <a:gd name="T7" fmla="*/ 27 h 59"/>
                <a:gd name="T8" fmla="*/ 32 w 92"/>
                <a:gd name="T9" fmla="*/ 31 h 59"/>
                <a:gd name="T10" fmla="*/ 55 w 92"/>
                <a:gd name="T11" fmla="*/ 35 h 59"/>
                <a:gd name="T12" fmla="*/ 66 w 92"/>
                <a:gd name="T13" fmla="*/ 16 h 59"/>
                <a:gd name="T14" fmla="*/ 81 w 92"/>
                <a:gd name="T15" fmla="*/ 3 h 59"/>
                <a:gd name="T16" fmla="*/ 89 w 92"/>
                <a:gd name="T17" fmla="*/ 10 h 59"/>
                <a:gd name="T18" fmla="*/ 89 w 92"/>
                <a:gd name="T19" fmla="*/ 27 h 59"/>
                <a:gd name="T20" fmla="*/ 34 w 92"/>
                <a:gd name="T21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2" h="59">
                  <a:moveTo>
                    <a:pt x="34" y="59"/>
                  </a:moveTo>
                  <a:cubicBezTo>
                    <a:pt x="24" y="59"/>
                    <a:pt x="11" y="53"/>
                    <a:pt x="2" y="37"/>
                  </a:cubicBezTo>
                  <a:cubicBezTo>
                    <a:pt x="0" y="33"/>
                    <a:pt x="0" y="31"/>
                    <a:pt x="6" y="30"/>
                  </a:cubicBezTo>
                  <a:cubicBezTo>
                    <a:pt x="11" y="29"/>
                    <a:pt x="16" y="28"/>
                    <a:pt x="21" y="27"/>
                  </a:cubicBezTo>
                  <a:cubicBezTo>
                    <a:pt x="25" y="26"/>
                    <a:pt x="28" y="27"/>
                    <a:pt x="32" y="31"/>
                  </a:cubicBezTo>
                  <a:cubicBezTo>
                    <a:pt x="38" y="37"/>
                    <a:pt x="46" y="39"/>
                    <a:pt x="55" y="35"/>
                  </a:cubicBezTo>
                  <a:cubicBezTo>
                    <a:pt x="63" y="31"/>
                    <a:pt x="66" y="25"/>
                    <a:pt x="66" y="16"/>
                  </a:cubicBezTo>
                  <a:cubicBezTo>
                    <a:pt x="65" y="6"/>
                    <a:pt x="75" y="6"/>
                    <a:pt x="81" y="3"/>
                  </a:cubicBezTo>
                  <a:cubicBezTo>
                    <a:pt x="85" y="0"/>
                    <a:pt x="87" y="7"/>
                    <a:pt x="89" y="10"/>
                  </a:cubicBezTo>
                  <a:cubicBezTo>
                    <a:pt x="92" y="16"/>
                    <a:pt x="92" y="22"/>
                    <a:pt x="89" y="27"/>
                  </a:cubicBezTo>
                  <a:cubicBezTo>
                    <a:pt x="80" y="46"/>
                    <a:pt x="66" y="59"/>
                    <a:pt x="34" y="59"/>
                  </a:cubicBez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3" name="Freeform 979">
              <a:extLst>
                <a:ext uri="{FF2B5EF4-FFF2-40B4-BE49-F238E27FC236}">
                  <a16:creationId xmlns:a16="http://schemas.microsoft.com/office/drawing/2014/main" id="{61AE5FE8-AE96-49B4-54EF-1FA7F1325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5" y="1786"/>
              <a:ext cx="41" cy="35"/>
            </a:xfrm>
            <a:custGeom>
              <a:avLst/>
              <a:gdLst>
                <a:gd name="T0" fmla="*/ 1 w 37"/>
                <a:gd name="T1" fmla="*/ 11 h 32"/>
                <a:gd name="T2" fmla="*/ 11 w 37"/>
                <a:gd name="T3" fmla="*/ 2 h 32"/>
                <a:gd name="T4" fmla="*/ 23 w 37"/>
                <a:gd name="T5" fmla="*/ 9 h 32"/>
                <a:gd name="T6" fmla="*/ 34 w 37"/>
                <a:gd name="T7" fmla="*/ 21 h 32"/>
                <a:gd name="T8" fmla="*/ 4 w 37"/>
                <a:gd name="T9" fmla="*/ 27 h 32"/>
                <a:gd name="T10" fmla="*/ 1 w 37"/>
                <a:gd name="T11" fmla="*/ 1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32">
                  <a:moveTo>
                    <a:pt x="1" y="11"/>
                  </a:moveTo>
                  <a:cubicBezTo>
                    <a:pt x="1" y="1"/>
                    <a:pt x="2" y="0"/>
                    <a:pt x="11" y="2"/>
                  </a:cubicBezTo>
                  <a:cubicBezTo>
                    <a:pt x="16" y="3"/>
                    <a:pt x="20" y="6"/>
                    <a:pt x="23" y="9"/>
                  </a:cubicBezTo>
                  <a:cubicBezTo>
                    <a:pt x="27" y="13"/>
                    <a:pt x="37" y="13"/>
                    <a:pt x="34" y="21"/>
                  </a:cubicBezTo>
                  <a:cubicBezTo>
                    <a:pt x="30" y="28"/>
                    <a:pt x="8" y="32"/>
                    <a:pt x="4" y="27"/>
                  </a:cubicBezTo>
                  <a:cubicBezTo>
                    <a:pt x="0" y="22"/>
                    <a:pt x="1" y="16"/>
                    <a:pt x="1" y="11"/>
                  </a:cubicBezTo>
                  <a:close/>
                </a:path>
              </a:pathLst>
            </a:custGeom>
            <a:solidFill>
              <a:srgbClr val="9D9D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4" name="Freeform 980">
              <a:extLst>
                <a:ext uri="{FF2B5EF4-FFF2-40B4-BE49-F238E27FC236}">
                  <a16:creationId xmlns:a16="http://schemas.microsoft.com/office/drawing/2014/main" id="{0443C72D-C5A1-6D0B-2832-ADD6419F9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812"/>
              <a:ext cx="35" cy="29"/>
            </a:xfrm>
            <a:custGeom>
              <a:avLst/>
              <a:gdLst>
                <a:gd name="T0" fmla="*/ 7 w 32"/>
                <a:gd name="T1" fmla="*/ 24 h 26"/>
                <a:gd name="T2" fmla="*/ 0 w 32"/>
                <a:gd name="T3" fmla="*/ 21 h 26"/>
                <a:gd name="T4" fmla="*/ 7 w 32"/>
                <a:gd name="T5" fmla="*/ 2 h 26"/>
                <a:gd name="T6" fmla="*/ 9 w 32"/>
                <a:gd name="T7" fmla="*/ 0 h 26"/>
                <a:gd name="T8" fmla="*/ 28 w 32"/>
                <a:gd name="T9" fmla="*/ 10 h 26"/>
                <a:gd name="T10" fmla="*/ 28 w 32"/>
                <a:gd name="T11" fmla="*/ 20 h 26"/>
                <a:gd name="T12" fmla="*/ 25 w 32"/>
                <a:gd name="T13" fmla="*/ 22 h 26"/>
                <a:gd name="T14" fmla="*/ 7 w 32"/>
                <a:gd name="T15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26">
                  <a:moveTo>
                    <a:pt x="7" y="24"/>
                  </a:moveTo>
                  <a:cubicBezTo>
                    <a:pt x="1" y="26"/>
                    <a:pt x="0" y="24"/>
                    <a:pt x="0" y="21"/>
                  </a:cubicBezTo>
                  <a:cubicBezTo>
                    <a:pt x="1" y="14"/>
                    <a:pt x="4" y="8"/>
                    <a:pt x="7" y="2"/>
                  </a:cubicBezTo>
                  <a:cubicBezTo>
                    <a:pt x="8" y="1"/>
                    <a:pt x="9" y="0"/>
                    <a:pt x="9" y="0"/>
                  </a:cubicBezTo>
                  <a:cubicBezTo>
                    <a:pt x="16" y="1"/>
                    <a:pt x="22" y="6"/>
                    <a:pt x="28" y="10"/>
                  </a:cubicBezTo>
                  <a:cubicBezTo>
                    <a:pt x="32" y="12"/>
                    <a:pt x="27" y="17"/>
                    <a:pt x="28" y="20"/>
                  </a:cubicBezTo>
                  <a:cubicBezTo>
                    <a:pt x="28" y="21"/>
                    <a:pt x="26" y="22"/>
                    <a:pt x="25" y="22"/>
                  </a:cubicBezTo>
                  <a:cubicBezTo>
                    <a:pt x="18" y="23"/>
                    <a:pt x="11" y="24"/>
                    <a:pt x="7" y="24"/>
                  </a:cubicBez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5" name="Freeform 981">
              <a:extLst>
                <a:ext uri="{FF2B5EF4-FFF2-40B4-BE49-F238E27FC236}">
                  <a16:creationId xmlns:a16="http://schemas.microsoft.com/office/drawing/2014/main" id="{C8056CA7-0911-389A-2FD2-8A3F7A070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88"/>
              <a:ext cx="30" cy="32"/>
            </a:xfrm>
            <a:custGeom>
              <a:avLst/>
              <a:gdLst>
                <a:gd name="T0" fmla="*/ 25 w 28"/>
                <a:gd name="T1" fmla="*/ 21 h 29"/>
                <a:gd name="T2" fmla="*/ 20 w 28"/>
                <a:gd name="T3" fmla="*/ 29 h 29"/>
                <a:gd name="T4" fmla="*/ 0 w 28"/>
                <a:gd name="T5" fmla="*/ 15 h 29"/>
                <a:gd name="T6" fmla="*/ 21 w 28"/>
                <a:gd name="T7" fmla="*/ 2 h 29"/>
                <a:gd name="T8" fmla="*/ 25 w 28"/>
                <a:gd name="T9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9">
                  <a:moveTo>
                    <a:pt x="25" y="21"/>
                  </a:moveTo>
                  <a:cubicBezTo>
                    <a:pt x="26" y="27"/>
                    <a:pt x="23" y="28"/>
                    <a:pt x="20" y="29"/>
                  </a:cubicBezTo>
                  <a:cubicBezTo>
                    <a:pt x="16" y="29"/>
                    <a:pt x="0" y="17"/>
                    <a:pt x="0" y="15"/>
                  </a:cubicBezTo>
                  <a:cubicBezTo>
                    <a:pt x="0" y="12"/>
                    <a:pt x="18" y="0"/>
                    <a:pt x="21" y="2"/>
                  </a:cubicBezTo>
                  <a:cubicBezTo>
                    <a:pt x="28" y="7"/>
                    <a:pt x="22" y="16"/>
                    <a:pt x="25" y="21"/>
                  </a:cubicBezTo>
                  <a:close/>
                </a:path>
              </a:pathLst>
            </a:custGeom>
            <a:solidFill>
              <a:srgbClr val="9D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6" name="Freeform 982">
              <a:extLst>
                <a:ext uri="{FF2B5EF4-FFF2-40B4-BE49-F238E27FC236}">
                  <a16:creationId xmlns:a16="http://schemas.microsoft.com/office/drawing/2014/main" id="{2695A532-9C63-BB13-CC64-7765BC7B01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" y="1821"/>
              <a:ext cx="27" cy="22"/>
            </a:xfrm>
            <a:custGeom>
              <a:avLst/>
              <a:gdLst>
                <a:gd name="T0" fmla="*/ 15 w 25"/>
                <a:gd name="T1" fmla="*/ 20 h 20"/>
                <a:gd name="T2" fmla="*/ 1 w 25"/>
                <a:gd name="T3" fmla="*/ 11 h 20"/>
                <a:gd name="T4" fmla="*/ 9 w 25"/>
                <a:gd name="T5" fmla="*/ 1 h 20"/>
                <a:gd name="T6" fmla="*/ 25 w 25"/>
                <a:gd name="T7" fmla="*/ 10 h 20"/>
                <a:gd name="T8" fmla="*/ 15 w 25"/>
                <a:gd name="T9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0">
                  <a:moveTo>
                    <a:pt x="15" y="20"/>
                  </a:moveTo>
                  <a:cubicBezTo>
                    <a:pt x="7" y="20"/>
                    <a:pt x="1" y="18"/>
                    <a:pt x="1" y="11"/>
                  </a:cubicBezTo>
                  <a:cubicBezTo>
                    <a:pt x="0" y="6"/>
                    <a:pt x="4" y="1"/>
                    <a:pt x="9" y="1"/>
                  </a:cubicBezTo>
                  <a:cubicBezTo>
                    <a:pt x="17" y="0"/>
                    <a:pt x="25" y="5"/>
                    <a:pt x="25" y="10"/>
                  </a:cubicBezTo>
                  <a:cubicBezTo>
                    <a:pt x="25" y="17"/>
                    <a:pt x="20" y="19"/>
                    <a:pt x="15" y="20"/>
                  </a:cubicBezTo>
                  <a:close/>
                </a:path>
              </a:pathLst>
            </a:custGeom>
            <a:solidFill>
              <a:srgbClr val="8484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7" name="Freeform 983">
              <a:extLst>
                <a:ext uri="{FF2B5EF4-FFF2-40B4-BE49-F238E27FC236}">
                  <a16:creationId xmlns:a16="http://schemas.microsoft.com/office/drawing/2014/main" id="{24E009E5-1F5F-1D40-99BE-D11D20CC4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" y="1032"/>
              <a:ext cx="14" cy="21"/>
            </a:xfrm>
            <a:custGeom>
              <a:avLst/>
              <a:gdLst>
                <a:gd name="T0" fmla="*/ 3 w 12"/>
                <a:gd name="T1" fmla="*/ 5 h 19"/>
                <a:gd name="T2" fmla="*/ 10 w 12"/>
                <a:gd name="T3" fmla="*/ 1 h 19"/>
                <a:gd name="T4" fmla="*/ 10 w 12"/>
                <a:gd name="T5" fmla="*/ 11 h 19"/>
                <a:gd name="T6" fmla="*/ 7 w 12"/>
                <a:gd name="T7" fmla="*/ 18 h 19"/>
                <a:gd name="T8" fmla="*/ 1 w 12"/>
                <a:gd name="T9" fmla="*/ 10 h 19"/>
                <a:gd name="T10" fmla="*/ 3 w 12"/>
                <a:gd name="T11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9">
                  <a:moveTo>
                    <a:pt x="3" y="5"/>
                  </a:moveTo>
                  <a:cubicBezTo>
                    <a:pt x="6" y="4"/>
                    <a:pt x="7" y="0"/>
                    <a:pt x="10" y="1"/>
                  </a:cubicBezTo>
                  <a:cubicBezTo>
                    <a:pt x="10" y="4"/>
                    <a:pt x="11" y="8"/>
                    <a:pt x="10" y="11"/>
                  </a:cubicBezTo>
                  <a:cubicBezTo>
                    <a:pt x="10" y="14"/>
                    <a:pt x="12" y="19"/>
                    <a:pt x="7" y="18"/>
                  </a:cubicBezTo>
                  <a:cubicBezTo>
                    <a:pt x="3" y="18"/>
                    <a:pt x="0" y="15"/>
                    <a:pt x="1" y="10"/>
                  </a:cubicBezTo>
                  <a:cubicBezTo>
                    <a:pt x="1" y="8"/>
                    <a:pt x="2" y="6"/>
                    <a:pt x="3" y="5"/>
                  </a:cubicBezTo>
                  <a:close/>
                </a:path>
              </a:pathLst>
            </a:custGeom>
            <a:solidFill>
              <a:srgbClr val="B8D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8" name="Freeform 984">
              <a:extLst>
                <a:ext uri="{FF2B5EF4-FFF2-40B4-BE49-F238E27FC236}">
                  <a16:creationId xmlns:a16="http://schemas.microsoft.com/office/drawing/2014/main" id="{607AC0BD-8309-03FE-4118-13238E51B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1066"/>
              <a:ext cx="12" cy="11"/>
            </a:xfrm>
            <a:custGeom>
              <a:avLst/>
              <a:gdLst>
                <a:gd name="T0" fmla="*/ 11 w 11"/>
                <a:gd name="T1" fmla="*/ 6 h 10"/>
                <a:gd name="T2" fmla="*/ 6 w 11"/>
                <a:gd name="T3" fmla="*/ 10 h 10"/>
                <a:gd name="T4" fmla="*/ 1 w 11"/>
                <a:gd name="T5" fmla="*/ 6 h 10"/>
                <a:gd name="T6" fmla="*/ 4 w 11"/>
                <a:gd name="T7" fmla="*/ 0 h 10"/>
                <a:gd name="T8" fmla="*/ 11 w 11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11" y="6"/>
                  </a:moveTo>
                  <a:cubicBezTo>
                    <a:pt x="11" y="10"/>
                    <a:pt x="8" y="10"/>
                    <a:pt x="6" y="10"/>
                  </a:cubicBezTo>
                  <a:cubicBezTo>
                    <a:pt x="3" y="10"/>
                    <a:pt x="1" y="10"/>
                    <a:pt x="1" y="6"/>
                  </a:cubicBezTo>
                  <a:cubicBezTo>
                    <a:pt x="2" y="4"/>
                    <a:pt x="0" y="0"/>
                    <a:pt x="4" y="0"/>
                  </a:cubicBezTo>
                  <a:cubicBezTo>
                    <a:pt x="7" y="0"/>
                    <a:pt x="10" y="3"/>
                    <a:pt x="11" y="6"/>
                  </a:cubicBezTo>
                  <a:close/>
                </a:path>
              </a:pathLst>
            </a:custGeom>
            <a:solidFill>
              <a:srgbClr val="7AA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9" name="Freeform 985">
              <a:extLst>
                <a:ext uri="{FF2B5EF4-FFF2-40B4-BE49-F238E27FC236}">
                  <a16:creationId xmlns:a16="http://schemas.microsoft.com/office/drawing/2014/main" id="{F4DA65FE-74D5-1A83-D353-9A4329561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1915"/>
              <a:ext cx="15" cy="11"/>
            </a:xfrm>
            <a:custGeom>
              <a:avLst/>
              <a:gdLst>
                <a:gd name="T0" fmla="*/ 0 w 13"/>
                <a:gd name="T1" fmla="*/ 8 h 10"/>
                <a:gd name="T2" fmla="*/ 8 w 13"/>
                <a:gd name="T3" fmla="*/ 1 h 10"/>
                <a:gd name="T4" fmla="*/ 12 w 13"/>
                <a:gd name="T5" fmla="*/ 6 h 10"/>
                <a:gd name="T6" fmla="*/ 0 w 13"/>
                <a:gd name="T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0" y="8"/>
                  </a:moveTo>
                  <a:cubicBezTo>
                    <a:pt x="3" y="5"/>
                    <a:pt x="2" y="0"/>
                    <a:pt x="8" y="1"/>
                  </a:cubicBezTo>
                  <a:cubicBezTo>
                    <a:pt x="10" y="2"/>
                    <a:pt x="13" y="4"/>
                    <a:pt x="12" y="6"/>
                  </a:cubicBezTo>
                  <a:cubicBezTo>
                    <a:pt x="10" y="10"/>
                    <a:pt x="6" y="8"/>
                    <a:pt x="0" y="8"/>
                  </a:cubicBezTo>
                  <a:close/>
                </a:path>
              </a:pathLst>
            </a:custGeom>
            <a:solidFill>
              <a:srgbClr val="E0D5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0" name="Freeform 986">
              <a:extLst>
                <a:ext uri="{FF2B5EF4-FFF2-40B4-BE49-F238E27FC236}">
                  <a16:creationId xmlns:a16="http://schemas.microsoft.com/office/drawing/2014/main" id="{9B644783-B140-4EC6-71A9-9808A9EE5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1" y="1894"/>
              <a:ext cx="11" cy="10"/>
            </a:xfrm>
            <a:custGeom>
              <a:avLst/>
              <a:gdLst>
                <a:gd name="T0" fmla="*/ 10 w 10"/>
                <a:gd name="T1" fmla="*/ 1 h 9"/>
                <a:gd name="T2" fmla="*/ 4 w 10"/>
                <a:gd name="T3" fmla="*/ 9 h 9"/>
                <a:gd name="T4" fmla="*/ 1 w 10"/>
                <a:gd name="T5" fmla="*/ 4 h 9"/>
                <a:gd name="T6" fmla="*/ 10 w 10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9">
                  <a:moveTo>
                    <a:pt x="10" y="1"/>
                  </a:moveTo>
                  <a:cubicBezTo>
                    <a:pt x="8" y="4"/>
                    <a:pt x="8" y="9"/>
                    <a:pt x="4" y="9"/>
                  </a:cubicBezTo>
                  <a:cubicBezTo>
                    <a:pt x="2" y="9"/>
                    <a:pt x="0" y="6"/>
                    <a:pt x="1" y="4"/>
                  </a:cubicBezTo>
                  <a:cubicBezTo>
                    <a:pt x="2" y="0"/>
                    <a:pt x="6" y="0"/>
                    <a:pt x="10" y="1"/>
                  </a:cubicBezTo>
                  <a:close/>
                </a:path>
              </a:pathLst>
            </a:custGeom>
            <a:solidFill>
              <a:srgbClr val="DCD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1" name="Freeform 987">
              <a:extLst>
                <a:ext uri="{FF2B5EF4-FFF2-40B4-BE49-F238E27FC236}">
                  <a16:creationId xmlns:a16="http://schemas.microsoft.com/office/drawing/2014/main" id="{3BB08794-C760-4DD0-8261-3C9E1308A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5" y="1356"/>
              <a:ext cx="12" cy="16"/>
            </a:xfrm>
            <a:custGeom>
              <a:avLst/>
              <a:gdLst>
                <a:gd name="T0" fmla="*/ 6 w 11"/>
                <a:gd name="T1" fmla="*/ 15 h 15"/>
                <a:gd name="T2" fmla="*/ 8 w 11"/>
                <a:gd name="T3" fmla="*/ 0 h 15"/>
                <a:gd name="T4" fmla="*/ 6 w 11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5">
                  <a:moveTo>
                    <a:pt x="6" y="15"/>
                  </a:moveTo>
                  <a:cubicBezTo>
                    <a:pt x="0" y="9"/>
                    <a:pt x="3" y="5"/>
                    <a:pt x="8" y="0"/>
                  </a:cubicBezTo>
                  <a:cubicBezTo>
                    <a:pt x="9" y="6"/>
                    <a:pt x="11" y="11"/>
                    <a:pt x="6" y="15"/>
                  </a:cubicBezTo>
                  <a:close/>
                </a:path>
              </a:pathLst>
            </a:custGeom>
            <a:solidFill>
              <a:srgbClr val="BED9D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2" name="Freeform 988">
              <a:extLst>
                <a:ext uri="{FF2B5EF4-FFF2-40B4-BE49-F238E27FC236}">
                  <a16:creationId xmlns:a16="http://schemas.microsoft.com/office/drawing/2014/main" id="{F0AEE5C2-AA17-AC5B-DDDE-EA414C92A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4" y="2278"/>
              <a:ext cx="14" cy="12"/>
            </a:xfrm>
            <a:custGeom>
              <a:avLst/>
              <a:gdLst>
                <a:gd name="T0" fmla="*/ 12 w 12"/>
                <a:gd name="T1" fmla="*/ 5 h 11"/>
                <a:gd name="T2" fmla="*/ 5 w 12"/>
                <a:gd name="T3" fmla="*/ 11 h 11"/>
                <a:gd name="T4" fmla="*/ 1 w 12"/>
                <a:gd name="T5" fmla="*/ 7 h 11"/>
                <a:gd name="T6" fmla="*/ 5 w 12"/>
                <a:gd name="T7" fmla="*/ 0 h 11"/>
                <a:gd name="T8" fmla="*/ 12 w 12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12" y="5"/>
                  </a:moveTo>
                  <a:cubicBezTo>
                    <a:pt x="11" y="10"/>
                    <a:pt x="8" y="11"/>
                    <a:pt x="5" y="11"/>
                  </a:cubicBezTo>
                  <a:cubicBezTo>
                    <a:pt x="2" y="11"/>
                    <a:pt x="0" y="11"/>
                    <a:pt x="1" y="7"/>
                  </a:cubicBezTo>
                  <a:cubicBezTo>
                    <a:pt x="2" y="5"/>
                    <a:pt x="0" y="0"/>
                    <a:pt x="5" y="0"/>
                  </a:cubicBezTo>
                  <a:cubicBezTo>
                    <a:pt x="9" y="1"/>
                    <a:pt x="12" y="2"/>
                    <a:pt x="12" y="5"/>
                  </a:cubicBezTo>
                  <a:close/>
                </a:path>
              </a:pathLst>
            </a:custGeom>
            <a:solidFill>
              <a:srgbClr val="ECC8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3" name="Freeform 989">
              <a:extLst>
                <a:ext uri="{FF2B5EF4-FFF2-40B4-BE49-F238E27FC236}">
                  <a16:creationId xmlns:a16="http://schemas.microsoft.com/office/drawing/2014/main" id="{6FD0F46C-4555-C763-8506-14B88F5B8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3" y="2377"/>
              <a:ext cx="13" cy="13"/>
            </a:xfrm>
            <a:custGeom>
              <a:avLst/>
              <a:gdLst>
                <a:gd name="T0" fmla="*/ 2 w 11"/>
                <a:gd name="T1" fmla="*/ 12 h 12"/>
                <a:gd name="T2" fmla="*/ 4 w 11"/>
                <a:gd name="T3" fmla="*/ 1 h 12"/>
                <a:gd name="T4" fmla="*/ 10 w 11"/>
                <a:gd name="T5" fmla="*/ 4 h 12"/>
                <a:gd name="T6" fmla="*/ 2 w 11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2">
                  <a:moveTo>
                    <a:pt x="2" y="12"/>
                  </a:moveTo>
                  <a:cubicBezTo>
                    <a:pt x="3" y="8"/>
                    <a:pt x="0" y="3"/>
                    <a:pt x="4" y="1"/>
                  </a:cubicBezTo>
                  <a:cubicBezTo>
                    <a:pt x="6" y="0"/>
                    <a:pt x="9" y="1"/>
                    <a:pt x="10" y="4"/>
                  </a:cubicBezTo>
                  <a:cubicBezTo>
                    <a:pt x="11" y="8"/>
                    <a:pt x="7" y="10"/>
                    <a:pt x="2" y="12"/>
                  </a:cubicBezTo>
                  <a:close/>
                </a:path>
              </a:pathLst>
            </a:custGeom>
            <a:solidFill>
              <a:srgbClr val="E1C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12392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250825" y="0"/>
            <a:ext cx="8893175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چیدمان جدول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6738474"/>
              </p:ext>
            </p:extLst>
          </p:nvPr>
        </p:nvGraphicFramePr>
        <p:xfrm>
          <a:off x="625591" y="2282623"/>
          <a:ext cx="7812655" cy="13528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929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66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766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66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660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660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50965">
                <a:tc>
                  <a:txBody>
                    <a:bodyPr/>
                    <a:lstStyle/>
                    <a:p>
                      <a:pPr algn="ctr" rtl="1" latinLnBrk="1"/>
                      <a:endParaRPr lang="ko-KR" altLang="en-US" sz="1200" dirty="0"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0965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1">
                        <a:alpha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accent1">
                        <a:alpha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0965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bg1"/>
                          </a:solidFill>
                          <a:latin typeface="+mn-lt"/>
                          <a:cs typeface="B Nazanin" panose="00000400000000000000" pitchFamily="2" charset="-78"/>
                        </a:rPr>
                        <a:t>اضافه کردن متن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B Nazanin" panose="00000400000000000000" pitchFamily="2" charset="-78"/>
                        </a:rPr>
                        <a:t>متن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6482699"/>
              </p:ext>
            </p:extLst>
          </p:nvPr>
        </p:nvGraphicFramePr>
        <p:xfrm>
          <a:off x="625593" y="3840743"/>
          <a:ext cx="7812653" cy="370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81265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marL="0" marR="0" indent="0" algn="ctr" defTabSz="914400" rtl="1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Arial" pitchFamily="34" charset="0"/>
                          <a:cs typeface="B Nazanin" panose="00000400000000000000" pitchFamily="2" charset="-78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Arial" pitchFamily="34" charset="0"/>
                          <a:cs typeface="B Nazanin" panose="00000400000000000000" pitchFamily="2" charset="-78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Arial" pitchFamily="34" charset="0"/>
                          <a:cs typeface="B Nazanin" panose="00000400000000000000" pitchFamily="2" charset="-78"/>
                        </a:rPr>
                        <a:t>منحصر به فرد اضافه کنید</a:t>
                      </a:r>
                      <a:endParaRPr lang="ko-KR" altLang="en-US" sz="1200" b="0" dirty="0">
                        <a:solidFill>
                          <a:schemeClr val="bg1"/>
                        </a:solidFill>
                        <a:latin typeface="Arial" pitchFamily="34" charset="0"/>
                        <a:cs typeface="B Nazanin" panose="00000400000000000000" pitchFamily="2" charset="-78"/>
                      </a:endParaRPr>
                    </a:p>
                  </a:txBody>
                  <a:tcPr anchor="ctr"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grpSp>
        <p:nvGrpSpPr>
          <p:cNvPr id="3" name="그룹 2">
            <a:extLst>
              <a:ext uri="{FF2B5EF4-FFF2-40B4-BE49-F238E27FC236}">
                <a16:creationId xmlns:a16="http://schemas.microsoft.com/office/drawing/2014/main" id="{2FA70D21-9BF2-4198-9FA6-5CBBC894AB66}"/>
              </a:ext>
            </a:extLst>
          </p:cNvPr>
          <p:cNvGrpSpPr/>
          <p:nvPr/>
        </p:nvGrpSpPr>
        <p:grpSpPr>
          <a:xfrm>
            <a:off x="611560" y="1275606"/>
            <a:ext cx="7848872" cy="954108"/>
            <a:chOff x="611560" y="1329610"/>
            <a:chExt cx="7848872" cy="954108"/>
          </a:xfrm>
        </p:grpSpPr>
        <p:sp>
          <p:nvSpPr>
            <p:cNvPr id="11" name="TextBox 10"/>
            <p:cNvSpPr txBox="1"/>
            <p:nvPr/>
          </p:nvSpPr>
          <p:spPr>
            <a:xfrm>
              <a:off x="611560" y="1637387"/>
              <a:ext cx="78488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این قالب پاورپوینت دارای طراحی تمیز و خنثی است که می تواند با هر محتوایی سازگار شود و بخش های مختلف بازار را برآورده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611560" y="1329610"/>
              <a:ext cx="784887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400000000000000" pitchFamily="2" charset="-78"/>
                </a:rPr>
                <a:t>مطالب شما در اینجا</a:t>
              </a:r>
              <a:endParaRPr lang="ko-KR" altLang="en-US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8" name="Medio marco 7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77995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altLang="ko-KR" dirty="0">
                <a:solidFill>
                  <a:srgbClr val="1B9DD9"/>
                </a:solidFill>
                <a:cs typeface="B Nazanin" panose="00000400000000000000" pitchFamily="2" charset="-78"/>
              </a:rPr>
              <a:t>ارائه نمونه کارها</a:t>
            </a:r>
            <a:endParaRPr lang="ko-KR" altLang="en-US" dirty="0">
              <a:solidFill>
                <a:srgbClr val="1B9DD9"/>
              </a:solidFill>
              <a:cs typeface="B Nazanin" panose="000004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2613154" y="3657329"/>
            <a:ext cx="1807515" cy="923330"/>
            <a:chOff x="2113657" y="4283314"/>
            <a:chExt cx="2120136" cy="923330"/>
          </a:xfrm>
          <a:solidFill>
            <a:srgbClr val="FFC000"/>
          </a:solidFill>
        </p:grpSpPr>
        <p:sp>
          <p:nvSpPr>
            <p:cNvPr id="9" name="TextBox 8"/>
            <p:cNvSpPr txBox="1"/>
            <p:nvPr/>
          </p:nvSpPr>
          <p:spPr>
            <a:xfrm>
              <a:off x="2113657" y="4560313"/>
              <a:ext cx="2120135" cy="646331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113659" y="4283314"/>
              <a:ext cx="2120134" cy="276999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4644009" y="2794808"/>
            <a:ext cx="174619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یک محصول منحصر به فرد اضافه کنید. 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40F35380-1B30-436E-B849-404AAC251733}"/>
              </a:ext>
            </a:extLst>
          </p:cNvPr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그림 개체 틀 5">
            <a:extLst>
              <a:ext uri="{FF2B5EF4-FFF2-40B4-BE49-F238E27FC236}">
                <a16:creationId xmlns:a16="http://schemas.microsoft.com/office/drawing/2014/main" id="{802EFC8A-EE1E-4776-B302-09F6CD08910D}"/>
              </a:ext>
            </a:extLst>
          </p:cNvPr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2B923D98-D097-4131-8212-CEAE2607FD9C}"/>
              </a:ext>
            </a:extLst>
          </p:cNvPr>
          <p:cNvSpPr>
            <a:spLocks noGrp="1"/>
          </p:cNvSpPr>
          <p:nvPr>
            <p:ph type="pic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8" name="그림 개체 틀 17">
            <a:extLst>
              <a:ext uri="{FF2B5EF4-FFF2-40B4-BE49-F238E27FC236}">
                <a16:creationId xmlns:a16="http://schemas.microsoft.com/office/drawing/2014/main" id="{634F0892-20E4-4C7F-B6D4-6C97165C8F68}"/>
              </a:ext>
            </a:extLst>
          </p:cNvPr>
          <p:cNvSpPr>
            <a:spLocks noGrp="1"/>
          </p:cNvSpPr>
          <p:nvPr>
            <p:ph type="pic" idx="12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3" name="Medio marco 12"/>
          <p:cNvSpPr/>
          <p:nvPr/>
        </p:nvSpPr>
        <p:spPr>
          <a:xfrm>
            <a:off x="0" y="0"/>
            <a:ext cx="648072" cy="648072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sp>
        <p:nvSpPr>
          <p:cNvPr id="14" name="Medio marco 13"/>
          <p:cNvSpPr/>
          <p:nvPr/>
        </p:nvSpPr>
        <p:spPr>
          <a:xfrm rot="10800000">
            <a:off x="8512901" y="4495428"/>
            <a:ext cx="648072" cy="648072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486571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0"/>
            <a:ext cx="9144000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اینفوگرافیک نقشه جهان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0" name="그룹 10"/>
          <p:cNvGrpSpPr/>
          <p:nvPr/>
        </p:nvGrpSpPr>
        <p:grpSpPr>
          <a:xfrm>
            <a:off x="4499992" y="1134510"/>
            <a:ext cx="3837725" cy="2229705"/>
            <a:chOff x="635000" y="1382713"/>
            <a:chExt cx="7869238" cy="457200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4" name="Freeform 11"/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sp>
        <p:nvSpPr>
          <p:cNvPr id="3" name="Rectangle 2"/>
          <p:cNvSpPr/>
          <p:nvPr/>
        </p:nvSpPr>
        <p:spPr>
          <a:xfrm>
            <a:off x="0" y="996015"/>
            <a:ext cx="4067944" cy="2439831"/>
          </a:xfrm>
          <a:prstGeom prst="rect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7" name="Block Arc 14"/>
          <p:cNvSpPr/>
          <p:nvPr/>
        </p:nvSpPr>
        <p:spPr>
          <a:xfrm rot="16200000">
            <a:off x="1779888" y="1450786"/>
            <a:ext cx="508169" cy="50850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737828" y="2217626"/>
            <a:ext cx="2592288" cy="858180"/>
            <a:chOff x="2113657" y="4283314"/>
            <a:chExt cx="3647460" cy="858180"/>
          </a:xfrm>
        </p:grpSpPr>
        <p:sp>
          <p:nvSpPr>
            <p:cNvPr id="19" name="TextBox 18"/>
            <p:cNvSpPr txBox="1"/>
            <p:nvPr/>
          </p:nvSpPr>
          <p:spPr>
            <a:xfrm>
              <a:off x="2113657" y="4495163"/>
              <a:ext cx="364745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914222" y="3812188"/>
            <a:ext cx="731555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rgbClr val="00B0F0"/>
                </a:solidFill>
                <a:cs typeface="B Nazanin" panose="000004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rgbClr val="00B0F0"/>
              </a:solidFill>
              <a:cs typeface="B Nazanin" panose="000004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020272" y="1751632"/>
            <a:ext cx="1008111" cy="461665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5368936" y="1373821"/>
            <a:ext cx="1008111" cy="461665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905508" y="2166294"/>
            <a:ext cx="1008111" cy="461665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7245992" y="2661078"/>
            <a:ext cx="1008111" cy="461665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197943" y="2859088"/>
            <a:ext cx="1008111" cy="461665"/>
          </a:xfrm>
          <a:prstGeom prst="rect">
            <a:avLst/>
          </a:prstGeom>
          <a:solidFill>
            <a:schemeClr val="accent2"/>
          </a:solidFill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214866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Placeholder 19"/>
          <p:cNvPicPr>
            <a:picLocks noGrp="1" noChangeAspect="1"/>
          </p:cNvPicPr>
          <p:nvPr>
            <p:ph type="pic" idx="4294967295"/>
          </p:nvPr>
        </p:nvPicPr>
        <p:blipFill rotWithShape="1">
          <a:blip r:embed="rId2" cstate="email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25000"/>
                    </a14:imgEffect>
                    <a14:imgEffect>
                      <a14:brightnessContrast brigh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43321" y="1059582"/>
            <a:ext cx="8893175" cy="3933106"/>
          </a:xfrm>
        </p:spPr>
      </p:pic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143321" y="58674"/>
            <a:ext cx="9144000" cy="884238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اینفوگرافیک نقشه جهان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1" name="Rounded Rectangle 20"/>
          <p:cNvSpPr/>
          <p:nvPr/>
        </p:nvSpPr>
        <p:spPr>
          <a:xfrm>
            <a:off x="552121" y="987574"/>
            <a:ext cx="8064896" cy="3795926"/>
          </a:xfrm>
          <a:prstGeom prst="roundRect">
            <a:avLst>
              <a:gd name="adj" fmla="val 8479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6" name="Freeform 8"/>
          <p:cNvSpPr>
            <a:spLocks noEditPoints="1"/>
          </p:cNvSpPr>
          <p:nvPr/>
        </p:nvSpPr>
        <p:spPr bwMode="auto">
          <a:xfrm>
            <a:off x="1080000" y="1242679"/>
            <a:ext cx="3368740" cy="3141700"/>
          </a:xfrm>
          <a:custGeom>
            <a:avLst/>
            <a:gdLst>
              <a:gd name="T0" fmla="*/ 2730 w 3472"/>
              <a:gd name="T1" fmla="*/ 2896 h 3238"/>
              <a:gd name="T2" fmla="*/ 2953 w 3472"/>
              <a:gd name="T3" fmla="*/ 2925 h 3238"/>
              <a:gd name="T4" fmla="*/ 2904 w 3472"/>
              <a:gd name="T5" fmla="*/ 3182 h 3238"/>
              <a:gd name="T6" fmla="*/ 2840 w 3472"/>
              <a:gd name="T7" fmla="*/ 3201 h 3238"/>
              <a:gd name="T8" fmla="*/ 2774 w 3472"/>
              <a:gd name="T9" fmla="*/ 3100 h 3238"/>
              <a:gd name="T10" fmla="*/ 3013 w 3472"/>
              <a:gd name="T11" fmla="*/ 2868 h 3238"/>
              <a:gd name="T12" fmla="*/ 2986 w 3472"/>
              <a:gd name="T13" fmla="*/ 2822 h 3238"/>
              <a:gd name="T14" fmla="*/ 2131 w 3472"/>
              <a:gd name="T15" fmla="*/ 2365 h 3238"/>
              <a:gd name="T16" fmla="*/ 2004 w 3472"/>
              <a:gd name="T17" fmla="*/ 2376 h 3238"/>
              <a:gd name="T18" fmla="*/ 24 w 3472"/>
              <a:gd name="T19" fmla="*/ 1365 h 3238"/>
              <a:gd name="T20" fmla="*/ 3442 w 3472"/>
              <a:gd name="T21" fmla="*/ 1283 h 3238"/>
              <a:gd name="T22" fmla="*/ 1456 w 3472"/>
              <a:gd name="T23" fmla="*/ 58 h 3238"/>
              <a:gd name="T24" fmla="*/ 1501 w 3472"/>
              <a:gd name="T25" fmla="*/ 52 h 3238"/>
              <a:gd name="T26" fmla="*/ 1618 w 3472"/>
              <a:gd name="T27" fmla="*/ 66 h 3238"/>
              <a:gd name="T28" fmla="*/ 2566 w 3472"/>
              <a:gd name="T29" fmla="*/ 107 h 3238"/>
              <a:gd name="T30" fmla="*/ 2660 w 3472"/>
              <a:gd name="T31" fmla="*/ 321 h 3238"/>
              <a:gd name="T32" fmla="*/ 2838 w 3472"/>
              <a:gd name="T33" fmla="*/ 695 h 3238"/>
              <a:gd name="T34" fmla="*/ 3049 w 3472"/>
              <a:gd name="T35" fmla="*/ 847 h 3238"/>
              <a:gd name="T36" fmla="*/ 3199 w 3472"/>
              <a:gd name="T37" fmla="*/ 1042 h 3238"/>
              <a:gd name="T38" fmla="*/ 3388 w 3472"/>
              <a:gd name="T39" fmla="*/ 1302 h 3238"/>
              <a:gd name="T40" fmla="*/ 3447 w 3472"/>
              <a:gd name="T41" fmla="*/ 1541 h 3238"/>
              <a:gd name="T42" fmla="*/ 3418 w 3472"/>
              <a:gd name="T43" fmla="*/ 1922 h 3238"/>
              <a:gd name="T44" fmla="*/ 3255 w 3472"/>
              <a:gd name="T45" fmla="*/ 2182 h 3238"/>
              <a:gd name="T46" fmla="*/ 3145 w 3472"/>
              <a:gd name="T47" fmla="*/ 2545 h 3238"/>
              <a:gd name="T48" fmla="*/ 2831 w 3472"/>
              <a:gd name="T49" fmla="*/ 2676 h 3238"/>
              <a:gd name="T50" fmla="*/ 2742 w 3472"/>
              <a:gd name="T51" fmla="*/ 2639 h 3238"/>
              <a:gd name="T52" fmla="*/ 2634 w 3472"/>
              <a:gd name="T53" fmla="*/ 2660 h 3238"/>
              <a:gd name="T54" fmla="*/ 2328 w 3472"/>
              <a:gd name="T55" fmla="*/ 2582 h 3238"/>
              <a:gd name="T56" fmla="*/ 2208 w 3472"/>
              <a:gd name="T57" fmla="*/ 2330 h 3238"/>
              <a:gd name="T58" fmla="*/ 2131 w 3472"/>
              <a:gd name="T59" fmla="*/ 2192 h 3238"/>
              <a:gd name="T60" fmla="*/ 2072 w 3472"/>
              <a:gd name="T61" fmla="*/ 2274 h 3238"/>
              <a:gd name="T62" fmla="*/ 2119 w 3472"/>
              <a:gd name="T63" fmla="*/ 2051 h 3238"/>
              <a:gd name="T64" fmla="*/ 1894 w 3472"/>
              <a:gd name="T65" fmla="*/ 2178 h 3238"/>
              <a:gd name="T66" fmla="*/ 1768 w 3472"/>
              <a:gd name="T67" fmla="*/ 1999 h 3238"/>
              <a:gd name="T68" fmla="*/ 1484 w 3472"/>
              <a:gd name="T69" fmla="*/ 1920 h 3238"/>
              <a:gd name="T70" fmla="*/ 906 w 3472"/>
              <a:gd name="T71" fmla="*/ 2149 h 3238"/>
              <a:gd name="T72" fmla="*/ 552 w 3472"/>
              <a:gd name="T73" fmla="*/ 2177 h 3238"/>
              <a:gd name="T74" fmla="*/ 255 w 3472"/>
              <a:gd name="T75" fmla="*/ 2266 h 3238"/>
              <a:gd name="T76" fmla="*/ 211 w 3472"/>
              <a:gd name="T77" fmla="*/ 1932 h 3238"/>
              <a:gd name="T78" fmla="*/ 35 w 3472"/>
              <a:gd name="T79" fmla="*/ 1442 h 3238"/>
              <a:gd name="T80" fmla="*/ 3 w 3472"/>
              <a:gd name="T81" fmla="*/ 1220 h 3238"/>
              <a:gd name="T82" fmla="*/ 63 w 3472"/>
              <a:gd name="T83" fmla="*/ 998 h 3238"/>
              <a:gd name="T84" fmla="*/ 335 w 3472"/>
              <a:gd name="T85" fmla="*/ 887 h 3238"/>
              <a:gd name="T86" fmla="*/ 756 w 3472"/>
              <a:gd name="T87" fmla="*/ 672 h 3238"/>
              <a:gd name="T88" fmla="*/ 904 w 3472"/>
              <a:gd name="T89" fmla="*/ 564 h 3238"/>
              <a:gd name="T90" fmla="*/ 979 w 3472"/>
              <a:gd name="T91" fmla="*/ 485 h 3238"/>
              <a:gd name="T92" fmla="*/ 1002 w 3472"/>
              <a:gd name="T93" fmla="*/ 405 h 3238"/>
              <a:gd name="T94" fmla="*/ 1063 w 3472"/>
              <a:gd name="T95" fmla="*/ 332 h 3238"/>
              <a:gd name="T96" fmla="*/ 1253 w 3472"/>
              <a:gd name="T97" fmla="*/ 318 h 3238"/>
              <a:gd name="T98" fmla="*/ 1347 w 3472"/>
              <a:gd name="T99" fmla="*/ 375 h 3238"/>
              <a:gd name="T100" fmla="*/ 1419 w 3472"/>
              <a:gd name="T101" fmla="*/ 351 h 3238"/>
              <a:gd name="T102" fmla="*/ 1450 w 3472"/>
              <a:gd name="T103" fmla="*/ 197 h 3238"/>
              <a:gd name="T104" fmla="*/ 1520 w 3472"/>
              <a:gd name="T105" fmla="*/ 159 h 3238"/>
              <a:gd name="T106" fmla="*/ 1646 w 3472"/>
              <a:gd name="T107" fmla="*/ 140 h 3238"/>
              <a:gd name="T108" fmla="*/ 1747 w 3472"/>
              <a:gd name="T109" fmla="*/ 91 h 3238"/>
              <a:gd name="T110" fmla="*/ 1939 w 3472"/>
              <a:gd name="T111" fmla="*/ 124 h 3238"/>
              <a:gd name="T112" fmla="*/ 2021 w 3472"/>
              <a:gd name="T113" fmla="*/ 127 h 3238"/>
              <a:gd name="T114" fmla="*/ 1978 w 3472"/>
              <a:gd name="T115" fmla="*/ 201 h 3238"/>
              <a:gd name="T116" fmla="*/ 1923 w 3472"/>
              <a:gd name="T117" fmla="*/ 379 h 3238"/>
              <a:gd name="T118" fmla="*/ 2225 w 3472"/>
              <a:gd name="T119" fmla="*/ 574 h 3238"/>
              <a:gd name="T120" fmla="*/ 2444 w 3472"/>
              <a:gd name="T121" fmla="*/ 391 h 3238"/>
              <a:gd name="T122" fmla="*/ 2447 w 3472"/>
              <a:gd name="T123" fmla="*/ 185 h 3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472" h="3238">
                <a:moveTo>
                  <a:pt x="2918" y="3206"/>
                </a:moveTo>
                <a:lnTo>
                  <a:pt x="2922" y="3208"/>
                </a:lnTo>
                <a:lnTo>
                  <a:pt x="2925" y="3210"/>
                </a:lnTo>
                <a:lnTo>
                  <a:pt x="2925" y="3210"/>
                </a:lnTo>
                <a:lnTo>
                  <a:pt x="2927" y="3212"/>
                </a:lnTo>
                <a:lnTo>
                  <a:pt x="2929" y="3215"/>
                </a:lnTo>
                <a:lnTo>
                  <a:pt x="2931" y="3219"/>
                </a:lnTo>
                <a:lnTo>
                  <a:pt x="2915" y="3219"/>
                </a:lnTo>
                <a:lnTo>
                  <a:pt x="2918" y="3206"/>
                </a:lnTo>
                <a:close/>
                <a:moveTo>
                  <a:pt x="2962" y="3168"/>
                </a:moveTo>
                <a:lnTo>
                  <a:pt x="2972" y="3168"/>
                </a:lnTo>
                <a:lnTo>
                  <a:pt x="2974" y="3172"/>
                </a:lnTo>
                <a:lnTo>
                  <a:pt x="2976" y="3173"/>
                </a:lnTo>
                <a:lnTo>
                  <a:pt x="2978" y="3173"/>
                </a:lnTo>
                <a:lnTo>
                  <a:pt x="2978" y="3175"/>
                </a:lnTo>
                <a:lnTo>
                  <a:pt x="2979" y="3179"/>
                </a:lnTo>
                <a:lnTo>
                  <a:pt x="2981" y="3184"/>
                </a:lnTo>
                <a:lnTo>
                  <a:pt x="2976" y="3184"/>
                </a:lnTo>
                <a:lnTo>
                  <a:pt x="2976" y="3187"/>
                </a:lnTo>
                <a:lnTo>
                  <a:pt x="2966" y="3187"/>
                </a:lnTo>
                <a:lnTo>
                  <a:pt x="2962" y="3168"/>
                </a:lnTo>
                <a:close/>
                <a:moveTo>
                  <a:pt x="2704" y="2892"/>
                </a:moveTo>
                <a:lnTo>
                  <a:pt x="2730" y="2896"/>
                </a:lnTo>
                <a:lnTo>
                  <a:pt x="2749" y="2903"/>
                </a:lnTo>
                <a:lnTo>
                  <a:pt x="2768" y="2913"/>
                </a:lnTo>
                <a:lnTo>
                  <a:pt x="2784" y="2924"/>
                </a:lnTo>
                <a:lnTo>
                  <a:pt x="2801" y="2932"/>
                </a:lnTo>
                <a:lnTo>
                  <a:pt x="2819" y="2941"/>
                </a:lnTo>
                <a:lnTo>
                  <a:pt x="2833" y="2945"/>
                </a:lnTo>
                <a:lnTo>
                  <a:pt x="2845" y="2945"/>
                </a:lnTo>
                <a:lnTo>
                  <a:pt x="2856" y="2943"/>
                </a:lnTo>
                <a:lnTo>
                  <a:pt x="2870" y="2941"/>
                </a:lnTo>
                <a:lnTo>
                  <a:pt x="2875" y="2943"/>
                </a:lnTo>
                <a:lnTo>
                  <a:pt x="2878" y="2945"/>
                </a:lnTo>
                <a:lnTo>
                  <a:pt x="2882" y="2945"/>
                </a:lnTo>
                <a:lnTo>
                  <a:pt x="2885" y="2946"/>
                </a:lnTo>
                <a:lnTo>
                  <a:pt x="2889" y="2946"/>
                </a:lnTo>
                <a:lnTo>
                  <a:pt x="2892" y="2945"/>
                </a:lnTo>
                <a:lnTo>
                  <a:pt x="2896" y="2945"/>
                </a:lnTo>
                <a:lnTo>
                  <a:pt x="2896" y="2941"/>
                </a:lnTo>
                <a:lnTo>
                  <a:pt x="2894" y="2939"/>
                </a:lnTo>
                <a:lnTo>
                  <a:pt x="2892" y="2938"/>
                </a:lnTo>
                <a:lnTo>
                  <a:pt x="2890" y="2936"/>
                </a:lnTo>
                <a:lnTo>
                  <a:pt x="2889" y="2934"/>
                </a:lnTo>
                <a:lnTo>
                  <a:pt x="2946" y="2934"/>
                </a:lnTo>
                <a:lnTo>
                  <a:pt x="2953" y="2925"/>
                </a:lnTo>
                <a:lnTo>
                  <a:pt x="2964" y="2918"/>
                </a:lnTo>
                <a:lnTo>
                  <a:pt x="2978" y="2913"/>
                </a:lnTo>
                <a:lnTo>
                  <a:pt x="2990" y="2910"/>
                </a:lnTo>
                <a:lnTo>
                  <a:pt x="3000" y="2911"/>
                </a:lnTo>
                <a:lnTo>
                  <a:pt x="3009" y="2924"/>
                </a:lnTo>
                <a:lnTo>
                  <a:pt x="3014" y="2941"/>
                </a:lnTo>
                <a:lnTo>
                  <a:pt x="3016" y="2962"/>
                </a:lnTo>
                <a:lnTo>
                  <a:pt x="3016" y="2985"/>
                </a:lnTo>
                <a:lnTo>
                  <a:pt x="3016" y="3007"/>
                </a:lnTo>
                <a:lnTo>
                  <a:pt x="3014" y="3030"/>
                </a:lnTo>
                <a:lnTo>
                  <a:pt x="3000" y="3048"/>
                </a:lnTo>
                <a:lnTo>
                  <a:pt x="2990" y="3070"/>
                </a:lnTo>
                <a:lnTo>
                  <a:pt x="2983" y="3095"/>
                </a:lnTo>
                <a:lnTo>
                  <a:pt x="2978" y="3121"/>
                </a:lnTo>
                <a:lnTo>
                  <a:pt x="2972" y="3149"/>
                </a:lnTo>
                <a:lnTo>
                  <a:pt x="2957" y="3147"/>
                </a:lnTo>
                <a:lnTo>
                  <a:pt x="2938" y="3145"/>
                </a:lnTo>
                <a:lnTo>
                  <a:pt x="2932" y="3161"/>
                </a:lnTo>
                <a:lnTo>
                  <a:pt x="2924" y="3177"/>
                </a:lnTo>
                <a:lnTo>
                  <a:pt x="2915" y="3191"/>
                </a:lnTo>
                <a:lnTo>
                  <a:pt x="2911" y="3187"/>
                </a:lnTo>
                <a:lnTo>
                  <a:pt x="2908" y="3184"/>
                </a:lnTo>
                <a:lnTo>
                  <a:pt x="2904" y="3182"/>
                </a:lnTo>
                <a:lnTo>
                  <a:pt x="2899" y="3184"/>
                </a:lnTo>
                <a:lnTo>
                  <a:pt x="2896" y="3184"/>
                </a:lnTo>
                <a:lnTo>
                  <a:pt x="2899" y="3187"/>
                </a:lnTo>
                <a:lnTo>
                  <a:pt x="2901" y="3193"/>
                </a:lnTo>
                <a:lnTo>
                  <a:pt x="2904" y="3196"/>
                </a:lnTo>
                <a:lnTo>
                  <a:pt x="2904" y="3198"/>
                </a:lnTo>
                <a:lnTo>
                  <a:pt x="2904" y="3203"/>
                </a:lnTo>
                <a:lnTo>
                  <a:pt x="2904" y="3206"/>
                </a:lnTo>
                <a:lnTo>
                  <a:pt x="2892" y="3238"/>
                </a:lnTo>
                <a:lnTo>
                  <a:pt x="2875" y="3233"/>
                </a:lnTo>
                <a:lnTo>
                  <a:pt x="2859" y="3227"/>
                </a:lnTo>
                <a:lnTo>
                  <a:pt x="2842" y="3224"/>
                </a:lnTo>
                <a:lnTo>
                  <a:pt x="2819" y="3222"/>
                </a:lnTo>
                <a:lnTo>
                  <a:pt x="2815" y="3206"/>
                </a:lnTo>
                <a:lnTo>
                  <a:pt x="2821" y="3206"/>
                </a:lnTo>
                <a:lnTo>
                  <a:pt x="2824" y="3208"/>
                </a:lnTo>
                <a:lnTo>
                  <a:pt x="2828" y="3210"/>
                </a:lnTo>
                <a:lnTo>
                  <a:pt x="2829" y="3210"/>
                </a:lnTo>
                <a:lnTo>
                  <a:pt x="2831" y="3208"/>
                </a:lnTo>
                <a:lnTo>
                  <a:pt x="2833" y="3206"/>
                </a:lnTo>
                <a:lnTo>
                  <a:pt x="2835" y="3203"/>
                </a:lnTo>
                <a:lnTo>
                  <a:pt x="2838" y="3203"/>
                </a:lnTo>
                <a:lnTo>
                  <a:pt x="2840" y="3201"/>
                </a:lnTo>
                <a:lnTo>
                  <a:pt x="2840" y="3199"/>
                </a:lnTo>
                <a:lnTo>
                  <a:pt x="2838" y="3199"/>
                </a:lnTo>
                <a:lnTo>
                  <a:pt x="2836" y="3199"/>
                </a:lnTo>
                <a:lnTo>
                  <a:pt x="2835" y="3199"/>
                </a:lnTo>
                <a:lnTo>
                  <a:pt x="2835" y="3199"/>
                </a:lnTo>
                <a:lnTo>
                  <a:pt x="2829" y="3198"/>
                </a:lnTo>
                <a:lnTo>
                  <a:pt x="2826" y="3196"/>
                </a:lnTo>
                <a:lnTo>
                  <a:pt x="2821" y="3198"/>
                </a:lnTo>
                <a:lnTo>
                  <a:pt x="2815" y="3198"/>
                </a:lnTo>
                <a:lnTo>
                  <a:pt x="2808" y="3199"/>
                </a:lnTo>
                <a:lnTo>
                  <a:pt x="2794" y="3179"/>
                </a:lnTo>
                <a:lnTo>
                  <a:pt x="2782" y="3161"/>
                </a:lnTo>
                <a:lnTo>
                  <a:pt x="2768" y="3142"/>
                </a:lnTo>
                <a:lnTo>
                  <a:pt x="2758" y="3121"/>
                </a:lnTo>
                <a:lnTo>
                  <a:pt x="2751" y="3095"/>
                </a:lnTo>
                <a:lnTo>
                  <a:pt x="2765" y="3095"/>
                </a:lnTo>
                <a:lnTo>
                  <a:pt x="2767" y="3098"/>
                </a:lnTo>
                <a:lnTo>
                  <a:pt x="2768" y="3102"/>
                </a:lnTo>
                <a:lnTo>
                  <a:pt x="2768" y="3102"/>
                </a:lnTo>
                <a:lnTo>
                  <a:pt x="2770" y="3103"/>
                </a:lnTo>
                <a:lnTo>
                  <a:pt x="2770" y="3105"/>
                </a:lnTo>
                <a:lnTo>
                  <a:pt x="2774" y="3107"/>
                </a:lnTo>
                <a:lnTo>
                  <a:pt x="2774" y="3100"/>
                </a:lnTo>
                <a:lnTo>
                  <a:pt x="2775" y="3097"/>
                </a:lnTo>
                <a:lnTo>
                  <a:pt x="2775" y="3095"/>
                </a:lnTo>
                <a:lnTo>
                  <a:pt x="2775" y="3093"/>
                </a:lnTo>
                <a:lnTo>
                  <a:pt x="2777" y="3091"/>
                </a:lnTo>
                <a:lnTo>
                  <a:pt x="2777" y="3088"/>
                </a:lnTo>
                <a:lnTo>
                  <a:pt x="2765" y="3074"/>
                </a:lnTo>
                <a:lnTo>
                  <a:pt x="2751" y="3056"/>
                </a:lnTo>
                <a:lnTo>
                  <a:pt x="2737" y="3035"/>
                </a:lnTo>
                <a:lnTo>
                  <a:pt x="2723" y="3011"/>
                </a:lnTo>
                <a:lnTo>
                  <a:pt x="2711" y="2987"/>
                </a:lnTo>
                <a:lnTo>
                  <a:pt x="2700" y="2962"/>
                </a:lnTo>
                <a:lnTo>
                  <a:pt x="2697" y="2936"/>
                </a:lnTo>
                <a:lnTo>
                  <a:pt x="2697" y="2913"/>
                </a:lnTo>
                <a:lnTo>
                  <a:pt x="2704" y="2892"/>
                </a:lnTo>
                <a:close/>
                <a:moveTo>
                  <a:pt x="3023" y="2857"/>
                </a:moveTo>
                <a:lnTo>
                  <a:pt x="3021" y="2861"/>
                </a:lnTo>
                <a:lnTo>
                  <a:pt x="3021" y="2864"/>
                </a:lnTo>
                <a:lnTo>
                  <a:pt x="3021" y="2864"/>
                </a:lnTo>
                <a:lnTo>
                  <a:pt x="3021" y="2866"/>
                </a:lnTo>
                <a:lnTo>
                  <a:pt x="3020" y="2866"/>
                </a:lnTo>
                <a:lnTo>
                  <a:pt x="3018" y="2866"/>
                </a:lnTo>
                <a:lnTo>
                  <a:pt x="3014" y="2868"/>
                </a:lnTo>
                <a:lnTo>
                  <a:pt x="3013" y="2868"/>
                </a:lnTo>
                <a:lnTo>
                  <a:pt x="3013" y="2866"/>
                </a:lnTo>
                <a:lnTo>
                  <a:pt x="3013" y="2866"/>
                </a:lnTo>
                <a:lnTo>
                  <a:pt x="3011" y="2866"/>
                </a:lnTo>
                <a:lnTo>
                  <a:pt x="3007" y="2864"/>
                </a:lnTo>
                <a:lnTo>
                  <a:pt x="3009" y="2863"/>
                </a:lnTo>
                <a:lnTo>
                  <a:pt x="3009" y="2863"/>
                </a:lnTo>
                <a:lnTo>
                  <a:pt x="3009" y="2863"/>
                </a:lnTo>
                <a:lnTo>
                  <a:pt x="3009" y="2863"/>
                </a:lnTo>
                <a:lnTo>
                  <a:pt x="3009" y="2863"/>
                </a:lnTo>
                <a:lnTo>
                  <a:pt x="3011" y="2861"/>
                </a:lnTo>
                <a:lnTo>
                  <a:pt x="3013" y="2859"/>
                </a:lnTo>
                <a:lnTo>
                  <a:pt x="3014" y="2859"/>
                </a:lnTo>
                <a:lnTo>
                  <a:pt x="3016" y="2859"/>
                </a:lnTo>
                <a:lnTo>
                  <a:pt x="3020" y="2857"/>
                </a:lnTo>
                <a:lnTo>
                  <a:pt x="3023" y="2857"/>
                </a:lnTo>
                <a:close/>
                <a:moveTo>
                  <a:pt x="2983" y="2795"/>
                </a:moveTo>
                <a:lnTo>
                  <a:pt x="2986" y="2795"/>
                </a:lnTo>
                <a:lnTo>
                  <a:pt x="2988" y="2796"/>
                </a:lnTo>
                <a:lnTo>
                  <a:pt x="2999" y="2809"/>
                </a:lnTo>
                <a:lnTo>
                  <a:pt x="3007" y="2824"/>
                </a:lnTo>
                <a:lnTo>
                  <a:pt x="3011" y="2845"/>
                </a:lnTo>
                <a:lnTo>
                  <a:pt x="2995" y="2845"/>
                </a:lnTo>
                <a:lnTo>
                  <a:pt x="2986" y="2822"/>
                </a:lnTo>
                <a:lnTo>
                  <a:pt x="2972" y="2803"/>
                </a:lnTo>
                <a:lnTo>
                  <a:pt x="2974" y="2802"/>
                </a:lnTo>
                <a:lnTo>
                  <a:pt x="2974" y="2802"/>
                </a:lnTo>
                <a:lnTo>
                  <a:pt x="2974" y="2802"/>
                </a:lnTo>
                <a:lnTo>
                  <a:pt x="2974" y="2802"/>
                </a:lnTo>
                <a:lnTo>
                  <a:pt x="2976" y="2802"/>
                </a:lnTo>
                <a:lnTo>
                  <a:pt x="2976" y="2800"/>
                </a:lnTo>
                <a:lnTo>
                  <a:pt x="2979" y="2796"/>
                </a:lnTo>
                <a:lnTo>
                  <a:pt x="2981" y="2795"/>
                </a:lnTo>
                <a:lnTo>
                  <a:pt x="2983" y="2795"/>
                </a:lnTo>
                <a:close/>
                <a:moveTo>
                  <a:pt x="2643" y="2777"/>
                </a:moveTo>
                <a:lnTo>
                  <a:pt x="2650" y="2777"/>
                </a:lnTo>
                <a:lnTo>
                  <a:pt x="2650" y="2819"/>
                </a:lnTo>
                <a:lnTo>
                  <a:pt x="2646" y="2819"/>
                </a:lnTo>
                <a:lnTo>
                  <a:pt x="2646" y="2822"/>
                </a:lnTo>
                <a:lnTo>
                  <a:pt x="2636" y="2812"/>
                </a:lnTo>
                <a:lnTo>
                  <a:pt x="2632" y="2802"/>
                </a:lnTo>
                <a:lnTo>
                  <a:pt x="2636" y="2789"/>
                </a:lnTo>
                <a:lnTo>
                  <a:pt x="2643" y="2777"/>
                </a:lnTo>
                <a:close/>
                <a:moveTo>
                  <a:pt x="2112" y="2362"/>
                </a:moveTo>
                <a:lnTo>
                  <a:pt x="2128" y="2362"/>
                </a:lnTo>
                <a:lnTo>
                  <a:pt x="2128" y="2365"/>
                </a:lnTo>
                <a:lnTo>
                  <a:pt x="2131" y="2365"/>
                </a:lnTo>
                <a:lnTo>
                  <a:pt x="2131" y="2374"/>
                </a:lnTo>
                <a:lnTo>
                  <a:pt x="2112" y="2374"/>
                </a:lnTo>
                <a:lnTo>
                  <a:pt x="2112" y="2362"/>
                </a:lnTo>
                <a:close/>
                <a:moveTo>
                  <a:pt x="2082" y="2346"/>
                </a:moveTo>
                <a:lnTo>
                  <a:pt x="2086" y="2353"/>
                </a:lnTo>
                <a:lnTo>
                  <a:pt x="2089" y="2360"/>
                </a:lnTo>
                <a:lnTo>
                  <a:pt x="2095" y="2365"/>
                </a:lnTo>
                <a:lnTo>
                  <a:pt x="2102" y="2370"/>
                </a:lnTo>
                <a:lnTo>
                  <a:pt x="2102" y="2374"/>
                </a:lnTo>
                <a:lnTo>
                  <a:pt x="2098" y="2374"/>
                </a:lnTo>
                <a:lnTo>
                  <a:pt x="2089" y="2383"/>
                </a:lnTo>
                <a:lnTo>
                  <a:pt x="2079" y="2388"/>
                </a:lnTo>
                <a:lnTo>
                  <a:pt x="2067" y="2393"/>
                </a:lnTo>
                <a:lnTo>
                  <a:pt x="2054" y="2386"/>
                </a:lnTo>
                <a:lnTo>
                  <a:pt x="2042" y="2386"/>
                </a:lnTo>
                <a:lnTo>
                  <a:pt x="2028" y="2390"/>
                </a:lnTo>
                <a:lnTo>
                  <a:pt x="2012" y="2393"/>
                </a:lnTo>
                <a:lnTo>
                  <a:pt x="2011" y="2390"/>
                </a:lnTo>
                <a:lnTo>
                  <a:pt x="2009" y="2386"/>
                </a:lnTo>
                <a:lnTo>
                  <a:pt x="2007" y="2384"/>
                </a:lnTo>
                <a:lnTo>
                  <a:pt x="2007" y="2381"/>
                </a:lnTo>
                <a:lnTo>
                  <a:pt x="2006" y="2377"/>
                </a:lnTo>
                <a:lnTo>
                  <a:pt x="2004" y="2376"/>
                </a:lnTo>
                <a:lnTo>
                  <a:pt x="2004" y="2374"/>
                </a:lnTo>
                <a:lnTo>
                  <a:pt x="2002" y="2372"/>
                </a:lnTo>
                <a:lnTo>
                  <a:pt x="2002" y="2369"/>
                </a:lnTo>
                <a:lnTo>
                  <a:pt x="2002" y="2365"/>
                </a:lnTo>
                <a:lnTo>
                  <a:pt x="2021" y="2362"/>
                </a:lnTo>
                <a:lnTo>
                  <a:pt x="2040" y="2355"/>
                </a:lnTo>
                <a:lnTo>
                  <a:pt x="2058" y="2349"/>
                </a:lnTo>
                <a:lnTo>
                  <a:pt x="2082" y="2346"/>
                </a:lnTo>
                <a:close/>
                <a:moveTo>
                  <a:pt x="0" y="1402"/>
                </a:moveTo>
                <a:lnTo>
                  <a:pt x="9" y="1409"/>
                </a:lnTo>
                <a:lnTo>
                  <a:pt x="14" y="1419"/>
                </a:lnTo>
                <a:lnTo>
                  <a:pt x="16" y="1433"/>
                </a:lnTo>
                <a:lnTo>
                  <a:pt x="9" y="1433"/>
                </a:lnTo>
                <a:lnTo>
                  <a:pt x="9" y="1430"/>
                </a:lnTo>
                <a:lnTo>
                  <a:pt x="5" y="1424"/>
                </a:lnTo>
                <a:lnTo>
                  <a:pt x="3" y="1421"/>
                </a:lnTo>
                <a:lnTo>
                  <a:pt x="2" y="1416"/>
                </a:lnTo>
                <a:lnTo>
                  <a:pt x="2" y="1410"/>
                </a:lnTo>
                <a:lnTo>
                  <a:pt x="0" y="1402"/>
                </a:lnTo>
                <a:close/>
                <a:moveTo>
                  <a:pt x="12" y="1348"/>
                </a:moveTo>
                <a:lnTo>
                  <a:pt x="16" y="1348"/>
                </a:lnTo>
                <a:lnTo>
                  <a:pt x="16" y="1353"/>
                </a:lnTo>
                <a:lnTo>
                  <a:pt x="24" y="1365"/>
                </a:lnTo>
                <a:lnTo>
                  <a:pt x="28" y="1382"/>
                </a:lnTo>
                <a:lnTo>
                  <a:pt x="16" y="1382"/>
                </a:lnTo>
                <a:lnTo>
                  <a:pt x="16" y="1375"/>
                </a:lnTo>
                <a:lnTo>
                  <a:pt x="12" y="1369"/>
                </a:lnTo>
                <a:lnTo>
                  <a:pt x="10" y="1365"/>
                </a:lnTo>
                <a:lnTo>
                  <a:pt x="10" y="1360"/>
                </a:lnTo>
                <a:lnTo>
                  <a:pt x="12" y="1355"/>
                </a:lnTo>
                <a:lnTo>
                  <a:pt x="12" y="1348"/>
                </a:lnTo>
                <a:close/>
                <a:moveTo>
                  <a:pt x="3442" y="1283"/>
                </a:moveTo>
                <a:lnTo>
                  <a:pt x="3444" y="1285"/>
                </a:lnTo>
                <a:lnTo>
                  <a:pt x="3446" y="1286"/>
                </a:lnTo>
                <a:lnTo>
                  <a:pt x="3447" y="1288"/>
                </a:lnTo>
                <a:lnTo>
                  <a:pt x="3447" y="1290"/>
                </a:lnTo>
                <a:lnTo>
                  <a:pt x="3447" y="1293"/>
                </a:lnTo>
                <a:lnTo>
                  <a:pt x="3449" y="1299"/>
                </a:lnTo>
                <a:lnTo>
                  <a:pt x="3439" y="1311"/>
                </a:lnTo>
                <a:lnTo>
                  <a:pt x="3432" y="1328"/>
                </a:lnTo>
                <a:lnTo>
                  <a:pt x="3426" y="1348"/>
                </a:lnTo>
                <a:lnTo>
                  <a:pt x="3418" y="1348"/>
                </a:lnTo>
                <a:lnTo>
                  <a:pt x="3418" y="1321"/>
                </a:lnTo>
                <a:lnTo>
                  <a:pt x="3428" y="1311"/>
                </a:lnTo>
                <a:lnTo>
                  <a:pt x="3435" y="1297"/>
                </a:lnTo>
                <a:lnTo>
                  <a:pt x="3442" y="1283"/>
                </a:lnTo>
                <a:close/>
                <a:moveTo>
                  <a:pt x="2006" y="269"/>
                </a:moveTo>
                <a:lnTo>
                  <a:pt x="2012" y="269"/>
                </a:lnTo>
                <a:lnTo>
                  <a:pt x="2014" y="272"/>
                </a:lnTo>
                <a:lnTo>
                  <a:pt x="2016" y="276"/>
                </a:lnTo>
                <a:lnTo>
                  <a:pt x="2018" y="279"/>
                </a:lnTo>
                <a:lnTo>
                  <a:pt x="2019" y="283"/>
                </a:lnTo>
                <a:lnTo>
                  <a:pt x="2021" y="288"/>
                </a:lnTo>
                <a:lnTo>
                  <a:pt x="2018" y="292"/>
                </a:lnTo>
                <a:lnTo>
                  <a:pt x="2018" y="297"/>
                </a:lnTo>
                <a:lnTo>
                  <a:pt x="2018" y="300"/>
                </a:lnTo>
                <a:lnTo>
                  <a:pt x="2016" y="307"/>
                </a:lnTo>
                <a:lnTo>
                  <a:pt x="2002" y="307"/>
                </a:lnTo>
                <a:lnTo>
                  <a:pt x="1997" y="297"/>
                </a:lnTo>
                <a:lnTo>
                  <a:pt x="1997" y="293"/>
                </a:lnTo>
                <a:lnTo>
                  <a:pt x="1995" y="292"/>
                </a:lnTo>
                <a:lnTo>
                  <a:pt x="1995" y="290"/>
                </a:lnTo>
                <a:lnTo>
                  <a:pt x="1995" y="288"/>
                </a:lnTo>
                <a:lnTo>
                  <a:pt x="1993" y="285"/>
                </a:lnTo>
                <a:lnTo>
                  <a:pt x="1997" y="281"/>
                </a:lnTo>
                <a:lnTo>
                  <a:pt x="2000" y="278"/>
                </a:lnTo>
                <a:lnTo>
                  <a:pt x="2002" y="274"/>
                </a:lnTo>
                <a:lnTo>
                  <a:pt x="2006" y="269"/>
                </a:lnTo>
                <a:close/>
                <a:moveTo>
                  <a:pt x="1456" y="58"/>
                </a:moveTo>
                <a:lnTo>
                  <a:pt x="1468" y="58"/>
                </a:lnTo>
                <a:lnTo>
                  <a:pt x="1468" y="65"/>
                </a:lnTo>
                <a:lnTo>
                  <a:pt x="1470" y="70"/>
                </a:lnTo>
                <a:lnTo>
                  <a:pt x="1471" y="73"/>
                </a:lnTo>
                <a:lnTo>
                  <a:pt x="1473" y="79"/>
                </a:lnTo>
                <a:lnTo>
                  <a:pt x="1475" y="86"/>
                </a:lnTo>
                <a:lnTo>
                  <a:pt x="1456" y="86"/>
                </a:lnTo>
                <a:lnTo>
                  <a:pt x="1456" y="58"/>
                </a:lnTo>
                <a:close/>
                <a:moveTo>
                  <a:pt x="1545" y="38"/>
                </a:moveTo>
                <a:lnTo>
                  <a:pt x="1553" y="44"/>
                </a:lnTo>
                <a:lnTo>
                  <a:pt x="1560" y="49"/>
                </a:lnTo>
                <a:lnTo>
                  <a:pt x="1567" y="54"/>
                </a:lnTo>
                <a:lnTo>
                  <a:pt x="1555" y="73"/>
                </a:lnTo>
                <a:lnTo>
                  <a:pt x="1538" y="87"/>
                </a:lnTo>
                <a:lnTo>
                  <a:pt x="1513" y="96"/>
                </a:lnTo>
                <a:lnTo>
                  <a:pt x="1505" y="86"/>
                </a:lnTo>
                <a:lnTo>
                  <a:pt x="1494" y="77"/>
                </a:lnTo>
                <a:lnTo>
                  <a:pt x="1485" y="68"/>
                </a:lnTo>
                <a:lnTo>
                  <a:pt x="1477" y="58"/>
                </a:lnTo>
                <a:lnTo>
                  <a:pt x="1471" y="42"/>
                </a:lnTo>
                <a:lnTo>
                  <a:pt x="1478" y="42"/>
                </a:lnTo>
                <a:lnTo>
                  <a:pt x="1489" y="49"/>
                </a:lnTo>
                <a:lnTo>
                  <a:pt x="1501" y="52"/>
                </a:lnTo>
                <a:lnTo>
                  <a:pt x="1515" y="54"/>
                </a:lnTo>
                <a:lnTo>
                  <a:pt x="1531" y="56"/>
                </a:lnTo>
                <a:lnTo>
                  <a:pt x="1545" y="58"/>
                </a:lnTo>
                <a:lnTo>
                  <a:pt x="1545" y="38"/>
                </a:lnTo>
                <a:close/>
                <a:moveTo>
                  <a:pt x="1632" y="35"/>
                </a:moveTo>
                <a:lnTo>
                  <a:pt x="1637" y="35"/>
                </a:lnTo>
                <a:lnTo>
                  <a:pt x="1641" y="38"/>
                </a:lnTo>
                <a:lnTo>
                  <a:pt x="1646" y="42"/>
                </a:lnTo>
                <a:lnTo>
                  <a:pt x="1649" y="47"/>
                </a:lnTo>
                <a:lnTo>
                  <a:pt x="1653" y="51"/>
                </a:lnTo>
                <a:lnTo>
                  <a:pt x="1656" y="58"/>
                </a:lnTo>
                <a:lnTo>
                  <a:pt x="1632" y="58"/>
                </a:lnTo>
                <a:lnTo>
                  <a:pt x="1632" y="35"/>
                </a:lnTo>
                <a:close/>
                <a:moveTo>
                  <a:pt x="1599" y="35"/>
                </a:moveTo>
                <a:lnTo>
                  <a:pt x="1613" y="35"/>
                </a:lnTo>
                <a:lnTo>
                  <a:pt x="1615" y="40"/>
                </a:lnTo>
                <a:lnTo>
                  <a:pt x="1618" y="45"/>
                </a:lnTo>
                <a:lnTo>
                  <a:pt x="1620" y="51"/>
                </a:lnTo>
                <a:lnTo>
                  <a:pt x="1622" y="54"/>
                </a:lnTo>
                <a:lnTo>
                  <a:pt x="1622" y="58"/>
                </a:lnTo>
                <a:lnTo>
                  <a:pt x="1622" y="61"/>
                </a:lnTo>
                <a:lnTo>
                  <a:pt x="1622" y="66"/>
                </a:lnTo>
                <a:lnTo>
                  <a:pt x="1618" y="66"/>
                </a:lnTo>
                <a:lnTo>
                  <a:pt x="1618" y="61"/>
                </a:lnTo>
                <a:lnTo>
                  <a:pt x="1611" y="56"/>
                </a:lnTo>
                <a:lnTo>
                  <a:pt x="1606" y="51"/>
                </a:lnTo>
                <a:lnTo>
                  <a:pt x="1601" y="44"/>
                </a:lnTo>
                <a:lnTo>
                  <a:pt x="1599" y="35"/>
                </a:lnTo>
                <a:close/>
                <a:moveTo>
                  <a:pt x="2515" y="0"/>
                </a:moveTo>
                <a:lnTo>
                  <a:pt x="2517" y="5"/>
                </a:lnTo>
                <a:lnTo>
                  <a:pt x="2519" y="9"/>
                </a:lnTo>
                <a:lnTo>
                  <a:pt x="2520" y="11"/>
                </a:lnTo>
                <a:lnTo>
                  <a:pt x="2520" y="12"/>
                </a:lnTo>
                <a:lnTo>
                  <a:pt x="2522" y="11"/>
                </a:lnTo>
                <a:lnTo>
                  <a:pt x="2524" y="11"/>
                </a:lnTo>
                <a:lnTo>
                  <a:pt x="2526" y="11"/>
                </a:lnTo>
                <a:lnTo>
                  <a:pt x="2527" y="12"/>
                </a:lnTo>
                <a:lnTo>
                  <a:pt x="2531" y="16"/>
                </a:lnTo>
                <a:lnTo>
                  <a:pt x="2540" y="30"/>
                </a:lnTo>
                <a:lnTo>
                  <a:pt x="2543" y="49"/>
                </a:lnTo>
                <a:lnTo>
                  <a:pt x="2543" y="70"/>
                </a:lnTo>
                <a:lnTo>
                  <a:pt x="2543" y="93"/>
                </a:lnTo>
                <a:lnTo>
                  <a:pt x="2548" y="96"/>
                </a:lnTo>
                <a:lnTo>
                  <a:pt x="2555" y="98"/>
                </a:lnTo>
                <a:lnTo>
                  <a:pt x="2561" y="103"/>
                </a:lnTo>
                <a:lnTo>
                  <a:pt x="2566" y="107"/>
                </a:lnTo>
                <a:lnTo>
                  <a:pt x="2569" y="112"/>
                </a:lnTo>
                <a:lnTo>
                  <a:pt x="2568" y="117"/>
                </a:lnTo>
                <a:lnTo>
                  <a:pt x="2564" y="124"/>
                </a:lnTo>
                <a:lnTo>
                  <a:pt x="2564" y="131"/>
                </a:lnTo>
                <a:lnTo>
                  <a:pt x="2562" y="138"/>
                </a:lnTo>
                <a:lnTo>
                  <a:pt x="2576" y="147"/>
                </a:lnTo>
                <a:lnTo>
                  <a:pt x="2587" y="159"/>
                </a:lnTo>
                <a:lnTo>
                  <a:pt x="2595" y="176"/>
                </a:lnTo>
                <a:lnTo>
                  <a:pt x="2602" y="197"/>
                </a:lnTo>
                <a:lnTo>
                  <a:pt x="2606" y="218"/>
                </a:lnTo>
                <a:lnTo>
                  <a:pt x="2608" y="237"/>
                </a:lnTo>
                <a:lnTo>
                  <a:pt x="2608" y="244"/>
                </a:lnTo>
                <a:lnTo>
                  <a:pt x="2606" y="248"/>
                </a:lnTo>
                <a:lnTo>
                  <a:pt x="2604" y="251"/>
                </a:lnTo>
                <a:lnTo>
                  <a:pt x="2602" y="255"/>
                </a:lnTo>
                <a:lnTo>
                  <a:pt x="2601" y="257"/>
                </a:lnTo>
                <a:lnTo>
                  <a:pt x="2601" y="260"/>
                </a:lnTo>
                <a:lnTo>
                  <a:pt x="2601" y="265"/>
                </a:lnTo>
                <a:lnTo>
                  <a:pt x="2606" y="283"/>
                </a:lnTo>
                <a:lnTo>
                  <a:pt x="2618" y="300"/>
                </a:lnTo>
                <a:lnTo>
                  <a:pt x="2634" y="314"/>
                </a:lnTo>
                <a:lnTo>
                  <a:pt x="2646" y="326"/>
                </a:lnTo>
                <a:lnTo>
                  <a:pt x="2660" y="321"/>
                </a:lnTo>
                <a:lnTo>
                  <a:pt x="2671" y="314"/>
                </a:lnTo>
                <a:lnTo>
                  <a:pt x="2681" y="307"/>
                </a:lnTo>
                <a:lnTo>
                  <a:pt x="2697" y="304"/>
                </a:lnTo>
                <a:lnTo>
                  <a:pt x="2709" y="321"/>
                </a:lnTo>
                <a:lnTo>
                  <a:pt x="2723" y="332"/>
                </a:lnTo>
                <a:lnTo>
                  <a:pt x="2739" y="342"/>
                </a:lnTo>
                <a:lnTo>
                  <a:pt x="2753" y="351"/>
                </a:lnTo>
                <a:lnTo>
                  <a:pt x="2761" y="365"/>
                </a:lnTo>
                <a:lnTo>
                  <a:pt x="2763" y="375"/>
                </a:lnTo>
                <a:lnTo>
                  <a:pt x="2761" y="389"/>
                </a:lnTo>
                <a:lnTo>
                  <a:pt x="2760" y="407"/>
                </a:lnTo>
                <a:lnTo>
                  <a:pt x="2761" y="422"/>
                </a:lnTo>
                <a:lnTo>
                  <a:pt x="2767" y="445"/>
                </a:lnTo>
                <a:lnTo>
                  <a:pt x="2768" y="463"/>
                </a:lnTo>
                <a:lnTo>
                  <a:pt x="2768" y="482"/>
                </a:lnTo>
                <a:lnTo>
                  <a:pt x="2765" y="506"/>
                </a:lnTo>
                <a:lnTo>
                  <a:pt x="2784" y="522"/>
                </a:lnTo>
                <a:lnTo>
                  <a:pt x="2798" y="543"/>
                </a:lnTo>
                <a:lnTo>
                  <a:pt x="2808" y="566"/>
                </a:lnTo>
                <a:lnTo>
                  <a:pt x="2815" y="592"/>
                </a:lnTo>
                <a:lnTo>
                  <a:pt x="2812" y="665"/>
                </a:lnTo>
                <a:lnTo>
                  <a:pt x="2835" y="684"/>
                </a:lnTo>
                <a:lnTo>
                  <a:pt x="2838" y="695"/>
                </a:lnTo>
                <a:lnTo>
                  <a:pt x="2838" y="703"/>
                </a:lnTo>
                <a:lnTo>
                  <a:pt x="2836" y="710"/>
                </a:lnTo>
                <a:lnTo>
                  <a:pt x="2838" y="717"/>
                </a:lnTo>
                <a:lnTo>
                  <a:pt x="2857" y="740"/>
                </a:lnTo>
                <a:lnTo>
                  <a:pt x="2883" y="756"/>
                </a:lnTo>
                <a:lnTo>
                  <a:pt x="2913" y="768"/>
                </a:lnTo>
                <a:lnTo>
                  <a:pt x="2946" y="775"/>
                </a:lnTo>
                <a:lnTo>
                  <a:pt x="2957" y="810"/>
                </a:lnTo>
                <a:lnTo>
                  <a:pt x="2976" y="813"/>
                </a:lnTo>
                <a:lnTo>
                  <a:pt x="2988" y="817"/>
                </a:lnTo>
                <a:lnTo>
                  <a:pt x="2999" y="824"/>
                </a:lnTo>
                <a:lnTo>
                  <a:pt x="3006" y="831"/>
                </a:lnTo>
                <a:lnTo>
                  <a:pt x="3014" y="840"/>
                </a:lnTo>
                <a:lnTo>
                  <a:pt x="3027" y="845"/>
                </a:lnTo>
                <a:lnTo>
                  <a:pt x="3027" y="845"/>
                </a:lnTo>
                <a:lnTo>
                  <a:pt x="3028" y="841"/>
                </a:lnTo>
                <a:lnTo>
                  <a:pt x="3030" y="840"/>
                </a:lnTo>
                <a:lnTo>
                  <a:pt x="3032" y="838"/>
                </a:lnTo>
                <a:lnTo>
                  <a:pt x="3034" y="836"/>
                </a:lnTo>
                <a:lnTo>
                  <a:pt x="3034" y="838"/>
                </a:lnTo>
                <a:lnTo>
                  <a:pt x="3034" y="841"/>
                </a:lnTo>
                <a:lnTo>
                  <a:pt x="3042" y="843"/>
                </a:lnTo>
                <a:lnTo>
                  <a:pt x="3049" y="847"/>
                </a:lnTo>
                <a:lnTo>
                  <a:pt x="3053" y="850"/>
                </a:lnTo>
                <a:lnTo>
                  <a:pt x="3058" y="857"/>
                </a:lnTo>
                <a:lnTo>
                  <a:pt x="3048" y="871"/>
                </a:lnTo>
                <a:lnTo>
                  <a:pt x="3042" y="887"/>
                </a:lnTo>
                <a:lnTo>
                  <a:pt x="3067" y="906"/>
                </a:lnTo>
                <a:lnTo>
                  <a:pt x="3086" y="930"/>
                </a:lnTo>
                <a:lnTo>
                  <a:pt x="3103" y="957"/>
                </a:lnTo>
                <a:lnTo>
                  <a:pt x="3117" y="986"/>
                </a:lnTo>
                <a:lnTo>
                  <a:pt x="3130" y="1018"/>
                </a:lnTo>
                <a:lnTo>
                  <a:pt x="3142" y="1049"/>
                </a:lnTo>
                <a:lnTo>
                  <a:pt x="3151" y="1047"/>
                </a:lnTo>
                <a:lnTo>
                  <a:pt x="3158" y="1049"/>
                </a:lnTo>
                <a:lnTo>
                  <a:pt x="3164" y="1051"/>
                </a:lnTo>
                <a:lnTo>
                  <a:pt x="3173" y="1056"/>
                </a:lnTo>
                <a:lnTo>
                  <a:pt x="3173" y="1049"/>
                </a:lnTo>
                <a:lnTo>
                  <a:pt x="3170" y="1044"/>
                </a:lnTo>
                <a:lnTo>
                  <a:pt x="3166" y="1039"/>
                </a:lnTo>
                <a:lnTo>
                  <a:pt x="3166" y="1033"/>
                </a:lnTo>
                <a:lnTo>
                  <a:pt x="3166" y="1030"/>
                </a:lnTo>
                <a:lnTo>
                  <a:pt x="3168" y="1025"/>
                </a:lnTo>
                <a:lnTo>
                  <a:pt x="3173" y="1021"/>
                </a:lnTo>
                <a:lnTo>
                  <a:pt x="3185" y="1033"/>
                </a:lnTo>
                <a:lnTo>
                  <a:pt x="3199" y="1042"/>
                </a:lnTo>
                <a:lnTo>
                  <a:pt x="3213" y="1049"/>
                </a:lnTo>
                <a:lnTo>
                  <a:pt x="3226" y="1060"/>
                </a:lnTo>
                <a:lnTo>
                  <a:pt x="3231" y="1074"/>
                </a:lnTo>
                <a:lnTo>
                  <a:pt x="3231" y="1089"/>
                </a:lnTo>
                <a:lnTo>
                  <a:pt x="3231" y="1105"/>
                </a:lnTo>
                <a:lnTo>
                  <a:pt x="3229" y="1121"/>
                </a:lnTo>
                <a:lnTo>
                  <a:pt x="3234" y="1136"/>
                </a:lnTo>
                <a:lnTo>
                  <a:pt x="3247" y="1154"/>
                </a:lnTo>
                <a:lnTo>
                  <a:pt x="3262" y="1170"/>
                </a:lnTo>
                <a:lnTo>
                  <a:pt x="3278" y="1185"/>
                </a:lnTo>
                <a:lnTo>
                  <a:pt x="3292" y="1203"/>
                </a:lnTo>
                <a:lnTo>
                  <a:pt x="3297" y="1199"/>
                </a:lnTo>
                <a:lnTo>
                  <a:pt x="3301" y="1197"/>
                </a:lnTo>
                <a:lnTo>
                  <a:pt x="3304" y="1197"/>
                </a:lnTo>
                <a:lnTo>
                  <a:pt x="3306" y="1197"/>
                </a:lnTo>
                <a:lnTo>
                  <a:pt x="3311" y="1197"/>
                </a:lnTo>
                <a:lnTo>
                  <a:pt x="3320" y="1211"/>
                </a:lnTo>
                <a:lnTo>
                  <a:pt x="3325" y="1225"/>
                </a:lnTo>
                <a:lnTo>
                  <a:pt x="3334" y="1241"/>
                </a:lnTo>
                <a:lnTo>
                  <a:pt x="3376" y="1271"/>
                </a:lnTo>
                <a:lnTo>
                  <a:pt x="3381" y="1283"/>
                </a:lnTo>
                <a:lnTo>
                  <a:pt x="3384" y="1293"/>
                </a:lnTo>
                <a:lnTo>
                  <a:pt x="3388" y="1302"/>
                </a:lnTo>
                <a:lnTo>
                  <a:pt x="3398" y="1309"/>
                </a:lnTo>
                <a:lnTo>
                  <a:pt x="3402" y="1311"/>
                </a:lnTo>
                <a:lnTo>
                  <a:pt x="3402" y="1313"/>
                </a:lnTo>
                <a:lnTo>
                  <a:pt x="3404" y="1313"/>
                </a:lnTo>
                <a:lnTo>
                  <a:pt x="3407" y="1313"/>
                </a:lnTo>
                <a:lnTo>
                  <a:pt x="3411" y="1313"/>
                </a:lnTo>
                <a:lnTo>
                  <a:pt x="3407" y="1353"/>
                </a:lnTo>
                <a:lnTo>
                  <a:pt x="3409" y="1356"/>
                </a:lnTo>
                <a:lnTo>
                  <a:pt x="3414" y="1360"/>
                </a:lnTo>
                <a:lnTo>
                  <a:pt x="3419" y="1363"/>
                </a:lnTo>
                <a:lnTo>
                  <a:pt x="3423" y="1369"/>
                </a:lnTo>
                <a:lnTo>
                  <a:pt x="3428" y="1374"/>
                </a:lnTo>
                <a:lnTo>
                  <a:pt x="3430" y="1379"/>
                </a:lnTo>
                <a:lnTo>
                  <a:pt x="3426" y="1440"/>
                </a:lnTo>
                <a:lnTo>
                  <a:pt x="3430" y="1451"/>
                </a:lnTo>
                <a:lnTo>
                  <a:pt x="3433" y="1465"/>
                </a:lnTo>
                <a:lnTo>
                  <a:pt x="3433" y="1478"/>
                </a:lnTo>
                <a:lnTo>
                  <a:pt x="3432" y="1485"/>
                </a:lnTo>
                <a:lnTo>
                  <a:pt x="3428" y="1491"/>
                </a:lnTo>
                <a:lnTo>
                  <a:pt x="3425" y="1498"/>
                </a:lnTo>
                <a:lnTo>
                  <a:pt x="3423" y="1506"/>
                </a:lnTo>
                <a:lnTo>
                  <a:pt x="3437" y="1520"/>
                </a:lnTo>
                <a:lnTo>
                  <a:pt x="3447" y="1541"/>
                </a:lnTo>
                <a:lnTo>
                  <a:pt x="3454" y="1566"/>
                </a:lnTo>
                <a:lnTo>
                  <a:pt x="3456" y="1594"/>
                </a:lnTo>
                <a:lnTo>
                  <a:pt x="3463" y="1597"/>
                </a:lnTo>
                <a:lnTo>
                  <a:pt x="3465" y="1604"/>
                </a:lnTo>
                <a:lnTo>
                  <a:pt x="3465" y="1615"/>
                </a:lnTo>
                <a:lnTo>
                  <a:pt x="3465" y="1629"/>
                </a:lnTo>
                <a:lnTo>
                  <a:pt x="3468" y="1632"/>
                </a:lnTo>
                <a:lnTo>
                  <a:pt x="3470" y="1636"/>
                </a:lnTo>
                <a:lnTo>
                  <a:pt x="3472" y="1641"/>
                </a:lnTo>
                <a:lnTo>
                  <a:pt x="3472" y="1648"/>
                </a:lnTo>
                <a:lnTo>
                  <a:pt x="3472" y="1655"/>
                </a:lnTo>
                <a:lnTo>
                  <a:pt x="3459" y="1669"/>
                </a:lnTo>
                <a:lnTo>
                  <a:pt x="3454" y="1684"/>
                </a:lnTo>
                <a:lnTo>
                  <a:pt x="3451" y="1700"/>
                </a:lnTo>
                <a:lnTo>
                  <a:pt x="3449" y="1719"/>
                </a:lnTo>
                <a:lnTo>
                  <a:pt x="3446" y="1744"/>
                </a:lnTo>
                <a:lnTo>
                  <a:pt x="3437" y="1770"/>
                </a:lnTo>
                <a:lnTo>
                  <a:pt x="3426" y="1793"/>
                </a:lnTo>
                <a:lnTo>
                  <a:pt x="3418" y="1817"/>
                </a:lnTo>
                <a:lnTo>
                  <a:pt x="3414" y="1843"/>
                </a:lnTo>
                <a:lnTo>
                  <a:pt x="3416" y="1869"/>
                </a:lnTo>
                <a:lnTo>
                  <a:pt x="3418" y="1896"/>
                </a:lnTo>
                <a:lnTo>
                  <a:pt x="3418" y="1922"/>
                </a:lnTo>
                <a:lnTo>
                  <a:pt x="3411" y="1948"/>
                </a:lnTo>
                <a:lnTo>
                  <a:pt x="3407" y="1951"/>
                </a:lnTo>
                <a:lnTo>
                  <a:pt x="3402" y="1957"/>
                </a:lnTo>
                <a:lnTo>
                  <a:pt x="3397" y="1960"/>
                </a:lnTo>
                <a:lnTo>
                  <a:pt x="3391" y="1965"/>
                </a:lnTo>
                <a:lnTo>
                  <a:pt x="3386" y="1969"/>
                </a:lnTo>
                <a:lnTo>
                  <a:pt x="3384" y="1974"/>
                </a:lnTo>
                <a:lnTo>
                  <a:pt x="3379" y="1988"/>
                </a:lnTo>
                <a:lnTo>
                  <a:pt x="3379" y="1999"/>
                </a:lnTo>
                <a:lnTo>
                  <a:pt x="3379" y="2007"/>
                </a:lnTo>
                <a:lnTo>
                  <a:pt x="3379" y="2016"/>
                </a:lnTo>
                <a:lnTo>
                  <a:pt x="3376" y="2025"/>
                </a:lnTo>
                <a:lnTo>
                  <a:pt x="3365" y="2035"/>
                </a:lnTo>
                <a:lnTo>
                  <a:pt x="3344" y="2049"/>
                </a:lnTo>
                <a:lnTo>
                  <a:pt x="3322" y="2063"/>
                </a:lnTo>
                <a:lnTo>
                  <a:pt x="3301" y="2079"/>
                </a:lnTo>
                <a:lnTo>
                  <a:pt x="3283" y="2096"/>
                </a:lnTo>
                <a:lnTo>
                  <a:pt x="3280" y="2109"/>
                </a:lnTo>
                <a:lnTo>
                  <a:pt x="3278" y="2123"/>
                </a:lnTo>
                <a:lnTo>
                  <a:pt x="3278" y="2137"/>
                </a:lnTo>
                <a:lnTo>
                  <a:pt x="3276" y="2150"/>
                </a:lnTo>
                <a:lnTo>
                  <a:pt x="3267" y="2168"/>
                </a:lnTo>
                <a:lnTo>
                  <a:pt x="3255" y="2182"/>
                </a:lnTo>
                <a:lnTo>
                  <a:pt x="3243" y="2196"/>
                </a:lnTo>
                <a:lnTo>
                  <a:pt x="3234" y="2212"/>
                </a:lnTo>
                <a:lnTo>
                  <a:pt x="3231" y="2226"/>
                </a:lnTo>
                <a:lnTo>
                  <a:pt x="3233" y="2241"/>
                </a:lnTo>
                <a:lnTo>
                  <a:pt x="3233" y="2259"/>
                </a:lnTo>
                <a:lnTo>
                  <a:pt x="3231" y="2273"/>
                </a:lnTo>
                <a:lnTo>
                  <a:pt x="3224" y="2283"/>
                </a:lnTo>
                <a:lnTo>
                  <a:pt x="3215" y="2290"/>
                </a:lnTo>
                <a:lnTo>
                  <a:pt x="3206" y="2297"/>
                </a:lnTo>
                <a:lnTo>
                  <a:pt x="3199" y="2304"/>
                </a:lnTo>
                <a:lnTo>
                  <a:pt x="3192" y="2318"/>
                </a:lnTo>
                <a:lnTo>
                  <a:pt x="3184" y="2335"/>
                </a:lnTo>
                <a:lnTo>
                  <a:pt x="3177" y="2351"/>
                </a:lnTo>
                <a:lnTo>
                  <a:pt x="3173" y="2365"/>
                </a:lnTo>
                <a:lnTo>
                  <a:pt x="3173" y="2419"/>
                </a:lnTo>
                <a:lnTo>
                  <a:pt x="3166" y="2435"/>
                </a:lnTo>
                <a:lnTo>
                  <a:pt x="3159" y="2452"/>
                </a:lnTo>
                <a:lnTo>
                  <a:pt x="3154" y="2470"/>
                </a:lnTo>
                <a:lnTo>
                  <a:pt x="3151" y="2494"/>
                </a:lnTo>
                <a:lnTo>
                  <a:pt x="3154" y="2519"/>
                </a:lnTo>
                <a:lnTo>
                  <a:pt x="3154" y="2541"/>
                </a:lnTo>
                <a:lnTo>
                  <a:pt x="3149" y="2543"/>
                </a:lnTo>
                <a:lnTo>
                  <a:pt x="3145" y="2545"/>
                </a:lnTo>
                <a:lnTo>
                  <a:pt x="3144" y="2548"/>
                </a:lnTo>
                <a:lnTo>
                  <a:pt x="3142" y="2552"/>
                </a:lnTo>
                <a:lnTo>
                  <a:pt x="3142" y="2555"/>
                </a:lnTo>
                <a:lnTo>
                  <a:pt x="3140" y="2559"/>
                </a:lnTo>
                <a:lnTo>
                  <a:pt x="3138" y="2562"/>
                </a:lnTo>
                <a:lnTo>
                  <a:pt x="3135" y="2566"/>
                </a:lnTo>
                <a:lnTo>
                  <a:pt x="3130" y="2569"/>
                </a:lnTo>
                <a:lnTo>
                  <a:pt x="3077" y="2569"/>
                </a:lnTo>
                <a:lnTo>
                  <a:pt x="3062" y="2575"/>
                </a:lnTo>
                <a:lnTo>
                  <a:pt x="3042" y="2576"/>
                </a:lnTo>
                <a:lnTo>
                  <a:pt x="3021" y="2576"/>
                </a:lnTo>
                <a:lnTo>
                  <a:pt x="3000" y="2578"/>
                </a:lnTo>
                <a:lnTo>
                  <a:pt x="2985" y="2582"/>
                </a:lnTo>
                <a:lnTo>
                  <a:pt x="2967" y="2590"/>
                </a:lnTo>
                <a:lnTo>
                  <a:pt x="2955" y="2603"/>
                </a:lnTo>
                <a:lnTo>
                  <a:pt x="2941" y="2618"/>
                </a:lnTo>
                <a:lnTo>
                  <a:pt x="2931" y="2634"/>
                </a:lnTo>
                <a:lnTo>
                  <a:pt x="2917" y="2648"/>
                </a:lnTo>
                <a:lnTo>
                  <a:pt x="2903" y="2660"/>
                </a:lnTo>
                <a:lnTo>
                  <a:pt x="2885" y="2665"/>
                </a:lnTo>
                <a:lnTo>
                  <a:pt x="2870" y="2671"/>
                </a:lnTo>
                <a:lnTo>
                  <a:pt x="2849" y="2674"/>
                </a:lnTo>
                <a:lnTo>
                  <a:pt x="2831" y="2676"/>
                </a:lnTo>
                <a:lnTo>
                  <a:pt x="2831" y="2688"/>
                </a:lnTo>
                <a:lnTo>
                  <a:pt x="2808" y="2688"/>
                </a:lnTo>
                <a:lnTo>
                  <a:pt x="2808" y="2681"/>
                </a:lnTo>
                <a:lnTo>
                  <a:pt x="2807" y="2678"/>
                </a:lnTo>
                <a:lnTo>
                  <a:pt x="2805" y="2674"/>
                </a:lnTo>
                <a:lnTo>
                  <a:pt x="2805" y="2671"/>
                </a:lnTo>
                <a:lnTo>
                  <a:pt x="2803" y="2665"/>
                </a:lnTo>
                <a:lnTo>
                  <a:pt x="2777" y="2669"/>
                </a:lnTo>
                <a:lnTo>
                  <a:pt x="2775" y="2665"/>
                </a:lnTo>
                <a:lnTo>
                  <a:pt x="2772" y="2662"/>
                </a:lnTo>
                <a:lnTo>
                  <a:pt x="2770" y="2657"/>
                </a:lnTo>
                <a:lnTo>
                  <a:pt x="2772" y="2651"/>
                </a:lnTo>
                <a:lnTo>
                  <a:pt x="2774" y="2646"/>
                </a:lnTo>
                <a:lnTo>
                  <a:pt x="2777" y="2643"/>
                </a:lnTo>
                <a:lnTo>
                  <a:pt x="2779" y="2637"/>
                </a:lnTo>
                <a:lnTo>
                  <a:pt x="2780" y="2630"/>
                </a:lnTo>
                <a:lnTo>
                  <a:pt x="2775" y="2627"/>
                </a:lnTo>
                <a:lnTo>
                  <a:pt x="2772" y="2625"/>
                </a:lnTo>
                <a:lnTo>
                  <a:pt x="2767" y="2622"/>
                </a:lnTo>
                <a:lnTo>
                  <a:pt x="2761" y="2620"/>
                </a:lnTo>
                <a:lnTo>
                  <a:pt x="2754" y="2618"/>
                </a:lnTo>
                <a:lnTo>
                  <a:pt x="2749" y="2630"/>
                </a:lnTo>
                <a:lnTo>
                  <a:pt x="2742" y="2639"/>
                </a:lnTo>
                <a:lnTo>
                  <a:pt x="2733" y="2646"/>
                </a:lnTo>
                <a:lnTo>
                  <a:pt x="2719" y="2650"/>
                </a:lnTo>
                <a:lnTo>
                  <a:pt x="2716" y="2643"/>
                </a:lnTo>
                <a:lnTo>
                  <a:pt x="2726" y="2636"/>
                </a:lnTo>
                <a:lnTo>
                  <a:pt x="2735" y="2627"/>
                </a:lnTo>
                <a:lnTo>
                  <a:pt x="2740" y="2615"/>
                </a:lnTo>
                <a:lnTo>
                  <a:pt x="2742" y="2599"/>
                </a:lnTo>
                <a:lnTo>
                  <a:pt x="2733" y="2594"/>
                </a:lnTo>
                <a:lnTo>
                  <a:pt x="2725" y="2589"/>
                </a:lnTo>
                <a:lnTo>
                  <a:pt x="2712" y="2585"/>
                </a:lnTo>
                <a:lnTo>
                  <a:pt x="2702" y="2596"/>
                </a:lnTo>
                <a:lnTo>
                  <a:pt x="2690" y="2604"/>
                </a:lnTo>
                <a:lnTo>
                  <a:pt x="2674" y="2608"/>
                </a:lnTo>
                <a:lnTo>
                  <a:pt x="2674" y="2618"/>
                </a:lnTo>
                <a:lnTo>
                  <a:pt x="2704" y="2618"/>
                </a:lnTo>
                <a:lnTo>
                  <a:pt x="2704" y="2623"/>
                </a:lnTo>
                <a:lnTo>
                  <a:pt x="2697" y="2623"/>
                </a:lnTo>
                <a:lnTo>
                  <a:pt x="2686" y="2627"/>
                </a:lnTo>
                <a:lnTo>
                  <a:pt x="2674" y="2630"/>
                </a:lnTo>
                <a:lnTo>
                  <a:pt x="2662" y="2634"/>
                </a:lnTo>
                <a:lnTo>
                  <a:pt x="2657" y="2639"/>
                </a:lnTo>
                <a:lnTo>
                  <a:pt x="2646" y="2648"/>
                </a:lnTo>
                <a:lnTo>
                  <a:pt x="2634" y="2660"/>
                </a:lnTo>
                <a:lnTo>
                  <a:pt x="2622" y="2671"/>
                </a:lnTo>
                <a:lnTo>
                  <a:pt x="2611" y="2681"/>
                </a:lnTo>
                <a:lnTo>
                  <a:pt x="2604" y="2688"/>
                </a:lnTo>
                <a:lnTo>
                  <a:pt x="2592" y="2683"/>
                </a:lnTo>
                <a:lnTo>
                  <a:pt x="2583" y="2676"/>
                </a:lnTo>
                <a:lnTo>
                  <a:pt x="2573" y="2669"/>
                </a:lnTo>
                <a:lnTo>
                  <a:pt x="2534" y="2650"/>
                </a:lnTo>
                <a:lnTo>
                  <a:pt x="2492" y="2634"/>
                </a:lnTo>
                <a:lnTo>
                  <a:pt x="2447" y="2623"/>
                </a:lnTo>
                <a:lnTo>
                  <a:pt x="2442" y="2629"/>
                </a:lnTo>
                <a:lnTo>
                  <a:pt x="2437" y="2634"/>
                </a:lnTo>
                <a:lnTo>
                  <a:pt x="2431" y="2639"/>
                </a:lnTo>
                <a:lnTo>
                  <a:pt x="2417" y="2632"/>
                </a:lnTo>
                <a:lnTo>
                  <a:pt x="2405" y="2623"/>
                </a:lnTo>
                <a:lnTo>
                  <a:pt x="2396" y="2617"/>
                </a:lnTo>
                <a:lnTo>
                  <a:pt x="2386" y="2610"/>
                </a:lnTo>
                <a:lnTo>
                  <a:pt x="2372" y="2604"/>
                </a:lnTo>
                <a:lnTo>
                  <a:pt x="2355" y="2604"/>
                </a:lnTo>
                <a:lnTo>
                  <a:pt x="2349" y="2599"/>
                </a:lnTo>
                <a:lnTo>
                  <a:pt x="2344" y="2594"/>
                </a:lnTo>
                <a:lnTo>
                  <a:pt x="2337" y="2590"/>
                </a:lnTo>
                <a:lnTo>
                  <a:pt x="2332" y="2585"/>
                </a:lnTo>
                <a:lnTo>
                  <a:pt x="2328" y="2582"/>
                </a:lnTo>
                <a:lnTo>
                  <a:pt x="2325" y="2571"/>
                </a:lnTo>
                <a:lnTo>
                  <a:pt x="2323" y="2561"/>
                </a:lnTo>
                <a:lnTo>
                  <a:pt x="2320" y="2550"/>
                </a:lnTo>
                <a:lnTo>
                  <a:pt x="2311" y="2540"/>
                </a:lnTo>
                <a:lnTo>
                  <a:pt x="2299" y="2531"/>
                </a:lnTo>
                <a:lnTo>
                  <a:pt x="2288" y="2522"/>
                </a:lnTo>
                <a:lnTo>
                  <a:pt x="2281" y="2508"/>
                </a:lnTo>
                <a:lnTo>
                  <a:pt x="2285" y="2435"/>
                </a:lnTo>
                <a:lnTo>
                  <a:pt x="2274" y="2404"/>
                </a:lnTo>
                <a:lnTo>
                  <a:pt x="2260" y="2377"/>
                </a:lnTo>
                <a:lnTo>
                  <a:pt x="2239" y="2355"/>
                </a:lnTo>
                <a:lnTo>
                  <a:pt x="2246" y="2320"/>
                </a:lnTo>
                <a:lnTo>
                  <a:pt x="2243" y="2318"/>
                </a:lnTo>
                <a:lnTo>
                  <a:pt x="2241" y="2316"/>
                </a:lnTo>
                <a:lnTo>
                  <a:pt x="2238" y="2315"/>
                </a:lnTo>
                <a:lnTo>
                  <a:pt x="2234" y="2313"/>
                </a:lnTo>
                <a:lnTo>
                  <a:pt x="2231" y="2313"/>
                </a:lnTo>
                <a:lnTo>
                  <a:pt x="2224" y="2313"/>
                </a:lnTo>
                <a:lnTo>
                  <a:pt x="2220" y="2315"/>
                </a:lnTo>
                <a:lnTo>
                  <a:pt x="2217" y="2316"/>
                </a:lnTo>
                <a:lnTo>
                  <a:pt x="2213" y="2320"/>
                </a:lnTo>
                <a:lnTo>
                  <a:pt x="2208" y="2320"/>
                </a:lnTo>
                <a:lnTo>
                  <a:pt x="2208" y="2330"/>
                </a:lnTo>
                <a:lnTo>
                  <a:pt x="2187" y="2335"/>
                </a:lnTo>
                <a:lnTo>
                  <a:pt x="2168" y="2344"/>
                </a:lnTo>
                <a:lnTo>
                  <a:pt x="2147" y="2351"/>
                </a:lnTo>
                <a:lnTo>
                  <a:pt x="2145" y="2348"/>
                </a:lnTo>
                <a:lnTo>
                  <a:pt x="2143" y="2344"/>
                </a:lnTo>
                <a:lnTo>
                  <a:pt x="2142" y="2342"/>
                </a:lnTo>
                <a:lnTo>
                  <a:pt x="2142" y="2339"/>
                </a:lnTo>
                <a:lnTo>
                  <a:pt x="2140" y="2335"/>
                </a:lnTo>
                <a:lnTo>
                  <a:pt x="2150" y="2327"/>
                </a:lnTo>
                <a:lnTo>
                  <a:pt x="2161" y="2315"/>
                </a:lnTo>
                <a:lnTo>
                  <a:pt x="2170" y="2299"/>
                </a:lnTo>
                <a:lnTo>
                  <a:pt x="2175" y="2280"/>
                </a:lnTo>
                <a:lnTo>
                  <a:pt x="2173" y="2260"/>
                </a:lnTo>
                <a:lnTo>
                  <a:pt x="2166" y="2243"/>
                </a:lnTo>
                <a:lnTo>
                  <a:pt x="2159" y="2224"/>
                </a:lnTo>
                <a:lnTo>
                  <a:pt x="2149" y="2206"/>
                </a:lnTo>
                <a:lnTo>
                  <a:pt x="2136" y="2192"/>
                </a:lnTo>
                <a:lnTo>
                  <a:pt x="2136" y="2189"/>
                </a:lnTo>
                <a:lnTo>
                  <a:pt x="2135" y="2189"/>
                </a:lnTo>
                <a:lnTo>
                  <a:pt x="2133" y="2189"/>
                </a:lnTo>
                <a:lnTo>
                  <a:pt x="2133" y="2189"/>
                </a:lnTo>
                <a:lnTo>
                  <a:pt x="2131" y="2191"/>
                </a:lnTo>
                <a:lnTo>
                  <a:pt x="2131" y="2192"/>
                </a:lnTo>
                <a:lnTo>
                  <a:pt x="2131" y="2192"/>
                </a:lnTo>
                <a:lnTo>
                  <a:pt x="2122" y="2210"/>
                </a:lnTo>
                <a:lnTo>
                  <a:pt x="2117" y="2231"/>
                </a:lnTo>
                <a:lnTo>
                  <a:pt x="2112" y="2253"/>
                </a:lnTo>
                <a:lnTo>
                  <a:pt x="2107" y="2274"/>
                </a:lnTo>
                <a:lnTo>
                  <a:pt x="2098" y="2294"/>
                </a:lnTo>
                <a:lnTo>
                  <a:pt x="2082" y="2299"/>
                </a:lnTo>
                <a:lnTo>
                  <a:pt x="2063" y="2302"/>
                </a:lnTo>
                <a:lnTo>
                  <a:pt x="2044" y="2306"/>
                </a:lnTo>
                <a:lnTo>
                  <a:pt x="2028" y="2308"/>
                </a:lnTo>
                <a:lnTo>
                  <a:pt x="2028" y="2301"/>
                </a:lnTo>
                <a:lnTo>
                  <a:pt x="2032" y="2297"/>
                </a:lnTo>
                <a:lnTo>
                  <a:pt x="2035" y="2292"/>
                </a:lnTo>
                <a:lnTo>
                  <a:pt x="2039" y="2288"/>
                </a:lnTo>
                <a:lnTo>
                  <a:pt x="2042" y="2283"/>
                </a:lnTo>
                <a:lnTo>
                  <a:pt x="2046" y="2280"/>
                </a:lnTo>
                <a:lnTo>
                  <a:pt x="2051" y="2278"/>
                </a:lnTo>
                <a:lnTo>
                  <a:pt x="2056" y="2276"/>
                </a:lnTo>
                <a:lnTo>
                  <a:pt x="2060" y="2276"/>
                </a:lnTo>
                <a:lnTo>
                  <a:pt x="2063" y="2276"/>
                </a:lnTo>
                <a:lnTo>
                  <a:pt x="2067" y="2276"/>
                </a:lnTo>
                <a:lnTo>
                  <a:pt x="2070" y="2276"/>
                </a:lnTo>
                <a:lnTo>
                  <a:pt x="2072" y="2274"/>
                </a:lnTo>
                <a:lnTo>
                  <a:pt x="2075" y="2271"/>
                </a:lnTo>
                <a:lnTo>
                  <a:pt x="2079" y="2266"/>
                </a:lnTo>
                <a:lnTo>
                  <a:pt x="2084" y="2248"/>
                </a:lnTo>
                <a:lnTo>
                  <a:pt x="2082" y="2229"/>
                </a:lnTo>
                <a:lnTo>
                  <a:pt x="2079" y="2210"/>
                </a:lnTo>
                <a:lnTo>
                  <a:pt x="2082" y="2189"/>
                </a:lnTo>
                <a:lnTo>
                  <a:pt x="2089" y="2175"/>
                </a:lnTo>
                <a:lnTo>
                  <a:pt x="2098" y="2163"/>
                </a:lnTo>
                <a:lnTo>
                  <a:pt x="2108" y="2150"/>
                </a:lnTo>
                <a:lnTo>
                  <a:pt x="2117" y="2137"/>
                </a:lnTo>
                <a:lnTo>
                  <a:pt x="2124" y="2119"/>
                </a:lnTo>
                <a:lnTo>
                  <a:pt x="2121" y="2117"/>
                </a:lnTo>
                <a:lnTo>
                  <a:pt x="2117" y="2114"/>
                </a:lnTo>
                <a:lnTo>
                  <a:pt x="2115" y="2110"/>
                </a:lnTo>
                <a:lnTo>
                  <a:pt x="2114" y="2107"/>
                </a:lnTo>
                <a:lnTo>
                  <a:pt x="2112" y="2102"/>
                </a:lnTo>
                <a:lnTo>
                  <a:pt x="2119" y="2098"/>
                </a:lnTo>
                <a:lnTo>
                  <a:pt x="2122" y="2095"/>
                </a:lnTo>
                <a:lnTo>
                  <a:pt x="2126" y="2093"/>
                </a:lnTo>
                <a:lnTo>
                  <a:pt x="2129" y="2088"/>
                </a:lnTo>
                <a:lnTo>
                  <a:pt x="2131" y="2082"/>
                </a:lnTo>
                <a:lnTo>
                  <a:pt x="2122" y="2068"/>
                </a:lnTo>
                <a:lnTo>
                  <a:pt x="2119" y="2051"/>
                </a:lnTo>
                <a:lnTo>
                  <a:pt x="2117" y="2032"/>
                </a:lnTo>
                <a:lnTo>
                  <a:pt x="2105" y="2032"/>
                </a:lnTo>
                <a:lnTo>
                  <a:pt x="2105" y="2074"/>
                </a:lnTo>
                <a:lnTo>
                  <a:pt x="2086" y="2088"/>
                </a:lnTo>
                <a:lnTo>
                  <a:pt x="2074" y="2103"/>
                </a:lnTo>
                <a:lnTo>
                  <a:pt x="2063" y="2124"/>
                </a:lnTo>
                <a:lnTo>
                  <a:pt x="2054" y="2147"/>
                </a:lnTo>
                <a:lnTo>
                  <a:pt x="2030" y="2150"/>
                </a:lnTo>
                <a:lnTo>
                  <a:pt x="2011" y="2161"/>
                </a:lnTo>
                <a:lnTo>
                  <a:pt x="1997" y="2173"/>
                </a:lnTo>
                <a:lnTo>
                  <a:pt x="1983" y="2189"/>
                </a:lnTo>
                <a:lnTo>
                  <a:pt x="1972" y="2206"/>
                </a:lnTo>
                <a:lnTo>
                  <a:pt x="1962" y="2226"/>
                </a:lnTo>
                <a:lnTo>
                  <a:pt x="1951" y="2243"/>
                </a:lnTo>
                <a:lnTo>
                  <a:pt x="1946" y="2248"/>
                </a:lnTo>
                <a:lnTo>
                  <a:pt x="1939" y="2255"/>
                </a:lnTo>
                <a:lnTo>
                  <a:pt x="1930" y="2262"/>
                </a:lnTo>
                <a:lnTo>
                  <a:pt x="1922" y="2266"/>
                </a:lnTo>
                <a:lnTo>
                  <a:pt x="1916" y="2266"/>
                </a:lnTo>
                <a:lnTo>
                  <a:pt x="1908" y="2246"/>
                </a:lnTo>
                <a:lnTo>
                  <a:pt x="1904" y="2224"/>
                </a:lnTo>
                <a:lnTo>
                  <a:pt x="1901" y="2199"/>
                </a:lnTo>
                <a:lnTo>
                  <a:pt x="1894" y="2178"/>
                </a:lnTo>
                <a:lnTo>
                  <a:pt x="1885" y="2166"/>
                </a:lnTo>
                <a:lnTo>
                  <a:pt x="1873" y="2157"/>
                </a:lnTo>
                <a:lnTo>
                  <a:pt x="1861" y="2147"/>
                </a:lnTo>
                <a:lnTo>
                  <a:pt x="1852" y="2135"/>
                </a:lnTo>
                <a:lnTo>
                  <a:pt x="1848" y="2093"/>
                </a:lnTo>
                <a:lnTo>
                  <a:pt x="1841" y="2088"/>
                </a:lnTo>
                <a:lnTo>
                  <a:pt x="1831" y="2086"/>
                </a:lnTo>
                <a:lnTo>
                  <a:pt x="1819" y="2084"/>
                </a:lnTo>
                <a:lnTo>
                  <a:pt x="1808" y="2082"/>
                </a:lnTo>
                <a:lnTo>
                  <a:pt x="1801" y="2077"/>
                </a:lnTo>
                <a:lnTo>
                  <a:pt x="1794" y="2065"/>
                </a:lnTo>
                <a:lnTo>
                  <a:pt x="1796" y="2054"/>
                </a:lnTo>
                <a:lnTo>
                  <a:pt x="1801" y="2042"/>
                </a:lnTo>
                <a:lnTo>
                  <a:pt x="1805" y="2028"/>
                </a:lnTo>
                <a:lnTo>
                  <a:pt x="1800" y="2023"/>
                </a:lnTo>
                <a:lnTo>
                  <a:pt x="1794" y="2018"/>
                </a:lnTo>
                <a:lnTo>
                  <a:pt x="1791" y="2013"/>
                </a:lnTo>
                <a:lnTo>
                  <a:pt x="1787" y="2014"/>
                </a:lnTo>
                <a:lnTo>
                  <a:pt x="1784" y="2014"/>
                </a:lnTo>
                <a:lnTo>
                  <a:pt x="1780" y="2016"/>
                </a:lnTo>
                <a:lnTo>
                  <a:pt x="1775" y="2016"/>
                </a:lnTo>
                <a:lnTo>
                  <a:pt x="1775" y="2004"/>
                </a:lnTo>
                <a:lnTo>
                  <a:pt x="1768" y="1999"/>
                </a:lnTo>
                <a:lnTo>
                  <a:pt x="1761" y="1993"/>
                </a:lnTo>
                <a:lnTo>
                  <a:pt x="1756" y="1986"/>
                </a:lnTo>
                <a:lnTo>
                  <a:pt x="1752" y="1978"/>
                </a:lnTo>
                <a:lnTo>
                  <a:pt x="1742" y="1985"/>
                </a:lnTo>
                <a:lnTo>
                  <a:pt x="1731" y="1990"/>
                </a:lnTo>
                <a:lnTo>
                  <a:pt x="1721" y="1990"/>
                </a:lnTo>
                <a:lnTo>
                  <a:pt x="1705" y="1985"/>
                </a:lnTo>
                <a:lnTo>
                  <a:pt x="1695" y="1978"/>
                </a:lnTo>
                <a:lnTo>
                  <a:pt x="1684" y="1971"/>
                </a:lnTo>
                <a:lnTo>
                  <a:pt x="1674" y="1964"/>
                </a:lnTo>
                <a:lnTo>
                  <a:pt x="1660" y="1958"/>
                </a:lnTo>
                <a:lnTo>
                  <a:pt x="1646" y="1965"/>
                </a:lnTo>
                <a:lnTo>
                  <a:pt x="1628" y="1971"/>
                </a:lnTo>
                <a:lnTo>
                  <a:pt x="1620" y="1958"/>
                </a:lnTo>
                <a:lnTo>
                  <a:pt x="1609" y="1951"/>
                </a:lnTo>
                <a:lnTo>
                  <a:pt x="1599" y="1943"/>
                </a:lnTo>
                <a:lnTo>
                  <a:pt x="1578" y="1931"/>
                </a:lnTo>
                <a:lnTo>
                  <a:pt x="1562" y="1922"/>
                </a:lnTo>
                <a:lnTo>
                  <a:pt x="1550" y="1917"/>
                </a:lnTo>
                <a:lnTo>
                  <a:pt x="1536" y="1915"/>
                </a:lnTo>
                <a:lnTo>
                  <a:pt x="1522" y="1917"/>
                </a:lnTo>
                <a:lnTo>
                  <a:pt x="1506" y="1918"/>
                </a:lnTo>
                <a:lnTo>
                  <a:pt x="1484" y="1920"/>
                </a:lnTo>
                <a:lnTo>
                  <a:pt x="1456" y="1920"/>
                </a:lnTo>
                <a:lnTo>
                  <a:pt x="1353" y="1924"/>
                </a:lnTo>
                <a:lnTo>
                  <a:pt x="1318" y="1941"/>
                </a:lnTo>
                <a:lnTo>
                  <a:pt x="1283" y="1960"/>
                </a:lnTo>
                <a:lnTo>
                  <a:pt x="1248" y="1978"/>
                </a:lnTo>
                <a:lnTo>
                  <a:pt x="1210" y="1993"/>
                </a:lnTo>
                <a:lnTo>
                  <a:pt x="1190" y="1995"/>
                </a:lnTo>
                <a:lnTo>
                  <a:pt x="1168" y="1993"/>
                </a:lnTo>
                <a:lnTo>
                  <a:pt x="1145" y="1990"/>
                </a:lnTo>
                <a:lnTo>
                  <a:pt x="1124" y="1986"/>
                </a:lnTo>
                <a:lnTo>
                  <a:pt x="1103" y="1986"/>
                </a:lnTo>
                <a:lnTo>
                  <a:pt x="1084" y="1993"/>
                </a:lnTo>
                <a:lnTo>
                  <a:pt x="1056" y="2025"/>
                </a:lnTo>
                <a:lnTo>
                  <a:pt x="1023" y="2032"/>
                </a:lnTo>
                <a:lnTo>
                  <a:pt x="1012" y="2039"/>
                </a:lnTo>
                <a:lnTo>
                  <a:pt x="1005" y="2046"/>
                </a:lnTo>
                <a:lnTo>
                  <a:pt x="998" y="2054"/>
                </a:lnTo>
                <a:lnTo>
                  <a:pt x="991" y="2061"/>
                </a:lnTo>
                <a:lnTo>
                  <a:pt x="937" y="2074"/>
                </a:lnTo>
                <a:lnTo>
                  <a:pt x="930" y="2089"/>
                </a:lnTo>
                <a:lnTo>
                  <a:pt x="923" y="2110"/>
                </a:lnTo>
                <a:lnTo>
                  <a:pt x="916" y="2131"/>
                </a:lnTo>
                <a:lnTo>
                  <a:pt x="906" y="2149"/>
                </a:lnTo>
                <a:lnTo>
                  <a:pt x="895" y="2163"/>
                </a:lnTo>
                <a:lnTo>
                  <a:pt x="881" y="2170"/>
                </a:lnTo>
                <a:lnTo>
                  <a:pt x="869" y="2173"/>
                </a:lnTo>
                <a:lnTo>
                  <a:pt x="859" y="2171"/>
                </a:lnTo>
                <a:lnTo>
                  <a:pt x="848" y="2168"/>
                </a:lnTo>
                <a:lnTo>
                  <a:pt x="836" y="2164"/>
                </a:lnTo>
                <a:lnTo>
                  <a:pt x="822" y="2164"/>
                </a:lnTo>
                <a:lnTo>
                  <a:pt x="803" y="2166"/>
                </a:lnTo>
                <a:lnTo>
                  <a:pt x="761" y="2178"/>
                </a:lnTo>
                <a:lnTo>
                  <a:pt x="759" y="2171"/>
                </a:lnTo>
                <a:lnTo>
                  <a:pt x="758" y="2168"/>
                </a:lnTo>
                <a:lnTo>
                  <a:pt x="756" y="2164"/>
                </a:lnTo>
                <a:lnTo>
                  <a:pt x="752" y="2163"/>
                </a:lnTo>
                <a:lnTo>
                  <a:pt x="749" y="2159"/>
                </a:lnTo>
                <a:lnTo>
                  <a:pt x="724" y="2161"/>
                </a:lnTo>
                <a:lnTo>
                  <a:pt x="695" y="2161"/>
                </a:lnTo>
                <a:lnTo>
                  <a:pt x="663" y="2163"/>
                </a:lnTo>
                <a:lnTo>
                  <a:pt x="634" y="2166"/>
                </a:lnTo>
                <a:lnTo>
                  <a:pt x="616" y="2168"/>
                </a:lnTo>
                <a:lnTo>
                  <a:pt x="597" y="2166"/>
                </a:lnTo>
                <a:lnTo>
                  <a:pt x="579" y="2166"/>
                </a:lnTo>
                <a:lnTo>
                  <a:pt x="566" y="2170"/>
                </a:lnTo>
                <a:lnTo>
                  <a:pt x="552" y="2177"/>
                </a:lnTo>
                <a:lnTo>
                  <a:pt x="541" y="2187"/>
                </a:lnTo>
                <a:lnTo>
                  <a:pt x="532" y="2198"/>
                </a:lnTo>
                <a:lnTo>
                  <a:pt x="524" y="2208"/>
                </a:lnTo>
                <a:lnTo>
                  <a:pt x="513" y="2215"/>
                </a:lnTo>
                <a:lnTo>
                  <a:pt x="496" y="2220"/>
                </a:lnTo>
                <a:lnTo>
                  <a:pt x="490" y="2217"/>
                </a:lnTo>
                <a:lnTo>
                  <a:pt x="487" y="2217"/>
                </a:lnTo>
                <a:lnTo>
                  <a:pt x="482" y="2217"/>
                </a:lnTo>
                <a:lnTo>
                  <a:pt x="476" y="2220"/>
                </a:lnTo>
                <a:lnTo>
                  <a:pt x="461" y="2229"/>
                </a:lnTo>
                <a:lnTo>
                  <a:pt x="449" y="2243"/>
                </a:lnTo>
                <a:lnTo>
                  <a:pt x="436" y="2257"/>
                </a:lnTo>
                <a:lnTo>
                  <a:pt x="422" y="2269"/>
                </a:lnTo>
                <a:lnTo>
                  <a:pt x="403" y="2278"/>
                </a:lnTo>
                <a:lnTo>
                  <a:pt x="391" y="2280"/>
                </a:lnTo>
                <a:lnTo>
                  <a:pt x="375" y="2278"/>
                </a:lnTo>
                <a:lnTo>
                  <a:pt x="361" y="2276"/>
                </a:lnTo>
                <a:lnTo>
                  <a:pt x="351" y="2273"/>
                </a:lnTo>
                <a:lnTo>
                  <a:pt x="330" y="2271"/>
                </a:lnTo>
                <a:lnTo>
                  <a:pt x="309" y="2273"/>
                </a:lnTo>
                <a:lnTo>
                  <a:pt x="288" y="2273"/>
                </a:lnTo>
                <a:lnTo>
                  <a:pt x="271" y="2271"/>
                </a:lnTo>
                <a:lnTo>
                  <a:pt x="255" y="2266"/>
                </a:lnTo>
                <a:lnTo>
                  <a:pt x="239" y="2255"/>
                </a:lnTo>
                <a:lnTo>
                  <a:pt x="227" y="2243"/>
                </a:lnTo>
                <a:lnTo>
                  <a:pt x="215" y="2229"/>
                </a:lnTo>
                <a:lnTo>
                  <a:pt x="202" y="2219"/>
                </a:lnTo>
                <a:lnTo>
                  <a:pt x="188" y="2208"/>
                </a:lnTo>
                <a:lnTo>
                  <a:pt x="169" y="2201"/>
                </a:lnTo>
                <a:lnTo>
                  <a:pt x="147" y="2196"/>
                </a:lnTo>
                <a:lnTo>
                  <a:pt x="145" y="2170"/>
                </a:lnTo>
                <a:lnTo>
                  <a:pt x="145" y="2145"/>
                </a:lnTo>
                <a:lnTo>
                  <a:pt x="147" y="2119"/>
                </a:lnTo>
                <a:lnTo>
                  <a:pt x="150" y="2119"/>
                </a:lnTo>
                <a:lnTo>
                  <a:pt x="154" y="2124"/>
                </a:lnTo>
                <a:lnTo>
                  <a:pt x="157" y="2128"/>
                </a:lnTo>
                <a:lnTo>
                  <a:pt x="161" y="2130"/>
                </a:lnTo>
                <a:lnTo>
                  <a:pt x="166" y="2130"/>
                </a:lnTo>
                <a:lnTo>
                  <a:pt x="169" y="2128"/>
                </a:lnTo>
                <a:lnTo>
                  <a:pt x="183" y="2121"/>
                </a:lnTo>
                <a:lnTo>
                  <a:pt x="192" y="2112"/>
                </a:lnTo>
                <a:lnTo>
                  <a:pt x="199" y="2103"/>
                </a:lnTo>
                <a:lnTo>
                  <a:pt x="208" y="2093"/>
                </a:lnTo>
                <a:lnTo>
                  <a:pt x="201" y="2035"/>
                </a:lnTo>
                <a:lnTo>
                  <a:pt x="211" y="2032"/>
                </a:lnTo>
                <a:lnTo>
                  <a:pt x="211" y="1932"/>
                </a:lnTo>
                <a:lnTo>
                  <a:pt x="201" y="1904"/>
                </a:lnTo>
                <a:lnTo>
                  <a:pt x="183" y="1878"/>
                </a:lnTo>
                <a:lnTo>
                  <a:pt x="168" y="1852"/>
                </a:lnTo>
                <a:lnTo>
                  <a:pt x="154" y="1824"/>
                </a:lnTo>
                <a:lnTo>
                  <a:pt x="150" y="1801"/>
                </a:lnTo>
                <a:lnTo>
                  <a:pt x="150" y="1777"/>
                </a:lnTo>
                <a:lnTo>
                  <a:pt x="154" y="1751"/>
                </a:lnTo>
                <a:lnTo>
                  <a:pt x="154" y="1726"/>
                </a:lnTo>
                <a:lnTo>
                  <a:pt x="150" y="1702"/>
                </a:lnTo>
                <a:lnTo>
                  <a:pt x="143" y="1688"/>
                </a:lnTo>
                <a:lnTo>
                  <a:pt x="134" y="1676"/>
                </a:lnTo>
                <a:lnTo>
                  <a:pt x="124" y="1663"/>
                </a:lnTo>
                <a:lnTo>
                  <a:pt x="115" y="1651"/>
                </a:lnTo>
                <a:lnTo>
                  <a:pt x="112" y="1636"/>
                </a:lnTo>
                <a:lnTo>
                  <a:pt x="110" y="1620"/>
                </a:lnTo>
                <a:lnTo>
                  <a:pt x="105" y="1606"/>
                </a:lnTo>
                <a:lnTo>
                  <a:pt x="77" y="1581"/>
                </a:lnTo>
                <a:lnTo>
                  <a:pt x="73" y="1517"/>
                </a:lnTo>
                <a:lnTo>
                  <a:pt x="65" y="1498"/>
                </a:lnTo>
                <a:lnTo>
                  <a:pt x="52" y="1480"/>
                </a:lnTo>
                <a:lnTo>
                  <a:pt x="38" y="1463"/>
                </a:lnTo>
                <a:lnTo>
                  <a:pt x="28" y="1444"/>
                </a:lnTo>
                <a:lnTo>
                  <a:pt x="35" y="1442"/>
                </a:lnTo>
                <a:lnTo>
                  <a:pt x="38" y="1438"/>
                </a:lnTo>
                <a:lnTo>
                  <a:pt x="42" y="1435"/>
                </a:lnTo>
                <a:lnTo>
                  <a:pt x="44" y="1431"/>
                </a:lnTo>
                <a:lnTo>
                  <a:pt x="45" y="1428"/>
                </a:lnTo>
                <a:lnTo>
                  <a:pt x="47" y="1424"/>
                </a:lnTo>
                <a:lnTo>
                  <a:pt x="51" y="1421"/>
                </a:lnTo>
                <a:lnTo>
                  <a:pt x="54" y="1417"/>
                </a:lnTo>
                <a:lnTo>
                  <a:pt x="58" y="1421"/>
                </a:lnTo>
                <a:lnTo>
                  <a:pt x="61" y="1423"/>
                </a:lnTo>
                <a:lnTo>
                  <a:pt x="63" y="1423"/>
                </a:lnTo>
                <a:lnTo>
                  <a:pt x="66" y="1423"/>
                </a:lnTo>
                <a:lnTo>
                  <a:pt x="70" y="1421"/>
                </a:lnTo>
                <a:lnTo>
                  <a:pt x="75" y="1410"/>
                </a:lnTo>
                <a:lnTo>
                  <a:pt x="77" y="1396"/>
                </a:lnTo>
                <a:lnTo>
                  <a:pt x="79" y="1381"/>
                </a:lnTo>
                <a:lnTo>
                  <a:pt x="82" y="1367"/>
                </a:lnTo>
                <a:lnTo>
                  <a:pt x="72" y="1358"/>
                </a:lnTo>
                <a:lnTo>
                  <a:pt x="58" y="1341"/>
                </a:lnTo>
                <a:lnTo>
                  <a:pt x="44" y="1320"/>
                </a:lnTo>
                <a:lnTo>
                  <a:pt x="30" y="1295"/>
                </a:lnTo>
                <a:lnTo>
                  <a:pt x="17" y="1269"/>
                </a:lnTo>
                <a:lnTo>
                  <a:pt x="7" y="1243"/>
                </a:lnTo>
                <a:lnTo>
                  <a:pt x="3" y="1220"/>
                </a:lnTo>
                <a:lnTo>
                  <a:pt x="5" y="1197"/>
                </a:lnTo>
                <a:lnTo>
                  <a:pt x="7" y="1187"/>
                </a:lnTo>
                <a:lnTo>
                  <a:pt x="10" y="1173"/>
                </a:lnTo>
                <a:lnTo>
                  <a:pt x="16" y="1161"/>
                </a:lnTo>
                <a:lnTo>
                  <a:pt x="19" y="1156"/>
                </a:lnTo>
                <a:lnTo>
                  <a:pt x="23" y="1154"/>
                </a:lnTo>
                <a:lnTo>
                  <a:pt x="28" y="1150"/>
                </a:lnTo>
                <a:lnTo>
                  <a:pt x="33" y="1149"/>
                </a:lnTo>
                <a:lnTo>
                  <a:pt x="37" y="1145"/>
                </a:lnTo>
                <a:lnTo>
                  <a:pt x="38" y="1140"/>
                </a:lnTo>
                <a:lnTo>
                  <a:pt x="40" y="1128"/>
                </a:lnTo>
                <a:lnTo>
                  <a:pt x="38" y="1115"/>
                </a:lnTo>
                <a:lnTo>
                  <a:pt x="35" y="1107"/>
                </a:lnTo>
                <a:lnTo>
                  <a:pt x="31" y="1082"/>
                </a:lnTo>
                <a:lnTo>
                  <a:pt x="31" y="1061"/>
                </a:lnTo>
                <a:lnTo>
                  <a:pt x="35" y="1044"/>
                </a:lnTo>
                <a:lnTo>
                  <a:pt x="44" y="1026"/>
                </a:lnTo>
                <a:lnTo>
                  <a:pt x="45" y="1019"/>
                </a:lnTo>
                <a:lnTo>
                  <a:pt x="47" y="1014"/>
                </a:lnTo>
                <a:lnTo>
                  <a:pt x="49" y="1009"/>
                </a:lnTo>
                <a:lnTo>
                  <a:pt x="52" y="1005"/>
                </a:lnTo>
                <a:lnTo>
                  <a:pt x="56" y="1002"/>
                </a:lnTo>
                <a:lnTo>
                  <a:pt x="63" y="998"/>
                </a:lnTo>
                <a:lnTo>
                  <a:pt x="63" y="995"/>
                </a:lnTo>
                <a:lnTo>
                  <a:pt x="66" y="995"/>
                </a:lnTo>
                <a:lnTo>
                  <a:pt x="66" y="1014"/>
                </a:lnTo>
                <a:lnTo>
                  <a:pt x="63" y="1025"/>
                </a:lnTo>
                <a:lnTo>
                  <a:pt x="61" y="1039"/>
                </a:lnTo>
                <a:lnTo>
                  <a:pt x="63" y="1053"/>
                </a:lnTo>
                <a:lnTo>
                  <a:pt x="82" y="1053"/>
                </a:lnTo>
                <a:lnTo>
                  <a:pt x="91" y="1033"/>
                </a:lnTo>
                <a:lnTo>
                  <a:pt x="98" y="1014"/>
                </a:lnTo>
                <a:lnTo>
                  <a:pt x="108" y="995"/>
                </a:lnTo>
                <a:lnTo>
                  <a:pt x="120" y="986"/>
                </a:lnTo>
                <a:lnTo>
                  <a:pt x="136" y="979"/>
                </a:lnTo>
                <a:lnTo>
                  <a:pt x="154" y="976"/>
                </a:lnTo>
                <a:lnTo>
                  <a:pt x="171" y="971"/>
                </a:lnTo>
                <a:lnTo>
                  <a:pt x="185" y="964"/>
                </a:lnTo>
                <a:lnTo>
                  <a:pt x="223" y="918"/>
                </a:lnTo>
                <a:lnTo>
                  <a:pt x="243" y="909"/>
                </a:lnTo>
                <a:lnTo>
                  <a:pt x="262" y="904"/>
                </a:lnTo>
                <a:lnTo>
                  <a:pt x="281" y="895"/>
                </a:lnTo>
                <a:lnTo>
                  <a:pt x="284" y="883"/>
                </a:lnTo>
                <a:lnTo>
                  <a:pt x="302" y="878"/>
                </a:lnTo>
                <a:lnTo>
                  <a:pt x="319" y="882"/>
                </a:lnTo>
                <a:lnTo>
                  <a:pt x="335" y="887"/>
                </a:lnTo>
                <a:lnTo>
                  <a:pt x="353" y="892"/>
                </a:lnTo>
                <a:lnTo>
                  <a:pt x="370" y="892"/>
                </a:lnTo>
                <a:lnTo>
                  <a:pt x="380" y="885"/>
                </a:lnTo>
                <a:lnTo>
                  <a:pt x="389" y="875"/>
                </a:lnTo>
                <a:lnTo>
                  <a:pt x="398" y="864"/>
                </a:lnTo>
                <a:lnTo>
                  <a:pt x="408" y="857"/>
                </a:lnTo>
                <a:lnTo>
                  <a:pt x="476" y="852"/>
                </a:lnTo>
                <a:lnTo>
                  <a:pt x="482" y="841"/>
                </a:lnTo>
                <a:lnTo>
                  <a:pt x="489" y="833"/>
                </a:lnTo>
                <a:lnTo>
                  <a:pt x="497" y="826"/>
                </a:lnTo>
                <a:lnTo>
                  <a:pt x="511" y="822"/>
                </a:lnTo>
                <a:lnTo>
                  <a:pt x="529" y="831"/>
                </a:lnTo>
                <a:lnTo>
                  <a:pt x="546" y="831"/>
                </a:lnTo>
                <a:lnTo>
                  <a:pt x="564" y="827"/>
                </a:lnTo>
                <a:lnTo>
                  <a:pt x="581" y="822"/>
                </a:lnTo>
                <a:lnTo>
                  <a:pt x="606" y="815"/>
                </a:lnTo>
                <a:lnTo>
                  <a:pt x="632" y="808"/>
                </a:lnTo>
                <a:lnTo>
                  <a:pt x="655" y="799"/>
                </a:lnTo>
                <a:lnTo>
                  <a:pt x="675" y="787"/>
                </a:lnTo>
                <a:lnTo>
                  <a:pt x="691" y="772"/>
                </a:lnTo>
                <a:lnTo>
                  <a:pt x="735" y="688"/>
                </a:lnTo>
                <a:lnTo>
                  <a:pt x="745" y="679"/>
                </a:lnTo>
                <a:lnTo>
                  <a:pt x="756" y="672"/>
                </a:lnTo>
                <a:lnTo>
                  <a:pt x="768" y="665"/>
                </a:lnTo>
                <a:lnTo>
                  <a:pt x="777" y="658"/>
                </a:lnTo>
                <a:lnTo>
                  <a:pt x="784" y="646"/>
                </a:lnTo>
                <a:lnTo>
                  <a:pt x="777" y="637"/>
                </a:lnTo>
                <a:lnTo>
                  <a:pt x="770" y="623"/>
                </a:lnTo>
                <a:lnTo>
                  <a:pt x="764" y="607"/>
                </a:lnTo>
                <a:lnTo>
                  <a:pt x="764" y="590"/>
                </a:lnTo>
                <a:lnTo>
                  <a:pt x="768" y="576"/>
                </a:lnTo>
                <a:lnTo>
                  <a:pt x="778" y="560"/>
                </a:lnTo>
                <a:lnTo>
                  <a:pt x="792" y="545"/>
                </a:lnTo>
                <a:lnTo>
                  <a:pt x="810" y="527"/>
                </a:lnTo>
                <a:lnTo>
                  <a:pt x="822" y="506"/>
                </a:lnTo>
                <a:lnTo>
                  <a:pt x="831" y="506"/>
                </a:lnTo>
                <a:lnTo>
                  <a:pt x="840" y="534"/>
                </a:lnTo>
                <a:lnTo>
                  <a:pt x="852" y="557"/>
                </a:lnTo>
                <a:lnTo>
                  <a:pt x="866" y="580"/>
                </a:lnTo>
                <a:lnTo>
                  <a:pt x="880" y="604"/>
                </a:lnTo>
                <a:lnTo>
                  <a:pt x="888" y="604"/>
                </a:lnTo>
                <a:lnTo>
                  <a:pt x="888" y="576"/>
                </a:lnTo>
                <a:lnTo>
                  <a:pt x="892" y="553"/>
                </a:lnTo>
                <a:lnTo>
                  <a:pt x="895" y="557"/>
                </a:lnTo>
                <a:lnTo>
                  <a:pt x="901" y="560"/>
                </a:lnTo>
                <a:lnTo>
                  <a:pt x="904" y="564"/>
                </a:lnTo>
                <a:lnTo>
                  <a:pt x="908" y="566"/>
                </a:lnTo>
                <a:lnTo>
                  <a:pt x="915" y="569"/>
                </a:lnTo>
                <a:lnTo>
                  <a:pt x="915" y="560"/>
                </a:lnTo>
                <a:lnTo>
                  <a:pt x="913" y="557"/>
                </a:lnTo>
                <a:lnTo>
                  <a:pt x="913" y="553"/>
                </a:lnTo>
                <a:lnTo>
                  <a:pt x="913" y="548"/>
                </a:lnTo>
                <a:lnTo>
                  <a:pt x="913" y="543"/>
                </a:lnTo>
                <a:lnTo>
                  <a:pt x="913" y="538"/>
                </a:lnTo>
                <a:lnTo>
                  <a:pt x="911" y="534"/>
                </a:lnTo>
                <a:lnTo>
                  <a:pt x="906" y="529"/>
                </a:lnTo>
                <a:lnTo>
                  <a:pt x="902" y="525"/>
                </a:lnTo>
                <a:lnTo>
                  <a:pt x="897" y="524"/>
                </a:lnTo>
                <a:lnTo>
                  <a:pt x="894" y="517"/>
                </a:lnTo>
                <a:lnTo>
                  <a:pt x="892" y="503"/>
                </a:lnTo>
                <a:lnTo>
                  <a:pt x="908" y="494"/>
                </a:lnTo>
                <a:lnTo>
                  <a:pt x="922" y="484"/>
                </a:lnTo>
                <a:lnTo>
                  <a:pt x="939" y="489"/>
                </a:lnTo>
                <a:lnTo>
                  <a:pt x="955" y="492"/>
                </a:lnTo>
                <a:lnTo>
                  <a:pt x="972" y="494"/>
                </a:lnTo>
                <a:lnTo>
                  <a:pt x="995" y="496"/>
                </a:lnTo>
                <a:lnTo>
                  <a:pt x="995" y="489"/>
                </a:lnTo>
                <a:lnTo>
                  <a:pt x="988" y="489"/>
                </a:lnTo>
                <a:lnTo>
                  <a:pt x="979" y="485"/>
                </a:lnTo>
                <a:lnTo>
                  <a:pt x="969" y="484"/>
                </a:lnTo>
                <a:lnTo>
                  <a:pt x="956" y="484"/>
                </a:lnTo>
                <a:lnTo>
                  <a:pt x="962" y="471"/>
                </a:lnTo>
                <a:lnTo>
                  <a:pt x="970" y="463"/>
                </a:lnTo>
                <a:lnTo>
                  <a:pt x="977" y="452"/>
                </a:lnTo>
                <a:lnTo>
                  <a:pt x="984" y="438"/>
                </a:lnTo>
                <a:lnTo>
                  <a:pt x="979" y="438"/>
                </a:lnTo>
                <a:lnTo>
                  <a:pt x="979" y="435"/>
                </a:lnTo>
                <a:lnTo>
                  <a:pt x="976" y="436"/>
                </a:lnTo>
                <a:lnTo>
                  <a:pt x="974" y="438"/>
                </a:lnTo>
                <a:lnTo>
                  <a:pt x="970" y="440"/>
                </a:lnTo>
                <a:lnTo>
                  <a:pt x="967" y="440"/>
                </a:lnTo>
                <a:lnTo>
                  <a:pt x="960" y="442"/>
                </a:lnTo>
                <a:lnTo>
                  <a:pt x="960" y="436"/>
                </a:lnTo>
                <a:lnTo>
                  <a:pt x="958" y="431"/>
                </a:lnTo>
                <a:lnTo>
                  <a:pt x="956" y="426"/>
                </a:lnTo>
                <a:lnTo>
                  <a:pt x="956" y="419"/>
                </a:lnTo>
                <a:lnTo>
                  <a:pt x="969" y="414"/>
                </a:lnTo>
                <a:lnTo>
                  <a:pt x="976" y="409"/>
                </a:lnTo>
                <a:lnTo>
                  <a:pt x="983" y="402"/>
                </a:lnTo>
                <a:lnTo>
                  <a:pt x="991" y="396"/>
                </a:lnTo>
                <a:lnTo>
                  <a:pt x="997" y="400"/>
                </a:lnTo>
                <a:lnTo>
                  <a:pt x="1002" y="405"/>
                </a:lnTo>
                <a:lnTo>
                  <a:pt x="1007" y="407"/>
                </a:lnTo>
                <a:lnTo>
                  <a:pt x="1012" y="409"/>
                </a:lnTo>
                <a:lnTo>
                  <a:pt x="1018" y="407"/>
                </a:lnTo>
                <a:lnTo>
                  <a:pt x="1019" y="405"/>
                </a:lnTo>
                <a:lnTo>
                  <a:pt x="1021" y="405"/>
                </a:lnTo>
                <a:lnTo>
                  <a:pt x="1021" y="403"/>
                </a:lnTo>
                <a:lnTo>
                  <a:pt x="1021" y="403"/>
                </a:lnTo>
                <a:lnTo>
                  <a:pt x="1023" y="400"/>
                </a:lnTo>
                <a:lnTo>
                  <a:pt x="1018" y="395"/>
                </a:lnTo>
                <a:lnTo>
                  <a:pt x="1014" y="389"/>
                </a:lnTo>
                <a:lnTo>
                  <a:pt x="1012" y="384"/>
                </a:lnTo>
                <a:lnTo>
                  <a:pt x="1011" y="377"/>
                </a:lnTo>
                <a:lnTo>
                  <a:pt x="1023" y="377"/>
                </a:lnTo>
                <a:lnTo>
                  <a:pt x="1026" y="379"/>
                </a:lnTo>
                <a:lnTo>
                  <a:pt x="1030" y="379"/>
                </a:lnTo>
                <a:lnTo>
                  <a:pt x="1035" y="381"/>
                </a:lnTo>
                <a:lnTo>
                  <a:pt x="1042" y="381"/>
                </a:lnTo>
                <a:lnTo>
                  <a:pt x="1046" y="372"/>
                </a:lnTo>
                <a:lnTo>
                  <a:pt x="1035" y="365"/>
                </a:lnTo>
                <a:lnTo>
                  <a:pt x="1028" y="354"/>
                </a:lnTo>
                <a:lnTo>
                  <a:pt x="1023" y="342"/>
                </a:lnTo>
                <a:lnTo>
                  <a:pt x="1044" y="333"/>
                </a:lnTo>
                <a:lnTo>
                  <a:pt x="1063" y="332"/>
                </a:lnTo>
                <a:lnTo>
                  <a:pt x="1080" y="332"/>
                </a:lnTo>
                <a:lnTo>
                  <a:pt x="1091" y="330"/>
                </a:lnTo>
                <a:lnTo>
                  <a:pt x="1103" y="314"/>
                </a:lnTo>
                <a:lnTo>
                  <a:pt x="1114" y="299"/>
                </a:lnTo>
                <a:lnTo>
                  <a:pt x="1126" y="285"/>
                </a:lnTo>
                <a:lnTo>
                  <a:pt x="1129" y="288"/>
                </a:lnTo>
                <a:lnTo>
                  <a:pt x="1133" y="292"/>
                </a:lnTo>
                <a:lnTo>
                  <a:pt x="1138" y="293"/>
                </a:lnTo>
                <a:lnTo>
                  <a:pt x="1142" y="295"/>
                </a:lnTo>
                <a:lnTo>
                  <a:pt x="1145" y="297"/>
                </a:lnTo>
                <a:lnTo>
                  <a:pt x="1148" y="297"/>
                </a:lnTo>
                <a:lnTo>
                  <a:pt x="1155" y="286"/>
                </a:lnTo>
                <a:lnTo>
                  <a:pt x="1161" y="276"/>
                </a:lnTo>
                <a:lnTo>
                  <a:pt x="1168" y="265"/>
                </a:lnTo>
                <a:lnTo>
                  <a:pt x="1176" y="257"/>
                </a:lnTo>
                <a:lnTo>
                  <a:pt x="1185" y="269"/>
                </a:lnTo>
                <a:lnTo>
                  <a:pt x="1192" y="274"/>
                </a:lnTo>
                <a:lnTo>
                  <a:pt x="1199" y="278"/>
                </a:lnTo>
                <a:lnTo>
                  <a:pt x="1208" y="278"/>
                </a:lnTo>
                <a:lnTo>
                  <a:pt x="1217" y="281"/>
                </a:lnTo>
                <a:lnTo>
                  <a:pt x="1229" y="288"/>
                </a:lnTo>
                <a:lnTo>
                  <a:pt x="1243" y="302"/>
                </a:lnTo>
                <a:lnTo>
                  <a:pt x="1253" y="318"/>
                </a:lnTo>
                <a:lnTo>
                  <a:pt x="1265" y="333"/>
                </a:lnTo>
                <a:lnTo>
                  <a:pt x="1279" y="346"/>
                </a:lnTo>
                <a:lnTo>
                  <a:pt x="1274" y="368"/>
                </a:lnTo>
                <a:lnTo>
                  <a:pt x="1271" y="389"/>
                </a:lnTo>
                <a:lnTo>
                  <a:pt x="1267" y="415"/>
                </a:lnTo>
                <a:lnTo>
                  <a:pt x="1276" y="415"/>
                </a:lnTo>
                <a:lnTo>
                  <a:pt x="1279" y="407"/>
                </a:lnTo>
                <a:lnTo>
                  <a:pt x="1285" y="400"/>
                </a:lnTo>
                <a:lnTo>
                  <a:pt x="1288" y="395"/>
                </a:lnTo>
                <a:lnTo>
                  <a:pt x="1292" y="384"/>
                </a:lnTo>
                <a:lnTo>
                  <a:pt x="1290" y="382"/>
                </a:lnTo>
                <a:lnTo>
                  <a:pt x="1288" y="381"/>
                </a:lnTo>
                <a:lnTo>
                  <a:pt x="1288" y="379"/>
                </a:lnTo>
                <a:lnTo>
                  <a:pt x="1288" y="377"/>
                </a:lnTo>
                <a:lnTo>
                  <a:pt x="1286" y="372"/>
                </a:lnTo>
                <a:lnTo>
                  <a:pt x="1306" y="377"/>
                </a:lnTo>
                <a:lnTo>
                  <a:pt x="1302" y="354"/>
                </a:lnTo>
                <a:lnTo>
                  <a:pt x="1318" y="354"/>
                </a:lnTo>
                <a:lnTo>
                  <a:pt x="1330" y="356"/>
                </a:lnTo>
                <a:lnTo>
                  <a:pt x="1340" y="361"/>
                </a:lnTo>
                <a:lnTo>
                  <a:pt x="1342" y="365"/>
                </a:lnTo>
                <a:lnTo>
                  <a:pt x="1346" y="370"/>
                </a:lnTo>
                <a:lnTo>
                  <a:pt x="1347" y="375"/>
                </a:lnTo>
                <a:lnTo>
                  <a:pt x="1349" y="381"/>
                </a:lnTo>
                <a:lnTo>
                  <a:pt x="1375" y="384"/>
                </a:lnTo>
                <a:lnTo>
                  <a:pt x="1375" y="361"/>
                </a:lnTo>
                <a:lnTo>
                  <a:pt x="1382" y="361"/>
                </a:lnTo>
                <a:lnTo>
                  <a:pt x="1391" y="374"/>
                </a:lnTo>
                <a:lnTo>
                  <a:pt x="1403" y="384"/>
                </a:lnTo>
                <a:lnTo>
                  <a:pt x="1417" y="391"/>
                </a:lnTo>
                <a:lnTo>
                  <a:pt x="1417" y="384"/>
                </a:lnTo>
                <a:lnTo>
                  <a:pt x="1414" y="381"/>
                </a:lnTo>
                <a:lnTo>
                  <a:pt x="1412" y="377"/>
                </a:lnTo>
                <a:lnTo>
                  <a:pt x="1412" y="375"/>
                </a:lnTo>
                <a:lnTo>
                  <a:pt x="1412" y="372"/>
                </a:lnTo>
                <a:lnTo>
                  <a:pt x="1414" y="368"/>
                </a:lnTo>
                <a:lnTo>
                  <a:pt x="1417" y="365"/>
                </a:lnTo>
                <a:lnTo>
                  <a:pt x="1421" y="361"/>
                </a:lnTo>
                <a:lnTo>
                  <a:pt x="1424" y="360"/>
                </a:lnTo>
                <a:lnTo>
                  <a:pt x="1428" y="358"/>
                </a:lnTo>
                <a:lnTo>
                  <a:pt x="1430" y="354"/>
                </a:lnTo>
                <a:lnTo>
                  <a:pt x="1433" y="349"/>
                </a:lnTo>
                <a:lnTo>
                  <a:pt x="1428" y="349"/>
                </a:lnTo>
                <a:lnTo>
                  <a:pt x="1424" y="351"/>
                </a:lnTo>
                <a:lnTo>
                  <a:pt x="1423" y="351"/>
                </a:lnTo>
                <a:lnTo>
                  <a:pt x="1419" y="351"/>
                </a:lnTo>
                <a:lnTo>
                  <a:pt x="1417" y="351"/>
                </a:lnTo>
                <a:lnTo>
                  <a:pt x="1414" y="349"/>
                </a:lnTo>
                <a:lnTo>
                  <a:pt x="1414" y="346"/>
                </a:lnTo>
                <a:lnTo>
                  <a:pt x="1414" y="342"/>
                </a:lnTo>
                <a:lnTo>
                  <a:pt x="1414" y="340"/>
                </a:lnTo>
                <a:lnTo>
                  <a:pt x="1414" y="339"/>
                </a:lnTo>
                <a:lnTo>
                  <a:pt x="1416" y="335"/>
                </a:lnTo>
                <a:lnTo>
                  <a:pt x="1417" y="330"/>
                </a:lnTo>
                <a:lnTo>
                  <a:pt x="1405" y="330"/>
                </a:lnTo>
                <a:lnTo>
                  <a:pt x="1396" y="326"/>
                </a:lnTo>
                <a:lnTo>
                  <a:pt x="1389" y="321"/>
                </a:lnTo>
                <a:lnTo>
                  <a:pt x="1382" y="314"/>
                </a:lnTo>
                <a:lnTo>
                  <a:pt x="1396" y="299"/>
                </a:lnTo>
                <a:lnTo>
                  <a:pt x="1407" y="283"/>
                </a:lnTo>
                <a:lnTo>
                  <a:pt x="1417" y="265"/>
                </a:lnTo>
                <a:lnTo>
                  <a:pt x="1426" y="243"/>
                </a:lnTo>
                <a:lnTo>
                  <a:pt x="1442" y="241"/>
                </a:lnTo>
                <a:lnTo>
                  <a:pt x="1450" y="236"/>
                </a:lnTo>
                <a:lnTo>
                  <a:pt x="1456" y="223"/>
                </a:lnTo>
                <a:lnTo>
                  <a:pt x="1456" y="208"/>
                </a:lnTo>
                <a:lnTo>
                  <a:pt x="1454" y="204"/>
                </a:lnTo>
                <a:lnTo>
                  <a:pt x="1450" y="201"/>
                </a:lnTo>
                <a:lnTo>
                  <a:pt x="1450" y="197"/>
                </a:lnTo>
                <a:lnTo>
                  <a:pt x="1449" y="192"/>
                </a:lnTo>
                <a:lnTo>
                  <a:pt x="1456" y="192"/>
                </a:lnTo>
                <a:lnTo>
                  <a:pt x="1463" y="190"/>
                </a:lnTo>
                <a:lnTo>
                  <a:pt x="1466" y="189"/>
                </a:lnTo>
                <a:lnTo>
                  <a:pt x="1470" y="185"/>
                </a:lnTo>
                <a:lnTo>
                  <a:pt x="1470" y="180"/>
                </a:lnTo>
                <a:lnTo>
                  <a:pt x="1471" y="173"/>
                </a:lnTo>
                <a:lnTo>
                  <a:pt x="1471" y="166"/>
                </a:lnTo>
                <a:lnTo>
                  <a:pt x="1478" y="166"/>
                </a:lnTo>
                <a:lnTo>
                  <a:pt x="1484" y="168"/>
                </a:lnTo>
                <a:lnTo>
                  <a:pt x="1487" y="169"/>
                </a:lnTo>
                <a:lnTo>
                  <a:pt x="1492" y="171"/>
                </a:lnTo>
                <a:lnTo>
                  <a:pt x="1498" y="173"/>
                </a:lnTo>
                <a:lnTo>
                  <a:pt x="1498" y="157"/>
                </a:lnTo>
                <a:lnTo>
                  <a:pt x="1505" y="159"/>
                </a:lnTo>
                <a:lnTo>
                  <a:pt x="1508" y="161"/>
                </a:lnTo>
                <a:lnTo>
                  <a:pt x="1512" y="161"/>
                </a:lnTo>
                <a:lnTo>
                  <a:pt x="1513" y="162"/>
                </a:lnTo>
                <a:lnTo>
                  <a:pt x="1517" y="166"/>
                </a:lnTo>
                <a:lnTo>
                  <a:pt x="1519" y="162"/>
                </a:lnTo>
                <a:lnTo>
                  <a:pt x="1519" y="161"/>
                </a:lnTo>
                <a:lnTo>
                  <a:pt x="1519" y="161"/>
                </a:lnTo>
                <a:lnTo>
                  <a:pt x="1520" y="159"/>
                </a:lnTo>
                <a:lnTo>
                  <a:pt x="1522" y="157"/>
                </a:lnTo>
                <a:lnTo>
                  <a:pt x="1520" y="152"/>
                </a:lnTo>
                <a:lnTo>
                  <a:pt x="1519" y="147"/>
                </a:lnTo>
                <a:lnTo>
                  <a:pt x="1517" y="143"/>
                </a:lnTo>
                <a:lnTo>
                  <a:pt x="1513" y="138"/>
                </a:lnTo>
                <a:lnTo>
                  <a:pt x="1520" y="136"/>
                </a:lnTo>
                <a:lnTo>
                  <a:pt x="1524" y="134"/>
                </a:lnTo>
                <a:lnTo>
                  <a:pt x="1527" y="133"/>
                </a:lnTo>
                <a:lnTo>
                  <a:pt x="1529" y="131"/>
                </a:lnTo>
                <a:lnTo>
                  <a:pt x="1532" y="127"/>
                </a:lnTo>
                <a:lnTo>
                  <a:pt x="1536" y="126"/>
                </a:lnTo>
                <a:lnTo>
                  <a:pt x="1541" y="122"/>
                </a:lnTo>
                <a:lnTo>
                  <a:pt x="1553" y="133"/>
                </a:lnTo>
                <a:lnTo>
                  <a:pt x="1567" y="134"/>
                </a:lnTo>
                <a:lnTo>
                  <a:pt x="1583" y="133"/>
                </a:lnTo>
                <a:lnTo>
                  <a:pt x="1597" y="129"/>
                </a:lnTo>
                <a:lnTo>
                  <a:pt x="1613" y="126"/>
                </a:lnTo>
                <a:lnTo>
                  <a:pt x="1625" y="124"/>
                </a:lnTo>
                <a:lnTo>
                  <a:pt x="1637" y="127"/>
                </a:lnTo>
                <a:lnTo>
                  <a:pt x="1639" y="129"/>
                </a:lnTo>
                <a:lnTo>
                  <a:pt x="1641" y="133"/>
                </a:lnTo>
                <a:lnTo>
                  <a:pt x="1642" y="136"/>
                </a:lnTo>
                <a:lnTo>
                  <a:pt x="1646" y="140"/>
                </a:lnTo>
                <a:lnTo>
                  <a:pt x="1648" y="143"/>
                </a:lnTo>
                <a:lnTo>
                  <a:pt x="1649" y="136"/>
                </a:lnTo>
                <a:lnTo>
                  <a:pt x="1651" y="131"/>
                </a:lnTo>
                <a:lnTo>
                  <a:pt x="1653" y="126"/>
                </a:lnTo>
                <a:lnTo>
                  <a:pt x="1655" y="122"/>
                </a:lnTo>
                <a:lnTo>
                  <a:pt x="1660" y="119"/>
                </a:lnTo>
                <a:lnTo>
                  <a:pt x="1663" y="121"/>
                </a:lnTo>
                <a:lnTo>
                  <a:pt x="1665" y="122"/>
                </a:lnTo>
                <a:lnTo>
                  <a:pt x="1667" y="122"/>
                </a:lnTo>
                <a:lnTo>
                  <a:pt x="1669" y="121"/>
                </a:lnTo>
                <a:lnTo>
                  <a:pt x="1672" y="121"/>
                </a:lnTo>
                <a:lnTo>
                  <a:pt x="1676" y="119"/>
                </a:lnTo>
                <a:lnTo>
                  <a:pt x="1670" y="105"/>
                </a:lnTo>
                <a:lnTo>
                  <a:pt x="1667" y="87"/>
                </a:lnTo>
                <a:lnTo>
                  <a:pt x="1663" y="70"/>
                </a:lnTo>
                <a:lnTo>
                  <a:pt x="1695" y="54"/>
                </a:lnTo>
                <a:lnTo>
                  <a:pt x="1695" y="63"/>
                </a:lnTo>
                <a:lnTo>
                  <a:pt x="1698" y="70"/>
                </a:lnTo>
                <a:lnTo>
                  <a:pt x="1702" y="73"/>
                </a:lnTo>
                <a:lnTo>
                  <a:pt x="1705" y="79"/>
                </a:lnTo>
                <a:lnTo>
                  <a:pt x="1714" y="80"/>
                </a:lnTo>
                <a:lnTo>
                  <a:pt x="1730" y="89"/>
                </a:lnTo>
                <a:lnTo>
                  <a:pt x="1747" y="91"/>
                </a:lnTo>
                <a:lnTo>
                  <a:pt x="1766" y="89"/>
                </a:lnTo>
                <a:lnTo>
                  <a:pt x="1766" y="100"/>
                </a:lnTo>
                <a:lnTo>
                  <a:pt x="1794" y="100"/>
                </a:lnTo>
                <a:lnTo>
                  <a:pt x="1800" y="110"/>
                </a:lnTo>
                <a:lnTo>
                  <a:pt x="1807" y="115"/>
                </a:lnTo>
                <a:lnTo>
                  <a:pt x="1817" y="115"/>
                </a:lnTo>
                <a:lnTo>
                  <a:pt x="1833" y="115"/>
                </a:lnTo>
                <a:lnTo>
                  <a:pt x="1843" y="112"/>
                </a:lnTo>
                <a:lnTo>
                  <a:pt x="1852" y="114"/>
                </a:lnTo>
                <a:lnTo>
                  <a:pt x="1862" y="121"/>
                </a:lnTo>
                <a:lnTo>
                  <a:pt x="1876" y="126"/>
                </a:lnTo>
                <a:lnTo>
                  <a:pt x="1890" y="131"/>
                </a:lnTo>
                <a:lnTo>
                  <a:pt x="1890" y="127"/>
                </a:lnTo>
                <a:lnTo>
                  <a:pt x="1894" y="127"/>
                </a:lnTo>
                <a:lnTo>
                  <a:pt x="1894" y="115"/>
                </a:lnTo>
                <a:lnTo>
                  <a:pt x="1925" y="112"/>
                </a:lnTo>
                <a:lnTo>
                  <a:pt x="1925" y="117"/>
                </a:lnTo>
                <a:lnTo>
                  <a:pt x="1925" y="121"/>
                </a:lnTo>
                <a:lnTo>
                  <a:pt x="1927" y="124"/>
                </a:lnTo>
                <a:lnTo>
                  <a:pt x="1929" y="127"/>
                </a:lnTo>
                <a:lnTo>
                  <a:pt x="1932" y="126"/>
                </a:lnTo>
                <a:lnTo>
                  <a:pt x="1936" y="126"/>
                </a:lnTo>
                <a:lnTo>
                  <a:pt x="1939" y="124"/>
                </a:lnTo>
                <a:lnTo>
                  <a:pt x="1941" y="124"/>
                </a:lnTo>
                <a:lnTo>
                  <a:pt x="1944" y="126"/>
                </a:lnTo>
                <a:lnTo>
                  <a:pt x="1948" y="127"/>
                </a:lnTo>
                <a:lnTo>
                  <a:pt x="1953" y="136"/>
                </a:lnTo>
                <a:lnTo>
                  <a:pt x="1958" y="141"/>
                </a:lnTo>
                <a:lnTo>
                  <a:pt x="1965" y="145"/>
                </a:lnTo>
                <a:lnTo>
                  <a:pt x="1978" y="147"/>
                </a:lnTo>
                <a:lnTo>
                  <a:pt x="1990" y="122"/>
                </a:lnTo>
                <a:lnTo>
                  <a:pt x="1985" y="122"/>
                </a:lnTo>
                <a:lnTo>
                  <a:pt x="1983" y="121"/>
                </a:lnTo>
                <a:lnTo>
                  <a:pt x="1981" y="121"/>
                </a:lnTo>
                <a:lnTo>
                  <a:pt x="1979" y="119"/>
                </a:lnTo>
                <a:lnTo>
                  <a:pt x="1978" y="117"/>
                </a:lnTo>
                <a:lnTo>
                  <a:pt x="1974" y="115"/>
                </a:lnTo>
                <a:lnTo>
                  <a:pt x="1974" y="112"/>
                </a:lnTo>
                <a:lnTo>
                  <a:pt x="1978" y="112"/>
                </a:lnTo>
                <a:lnTo>
                  <a:pt x="1983" y="110"/>
                </a:lnTo>
                <a:lnTo>
                  <a:pt x="1986" y="108"/>
                </a:lnTo>
                <a:lnTo>
                  <a:pt x="1992" y="108"/>
                </a:lnTo>
                <a:lnTo>
                  <a:pt x="1997" y="108"/>
                </a:lnTo>
                <a:lnTo>
                  <a:pt x="2007" y="121"/>
                </a:lnTo>
                <a:lnTo>
                  <a:pt x="2014" y="126"/>
                </a:lnTo>
                <a:lnTo>
                  <a:pt x="2021" y="127"/>
                </a:lnTo>
                <a:lnTo>
                  <a:pt x="2026" y="129"/>
                </a:lnTo>
                <a:lnTo>
                  <a:pt x="2032" y="134"/>
                </a:lnTo>
                <a:lnTo>
                  <a:pt x="2035" y="134"/>
                </a:lnTo>
                <a:lnTo>
                  <a:pt x="2037" y="136"/>
                </a:lnTo>
                <a:lnTo>
                  <a:pt x="2037" y="138"/>
                </a:lnTo>
                <a:lnTo>
                  <a:pt x="2035" y="138"/>
                </a:lnTo>
                <a:lnTo>
                  <a:pt x="2033" y="138"/>
                </a:lnTo>
                <a:lnTo>
                  <a:pt x="2033" y="138"/>
                </a:lnTo>
                <a:lnTo>
                  <a:pt x="2032" y="138"/>
                </a:lnTo>
                <a:lnTo>
                  <a:pt x="2026" y="143"/>
                </a:lnTo>
                <a:lnTo>
                  <a:pt x="2021" y="147"/>
                </a:lnTo>
                <a:lnTo>
                  <a:pt x="2014" y="152"/>
                </a:lnTo>
                <a:lnTo>
                  <a:pt x="2009" y="155"/>
                </a:lnTo>
                <a:lnTo>
                  <a:pt x="2006" y="162"/>
                </a:lnTo>
                <a:lnTo>
                  <a:pt x="2002" y="175"/>
                </a:lnTo>
                <a:lnTo>
                  <a:pt x="2000" y="187"/>
                </a:lnTo>
                <a:lnTo>
                  <a:pt x="1997" y="199"/>
                </a:lnTo>
                <a:lnTo>
                  <a:pt x="1990" y="208"/>
                </a:lnTo>
                <a:lnTo>
                  <a:pt x="1986" y="204"/>
                </a:lnTo>
                <a:lnTo>
                  <a:pt x="1985" y="201"/>
                </a:lnTo>
                <a:lnTo>
                  <a:pt x="1983" y="199"/>
                </a:lnTo>
                <a:lnTo>
                  <a:pt x="1978" y="196"/>
                </a:lnTo>
                <a:lnTo>
                  <a:pt x="1978" y="201"/>
                </a:lnTo>
                <a:lnTo>
                  <a:pt x="1978" y="204"/>
                </a:lnTo>
                <a:lnTo>
                  <a:pt x="1976" y="208"/>
                </a:lnTo>
                <a:lnTo>
                  <a:pt x="1974" y="211"/>
                </a:lnTo>
                <a:lnTo>
                  <a:pt x="1955" y="208"/>
                </a:lnTo>
                <a:lnTo>
                  <a:pt x="1950" y="215"/>
                </a:lnTo>
                <a:lnTo>
                  <a:pt x="1946" y="222"/>
                </a:lnTo>
                <a:lnTo>
                  <a:pt x="1944" y="229"/>
                </a:lnTo>
                <a:lnTo>
                  <a:pt x="1944" y="243"/>
                </a:lnTo>
                <a:lnTo>
                  <a:pt x="1943" y="251"/>
                </a:lnTo>
                <a:lnTo>
                  <a:pt x="1944" y="260"/>
                </a:lnTo>
                <a:lnTo>
                  <a:pt x="1950" y="271"/>
                </a:lnTo>
                <a:lnTo>
                  <a:pt x="1955" y="281"/>
                </a:lnTo>
                <a:lnTo>
                  <a:pt x="1943" y="293"/>
                </a:lnTo>
                <a:lnTo>
                  <a:pt x="1932" y="309"/>
                </a:lnTo>
                <a:lnTo>
                  <a:pt x="1925" y="326"/>
                </a:lnTo>
                <a:lnTo>
                  <a:pt x="1916" y="342"/>
                </a:lnTo>
                <a:lnTo>
                  <a:pt x="1906" y="358"/>
                </a:lnTo>
                <a:lnTo>
                  <a:pt x="1906" y="360"/>
                </a:lnTo>
                <a:lnTo>
                  <a:pt x="1906" y="361"/>
                </a:lnTo>
                <a:lnTo>
                  <a:pt x="1908" y="363"/>
                </a:lnTo>
                <a:lnTo>
                  <a:pt x="1908" y="363"/>
                </a:lnTo>
                <a:lnTo>
                  <a:pt x="1910" y="365"/>
                </a:lnTo>
                <a:lnTo>
                  <a:pt x="1923" y="379"/>
                </a:lnTo>
                <a:lnTo>
                  <a:pt x="1943" y="389"/>
                </a:lnTo>
                <a:lnTo>
                  <a:pt x="1960" y="400"/>
                </a:lnTo>
                <a:lnTo>
                  <a:pt x="1978" y="412"/>
                </a:lnTo>
                <a:lnTo>
                  <a:pt x="1988" y="422"/>
                </a:lnTo>
                <a:lnTo>
                  <a:pt x="1997" y="435"/>
                </a:lnTo>
                <a:lnTo>
                  <a:pt x="2006" y="449"/>
                </a:lnTo>
                <a:lnTo>
                  <a:pt x="2016" y="457"/>
                </a:lnTo>
                <a:lnTo>
                  <a:pt x="2051" y="457"/>
                </a:lnTo>
                <a:lnTo>
                  <a:pt x="2067" y="477"/>
                </a:lnTo>
                <a:lnTo>
                  <a:pt x="2079" y="482"/>
                </a:lnTo>
                <a:lnTo>
                  <a:pt x="2093" y="484"/>
                </a:lnTo>
                <a:lnTo>
                  <a:pt x="2105" y="489"/>
                </a:lnTo>
                <a:lnTo>
                  <a:pt x="2114" y="496"/>
                </a:lnTo>
                <a:lnTo>
                  <a:pt x="2119" y="506"/>
                </a:lnTo>
                <a:lnTo>
                  <a:pt x="2126" y="515"/>
                </a:lnTo>
                <a:lnTo>
                  <a:pt x="2136" y="522"/>
                </a:lnTo>
                <a:lnTo>
                  <a:pt x="2156" y="529"/>
                </a:lnTo>
                <a:lnTo>
                  <a:pt x="2175" y="531"/>
                </a:lnTo>
                <a:lnTo>
                  <a:pt x="2196" y="534"/>
                </a:lnTo>
                <a:lnTo>
                  <a:pt x="2213" y="541"/>
                </a:lnTo>
                <a:lnTo>
                  <a:pt x="2220" y="550"/>
                </a:lnTo>
                <a:lnTo>
                  <a:pt x="2224" y="562"/>
                </a:lnTo>
                <a:lnTo>
                  <a:pt x="2225" y="574"/>
                </a:lnTo>
                <a:lnTo>
                  <a:pt x="2232" y="583"/>
                </a:lnTo>
                <a:lnTo>
                  <a:pt x="2238" y="587"/>
                </a:lnTo>
                <a:lnTo>
                  <a:pt x="2248" y="594"/>
                </a:lnTo>
                <a:lnTo>
                  <a:pt x="2262" y="599"/>
                </a:lnTo>
                <a:lnTo>
                  <a:pt x="2280" y="606"/>
                </a:lnTo>
                <a:lnTo>
                  <a:pt x="2294" y="611"/>
                </a:lnTo>
                <a:lnTo>
                  <a:pt x="2306" y="616"/>
                </a:lnTo>
                <a:lnTo>
                  <a:pt x="2313" y="618"/>
                </a:lnTo>
                <a:lnTo>
                  <a:pt x="2334" y="607"/>
                </a:lnTo>
                <a:lnTo>
                  <a:pt x="2356" y="597"/>
                </a:lnTo>
                <a:lnTo>
                  <a:pt x="2377" y="588"/>
                </a:lnTo>
                <a:lnTo>
                  <a:pt x="2383" y="567"/>
                </a:lnTo>
                <a:lnTo>
                  <a:pt x="2390" y="550"/>
                </a:lnTo>
                <a:lnTo>
                  <a:pt x="2398" y="536"/>
                </a:lnTo>
                <a:lnTo>
                  <a:pt x="2409" y="522"/>
                </a:lnTo>
                <a:lnTo>
                  <a:pt x="2416" y="506"/>
                </a:lnTo>
                <a:lnTo>
                  <a:pt x="2419" y="491"/>
                </a:lnTo>
                <a:lnTo>
                  <a:pt x="2419" y="471"/>
                </a:lnTo>
                <a:lnTo>
                  <a:pt x="2417" y="452"/>
                </a:lnTo>
                <a:lnTo>
                  <a:pt x="2419" y="435"/>
                </a:lnTo>
                <a:lnTo>
                  <a:pt x="2426" y="419"/>
                </a:lnTo>
                <a:lnTo>
                  <a:pt x="2437" y="405"/>
                </a:lnTo>
                <a:lnTo>
                  <a:pt x="2444" y="391"/>
                </a:lnTo>
                <a:lnTo>
                  <a:pt x="2445" y="377"/>
                </a:lnTo>
                <a:lnTo>
                  <a:pt x="2444" y="367"/>
                </a:lnTo>
                <a:lnTo>
                  <a:pt x="2438" y="356"/>
                </a:lnTo>
                <a:lnTo>
                  <a:pt x="2433" y="347"/>
                </a:lnTo>
                <a:lnTo>
                  <a:pt x="2430" y="335"/>
                </a:lnTo>
                <a:lnTo>
                  <a:pt x="2431" y="323"/>
                </a:lnTo>
                <a:lnTo>
                  <a:pt x="2435" y="314"/>
                </a:lnTo>
                <a:lnTo>
                  <a:pt x="2440" y="302"/>
                </a:lnTo>
                <a:lnTo>
                  <a:pt x="2438" y="288"/>
                </a:lnTo>
                <a:lnTo>
                  <a:pt x="2435" y="283"/>
                </a:lnTo>
                <a:lnTo>
                  <a:pt x="2430" y="276"/>
                </a:lnTo>
                <a:lnTo>
                  <a:pt x="2426" y="267"/>
                </a:lnTo>
                <a:lnTo>
                  <a:pt x="2428" y="253"/>
                </a:lnTo>
                <a:lnTo>
                  <a:pt x="2430" y="248"/>
                </a:lnTo>
                <a:lnTo>
                  <a:pt x="2435" y="243"/>
                </a:lnTo>
                <a:lnTo>
                  <a:pt x="2440" y="237"/>
                </a:lnTo>
                <a:lnTo>
                  <a:pt x="2444" y="232"/>
                </a:lnTo>
                <a:lnTo>
                  <a:pt x="2447" y="227"/>
                </a:lnTo>
                <a:lnTo>
                  <a:pt x="2447" y="217"/>
                </a:lnTo>
                <a:lnTo>
                  <a:pt x="2445" y="208"/>
                </a:lnTo>
                <a:lnTo>
                  <a:pt x="2444" y="199"/>
                </a:lnTo>
                <a:lnTo>
                  <a:pt x="2444" y="189"/>
                </a:lnTo>
                <a:lnTo>
                  <a:pt x="2447" y="185"/>
                </a:lnTo>
                <a:lnTo>
                  <a:pt x="2449" y="183"/>
                </a:lnTo>
                <a:lnTo>
                  <a:pt x="2452" y="180"/>
                </a:lnTo>
                <a:lnTo>
                  <a:pt x="2454" y="176"/>
                </a:lnTo>
                <a:lnTo>
                  <a:pt x="2470" y="185"/>
                </a:lnTo>
                <a:lnTo>
                  <a:pt x="2470" y="176"/>
                </a:lnTo>
                <a:lnTo>
                  <a:pt x="2458" y="166"/>
                </a:lnTo>
                <a:lnTo>
                  <a:pt x="2451" y="150"/>
                </a:lnTo>
                <a:lnTo>
                  <a:pt x="2447" y="131"/>
                </a:lnTo>
                <a:lnTo>
                  <a:pt x="2452" y="126"/>
                </a:lnTo>
                <a:lnTo>
                  <a:pt x="2456" y="119"/>
                </a:lnTo>
                <a:lnTo>
                  <a:pt x="2458" y="112"/>
                </a:lnTo>
                <a:lnTo>
                  <a:pt x="2473" y="119"/>
                </a:lnTo>
                <a:lnTo>
                  <a:pt x="2475" y="93"/>
                </a:lnTo>
                <a:lnTo>
                  <a:pt x="2479" y="70"/>
                </a:lnTo>
                <a:lnTo>
                  <a:pt x="2482" y="47"/>
                </a:lnTo>
                <a:lnTo>
                  <a:pt x="2486" y="23"/>
                </a:lnTo>
                <a:lnTo>
                  <a:pt x="2499" y="12"/>
                </a:lnTo>
                <a:lnTo>
                  <a:pt x="251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860031" y="1683553"/>
            <a:ext cx="321698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8" name="Title 3"/>
          <p:cNvSpPr txBox="1">
            <a:spLocks/>
          </p:cNvSpPr>
          <p:nvPr/>
        </p:nvSpPr>
        <p:spPr>
          <a:xfrm>
            <a:off x="4860032" y="1189792"/>
            <a:ext cx="3216985" cy="517862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3600" b="1" kern="1200">
                <a:solidFill>
                  <a:schemeClr val="tx1"/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pPr algn="r" rtl="1">
              <a:lnSpc>
                <a:spcPct val="110000"/>
              </a:lnSpc>
            </a:pPr>
            <a:r>
              <a:rPr lang="fa-IR" altLang="ko-KR" sz="2000" dirty="0">
                <a:solidFill>
                  <a:srgbClr val="00B0F0"/>
                </a:solidFill>
                <a:latin typeface="+mn-lt"/>
                <a:cs typeface="B Nazanin" panose="00000400000000000000" pitchFamily="2" charset="-78"/>
              </a:rPr>
              <a:t>ارائه</a:t>
            </a:r>
            <a:r>
              <a:rPr lang="fa-IR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B Nazanin" panose="00000400000000000000" pitchFamily="2" charset="-78"/>
              </a:rPr>
              <a:t> ساده</a:t>
            </a:r>
            <a:endParaRPr lang="en-US" altLang="ko-KR" sz="2000" dirty="0">
              <a:solidFill>
                <a:schemeClr val="accent1"/>
              </a:solidFill>
              <a:latin typeface="+mn-lt"/>
              <a:cs typeface="B Nazanin" panose="00000400000000000000" pitchFamily="2" charset="-78"/>
            </a:endParaRPr>
          </a:p>
        </p:txBody>
      </p:sp>
      <p:sp>
        <p:nvSpPr>
          <p:cNvPr id="29" name="Round Same Side Corner Rectangle 8"/>
          <p:cNvSpPr/>
          <p:nvPr/>
        </p:nvSpPr>
        <p:spPr>
          <a:xfrm>
            <a:off x="6591442" y="3042295"/>
            <a:ext cx="284814" cy="750128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rgbClr val="1B9D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0" name="Round Same Side Corner Rectangle 20"/>
          <p:cNvSpPr/>
          <p:nvPr/>
        </p:nvSpPr>
        <p:spPr>
          <a:xfrm rot="10800000">
            <a:off x="5345587" y="3038832"/>
            <a:ext cx="354891" cy="757053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rgbClr val="1B9D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5748494" y="3217304"/>
            <a:ext cx="6720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40</a:t>
            </a:r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%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6959311" y="3217304"/>
            <a:ext cx="6720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60</a:t>
            </a:r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%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2462064" y="1969482"/>
            <a:ext cx="914400" cy="914400"/>
          </a:xfrm>
          <a:prstGeom prst="ellipse">
            <a:avLst/>
          </a:prstGeom>
          <a:solidFill>
            <a:srgbClr val="1B9DD9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485614" y="2284747"/>
            <a:ext cx="8749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98908" y="3098977"/>
            <a:ext cx="744187" cy="744187"/>
          </a:xfrm>
          <a:prstGeom prst="ellipse">
            <a:avLst/>
          </a:prstGeom>
          <a:solidFill>
            <a:srgbClr val="1B9DD9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3433527" y="3310100"/>
            <a:ext cx="8749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محتوا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4860030" y="3843164"/>
            <a:ext cx="321698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منحصر به فرد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673318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776537" y="938600"/>
            <a:ext cx="2263278" cy="2017712"/>
          </a:xfrm>
        </p:spPr>
        <p:txBody>
          <a:bodyPr/>
          <a:lstStyle/>
          <a:p>
            <a:pPr algn="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طرح بندی</a:t>
            </a:r>
            <a:br>
              <a:rPr lang="en-US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</a:br>
            <a:r>
              <a:rPr lang="fa-IR" altLang="ko-KR" dirty="0">
                <a:solidFill>
                  <a:srgbClr val="00B0F0"/>
                </a:solidFill>
                <a:cs typeface="B Nazanin" panose="00000400000000000000" pitchFamily="2" charset="-78"/>
              </a:rPr>
              <a:t>یک</a:t>
            </a:r>
            <a:br>
              <a:rPr lang="en-US" altLang="ko-KR" dirty="0">
                <a:solidFill>
                  <a:srgbClr val="00B0F0"/>
                </a:solidFill>
                <a:cs typeface="B Nazanin" panose="00000400000000000000" pitchFamily="2" charset="-78"/>
              </a:rPr>
            </a:br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ستون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466379" y="928382"/>
            <a:ext cx="4932000" cy="327641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11" name="Group 10"/>
          <p:cNvGrpSpPr/>
          <p:nvPr/>
        </p:nvGrpSpPr>
        <p:grpSpPr>
          <a:xfrm>
            <a:off x="4259309" y="1730383"/>
            <a:ext cx="4298421" cy="2073142"/>
            <a:chOff x="2910293" y="1908684"/>
            <a:chExt cx="6160540" cy="2073142"/>
          </a:xfrm>
        </p:grpSpPr>
        <p:sp>
          <p:nvSpPr>
            <p:cNvPr id="12" name="TextBox 11"/>
            <p:cNvSpPr txBox="1"/>
            <p:nvPr/>
          </p:nvSpPr>
          <p:spPr>
            <a:xfrm>
              <a:off x="2910293" y="2227500"/>
              <a:ext cx="616054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من امیدوارم و معتقدم که این الگو زمان، پول و اعتبار شما را جلب کند.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 من امیدوارم و معتقدم که این الگو زمان، پول و اعتبار شما را جلب کند.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910293" y="1908684"/>
              <a:ext cx="616054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6" name="Medio marco 5"/>
          <p:cNvSpPr/>
          <p:nvPr/>
        </p:nvSpPr>
        <p:spPr>
          <a:xfrm rot="10800000">
            <a:off x="8495928" y="4495428"/>
            <a:ext cx="648072" cy="648072"/>
          </a:xfrm>
          <a:prstGeom prst="halfFram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PE">
              <a:solidFill>
                <a:schemeClr val="tx1"/>
              </a:solidFill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7282DF85-AD49-BFD2-213E-9E7841CC604C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55626" y="2957513"/>
            <a:ext cx="3409950" cy="1930400"/>
            <a:chOff x="350" y="1863"/>
            <a:chExt cx="2148" cy="1216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00B46F3A-A340-55EC-1D6B-90F6FC03F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1976"/>
              <a:ext cx="1109" cy="1103"/>
            </a:xfrm>
            <a:custGeom>
              <a:avLst/>
              <a:gdLst>
                <a:gd name="T0" fmla="*/ 1465 w 1534"/>
                <a:gd name="T1" fmla="*/ 295 h 1525"/>
                <a:gd name="T2" fmla="*/ 1468 w 1534"/>
                <a:gd name="T3" fmla="*/ 309 h 1525"/>
                <a:gd name="T4" fmla="*/ 1468 w 1534"/>
                <a:gd name="T5" fmla="*/ 751 h 1525"/>
                <a:gd name="T6" fmla="*/ 1465 w 1534"/>
                <a:gd name="T7" fmla="*/ 764 h 1525"/>
                <a:gd name="T8" fmla="*/ 1448 w 1534"/>
                <a:gd name="T9" fmla="*/ 796 h 1525"/>
                <a:gd name="T10" fmla="*/ 1284 w 1534"/>
                <a:gd name="T11" fmla="*/ 969 h 1525"/>
                <a:gd name="T12" fmla="*/ 1273 w 1534"/>
                <a:gd name="T13" fmla="*/ 977 h 1525"/>
                <a:gd name="T14" fmla="*/ 1061 w 1534"/>
                <a:gd name="T15" fmla="*/ 1052 h 1525"/>
                <a:gd name="T16" fmla="*/ 865 w 1534"/>
                <a:gd name="T17" fmla="*/ 1040 h 1525"/>
                <a:gd name="T18" fmla="*/ 721 w 1534"/>
                <a:gd name="T19" fmla="*/ 980 h 1525"/>
                <a:gd name="T20" fmla="*/ 667 w 1534"/>
                <a:gd name="T21" fmla="*/ 941 h 1525"/>
                <a:gd name="T22" fmla="*/ 649 w 1534"/>
                <a:gd name="T23" fmla="*/ 943 h 1525"/>
                <a:gd name="T24" fmla="*/ 598 w 1534"/>
                <a:gd name="T25" fmla="*/ 995 h 1525"/>
                <a:gd name="T26" fmla="*/ 592 w 1534"/>
                <a:gd name="T27" fmla="*/ 1014 h 1525"/>
                <a:gd name="T28" fmla="*/ 590 w 1534"/>
                <a:gd name="T29" fmla="*/ 1046 h 1525"/>
                <a:gd name="T30" fmla="*/ 583 w 1534"/>
                <a:gd name="T31" fmla="*/ 1065 h 1525"/>
                <a:gd name="T32" fmla="*/ 580 w 1534"/>
                <a:gd name="T33" fmla="*/ 1067 h 1525"/>
                <a:gd name="T34" fmla="*/ 486 w 1534"/>
                <a:gd name="T35" fmla="*/ 1165 h 1525"/>
                <a:gd name="T36" fmla="*/ 449 w 1534"/>
                <a:gd name="T37" fmla="*/ 1203 h 1525"/>
                <a:gd name="T38" fmla="*/ 432 w 1534"/>
                <a:gd name="T39" fmla="*/ 1223 h 1525"/>
                <a:gd name="T40" fmla="*/ 319 w 1534"/>
                <a:gd name="T41" fmla="*/ 1337 h 1525"/>
                <a:gd name="T42" fmla="*/ 300 w 1534"/>
                <a:gd name="T43" fmla="*/ 1352 h 1525"/>
                <a:gd name="T44" fmla="*/ 233 w 1534"/>
                <a:gd name="T45" fmla="*/ 1419 h 1525"/>
                <a:gd name="T46" fmla="*/ 162 w 1534"/>
                <a:gd name="T47" fmla="*/ 1489 h 1525"/>
                <a:gd name="T48" fmla="*/ 34 w 1534"/>
                <a:gd name="T49" fmla="*/ 1489 h 1525"/>
                <a:gd name="T50" fmla="*/ 35 w 1534"/>
                <a:gd name="T51" fmla="*/ 1362 h 1525"/>
                <a:gd name="T52" fmla="*/ 42 w 1534"/>
                <a:gd name="T53" fmla="*/ 1354 h 1525"/>
                <a:gd name="T54" fmla="*/ 63 w 1534"/>
                <a:gd name="T55" fmla="*/ 1331 h 1525"/>
                <a:gd name="T56" fmla="*/ 77 w 1534"/>
                <a:gd name="T57" fmla="*/ 1316 h 1525"/>
                <a:gd name="T58" fmla="*/ 84 w 1534"/>
                <a:gd name="T59" fmla="*/ 1309 h 1525"/>
                <a:gd name="T60" fmla="*/ 129 w 1534"/>
                <a:gd name="T61" fmla="*/ 1264 h 1525"/>
                <a:gd name="T62" fmla="*/ 135 w 1534"/>
                <a:gd name="T63" fmla="*/ 1259 h 1525"/>
                <a:gd name="T64" fmla="*/ 180 w 1534"/>
                <a:gd name="T65" fmla="*/ 1214 h 1525"/>
                <a:gd name="T66" fmla="*/ 187 w 1534"/>
                <a:gd name="T67" fmla="*/ 1206 h 1525"/>
                <a:gd name="T68" fmla="*/ 210 w 1534"/>
                <a:gd name="T69" fmla="*/ 1182 h 1525"/>
                <a:gd name="T70" fmla="*/ 433 w 1534"/>
                <a:gd name="T71" fmla="*/ 960 h 1525"/>
                <a:gd name="T72" fmla="*/ 451 w 1534"/>
                <a:gd name="T73" fmla="*/ 949 h 1525"/>
                <a:gd name="T74" fmla="*/ 518 w 1534"/>
                <a:gd name="T75" fmla="*/ 937 h 1525"/>
                <a:gd name="T76" fmla="*/ 527 w 1534"/>
                <a:gd name="T77" fmla="*/ 931 h 1525"/>
                <a:gd name="T78" fmla="*/ 543 w 1534"/>
                <a:gd name="T79" fmla="*/ 914 h 1525"/>
                <a:gd name="T80" fmla="*/ 580 w 1534"/>
                <a:gd name="T81" fmla="*/ 877 h 1525"/>
                <a:gd name="T82" fmla="*/ 581 w 1534"/>
                <a:gd name="T83" fmla="*/ 854 h 1525"/>
                <a:gd name="T84" fmla="*/ 542 w 1534"/>
                <a:gd name="T85" fmla="*/ 797 h 1525"/>
                <a:gd name="T86" fmla="*/ 530 w 1534"/>
                <a:gd name="T87" fmla="*/ 777 h 1525"/>
                <a:gd name="T88" fmla="*/ 526 w 1534"/>
                <a:gd name="T89" fmla="*/ 766 h 1525"/>
                <a:gd name="T90" fmla="*/ 521 w 1534"/>
                <a:gd name="T91" fmla="*/ 751 h 1525"/>
                <a:gd name="T92" fmla="*/ 522 w 1534"/>
                <a:gd name="T93" fmla="*/ 306 h 1525"/>
                <a:gd name="T94" fmla="*/ 526 w 1534"/>
                <a:gd name="T95" fmla="*/ 294 h 1525"/>
                <a:gd name="T96" fmla="*/ 542 w 1534"/>
                <a:gd name="T97" fmla="*/ 262 h 1525"/>
                <a:gd name="T98" fmla="*/ 645 w 1534"/>
                <a:gd name="T99" fmla="*/ 137 h 1525"/>
                <a:gd name="T100" fmla="*/ 806 w 1534"/>
                <a:gd name="T101" fmla="*/ 39 h 1525"/>
                <a:gd name="T102" fmla="*/ 887 w 1534"/>
                <a:gd name="T103" fmla="*/ 14 h 1525"/>
                <a:gd name="T104" fmla="*/ 1078 w 1534"/>
                <a:gd name="T105" fmla="*/ 10 h 1525"/>
                <a:gd name="T106" fmla="*/ 1101 w 1534"/>
                <a:gd name="T107" fmla="*/ 14 h 1525"/>
                <a:gd name="T108" fmla="*/ 1199 w 1534"/>
                <a:gd name="T109" fmla="*/ 45 h 1525"/>
                <a:gd name="T110" fmla="*/ 1446 w 1534"/>
                <a:gd name="T111" fmla="*/ 260 h 1525"/>
                <a:gd name="T112" fmla="*/ 1448 w 1534"/>
                <a:gd name="T113" fmla="*/ 263 h 1525"/>
                <a:gd name="T114" fmla="*/ 1465 w 1534"/>
                <a:gd name="T115" fmla="*/ 295 h 1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34" h="1525">
                  <a:moveTo>
                    <a:pt x="1465" y="295"/>
                  </a:moveTo>
                  <a:cubicBezTo>
                    <a:pt x="1465" y="300"/>
                    <a:pt x="1466" y="304"/>
                    <a:pt x="1468" y="309"/>
                  </a:cubicBezTo>
                  <a:cubicBezTo>
                    <a:pt x="1534" y="456"/>
                    <a:pt x="1534" y="604"/>
                    <a:pt x="1468" y="751"/>
                  </a:cubicBezTo>
                  <a:cubicBezTo>
                    <a:pt x="1466" y="755"/>
                    <a:pt x="1465" y="759"/>
                    <a:pt x="1465" y="764"/>
                  </a:cubicBezTo>
                  <a:cubicBezTo>
                    <a:pt x="1461" y="775"/>
                    <a:pt x="1455" y="785"/>
                    <a:pt x="1448" y="796"/>
                  </a:cubicBezTo>
                  <a:cubicBezTo>
                    <a:pt x="1407" y="866"/>
                    <a:pt x="1352" y="923"/>
                    <a:pt x="1284" y="969"/>
                  </a:cubicBezTo>
                  <a:cubicBezTo>
                    <a:pt x="1280" y="972"/>
                    <a:pt x="1276" y="975"/>
                    <a:pt x="1273" y="977"/>
                  </a:cubicBezTo>
                  <a:cubicBezTo>
                    <a:pt x="1208" y="1018"/>
                    <a:pt x="1137" y="1043"/>
                    <a:pt x="1061" y="1052"/>
                  </a:cubicBezTo>
                  <a:cubicBezTo>
                    <a:pt x="995" y="1059"/>
                    <a:pt x="929" y="1058"/>
                    <a:pt x="865" y="1040"/>
                  </a:cubicBezTo>
                  <a:cubicBezTo>
                    <a:pt x="814" y="1027"/>
                    <a:pt x="766" y="1008"/>
                    <a:pt x="721" y="980"/>
                  </a:cubicBezTo>
                  <a:cubicBezTo>
                    <a:pt x="703" y="967"/>
                    <a:pt x="685" y="955"/>
                    <a:pt x="667" y="941"/>
                  </a:cubicBezTo>
                  <a:cubicBezTo>
                    <a:pt x="661" y="936"/>
                    <a:pt x="655" y="937"/>
                    <a:pt x="649" y="943"/>
                  </a:cubicBezTo>
                  <a:cubicBezTo>
                    <a:pt x="632" y="960"/>
                    <a:pt x="615" y="978"/>
                    <a:pt x="598" y="995"/>
                  </a:cubicBezTo>
                  <a:cubicBezTo>
                    <a:pt x="592" y="1000"/>
                    <a:pt x="590" y="1007"/>
                    <a:pt x="592" y="1014"/>
                  </a:cubicBezTo>
                  <a:cubicBezTo>
                    <a:pt x="594" y="1025"/>
                    <a:pt x="592" y="1035"/>
                    <a:pt x="590" y="1046"/>
                  </a:cubicBezTo>
                  <a:cubicBezTo>
                    <a:pt x="588" y="1052"/>
                    <a:pt x="589" y="1060"/>
                    <a:pt x="583" y="1065"/>
                  </a:cubicBezTo>
                  <a:cubicBezTo>
                    <a:pt x="582" y="1065"/>
                    <a:pt x="580" y="1066"/>
                    <a:pt x="580" y="1067"/>
                  </a:cubicBezTo>
                  <a:cubicBezTo>
                    <a:pt x="553" y="1104"/>
                    <a:pt x="517" y="1132"/>
                    <a:pt x="486" y="1165"/>
                  </a:cubicBezTo>
                  <a:cubicBezTo>
                    <a:pt x="474" y="1178"/>
                    <a:pt x="462" y="1190"/>
                    <a:pt x="449" y="1203"/>
                  </a:cubicBezTo>
                  <a:cubicBezTo>
                    <a:pt x="446" y="1212"/>
                    <a:pt x="438" y="1217"/>
                    <a:pt x="432" y="1223"/>
                  </a:cubicBezTo>
                  <a:cubicBezTo>
                    <a:pt x="394" y="1261"/>
                    <a:pt x="357" y="1299"/>
                    <a:pt x="319" y="1337"/>
                  </a:cubicBezTo>
                  <a:cubicBezTo>
                    <a:pt x="313" y="1342"/>
                    <a:pt x="308" y="1349"/>
                    <a:pt x="300" y="1352"/>
                  </a:cubicBezTo>
                  <a:cubicBezTo>
                    <a:pt x="277" y="1373"/>
                    <a:pt x="255" y="1396"/>
                    <a:pt x="233" y="1419"/>
                  </a:cubicBezTo>
                  <a:cubicBezTo>
                    <a:pt x="209" y="1442"/>
                    <a:pt x="186" y="1466"/>
                    <a:pt x="162" y="1489"/>
                  </a:cubicBezTo>
                  <a:cubicBezTo>
                    <a:pt x="126" y="1525"/>
                    <a:pt x="69" y="1525"/>
                    <a:pt x="34" y="1489"/>
                  </a:cubicBezTo>
                  <a:cubicBezTo>
                    <a:pt x="0" y="1454"/>
                    <a:pt x="0" y="1398"/>
                    <a:pt x="35" y="1362"/>
                  </a:cubicBezTo>
                  <a:cubicBezTo>
                    <a:pt x="38" y="1360"/>
                    <a:pt x="40" y="1357"/>
                    <a:pt x="42" y="1354"/>
                  </a:cubicBezTo>
                  <a:cubicBezTo>
                    <a:pt x="46" y="1344"/>
                    <a:pt x="56" y="1339"/>
                    <a:pt x="63" y="1331"/>
                  </a:cubicBezTo>
                  <a:cubicBezTo>
                    <a:pt x="67" y="1326"/>
                    <a:pt x="72" y="1321"/>
                    <a:pt x="77" y="1316"/>
                  </a:cubicBezTo>
                  <a:cubicBezTo>
                    <a:pt x="80" y="1314"/>
                    <a:pt x="82" y="1312"/>
                    <a:pt x="84" y="1309"/>
                  </a:cubicBezTo>
                  <a:cubicBezTo>
                    <a:pt x="99" y="1294"/>
                    <a:pt x="114" y="1279"/>
                    <a:pt x="129" y="1264"/>
                  </a:cubicBezTo>
                  <a:cubicBezTo>
                    <a:pt x="131" y="1262"/>
                    <a:pt x="133" y="1260"/>
                    <a:pt x="135" y="1259"/>
                  </a:cubicBezTo>
                  <a:cubicBezTo>
                    <a:pt x="150" y="1244"/>
                    <a:pt x="165" y="1229"/>
                    <a:pt x="180" y="1214"/>
                  </a:cubicBezTo>
                  <a:cubicBezTo>
                    <a:pt x="182" y="1211"/>
                    <a:pt x="185" y="1209"/>
                    <a:pt x="187" y="1206"/>
                  </a:cubicBezTo>
                  <a:cubicBezTo>
                    <a:pt x="195" y="1198"/>
                    <a:pt x="203" y="1191"/>
                    <a:pt x="210" y="1182"/>
                  </a:cubicBezTo>
                  <a:cubicBezTo>
                    <a:pt x="285" y="1109"/>
                    <a:pt x="359" y="1034"/>
                    <a:pt x="433" y="960"/>
                  </a:cubicBezTo>
                  <a:cubicBezTo>
                    <a:pt x="439" y="956"/>
                    <a:pt x="442" y="948"/>
                    <a:pt x="451" y="949"/>
                  </a:cubicBezTo>
                  <a:cubicBezTo>
                    <a:pt x="472" y="937"/>
                    <a:pt x="494" y="932"/>
                    <a:pt x="518" y="937"/>
                  </a:cubicBezTo>
                  <a:cubicBezTo>
                    <a:pt x="523" y="938"/>
                    <a:pt x="526" y="936"/>
                    <a:pt x="527" y="931"/>
                  </a:cubicBezTo>
                  <a:cubicBezTo>
                    <a:pt x="531" y="925"/>
                    <a:pt x="538" y="920"/>
                    <a:pt x="543" y="914"/>
                  </a:cubicBezTo>
                  <a:cubicBezTo>
                    <a:pt x="555" y="902"/>
                    <a:pt x="567" y="889"/>
                    <a:pt x="580" y="877"/>
                  </a:cubicBezTo>
                  <a:cubicBezTo>
                    <a:pt x="589" y="867"/>
                    <a:pt x="589" y="864"/>
                    <a:pt x="581" y="854"/>
                  </a:cubicBezTo>
                  <a:cubicBezTo>
                    <a:pt x="566" y="836"/>
                    <a:pt x="554" y="817"/>
                    <a:pt x="542" y="797"/>
                  </a:cubicBezTo>
                  <a:cubicBezTo>
                    <a:pt x="538" y="790"/>
                    <a:pt x="534" y="783"/>
                    <a:pt x="530" y="777"/>
                  </a:cubicBezTo>
                  <a:cubicBezTo>
                    <a:pt x="528" y="773"/>
                    <a:pt x="525" y="770"/>
                    <a:pt x="526" y="766"/>
                  </a:cubicBezTo>
                  <a:cubicBezTo>
                    <a:pt x="526" y="760"/>
                    <a:pt x="523" y="755"/>
                    <a:pt x="521" y="751"/>
                  </a:cubicBezTo>
                  <a:cubicBezTo>
                    <a:pt x="455" y="602"/>
                    <a:pt x="456" y="454"/>
                    <a:pt x="522" y="306"/>
                  </a:cubicBezTo>
                  <a:cubicBezTo>
                    <a:pt x="524" y="302"/>
                    <a:pt x="526" y="299"/>
                    <a:pt x="526" y="294"/>
                  </a:cubicBezTo>
                  <a:cubicBezTo>
                    <a:pt x="527" y="281"/>
                    <a:pt x="536" y="272"/>
                    <a:pt x="542" y="262"/>
                  </a:cubicBezTo>
                  <a:cubicBezTo>
                    <a:pt x="569" y="214"/>
                    <a:pt x="605" y="174"/>
                    <a:pt x="645" y="137"/>
                  </a:cubicBezTo>
                  <a:cubicBezTo>
                    <a:pt x="692" y="94"/>
                    <a:pt x="746" y="62"/>
                    <a:pt x="806" y="39"/>
                  </a:cubicBezTo>
                  <a:cubicBezTo>
                    <a:pt x="832" y="29"/>
                    <a:pt x="860" y="22"/>
                    <a:pt x="887" y="14"/>
                  </a:cubicBezTo>
                  <a:cubicBezTo>
                    <a:pt x="950" y="0"/>
                    <a:pt x="1014" y="0"/>
                    <a:pt x="1078" y="10"/>
                  </a:cubicBezTo>
                  <a:cubicBezTo>
                    <a:pt x="1086" y="11"/>
                    <a:pt x="1094" y="12"/>
                    <a:pt x="1101" y="14"/>
                  </a:cubicBezTo>
                  <a:cubicBezTo>
                    <a:pt x="1134" y="23"/>
                    <a:pt x="1167" y="31"/>
                    <a:pt x="1199" y="45"/>
                  </a:cubicBezTo>
                  <a:cubicBezTo>
                    <a:pt x="1304" y="90"/>
                    <a:pt x="1387" y="162"/>
                    <a:pt x="1446" y="260"/>
                  </a:cubicBezTo>
                  <a:cubicBezTo>
                    <a:pt x="1447" y="261"/>
                    <a:pt x="1448" y="262"/>
                    <a:pt x="1448" y="263"/>
                  </a:cubicBezTo>
                  <a:cubicBezTo>
                    <a:pt x="1455" y="273"/>
                    <a:pt x="1461" y="284"/>
                    <a:pt x="1465" y="295"/>
                  </a:cubicBezTo>
                  <a:close/>
                </a:path>
              </a:pathLst>
            </a:custGeom>
            <a:solidFill>
              <a:srgbClr val="1A3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7B48D4B2-3B92-7A6B-5F40-664ABCC95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8" y="2071"/>
              <a:ext cx="680" cy="885"/>
            </a:xfrm>
            <a:custGeom>
              <a:avLst/>
              <a:gdLst>
                <a:gd name="T0" fmla="*/ 941 w 941"/>
                <a:gd name="T1" fmla="*/ 613 h 1224"/>
                <a:gd name="T2" fmla="*/ 941 w 941"/>
                <a:gd name="T3" fmla="*/ 1182 h 1224"/>
                <a:gd name="T4" fmla="*/ 900 w 941"/>
                <a:gd name="T5" fmla="*/ 1224 h 1224"/>
                <a:gd name="T6" fmla="*/ 40 w 941"/>
                <a:gd name="T7" fmla="*/ 1224 h 1224"/>
                <a:gd name="T8" fmla="*/ 1 w 941"/>
                <a:gd name="T9" fmla="*/ 1187 h 1224"/>
                <a:gd name="T10" fmla="*/ 0 w 941"/>
                <a:gd name="T11" fmla="*/ 1163 h 1224"/>
                <a:gd name="T12" fmla="*/ 0 w 941"/>
                <a:gd name="T13" fmla="*/ 224 h 1224"/>
                <a:gd name="T14" fmla="*/ 0 w 941"/>
                <a:gd name="T15" fmla="*/ 56 h 1224"/>
                <a:gd name="T16" fmla="*/ 1 w 941"/>
                <a:gd name="T17" fmla="*/ 36 h 1224"/>
                <a:gd name="T18" fmla="*/ 36 w 941"/>
                <a:gd name="T19" fmla="*/ 1 h 1224"/>
                <a:gd name="T20" fmla="*/ 62 w 941"/>
                <a:gd name="T21" fmla="*/ 1 h 1224"/>
                <a:gd name="T22" fmla="*/ 894 w 941"/>
                <a:gd name="T23" fmla="*/ 1 h 1224"/>
                <a:gd name="T24" fmla="*/ 917 w 941"/>
                <a:gd name="T25" fmla="*/ 3 h 1224"/>
                <a:gd name="T26" fmla="*/ 941 w 941"/>
                <a:gd name="T27" fmla="*/ 39 h 1224"/>
                <a:gd name="T28" fmla="*/ 941 w 941"/>
                <a:gd name="T29" fmla="*/ 202 h 1224"/>
                <a:gd name="T30" fmla="*/ 941 w 941"/>
                <a:gd name="T31" fmla="*/ 613 h 1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41" h="1224">
                  <a:moveTo>
                    <a:pt x="941" y="613"/>
                  </a:moveTo>
                  <a:cubicBezTo>
                    <a:pt x="941" y="802"/>
                    <a:pt x="941" y="992"/>
                    <a:pt x="941" y="1182"/>
                  </a:cubicBezTo>
                  <a:cubicBezTo>
                    <a:pt x="941" y="1209"/>
                    <a:pt x="927" y="1224"/>
                    <a:pt x="900" y="1224"/>
                  </a:cubicBezTo>
                  <a:cubicBezTo>
                    <a:pt x="614" y="1224"/>
                    <a:pt x="327" y="1224"/>
                    <a:pt x="40" y="1224"/>
                  </a:cubicBezTo>
                  <a:cubicBezTo>
                    <a:pt x="17" y="1224"/>
                    <a:pt x="3" y="1211"/>
                    <a:pt x="1" y="1187"/>
                  </a:cubicBezTo>
                  <a:cubicBezTo>
                    <a:pt x="0" y="1179"/>
                    <a:pt x="0" y="1171"/>
                    <a:pt x="0" y="1163"/>
                  </a:cubicBezTo>
                  <a:cubicBezTo>
                    <a:pt x="0" y="850"/>
                    <a:pt x="0" y="537"/>
                    <a:pt x="0" y="224"/>
                  </a:cubicBezTo>
                  <a:cubicBezTo>
                    <a:pt x="0" y="168"/>
                    <a:pt x="0" y="112"/>
                    <a:pt x="0" y="56"/>
                  </a:cubicBezTo>
                  <a:cubicBezTo>
                    <a:pt x="0" y="49"/>
                    <a:pt x="1" y="43"/>
                    <a:pt x="1" y="36"/>
                  </a:cubicBezTo>
                  <a:cubicBezTo>
                    <a:pt x="3" y="16"/>
                    <a:pt x="17" y="3"/>
                    <a:pt x="36" y="1"/>
                  </a:cubicBezTo>
                  <a:cubicBezTo>
                    <a:pt x="45" y="1"/>
                    <a:pt x="53" y="1"/>
                    <a:pt x="62" y="1"/>
                  </a:cubicBezTo>
                  <a:cubicBezTo>
                    <a:pt x="339" y="1"/>
                    <a:pt x="617" y="1"/>
                    <a:pt x="894" y="1"/>
                  </a:cubicBezTo>
                  <a:cubicBezTo>
                    <a:pt x="902" y="1"/>
                    <a:pt x="910" y="0"/>
                    <a:pt x="917" y="3"/>
                  </a:cubicBezTo>
                  <a:cubicBezTo>
                    <a:pt x="933" y="10"/>
                    <a:pt x="941" y="21"/>
                    <a:pt x="941" y="39"/>
                  </a:cubicBezTo>
                  <a:cubicBezTo>
                    <a:pt x="941" y="93"/>
                    <a:pt x="941" y="148"/>
                    <a:pt x="941" y="202"/>
                  </a:cubicBezTo>
                  <a:cubicBezTo>
                    <a:pt x="941" y="339"/>
                    <a:pt x="941" y="476"/>
                    <a:pt x="941" y="613"/>
                  </a:cubicBezTo>
                  <a:close/>
                </a:path>
              </a:pathLst>
            </a:custGeom>
            <a:solidFill>
              <a:srgbClr val="1F9B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A83CCA5B-B525-DC9E-0325-0317466144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" y="2072"/>
              <a:ext cx="681" cy="883"/>
            </a:xfrm>
            <a:custGeom>
              <a:avLst/>
              <a:gdLst>
                <a:gd name="T0" fmla="*/ 926 w 942"/>
                <a:gd name="T1" fmla="*/ 829 h 1222"/>
                <a:gd name="T2" fmla="*/ 917 w 942"/>
                <a:gd name="T3" fmla="*/ 774 h 1222"/>
                <a:gd name="T4" fmla="*/ 896 w 942"/>
                <a:gd name="T5" fmla="*/ 179 h 1222"/>
                <a:gd name="T6" fmla="*/ 46 w 942"/>
                <a:gd name="T7" fmla="*/ 179 h 1222"/>
                <a:gd name="T8" fmla="*/ 24 w 942"/>
                <a:gd name="T9" fmla="*/ 1169 h 1222"/>
                <a:gd name="T10" fmla="*/ 168 w 942"/>
                <a:gd name="T11" fmla="*/ 1199 h 1222"/>
                <a:gd name="T12" fmla="*/ 199 w 942"/>
                <a:gd name="T13" fmla="*/ 1100 h 1222"/>
                <a:gd name="T14" fmla="*/ 215 w 942"/>
                <a:gd name="T15" fmla="*/ 1100 h 1222"/>
                <a:gd name="T16" fmla="*/ 215 w 942"/>
                <a:gd name="T17" fmla="*/ 1078 h 1222"/>
                <a:gd name="T18" fmla="*/ 255 w 942"/>
                <a:gd name="T19" fmla="*/ 1034 h 1222"/>
                <a:gd name="T20" fmla="*/ 267 w 942"/>
                <a:gd name="T21" fmla="*/ 1175 h 1222"/>
                <a:gd name="T22" fmla="*/ 283 w 942"/>
                <a:gd name="T23" fmla="*/ 1021 h 1222"/>
                <a:gd name="T24" fmla="*/ 317 w 942"/>
                <a:gd name="T25" fmla="*/ 1188 h 1222"/>
                <a:gd name="T26" fmla="*/ 326 w 942"/>
                <a:gd name="T27" fmla="*/ 1052 h 1222"/>
                <a:gd name="T28" fmla="*/ 369 w 942"/>
                <a:gd name="T29" fmla="*/ 1076 h 1222"/>
                <a:gd name="T30" fmla="*/ 369 w 942"/>
                <a:gd name="T31" fmla="*/ 1080 h 1222"/>
                <a:gd name="T32" fmla="*/ 403 w 942"/>
                <a:gd name="T33" fmla="*/ 1077 h 1222"/>
                <a:gd name="T34" fmla="*/ 419 w 942"/>
                <a:gd name="T35" fmla="*/ 1184 h 1222"/>
                <a:gd name="T36" fmla="*/ 421 w 942"/>
                <a:gd name="T37" fmla="*/ 1085 h 1222"/>
                <a:gd name="T38" fmla="*/ 472 w 942"/>
                <a:gd name="T39" fmla="*/ 1099 h 1222"/>
                <a:gd name="T40" fmla="*/ 472 w 942"/>
                <a:gd name="T41" fmla="*/ 1097 h 1222"/>
                <a:gd name="T42" fmla="*/ 520 w 942"/>
                <a:gd name="T43" fmla="*/ 1084 h 1222"/>
                <a:gd name="T44" fmla="*/ 522 w 942"/>
                <a:gd name="T45" fmla="*/ 1182 h 1222"/>
                <a:gd name="T46" fmla="*/ 572 w 942"/>
                <a:gd name="T47" fmla="*/ 1076 h 1222"/>
                <a:gd name="T48" fmla="*/ 573 w 942"/>
                <a:gd name="T49" fmla="*/ 1170 h 1222"/>
                <a:gd name="T50" fmla="*/ 533 w 942"/>
                <a:gd name="T51" fmla="*/ 1222 h 1222"/>
                <a:gd name="T52" fmla="*/ 1 w 942"/>
                <a:gd name="T53" fmla="*/ 1184 h 1222"/>
                <a:gd name="T54" fmla="*/ 0 w 942"/>
                <a:gd name="T55" fmla="*/ 54 h 1222"/>
                <a:gd name="T56" fmla="*/ 45 w 942"/>
                <a:gd name="T57" fmla="*/ 0 h 1222"/>
                <a:gd name="T58" fmla="*/ 898 w 942"/>
                <a:gd name="T59" fmla="*/ 0 h 1222"/>
                <a:gd name="T60" fmla="*/ 941 w 942"/>
                <a:gd name="T61" fmla="*/ 41 h 1222"/>
                <a:gd name="T62" fmla="*/ 942 w 942"/>
                <a:gd name="T63" fmla="*/ 817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42" h="1222">
                  <a:moveTo>
                    <a:pt x="942" y="817"/>
                  </a:moveTo>
                  <a:cubicBezTo>
                    <a:pt x="936" y="821"/>
                    <a:pt x="931" y="825"/>
                    <a:pt x="926" y="829"/>
                  </a:cubicBezTo>
                  <a:cubicBezTo>
                    <a:pt x="919" y="827"/>
                    <a:pt x="918" y="821"/>
                    <a:pt x="918" y="815"/>
                  </a:cubicBezTo>
                  <a:cubicBezTo>
                    <a:pt x="919" y="802"/>
                    <a:pt x="917" y="788"/>
                    <a:pt x="917" y="774"/>
                  </a:cubicBezTo>
                  <a:cubicBezTo>
                    <a:pt x="917" y="583"/>
                    <a:pt x="917" y="391"/>
                    <a:pt x="917" y="200"/>
                  </a:cubicBezTo>
                  <a:cubicBezTo>
                    <a:pt x="917" y="178"/>
                    <a:pt x="917" y="178"/>
                    <a:pt x="896" y="179"/>
                  </a:cubicBezTo>
                  <a:cubicBezTo>
                    <a:pt x="891" y="179"/>
                    <a:pt x="885" y="179"/>
                    <a:pt x="880" y="179"/>
                  </a:cubicBezTo>
                  <a:cubicBezTo>
                    <a:pt x="602" y="179"/>
                    <a:pt x="324" y="179"/>
                    <a:pt x="46" y="179"/>
                  </a:cubicBezTo>
                  <a:cubicBezTo>
                    <a:pt x="24" y="179"/>
                    <a:pt x="24" y="179"/>
                    <a:pt x="24" y="201"/>
                  </a:cubicBezTo>
                  <a:cubicBezTo>
                    <a:pt x="24" y="524"/>
                    <a:pt x="24" y="846"/>
                    <a:pt x="24" y="1169"/>
                  </a:cubicBezTo>
                  <a:cubicBezTo>
                    <a:pt x="24" y="1198"/>
                    <a:pt x="24" y="1199"/>
                    <a:pt x="53" y="1199"/>
                  </a:cubicBezTo>
                  <a:cubicBezTo>
                    <a:pt x="91" y="1199"/>
                    <a:pt x="130" y="1199"/>
                    <a:pt x="168" y="1199"/>
                  </a:cubicBezTo>
                  <a:cubicBezTo>
                    <a:pt x="181" y="1199"/>
                    <a:pt x="181" y="1198"/>
                    <a:pt x="182" y="1185"/>
                  </a:cubicBezTo>
                  <a:cubicBezTo>
                    <a:pt x="183" y="1156"/>
                    <a:pt x="187" y="1127"/>
                    <a:pt x="199" y="1100"/>
                  </a:cubicBezTo>
                  <a:cubicBezTo>
                    <a:pt x="202" y="1094"/>
                    <a:pt x="204" y="1088"/>
                    <a:pt x="211" y="1087"/>
                  </a:cubicBezTo>
                  <a:cubicBezTo>
                    <a:pt x="217" y="1090"/>
                    <a:pt x="215" y="1095"/>
                    <a:pt x="215" y="1100"/>
                  </a:cubicBezTo>
                  <a:cubicBezTo>
                    <a:pt x="215" y="1130"/>
                    <a:pt x="215" y="1160"/>
                    <a:pt x="215" y="1190"/>
                  </a:cubicBezTo>
                  <a:cubicBezTo>
                    <a:pt x="215" y="1153"/>
                    <a:pt x="216" y="1116"/>
                    <a:pt x="215" y="1078"/>
                  </a:cubicBezTo>
                  <a:cubicBezTo>
                    <a:pt x="214" y="1074"/>
                    <a:pt x="216" y="1071"/>
                    <a:pt x="219" y="1067"/>
                  </a:cubicBezTo>
                  <a:cubicBezTo>
                    <a:pt x="228" y="1053"/>
                    <a:pt x="241" y="1043"/>
                    <a:pt x="255" y="1034"/>
                  </a:cubicBezTo>
                  <a:cubicBezTo>
                    <a:pt x="258" y="1032"/>
                    <a:pt x="263" y="1028"/>
                    <a:pt x="266" y="1035"/>
                  </a:cubicBezTo>
                  <a:cubicBezTo>
                    <a:pt x="267" y="1085"/>
                    <a:pt x="266" y="1135"/>
                    <a:pt x="267" y="1175"/>
                  </a:cubicBezTo>
                  <a:cubicBezTo>
                    <a:pt x="267" y="1134"/>
                    <a:pt x="266" y="1083"/>
                    <a:pt x="267" y="1032"/>
                  </a:cubicBezTo>
                  <a:cubicBezTo>
                    <a:pt x="269" y="1024"/>
                    <a:pt x="275" y="1022"/>
                    <a:pt x="283" y="1021"/>
                  </a:cubicBezTo>
                  <a:cubicBezTo>
                    <a:pt x="298" y="1027"/>
                    <a:pt x="311" y="1035"/>
                    <a:pt x="317" y="1051"/>
                  </a:cubicBezTo>
                  <a:cubicBezTo>
                    <a:pt x="316" y="1096"/>
                    <a:pt x="317" y="1142"/>
                    <a:pt x="317" y="1188"/>
                  </a:cubicBezTo>
                  <a:cubicBezTo>
                    <a:pt x="317" y="1144"/>
                    <a:pt x="316" y="1099"/>
                    <a:pt x="317" y="1055"/>
                  </a:cubicBezTo>
                  <a:cubicBezTo>
                    <a:pt x="319" y="1050"/>
                    <a:pt x="323" y="1050"/>
                    <a:pt x="326" y="1052"/>
                  </a:cubicBezTo>
                  <a:cubicBezTo>
                    <a:pt x="340" y="1057"/>
                    <a:pt x="354" y="1061"/>
                    <a:pt x="366" y="1070"/>
                  </a:cubicBezTo>
                  <a:cubicBezTo>
                    <a:pt x="367" y="1072"/>
                    <a:pt x="369" y="1074"/>
                    <a:pt x="369" y="1076"/>
                  </a:cubicBezTo>
                  <a:cubicBezTo>
                    <a:pt x="369" y="1112"/>
                    <a:pt x="369" y="1147"/>
                    <a:pt x="369" y="1177"/>
                  </a:cubicBezTo>
                  <a:cubicBezTo>
                    <a:pt x="369" y="1149"/>
                    <a:pt x="369" y="1114"/>
                    <a:pt x="369" y="1080"/>
                  </a:cubicBezTo>
                  <a:cubicBezTo>
                    <a:pt x="371" y="1071"/>
                    <a:pt x="375" y="1069"/>
                    <a:pt x="383" y="1072"/>
                  </a:cubicBezTo>
                  <a:cubicBezTo>
                    <a:pt x="390" y="1075"/>
                    <a:pt x="397" y="1076"/>
                    <a:pt x="403" y="1077"/>
                  </a:cubicBezTo>
                  <a:cubicBezTo>
                    <a:pt x="411" y="1077"/>
                    <a:pt x="416" y="1081"/>
                    <a:pt x="419" y="1088"/>
                  </a:cubicBezTo>
                  <a:cubicBezTo>
                    <a:pt x="420" y="1122"/>
                    <a:pt x="419" y="1156"/>
                    <a:pt x="419" y="1184"/>
                  </a:cubicBezTo>
                  <a:cubicBezTo>
                    <a:pt x="420" y="1159"/>
                    <a:pt x="419" y="1128"/>
                    <a:pt x="419" y="1097"/>
                  </a:cubicBezTo>
                  <a:cubicBezTo>
                    <a:pt x="420" y="1093"/>
                    <a:pt x="419" y="1089"/>
                    <a:pt x="421" y="1085"/>
                  </a:cubicBezTo>
                  <a:cubicBezTo>
                    <a:pt x="437" y="1077"/>
                    <a:pt x="452" y="1083"/>
                    <a:pt x="467" y="1085"/>
                  </a:cubicBezTo>
                  <a:cubicBezTo>
                    <a:pt x="473" y="1089"/>
                    <a:pt x="472" y="1094"/>
                    <a:pt x="472" y="1099"/>
                  </a:cubicBezTo>
                  <a:cubicBezTo>
                    <a:pt x="472" y="1128"/>
                    <a:pt x="472" y="1156"/>
                    <a:pt x="472" y="1185"/>
                  </a:cubicBezTo>
                  <a:cubicBezTo>
                    <a:pt x="472" y="1156"/>
                    <a:pt x="472" y="1126"/>
                    <a:pt x="472" y="1097"/>
                  </a:cubicBezTo>
                  <a:cubicBezTo>
                    <a:pt x="472" y="1093"/>
                    <a:pt x="471" y="1089"/>
                    <a:pt x="473" y="1086"/>
                  </a:cubicBezTo>
                  <a:cubicBezTo>
                    <a:pt x="489" y="1078"/>
                    <a:pt x="504" y="1080"/>
                    <a:pt x="520" y="1084"/>
                  </a:cubicBezTo>
                  <a:cubicBezTo>
                    <a:pt x="523" y="1088"/>
                    <a:pt x="522" y="1092"/>
                    <a:pt x="522" y="1097"/>
                  </a:cubicBezTo>
                  <a:cubicBezTo>
                    <a:pt x="522" y="1127"/>
                    <a:pt x="522" y="1158"/>
                    <a:pt x="522" y="1182"/>
                  </a:cubicBezTo>
                  <a:cubicBezTo>
                    <a:pt x="522" y="1154"/>
                    <a:pt x="522" y="1119"/>
                    <a:pt x="522" y="1084"/>
                  </a:cubicBezTo>
                  <a:cubicBezTo>
                    <a:pt x="530" y="1076"/>
                    <a:pt x="563" y="1070"/>
                    <a:pt x="572" y="1076"/>
                  </a:cubicBezTo>
                  <a:cubicBezTo>
                    <a:pt x="575" y="1086"/>
                    <a:pt x="573" y="1097"/>
                    <a:pt x="573" y="1107"/>
                  </a:cubicBezTo>
                  <a:cubicBezTo>
                    <a:pt x="574" y="1128"/>
                    <a:pt x="573" y="1149"/>
                    <a:pt x="573" y="1170"/>
                  </a:cubicBezTo>
                  <a:cubicBezTo>
                    <a:pt x="573" y="1175"/>
                    <a:pt x="573" y="1180"/>
                    <a:pt x="571" y="1185"/>
                  </a:cubicBezTo>
                  <a:cubicBezTo>
                    <a:pt x="559" y="1198"/>
                    <a:pt x="546" y="1210"/>
                    <a:pt x="533" y="1222"/>
                  </a:cubicBezTo>
                  <a:cubicBezTo>
                    <a:pt x="369" y="1222"/>
                    <a:pt x="204" y="1222"/>
                    <a:pt x="39" y="1222"/>
                  </a:cubicBezTo>
                  <a:cubicBezTo>
                    <a:pt x="17" y="1222"/>
                    <a:pt x="1" y="1206"/>
                    <a:pt x="1" y="1184"/>
                  </a:cubicBezTo>
                  <a:cubicBezTo>
                    <a:pt x="0" y="1154"/>
                    <a:pt x="1" y="1124"/>
                    <a:pt x="1" y="1093"/>
                  </a:cubicBezTo>
                  <a:cubicBezTo>
                    <a:pt x="1" y="747"/>
                    <a:pt x="0" y="401"/>
                    <a:pt x="0" y="54"/>
                  </a:cubicBezTo>
                  <a:cubicBezTo>
                    <a:pt x="0" y="51"/>
                    <a:pt x="0" y="48"/>
                    <a:pt x="1" y="45"/>
                  </a:cubicBezTo>
                  <a:cubicBezTo>
                    <a:pt x="1" y="15"/>
                    <a:pt x="15" y="0"/>
                    <a:pt x="45" y="0"/>
                  </a:cubicBezTo>
                  <a:cubicBezTo>
                    <a:pt x="115" y="0"/>
                    <a:pt x="185" y="0"/>
                    <a:pt x="255" y="0"/>
                  </a:cubicBezTo>
                  <a:cubicBezTo>
                    <a:pt x="470" y="0"/>
                    <a:pt x="684" y="0"/>
                    <a:pt x="898" y="0"/>
                  </a:cubicBezTo>
                  <a:cubicBezTo>
                    <a:pt x="917" y="0"/>
                    <a:pt x="931" y="7"/>
                    <a:pt x="939" y="25"/>
                  </a:cubicBezTo>
                  <a:cubicBezTo>
                    <a:pt x="942" y="30"/>
                    <a:pt x="941" y="35"/>
                    <a:pt x="941" y="41"/>
                  </a:cubicBezTo>
                  <a:cubicBezTo>
                    <a:pt x="941" y="284"/>
                    <a:pt x="941" y="527"/>
                    <a:pt x="941" y="770"/>
                  </a:cubicBezTo>
                  <a:cubicBezTo>
                    <a:pt x="941" y="785"/>
                    <a:pt x="941" y="801"/>
                    <a:pt x="942" y="817"/>
                  </a:cubicBezTo>
                  <a:close/>
                </a:path>
              </a:pathLst>
            </a:custGeom>
            <a:solidFill>
              <a:srgbClr val="F6A4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4" name="Freeform 8">
              <a:extLst>
                <a:ext uri="{FF2B5EF4-FFF2-40B4-BE49-F238E27FC236}">
                  <a16:creationId xmlns:a16="http://schemas.microsoft.com/office/drawing/2014/main" id="{0EF37512-05D7-FB50-5330-2BC043E89D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1863"/>
              <a:ext cx="680" cy="326"/>
            </a:xfrm>
            <a:custGeom>
              <a:avLst/>
              <a:gdLst>
                <a:gd name="T0" fmla="*/ 578 w 941"/>
                <a:gd name="T1" fmla="*/ 174 h 451"/>
                <a:gd name="T2" fmla="*/ 360 w 941"/>
                <a:gd name="T3" fmla="*/ 174 h 451"/>
                <a:gd name="T4" fmla="*/ 34 w 941"/>
                <a:gd name="T5" fmla="*/ 179 h 451"/>
                <a:gd name="T6" fmla="*/ 23 w 941"/>
                <a:gd name="T7" fmla="*/ 190 h 451"/>
                <a:gd name="T8" fmla="*/ 23 w 941"/>
                <a:gd name="T9" fmla="*/ 394 h 451"/>
                <a:gd name="T10" fmla="*/ 19 w 941"/>
                <a:gd name="T11" fmla="*/ 420 h 451"/>
                <a:gd name="T12" fmla="*/ 1 w 941"/>
                <a:gd name="T13" fmla="*/ 450 h 451"/>
                <a:gd name="T14" fmla="*/ 0 w 941"/>
                <a:gd name="T15" fmla="*/ 437 h 451"/>
                <a:gd name="T16" fmla="*/ 0 w 941"/>
                <a:gd name="T17" fmla="*/ 43 h 451"/>
                <a:gd name="T18" fmla="*/ 43 w 941"/>
                <a:gd name="T19" fmla="*/ 0 h 451"/>
                <a:gd name="T20" fmla="*/ 896 w 941"/>
                <a:gd name="T21" fmla="*/ 0 h 451"/>
                <a:gd name="T22" fmla="*/ 936 w 941"/>
                <a:gd name="T23" fmla="*/ 20 h 451"/>
                <a:gd name="T24" fmla="*/ 941 w 941"/>
                <a:gd name="T25" fmla="*/ 37 h 451"/>
                <a:gd name="T26" fmla="*/ 940 w 941"/>
                <a:gd name="T27" fmla="*/ 446 h 451"/>
                <a:gd name="T28" fmla="*/ 940 w 941"/>
                <a:gd name="T29" fmla="*/ 451 h 451"/>
                <a:gd name="T30" fmla="*/ 930 w 941"/>
                <a:gd name="T31" fmla="*/ 437 h 451"/>
                <a:gd name="T32" fmla="*/ 921 w 941"/>
                <a:gd name="T33" fmla="*/ 422 h 451"/>
                <a:gd name="T34" fmla="*/ 919 w 941"/>
                <a:gd name="T35" fmla="*/ 386 h 451"/>
                <a:gd name="T36" fmla="*/ 919 w 941"/>
                <a:gd name="T37" fmla="*/ 194 h 451"/>
                <a:gd name="T38" fmla="*/ 904 w 941"/>
                <a:gd name="T39" fmla="*/ 179 h 451"/>
                <a:gd name="T40" fmla="*/ 623 w 941"/>
                <a:gd name="T41" fmla="*/ 179 h 451"/>
                <a:gd name="T42" fmla="*/ 578 w 941"/>
                <a:gd name="T43" fmla="*/ 174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1" h="451">
                  <a:moveTo>
                    <a:pt x="578" y="174"/>
                  </a:moveTo>
                  <a:cubicBezTo>
                    <a:pt x="505" y="160"/>
                    <a:pt x="433" y="159"/>
                    <a:pt x="360" y="174"/>
                  </a:cubicBezTo>
                  <a:cubicBezTo>
                    <a:pt x="252" y="184"/>
                    <a:pt x="143" y="176"/>
                    <a:pt x="34" y="179"/>
                  </a:cubicBezTo>
                  <a:cubicBezTo>
                    <a:pt x="25" y="179"/>
                    <a:pt x="23" y="182"/>
                    <a:pt x="23" y="190"/>
                  </a:cubicBezTo>
                  <a:cubicBezTo>
                    <a:pt x="24" y="258"/>
                    <a:pt x="23" y="326"/>
                    <a:pt x="23" y="394"/>
                  </a:cubicBezTo>
                  <a:cubicBezTo>
                    <a:pt x="24" y="403"/>
                    <a:pt x="23" y="411"/>
                    <a:pt x="19" y="420"/>
                  </a:cubicBezTo>
                  <a:cubicBezTo>
                    <a:pt x="13" y="430"/>
                    <a:pt x="7" y="440"/>
                    <a:pt x="1" y="450"/>
                  </a:cubicBezTo>
                  <a:cubicBezTo>
                    <a:pt x="1" y="446"/>
                    <a:pt x="0" y="442"/>
                    <a:pt x="0" y="437"/>
                  </a:cubicBezTo>
                  <a:cubicBezTo>
                    <a:pt x="0" y="306"/>
                    <a:pt x="0" y="175"/>
                    <a:pt x="0" y="43"/>
                  </a:cubicBezTo>
                  <a:cubicBezTo>
                    <a:pt x="0" y="14"/>
                    <a:pt x="14" y="0"/>
                    <a:pt x="43" y="0"/>
                  </a:cubicBezTo>
                  <a:cubicBezTo>
                    <a:pt x="327" y="0"/>
                    <a:pt x="611" y="0"/>
                    <a:pt x="896" y="0"/>
                  </a:cubicBezTo>
                  <a:cubicBezTo>
                    <a:pt x="913" y="0"/>
                    <a:pt x="927" y="4"/>
                    <a:pt x="936" y="20"/>
                  </a:cubicBezTo>
                  <a:cubicBezTo>
                    <a:pt x="939" y="25"/>
                    <a:pt x="941" y="31"/>
                    <a:pt x="941" y="37"/>
                  </a:cubicBezTo>
                  <a:cubicBezTo>
                    <a:pt x="941" y="173"/>
                    <a:pt x="941" y="309"/>
                    <a:pt x="940" y="446"/>
                  </a:cubicBezTo>
                  <a:cubicBezTo>
                    <a:pt x="940" y="448"/>
                    <a:pt x="940" y="449"/>
                    <a:pt x="940" y="451"/>
                  </a:cubicBezTo>
                  <a:cubicBezTo>
                    <a:pt x="932" y="449"/>
                    <a:pt x="934" y="441"/>
                    <a:pt x="930" y="437"/>
                  </a:cubicBezTo>
                  <a:cubicBezTo>
                    <a:pt x="926" y="432"/>
                    <a:pt x="924" y="427"/>
                    <a:pt x="921" y="422"/>
                  </a:cubicBezTo>
                  <a:cubicBezTo>
                    <a:pt x="919" y="410"/>
                    <a:pt x="919" y="398"/>
                    <a:pt x="919" y="386"/>
                  </a:cubicBezTo>
                  <a:cubicBezTo>
                    <a:pt x="919" y="322"/>
                    <a:pt x="919" y="258"/>
                    <a:pt x="919" y="194"/>
                  </a:cubicBezTo>
                  <a:cubicBezTo>
                    <a:pt x="919" y="179"/>
                    <a:pt x="919" y="179"/>
                    <a:pt x="904" y="179"/>
                  </a:cubicBezTo>
                  <a:cubicBezTo>
                    <a:pt x="810" y="179"/>
                    <a:pt x="717" y="179"/>
                    <a:pt x="623" y="179"/>
                  </a:cubicBezTo>
                  <a:cubicBezTo>
                    <a:pt x="608" y="179"/>
                    <a:pt x="593" y="175"/>
                    <a:pt x="578" y="174"/>
                  </a:cubicBezTo>
                  <a:close/>
                </a:path>
              </a:pathLst>
            </a:custGeom>
            <a:solidFill>
              <a:srgbClr val="C73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5" name="Freeform 9">
              <a:extLst>
                <a:ext uri="{FF2B5EF4-FFF2-40B4-BE49-F238E27FC236}">
                  <a16:creationId xmlns:a16="http://schemas.microsoft.com/office/drawing/2014/main" id="{706ACADD-3865-FD33-6167-291545A46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6" y="2528"/>
              <a:ext cx="638" cy="219"/>
            </a:xfrm>
            <a:custGeom>
              <a:avLst/>
              <a:gdLst>
                <a:gd name="T0" fmla="*/ 864 w 883"/>
                <a:gd name="T1" fmla="*/ 29 h 303"/>
                <a:gd name="T2" fmla="*/ 882 w 883"/>
                <a:gd name="T3" fmla="*/ 0 h 303"/>
                <a:gd name="T4" fmla="*/ 883 w 883"/>
                <a:gd name="T5" fmla="*/ 48 h 303"/>
                <a:gd name="T6" fmla="*/ 883 w 883"/>
                <a:gd name="T7" fmla="*/ 261 h 303"/>
                <a:gd name="T8" fmla="*/ 842 w 883"/>
                <a:gd name="T9" fmla="*/ 302 h 303"/>
                <a:gd name="T10" fmla="*/ 10 w 883"/>
                <a:gd name="T11" fmla="*/ 302 h 303"/>
                <a:gd name="T12" fmla="*/ 0 w 883"/>
                <a:gd name="T13" fmla="*/ 301 h 303"/>
                <a:gd name="T14" fmla="*/ 4 w 883"/>
                <a:gd name="T15" fmla="*/ 281 h 303"/>
                <a:gd name="T16" fmla="*/ 21 w 883"/>
                <a:gd name="T17" fmla="*/ 279 h 303"/>
                <a:gd name="T18" fmla="*/ 111 w 883"/>
                <a:gd name="T19" fmla="*/ 279 h 303"/>
                <a:gd name="T20" fmla="*/ 126 w 883"/>
                <a:gd name="T21" fmla="*/ 266 h 303"/>
                <a:gd name="T22" fmla="*/ 131 w 883"/>
                <a:gd name="T23" fmla="*/ 225 h 303"/>
                <a:gd name="T24" fmla="*/ 138 w 883"/>
                <a:gd name="T25" fmla="*/ 213 h 303"/>
                <a:gd name="T26" fmla="*/ 184 w 883"/>
                <a:gd name="T27" fmla="*/ 237 h 303"/>
                <a:gd name="T28" fmla="*/ 308 w 883"/>
                <a:gd name="T29" fmla="*/ 278 h 303"/>
                <a:gd name="T30" fmla="*/ 443 w 883"/>
                <a:gd name="T31" fmla="*/ 287 h 303"/>
                <a:gd name="T32" fmla="*/ 631 w 883"/>
                <a:gd name="T33" fmla="*/ 241 h 303"/>
                <a:gd name="T34" fmla="*/ 680 w 883"/>
                <a:gd name="T35" fmla="*/ 215 h 303"/>
                <a:gd name="T36" fmla="*/ 690 w 883"/>
                <a:gd name="T37" fmla="*/ 211 h 303"/>
                <a:gd name="T38" fmla="*/ 698 w 883"/>
                <a:gd name="T39" fmla="*/ 225 h 303"/>
                <a:gd name="T40" fmla="*/ 703 w 883"/>
                <a:gd name="T41" fmla="*/ 268 h 303"/>
                <a:gd name="T42" fmla="*/ 715 w 883"/>
                <a:gd name="T43" fmla="*/ 279 h 303"/>
                <a:gd name="T44" fmla="*/ 842 w 883"/>
                <a:gd name="T45" fmla="*/ 278 h 303"/>
                <a:gd name="T46" fmla="*/ 860 w 883"/>
                <a:gd name="T47" fmla="*/ 262 h 303"/>
                <a:gd name="T48" fmla="*/ 861 w 883"/>
                <a:gd name="T49" fmla="*/ 245 h 303"/>
                <a:gd name="T50" fmla="*/ 861 w 883"/>
                <a:gd name="T51" fmla="*/ 67 h 303"/>
                <a:gd name="T52" fmla="*/ 864 w 883"/>
                <a:gd name="T53" fmla="*/ 29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3" h="303">
                  <a:moveTo>
                    <a:pt x="864" y="29"/>
                  </a:moveTo>
                  <a:cubicBezTo>
                    <a:pt x="870" y="20"/>
                    <a:pt x="873" y="8"/>
                    <a:pt x="882" y="0"/>
                  </a:cubicBezTo>
                  <a:cubicBezTo>
                    <a:pt x="882" y="16"/>
                    <a:pt x="883" y="32"/>
                    <a:pt x="883" y="48"/>
                  </a:cubicBezTo>
                  <a:cubicBezTo>
                    <a:pt x="883" y="119"/>
                    <a:pt x="883" y="190"/>
                    <a:pt x="883" y="261"/>
                  </a:cubicBezTo>
                  <a:cubicBezTo>
                    <a:pt x="883" y="287"/>
                    <a:pt x="868" y="302"/>
                    <a:pt x="842" y="302"/>
                  </a:cubicBezTo>
                  <a:cubicBezTo>
                    <a:pt x="565" y="302"/>
                    <a:pt x="287" y="302"/>
                    <a:pt x="10" y="302"/>
                  </a:cubicBezTo>
                  <a:cubicBezTo>
                    <a:pt x="7" y="302"/>
                    <a:pt x="3" y="303"/>
                    <a:pt x="0" y="301"/>
                  </a:cubicBezTo>
                  <a:cubicBezTo>
                    <a:pt x="0" y="294"/>
                    <a:pt x="3" y="288"/>
                    <a:pt x="4" y="281"/>
                  </a:cubicBezTo>
                  <a:cubicBezTo>
                    <a:pt x="9" y="279"/>
                    <a:pt x="15" y="279"/>
                    <a:pt x="21" y="279"/>
                  </a:cubicBezTo>
                  <a:cubicBezTo>
                    <a:pt x="51" y="279"/>
                    <a:pt x="81" y="279"/>
                    <a:pt x="111" y="279"/>
                  </a:cubicBezTo>
                  <a:cubicBezTo>
                    <a:pt x="124" y="279"/>
                    <a:pt x="124" y="278"/>
                    <a:pt x="126" y="266"/>
                  </a:cubicBezTo>
                  <a:cubicBezTo>
                    <a:pt x="128" y="252"/>
                    <a:pt x="127" y="238"/>
                    <a:pt x="131" y="225"/>
                  </a:cubicBezTo>
                  <a:cubicBezTo>
                    <a:pt x="132" y="220"/>
                    <a:pt x="131" y="214"/>
                    <a:pt x="138" y="213"/>
                  </a:cubicBezTo>
                  <a:cubicBezTo>
                    <a:pt x="155" y="219"/>
                    <a:pt x="169" y="229"/>
                    <a:pt x="184" y="237"/>
                  </a:cubicBezTo>
                  <a:cubicBezTo>
                    <a:pt x="224" y="255"/>
                    <a:pt x="265" y="269"/>
                    <a:pt x="308" y="278"/>
                  </a:cubicBezTo>
                  <a:cubicBezTo>
                    <a:pt x="352" y="288"/>
                    <a:pt x="398" y="289"/>
                    <a:pt x="443" y="287"/>
                  </a:cubicBezTo>
                  <a:cubicBezTo>
                    <a:pt x="509" y="284"/>
                    <a:pt x="571" y="268"/>
                    <a:pt x="631" y="241"/>
                  </a:cubicBezTo>
                  <a:cubicBezTo>
                    <a:pt x="648" y="233"/>
                    <a:pt x="664" y="225"/>
                    <a:pt x="680" y="215"/>
                  </a:cubicBezTo>
                  <a:cubicBezTo>
                    <a:pt x="683" y="213"/>
                    <a:pt x="686" y="211"/>
                    <a:pt x="690" y="211"/>
                  </a:cubicBezTo>
                  <a:cubicBezTo>
                    <a:pt x="696" y="214"/>
                    <a:pt x="696" y="220"/>
                    <a:pt x="698" y="225"/>
                  </a:cubicBezTo>
                  <a:cubicBezTo>
                    <a:pt x="701" y="239"/>
                    <a:pt x="701" y="254"/>
                    <a:pt x="703" y="268"/>
                  </a:cubicBezTo>
                  <a:cubicBezTo>
                    <a:pt x="704" y="276"/>
                    <a:pt x="707" y="279"/>
                    <a:pt x="715" y="279"/>
                  </a:cubicBezTo>
                  <a:cubicBezTo>
                    <a:pt x="757" y="279"/>
                    <a:pt x="800" y="279"/>
                    <a:pt x="842" y="278"/>
                  </a:cubicBezTo>
                  <a:cubicBezTo>
                    <a:pt x="854" y="278"/>
                    <a:pt x="859" y="274"/>
                    <a:pt x="860" y="262"/>
                  </a:cubicBezTo>
                  <a:cubicBezTo>
                    <a:pt x="861" y="256"/>
                    <a:pt x="861" y="251"/>
                    <a:pt x="861" y="245"/>
                  </a:cubicBezTo>
                  <a:cubicBezTo>
                    <a:pt x="861" y="186"/>
                    <a:pt x="861" y="126"/>
                    <a:pt x="861" y="67"/>
                  </a:cubicBezTo>
                  <a:cubicBezTo>
                    <a:pt x="861" y="54"/>
                    <a:pt x="860" y="41"/>
                    <a:pt x="864" y="29"/>
                  </a:cubicBezTo>
                  <a:close/>
                </a:path>
              </a:pathLst>
            </a:custGeom>
            <a:solidFill>
              <a:srgbClr val="C63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6" name="Freeform 10">
              <a:extLst>
                <a:ext uri="{FF2B5EF4-FFF2-40B4-BE49-F238E27FC236}">
                  <a16:creationId xmlns:a16="http://schemas.microsoft.com/office/drawing/2014/main" id="{53234C3C-D392-2CD4-9BF7-D76CC76D7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922" y="2846"/>
              <a:ext cx="109" cy="110"/>
            </a:xfrm>
            <a:custGeom>
              <a:avLst/>
              <a:gdLst>
                <a:gd name="T0" fmla="*/ 0 w 152"/>
                <a:gd name="T1" fmla="*/ 149 h 152"/>
                <a:gd name="T2" fmla="*/ 17 w 152"/>
                <a:gd name="T3" fmla="*/ 132 h 152"/>
                <a:gd name="T4" fmla="*/ 37 w 152"/>
                <a:gd name="T5" fmla="*/ 128 h 152"/>
                <a:gd name="T6" fmla="*/ 106 w 152"/>
                <a:gd name="T7" fmla="*/ 128 h 152"/>
                <a:gd name="T8" fmla="*/ 127 w 152"/>
                <a:gd name="T9" fmla="*/ 107 h 152"/>
                <a:gd name="T10" fmla="*/ 127 w 152"/>
                <a:gd name="T11" fmla="*/ 38 h 152"/>
                <a:gd name="T12" fmla="*/ 131 w 152"/>
                <a:gd name="T13" fmla="*/ 18 h 152"/>
                <a:gd name="T14" fmla="*/ 149 w 152"/>
                <a:gd name="T15" fmla="*/ 0 h 152"/>
                <a:gd name="T16" fmla="*/ 150 w 152"/>
                <a:gd name="T17" fmla="*/ 24 h 152"/>
                <a:gd name="T18" fmla="*/ 150 w 152"/>
                <a:gd name="T19" fmla="*/ 111 h 152"/>
                <a:gd name="T20" fmla="*/ 110 w 152"/>
                <a:gd name="T21" fmla="*/ 151 h 152"/>
                <a:gd name="T22" fmla="*/ 15 w 152"/>
                <a:gd name="T23" fmla="*/ 152 h 152"/>
                <a:gd name="T24" fmla="*/ 0 w 152"/>
                <a:gd name="T25" fmla="*/ 149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2" h="152">
                  <a:moveTo>
                    <a:pt x="0" y="149"/>
                  </a:moveTo>
                  <a:cubicBezTo>
                    <a:pt x="5" y="142"/>
                    <a:pt x="11" y="137"/>
                    <a:pt x="17" y="132"/>
                  </a:cubicBezTo>
                  <a:cubicBezTo>
                    <a:pt x="23" y="129"/>
                    <a:pt x="30" y="128"/>
                    <a:pt x="37" y="128"/>
                  </a:cubicBezTo>
                  <a:cubicBezTo>
                    <a:pt x="60" y="128"/>
                    <a:pt x="83" y="128"/>
                    <a:pt x="106" y="128"/>
                  </a:cubicBezTo>
                  <a:cubicBezTo>
                    <a:pt x="123" y="128"/>
                    <a:pt x="126" y="125"/>
                    <a:pt x="127" y="107"/>
                  </a:cubicBezTo>
                  <a:cubicBezTo>
                    <a:pt x="127" y="84"/>
                    <a:pt x="127" y="61"/>
                    <a:pt x="127" y="38"/>
                  </a:cubicBezTo>
                  <a:cubicBezTo>
                    <a:pt x="127" y="31"/>
                    <a:pt x="127" y="24"/>
                    <a:pt x="131" y="18"/>
                  </a:cubicBezTo>
                  <a:cubicBezTo>
                    <a:pt x="137" y="12"/>
                    <a:pt x="143" y="6"/>
                    <a:pt x="149" y="0"/>
                  </a:cubicBezTo>
                  <a:cubicBezTo>
                    <a:pt x="152" y="8"/>
                    <a:pt x="150" y="16"/>
                    <a:pt x="150" y="24"/>
                  </a:cubicBezTo>
                  <a:cubicBezTo>
                    <a:pt x="150" y="53"/>
                    <a:pt x="150" y="82"/>
                    <a:pt x="150" y="111"/>
                  </a:cubicBezTo>
                  <a:cubicBezTo>
                    <a:pt x="150" y="136"/>
                    <a:pt x="135" y="151"/>
                    <a:pt x="110" y="151"/>
                  </a:cubicBezTo>
                  <a:cubicBezTo>
                    <a:pt x="79" y="152"/>
                    <a:pt x="47" y="151"/>
                    <a:pt x="15" y="152"/>
                  </a:cubicBezTo>
                  <a:cubicBezTo>
                    <a:pt x="10" y="152"/>
                    <a:pt x="5" y="150"/>
                    <a:pt x="0" y="149"/>
                  </a:cubicBezTo>
                  <a:close/>
                </a:path>
              </a:pathLst>
            </a:custGeom>
            <a:solidFill>
              <a:srgbClr val="F4A5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7" name="Freeform 11">
              <a:extLst>
                <a:ext uri="{FF2B5EF4-FFF2-40B4-BE49-F238E27FC236}">
                  <a16:creationId xmlns:a16="http://schemas.microsoft.com/office/drawing/2014/main" id="{F079EE6D-A3F1-1596-CB5C-CA8CBB618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" y="2530"/>
              <a:ext cx="17" cy="119"/>
            </a:xfrm>
            <a:custGeom>
              <a:avLst/>
              <a:gdLst>
                <a:gd name="T0" fmla="*/ 1 w 23"/>
                <a:gd name="T1" fmla="*/ 0 h 165"/>
                <a:gd name="T2" fmla="*/ 19 w 23"/>
                <a:gd name="T3" fmla="*/ 31 h 165"/>
                <a:gd name="T4" fmla="*/ 23 w 23"/>
                <a:gd name="T5" fmla="*/ 51 h 165"/>
                <a:gd name="T6" fmla="*/ 23 w 23"/>
                <a:gd name="T7" fmla="*/ 132 h 165"/>
                <a:gd name="T8" fmla="*/ 19 w 23"/>
                <a:gd name="T9" fmla="*/ 150 h 165"/>
                <a:gd name="T10" fmla="*/ 2 w 23"/>
                <a:gd name="T11" fmla="*/ 165 h 165"/>
                <a:gd name="T12" fmla="*/ 0 w 23"/>
                <a:gd name="T13" fmla="*/ 159 h 165"/>
                <a:gd name="T14" fmla="*/ 0 w 23"/>
                <a:gd name="T15" fmla="*/ 8 h 165"/>
                <a:gd name="T16" fmla="*/ 1 w 23"/>
                <a:gd name="T17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65">
                  <a:moveTo>
                    <a:pt x="1" y="0"/>
                  </a:moveTo>
                  <a:cubicBezTo>
                    <a:pt x="7" y="10"/>
                    <a:pt x="16" y="19"/>
                    <a:pt x="19" y="31"/>
                  </a:cubicBezTo>
                  <a:cubicBezTo>
                    <a:pt x="22" y="37"/>
                    <a:pt x="23" y="44"/>
                    <a:pt x="23" y="51"/>
                  </a:cubicBezTo>
                  <a:cubicBezTo>
                    <a:pt x="23" y="78"/>
                    <a:pt x="23" y="105"/>
                    <a:pt x="23" y="132"/>
                  </a:cubicBezTo>
                  <a:cubicBezTo>
                    <a:pt x="23" y="138"/>
                    <a:pt x="23" y="145"/>
                    <a:pt x="19" y="150"/>
                  </a:cubicBezTo>
                  <a:cubicBezTo>
                    <a:pt x="14" y="157"/>
                    <a:pt x="9" y="163"/>
                    <a:pt x="2" y="165"/>
                  </a:cubicBezTo>
                  <a:cubicBezTo>
                    <a:pt x="1" y="163"/>
                    <a:pt x="0" y="161"/>
                    <a:pt x="0" y="159"/>
                  </a:cubicBezTo>
                  <a:cubicBezTo>
                    <a:pt x="0" y="109"/>
                    <a:pt x="0" y="59"/>
                    <a:pt x="0" y="8"/>
                  </a:cubicBezTo>
                  <a:cubicBezTo>
                    <a:pt x="0" y="6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C43A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8" name="Freeform 12">
              <a:extLst>
                <a:ext uri="{FF2B5EF4-FFF2-40B4-BE49-F238E27FC236}">
                  <a16:creationId xmlns:a16="http://schemas.microsoft.com/office/drawing/2014/main" id="{E66518D5-1539-F7A8-BAD1-DEC61CD34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" y="2197"/>
              <a:ext cx="655" cy="745"/>
            </a:xfrm>
            <a:custGeom>
              <a:avLst/>
              <a:gdLst>
                <a:gd name="T0" fmla="*/ 265 w 907"/>
                <a:gd name="T1" fmla="*/ 850 h 1030"/>
                <a:gd name="T2" fmla="*/ 250 w 907"/>
                <a:gd name="T3" fmla="*/ 857 h 1030"/>
                <a:gd name="T4" fmla="*/ 245 w 907"/>
                <a:gd name="T5" fmla="*/ 859 h 1030"/>
                <a:gd name="T6" fmla="*/ 198 w 907"/>
                <a:gd name="T7" fmla="*/ 902 h 1030"/>
                <a:gd name="T8" fmla="*/ 193 w 907"/>
                <a:gd name="T9" fmla="*/ 913 h 1030"/>
                <a:gd name="T10" fmla="*/ 176 w 907"/>
                <a:gd name="T11" fmla="*/ 948 h 1030"/>
                <a:gd name="T12" fmla="*/ 167 w 907"/>
                <a:gd name="T13" fmla="*/ 1019 h 1030"/>
                <a:gd name="T14" fmla="*/ 156 w 907"/>
                <a:gd name="T15" fmla="*/ 1030 h 1030"/>
                <a:gd name="T16" fmla="*/ 21 w 907"/>
                <a:gd name="T17" fmla="*/ 1029 h 1030"/>
                <a:gd name="T18" fmla="*/ 1 w 907"/>
                <a:gd name="T19" fmla="*/ 1009 h 1030"/>
                <a:gd name="T20" fmla="*/ 1 w 907"/>
                <a:gd name="T21" fmla="*/ 995 h 1030"/>
                <a:gd name="T22" fmla="*/ 1 w 907"/>
                <a:gd name="T23" fmla="*/ 14 h 1030"/>
                <a:gd name="T24" fmla="*/ 15 w 907"/>
                <a:gd name="T25" fmla="*/ 0 h 1030"/>
                <a:gd name="T26" fmla="*/ 875 w 907"/>
                <a:gd name="T27" fmla="*/ 0 h 1030"/>
                <a:gd name="T28" fmla="*/ 903 w 907"/>
                <a:gd name="T29" fmla="*/ 28 h 1030"/>
                <a:gd name="T30" fmla="*/ 903 w 907"/>
                <a:gd name="T31" fmla="*/ 617 h 1030"/>
                <a:gd name="T32" fmla="*/ 903 w 907"/>
                <a:gd name="T33" fmla="*/ 643 h 1030"/>
                <a:gd name="T34" fmla="*/ 907 w 907"/>
                <a:gd name="T35" fmla="*/ 655 h 1030"/>
                <a:gd name="T36" fmla="*/ 814 w 907"/>
                <a:gd name="T37" fmla="*/ 749 h 1030"/>
                <a:gd name="T38" fmla="*/ 693 w 907"/>
                <a:gd name="T39" fmla="*/ 870 h 1030"/>
                <a:gd name="T40" fmla="*/ 684 w 907"/>
                <a:gd name="T41" fmla="*/ 877 h 1030"/>
                <a:gd name="T42" fmla="*/ 671 w 907"/>
                <a:gd name="T43" fmla="*/ 870 h 1030"/>
                <a:gd name="T44" fmla="*/ 657 w 907"/>
                <a:gd name="T45" fmla="*/ 861 h 1030"/>
                <a:gd name="T46" fmla="*/ 654 w 907"/>
                <a:gd name="T47" fmla="*/ 858 h 1030"/>
                <a:gd name="T48" fmla="*/ 637 w 907"/>
                <a:gd name="T49" fmla="*/ 852 h 1030"/>
                <a:gd name="T50" fmla="*/ 586 w 907"/>
                <a:gd name="T51" fmla="*/ 836 h 1030"/>
                <a:gd name="T52" fmla="*/ 541 w 907"/>
                <a:gd name="T53" fmla="*/ 819 h 1030"/>
                <a:gd name="T54" fmla="*/ 513 w 907"/>
                <a:gd name="T55" fmla="*/ 794 h 1030"/>
                <a:gd name="T56" fmla="*/ 497 w 907"/>
                <a:gd name="T57" fmla="*/ 740 h 1030"/>
                <a:gd name="T58" fmla="*/ 509 w 907"/>
                <a:gd name="T59" fmla="*/ 715 h 1030"/>
                <a:gd name="T60" fmla="*/ 561 w 907"/>
                <a:gd name="T61" fmla="*/ 713 h 1030"/>
                <a:gd name="T62" fmla="*/ 584 w 907"/>
                <a:gd name="T63" fmla="*/ 700 h 1030"/>
                <a:gd name="T64" fmla="*/ 617 w 907"/>
                <a:gd name="T65" fmla="*/ 576 h 1030"/>
                <a:gd name="T66" fmla="*/ 598 w 907"/>
                <a:gd name="T67" fmla="*/ 468 h 1030"/>
                <a:gd name="T68" fmla="*/ 565 w 907"/>
                <a:gd name="T69" fmla="*/ 422 h 1030"/>
                <a:gd name="T70" fmla="*/ 499 w 907"/>
                <a:gd name="T71" fmla="*/ 409 h 1030"/>
                <a:gd name="T72" fmla="*/ 475 w 907"/>
                <a:gd name="T73" fmla="*/ 403 h 1030"/>
                <a:gd name="T74" fmla="*/ 418 w 907"/>
                <a:gd name="T75" fmla="*/ 385 h 1030"/>
                <a:gd name="T76" fmla="*/ 303 w 907"/>
                <a:gd name="T77" fmla="*/ 468 h 1030"/>
                <a:gd name="T78" fmla="*/ 286 w 907"/>
                <a:gd name="T79" fmla="*/ 584 h 1030"/>
                <a:gd name="T80" fmla="*/ 317 w 907"/>
                <a:gd name="T81" fmla="*/ 696 h 1030"/>
                <a:gd name="T82" fmla="*/ 348 w 907"/>
                <a:gd name="T83" fmla="*/ 713 h 1030"/>
                <a:gd name="T84" fmla="*/ 394 w 907"/>
                <a:gd name="T85" fmla="*/ 714 h 1030"/>
                <a:gd name="T86" fmla="*/ 407 w 907"/>
                <a:gd name="T87" fmla="*/ 739 h 1030"/>
                <a:gd name="T88" fmla="*/ 400 w 907"/>
                <a:gd name="T89" fmla="*/ 778 h 1030"/>
                <a:gd name="T90" fmla="*/ 337 w 907"/>
                <a:gd name="T91" fmla="*/ 830 h 1030"/>
                <a:gd name="T92" fmla="*/ 274 w 907"/>
                <a:gd name="T93" fmla="*/ 849 h 1030"/>
                <a:gd name="T94" fmla="*/ 265 w 907"/>
                <a:gd name="T95" fmla="*/ 850 h 10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07" h="1030">
                  <a:moveTo>
                    <a:pt x="265" y="850"/>
                  </a:moveTo>
                  <a:cubicBezTo>
                    <a:pt x="259" y="850"/>
                    <a:pt x="254" y="853"/>
                    <a:pt x="250" y="857"/>
                  </a:cubicBezTo>
                  <a:cubicBezTo>
                    <a:pt x="248" y="858"/>
                    <a:pt x="247" y="859"/>
                    <a:pt x="245" y="859"/>
                  </a:cubicBezTo>
                  <a:cubicBezTo>
                    <a:pt x="225" y="869"/>
                    <a:pt x="210" y="883"/>
                    <a:pt x="198" y="902"/>
                  </a:cubicBezTo>
                  <a:cubicBezTo>
                    <a:pt x="197" y="906"/>
                    <a:pt x="196" y="910"/>
                    <a:pt x="193" y="913"/>
                  </a:cubicBezTo>
                  <a:cubicBezTo>
                    <a:pt x="182" y="923"/>
                    <a:pt x="180" y="936"/>
                    <a:pt x="176" y="948"/>
                  </a:cubicBezTo>
                  <a:cubicBezTo>
                    <a:pt x="170" y="971"/>
                    <a:pt x="166" y="995"/>
                    <a:pt x="167" y="1019"/>
                  </a:cubicBezTo>
                  <a:cubicBezTo>
                    <a:pt x="167" y="1027"/>
                    <a:pt x="164" y="1030"/>
                    <a:pt x="156" y="1030"/>
                  </a:cubicBezTo>
                  <a:cubicBezTo>
                    <a:pt x="111" y="1029"/>
                    <a:pt x="66" y="1029"/>
                    <a:pt x="21" y="1029"/>
                  </a:cubicBezTo>
                  <a:cubicBezTo>
                    <a:pt x="7" y="1029"/>
                    <a:pt x="1" y="1023"/>
                    <a:pt x="1" y="1009"/>
                  </a:cubicBezTo>
                  <a:cubicBezTo>
                    <a:pt x="0" y="1005"/>
                    <a:pt x="1" y="1000"/>
                    <a:pt x="1" y="995"/>
                  </a:cubicBezTo>
                  <a:cubicBezTo>
                    <a:pt x="1" y="668"/>
                    <a:pt x="1" y="341"/>
                    <a:pt x="1" y="14"/>
                  </a:cubicBezTo>
                  <a:cubicBezTo>
                    <a:pt x="1" y="0"/>
                    <a:pt x="0" y="0"/>
                    <a:pt x="15" y="0"/>
                  </a:cubicBezTo>
                  <a:cubicBezTo>
                    <a:pt x="302" y="0"/>
                    <a:pt x="589" y="0"/>
                    <a:pt x="875" y="0"/>
                  </a:cubicBezTo>
                  <a:cubicBezTo>
                    <a:pt x="903" y="0"/>
                    <a:pt x="903" y="0"/>
                    <a:pt x="903" y="28"/>
                  </a:cubicBezTo>
                  <a:cubicBezTo>
                    <a:pt x="903" y="224"/>
                    <a:pt x="903" y="421"/>
                    <a:pt x="903" y="617"/>
                  </a:cubicBezTo>
                  <a:cubicBezTo>
                    <a:pt x="903" y="626"/>
                    <a:pt x="903" y="634"/>
                    <a:pt x="903" y="643"/>
                  </a:cubicBezTo>
                  <a:cubicBezTo>
                    <a:pt x="903" y="648"/>
                    <a:pt x="903" y="652"/>
                    <a:pt x="907" y="655"/>
                  </a:cubicBezTo>
                  <a:cubicBezTo>
                    <a:pt x="878" y="688"/>
                    <a:pt x="845" y="718"/>
                    <a:pt x="814" y="749"/>
                  </a:cubicBezTo>
                  <a:cubicBezTo>
                    <a:pt x="774" y="790"/>
                    <a:pt x="734" y="830"/>
                    <a:pt x="693" y="870"/>
                  </a:cubicBezTo>
                  <a:cubicBezTo>
                    <a:pt x="690" y="873"/>
                    <a:pt x="688" y="876"/>
                    <a:pt x="684" y="877"/>
                  </a:cubicBezTo>
                  <a:cubicBezTo>
                    <a:pt x="677" y="879"/>
                    <a:pt x="676" y="872"/>
                    <a:pt x="671" y="870"/>
                  </a:cubicBezTo>
                  <a:cubicBezTo>
                    <a:pt x="666" y="867"/>
                    <a:pt x="662" y="864"/>
                    <a:pt x="657" y="861"/>
                  </a:cubicBezTo>
                  <a:cubicBezTo>
                    <a:pt x="656" y="860"/>
                    <a:pt x="655" y="859"/>
                    <a:pt x="654" y="858"/>
                  </a:cubicBezTo>
                  <a:cubicBezTo>
                    <a:pt x="649" y="855"/>
                    <a:pt x="643" y="854"/>
                    <a:pt x="637" y="852"/>
                  </a:cubicBezTo>
                  <a:cubicBezTo>
                    <a:pt x="620" y="845"/>
                    <a:pt x="603" y="841"/>
                    <a:pt x="586" y="836"/>
                  </a:cubicBezTo>
                  <a:cubicBezTo>
                    <a:pt x="571" y="832"/>
                    <a:pt x="555" y="827"/>
                    <a:pt x="541" y="819"/>
                  </a:cubicBezTo>
                  <a:cubicBezTo>
                    <a:pt x="530" y="813"/>
                    <a:pt x="520" y="805"/>
                    <a:pt x="513" y="794"/>
                  </a:cubicBezTo>
                  <a:cubicBezTo>
                    <a:pt x="504" y="778"/>
                    <a:pt x="497" y="760"/>
                    <a:pt x="497" y="740"/>
                  </a:cubicBezTo>
                  <a:cubicBezTo>
                    <a:pt x="498" y="730"/>
                    <a:pt x="496" y="719"/>
                    <a:pt x="509" y="715"/>
                  </a:cubicBezTo>
                  <a:cubicBezTo>
                    <a:pt x="526" y="712"/>
                    <a:pt x="543" y="713"/>
                    <a:pt x="561" y="713"/>
                  </a:cubicBezTo>
                  <a:cubicBezTo>
                    <a:pt x="571" y="713"/>
                    <a:pt x="578" y="709"/>
                    <a:pt x="584" y="700"/>
                  </a:cubicBezTo>
                  <a:cubicBezTo>
                    <a:pt x="606" y="662"/>
                    <a:pt x="617" y="621"/>
                    <a:pt x="617" y="576"/>
                  </a:cubicBezTo>
                  <a:cubicBezTo>
                    <a:pt x="618" y="539"/>
                    <a:pt x="614" y="502"/>
                    <a:pt x="598" y="468"/>
                  </a:cubicBezTo>
                  <a:cubicBezTo>
                    <a:pt x="590" y="450"/>
                    <a:pt x="579" y="435"/>
                    <a:pt x="565" y="422"/>
                  </a:cubicBezTo>
                  <a:cubicBezTo>
                    <a:pt x="545" y="406"/>
                    <a:pt x="523" y="403"/>
                    <a:pt x="499" y="409"/>
                  </a:cubicBezTo>
                  <a:cubicBezTo>
                    <a:pt x="489" y="411"/>
                    <a:pt x="483" y="410"/>
                    <a:pt x="475" y="403"/>
                  </a:cubicBezTo>
                  <a:cubicBezTo>
                    <a:pt x="459" y="388"/>
                    <a:pt x="439" y="383"/>
                    <a:pt x="418" y="385"/>
                  </a:cubicBezTo>
                  <a:cubicBezTo>
                    <a:pt x="363" y="389"/>
                    <a:pt x="324" y="418"/>
                    <a:pt x="303" y="468"/>
                  </a:cubicBezTo>
                  <a:cubicBezTo>
                    <a:pt x="287" y="505"/>
                    <a:pt x="283" y="544"/>
                    <a:pt x="286" y="584"/>
                  </a:cubicBezTo>
                  <a:cubicBezTo>
                    <a:pt x="288" y="624"/>
                    <a:pt x="298" y="661"/>
                    <a:pt x="317" y="696"/>
                  </a:cubicBezTo>
                  <a:cubicBezTo>
                    <a:pt x="324" y="708"/>
                    <a:pt x="333" y="714"/>
                    <a:pt x="348" y="713"/>
                  </a:cubicBezTo>
                  <a:cubicBezTo>
                    <a:pt x="363" y="713"/>
                    <a:pt x="379" y="712"/>
                    <a:pt x="394" y="714"/>
                  </a:cubicBezTo>
                  <a:cubicBezTo>
                    <a:pt x="406" y="721"/>
                    <a:pt x="409" y="726"/>
                    <a:pt x="407" y="739"/>
                  </a:cubicBezTo>
                  <a:cubicBezTo>
                    <a:pt x="406" y="752"/>
                    <a:pt x="404" y="765"/>
                    <a:pt x="400" y="778"/>
                  </a:cubicBezTo>
                  <a:cubicBezTo>
                    <a:pt x="389" y="807"/>
                    <a:pt x="364" y="821"/>
                    <a:pt x="337" y="830"/>
                  </a:cubicBezTo>
                  <a:cubicBezTo>
                    <a:pt x="316" y="837"/>
                    <a:pt x="295" y="842"/>
                    <a:pt x="274" y="849"/>
                  </a:cubicBezTo>
                  <a:cubicBezTo>
                    <a:pt x="271" y="850"/>
                    <a:pt x="268" y="849"/>
                    <a:pt x="265" y="850"/>
                  </a:cubicBezTo>
                  <a:close/>
                </a:path>
              </a:pathLst>
            </a:custGeom>
            <a:solidFill>
              <a:srgbClr val="F4E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20545ED0-F99E-63CB-479B-28403CD0D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2" y="2044"/>
              <a:ext cx="672" cy="581"/>
            </a:xfrm>
            <a:custGeom>
              <a:avLst/>
              <a:gdLst>
                <a:gd name="T0" fmla="*/ 206 w 930"/>
                <a:gd name="T1" fmla="*/ 798 h 804"/>
                <a:gd name="T2" fmla="*/ 188 w 930"/>
                <a:gd name="T3" fmla="*/ 87 h 804"/>
                <a:gd name="T4" fmla="*/ 215 w 930"/>
                <a:gd name="T5" fmla="*/ 78 h 804"/>
                <a:gd name="T6" fmla="*/ 414 w 930"/>
                <a:gd name="T7" fmla="*/ 78 h 804"/>
                <a:gd name="T8" fmla="*/ 221 w 930"/>
                <a:gd name="T9" fmla="*/ 76 h 804"/>
                <a:gd name="T10" fmla="*/ 454 w 930"/>
                <a:gd name="T11" fmla="*/ 2 h 804"/>
                <a:gd name="T12" fmla="*/ 683 w 930"/>
                <a:gd name="T13" fmla="*/ 73 h 804"/>
                <a:gd name="T14" fmla="*/ 489 w 930"/>
                <a:gd name="T15" fmla="*/ 77 h 804"/>
                <a:gd name="T16" fmla="*/ 692 w 930"/>
                <a:gd name="T17" fmla="*/ 79 h 804"/>
                <a:gd name="T18" fmla="*/ 689 w 930"/>
                <a:gd name="T19" fmla="*/ 795 h 804"/>
                <a:gd name="T20" fmla="*/ 671 w 930"/>
                <a:gd name="T21" fmla="*/ 798 h 804"/>
                <a:gd name="T22" fmla="*/ 552 w 930"/>
                <a:gd name="T23" fmla="*/ 751 h 804"/>
                <a:gd name="T24" fmla="*/ 534 w 930"/>
                <a:gd name="T25" fmla="*/ 727 h 804"/>
                <a:gd name="T26" fmla="*/ 576 w 930"/>
                <a:gd name="T27" fmla="*/ 713 h 804"/>
                <a:gd name="T28" fmla="*/ 633 w 930"/>
                <a:gd name="T29" fmla="*/ 674 h 804"/>
                <a:gd name="T30" fmla="*/ 691 w 930"/>
                <a:gd name="T31" fmla="*/ 612 h 804"/>
                <a:gd name="T32" fmla="*/ 726 w 930"/>
                <a:gd name="T33" fmla="*/ 554 h 804"/>
                <a:gd name="T34" fmla="*/ 740 w 930"/>
                <a:gd name="T35" fmla="*/ 498 h 804"/>
                <a:gd name="T36" fmla="*/ 742 w 930"/>
                <a:gd name="T37" fmla="*/ 403 h 804"/>
                <a:gd name="T38" fmla="*/ 711 w 930"/>
                <a:gd name="T39" fmla="*/ 305 h 804"/>
                <a:gd name="T40" fmla="*/ 623 w 930"/>
                <a:gd name="T41" fmla="*/ 196 h 804"/>
                <a:gd name="T42" fmla="*/ 544 w 930"/>
                <a:gd name="T43" fmla="*/ 151 h 804"/>
                <a:gd name="T44" fmla="*/ 536 w 930"/>
                <a:gd name="T45" fmla="*/ 103 h 804"/>
                <a:gd name="T46" fmla="*/ 219 w 930"/>
                <a:gd name="T47" fmla="*/ 176 h 804"/>
                <a:gd name="T48" fmla="*/ 208 w 930"/>
                <a:gd name="T49" fmla="*/ 232 h 804"/>
                <a:gd name="T50" fmla="*/ 192 w 930"/>
                <a:gd name="T51" fmla="*/ 284 h 804"/>
                <a:gd name="T52" fmla="*/ 157 w 930"/>
                <a:gd name="T53" fmla="*/ 373 h 804"/>
                <a:gd name="T54" fmla="*/ 148 w 930"/>
                <a:gd name="T55" fmla="*/ 462 h 804"/>
                <a:gd name="T56" fmla="*/ 162 w 930"/>
                <a:gd name="T57" fmla="*/ 540 h 804"/>
                <a:gd name="T58" fmla="*/ 215 w 930"/>
                <a:gd name="T59" fmla="*/ 634 h 804"/>
                <a:gd name="T60" fmla="*/ 322 w 930"/>
                <a:gd name="T61" fmla="*/ 712 h 804"/>
                <a:gd name="T62" fmla="*/ 359 w 930"/>
                <a:gd name="T63" fmla="*/ 741 h 804"/>
                <a:gd name="T64" fmla="*/ 298 w 930"/>
                <a:gd name="T65" fmla="*/ 765 h 804"/>
                <a:gd name="T66" fmla="*/ 217 w 930"/>
                <a:gd name="T67" fmla="*/ 802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0" h="804">
                  <a:moveTo>
                    <a:pt x="217" y="802"/>
                  </a:moveTo>
                  <a:cubicBezTo>
                    <a:pt x="212" y="804"/>
                    <a:pt x="210" y="800"/>
                    <a:pt x="206" y="798"/>
                  </a:cubicBezTo>
                  <a:cubicBezTo>
                    <a:pt x="94" y="721"/>
                    <a:pt x="28" y="616"/>
                    <a:pt x="15" y="480"/>
                  </a:cubicBezTo>
                  <a:cubicBezTo>
                    <a:pt x="0" y="318"/>
                    <a:pt x="59" y="187"/>
                    <a:pt x="188" y="87"/>
                  </a:cubicBezTo>
                  <a:cubicBezTo>
                    <a:pt x="191" y="84"/>
                    <a:pt x="195" y="82"/>
                    <a:pt x="199" y="80"/>
                  </a:cubicBezTo>
                  <a:cubicBezTo>
                    <a:pt x="204" y="78"/>
                    <a:pt x="209" y="78"/>
                    <a:pt x="215" y="78"/>
                  </a:cubicBezTo>
                  <a:cubicBezTo>
                    <a:pt x="258" y="78"/>
                    <a:pt x="301" y="77"/>
                    <a:pt x="344" y="78"/>
                  </a:cubicBezTo>
                  <a:cubicBezTo>
                    <a:pt x="368" y="79"/>
                    <a:pt x="391" y="77"/>
                    <a:pt x="414" y="78"/>
                  </a:cubicBezTo>
                  <a:cubicBezTo>
                    <a:pt x="375" y="77"/>
                    <a:pt x="337" y="77"/>
                    <a:pt x="299" y="77"/>
                  </a:cubicBezTo>
                  <a:cubicBezTo>
                    <a:pt x="273" y="78"/>
                    <a:pt x="247" y="75"/>
                    <a:pt x="221" y="76"/>
                  </a:cubicBezTo>
                  <a:cubicBezTo>
                    <a:pt x="217" y="76"/>
                    <a:pt x="212" y="77"/>
                    <a:pt x="211" y="70"/>
                  </a:cubicBezTo>
                  <a:cubicBezTo>
                    <a:pt x="285" y="23"/>
                    <a:pt x="366" y="0"/>
                    <a:pt x="454" y="2"/>
                  </a:cubicBezTo>
                  <a:cubicBezTo>
                    <a:pt x="532" y="3"/>
                    <a:pt x="605" y="24"/>
                    <a:pt x="673" y="65"/>
                  </a:cubicBezTo>
                  <a:cubicBezTo>
                    <a:pt x="676" y="68"/>
                    <a:pt x="679" y="71"/>
                    <a:pt x="683" y="73"/>
                  </a:cubicBezTo>
                  <a:cubicBezTo>
                    <a:pt x="680" y="80"/>
                    <a:pt x="675" y="77"/>
                    <a:pt x="671" y="77"/>
                  </a:cubicBezTo>
                  <a:cubicBezTo>
                    <a:pt x="610" y="77"/>
                    <a:pt x="549" y="77"/>
                    <a:pt x="489" y="77"/>
                  </a:cubicBezTo>
                  <a:cubicBezTo>
                    <a:pt x="485" y="77"/>
                    <a:pt x="482" y="77"/>
                    <a:pt x="479" y="78"/>
                  </a:cubicBezTo>
                  <a:cubicBezTo>
                    <a:pt x="550" y="79"/>
                    <a:pt x="621" y="76"/>
                    <a:pt x="692" y="79"/>
                  </a:cubicBezTo>
                  <a:cubicBezTo>
                    <a:pt x="757" y="123"/>
                    <a:pt x="805" y="181"/>
                    <a:pt x="839" y="251"/>
                  </a:cubicBezTo>
                  <a:cubicBezTo>
                    <a:pt x="930" y="443"/>
                    <a:pt x="865" y="678"/>
                    <a:pt x="689" y="795"/>
                  </a:cubicBezTo>
                  <a:cubicBezTo>
                    <a:pt x="686" y="797"/>
                    <a:pt x="683" y="801"/>
                    <a:pt x="678" y="801"/>
                  </a:cubicBezTo>
                  <a:cubicBezTo>
                    <a:pt x="675" y="801"/>
                    <a:pt x="673" y="800"/>
                    <a:pt x="671" y="798"/>
                  </a:cubicBezTo>
                  <a:cubicBezTo>
                    <a:pt x="650" y="782"/>
                    <a:pt x="625" y="773"/>
                    <a:pt x="600" y="766"/>
                  </a:cubicBezTo>
                  <a:cubicBezTo>
                    <a:pt x="584" y="761"/>
                    <a:pt x="568" y="757"/>
                    <a:pt x="552" y="751"/>
                  </a:cubicBezTo>
                  <a:cubicBezTo>
                    <a:pt x="547" y="749"/>
                    <a:pt x="541" y="747"/>
                    <a:pt x="538" y="742"/>
                  </a:cubicBezTo>
                  <a:cubicBezTo>
                    <a:pt x="535" y="737"/>
                    <a:pt x="533" y="733"/>
                    <a:pt x="534" y="727"/>
                  </a:cubicBezTo>
                  <a:cubicBezTo>
                    <a:pt x="538" y="724"/>
                    <a:pt x="543" y="723"/>
                    <a:pt x="547" y="723"/>
                  </a:cubicBezTo>
                  <a:cubicBezTo>
                    <a:pt x="558" y="721"/>
                    <a:pt x="567" y="717"/>
                    <a:pt x="576" y="713"/>
                  </a:cubicBezTo>
                  <a:cubicBezTo>
                    <a:pt x="593" y="705"/>
                    <a:pt x="609" y="695"/>
                    <a:pt x="622" y="681"/>
                  </a:cubicBezTo>
                  <a:cubicBezTo>
                    <a:pt x="625" y="678"/>
                    <a:pt x="629" y="676"/>
                    <a:pt x="633" y="674"/>
                  </a:cubicBezTo>
                  <a:cubicBezTo>
                    <a:pt x="637" y="672"/>
                    <a:pt x="641" y="671"/>
                    <a:pt x="644" y="667"/>
                  </a:cubicBezTo>
                  <a:cubicBezTo>
                    <a:pt x="662" y="650"/>
                    <a:pt x="682" y="636"/>
                    <a:pt x="691" y="612"/>
                  </a:cubicBezTo>
                  <a:cubicBezTo>
                    <a:pt x="692" y="609"/>
                    <a:pt x="693" y="605"/>
                    <a:pt x="696" y="603"/>
                  </a:cubicBezTo>
                  <a:cubicBezTo>
                    <a:pt x="711" y="589"/>
                    <a:pt x="719" y="572"/>
                    <a:pt x="726" y="554"/>
                  </a:cubicBezTo>
                  <a:cubicBezTo>
                    <a:pt x="730" y="543"/>
                    <a:pt x="735" y="532"/>
                    <a:pt x="734" y="519"/>
                  </a:cubicBezTo>
                  <a:cubicBezTo>
                    <a:pt x="734" y="512"/>
                    <a:pt x="737" y="505"/>
                    <a:pt x="740" y="498"/>
                  </a:cubicBezTo>
                  <a:cubicBezTo>
                    <a:pt x="749" y="471"/>
                    <a:pt x="752" y="444"/>
                    <a:pt x="744" y="416"/>
                  </a:cubicBezTo>
                  <a:cubicBezTo>
                    <a:pt x="743" y="412"/>
                    <a:pt x="741" y="408"/>
                    <a:pt x="742" y="403"/>
                  </a:cubicBezTo>
                  <a:cubicBezTo>
                    <a:pt x="744" y="370"/>
                    <a:pt x="734" y="340"/>
                    <a:pt x="716" y="312"/>
                  </a:cubicBezTo>
                  <a:cubicBezTo>
                    <a:pt x="714" y="310"/>
                    <a:pt x="712" y="307"/>
                    <a:pt x="711" y="305"/>
                  </a:cubicBezTo>
                  <a:cubicBezTo>
                    <a:pt x="707" y="284"/>
                    <a:pt x="694" y="267"/>
                    <a:pt x="681" y="251"/>
                  </a:cubicBezTo>
                  <a:cubicBezTo>
                    <a:pt x="663" y="231"/>
                    <a:pt x="643" y="213"/>
                    <a:pt x="623" y="196"/>
                  </a:cubicBezTo>
                  <a:cubicBezTo>
                    <a:pt x="607" y="183"/>
                    <a:pt x="589" y="173"/>
                    <a:pt x="568" y="169"/>
                  </a:cubicBezTo>
                  <a:cubicBezTo>
                    <a:pt x="559" y="167"/>
                    <a:pt x="549" y="161"/>
                    <a:pt x="544" y="151"/>
                  </a:cubicBezTo>
                  <a:cubicBezTo>
                    <a:pt x="544" y="147"/>
                    <a:pt x="547" y="144"/>
                    <a:pt x="549" y="141"/>
                  </a:cubicBezTo>
                  <a:cubicBezTo>
                    <a:pt x="558" y="125"/>
                    <a:pt x="553" y="109"/>
                    <a:pt x="536" y="103"/>
                  </a:cubicBezTo>
                  <a:cubicBezTo>
                    <a:pt x="517" y="97"/>
                    <a:pt x="497" y="94"/>
                    <a:pt x="478" y="92"/>
                  </a:cubicBezTo>
                  <a:cubicBezTo>
                    <a:pt x="380" y="85"/>
                    <a:pt x="294" y="112"/>
                    <a:pt x="219" y="176"/>
                  </a:cubicBezTo>
                  <a:cubicBezTo>
                    <a:pt x="214" y="180"/>
                    <a:pt x="209" y="184"/>
                    <a:pt x="204" y="189"/>
                  </a:cubicBezTo>
                  <a:cubicBezTo>
                    <a:pt x="191" y="203"/>
                    <a:pt x="193" y="221"/>
                    <a:pt x="208" y="232"/>
                  </a:cubicBezTo>
                  <a:cubicBezTo>
                    <a:pt x="212" y="235"/>
                    <a:pt x="216" y="236"/>
                    <a:pt x="217" y="241"/>
                  </a:cubicBezTo>
                  <a:cubicBezTo>
                    <a:pt x="209" y="256"/>
                    <a:pt x="203" y="271"/>
                    <a:pt x="192" y="284"/>
                  </a:cubicBezTo>
                  <a:cubicBezTo>
                    <a:pt x="173" y="307"/>
                    <a:pt x="162" y="333"/>
                    <a:pt x="158" y="363"/>
                  </a:cubicBezTo>
                  <a:cubicBezTo>
                    <a:pt x="158" y="366"/>
                    <a:pt x="158" y="370"/>
                    <a:pt x="157" y="373"/>
                  </a:cubicBezTo>
                  <a:cubicBezTo>
                    <a:pt x="147" y="391"/>
                    <a:pt x="147" y="410"/>
                    <a:pt x="146" y="429"/>
                  </a:cubicBezTo>
                  <a:cubicBezTo>
                    <a:pt x="145" y="440"/>
                    <a:pt x="145" y="451"/>
                    <a:pt x="148" y="462"/>
                  </a:cubicBezTo>
                  <a:cubicBezTo>
                    <a:pt x="150" y="467"/>
                    <a:pt x="152" y="473"/>
                    <a:pt x="151" y="479"/>
                  </a:cubicBezTo>
                  <a:cubicBezTo>
                    <a:pt x="149" y="501"/>
                    <a:pt x="156" y="520"/>
                    <a:pt x="162" y="540"/>
                  </a:cubicBezTo>
                  <a:cubicBezTo>
                    <a:pt x="162" y="541"/>
                    <a:pt x="162" y="542"/>
                    <a:pt x="162" y="543"/>
                  </a:cubicBezTo>
                  <a:cubicBezTo>
                    <a:pt x="181" y="572"/>
                    <a:pt x="190" y="609"/>
                    <a:pt x="215" y="634"/>
                  </a:cubicBezTo>
                  <a:cubicBezTo>
                    <a:pt x="233" y="651"/>
                    <a:pt x="250" y="667"/>
                    <a:pt x="268" y="683"/>
                  </a:cubicBezTo>
                  <a:cubicBezTo>
                    <a:pt x="283" y="696"/>
                    <a:pt x="301" y="707"/>
                    <a:pt x="322" y="712"/>
                  </a:cubicBezTo>
                  <a:cubicBezTo>
                    <a:pt x="336" y="714"/>
                    <a:pt x="347" y="724"/>
                    <a:pt x="359" y="732"/>
                  </a:cubicBezTo>
                  <a:cubicBezTo>
                    <a:pt x="360" y="735"/>
                    <a:pt x="360" y="738"/>
                    <a:pt x="359" y="741"/>
                  </a:cubicBezTo>
                  <a:cubicBezTo>
                    <a:pt x="356" y="746"/>
                    <a:pt x="351" y="748"/>
                    <a:pt x="345" y="750"/>
                  </a:cubicBezTo>
                  <a:cubicBezTo>
                    <a:pt x="330" y="757"/>
                    <a:pt x="314" y="761"/>
                    <a:pt x="298" y="765"/>
                  </a:cubicBezTo>
                  <a:cubicBezTo>
                    <a:pt x="272" y="773"/>
                    <a:pt x="246" y="781"/>
                    <a:pt x="225" y="799"/>
                  </a:cubicBezTo>
                  <a:cubicBezTo>
                    <a:pt x="223" y="801"/>
                    <a:pt x="220" y="802"/>
                    <a:pt x="217" y="802"/>
                  </a:cubicBezTo>
                  <a:close/>
                </a:path>
              </a:pathLst>
            </a:custGeom>
            <a:solidFill>
              <a:srgbClr val="F4E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0" name="Freeform 14">
              <a:extLst>
                <a:ext uri="{FF2B5EF4-FFF2-40B4-BE49-F238E27FC236}">
                  <a16:creationId xmlns:a16="http://schemas.microsoft.com/office/drawing/2014/main" id="{4096004B-9634-5D08-8151-3A7D37B34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8" y="2578"/>
              <a:ext cx="334" cy="96"/>
            </a:xfrm>
            <a:custGeom>
              <a:avLst/>
              <a:gdLst>
                <a:gd name="T0" fmla="*/ 322 w 461"/>
                <a:gd name="T1" fmla="*/ 2 h 132"/>
                <a:gd name="T2" fmla="*/ 371 w 461"/>
                <a:gd name="T3" fmla="*/ 20 h 132"/>
                <a:gd name="T4" fmla="*/ 452 w 461"/>
                <a:gd name="T5" fmla="*/ 54 h 132"/>
                <a:gd name="T6" fmla="*/ 461 w 461"/>
                <a:gd name="T7" fmla="*/ 62 h 132"/>
                <a:gd name="T8" fmla="*/ 381 w 461"/>
                <a:gd name="T9" fmla="*/ 103 h 132"/>
                <a:gd name="T10" fmla="*/ 215 w 461"/>
                <a:gd name="T11" fmla="*/ 130 h 132"/>
                <a:gd name="T12" fmla="*/ 76 w 461"/>
                <a:gd name="T13" fmla="*/ 103 h 132"/>
                <a:gd name="T14" fmla="*/ 13 w 461"/>
                <a:gd name="T15" fmla="*/ 74 h 132"/>
                <a:gd name="T16" fmla="*/ 0 w 461"/>
                <a:gd name="T17" fmla="*/ 63 h 132"/>
                <a:gd name="T18" fmla="*/ 55 w 461"/>
                <a:gd name="T19" fmla="*/ 31 h 132"/>
                <a:gd name="T20" fmla="*/ 107 w 461"/>
                <a:gd name="T21" fmla="*/ 15 h 132"/>
                <a:gd name="T22" fmla="*/ 141 w 461"/>
                <a:gd name="T23" fmla="*/ 2 h 132"/>
                <a:gd name="T24" fmla="*/ 150 w 461"/>
                <a:gd name="T25" fmla="*/ 6 h 132"/>
                <a:gd name="T26" fmla="*/ 298 w 461"/>
                <a:gd name="T27" fmla="*/ 18 h 132"/>
                <a:gd name="T28" fmla="*/ 312 w 461"/>
                <a:gd name="T29" fmla="*/ 6 h 132"/>
                <a:gd name="T30" fmla="*/ 322 w 461"/>
                <a:gd name="T31" fmla="*/ 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1" h="132">
                  <a:moveTo>
                    <a:pt x="322" y="2"/>
                  </a:moveTo>
                  <a:cubicBezTo>
                    <a:pt x="337" y="11"/>
                    <a:pt x="354" y="15"/>
                    <a:pt x="371" y="20"/>
                  </a:cubicBezTo>
                  <a:cubicBezTo>
                    <a:pt x="400" y="28"/>
                    <a:pt x="428" y="36"/>
                    <a:pt x="452" y="54"/>
                  </a:cubicBezTo>
                  <a:cubicBezTo>
                    <a:pt x="455" y="56"/>
                    <a:pt x="459" y="58"/>
                    <a:pt x="461" y="62"/>
                  </a:cubicBezTo>
                  <a:cubicBezTo>
                    <a:pt x="437" y="80"/>
                    <a:pt x="409" y="92"/>
                    <a:pt x="381" y="103"/>
                  </a:cubicBezTo>
                  <a:cubicBezTo>
                    <a:pt x="328" y="123"/>
                    <a:pt x="272" y="132"/>
                    <a:pt x="215" y="130"/>
                  </a:cubicBezTo>
                  <a:cubicBezTo>
                    <a:pt x="167" y="128"/>
                    <a:pt x="121" y="120"/>
                    <a:pt x="76" y="103"/>
                  </a:cubicBezTo>
                  <a:cubicBezTo>
                    <a:pt x="55" y="94"/>
                    <a:pt x="34" y="84"/>
                    <a:pt x="13" y="74"/>
                  </a:cubicBezTo>
                  <a:cubicBezTo>
                    <a:pt x="8" y="71"/>
                    <a:pt x="3" y="69"/>
                    <a:pt x="0" y="63"/>
                  </a:cubicBezTo>
                  <a:cubicBezTo>
                    <a:pt x="15" y="47"/>
                    <a:pt x="34" y="38"/>
                    <a:pt x="55" y="31"/>
                  </a:cubicBezTo>
                  <a:cubicBezTo>
                    <a:pt x="72" y="25"/>
                    <a:pt x="90" y="20"/>
                    <a:pt x="107" y="15"/>
                  </a:cubicBezTo>
                  <a:cubicBezTo>
                    <a:pt x="119" y="12"/>
                    <a:pt x="130" y="8"/>
                    <a:pt x="141" y="2"/>
                  </a:cubicBezTo>
                  <a:cubicBezTo>
                    <a:pt x="145" y="1"/>
                    <a:pt x="147" y="3"/>
                    <a:pt x="150" y="6"/>
                  </a:cubicBezTo>
                  <a:cubicBezTo>
                    <a:pt x="193" y="42"/>
                    <a:pt x="251" y="44"/>
                    <a:pt x="298" y="18"/>
                  </a:cubicBezTo>
                  <a:cubicBezTo>
                    <a:pt x="303" y="15"/>
                    <a:pt x="308" y="11"/>
                    <a:pt x="312" y="6"/>
                  </a:cubicBezTo>
                  <a:cubicBezTo>
                    <a:pt x="315" y="4"/>
                    <a:pt x="317" y="0"/>
                    <a:pt x="322" y="2"/>
                  </a:cubicBezTo>
                  <a:close/>
                </a:path>
              </a:pathLst>
            </a:custGeom>
            <a:solidFill>
              <a:srgbClr val="C736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1" name="Freeform 15">
              <a:extLst>
                <a:ext uri="{FF2B5EF4-FFF2-40B4-BE49-F238E27FC236}">
                  <a16:creationId xmlns:a16="http://schemas.microsoft.com/office/drawing/2014/main" id="{CEDB89A0-6421-FBF8-F0CF-12DF34D5A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1988"/>
              <a:ext cx="249" cy="180"/>
            </a:xfrm>
            <a:custGeom>
              <a:avLst/>
              <a:gdLst>
                <a:gd name="T0" fmla="*/ 0 w 345"/>
                <a:gd name="T1" fmla="*/ 1 h 249"/>
                <a:gd name="T2" fmla="*/ 64 w 345"/>
                <a:gd name="T3" fmla="*/ 1 h 249"/>
                <a:gd name="T4" fmla="*/ 334 w 345"/>
                <a:gd name="T5" fmla="*/ 0 h 249"/>
                <a:gd name="T6" fmla="*/ 345 w 345"/>
                <a:gd name="T7" fmla="*/ 11 h 249"/>
                <a:gd name="T8" fmla="*/ 345 w 345"/>
                <a:gd name="T9" fmla="*/ 244 h 249"/>
                <a:gd name="T10" fmla="*/ 343 w 345"/>
                <a:gd name="T11" fmla="*/ 249 h 249"/>
                <a:gd name="T12" fmla="*/ 209 w 345"/>
                <a:gd name="T13" fmla="*/ 97 h 249"/>
                <a:gd name="T14" fmla="*/ 8 w 345"/>
                <a:gd name="T15" fmla="*/ 3 h 249"/>
                <a:gd name="T16" fmla="*/ 0 w 345"/>
                <a:gd name="T17" fmla="*/ 1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5" h="249">
                  <a:moveTo>
                    <a:pt x="0" y="1"/>
                  </a:moveTo>
                  <a:cubicBezTo>
                    <a:pt x="21" y="1"/>
                    <a:pt x="43" y="1"/>
                    <a:pt x="64" y="1"/>
                  </a:cubicBezTo>
                  <a:cubicBezTo>
                    <a:pt x="154" y="1"/>
                    <a:pt x="244" y="1"/>
                    <a:pt x="334" y="0"/>
                  </a:cubicBezTo>
                  <a:cubicBezTo>
                    <a:pt x="342" y="0"/>
                    <a:pt x="345" y="3"/>
                    <a:pt x="345" y="11"/>
                  </a:cubicBezTo>
                  <a:cubicBezTo>
                    <a:pt x="344" y="89"/>
                    <a:pt x="345" y="166"/>
                    <a:pt x="345" y="244"/>
                  </a:cubicBezTo>
                  <a:cubicBezTo>
                    <a:pt x="345" y="245"/>
                    <a:pt x="344" y="247"/>
                    <a:pt x="343" y="249"/>
                  </a:cubicBezTo>
                  <a:cubicBezTo>
                    <a:pt x="308" y="190"/>
                    <a:pt x="264" y="139"/>
                    <a:pt x="209" y="97"/>
                  </a:cubicBezTo>
                  <a:cubicBezTo>
                    <a:pt x="149" y="51"/>
                    <a:pt x="82" y="20"/>
                    <a:pt x="8" y="3"/>
                  </a:cubicBezTo>
                  <a:cubicBezTo>
                    <a:pt x="5" y="3"/>
                    <a:pt x="3" y="2"/>
                    <a:pt x="0" y="1"/>
                  </a:cubicBezTo>
                  <a:close/>
                </a:path>
              </a:pathLst>
            </a:custGeom>
            <a:solidFill>
              <a:srgbClr val="F3E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2" name="Freeform 16">
              <a:extLst>
                <a:ext uri="{FF2B5EF4-FFF2-40B4-BE49-F238E27FC236}">
                  <a16:creationId xmlns:a16="http://schemas.microsoft.com/office/drawing/2014/main" id="{294CBD00-E6D9-F35D-D585-D90120B4E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1988"/>
              <a:ext cx="246" cy="179"/>
            </a:xfrm>
            <a:custGeom>
              <a:avLst/>
              <a:gdLst>
                <a:gd name="T0" fmla="*/ 0 w 341"/>
                <a:gd name="T1" fmla="*/ 248 h 248"/>
                <a:gd name="T2" fmla="*/ 0 w 341"/>
                <a:gd name="T3" fmla="*/ 10 h 248"/>
                <a:gd name="T4" fmla="*/ 10 w 341"/>
                <a:gd name="T5" fmla="*/ 2 h 248"/>
                <a:gd name="T6" fmla="*/ 309 w 341"/>
                <a:gd name="T7" fmla="*/ 2 h 248"/>
                <a:gd name="T8" fmla="*/ 341 w 341"/>
                <a:gd name="T9" fmla="*/ 2 h 248"/>
                <a:gd name="T10" fmla="*/ 5 w 341"/>
                <a:gd name="T11" fmla="*/ 241 h 248"/>
                <a:gd name="T12" fmla="*/ 0 w 341"/>
                <a:gd name="T13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1" h="248">
                  <a:moveTo>
                    <a:pt x="0" y="248"/>
                  </a:moveTo>
                  <a:cubicBezTo>
                    <a:pt x="0" y="168"/>
                    <a:pt x="0" y="89"/>
                    <a:pt x="0" y="10"/>
                  </a:cubicBezTo>
                  <a:cubicBezTo>
                    <a:pt x="0" y="1"/>
                    <a:pt x="4" y="2"/>
                    <a:pt x="10" y="2"/>
                  </a:cubicBezTo>
                  <a:cubicBezTo>
                    <a:pt x="110" y="2"/>
                    <a:pt x="209" y="2"/>
                    <a:pt x="309" y="2"/>
                  </a:cubicBezTo>
                  <a:cubicBezTo>
                    <a:pt x="320" y="2"/>
                    <a:pt x="331" y="0"/>
                    <a:pt x="341" y="2"/>
                  </a:cubicBezTo>
                  <a:cubicBezTo>
                    <a:pt x="197" y="36"/>
                    <a:pt x="84" y="115"/>
                    <a:pt x="5" y="241"/>
                  </a:cubicBezTo>
                  <a:cubicBezTo>
                    <a:pt x="4" y="243"/>
                    <a:pt x="2" y="245"/>
                    <a:pt x="0" y="248"/>
                  </a:cubicBezTo>
                  <a:close/>
                </a:path>
              </a:pathLst>
            </a:custGeom>
            <a:solidFill>
              <a:srgbClr val="F5E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3" name="Freeform 17">
              <a:extLst>
                <a:ext uri="{FF2B5EF4-FFF2-40B4-BE49-F238E27FC236}">
                  <a16:creationId xmlns:a16="http://schemas.microsoft.com/office/drawing/2014/main" id="{E6D2A3FB-ACA9-ADAD-EC0C-376DBD3BA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5" y="2549"/>
              <a:ext cx="127" cy="184"/>
            </a:xfrm>
            <a:custGeom>
              <a:avLst/>
              <a:gdLst>
                <a:gd name="T0" fmla="*/ 174 w 176"/>
                <a:gd name="T1" fmla="*/ 0 h 254"/>
                <a:gd name="T2" fmla="*/ 174 w 176"/>
                <a:gd name="T3" fmla="*/ 24 h 254"/>
                <a:gd name="T4" fmla="*/ 174 w 176"/>
                <a:gd name="T5" fmla="*/ 228 h 254"/>
                <a:gd name="T6" fmla="*/ 148 w 176"/>
                <a:gd name="T7" fmla="*/ 254 h 254"/>
                <a:gd name="T8" fmla="*/ 18 w 176"/>
                <a:gd name="T9" fmla="*/ 254 h 254"/>
                <a:gd name="T10" fmla="*/ 8 w 176"/>
                <a:gd name="T11" fmla="*/ 245 h 254"/>
                <a:gd name="T12" fmla="*/ 0 w 176"/>
                <a:gd name="T13" fmla="*/ 182 h 254"/>
                <a:gd name="T14" fmla="*/ 4 w 176"/>
                <a:gd name="T15" fmla="*/ 177 h 254"/>
                <a:gd name="T16" fmla="*/ 174 w 176"/>
                <a:gd name="T17" fmla="*/ 0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6" h="254">
                  <a:moveTo>
                    <a:pt x="174" y="0"/>
                  </a:moveTo>
                  <a:cubicBezTo>
                    <a:pt x="176" y="8"/>
                    <a:pt x="174" y="16"/>
                    <a:pt x="174" y="24"/>
                  </a:cubicBezTo>
                  <a:cubicBezTo>
                    <a:pt x="174" y="92"/>
                    <a:pt x="174" y="160"/>
                    <a:pt x="174" y="228"/>
                  </a:cubicBezTo>
                  <a:cubicBezTo>
                    <a:pt x="174" y="249"/>
                    <a:pt x="169" y="254"/>
                    <a:pt x="148" y="254"/>
                  </a:cubicBezTo>
                  <a:cubicBezTo>
                    <a:pt x="105" y="254"/>
                    <a:pt x="62" y="254"/>
                    <a:pt x="18" y="254"/>
                  </a:cubicBezTo>
                  <a:cubicBezTo>
                    <a:pt x="11" y="254"/>
                    <a:pt x="8" y="252"/>
                    <a:pt x="8" y="245"/>
                  </a:cubicBezTo>
                  <a:cubicBezTo>
                    <a:pt x="7" y="224"/>
                    <a:pt x="7" y="203"/>
                    <a:pt x="0" y="182"/>
                  </a:cubicBezTo>
                  <a:cubicBezTo>
                    <a:pt x="0" y="179"/>
                    <a:pt x="2" y="178"/>
                    <a:pt x="4" y="177"/>
                  </a:cubicBezTo>
                  <a:cubicBezTo>
                    <a:pt x="74" y="131"/>
                    <a:pt x="131" y="72"/>
                    <a:pt x="174" y="0"/>
                  </a:cubicBezTo>
                  <a:close/>
                </a:path>
              </a:pathLst>
            </a:custGeom>
            <a:solidFill>
              <a:srgbClr val="F4E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4" name="Freeform 18">
              <a:extLst>
                <a:ext uri="{FF2B5EF4-FFF2-40B4-BE49-F238E27FC236}">
                  <a16:creationId xmlns:a16="http://schemas.microsoft.com/office/drawing/2014/main" id="{5E1297DD-5927-DCFE-6F93-2F592D77A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2649"/>
              <a:ext cx="98" cy="85"/>
            </a:xfrm>
            <a:custGeom>
              <a:avLst/>
              <a:gdLst>
                <a:gd name="T0" fmla="*/ 135 w 135"/>
                <a:gd name="T1" fmla="*/ 46 h 117"/>
                <a:gd name="T2" fmla="*/ 127 w 135"/>
                <a:gd name="T3" fmla="*/ 107 h 117"/>
                <a:gd name="T4" fmla="*/ 118 w 135"/>
                <a:gd name="T5" fmla="*/ 116 h 117"/>
                <a:gd name="T6" fmla="*/ 8 w 135"/>
                <a:gd name="T7" fmla="*/ 116 h 117"/>
                <a:gd name="T8" fmla="*/ 1 w 135"/>
                <a:gd name="T9" fmla="*/ 114 h 117"/>
                <a:gd name="T10" fmla="*/ 2 w 135"/>
                <a:gd name="T11" fmla="*/ 80 h 117"/>
                <a:gd name="T12" fmla="*/ 8 w 135"/>
                <a:gd name="T13" fmla="*/ 62 h 117"/>
                <a:gd name="T14" fmla="*/ 62 w 135"/>
                <a:gd name="T15" fmla="*/ 8 h 117"/>
                <a:gd name="T16" fmla="*/ 82 w 135"/>
                <a:gd name="T17" fmla="*/ 7 h 117"/>
                <a:gd name="T18" fmla="*/ 130 w 135"/>
                <a:gd name="T19" fmla="*/ 41 h 117"/>
                <a:gd name="T20" fmla="*/ 135 w 135"/>
                <a:gd name="T21" fmla="*/ 46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5" h="117">
                  <a:moveTo>
                    <a:pt x="135" y="46"/>
                  </a:moveTo>
                  <a:cubicBezTo>
                    <a:pt x="128" y="66"/>
                    <a:pt x="128" y="87"/>
                    <a:pt x="127" y="107"/>
                  </a:cubicBezTo>
                  <a:cubicBezTo>
                    <a:pt x="127" y="114"/>
                    <a:pt x="125" y="116"/>
                    <a:pt x="118" y="116"/>
                  </a:cubicBezTo>
                  <a:cubicBezTo>
                    <a:pt x="81" y="116"/>
                    <a:pt x="44" y="116"/>
                    <a:pt x="8" y="116"/>
                  </a:cubicBezTo>
                  <a:cubicBezTo>
                    <a:pt x="5" y="116"/>
                    <a:pt x="3" y="117"/>
                    <a:pt x="1" y="114"/>
                  </a:cubicBezTo>
                  <a:cubicBezTo>
                    <a:pt x="3" y="103"/>
                    <a:pt x="4" y="91"/>
                    <a:pt x="2" y="80"/>
                  </a:cubicBezTo>
                  <a:cubicBezTo>
                    <a:pt x="0" y="73"/>
                    <a:pt x="2" y="67"/>
                    <a:pt x="8" y="62"/>
                  </a:cubicBezTo>
                  <a:cubicBezTo>
                    <a:pt x="26" y="44"/>
                    <a:pt x="44" y="27"/>
                    <a:pt x="62" y="8"/>
                  </a:cubicBezTo>
                  <a:cubicBezTo>
                    <a:pt x="68" y="1"/>
                    <a:pt x="75" y="0"/>
                    <a:pt x="82" y="7"/>
                  </a:cubicBezTo>
                  <a:cubicBezTo>
                    <a:pt x="98" y="19"/>
                    <a:pt x="114" y="31"/>
                    <a:pt x="130" y="41"/>
                  </a:cubicBezTo>
                  <a:cubicBezTo>
                    <a:pt x="132" y="42"/>
                    <a:pt x="135" y="43"/>
                    <a:pt x="135" y="46"/>
                  </a:cubicBezTo>
                  <a:close/>
                </a:path>
              </a:pathLst>
            </a:custGeom>
            <a:solidFill>
              <a:srgbClr val="F4E4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5" name="Freeform 19">
              <a:extLst>
                <a:ext uri="{FF2B5EF4-FFF2-40B4-BE49-F238E27FC236}">
                  <a16:creationId xmlns:a16="http://schemas.microsoft.com/office/drawing/2014/main" id="{E18E4485-BC9A-C5B3-AFC1-0768C5E5DA7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" y="2859"/>
              <a:ext cx="82" cy="82"/>
            </a:xfrm>
            <a:custGeom>
              <a:avLst/>
              <a:gdLst>
                <a:gd name="T0" fmla="*/ 114 w 114"/>
                <a:gd name="T1" fmla="*/ 0 h 114"/>
                <a:gd name="T2" fmla="*/ 114 w 114"/>
                <a:gd name="T3" fmla="*/ 98 h 114"/>
                <a:gd name="T4" fmla="*/ 98 w 114"/>
                <a:gd name="T5" fmla="*/ 114 h 114"/>
                <a:gd name="T6" fmla="*/ 0 w 114"/>
                <a:gd name="T7" fmla="*/ 114 h 114"/>
                <a:gd name="T8" fmla="*/ 114 w 114"/>
                <a:gd name="T9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4">
                  <a:moveTo>
                    <a:pt x="114" y="0"/>
                  </a:moveTo>
                  <a:cubicBezTo>
                    <a:pt x="114" y="33"/>
                    <a:pt x="114" y="65"/>
                    <a:pt x="114" y="98"/>
                  </a:cubicBezTo>
                  <a:cubicBezTo>
                    <a:pt x="114" y="107"/>
                    <a:pt x="108" y="114"/>
                    <a:pt x="98" y="114"/>
                  </a:cubicBezTo>
                  <a:cubicBezTo>
                    <a:pt x="66" y="114"/>
                    <a:pt x="33" y="114"/>
                    <a:pt x="0" y="114"/>
                  </a:cubicBezTo>
                  <a:cubicBezTo>
                    <a:pt x="37" y="75"/>
                    <a:pt x="75" y="37"/>
                    <a:pt x="114" y="0"/>
                  </a:cubicBezTo>
                  <a:close/>
                </a:path>
              </a:pathLst>
            </a:custGeom>
            <a:solidFill>
              <a:srgbClr val="F3E4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6" name="Freeform 20">
              <a:extLst>
                <a:ext uri="{FF2B5EF4-FFF2-40B4-BE49-F238E27FC236}">
                  <a16:creationId xmlns:a16="http://schemas.microsoft.com/office/drawing/2014/main" id="{63D8A076-486A-1541-926D-B7A9FB1F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829"/>
              <a:ext cx="40" cy="95"/>
            </a:xfrm>
            <a:custGeom>
              <a:avLst/>
              <a:gdLst>
                <a:gd name="T0" fmla="*/ 52 w 56"/>
                <a:gd name="T1" fmla="*/ 84 h 131"/>
                <a:gd name="T2" fmla="*/ 5 w 56"/>
                <a:gd name="T3" fmla="*/ 131 h 131"/>
                <a:gd name="T4" fmla="*/ 1 w 56"/>
                <a:gd name="T5" fmla="*/ 122 h 131"/>
                <a:gd name="T6" fmla="*/ 2 w 56"/>
                <a:gd name="T7" fmla="*/ 26 h 131"/>
                <a:gd name="T8" fmla="*/ 9 w 56"/>
                <a:gd name="T9" fmla="*/ 19 h 131"/>
                <a:gd name="T10" fmla="*/ 39 w 56"/>
                <a:gd name="T11" fmla="*/ 5 h 131"/>
                <a:gd name="T12" fmla="*/ 54 w 56"/>
                <a:gd name="T13" fmla="*/ 6 h 131"/>
                <a:gd name="T14" fmla="*/ 54 w 56"/>
                <a:gd name="T15" fmla="*/ 77 h 131"/>
                <a:gd name="T16" fmla="*/ 52 w 56"/>
                <a:gd name="T17" fmla="*/ 84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131">
                  <a:moveTo>
                    <a:pt x="52" y="84"/>
                  </a:moveTo>
                  <a:cubicBezTo>
                    <a:pt x="38" y="101"/>
                    <a:pt x="21" y="116"/>
                    <a:pt x="5" y="131"/>
                  </a:cubicBezTo>
                  <a:cubicBezTo>
                    <a:pt x="0" y="130"/>
                    <a:pt x="1" y="125"/>
                    <a:pt x="1" y="122"/>
                  </a:cubicBezTo>
                  <a:cubicBezTo>
                    <a:pt x="1" y="90"/>
                    <a:pt x="1" y="58"/>
                    <a:pt x="2" y="26"/>
                  </a:cubicBezTo>
                  <a:cubicBezTo>
                    <a:pt x="2" y="22"/>
                    <a:pt x="6" y="21"/>
                    <a:pt x="9" y="19"/>
                  </a:cubicBezTo>
                  <a:cubicBezTo>
                    <a:pt x="19" y="15"/>
                    <a:pt x="29" y="10"/>
                    <a:pt x="39" y="5"/>
                  </a:cubicBezTo>
                  <a:cubicBezTo>
                    <a:pt x="44" y="3"/>
                    <a:pt x="49" y="0"/>
                    <a:pt x="54" y="6"/>
                  </a:cubicBezTo>
                  <a:cubicBezTo>
                    <a:pt x="56" y="30"/>
                    <a:pt x="55" y="53"/>
                    <a:pt x="54" y="77"/>
                  </a:cubicBezTo>
                  <a:cubicBezTo>
                    <a:pt x="54" y="80"/>
                    <a:pt x="53" y="82"/>
                    <a:pt x="52" y="84"/>
                  </a:cubicBezTo>
                  <a:close/>
                </a:path>
              </a:pathLst>
            </a:custGeom>
            <a:solidFill>
              <a:srgbClr val="F5A3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7" name="Freeform 21">
              <a:extLst>
                <a:ext uri="{FF2B5EF4-FFF2-40B4-BE49-F238E27FC236}">
                  <a16:creationId xmlns:a16="http://schemas.microsoft.com/office/drawing/2014/main" id="{17DD3612-E855-97B0-3E7F-ECAEB9A3A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" y="2811"/>
              <a:ext cx="39" cy="76"/>
            </a:xfrm>
            <a:custGeom>
              <a:avLst/>
              <a:gdLst>
                <a:gd name="T0" fmla="*/ 34 w 54"/>
                <a:gd name="T1" fmla="*/ 1 h 105"/>
                <a:gd name="T2" fmla="*/ 50 w 54"/>
                <a:gd name="T3" fmla="*/ 8 h 105"/>
                <a:gd name="T4" fmla="*/ 49 w 54"/>
                <a:gd name="T5" fmla="*/ 60 h 105"/>
                <a:gd name="T6" fmla="*/ 3 w 54"/>
                <a:gd name="T7" fmla="*/ 105 h 105"/>
                <a:gd name="T8" fmla="*/ 1 w 54"/>
                <a:gd name="T9" fmla="*/ 94 h 105"/>
                <a:gd name="T10" fmla="*/ 1 w 54"/>
                <a:gd name="T11" fmla="*/ 30 h 105"/>
                <a:gd name="T12" fmla="*/ 34 w 54"/>
                <a:gd name="T13" fmla="*/ 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105">
                  <a:moveTo>
                    <a:pt x="34" y="1"/>
                  </a:moveTo>
                  <a:cubicBezTo>
                    <a:pt x="40" y="2"/>
                    <a:pt x="46" y="3"/>
                    <a:pt x="50" y="8"/>
                  </a:cubicBezTo>
                  <a:cubicBezTo>
                    <a:pt x="52" y="25"/>
                    <a:pt x="54" y="42"/>
                    <a:pt x="49" y="60"/>
                  </a:cubicBezTo>
                  <a:cubicBezTo>
                    <a:pt x="34" y="75"/>
                    <a:pt x="20" y="92"/>
                    <a:pt x="3" y="105"/>
                  </a:cubicBezTo>
                  <a:cubicBezTo>
                    <a:pt x="0" y="102"/>
                    <a:pt x="1" y="97"/>
                    <a:pt x="1" y="94"/>
                  </a:cubicBezTo>
                  <a:cubicBezTo>
                    <a:pt x="1" y="72"/>
                    <a:pt x="1" y="51"/>
                    <a:pt x="1" y="30"/>
                  </a:cubicBezTo>
                  <a:cubicBezTo>
                    <a:pt x="3" y="15"/>
                    <a:pt x="20" y="0"/>
                    <a:pt x="34" y="1"/>
                  </a:cubicBezTo>
                  <a:close/>
                </a:path>
              </a:pathLst>
            </a:custGeom>
            <a:solidFill>
              <a:srgbClr val="F6A5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8" name="Freeform 22">
              <a:extLst>
                <a:ext uri="{FF2B5EF4-FFF2-40B4-BE49-F238E27FC236}">
                  <a16:creationId xmlns:a16="http://schemas.microsoft.com/office/drawing/2014/main" id="{796362E9-439C-4907-E8BC-173A08CC6B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8" y="2552"/>
              <a:ext cx="40" cy="86"/>
            </a:xfrm>
            <a:custGeom>
              <a:avLst/>
              <a:gdLst>
                <a:gd name="T0" fmla="*/ 0 w 56"/>
                <a:gd name="T1" fmla="*/ 119 h 119"/>
                <a:gd name="T2" fmla="*/ 0 w 56"/>
                <a:gd name="T3" fmla="*/ 0 h 119"/>
                <a:gd name="T4" fmla="*/ 33 w 56"/>
                <a:gd name="T5" fmla="*/ 46 h 119"/>
                <a:gd name="T6" fmla="*/ 29 w 56"/>
                <a:gd name="T7" fmla="*/ 92 h 119"/>
                <a:gd name="T8" fmla="*/ 0 w 56"/>
                <a:gd name="T9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19">
                  <a:moveTo>
                    <a:pt x="0" y="119"/>
                  </a:moveTo>
                  <a:cubicBezTo>
                    <a:pt x="0" y="79"/>
                    <a:pt x="0" y="40"/>
                    <a:pt x="0" y="0"/>
                  </a:cubicBezTo>
                  <a:cubicBezTo>
                    <a:pt x="11" y="15"/>
                    <a:pt x="21" y="31"/>
                    <a:pt x="33" y="46"/>
                  </a:cubicBezTo>
                  <a:cubicBezTo>
                    <a:pt x="51" y="71"/>
                    <a:pt x="56" y="66"/>
                    <a:pt x="29" y="92"/>
                  </a:cubicBezTo>
                  <a:cubicBezTo>
                    <a:pt x="19" y="101"/>
                    <a:pt x="11" y="112"/>
                    <a:pt x="0" y="119"/>
                  </a:cubicBezTo>
                  <a:close/>
                </a:path>
              </a:pathLst>
            </a:custGeom>
            <a:solidFill>
              <a:srgbClr val="F6E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29" name="Freeform 23">
              <a:extLst>
                <a:ext uri="{FF2B5EF4-FFF2-40B4-BE49-F238E27FC236}">
                  <a16:creationId xmlns:a16="http://schemas.microsoft.com/office/drawing/2014/main" id="{8158F558-40C6-E5F0-824F-FD37F6DDE0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5" y="2095"/>
              <a:ext cx="164" cy="10"/>
            </a:xfrm>
            <a:custGeom>
              <a:avLst/>
              <a:gdLst>
                <a:gd name="T0" fmla="*/ 12 w 226"/>
                <a:gd name="T1" fmla="*/ 0 h 15"/>
                <a:gd name="T2" fmla="*/ 20 w 226"/>
                <a:gd name="T3" fmla="*/ 3 h 15"/>
                <a:gd name="T4" fmla="*/ 208 w 226"/>
                <a:gd name="T5" fmla="*/ 3 h 15"/>
                <a:gd name="T6" fmla="*/ 216 w 226"/>
                <a:gd name="T7" fmla="*/ 3 h 15"/>
                <a:gd name="T8" fmla="*/ 225 w 226"/>
                <a:gd name="T9" fmla="*/ 9 h 15"/>
                <a:gd name="T10" fmla="*/ 215 w 226"/>
                <a:gd name="T11" fmla="*/ 13 h 15"/>
                <a:gd name="T12" fmla="*/ 178 w 226"/>
                <a:gd name="T13" fmla="*/ 13 h 15"/>
                <a:gd name="T14" fmla="*/ 152 w 226"/>
                <a:gd name="T15" fmla="*/ 12 h 15"/>
                <a:gd name="T16" fmla="*/ 16 w 226"/>
                <a:gd name="T17" fmla="*/ 12 h 15"/>
                <a:gd name="T18" fmla="*/ 0 w 226"/>
                <a:gd name="T19" fmla="*/ 10 h 15"/>
                <a:gd name="T20" fmla="*/ 12 w 226"/>
                <a:gd name="T2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6" h="15">
                  <a:moveTo>
                    <a:pt x="12" y="0"/>
                  </a:moveTo>
                  <a:cubicBezTo>
                    <a:pt x="14" y="3"/>
                    <a:pt x="17" y="3"/>
                    <a:pt x="20" y="3"/>
                  </a:cubicBezTo>
                  <a:cubicBezTo>
                    <a:pt x="83" y="3"/>
                    <a:pt x="145" y="3"/>
                    <a:pt x="208" y="3"/>
                  </a:cubicBezTo>
                  <a:cubicBezTo>
                    <a:pt x="211" y="3"/>
                    <a:pt x="213" y="3"/>
                    <a:pt x="216" y="3"/>
                  </a:cubicBezTo>
                  <a:cubicBezTo>
                    <a:pt x="220" y="3"/>
                    <a:pt x="226" y="2"/>
                    <a:pt x="225" y="9"/>
                  </a:cubicBezTo>
                  <a:cubicBezTo>
                    <a:pt x="225" y="13"/>
                    <a:pt x="219" y="14"/>
                    <a:pt x="215" y="13"/>
                  </a:cubicBezTo>
                  <a:cubicBezTo>
                    <a:pt x="202" y="12"/>
                    <a:pt x="190" y="12"/>
                    <a:pt x="178" y="13"/>
                  </a:cubicBezTo>
                  <a:cubicBezTo>
                    <a:pt x="170" y="15"/>
                    <a:pt x="161" y="12"/>
                    <a:pt x="152" y="12"/>
                  </a:cubicBezTo>
                  <a:cubicBezTo>
                    <a:pt x="107" y="12"/>
                    <a:pt x="61" y="12"/>
                    <a:pt x="16" y="12"/>
                  </a:cubicBezTo>
                  <a:cubicBezTo>
                    <a:pt x="10" y="12"/>
                    <a:pt x="5" y="11"/>
                    <a:pt x="0" y="10"/>
                  </a:cubicBezTo>
                  <a:cubicBezTo>
                    <a:pt x="4" y="7"/>
                    <a:pt x="8" y="3"/>
                    <a:pt x="12" y="0"/>
                  </a:cubicBezTo>
                  <a:close/>
                </a:path>
              </a:pathLst>
            </a:custGeom>
            <a:solidFill>
              <a:srgbClr val="DC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0" name="Freeform 24">
              <a:extLst>
                <a:ext uri="{FF2B5EF4-FFF2-40B4-BE49-F238E27FC236}">
                  <a16:creationId xmlns:a16="http://schemas.microsoft.com/office/drawing/2014/main" id="{A884687E-91EE-D179-3859-18AF0DF45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0" y="2097"/>
              <a:ext cx="162" cy="8"/>
            </a:xfrm>
            <a:custGeom>
              <a:avLst/>
              <a:gdLst>
                <a:gd name="T0" fmla="*/ 224 w 224"/>
                <a:gd name="T1" fmla="*/ 6 h 11"/>
                <a:gd name="T2" fmla="*/ 208 w 224"/>
                <a:gd name="T3" fmla="*/ 9 h 11"/>
                <a:gd name="T4" fmla="*/ 50 w 224"/>
                <a:gd name="T5" fmla="*/ 9 h 11"/>
                <a:gd name="T6" fmla="*/ 9 w 224"/>
                <a:gd name="T7" fmla="*/ 10 h 11"/>
                <a:gd name="T8" fmla="*/ 0 w 224"/>
                <a:gd name="T9" fmla="*/ 5 h 11"/>
                <a:gd name="T10" fmla="*/ 8 w 224"/>
                <a:gd name="T11" fmla="*/ 0 h 11"/>
                <a:gd name="T12" fmla="*/ 204 w 224"/>
                <a:gd name="T13" fmla="*/ 0 h 11"/>
                <a:gd name="T14" fmla="*/ 215 w 224"/>
                <a:gd name="T15" fmla="*/ 0 h 11"/>
                <a:gd name="T16" fmla="*/ 224 w 224"/>
                <a:gd name="T1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4" h="11">
                  <a:moveTo>
                    <a:pt x="224" y="6"/>
                  </a:moveTo>
                  <a:cubicBezTo>
                    <a:pt x="219" y="9"/>
                    <a:pt x="214" y="9"/>
                    <a:pt x="208" y="9"/>
                  </a:cubicBezTo>
                  <a:cubicBezTo>
                    <a:pt x="155" y="9"/>
                    <a:pt x="103" y="8"/>
                    <a:pt x="50" y="9"/>
                  </a:cubicBezTo>
                  <a:cubicBezTo>
                    <a:pt x="36" y="10"/>
                    <a:pt x="23" y="6"/>
                    <a:pt x="9" y="10"/>
                  </a:cubicBezTo>
                  <a:cubicBezTo>
                    <a:pt x="6" y="11"/>
                    <a:pt x="0" y="9"/>
                    <a:pt x="0" y="5"/>
                  </a:cubicBezTo>
                  <a:cubicBezTo>
                    <a:pt x="0" y="0"/>
                    <a:pt x="5" y="0"/>
                    <a:pt x="8" y="0"/>
                  </a:cubicBezTo>
                  <a:cubicBezTo>
                    <a:pt x="74" y="0"/>
                    <a:pt x="139" y="0"/>
                    <a:pt x="204" y="0"/>
                  </a:cubicBezTo>
                  <a:cubicBezTo>
                    <a:pt x="208" y="0"/>
                    <a:pt x="211" y="3"/>
                    <a:pt x="215" y="0"/>
                  </a:cubicBezTo>
                  <a:cubicBezTo>
                    <a:pt x="219" y="1"/>
                    <a:pt x="222" y="3"/>
                    <a:pt x="224" y="6"/>
                  </a:cubicBezTo>
                  <a:close/>
                </a:path>
              </a:pathLst>
            </a:custGeom>
            <a:solidFill>
              <a:srgbClr val="DCCD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1" name="Freeform 25">
              <a:extLst>
                <a:ext uri="{FF2B5EF4-FFF2-40B4-BE49-F238E27FC236}">
                  <a16:creationId xmlns:a16="http://schemas.microsoft.com/office/drawing/2014/main" id="{283A4276-6615-9F19-9A08-1D2790BA0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8" y="2818"/>
              <a:ext cx="20" cy="32"/>
            </a:xfrm>
            <a:custGeom>
              <a:avLst/>
              <a:gdLst>
                <a:gd name="T0" fmla="*/ 3 w 28"/>
                <a:gd name="T1" fmla="*/ 0 h 44"/>
                <a:gd name="T2" fmla="*/ 28 w 28"/>
                <a:gd name="T3" fmla="*/ 18 h 44"/>
                <a:gd name="T4" fmla="*/ 3 w 28"/>
                <a:gd name="T5" fmla="*/ 44 h 44"/>
                <a:gd name="T6" fmla="*/ 0 w 28"/>
                <a:gd name="T7" fmla="*/ 38 h 44"/>
                <a:gd name="T8" fmla="*/ 0 w 28"/>
                <a:gd name="T9" fmla="*/ 5 h 44"/>
                <a:gd name="T10" fmla="*/ 3 w 28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44">
                  <a:moveTo>
                    <a:pt x="3" y="0"/>
                  </a:moveTo>
                  <a:cubicBezTo>
                    <a:pt x="12" y="5"/>
                    <a:pt x="22" y="9"/>
                    <a:pt x="28" y="18"/>
                  </a:cubicBezTo>
                  <a:cubicBezTo>
                    <a:pt x="22" y="29"/>
                    <a:pt x="12" y="36"/>
                    <a:pt x="3" y="44"/>
                  </a:cubicBezTo>
                  <a:cubicBezTo>
                    <a:pt x="1" y="43"/>
                    <a:pt x="0" y="41"/>
                    <a:pt x="0" y="38"/>
                  </a:cubicBezTo>
                  <a:cubicBezTo>
                    <a:pt x="0" y="27"/>
                    <a:pt x="0" y="16"/>
                    <a:pt x="0" y="5"/>
                  </a:cubicBezTo>
                  <a:cubicBezTo>
                    <a:pt x="0" y="3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0A2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2" name="Freeform 26">
              <a:extLst>
                <a:ext uri="{FF2B5EF4-FFF2-40B4-BE49-F238E27FC236}">
                  <a16:creationId xmlns:a16="http://schemas.microsoft.com/office/drawing/2014/main" id="{542CCE32-4681-6B76-5BAA-EA216A8A0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846"/>
              <a:ext cx="3" cy="82"/>
            </a:xfrm>
            <a:custGeom>
              <a:avLst/>
              <a:gdLst>
                <a:gd name="T0" fmla="*/ 4 w 5"/>
                <a:gd name="T1" fmla="*/ 1 h 114"/>
                <a:gd name="T2" fmla="*/ 4 w 5"/>
                <a:gd name="T3" fmla="*/ 95 h 114"/>
                <a:gd name="T4" fmla="*/ 5 w 5"/>
                <a:gd name="T5" fmla="*/ 108 h 114"/>
                <a:gd name="T6" fmla="*/ 0 w 5"/>
                <a:gd name="T7" fmla="*/ 114 h 114"/>
                <a:gd name="T8" fmla="*/ 0 w 5"/>
                <a:gd name="T9" fmla="*/ 4 h 114"/>
                <a:gd name="T10" fmla="*/ 4 w 5"/>
                <a:gd name="T11" fmla="*/ 1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114">
                  <a:moveTo>
                    <a:pt x="4" y="1"/>
                  </a:moveTo>
                  <a:cubicBezTo>
                    <a:pt x="4" y="33"/>
                    <a:pt x="4" y="64"/>
                    <a:pt x="4" y="95"/>
                  </a:cubicBezTo>
                  <a:cubicBezTo>
                    <a:pt x="4" y="100"/>
                    <a:pt x="3" y="104"/>
                    <a:pt x="5" y="108"/>
                  </a:cubicBezTo>
                  <a:cubicBezTo>
                    <a:pt x="4" y="111"/>
                    <a:pt x="2" y="113"/>
                    <a:pt x="0" y="114"/>
                  </a:cubicBezTo>
                  <a:cubicBezTo>
                    <a:pt x="0" y="77"/>
                    <a:pt x="0" y="40"/>
                    <a:pt x="0" y="4"/>
                  </a:cubicBezTo>
                  <a:cubicBezTo>
                    <a:pt x="0" y="1"/>
                    <a:pt x="1" y="0"/>
                    <a:pt x="4" y="1"/>
                  </a:cubicBezTo>
                  <a:close/>
                </a:path>
              </a:pathLst>
            </a:custGeom>
            <a:solidFill>
              <a:srgbClr val="BD5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3" name="Freeform 27">
              <a:extLst>
                <a:ext uri="{FF2B5EF4-FFF2-40B4-BE49-F238E27FC236}">
                  <a16:creationId xmlns:a16="http://schemas.microsoft.com/office/drawing/2014/main" id="{8F7DDD02-45D0-7E1E-6EE5-A964E9B86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" y="2830"/>
              <a:ext cx="4" cy="60"/>
            </a:xfrm>
            <a:custGeom>
              <a:avLst/>
              <a:gdLst>
                <a:gd name="T0" fmla="*/ 5 w 5"/>
                <a:gd name="T1" fmla="*/ 1 h 83"/>
                <a:gd name="T2" fmla="*/ 5 w 5"/>
                <a:gd name="T3" fmla="*/ 79 h 83"/>
                <a:gd name="T4" fmla="*/ 1 w 5"/>
                <a:gd name="T5" fmla="*/ 83 h 83"/>
                <a:gd name="T6" fmla="*/ 0 w 5"/>
                <a:gd name="T7" fmla="*/ 3 h 83"/>
                <a:gd name="T8" fmla="*/ 5 w 5"/>
                <a:gd name="T9" fmla="*/ 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3">
                  <a:moveTo>
                    <a:pt x="5" y="1"/>
                  </a:moveTo>
                  <a:cubicBezTo>
                    <a:pt x="5" y="27"/>
                    <a:pt x="5" y="53"/>
                    <a:pt x="5" y="79"/>
                  </a:cubicBezTo>
                  <a:cubicBezTo>
                    <a:pt x="4" y="81"/>
                    <a:pt x="3" y="83"/>
                    <a:pt x="1" y="83"/>
                  </a:cubicBezTo>
                  <a:cubicBezTo>
                    <a:pt x="1" y="57"/>
                    <a:pt x="0" y="30"/>
                    <a:pt x="0" y="3"/>
                  </a:cubicBezTo>
                  <a:cubicBezTo>
                    <a:pt x="0" y="0"/>
                    <a:pt x="2" y="0"/>
                    <a:pt x="5" y="1"/>
                  </a:cubicBezTo>
                  <a:close/>
                </a:path>
              </a:pathLst>
            </a:custGeom>
            <a:solidFill>
              <a:srgbClr val="B844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4" name="Freeform 28">
              <a:extLst>
                <a:ext uri="{FF2B5EF4-FFF2-40B4-BE49-F238E27FC236}">
                  <a16:creationId xmlns:a16="http://schemas.microsoft.com/office/drawing/2014/main" id="{CCF31E0C-1EBE-1297-1608-CAC6C6BB93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5" y="2817"/>
              <a:ext cx="5" cy="37"/>
            </a:xfrm>
            <a:custGeom>
              <a:avLst/>
              <a:gdLst>
                <a:gd name="T0" fmla="*/ 7 w 7"/>
                <a:gd name="T1" fmla="*/ 2 h 52"/>
                <a:gd name="T2" fmla="*/ 7 w 7"/>
                <a:gd name="T3" fmla="*/ 46 h 52"/>
                <a:gd name="T4" fmla="*/ 2 w 7"/>
                <a:gd name="T5" fmla="*/ 52 h 52"/>
                <a:gd name="T6" fmla="*/ 3 w 7"/>
                <a:gd name="T7" fmla="*/ 0 h 52"/>
                <a:gd name="T8" fmla="*/ 7 w 7"/>
                <a:gd name="T9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2">
                  <a:moveTo>
                    <a:pt x="7" y="2"/>
                  </a:moveTo>
                  <a:cubicBezTo>
                    <a:pt x="7" y="17"/>
                    <a:pt x="6" y="31"/>
                    <a:pt x="7" y="46"/>
                  </a:cubicBezTo>
                  <a:cubicBezTo>
                    <a:pt x="6" y="48"/>
                    <a:pt x="4" y="50"/>
                    <a:pt x="2" y="52"/>
                  </a:cubicBezTo>
                  <a:cubicBezTo>
                    <a:pt x="3" y="34"/>
                    <a:pt x="0" y="17"/>
                    <a:pt x="3" y="0"/>
                  </a:cubicBezTo>
                  <a:cubicBezTo>
                    <a:pt x="5" y="0"/>
                    <a:pt x="6" y="1"/>
                    <a:pt x="7" y="2"/>
                  </a:cubicBezTo>
                  <a:close/>
                </a:path>
              </a:pathLst>
            </a:custGeom>
            <a:solidFill>
              <a:srgbClr val="B750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5" name="Freeform 29">
              <a:extLst>
                <a:ext uri="{FF2B5EF4-FFF2-40B4-BE49-F238E27FC236}">
                  <a16:creationId xmlns:a16="http://schemas.microsoft.com/office/drawing/2014/main" id="{8CF81CDD-73F6-7A77-BE0F-B6941E088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2" y="2197"/>
              <a:ext cx="655" cy="745"/>
            </a:xfrm>
            <a:custGeom>
              <a:avLst/>
              <a:gdLst>
                <a:gd name="T0" fmla="*/ 3 w 907"/>
                <a:gd name="T1" fmla="*/ 1 h 1031"/>
                <a:gd name="T2" fmla="*/ 16 w 907"/>
                <a:gd name="T3" fmla="*/ 1 h 1031"/>
                <a:gd name="T4" fmla="*/ 888 w 907"/>
                <a:gd name="T5" fmla="*/ 1 h 1031"/>
                <a:gd name="T6" fmla="*/ 904 w 907"/>
                <a:gd name="T7" fmla="*/ 16 h 1031"/>
                <a:gd name="T8" fmla="*/ 904 w 907"/>
                <a:gd name="T9" fmla="*/ 1006 h 1031"/>
                <a:gd name="T10" fmla="*/ 879 w 907"/>
                <a:gd name="T11" fmla="*/ 1030 h 1031"/>
                <a:gd name="T12" fmla="*/ 752 w 907"/>
                <a:gd name="T13" fmla="*/ 1030 h 1031"/>
                <a:gd name="T14" fmla="*/ 738 w 907"/>
                <a:gd name="T15" fmla="*/ 1017 h 1031"/>
                <a:gd name="T16" fmla="*/ 725 w 907"/>
                <a:gd name="T17" fmla="*/ 939 h 1031"/>
                <a:gd name="T18" fmla="*/ 627 w 907"/>
                <a:gd name="T19" fmla="*/ 845 h 1031"/>
                <a:gd name="T20" fmla="*/ 592 w 907"/>
                <a:gd name="T21" fmla="*/ 834 h 1031"/>
                <a:gd name="T22" fmla="*/ 589 w 907"/>
                <a:gd name="T23" fmla="*/ 832 h 1031"/>
                <a:gd name="T24" fmla="*/ 557 w 907"/>
                <a:gd name="T25" fmla="*/ 813 h 1031"/>
                <a:gd name="T26" fmla="*/ 538 w 907"/>
                <a:gd name="T27" fmla="*/ 810 h 1031"/>
                <a:gd name="T28" fmla="*/ 529 w 907"/>
                <a:gd name="T29" fmla="*/ 812 h 1031"/>
                <a:gd name="T30" fmla="*/ 513 w 907"/>
                <a:gd name="T31" fmla="*/ 792 h 1031"/>
                <a:gd name="T32" fmla="*/ 499 w 907"/>
                <a:gd name="T33" fmla="*/ 745 h 1031"/>
                <a:gd name="T34" fmla="*/ 505 w 907"/>
                <a:gd name="T35" fmla="*/ 738 h 1031"/>
                <a:gd name="T36" fmla="*/ 563 w 907"/>
                <a:gd name="T37" fmla="*/ 657 h 1031"/>
                <a:gd name="T38" fmla="*/ 570 w 907"/>
                <a:gd name="T39" fmla="*/ 640 h 1031"/>
                <a:gd name="T40" fmla="*/ 599 w 907"/>
                <a:gd name="T41" fmla="*/ 578 h 1031"/>
                <a:gd name="T42" fmla="*/ 586 w 907"/>
                <a:gd name="T43" fmla="*/ 559 h 1031"/>
                <a:gd name="T44" fmla="*/ 578 w 907"/>
                <a:gd name="T45" fmla="*/ 545 h 1031"/>
                <a:gd name="T46" fmla="*/ 587 w 907"/>
                <a:gd name="T47" fmla="*/ 473 h 1031"/>
                <a:gd name="T48" fmla="*/ 495 w 907"/>
                <a:gd name="T49" fmla="*/ 342 h 1031"/>
                <a:gd name="T50" fmla="*/ 427 w 907"/>
                <a:gd name="T51" fmla="*/ 339 h 1031"/>
                <a:gd name="T52" fmla="*/ 398 w 907"/>
                <a:gd name="T53" fmla="*/ 353 h 1031"/>
                <a:gd name="T54" fmla="*/ 385 w 907"/>
                <a:gd name="T55" fmla="*/ 357 h 1031"/>
                <a:gd name="T56" fmla="*/ 359 w 907"/>
                <a:gd name="T57" fmla="*/ 360 h 1031"/>
                <a:gd name="T58" fmla="*/ 341 w 907"/>
                <a:gd name="T59" fmla="*/ 379 h 1031"/>
                <a:gd name="T60" fmla="*/ 328 w 907"/>
                <a:gd name="T61" fmla="*/ 422 h 1031"/>
                <a:gd name="T62" fmla="*/ 319 w 907"/>
                <a:gd name="T63" fmla="*/ 494 h 1031"/>
                <a:gd name="T64" fmla="*/ 326 w 907"/>
                <a:gd name="T65" fmla="*/ 537 h 1031"/>
                <a:gd name="T66" fmla="*/ 325 w 907"/>
                <a:gd name="T67" fmla="*/ 553 h 1031"/>
                <a:gd name="T68" fmla="*/ 303 w 907"/>
                <a:gd name="T69" fmla="*/ 586 h 1031"/>
                <a:gd name="T70" fmla="*/ 333 w 907"/>
                <a:gd name="T71" fmla="*/ 639 h 1031"/>
                <a:gd name="T72" fmla="*/ 339 w 907"/>
                <a:gd name="T73" fmla="*/ 649 h 1031"/>
                <a:gd name="T74" fmla="*/ 401 w 907"/>
                <a:gd name="T75" fmla="*/ 740 h 1031"/>
                <a:gd name="T76" fmla="*/ 404 w 907"/>
                <a:gd name="T77" fmla="*/ 743 h 1031"/>
                <a:gd name="T78" fmla="*/ 388 w 907"/>
                <a:gd name="T79" fmla="*/ 798 h 1031"/>
                <a:gd name="T80" fmla="*/ 375 w 907"/>
                <a:gd name="T81" fmla="*/ 812 h 1031"/>
                <a:gd name="T82" fmla="*/ 366 w 907"/>
                <a:gd name="T83" fmla="*/ 809 h 1031"/>
                <a:gd name="T84" fmla="*/ 349 w 907"/>
                <a:gd name="T85" fmla="*/ 811 h 1031"/>
                <a:gd name="T86" fmla="*/ 344 w 907"/>
                <a:gd name="T87" fmla="*/ 817 h 1031"/>
                <a:gd name="T88" fmla="*/ 319 w 907"/>
                <a:gd name="T89" fmla="*/ 831 h 1031"/>
                <a:gd name="T90" fmla="*/ 276 w 907"/>
                <a:gd name="T91" fmla="*/ 845 h 1031"/>
                <a:gd name="T92" fmla="*/ 168 w 907"/>
                <a:gd name="T93" fmla="*/ 986 h 1031"/>
                <a:gd name="T94" fmla="*/ 166 w 907"/>
                <a:gd name="T95" fmla="*/ 1022 h 1031"/>
                <a:gd name="T96" fmla="*/ 158 w 907"/>
                <a:gd name="T97" fmla="*/ 1030 h 1031"/>
                <a:gd name="T98" fmla="*/ 19 w 907"/>
                <a:gd name="T99" fmla="*/ 1030 h 1031"/>
                <a:gd name="T100" fmla="*/ 1 w 907"/>
                <a:gd name="T101" fmla="*/ 1013 h 1031"/>
                <a:gd name="T102" fmla="*/ 1 w 907"/>
                <a:gd name="T103" fmla="*/ 994 h 1031"/>
                <a:gd name="T104" fmla="*/ 1 w 907"/>
                <a:gd name="T105" fmla="*/ 18 h 1031"/>
                <a:gd name="T106" fmla="*/ 1 w 907"/>
                <a:gd name="T107" fmla="*/ 1 h 1031"/>
                <a:gd name="T108" fmla="*/ 3 w 907"/>
                <a:gd name="T109" fmla="*/ 1 h 1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7" h="1031">
                  <a:moveTo>
                    <a:pt x="3" y="1"/>
                  </a:moveTo>
                  <a:cubicBezTo>
                    <a:pt x="7" y="1"/>
                    <a:pt x="12" y="1"/>
                    <a:pt x="16" y="1"/>
                  </a:cubicBezTo>
                  <a:cubicBezTo>
                    <a:pt x="307" y="1"/>
                    <a:pt x="597" y="1"/>
                    <a:pt x="888" y="1"/>
                  </a:cubicBezTo>
                  <a:cubicBezTo>
                    <a:pt x="907" y="1"/>
                    <a:pt x="904" y="1"/>
                    <a:pt x="904" y="16"/>
                  </a:cubicBezTo>
                  <a:cubicBezTo>
                    <a:pt x="904" y="346"/>
                    <a:pt x="904" y="676"/>
                    <a:pt x="904" y="1006"/>
                  </a:cubicBezTo>
                  <a:cubicBezTo>
                    <a:pt x="904" y="1024"/>
                    <a:pt x="898" y="1030"/>
                    <a:pt x="879" y="1030"/>
                  </a:cubicBezTo>
                  <a:cubicBezTo>
                    <a:pt x="837" y="1030"/>
                    <a:pt x="794" y="1030"/>
                    <a:pt x="752" y="1030"/>
                  </a:cubicBezTo>
                  <a:cubicBezTo>
                    <a:pt x="741" y="1031"/>
                    <a:pt x="738" y="1028"/>
                    <a:pt x="738" y="1017"/>
                  </a:cubicBezTo>
                  <a:cubicBezTo>
                    <a:pt x="738" y="991"/>
                    <a:pt x="734" y="965"/>
                    <a:pt x="725" y="939"/>
                  </a:cubicBezTo>
                  <a:cubicBezTo>
                    <a:pt x="709" y="891"/>
                    <a:pt x="675" y="860"/>
                    <a:pt x="627" y="845"/>
                  </a:cubicBezTo>
                  <a:cubicBezTo>
                    <a:pt x="615" y="841"/>
                    <a:pt x="604" y="837"/>
                    <a:pt x="592" y="834"/>
                  </a:cubicBezTo>
                  <a:cubicBezTo>
                    <a:pt x="591" y="833"/>
                    <a:pt x="590" y="832"/>
                    <a:pt x="589" y="832"/>
                  </a:cubicBezTo>
                  <a:cubicBezTo>
                    <a:pt x="576" y="830"/>
                    <a:pt x="565" y="824"/>
                    <a:pt x="557" y="813"/>
                  </a:cubicBezTo>
                  <a:cubicBezTo>
                    <a:pt x="552" y="805"/>
                    <a:pt x="545" y="804"/>
                    <a:pt x="538" y="810"/>
                  </a:cubicBezTo>
                  <a:cubicBezTo>
                    <a:pt x="535" y="811"/>
                    <a:pt x="532" y="813"/>
                    <a:pt x="529" y="812"/>
                  </a:cubicBezTo>
                  <a:cubicBezTo>
                    <a:pt x="523" y="806"/>
                    <a:pt x="518" y="799"/>
                    <a:pt x="513" y="792"/>
                  </a:cubicBezTo>
                  <a:cubicBezTo>
                    <a:pt x="504" y="778"/>
                    <a:pt x="498" y="762"/>
                    <a:pt x="499" y="745"/>
                  </a:cubicBezTo>
                  <a:cubicBezTo>
                    <a:pt x="500" y="741"/>
                    <a:pt x="503" y="739"/>
                    <a:pt x="505" y="738"/>
                  </a:cubicBezTo>
                  <a:cubicBezTo>
                    <a:pt x="535" y="718"/>
                    <a:pt x="552" y="690"/>
                    <a:pt x="563" y="657"/>
                  </a:cubicBezTo>
                  <a:cubicBezTo>
                    <a:pt x="565" y="651"/>
                    <a:pt x="566" y="645"/>
                    <a:pt x="570" y="640"/>
                  </a:cubicBezTo>
                  <a:cubicBezTo>
                    <a:pt x="595" y="626"/>
                    <a:pt x="602" y="605"/>
                    <a:pt x="599" y="578"/>
                  </a:cubicBezTo>
                  <a:cubicBezTo>
                    <a:pt x="598" y="569"/>
                    <a:pt x="594" y="563"/>
                    <a:pt x="586" y="559"/>
                  </a:cubicBezTo>
                  <a:cubicBezTo>
                    <a:pt x="581" y="555"/>
                    <a:pt x="578" y="551"/>
                    <a:pt x="578" y="545"/>
                  </a:cubicBezTo>
                  <a:cubicBezTo>
                    <a:pt x="580" y="521"/>
                    <a:pt x="586" y="497"/>
                    <a:pt x="587" y="473"/>
                  </a:cubicBezTo>
                  <a:cubicBezTo>
                    <a:pt x="590" y="404"/>
                    <a:pt x="560" y="361"/>
                    <a:pt x="495" y="342"/>
                  </a:cubicBezTo>
                  <a:cubicBezTo>
                    <a:pt x="473" y="336"/>
                    <a:pt x="450" y="335"/>
                    <a:pt x="427" y="339"/>
                  </a:cubicBezTo>
                  <a:cubicBezTo>
                    <a:pt x="416" y="341"/>
                    <a:pt x="406" y="344"/>
                    <a:pt x="398" y="353"/>
                  </a:cubicBezTo>
                  <a:cubicBezTo>
                    <a:pt x="395" y="357"/>
                    <a:pt x="390" y="357"/>
                    <a:pt x="385" y="357"/>
                  </a:cubicBezTo>
                  <a:cubicBezTo>
                    <a:pt x="376" y="356"/>
                    <a:pt x="368" y="358"/>
                    <a:pt x="359" y="360"/>
                  </a:cubicBezTo>
                  <a:cubicBezTo>
                    <a:pt x="348" y="362"/>
                    <a:pt x="342" y="368"/>
                    <a:pt x="341" y="379"/>
                  </a:cubicBezTo>
                  <a:cubicBezTo>
                    <a:pt x="339" y="395"/>
                    <a:pt x="334" y="408"/>
                    <a:pt x="328" y="422"/>
                  </a:cubicBezTo>
                  <a:cubicBezTo>
                    <a:pt x="318" y="445"/>
                    <a:pt x="313" y="469"/>
                    <a:pt x="319" y="494"/>
                  </a:cubicBezTo>
                  <a:cubicBezTo>
                    <a:pt x="322" y="508"/>
                    <a:pt x="324" y="523"/>
                    <a:pt x="326" y="537"/>
                  </a:cubicBezTo>
                  <a:cubicBezTo>
                    <a:pt x="327" y="543"/>
                    <a:pt x="328" y="548"/>
                    <a:pt x="325" y="553"/>
                  </a:cubicBezTo>
                  <a:cubicBezTo>
                    <a:pt x="311" y="560"/>
                    <a:pt x="303" y="570"/>
                    <a:pt x="303" y="586"/>
                  </a:cubicBezTo>
                  <a:cubicBezTo>
                    <a:pt x="304" y="609"/>
                    <a:pt x="311" y="628"/>
                    <a:pt x="333" y="639"/>
                  </a:cubicBezTo>
                  <a:cubicBezTo>
                    <a:pt x="337" y="642"/>
                    <a:pt x="338" y="645"/>
                    <a:pt x="339" y="649"/>
                  </a:cubicBezTo>
                  <a:cubicBezTo>
                    <a:pt x="350" y="686"/>
                    <a:pt x="369" y="718"/>
                    <a:pt x="401" y="740"/>
                  </a:cubicBezTo>
                  <a:cubicBezTo>
                    <a:pt x="403" y="740"/>
                    <a:pt x="404" y="742"/>
                    <a:pt x="404" y="743"/>
                  </a:cubicBezTo>
                  <a:cubicBezTo>
                    <a:pt x="407" y="764"/>
                    <a:pt x="400" y="782"/>
                    <a:pt x="388" y="798"/>
                  </a:cubicBezTo>
                  <a:cubicBezTo>
                    <a:pt x="385" y="803"/>
                    <a:pt x="381" y="809"/>
                    <a:pt x="375" y="812"/>
                  </a:cubicBezTo>
                  <a:cubicBezTo>
                    <a:pt x="371" y="813"/>
                    <a:pt x="369" y="812"/>
                    <a:pt x="366" y="809"/>
                  </a:cubicBezTo>
                  <a:cubicBezTo>
                    <a:pt x="360" y="804"/>
                    <a:pt x="354" y="806"/>
                    <a:pt x="349" y="811"/>
                  </a:cubicBezTo>
                  <a:cubicBezTo>
                    <a:pt x="347" y="813"/>
                    <a:pt x="345" y="815"/>
                    <a:pt x="344" y="817"/>
                  </a:cubicBezTo>
                  <a:cubicBezTo>
                    <a:pt x="338" y="826"/>
                    <a:pt x="330" y="831"/>
                    <a:pt x="319" y="831"/>
                  </a:cubicBezTo>
                  <a:cubicBezTo>
                    <a:pt x="305" y="836"/>
                    <a:pt x="290" y="840"/>
                    <a:pt x="276" y="845"/>
                  </a:cubicBezTo>
                  <a:cubicBezTo>
                    <a:pt x="208" y="867"/>
                    <a:pt x="177" y="918"/>
                    <a:pt x="168" y="986"/>
                  </a:cubicBezTo>
                  <a:cubicBezTo>
                    <a:pt x="167" y="998"/>
                    <a:pt x="166" y="1010"/>
                    <a:pt x="166" y="1022"/>
                  </a:cubicBezTo>
                  <a:cubicBezTo>
                    <a:pt x="166" y="1028"/>
                    <a:pt x="164" y="1030"/>
                    <a:pt x="158" y="1030"/>
                  </a:cubicBezTo>
                  <a:cubicBezTo>
                    <a:pt x="112" y="1030"/>
                    <a:pt x="66" y="1030"/>
                    <a:pt x="19" y="1030"/>
                  </a:cubicBezTo>
                  <a:cubicBezTo>
                    <a:pt x="8" y="1030"/>
                    <a:pt x="2" y="1024"/>
                    <a:pt x="1" y="1013"/>
                  </a:cubicBezTo>
                  <a:cubicBezTo>
                    <a:pt x="0" y="1007"/>
                    <a:pt x="1" y="1000"/>
                    <a:pt x="1" y="994"/>
                  </a:cubicBezTo>
                  <a:cubicBezTo>
                    <a:pt x="1" y="669"/>
                    <a:pt x="1" y="343"/>
                    <a:pt x="1" y="18"/>
                  </a:cubicBezTo>
                  <a:cubicBezTo>
                    <a:pt x="1" y="12"/>
                    <a:pt x="1" y="7"/>
                    <a:pt x="1" y="1"/>
                  </a:cubicBezTo>
                  <a:cubicBezTo>
                    <a:pt x="1" y="0"/>
                    <a:pt x="2" y="0"/>
                    <a:pt x="3" y="1"/>
                  </a:cubicBezTo>
                  <a:close/>
                </a:path>
              </a:pathLst>
            </a:custGeom>
            <a:solidFill>
              <a:srgbClr val="F4E5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6" name="Freeform 30">
              <a:extLst>
                <a:ext uri="{FF2B5EF4-FFF2-40B4-BE49-F238E27FC236}">
                  <a16:creationId xmlns:a16="http://schemas.microsoft.com/office/drawing/2014/main" id="{E4682646-2537-C9CF-0FE3-67F99D249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" y="2773"/>
              <a:ext cx="198" cy="97"/>
            </a:xfrm>
            <a:custGeom>
              <a:avLst/>
              <a:gdLst>
                <a:gd name="T0" fmla="*/ 210 w 273"/>
                <a:gd name="T1" fmla="*/ 14 h 134"/>
                <a:gd name="T2" fmla="*/ 217 w 273"/>
                <a:gd name="T3" fmla="*/ 9 h 134"/>
                <a:gd name="T4" fmla="*/ 240 w 273"/>
                <a:gd name="T5" fmla="*/ 11 h 134"/>
                <a:gd name="T6" fmla="*/ 271 w 273"/>
                <a:gd name="T7" fmla="*/ 33 h 134"/>
                <a:gd name="T8" fmla="*/ 273 w 273"/>
                <a:gd name="T9" fmla="*/ 36 h 134"/>
                <a:gd name="T10" fmla="*/ 245 w 273"/>
                <a:gd name="T11" fmla="*/ 46 h 134"/>
                <a:gd name="T12" fmla="*/ 171 w 273"/>
                <a:gd name="T13" fmla="*/ 130 h 134"/>
                <a:gd name="T14" fmla="*/ 167 w 273"/>
                <a:gd name="T15" fmla="*/ 134 h 134"/>
                <a:gd name="T16" fmla="*/ 150 w 273"/>
                <a:gd name="T17" fmla="*/ 99 h 134"/>
                <a:gd name="T18" fmla="*/ 139 w 273"/>
                <a:gd name="T19" fmla="*/ 97 h 134"/>
                <a:gd name="T20" fmla="*/ 127 w 273"/>
                <a:gd name="T21" fmla="*/ 95 h 134"/>
                <a:gd name="T22" fmla="*/ 117 w 273"/>
                <a:gd name="T23" fmla="*/ 97 h 134"/>
                <a:gd name="T24" fmla="*/ 100 w 273"/>
                <a:gd name="T25" fmla="*/ 134 h 134"/>
                <a:gd name="T26" fmla="*/ 68 w 273"/>
                <a:gd name="T27" fmla="*/ 99 h 134"/>
                <a:gd name="T28" fmla="*/ 15 w 273"/>
                <a:gd name="T29" fmla="*/ 39 h 134"/>
                <a:gd name="T30" fmla="*/ 0 w 273"/>
                <a:gd name="T31" fmla="*/ 33 h 134"/>
                <a:gd name="T32" fmla="*/ 22 w 273"/>
                <a:gd name="T33" fmla="*/ 18 h 134"/>
                <a:gd name="T34" fmla="*/ 55 w 273"/>
                <a:gd name="T35" fmla="*/ 13 h 134"/>
                <a:gd name="T36" fmla="*/ 66 w 273"/>
                <a:gd name="T37" fmla="*/ 16 h 134"/>
                <a:gd name="T38" fmla="*/ 118 w 273"/>
                <a:gd name="T39" fmla="*/ 50 h 134"/>
                <a:gd name="T40" fmla="*/ 148 w 273"/>
                <a:gd name="T41" fmla="*/ 50 h 134"/>
                <a:gd name="T42" fmla="*/ 190 w 273"/>
                <a:gd name="T43" fmla="*/ 22 h 134"/>
                <a:gd name="T44" fmla="*/ 210 w 273"/>
                <a:gd name="T45" fmla="*/ 1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3" h="134">
                  <a:moveTo>
                    <a:pt x="210" y="14"/>
                  </a:moveTo>
                  <a:cubicBezTo>
                    <a:pt x="212" y="12"/>
                    <a:pt x="215" y="11"/>
                    <a:pt x="217" y="9"/>
                  </a:cubicBezTo>
                  <a:cubicBezTo>
                    <a:pt x="225" y="2"/>
                    <a:pt x="234" y="3"/>
                    <a:pt x="240" y="11"/>
                  </a:cubicBezTo>
                  <a:cubicBezTo>
                    <a:pt x="248" y="21"/>
                    <a:pt x="257" y="31"/>
                    <a:pt x="271" y="33"/>
                  </a:cubicBezTo>
                  <a:cubicBezTo>
                    <a:pt x="272" y="33"/>
                    <a:pt x="272" y="35"/>
                    <a:pt x="273" y="36"/>
                  </a:cubicBezTo>
                  <a:cubicBezTo>
                    <a:pt x="261" y="30"/>
                    <a:pt x="253" y="36"/>
                    <a:pt x="245" y="46"/>
                  </a:cubicBezTo>
                  <a:cubicBezTo>
                    <a:pt x="221" y="74"/>
                    <a:pt x="196" y="102"/>
                    <a:pt x="171" y="130"/>
                  </a:cubicBezTo>
                  <a:cubicBezTo>
                    <a:pt x="170" y="131"/>
                    <a:pt x="168" y="132"/>
                    <a:pt x="167" y="134"/>
                  </a:cubicBezTo>
                  <a:cubicBezTo>
                    <a:pt x="159" y="122"/>
                    <a:pt x="155" y="110"/>
                    <a:pt x="150" y="99"/>
                  </a:cubicBezTo>
                  <a:cubicBezTo>
                    <a:pt x="147" y="92"/>
                    <a:pt x="144" y="90"/>
                    <a:pt x="139" y="97"/>
                  </a:cubicBezTo>
                  <a:cubicBezTo>
                    <a:pt x="134" y="103"/>
                    <a:pt x="130" y="100"/>
                    <a:pt x="127" y="95"/>
                  </a:cubicBezTo>
                  <a:cubicBezTo>
                    <a:pt x="122" y="90"/>
                    <a:pt x="120" y="91"/>
                    <a:pt x="117" y="97"/>
                  </a:cubicBezTo>
                  <a:cubicBezTo>
                    <a:pt x="112" y="109"/>
                    <a:pt x="106" y="121"/>
                    <a:pt x="100" y="134"/>
                  </a:cubicBezTo>
                  <a:cubicBezTo>
                    <a:pt x="88" y="122"/>
                    <a:pt x="78" y="111"/>
                    <a:pt x="68" y="99"/>
                  </a:cubicBezTo>
                  <a:cubicBezTo>
                    <a:pt x="50" y="79"/>
                    <a:pt x="33" y="59"/>
                    <a:pt x="15" y="39"/>
                  </a:cubicBezTo>
                  <a:cubicBezTo>
                    <a:pt x="11" y="34"/>
                    <a:pt x="7" y="32"/>
                    <a:pt x="0" y="33"/>
                  </a:cubicBezTo>
                  <a:cubicBezTo>
                    <a:pt x="10" y="31"/>
                    <a:pt x="16" y="25"/>
                    <a:pt x="22" y="18"/>
                  </a:cubicBezTo>
                  <a:cubicBezTo>
                    <a:pt x="36" y="0"/>
                    <a:pt x="37" y="1"/>
                    <a:pt x="55" y="13"/>
                  </a:cubicBezTo>
                  <a:cubicBezTo>
                    <a:pt x="59" y="11"/>
                    <a:pt x="63" y="14"/>
                    <a:pt x="66" y="16"/>
                  </a:cubicBezTo>
                  <a:cubicBezTo>
                    <a:pt x="83" y="27"/>
                    <a:pt x="101" y="38"/>
                    <a:pt x="118" y="50"/>
                  </a:cubicBezTo>
                  <a:cubicBezTo>
                    <a:pt x="128" y="57"/>
                    <a:pt x="137" y="58"/>
                    <a:pt x="148" y="50"/>
                  </a:cubicBezTo>
                  <a:cubicBezTo>
                    <a:pt x="162" y="40"/>
                    <a:pt x="176" y="31"/>
                    <a:pt x="190" y="22"/>
                  </a:cubicBezTo>
                  <a:cubicBezTo>
                    <a:pt x="196" y="18"/>
                    <a:pt x="202" y="13"/>
                    <a:pt x="210" y="14"/>
                  </a:cubicBezTo>
                  <a:close/>
                </a:path>
              </a:pathLst>
            </a:custGeom>
            <a:solidFill>
              <a:srgbClr val="F5F0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7" name="Freeform 31">
              <a:extLst>
                <a:ext uri="{FF2B5EF4-FFF2-40B4-BE49-F238E27FC236}">
                  <a16:creationId xmlns:a16="http://schemas.microsoft.com/office/drawing/2014/main" id="{E72ADD82-FFC9-88D9-AA95-2B8933851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1" y="2116"/>
              <a:ext cx="44" cy="38"/>
            </a:xfrm>
            <a:custGeom>
              <a:avLst/>
              <a:gdLst>
                <a:gd name="T0" fmla="*/ 31 w 60"/>
                <a:gd name="T1" fmla="*/ 0 h 53"/>
                <a:gd name="T2" fmla="*/ 44 w 60"/>
                <a:gd name="T3" fmla="*/ 0 h 53"/>
                <a:gd name="T4" fmla="*/ 59 w 60"/>
                <a:gd name="T5" fmla="*/ 19 h 53"/>
                <a:gd name="T6" fmla="*/ 45 w 60"/>
                <a:gd name="T7" fmla="*/ 52 h 53"/>
                <a:gd name="T8" fmla="*/ 17 w 60"/>
                <a:gd name="T9" fmla="*/ 53 h 53"/>
                <a:gd name="T10" fmla="*/ 14 w 60"/>
                <a:gd name="T11" fmla="*/ 52 h 53"/>
                <a:gd name="T12" fmla="*/ 3 w 60"/>
                <a:gd name="T13" fmla="*/ 14 h 53"/>
                <a:gd name="T14" fmla="*/ 20 w 60"/>
                <a:gd name="T15" fmla="*/ 0 h 53"/>
                <a:gd name="T16" fmla="*/ 31 w 60"/>
                <a:gd name="T17" fmla="*/ 0 h 53"/>
                <a:gd name="T18" fmla="*/ 31 w 60"/>
                <a:gd name="T1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3">
                  <a:moveTo>
                    <a:pt x="31" y="0"/>
                  </a:moveTo>
                  <a:cubicBezTo>
                    <a:pt x="35" y="0"/>
                    <a:pt x="40" y="0"/>
                    <a:pt x="44" y="0"/>
                  </a:cubicBezTo>
                  <a:cubicBezTo>
                    <a:pt x="54" y="1"/>
                    <a:pt x="59" y="7"/>
                    <a:pt x="59" y="19"/>
                  </a:cubicBezTo>
                  <a:cubicBezTo>
                    <a:pt x="60" y="44"/>
                    <a:pt x="57" y="51"/>
                    <a:pt x="45" y="52"/>
                  </a:cubicBezTo>
                  <a:cubicBezTo>
                    <a:pt x="36" y="53"/>
                    <a:pt x="27" y="53"/>
                    <a:pt x="17" y="53"/>
                  </a:cubicBezTo>
                  <a:cubicBezTo>
                    <a:pt x="16" y="53"/>
                    <a:pt x="15" y="52"/>
                    <a:pt x="14" y="52"/>
                  </a:cubicBezTo>
                  <a:cubicBezTo>
                    <a:pt x="3" y="49"/>
                    <a:pt x="0" y="38"/>
                    <a:pt x="3" y="14"/>
                  </a:cubicBezTo>
                  <a:cubicBezTo>
                    <a:pt x="4" y="4"/>
                    <a:pt x="10" y="0"/>
                    <a:pt x="20" y="0"/>
                  </a:cubicBezTo>
                  <a:cubicBezTo>
                    <a:pt x="24" y="0"/>
                    <a:pt x="27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1A3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8" name="Freeform 32">
              <a:extLst>
                <a:ext uri="{FF2B5EF4-FFF2-40B4-BE49-F238E27FC236}">
                  <a16:creationId xmlns:a16="http://schemas.microsoft.com/office/drawing/2014/main" id="{FDB1016F-AC5E-90CD-6B46-CF1906584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4" y="2116"/>
              <a:ext cx="44" cy="38"/>
            </a:xfrm>
            <a:custGeom>
              <a:avLst/>
              <a:gdLst>
                <a:gd name="T0" fmla="*/ 30 w 60"/>
                <a:gd name="T1" fmla="*/ 52 h 53"/>
                <a:gd name="T2" fmla="*/ 17 w 60"/>
                <a:gd name="T3" fmla="*/ 52 h 53"/>
                <a:gd name="T4" fmla="*/ 1 w 60"/>
                <a:gd name="T5" fmla="*/ 17 h 53"/>
                <a:gd name="T6" fmla="*/ 18 w 60"/>
                <a:gd name="T7" fmla="*/ 0 h 53"/>
                <a:gd name="T8" fmla="*/ 41 w 60"/>
                <a:gd name="T9" fmla="*/ 0 h 53"/>
                <a:gd name="T10" fmla="*/ 47 w 60"/>
                <a:gd name="T11" fmla="*/ 1 h 53"/>
                <a:gd name="T12" fmla="*/ 57 w 60"/>
                <a:gd name="T13" fmla="*/ 38 h 53"/>
                <a:gd name="T14" fmla="*/ 40 w 60"/>
                <a:gd name="T15" fmla="*/ 53 h 53"/>
                <a:gd name="T16" fmla="*/ 30 w 60"/>
                <a:gd name="T17" fmla="*/ 53 h 53"/>
                <a:gd name="T18" fmla="*/ 30 w 60"/>
                <a:gd name="T19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53">
                  <a:moveTo>
                    <a:pt x="30" y="52"/>
                  </a:moveTo>
                  <a:cubicBezTo>
                    <a:pt x="25" y="52"/>
                    <a:pt x="21" y="53"/>
                    <a:pt x="17" y="52"/>
                  </a:cubicBezTo>
                  <a:cubicBezTo>
                    <a:pt x="3" y="51"/>
                    <a:pt x="0" y="44"/>
                    <a:pt x="1" y="17"/>
                  </a:cubicBezTo>
                  <a:cubicBezTo>
                    <a:pt x="2" y="6"/>
                    <a:pt x="7" y="1"/>
                    <a:pt x="18" y="0"/>
                  </a:cubicBezTo>
                  <a:cubicBezTo>
                    <a:pt x="25" y="0"/>
                    <a:pt x="33" y="0"/>
                    <a:pt x="41" y="0"/>
                  </a:cubicBezTo>
                  <a:cubicBezTo>
                    <a:pt x="43" y="0"/>
                    <a:pt x="45" y="1"/>
                    <a:pt x="47" y="1"/>
                  </a:cubicBezTo>
                  <a:cubicBezTo>
                    <a:pt x="57" y="5"/>
                    <a:pt x="60" y="16"/>
                    <a:pt x="57" y="38"/>
                  </a:cubicBezTo>
                  <a:cubicBezTo>
                    <a:pt x="56" y="48"/>
                    <a:pt x="50" y="52"/>
                    <a:pt x="40" y="53"/>
                  </a:cubicBezTo>
                  <a:cubicBezTo>
                    <a:pt x="37" y="53"/>
                    <a:pt x="33" y="53"/>
                    <a:pt x="30" y="53"/>
                  </a:cubicBezTo>
                  <a:cubicBezTo>
                    <a:pt x="30" y="53"/>
                    <a:pt x="30" y="52"/>
                    <a:pt x="30" y="52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39" name="Freeform 33">
              <a:extLst>
                <a:ext uri="{FF2B5EF4-FFF2-40B4-BE49-F238E27FC236}">
                  <a16:creationId xmlns:a16="http://schemas.microsoft.com/office/drawing/2014/main" id="{C8624820-9D14-B40A-3FB9-EFF5B798DF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3" y="2116"/>
              <a:ext cx="49" cy="39"/>
            </a:xfrm>
            <a:custGeom>
              <a:avLst/>
              <a:gdLst>
                <a:gd name="T0" fmla="*/ 33 w 67"/>
                <a:gd name="T1" fmla="*/ 0 h 55"/>
                <a:gd name="T2" fmla="*/ 43 w 67"/>
                <a:gd name="T3" fmla="*/ 0 h 55"/>
                <a:gd name="T4" fmla="*/ 50 w 67"/>
                <a:gd name="T5" fmla="*/ 1 h 55"/>
                <a:gd name="T6" fmla="*/ 61 w 67"/>
                <a:gd name="T7" fmla="*/ 37 h 55"/>
                <a:gd name="T8" fmla="*/ 45 w 67"/>
                <a:gd name="T9" fmla="*/ 52 h 55"/>
                <a:gd name="T10" fmla="*/ 37 w 67"/>
                <a:gd name="T11" fmla="*/ 52 h 55"/>
                <a:gd name="T12" fmla="*/ 5 w 67"/>
                <a:gd name="T13" fmla="*/ 13 h 55"/>
                <a:gd name="T14" fmla="*/ 18 w 67"/>
                <a:gd name="T15" fmla="*/ 0 h 55"/>
                <a:gd name="T16" fmla="*/ 33 w 67"/>
                <a:gd name="T17" fmla="*/ 0 h 55"/>
                <a:gd name="T18" fmla="*/ 33 w 67"/>
                <a:gd name="T1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55">
                  <a:moveTo>
                    <a:pt x="33" y="0"/>
                  </a:moveTo>
                  <a:cubicBezTo>
                    <a:pt x="36" y="0"/>
                    <a:pt x="40" y="0"/>
                    <a:pt x="43" y="0"/>
                  </a:cubicBezTo>
                  <a:cubicBezTo>
                    <a:pt x="46" y="0"/>
                    <a:pt x="48" y="0"/>
                    <a:pt x="50" y="1"/>
                  </a:cubicBezTo>
                  <a:cubicBezTo>
                    <a:pt x="67" y="9"/>
                    <a:pt x="60" y="24"/>
                    <a:pt x="61" y="37"/>
                  </a:cubicBezTo>
                  <a:cubicBezTo>
                    <a:pt x="61" y="46"/>
                    <a:pt x="55" y="51"/>
                    <a:pt x="45" y="52"/>
                  </a:cubicBezTo>
                  <a:cubicBezTo>
                    <a:pt x="43" y="53"/>
                    <a:pt x="40" y="52"/>
                    <a:pt x="37" y="52"/>
                  </a:cubicBezTo>
                  <a:cubicBezTo>
                    <a:pt x="0" y="55"/>
                    <a:pt x="4" y="43"/>
                    <a:pt x="5" y="13"/>
                  </a:cubicBezTo>
                  <a:cubicBezTo>
                    <a:pt x="5" y="5"/>
                    <a:pt x="11" y="1"/>
                    <a:pt x="18" y="0"/>
                  </a:cubicBezTo>
                  <a:cubicBezTo>
                    <a:pt x="23" y="0"/>
                    <a:pt x="28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lose/>
                </a:path>
              </a:pathLst>
            </a:custGeom>
            <a:solidFill>
              <a:srgbClr val="FCFD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0" name="Freeform 34">
              <a:extLst>
                <a:ext uri="{FF2B5EF4-FFF2-40B4-BE49-F238E27FC236}">
                  <a16:creationId xmlns:a16="http://schemas.microsoft.com/office/drawing/2014/main" id="{1C71AF4C-259B-12F4-917F-56039B2F4F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0" y="2192"/>
              <a:ext cx="654" cy="5"/>
            </a:xfrm>
            <a:custGeom>
              <a:avLst/>
              <a:gdLst>
                <a:gd name="T0" fmla="*/ 5 w 905"/>
                <a:gd name="T1" fmla="*/ 7 h 7"/>
                <a:gd name="T2" fmla="*/ 3 w 905"/>
                <a:gd name="T3" fmla="*/ 7 h 7"/>
                <a:gd name="T4" fmla="*/ 7 w 905"/>
                <a:gd name="T5" fmla="*/ 2 h 7"/>
                <a:gd name="T6" fmla="*/ 22 w 905"/>
                <a:gd name="T7" fmla="*/ 3 h 7"/>
                <a:gd name="T8" fmla="*/ 887 w 905"/>
                <a:gd name="T9" fmla="*/ 3 h 7"/>
                <a:gd name="T10" fmla="*/ 905 w 905"/>
                <a:gd name="T11" fmla="*/ 6 h 7"/>
                <a:gd name="T12" fmla="*/ 888 w 905"/>
                <a:gd name="T13" fmla="*/ 6 h 7"/>
                <a:gd name="T14" fmla="*/ 18 w 905"/>
                <a:gd name="T15" fmla="*/ 6 h 7"/>
                <a:gd name="T16" fmla="*/ 5 w 905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05" h="7">
                  <a:moveTo>
                    <a:pt x="5" y="7"/>
                  </a:moveTo>
                  <a:cubicBezTo>
                    <a:pt x="4" y="7"/>
                    <a:pt x="4" y="7"/>
                    <a:pt x="3" y="7"/>
                  </a:cubicBezTo>
                  <a:cubicBezTo>
                    <a:pt x="3" y="5"/>
                    <a:pt x="0" y="0"/>
                    <a:pt x="7" y="2"/>
                  </a:cubicBezTo>
                  <a:cubicBezTo>
                    <a:pt x="12" y="4"/>
                    <a:pt x="17" y="3"/>
                    <a:pt x="22" y="3"/>
                  </a:cubicBezTo>
                  <a:cubicBezTo>
                    <a:pt x="310" y="3"/>
                    <a:pt x="598" y="3"/>
                    <a:pt x="887" y="3"/>
                  </a:cubicBezTo>
                  <a:cubicBezTo>
                    <a:pt x="892" y="3"/>
                    <a:pt x="897" y="2"/>
                    <a:pt x="905" y="6"/>
                  </a:cubicBezTo>
                  <a:cubicBezTo>
                    <a:pt x="897" y="6"/>
                    <a:pt x="892" y="6"/>
                    <a:pt x="888" y="6"/>
                  </a:cubicBezTo>
                  <a:cubicBezTo>
                    <a:pt x="598" y="6"/>
                    <a:pt x="308" y="6"/>
                    <a:pt x="18" y="6"/>
                  </a:cubicBezTo>
                  <a:cubicBezTo>
                    <a:pt x="14" y="6"/>
                    <a:pt x="9" y="5"/>
                    <a:pt x="5" y="7"/>
                  </a:cubicBezTo>
                  <a:close/>
                </a:path>
              </a:pathLst>
            </a:custGeom>
            <a:solidFill>
              <a:srgbClr val="2D8E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1" name="Freeform 35">
              <a:extLst>
                <a:ext uri="{FF2B5EF4-FFF2-40B4-BE49-F238E27FC236}">
                  <a16:creationId xmlns:a16="http://schemas.microsoft.com/office/drawing/2014/main" id="{1538D619-C4A4-2AE9-ACAD-91FFEC20CC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" y="2528"/>
              <a:ext cx="270" cy="331"/>
            </a:xfrm>
            <a:custGeom>
              <a:avLst/>
              <a:gdLst>
                <a:gd name="T0" fmla="*/ 343 w 374"/>
                <a:gd name="T1" fmla="*/ 418 h 457"/>
                <a:gd name="T2" fmla="*/ 338 w 374"/>
                <a:gd name="T3" fmla="*/ 420 h 457"/>
                <a:gd name="T4" fmla="*/ 306 w 374"/>
                <a:gd name="T5" fmla="*/ 435 h 457"/>
                <a:gd name="T6" fmla="*/ 291 w 374"/>
                <a:gd name="T7" fmla="*/ 440 h 457"/>
                <a:gd name="T8" fmla="*/ 287 w 374"/>
                <a:gd name="T9" fmla="*/ 443 h 457"/>
                <a:gd name="T10" fmla="*/ 240 w 374"/>
                <a:gd name="T11" fmla="*/ 451 h 457"/>
                <a:gd name="T12" fmla="*/ 236 w 374"/>
                <a:gd name="T13" fmla="*/ 453 h 457"/>
                <a:gd name="T14" fmla="*/ 190 w 374"/>
                <a:gd name="T15" fmla="*/ 456 h 457"/>
                <a:gd name="T16" fmla="*/ 184 w 374"/>
                <a:gd name="T17" fmla="*/ 456 h 457"/>
                <a:gd name="T18" fmla="*/ 138 w 374"/>
                <a:gd name="T19" fmla="*/ 453 h 457"/>
                <a:gd name="T20" fmla="*/ 133 w 374"/>
                <a:gd name="T21" fmla="*/ 455 h 457"/>
                <a:gd name="T22" fmla="*/ 97 w 374"/>
                <a:gd name="T23" fmla="*/ 444 h 457"/>
                <a:gd name="T24" fmla="*/ 87 w 374"/>
                <a:gd name="T25" fmla="*/ 447 h 457"/>
                <a:gd name="T26" fmla="*/ 83 w 374"/>
                <a:gd name="T27" fmla="*/ 442 h 457"/>
                <a:gd name="T28" fmla="*/ 36 w 374"/>
                <a:gd name="T29" fmla="*/ 420 h 457"/>
                <a:gd name="T30" fmla="*/ 31 w 374"/>
                <a:gd name="T31" fmla="*/ 417 h 457"/>
                <a:gd name="T32" fmla="*/ 0 w 374"/>
                <a:gd name="T33" fmla="*/ 392 h 457"/>
                <a:gd name="T34" fmla="*/ 66 w 374"/>
                <a:gd name="T35" fmla="*/ 370 h 457"/>
                <a:gd name="T36" fmla="*/ 109 w 374"/>
                <a:gd name="T37" fmla="*/ 349 h 457"/>
                <a:gd name="T38" fmla="*/ 137 w 374"/>
                <a:gd name="T39" fmla="*/ 293 h 457"/>
                <a:gd name="T40" fmla="*/ 138 w 374"/>
                <a:gd name="T41" fmla="*/ 283 h 457"/>
                <a:gd name="T42" fmla="*/ 128 w 374"/>
                <a:gd name="T43" fmla="*/ 258 h 457"/>
                <a:gd name="T44" fmla="*/ 97 w 374"/>
                <a:gd name="T45" fmla="*/ 224 h 457"/>
                <a:gd name="T46" fmla="*/ 75 w 374"/>
                <a:gd name="T47" fmla="*/ 182 h 457"/>
                <a:gd name="T48" fmla="*/ 67 w 374"/>
                <a:gd name="T49" fmla="*/ 143 h 457"/>
                <a:gd name="T50" fmla="*/ 67 w 374"/>
                <a:gd name="T51" fmla="*/ 88 h 457"/>
                <a:gd name="T52" fmla="*/ 86 w 374"/>
                <a:gd name="T53" fmla="*/ 73 h 457"/>
                <a:gd name="T54" fmla="*/ 211 w 374"/>
                <a:gd name="T55" fmla="*/ 58 h 457"/>
                <a:gd name="T56" fmla="*/ 257 w 374"/>
                <a:gd name="T57" fmla="*/ 11 h 457"/>
                <a:gd name="T58" fmla="*/ 273 w 374"/>
                <a:gd name="T59" fmla="*/ 9 h 457"/>
                <a:gd name="T60" fmla="*/ 308 w 374"/>
                <a:gd name="T61" fmla="*/ 148 h 457"/>
                <a:gd name="T62" fmla="*/ 307 w 374"/>
                <a:gd name="T63" fmla="*/ 153 h 457"/>
                <a:gd name="T64" fmla="*/ 298 w 374"/>
                <a:gd name="T65" fmla="*/ 183 h 457"/>
                <a:gd name="T66" fmla="*/ 265 w 374"/>
                <a:gd name="T67" fmla="*/ 241 h 457"/>
                <a:gd name="T68" fmla="*/ 245 w 374"/>
                <a:gd name="T69" fmla="*/ 258 h 457"/>
                <a:gd name="T70" fmla="*/ 235 w 374"/>
                <a:gd name="T71" fmla="*/ 283 h 457"/>
                <a:gd name="T72" fmla="*/ 220 w 374"/>
                <a:gd name="T73" fmla="*/ 282 h 457"/>
                <a:gd name="T74" fmla="*/ 160 w 374"/>
                <a:gd name="T75" fmla="*/ 284 h 457"/>
                <a:gd name="T76" fmla="*/ 239 w 374"/>
                <a:gd name="T77" fmla="*/ 328 h 457"/>
                <a:gd name="T78" fmla="*/ 251 w 374"/>
                <a:gd name="T79" fmla="*/ 335 h 457"/>
                <a:gd name="T80" fmla="*/ 320 w 374"/>
                <a:gd name="T81" fmla="*/ 374 h 457"/>
                <a:gd name="T82" fmla="*/ 374 w 374"/>
                <a:gd name="T83" fmla="*/ 392 h 457"/>
                <a:gd name="T84" fmla="*/ 343 w 374"/>
                <a:gd name="T85" fmla="*/ 418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74" h="457">
                  <a:moveTo>
                    <a:pt x="343" y="418"/>
                  </a:moveTo>
                  <a:cubicBezTo>
                    <a:pt x="341" y="418"/>
                    <a:pt x="339" y="419"/>
                    <a:pt x="338" y="420"/>
                  </a:cubicBezTo>
                  <a:cubicBezTo>
                    <a:pt x="326" y="423"/>
                    <a:pt x="317" y="430"/>
                    <a:pt x="306" y="435"/>
                  </a:cubicBezTo>
                  <a:cubicBezTo>
                    <a:pt x="301" y="437"/>
                    <a:pt x="296" y="440"/>
                    <a:pt x="291" y="440"/>
                  </a:cubicBezTo>
                  <a:cubicBezTo>
                    <a:pt x="289" y="441"/>
                    <a:pt x="288" y="442"/>
                    <a:pt x="287" y="443"/>
                  </a:cubicBezTo>
                  <a:cubicBezTo>
                    <a:pt x="271" y="446"/>
                    <a:pt x="255" y="448"/>
                    <a:pt x="240" y="451"/>
                  </a:cubicBezTo>
                  <a:cubicBezTo>
                    <a:pt x="239" y="453"/>
                    <a:pt x="237" y="453"/>
                    <a:pt x="236" y="453"/>
                  </a:cubicBezTo>
                  <a:cubicBezTo>
                    <a:pt x="220" y="454"/>
                    <a:pt x="205" y="451"/>
                    <a:pt x="190" y="456"/>
                  </a:cubicBezTo>
                  <a:cubicBezTo>
                    <a:pt x="188" y="457"/>
                    <a:pt x="186" y="457"/>
                    <a:pt x="184" y="456"/>
                  </a:cubicBezTo>
                  <a:cubicBezTo>
                    <a:pt x="169" y="456"/>
                    <a:pt x="154" y="452"/>
                    <a:pt x="138" y="453"/>
                  </a:cubicBezTo>
                  <a:cubicBezTo>
                    <a:pt x="136" y="453"/>
                    <a:pt x="135" y="455"/>
                    <a:pt x="133" y="455"/>
                  </a:cubicBezTo>
                  <a:cubicBezTo>
                    <a:pt x="123" y="445"/>
                    <a:pt x="108" y="450"/>
                    <a:pt x="97" y="444"/>
                  </a:cubicBezTo>
                  <a:cubicBezTo>
                    <a:pt x="91" y="440"/>
                    <a:pt x="90" y="443"/>
                    <a:pt x="87" y="447"/>
                  </a:cubicBezTo>
                  <a:cubicBezTo>
                    <a:pt x="85" y="446"/>
                    <a:pt x="85" y="443"/>
                    <a:pt x="83" y="442"/>
                  </a:cubicBezTo>
                  <a:cubicBezTo>
                    <a:pt x="68" y="433"/>
                    <a:pt x="52" y="427"/>
                    <a:pt x="36" y="420"/>
                  </a:cubicBezTo>
                  <a:cubicBezTo>
                    <a:pt x="33" y="420"/>
                    <a:pt x="33" y="418"/>
                    <a:pt x="31" y="417"/>
                  </a:cubicBezTo>
                  <a:cubicBezTo>
                    <a:pt x="22" y="407"/>
                    <a:pt x="12" y="399"/>
                    <a:pt x="0" y="392"/>
                  </a:cubicBezTo>
                  <a:cubicBezTo>
                    <a:pt x="21" y="381"/>
                    <a:pt x="44" y="378"/>
                    <a:pt x="66" y="370"/>
                  </a:cubicBezTo>
                  <a:cubicBezTo>
                    <a:pt x="82" y="365"/>
                    <a:pt x="96" y="359"/>
                    <a:pt x="109" y="349"/>
                  </a:cubicBezTo>
                  <a:cubicBezTo>
                    <a:pt x="127" y="335"/>
                    <a:pt x="134" y="315"/>
                    <a:pt x="137" y="293"/>
                  </a:cubicBezTo>
                  <a:cubicBezTo>
                    <a:pt x="138" y="289"/>
                    <a:pt x="137" y="286"/>
                    <a:pt x="138" y="283"/>
                  </a:cubicBezTo>
                  <a:cubicBezTo>
                    <a:pt x="142" y="272"/>
                    <a:pt x="138" y="264"/>
                    <a:pt x="128" y="258"/>
                  </a:cubicBezTo>
                  <a:cubicBezTo>
                    <a:pt x="113" y="251"/>
                    <a:pt x="106" y="237"/>
                    <a:pt x="97" y="224"/>
                  </a:cubicBezTo>
                  <a:cubicBezTo>
                    <a:pt x="88" y="211"/>
                    <a:pt x="82" y="196"/>
                    <a:pt x="75" y="182"/>
                  </a:cubicBezTo>
                  <a:cubicBezTo>
                    <a:pt x="68" y="170"/>
                    <a:pt x="70" y="156"/>
                    <a:pt x="67" y="143"/>
                  </a:cubicBezTo>
                  <a:cubicBezTo>
                    <a:pt x="65" y="125"/>
                    <a:pt x="66" y="106"/>
                    <a:pt x="67" y="88"/>
                  </a:cubicBezTo>
                  <a:cubicBezTo>
                    <a:pt x="67" y="73"/>
                    <a:pt x="71" y="70"/>
                    <a:pt x="86" y="73"/>
                  </a:cubicBezTo>
                  <a:cubicBezTo>
                    <a:pt x="129" y="80"/>
                    <a:pt x="171" y="77"/>
                    <a:pt x="211" y="58"/>
                  </a:cubicBezTo>
                  <a:cubicBezTo>
                    <a:pt x="232" y="49"/>
                    <a:pt x="249" y="34"/>
                    <a:pt x="257" y="11"/>
                  </a:cubicBezTo>
                  <a:cubicBezTo>
                    <a:pt x="261" y="1"/>
                    <a:pt x="265" y="0"/>
                    <a:pt x="273" y="9"/>
                  </a:cubicBezTo>
                  <a:cubicBezTo>
                    <a:pt x="308" y="50"/>
                    <a:pt x="317" y="96"/>
                    <a:pt x="308" y="148"/>
                  </a:cubicBezTo>
                  <a:cubicBezTo>
                    <a:pt x="308" y="150"/>
                    <a:pt x="307" y="151"/>
                    <a:pt x="307" y="153"/>
                  </a:cubicBezTo>
                  <a:cubicBezTo>
                    <a:pt x="306" y="164"/>
                    <a:pt x="302" y="173"/>
                    <a:pt x="298" y="183"/>
                  </a:cubicBezTo>
                  <a:cubicBezTo>
                    <a:pt x="289" y="203"/>
                    <a:pt x="279" y="223"/>
                    <a:pt x="265" y="241"/>
                  </a:cubicBezTo>
                  <a:cubicBezTo>
                    <a:pt x="259" y="248"/>
                    <a:pt x="254" y="255"/>
                    <a:pt x="245" y="258"/>
                  </a:cubicBezTo>
                  <a:cubicBezTo>
                    <a:pt x="235" y="263"/>
                    <a:pt x="235" y="273"/>
                    <a:pt x="235" y="283"/>
                  </a:cubicBezTo>
                  <a:cubicBezTo>
                    <a:pt x="231" y="275"/>
                    <a:pt x="226" y="278"/>
                    <a:pt x="220" y="282"/>
                  </a:cubicBezTo>
                  <a:cubicBezTo>
                    <a:pt x="200" y="294"/>
                    <a:pt x="179" y="300"/>
                    <a:pt x="160" y="284"/>
                  </a:cubicBezTo>
                  <a:cubicBezTo>
                    <a:pt x="184" y="300"/>
                    <a:pt x="210" y="317"/>
                    <a:pt x="239" y="328"/>
                  </a:cubicBezTo>
                  <a:cubicBezTo>
                    <a:pt x="243" y="329"/>
                    <a:pt x="247" y="332"/>
                    <a:pt x="251" y="335"/>
                  </a:cubicBezTo>
                  <a:cubicBezTo>
                    <a:pt x="268" y="358"/>
                    <a:pt x="294" y="367"/>
                    <a:pt x="320" y="374"/>
                  </a:cubicBezTo>
                  <a:cubicBezTo>
                    <a:pt x="338" y="380"/>
                    <a:pt x="357" y="383"/>
                    <a:pt x="374" y="392"/>
                  </a:cubicBezTo>
                  <a:cubicBezTo>
                    <a:pt x="361" y="398"/>
                    <a:pt x="350" y="406"/>
                    <a:pt x="343" y="418"/>
                  </a:cubicBezTo>
                  <a:close/>
                </a:path>
              </a:pathLst>
            </a:custGeom>
            <a:solidFill>
              <a:srgbClr val="E087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2" name="Freeform 36">
              <a:extLst>
                <a:ext uri="{FF2B5EF4-FFF2-40B4-BE49-F238E27FC236}">
                  <a16:creationId xmlns:a16="http://schemas.microsoft.com/office/drawing/2014/main" id="{5DDD2BC7-CFC8-4518-B992-32388D6A0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" y="2116"/>
              <a:ext cx="47" cy="38"/>
            </a:xfrm>
            <a:custGeom>
              <a:avLst/>
              <a:gdLst>
                <a:gd name="T0" fmla="*/ 29 w 65"/>
                <a:gd name="T1" fmla="*/ 53 h 53"/>
                <a:gd name="T2" fmla="*/ 20 w 65"/>
                <a:gd name="T3" fmla="*/ 53 h 53"/>
                <a:gd name="T4" fmla="*/ 15 w 65"/>
                <a:gd name="T5" fmla="*/ 53 h 53"/>
                <a:gd name="T6" fmla="*/ 1 w 65"/>
                <a:gd name="T7" fmla="*/ 18 h 53"/>
                <a:gd name="T8" fmla="*/ 17 w 65"/>
                <a:gd name="T9" fmla="*/ 0 h 53"/>
                <a:gd name="T10" fmla="*/ 42 w 65"/>
                <a:gd name="T11" fmla="*/ 0 h 53"/>
                <a:gd name="T12" fmla="*/ 47 w 65"/>
                <a:gd name="T13" fmla="*/ 1 h 53"/>
                <a:gd name="T14" fmla="*/ 57 w 65"/>
                <a:gd name="T15" fmla="*/ 38 h 53"/>
                <a:gd name="T16" fmla="*/ 41 w 65"/>
                <a:gd name="T17" fmla="*/ 53 h 53"/>
                <a:gd name="T18" fmla="*/ 29 w 65"/>
                <a:gd name="T19" fmla="*/ 53 h 53"/>
                <a:gd name="T20" fmla="*/ 29 w 65"/>
                <a:gd name="T2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53">
                  <a:moveTo>
                    <a:pt x="29" y="53"/>
                  </a:moveTo>
                  <a:cubicBezTo>
                    <a:pt x="26" y="53"/>
                    <a:pt x="23" y="53"/>
                    <a:pt x="20" y="53"/>
                  </a:cubicBezTo>
                  <a:cubicBezTo>
                    <a:pt x="19" y="53"/>
                    <a:pt x="17" y="53"/>
                    <a:pt x="15" y="53"/>
                  </a:cubicBezTo>
                  <a:cubicBezTo>
                    <a:pt x="3" y="51"/>
                    <a:pt x="0" y="43"/>
                    <a:pt x="1" y="18"/>
                  </a:cubicBezTo>
                  <a:cubicBezTo>
                    <a:pt x="2" y="6"/>
                    <a:pt x="6" y="0"/>
                    <a:pt x="17" y="0"/>
                  </a:cubicBezTo>
                  <a:cubicBezTo>
                    <a:pt x="25" y="0"/>
                    <a:pt x="34" y="0"/>
                    <a:pt x="42" y="0"/>
                  </a:cubicBezTo>
                  <a:cubicBezTo>
                    <a:pt x="44" y="0"/>
                    <a:pt x="46" y="0"/>
                    <a:pt x="47" y="1"/>
                  </a:cubicBezTo>
                  <a:cubicBezTo>
                    <a:pt x="65" y="9"/>
                    <a:pt x="57" y="25"/>
                    <a:pt x="57" y="38"/>
                  </a:cubicBezTo>
                  <a:cubicBezTo>
                    <a:pt x="58" y="48"/>
                    <a:pt x="51" y="53"/>
                    <a:pt x="41" y="53"/>
                  </a:cubicBezTo>
                  <a:cubicBezTo>
                    <a:pt x="37" y="53"/>
                    <a:pt x="33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lose/>
                </a:path>
              </a:pathLst>
            </a:custGeom>
            <a:solidFill>
              <a:srgbClr val="1F31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3" name="Freeform 37">
              <a:extLst>
                <a:ext uri="{FF2B5EF4-FFF2-40B4-BE49-F238E27FC236}">
                  <a16:creationId xmlns:a16="http://schemas.microsoft.com/office/drawing/2014/main" id="{6AA35E9D-E2F4-E0E5-D062-86ABDAD5D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" y="2115"/>
              <a:ext cx="45" cy="40"/>
            </a:xfrm>
            <a:custGeom>
              <a:avLst/>
              <a:gdLst>
                <a:gd name="T0" fmla="*/ 30 w 63"/>
                <a:gd name="T1" fmla="*/ 1 h 55"/>
                <a:gd name="T2" fmla="*/ 47 w 63"/>
                <a:gd name="T3" fmla="*/ 2 h 55"/>
                <a:gd name="T4" fmla="*/ 58 w 63"/>
                <a:gd name="T5" fmla="*/ 36 h 55"/>
                <a:gd name="T6" fmla="*/ 45 w 63"/>
                <a:gd name="T7" fmla="*/ 53 h 55"/>
                <a:gd name="T8" fmla="*/ 13 w 63"/>
                <a:gd name="T9" fmla="*/ 53 h 55"/>
                <a:gd name="T10" fmla="*/ 3 w 63"/>
                <a:gd name="T11" fmla="*/ 44 h 55"/>
                <a:gd name="T12" fmla="*/ 3 w 63"/>
                <a:gd name="T13" fmla="*/ 11 h 55"/>
                <a:gd name="T14" fmla="*/ 15 w 63"/>
                <a:gd name="T15" fmla="*/ 1 h 55"/>
                <a:gd name="T16" fmla="*/ 30 w 63"/>
                <a:gd name="T17" fmla="*/ 1 h 55"/>
                <a:gd name="T18" fmla="*/ 30 w 63"/>
                <a:gd name="T19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55">
                  <a:moveTo>
                    <a:pt x="30" y="1"/>
                  </a:moveTo>
                  <a:cubicBezTo>
                    <a:pt x="36" y="1"/>
                    <a:pt x="42" y="0"/>
                    <a:pt x="47" y="2"/>
                  </a:cubicBezTo>
                  <a:cubicBezTo>
                    <a:pt x="63" y="9"/>
                    <a:pt x="57" y="24"/>
                    <a:pt x="58" y="36"/>
                  </a:cubicBezTo>
                  <a:cubicBezTo>
                    <a:pt x="59" y="45"/>
                    <a:pt x="54" y="52"/>
                    <a:pt x="45" y="53"/>
                  </a:cubicBezTo>
                  <a:cubicBezTo>
                    <a:pt x="35" y="55"/>
                    <a:pt x="24" y="54"/>
                    <a:pt x="13" y="53"/>
                  </a:cubicBezTo>
                  <a:cubicBezTo>
                    <a:pt x="7" y="53"/>
                    <a:pt x="4" y="48"/>
                    <a:pt x="3" y="44"/>
                  </a:cubicBezTo>
                  <a:cubicBezTo>
                    <a:pt x="0" y="33"/>
                    <a:pt x="0" y="22"/>
                    <a:pt x="3" y="11"/>
                  </a:cubicBezTo>
                  <a:cubicBezTo>
                    <a:pt x="4" y="5"/>
                    <a:pt x="9" y="2"/>
                    <a:pt x="15" y="1"/>
                  </a:cubicBezTo>
                  <a:cubicBezTo>
                    <a:pt x="20" y="1"/>
                    <a:pt x="25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FE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4" name="Freeform 38">
              <a:extLst>
                <a:ext uri="{FF2B5EF4-FFF2-40B4-BE49-F238E27FC236}">
                  <a16:creationId xmlns:a16="http://schemas.microsoft.com/office/drawing/2014/main" id="{9ECB06DA-47DE-F72F-C013-18B50E57A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" y="2115"/>
              <a:ext cx="41" cy="39"/>
            </a:xfrm>
            <a:custGeom>
              <a:avLst/>
              <a:gdLst>
                <a:gd name="T0" fmla="*/ 27 w 57"/>
                <a:gd name="T1" fmla="*/ 53 h 54"/>
                <a:gd name="T2" fmla="*/ 15 w 57"/>
                <a:gd name="T3" fmla="*/ 53 h 54"/>
                <a:gd name="T4" fmla="*/ 0 w 57"/>
                <a:gd name="T5" fmla="*/ 33 h 54"/>
                <a:gd name="T6" fmla="*/ 15 w 57"/>
                <a:gd name="T7" fmla="*/ 1 h 54"/>
                <a:gd name="T8" fmla="*/ 21 w 57"/>
                <a:gd name="T9" fmla="*/ 1 h 54"/>
                <a:gd name="T10" fmla="*/ 56 w 57"/>
                <a:gd name="T11" fmla="*/ 36 h 54"/>
                <a:gd name="T12" fmla="*/ 38 w 57"/>
                <a:gd name="T13" fmla="*/ 54 h 54"/>
                <a:gd name="T14" fmla="*/ 27 w 57"/>
                <a:gd name="T15" fmla="*/ 54 h 54"/>
                <a:gd name="T16" fmla="*/ 27 w 57"/>
                <a:gd name="T17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54">
                  <a:moveTo>
                    <a:pt x="27" y="53"/>
                  </a:moveTo>
                  <a:cubicBezTo>
                    <a:pt x="23" y="53"/>
                    <a:pt x="19" y="54"/>
                    <a:pt x="15" y="53"/>
                  </a:cubicBezTo>
                  <a:cubicBezTo>
                    <a:pt x="4" y="52"/>
                    <a:pt x="0" y="47"/>
                    <a:pt x="0" y="33"/>
                  </a:cubicBezTo>
                  <a:cubicBezTo>
                    <a:pt x="0" y="8"/>
                    <a:pt x="2" y="3"/>
                    <a:pt x="15" y="1"/>
                  </a:cubicBezTo>
                  <a:cubicBezTo>
                    <a:pt x="17" y="1"/>
                    <a:pt x="19" y="1"/>
                    <a:pt x="21" y="1"/>
                  </a:cubicBezTo>
                  <a:cubicBezTo>
                    <a:pt x="55" y="0"/>
                    <a:pt x="57" y="2"/>
                    <a:pt x="56" y="36"/>
                  </a:cubicBezTo>
                  <a:cubicBezTo>
                    <a:pt x="55" y="49"/>
                    <a:pt x="51" y="53"/>
                    <a:pt x="38" y="54"/>
                  </a:cubicBezTo>
                  <a:cubicBezTo>
                    <a:pt x="34" y="54"/>
                    <a:pt x="31" y="54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lose/>
                </a:path>
              </a:pathLst>
            </a:custGeom>
            <a:solidFill>
              <a:srgbClr val="FEFE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5" name="Freeform 39">
              <a:extLst>
                <a:ext uri="{FF2B5EF4-FFF2-40B4-BE49-F238E27FC236}">
                  <a16:creationId xmlns:a16="http://schemas.microsoft.com/office/drawing/2014/main" id="{13C69702-BE53-1066-D051-F8C25095E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" y="2849"/>
              <a:ext cx="6" cy="94"/>
            </a:xfrm>
            <a:custGeom>
              <a:avLst/>
              <a:gdLst>
                <a:gd name="T0" fmla="*/ 0 w 8"/>
                <a:gd name="T1" fmla="*/ 11 h 129"/>
                <a:gd name="T2" fmla="*/ 5 w 8"/>
                <a:gd name="T3" fmla="*/ 0 h 129"/>
                <a:gd name="T4" fmla="*/ 6 w 8"/>
                <a:gd name="T5" fmla="*/ 24 h 129"/>
                <a:gd name="T6" fmla="*/ 6 w 8"/>
                <a:gd name="T7" fmla="*/ 117 h 129"/>
                <a:gd name="T8" fmla="*/ 1 w 8"/>
                <a:gd name="T9" fmla="*/ 129 h 129"/>
                <a:gd name="T10" fmla="*/ 0 w 8"/>
                <a:gd name="T11" fmla="*/ 1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29">
                  <a:moveTo>
                    <a:pt x="0" y="11"/>
                  </a:moveTo>
                  <a:cubicBezTo>
                    <a:pt x="0" y="7"/>
                    <a:pt x="1" y="3"/>
                    <a:pt x="5" y="0"/>
                  </a:cubicBezTo>
                  <a:cubicBezTo>
                    <a:pt x="5" y="8"/>
                    <a:pt x="6" y="16"/>
                    <a:pt x="6" y="24"/>
                  </a:cubicBezTo>
                  <a:cubicBezTo>
                    <a:pt x="6" y="55"/>
                    <a:pt x="6" y="86"/>
                    <a:pt x="6" y="117"/>
                  </a:cubicBezTo>
                  <a:cubicBezTo>
                    <a:pt x="6" y="121"/>
                    <a:pt x="8" y="125"/>
                    <a:pt x="1" y="129"/>
                  </a:cubicBezTo>
                  <a:cubicBezTo>
                    <a:pt x="0" y="89"/>
                    <a:pt x="0" y="50"/>
                    <a:pt x="0" y="11"/>
                  </a:cubicBezTo>
                  <a:close/>
                </a:path>
              </a:pathLst>
            </a:custGeom>
            <a:solidFill>
              <a:srgbClr val="C85C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6" name="Freeform 40">
              <a:extLst>
                <a:ext uri="{FF2B5EF4-FFF2-40B4-BE49-F238E27FC236}">
                  <a16:creationId xmlns:a16="http://schemas.microsoft.com/office/drawing/2014/main" id="{1187C313-8402-9DA3-1EC3-9233C8331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" y="2816"/>
              <a:ext cx="3" cy="125"/>
            </a:xfrm>
            <a:custGeom>
              <a:avLst/>
              <a:gdLst>
                <a:gd name="T0" fmla="*/ 0 w 5"/>
                <a:gd name="T1" fmla="*/ 3 h 173"/>
                <a:gd name="T2" fmla="*/ 5 w 5"/>
                <a:gd name="T3" fmla="*/ 1 h 173"/>
                <a:gd name="T4" fmla="*/ 5 w 5"/>
                <a:gd name="T5" fmla="*/ 173 h 173"/>
                <a:gd name="T6" fmla="*/ 0 w 5"/>
                <a:gd name="T7" fmla="*/ 173 h 173"/>
                <a:gd name="T8" fmla="*/ 0 w 5"/>
                <a:gd name="T9" fmla="*/ 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73">
                  <a:moveTo>
                    <a:pt x="0" y="3"/>
                  </a:moveTo>
                  <a:cubicBezTo>
                    <a:pt x="1" y="1"/>
                    <a:pt x="3" y="0"/>
                    <a:pt x="5" y="1"/>
                  </a:cubicBezTo>
                  <a:cubicBezTo>
                    <a:pt x="5" y="58"/>
                    <a:pt x="5" y="116"/>
                    <a:pt x="5" y="173"/>
                  </a:cubicBezTo>
                  <a:cubicBezTo>
                    <a:pt x="3" y="173"/>
                    <a:pt x="2" y="173"/>
                    <a:pt x="0" y="173"/>
                  </a:cubicBezTo>
                  <a:cubicBezTo>
                    <a:pt x="0" y="117"/>
                    <a:pt x="0" y="60"/>
                    <a:pt x="0" y="3"/>
                  </a:cubicBezTo>
                  <a:close/>
                </a:path>
              </a:pathLst>
            </a:custGeom>
            <a:solidFill>
              <a:srgbClr val="C244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7" name="Freeform 41">
              <a:extLst>
                <a:ext uri="{FF2B5EF4-FFF2-40B4-BE49-F238E27FC236}">
                  <a16:creationId xmlns:a16="http://schemas.microsoft.com/office/drawing/2014/main" id="{823179AC-12A2-3143-B741-6E97135F77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" y="2829"/>
              <a:ext cx="3" cy="112"/>
            </a:xfrm>
            <a:custGeom>
              <a:avLst/>
              <a:gdLst>
                <a:gd name="T0" fmla="*/ 0 w 5"/>
                <a:gd name="T1" fmla="*/ 1 h 155"/>
                <a:gd name="T2" fmla="*/ 5 w 5"/>
                <a:gd name="T3" fmla="*/ 4 h 155"/>
                <a:gd name="T4" fmla="*/ 5 w 5"/>
                <a:gd name="T5" fmla="*/ 155 h 155"/>
                <a:gd name="T6" fmla="*/ 0 w 5"/>
                <a:gd name="T7" fmla="*/ 155 h 155"/>
                <a:gd name="T8" fmla="*/ 0 w 5"/>
                <a:gd name="T9" fmla="*/ 1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55">
                  <a:moveTo>
                    <a:pt x="0" y="1"/>
                  </a:moveTo>
                  <a:cubicBezTo>
                    <a:pt x="3" y="0"/>
                    <a:pt x="4" y="2"/>
                    <a:pt x="5" y="4"/>
                  </a:cubicBezTo>
                  <a:cubicBezTo>
                    <a:pt x="5" y="55"/>
                    <a:pt x="5" y="105"/>
                    <a:pt x="5" y="155"/>
                  </a:cubicBezTo>
                  <a:cubicBezTo>
                    <a:pt x="3" y="155"/>
                    <a:pt x="2" y="155"/>
                    <a:pt x="0" y="155"/>
                  </a:cubicBezTo>
                  <a:cubicBezTo>
                    <a:pt x="0" y="104"/>
                    <a:pt x="0" y="52"/>
                    <a:pt x="0" y="1"/>
                  </a:cubicBezTo>
                  <a:close/>
                </a:path>
              </a:pathLst>
            </a:custGeom>
            <a:solidFill>
              <a:srgbClr val="BA50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8" name="Freeform 42">
              <a:extLst>
                <a:ext uri="{FF2B5EF4-FFF2-40B4-BE49-F238E27FC236}">
                  <a16:creationId xmlns:a16="http://schemas.microsoft.com/office/drawing/2014/main" id="{752D73C7-EAE0-03D1-BCD4-EF573760C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2846"/>
              <a:ext cx="4" cy="94"/>
            </a:xfrm>
            <a:custGeom>
              <a:avLst/>
              <a:gdLst>
                <a:gd name="T0" fmla="*/ 0 w 5"/>
                <a:gd name="T1" fmla="*/ 3 h 131"/>
                <a:gd name="T2" fmla="*/ 4 w 5"/>
                <a:gd name="T3" fmla="*/ 8 h 131"/>
                <a:gd name="T4" fmla="*/ 4 w 5"/>
                <a:gd name="T5" fmla="*/ 131 h 131"/>
                <a:gd name="T6" fmla="*/ 0 w 5"/>
                <a:gd name="T7" fmla="*/ 131 h 131"/>
                <a:gd name="T8" fmla="*/ 0 w 5"/>
                <a:gd name="T9" fmla="*/ 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31">
                  <a:moveTo>
                    <a:pt x="0" y="3"/>
                  </a:moveTo>
                  <a:cubicBezTo>
                    <a:pt x="5" y="0"/>
                    <a:pt x="3" y="6"/>
                    <a:pt x="4" y="8"/>
                  </a:cubicBezTo>
                  <a:cubicBezTo>
                    <a:pt x="4" y="49"/>
                    <a:pt x="4" y="90"/>
                    <a:pt x="4" y="131"/>
                  </a:cubicBezTo>
                  <a:cubicBezTo>
                    <a:pt x="3" y="131"/>
                    <a:pt x="1" y="131"/>
                    <a:pt x="0" y="131"/>
                  </a:cubicBezTo>
                  <a:cubicBezTo>
                    <a:pt x="0" y="88"/>
                    <a:pt x="0" y="46"/>
                    <a:pt x="0" y="3"/>
                  </a:cubicBezTo>
                  <a:close/>
                </a:path>
              </a:pathLst>
            </a:custGeom>
            <a:solidFill>
              <a:srgbClr val="B64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49" name="Freeform 43">
              <a:extLst>
                <a:ext uri="{FF2B5EF4-FFF2-40B4-BE49-F238E27FC236}">
                  <a16:creationId xmlns:a16="http://schemas.microsoft.com/office/drawing/2014/main" id="{2A2F8AD5-6528-EDC6-94B9-D4EB6827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" y="2854"/>
              <a:ext cx="4" cy="87"/>
            </a:xfrm>
            <a:custGeom>
              <a:avLst/>
              <a:gdLst>
                <a:gd name="T0" fmla="*/ 0 w 5"/>
                <a:gd name="T1" fmla="*/ 5 h 121"/>
                <a:gd name="T2" fmla="*/ 5 w 5"/>
                <a:gd name="T3" fmla="*/ 3 h 121"/>
                <a:gd name="T4" fmla="*/ 5 w 5"/>
                <a:gd name="T5" fmla="*/ 121 h 121"/>
                <a:gd name="T6" fmla="*/ 0 w 5"/>
                <a:gd name="T7" fmla="*/ 121 h 121"/>
                <a:gd name="T8" fmla="*/ 0 w 5"/>
                <a:gd name="T9" fmla="*/ 5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121">
                  <a:moveTo>
                    <a:pt x="0" y="5"/>
                  </a:moveTo>
                  <a:cubicBezTo>
                    <a:pt x="1" y="2"/>
                    <a:pt x="2" y="0"/>
                    <a:pt x="5" y="3"/>
                  </a:cubicBezTo>
                  <a:cubicBezTo>
                    <a:pt x="5" y="43"/>
                    <a:pt x="5" y="82"/>
                    <a:pt x="5" y="121"/>
                  </a:cubicBezTo>
                  <a:cubicBezTo>
                    <a:pt x="3" y="121"/>
                    <a:pt x="2" y="121"/>
                    <a:pt x="0" y="121"/>
                  </a:cubicBezTo>
                  <a:cubicBezTo>
                    <a:pt x="0" y="83"/>
                    <a:pt x="0" y="44"/>
                    <a:pt x="0" y="5"/>
                  </a:cubicBezTo>
                  <a:close/>
                </a:path>
              </a:pathLst>
            </a:custGeom>
            <a:solidFill>
              <a:srgbClr val="BF46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0" name="Freeform 44">
              <a:extLst>
                <a:ext uri="{FF2B5EF4-FFF2-40B4-BE49-F238E27FC236}">
                  <a16:creationId xmlns:a16="http://schemas.microsoft.com/office/drawing/2014/main" id="{53E18097-7C39-4046-D377-3C57E2B02D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" y="2854"/>
              <a:ext cx="3" cy="86"/>
            </a:xfrm>
            <a:custGeom>
              <a:avLst/>
              <a:gdLst>
                <a:gd name="T0" fmla="*/ 0 w 4"/>
                <a:gd name="T1" fmla="*/ 2 h 119"/>
                <a:gd name="T2" fmla="*/ 4 w 4"/>
                <a:gd name="T3" fmla="*/ 0 h 119"/>
                <a:gd name="T4" fmla="*/ 4 w 4"/>
                <a:gd name="T5" fmla="*/ 119 h 119"/>
                <a:gd name="T6" fmla="*/ 0 w 4"/>
                <a:gd name="T7" fmla="*/ 119 h 119"/>
                <a:gd name="T8" fmla="*/ 0 w 4"/>
                <a:gd name="T9" fmla="*/ 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19">
                  <a:moveTo>
                    <a:pt x="0" y="2"/>
                  </a:moveTo>
                  <a:cubicBezTo>
                    <a:pt x="1" y="2"/>
                    <a:pt x="2" y="1"/>
                    <a:pt x="4" y="0"/>
                  </a:cubicBezTo>
                  <a:cubicBezTo>
                    <a:pt x="4" y="40"/>
                    <a:pt x="4" y="79"/>
                    <a:pt x="4" y="119"/>
                  </a:cubicBezTo>
                  <a:cubicBezTo>
                    <a:pt x="3" y="119"/>
                    <a:pt x="1" y="119"/>
                    <a:pt x="0" y="119"/>
                  </a:cubicBezTo>
                  <a:cubicBezTo>
                    <a:pt x="0" y="80"/>
                    <a:pt x="0" y="41"/>
                    <a:pt x="0" y="2"/>
                  </a:cubicBezTo>
                  <a:close/>
                </a:path>
              </a:pathLst>
            </a:custGeom>
            <a:solidFill>
              <a:srgbClr val="B947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1" name="Freeform 45">
              <a:extLst>
                <a:ext uri="{FF2B5EF4-FFF2-40B4-BE49-F238E27FC236}">
                  <a16:creationId xmlns:a16="http://schemas.microsoft.com/office/drawing/2014/main" id="{8374CABF-BC0A-D4BE-F743-3D9BED5327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" y="2858"/>
              <a:ext cx="5" cy="84"/>
            </a:xfrm>
            <a:custGeom>
              <a:avLst/>
              <a:gdLst>
                <a:gd name="T0" fmla="*/ 1 w 7"/>
                <a:gd name="T1" fmla="*/ 0 h 116"/>
                <a:gd name="T2" fmla="*/ 7 w 7"/>
                <a:gd name="T3" fmla="*/ 0 h 116"/>
                <a:gd name="T4" fmla="*/ 7 w 7"/>
                <a:gd name="T5" fmla="*/ 116 h 116"/>
                <a:gd name="T6" fmla="*/ 2 w 7"/>
                <a:gd name="T7" fmla="*/ 110 h 116"/>
                <a:gd name="T8" fmla="*/ 2 w 7"/>
                <a:gd name="T9" fmla="*/ 10 h 116"/>
                <a:gd name="T10" fmla="*/ 1 w 7"/>
                <a:gd name="T1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16">
                  <a:moveTo>
                    <a:pt x="1" y="0"/>
                  </a:moveTo>
                  <a:cubicBezTo>
                    <a:pt x="3" y="0"/>
                    <a:pt x="5" y="0"/>
                    <a:pt x="7" y="0"/>
                  </a:cubicBezTo>
                  <a:cubicBezTo>
                    <a:pt x="7" y="38"/>
                    <a:pt x="7" y="77"/>
                    <a:pt x="7" y="116"/>
                  </a:cubicBezTo>
                  <a:cubicBezTo>
                    <a:pt x="0" y="115"/>
                    <a:pt x="2" y="112"/>
                    <a:pt x="2" y="110"/>
                  </a:cubicBezTo>
                  <a:cubicBezTo>
                    <a:pt x="2" y="77"/>
                    <a:pt x="2" y="44"/>
                    <a:pt x="2" y="10"/>
                  </a:cubicBezTo>
                  <a:cubicBezTo>
                    <a:pt x="2" y="7"/>
                    <a:pt x="1" y="3"/>
                    <a:pt x="1" y="0"/>
                  </a:cubicBezTo>
                  <a:close/>
                </a:path>
              </a:pathLst>
            </a:custGeom>
            <a:solidFill>
              <a:srgbClr val="BD53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2" name="Freeform 46">
              <a:extLst>
                <a:ext uri="{FF2B5EF4-FFF2-40B4-BE49-F238E27FC236}">
                  <a16:creationId xmlns:a16="http://schemas.microsoft.com/office/drawing/2014/main" id="{487C9785-1E8D-7721-8027-832147E98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5" y="1906"/>
              <a:ext cx="45" cy="40"/>
            </a:xfrm>
            <a:custGeom>
              <a:avLst/>
              <a:gdLst>
                <a:gd name="T0" fmla="*/ 33 w 62"/>
                <a:gd name="T1" fmla="*/ 55 h 55"/>
                <a:gd name="T2" fmla="*/ 19 w 62"/>
                <a:gd name="T3" fmla="*/ 55 h 55"/>
                <a:gd name="T4" fmla="*/ 9 w 62"/>
                <a:gd name="T5" fmla="*/ 51 h 55"/>
                <a:gd name="T6" fmla="*/ 12 w 62"/>
                <a:gd name="T7" fmla="*/ 3 h 55"/>
                <a:gd name="T8" fmla="*/ 20 w 62"/>
                <a:gd name="T9" fmla="*/ 0 h 55"/>
                <a:gd name="T10" fmla="*/ 44 w 62"/>
                <a:gd name="T11" fmla="*/ 1 h 55"/>
                <a:gd name="T12" fmla="*/ 62 w 62"/>
                <a:gd name="T13" fmla="*/ 19 h 55"/>
                <a:gd name="T14" fmla="*/ 62 w 62"/>
                <a:gd name="T15" fmla="*/ 26 h 55"/>
                <a:gd name="T16" fmla="*/ 33 w 62"/>
                <a:gd name="T17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55">
                  <a:moveTo>
                    <a:pt x="33" y="55"/>
                  </a:moveTo>
                  <a:cubicBezTo>
                    <a:pt x="28" y="55"/>
                    <a:pt x="24" y="55"/>
                    <a:pt x="19" y="55"/>
                  </a:cubicBezTo>
                  <a:cubicBezTo>
                    <a:pt x="15" y="55"/>
                    <a:pt x="12" y="53"/>
                    <a:pt x="9" y="51"/>
                  </a:cubicBezTo>
                  <a:cubicBezTo>
                    <a:pt x="0" y="41"/>
                    <a:pt x="2" y="11"/>
                    <a:pt x="12" y="3"/>
                  </a:cubicBezTo>
                  <a:cubicBezTo>
                    <a:pt x="15" y="1"/>
                    <a:pt x="17" y="0"/>
                    <a:pt x="20" y="0"/>
                  </a:cubicBezTo>
                  <a:cubicBezTo>
                    <a:pt x="28" y="0"/>
                    <a:pt x="36" y="0"/>
                    <a:pt x="44" y="1"/>
                  </a:cubicBezTo>
                  <a:cubicBezTo>
                    <a:pt x="56" y="1"/>
                    <a:pt x="62" y="7"/>
                    <a:pt x="62" y="19"/>
                  </a:cubicBezTo>
                  <a:cubicBezTo>
                    <a:pt x="62" y="21"/>
                    <a:pt x="62" y="24"/>
                    <a:pt x="62" y="26"/>
                  </a:cubicBezTo>
                  <a:cubicBezTo>
                    <a:pt x="62" y="52"/>
                    <a:pt x="60" y="55"/>
                    <a:pt x="33" y="55"/>
                  </a:cubicBezTo>
                  <a:close/>
                </a:path>
              </a:pathLst>
            </a:custGeom>
            <a:solidFill>
              <a:srgbClr val="2A32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3" name="Freeform 47">
              <a:extLst>
                <a:ext uri="{FF2B5EF4-FFF2-40B4-BE49-F238E27FC236}">
                  <a16:creationId xmlns:a16="http://schemas.microsoft.com/office/drawing/2014/main" id="{12484242-2FB3-E482-7F6A-BBF03B45E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5" y="1907"/>
              <a:ext cx="49" cy="39"/>
            </a:xfrm>
            <a:custGeom>
              <a:avLst/>
              <a:gdLst>
                <a:gd name="T0" fmla="*/ 36 w 67"/>
                <a:gd name="T1" fmla="*/ 53 h 54"/>
                <a:gd name="T2" fmla="*/ 25 w 67"/>
                <a:gd name="T3" fmla="*/ 53 h 54"/>
                <a:gd name="T4" fmla="*/ 19 w 67"/>
                <a:gd name="T5" fmla="*/ 53 h 54"/>
                <a:gd name="T6" fmla="*/ 8 w 67"/>
                <a:gd name="T7" fmla="*/ 16 h 54"/>
                <a:gd name="T8" fmla="*/ 22 w 67"/>
                <a:gd name="T9" fmla="*/ 1 h 54"/>
                <a:gd name="T10" fmla="*/ 49 w 67"/>
                <a:gd name="T11" fmla="*/ 1 h 54"/>
                <a:gd name="T12" fmla="*/ 53 w 67"/>
                <a:gd name="T13" fmla="*/ 1 h 54"/>
                <a:gd name="T14" fmla="*/ 64 w 67"/>
                <a:gd name="T15" fmla="*/ 38 h 54"/>
                <a:gd name="T16" fmla="*/ 48 w 67"/>
                <a:gd name="T17" fmla="*/ 53 h 54"/>
                <a:gd name="T18" fmla="*/ 36 w 67"/>
                <a:gd name="T19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54">
                  <a:moveTo>
                    <a:pt x="36" y="53"/>
                  </a:moveTo>
                  <a:cubicBezTo>
                    <a:pt x="32" y="53"/>
                    <a:pt x="28" y="53"/>
                    <a:pt x="25" y="53"/>
                  </a:cubicBezTo>
                  <a:cubicBezTo>
                    <a:pt x="23" y="53"/>
                    <a:pt x="21" y="54"/>
                    <a:pt x="19" y="53"/>
                  </a:cubicBezTo>
                  <a:cubicBezTo>
                    <a:pt x="0" y="46"/>
                    <a:pt x="9" y="29"/>
                    <a:pt x="8" y="16"/>
                  </a:cubicBezTo>
                  <a:cubicBezTo>
                    <a:pt x="7" y="7"/>
                    <a:pt x="13" y="1"/>
                    <a:pt x="22" y="1"/>
                  </a:cubicBezTo>
                  <a:cubicBezTo>
                    <a:pt x="31" y="0"/>
                    <a:pt x="40" y="1"/>
                    <a:pt x="49" y="1"/>
                  </a:cubicBezTo>
                  <a:cubicBezTo>
                    <a:pt x="51" y="1"/>
                    <a:pt x="52" y="1"/>
                    <a:pt x="53" y="1"/>
                  </a:cubicBezTo>
                  <a:cubicBezTo>
                    <a:pt x="63" y="4"/>
                    <a:pt x="67" y="15"/>
                    <a:pt x="64" y="38"/>
                  </a:cubicBezTo>
                  <a:cubicBezTo>
                    <a:pt x="63" y="48"/>
                    <a:pt x="58" y="53"/>
                    <a:pt x="48" y="53"/>
                  </a:cubicBezTo>
                  <a:cubicBezTo>
                    <a:pt x="44" y="54"/>
                    <a:pt x="40" y="53"/>
                    <a:pt x="36" y="53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4" name="Freeform 48">
              <a:extLst>
                <a:ext uri="{FF2B5EF4-FFF2-40B4-BE49-F238E27FC236}">
                  <a16:creationId xmlns:a16="http://schemas.microsoft.com/office/drawing/2014/main" id="{F81D4720-3C13-C79B-0D50-412C2D5A3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" y="1907"/>
              <a:ext cx="50" cy="39"/>
            </a:xfrm>
            <a:custGeom>
              <a:avLst/>
              <a:gdLst>
                <a:gd name="T0" fmla="*/ 37 w 70"/>
                <a:gd name="T1" fmla="*/ 1 h 55"/>
                <a:gd name="T2" fmla="*/ 52 w 70"/>
                <a:gd name="T3" fmla="*/ 1 h 55"/>
                <a:gd name="T4" fmla="*/ 65 w 70"/>
                <a:gd name="T5" fmla="*/ 20 h 55"/>
                <a:gd name="T6" fmla="*/ 52 w 70"/>
                <a:gd name="T7" fmla="*/ 53 h 55"/>
                <a:gd name="T8" fmla="*/ 20 w 70"/>
                <a:gd name="T9" fmla="*/ 53 h 55"/>
                <a:gd name="T10" fmla="*/ 8 w 70"/>
                <a:gd name="T11" fmla="*/ 16 h 55"/>
                <a:gd name="T12" fmla="*/ 24 w 70"/>
                <a:gd name="T13" fmla="*/ 1 h 55"/>
                <a:gd name="T14" fmla="*/ 37 w 70"/>
                <a:gd name="T15" fmla="*/ 1 h 55"/>
                <a:gd name="T16" fmla="*/ 37 w 70"/>
                <a:gd name="T17" fmla="*/ 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55">
                  <a:moveTo>
                    <a:pt x="37" y="1"/>
                  </a:moveTo>
                  <a:cubicBezTo>
                    <a:pt x="42" y="1"/>
                    <a:pt x="47" y="0"/>
                    <a:pt x="52" y="1"/>
                  </a:cubicBezTo>
                  <a:cubicBezTo>
                    <a:pt x="62" y="3"/>
                    <a:pt x="65" y="10"/>
                    <a:pt x="65" y="20"/>
                  </a:cubicBezTo>
                  <a:cubicBezTo>
                    <a:pt x="63" y="32"/>
                    <a:pt x="70" y="48"/>
                    <a:pt x="52" y="53"/>
                  </a:cubicBezTo>
                  <a:cubicBezTo>
                    <a:pt x="42" y="55"/>
                    <a:pt x="30" y="55"/>
                    <a:pt x="20" y="53"/>
                  </a:cubicBezTo>
                  <a:cubicBezTo>
                    <a:pt x="0" y="47"/>
                    <a:pt x="10" y="29"/>
                    <a:pt x="8" y="16"/>
                  </a:cubicBezTo>
                  <a:cubicBezTo>
                    <a:pt x="7" y="6"/>
                    <a:pt x="14" y="1"/>
                    <a:pt x="24" y="1"/>
                  </a:cubicBezTo>
                  <a:cubicBezTo>
                    <a:pt x="28" y="0"/>
                    <a:pt x="32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5" name="Freeform 49">
              <a:extLst>
                <a:ext uri="{FF2B5EF4-FFF2-40B4-BE49-F238E27FC236}">
                  <a16:creationId xmlns:a16="http://schemas.microsoft.com/office/drawing/2014/main" id="{6D3F7DCC-53B4-B528-1741-60714079C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" y="2466"/>
              <a:ext cx="250" cy="250"/>
            </a:xfrm>
            <a:custGeom>
              <a:avLst/>
              <a:gdLst>
                <a:gd name="T0" fmla="*/ 231 w 346"/>
                <a:gd name="T1" fmla="*/ 344 h 345"/>
                <a:gd name="T2" fmla="*/ 281 w 346"/>
                <a:gd name="T3" fmla="*/ 269 h 345"/>
                <a:gd name="T4" fmla="*/ 286 w 346"/>
                <a:gd name="T5" fmla="*/ 266 h 345"/>
                <a:gd name="T6" fmla="*/ 315 w 346"/>
                <a:gd name="T7" fmla="*/ 194 h 345"/>
                <a:gd name="T8" fmla="*/ 302 w 346"/>
                <a:gd name="T9" fmla="*/ 231 h 345"/>
                <a:gd name="T10" fmla="*/ 290 w 346"/>
                <a:gd name="T11" fmla="*/ 240 h 345"/>
                <a:gd name="T12" fmla="*/ 283 w 346"/>
                <a:gd name="T13" fmla="*/ 141 h 345"/>
                <a:gd name="T14" fmla="*/ 249 w 346"/>
                <a:gd name="T15" fmla="*/ 90 h 345"/>
                <a:gd name="T16" fmla="*/ 159 w 346"/>
                <a:gd name="T17" fmla="*/ 161 h 345"/>
                <a:gd name="T18" fmla="*/ 67 w 346"/>
                <a:gd name="T19" fmla="*/ 161 h 345"/>
                <a:gd name="T20" fmla="*/ 57 w 346"/>
                <a:gd name="T21" fmla="*/ 168 h 345"/>
                <a:gd name="T22" fmla="*/ 56 w 346"/>
                <a:gd name="T23" fmla="*/ 229 h 345"/>
                <a:gd name="T24" fmla="*/ 55 w 346"/>
                <a:gd name="T25" fmla="*/ 244 h 345"/>
                <a:gd name="T26" fmla="*/ 32 w 346"/>
                <a:gd name="T27" fmla="*/ 192 h 345"/>
                <a:gd name="T28" fmla="*/ 25 w 346"/>
                <a:gd name="T29" fmla="*/ 215 h 345"/>
                <a:gd name="T30" fmla="*/ 34 w 346"/>
                <a:gd name="T31" fmla="*/ 248 h 345"/>
                <a:gd name="T32" fmla="*/ 57 w 346"/>
                <a:gd name="T33" fmla="*/ 265 h 345"/>
                <a:gd name="T34" fmla="*/ 65 w 346"/>
                <a:gd name="T35" fmla="*/ 268 h 345"/>
                <a:gd name="T36" fmla="*/ 114 w 346"/>
                <a:gd name="T37" fmla="*/ 344 h 345"/>
                <a:gd name="T38" fmla="*/ 58 w 346"/>
                <a:gd name="T39" fmla="*/ 344 h 345"/>
                <a:gd name="T40" fmla="*/ 41 w 346"/>
                <a:gd name="T41" fmla="*/ 335 h 345"/>
                <a:gd name="T42" fmla="*/ 3 w 346"/>
                <a:gd name="T43" fmla="*/ 177 h 345"/>
                <a:gd name="T44" fmla="*/ 39 w 346"/>
                <a:gd name="T45" fmla="*/ 62 h 345"/>
                <a:gd name="T46" fmla="*/ 171 w 346"/>
                <a:gd name="T47" fmla="*/ 13 h 345"/>
                <a:gd name="T48" fmla="*/ 204 w 346"/>
                <a:gd name="T49" fmla="*/ 33 h 345"/>
                <a:gd name="T50" fmla="*/ 210 w 346"/>
                <a:gd name="T51" fmla="*/ 36 h 345"/>
                <a:gd name="T52" fmla="*/ 318 w 346"/>
                <a:gd name="T53" fmla="*/ 86 h 345"/>
                <a:gd name="T54" fmla="*/ 341 w 346"/>
                <a:gd name="T55" fmla="*/ 229 h 345"/>
                <a:gd name="T56" fmla="*/ 307 w 346"/>
                <a:gd name="T57" fmla="*/ 331 h 345"/>
                <a:gd name="T58" fmla="*/ 285 w 346"/>
                <a:gd name="T59" fmla="*/ 344 h 345"/>
                <a:gd name="T60" fmla="*/ 231 w 346"/>
                <a:gd name="T61" fmla="*/ 3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6" h="345">
                  <a:moveTo>
                    <a:pt x="231" y="344"/>
                  </a:moveTo>
                  <a:cubicBezTo>
                    <a:pt x="253" y="322"/>
                    <a:pt x="269" y="297"/>
                    <a:pt x="281" y="269"/>
                  </a:cubicBezTo>
                  <a:cubicBezTo>
                    <a:pt x="282" y="267"/>
                    <a:pt x="284" y="266"/>
                    <a:pt x="286" y="266"/>
                  </a:cubicBezTo>
                  <a:cubicBezTo>
                    <a:pt x="316" y="256"/>
                    <a:pt x="330" y="224"/>
                    <a:pt x="315" y="194"/>
                  </a:cubicBezTo>
                  <a:cubicBezTo>
                    <a:pt x="312" y="207"/>
                    <a:pt x="309" y="220"/>
                    <a:pt x="302" y="231"/>
                  </a:cubicBezTo>
                  <a:cubicBezTo>
                    <a:pt x="299" y="235"/>
                    <a:pt x="297" y="241"/>
                    <a:pt x="290" y="240"/>
                  </a:cubicBezTo>
                  <a:cubicBezTo>
                    <a:pt x="296" y="206"/>
                    <a:pt x="295" y="173"/>
                    <a:pt x="283" y="141"/>
                  </a:cubicBezTo>
                  <a:cubicBezTo>
                    <a:pt x="276" y="122"/>
                    <a:pt x="265" y="105"/>
                    <a:pt x="249" y="90"/>
                  </a:cubicBezTo>
                  <a:cubicBezTo>
                    <a:pt x="237" y="137"/>
                    <a:pt x="199" y="151"/>
                    <a:pt x="159" y="161"/>
                  </a:cubicBezTo>
                  <a:cubicBezTo>
                    <a:pt x="129" y="168"/>
                    <a:pt x="98" y="169"/>
                    <a:pt x="67" y="161"/>
                  </a:cubicBezTo>
                  <a:cubicBezTo>
                    <a:pt x="60" y="160"/>
                    <a:pt x="58" y="161"/>
                    <a:pt x="57" y="168"/>
                  </a:cubicBezTo>
                  <a:cubicBezTo>
                    <a:pt x="54" y="189"/>
                    <a:pt x="55" y="209"/>
                    <a:pt x="56" y="229"/>
                  </a:cubicBezTo>
                  <a:cubicBezTo>
                    <a:pt x="57" y="233"/>
                    <a:pt x="58" y="238"/>
                    <a:pt x="55" y="244"/>
                  </a:cubicBezTo>
                  <a:cubicBezTo>
                    <a:pt x="40" y="230"/>
                    <a:pt x="37" y="212"/>
                    <a:pt x="32" y="192"/>
                  </a:cubicBezTo>
                  <a:cubicBezTo>
                    <a:pt x="26" y="200"/>
                    <a:pt x="24" y="208"/>
                    <a:pt x="25" y="215"/>
                  </a:cubicBezTo>
                  <a:cubicBezTo>
                    <a:pt x="25" y="227"/>
                    <a:pt x="28" y="238"/>
                    <a:pt x="34" y="248"/>
                  </a:cubicBezTo>
                  <a:cubicBezTo>
                    <a:pt x="39" y="257"/>
                    <a:pt x="46" y="264"/>
                    <a:pt x="57" y="265"/>
                  </a:cubicBezTo>
                  <a:cubicBezTo>
                    <a:pt x="60" y="265"/>
                    <a:pt x="62" y="267"/>
                    <a:pt x="65" y="268"/>
                  </a:cubicBezTo>
                  <a:cubicBezTo>
                    <a:pt x="77" y="296"/>
                    <a:pt x="93" y="322"/>
                    <a:pt x="114" y="344"/>
                  </a:cubicBezTo>
                  <a:cubicBezTo>
                    <a:pt x="95" y="344"/>
                    <a:pt x="76" y="344"/>
                    <a:pt x="58" y="344"/>
                  </a:cubicBezTo>
                  <a:cubicBezTo>
                    <a:pt x="50" y="344"/>
                    <a:pt x="45" y="341"/>
                    <a:pt x="41" y="335"/>
                  </a:cubicBezTo>
                  <a:cubicBezTo>
                    <a:pt x="10" y="286"/>
                    <a:pt x="0" y="233"/>
                    <a:pt x="3" y="177"/>
                  </a:cubicBezTo>
                  <a:cubicBezTo>
                    <a:pt x="5" y="135"/>
                    <a:pt x="14" y="96"/>
                    <a:pt x="39" y="62"/>
                  </a:cubicBezTo>
                  <a:cubicBezTo>
                    <a:pt x="71" y="20"/>
                    <a:pt x="125" y="0"/>
                    <a:pt x="171" y="13"/>
                  </a:cubicBezTo>
                  <a:cubicBezTo>
                    <a:pt x="184" y="16"/>
                    <a:pt x="196" y="21"/>
                    <a:pt x="204" y="33"/>
                  </a:cubicBezTo>
                  <a:cubicBezTo>
                    <a:pt x="205" y="35"/>
                    <a:pt x="207" y="36"/>
                    <a:pt x="210" y="36"/>
                  </a:cubicBezTo>
                  <a:cubicBezTo>
                    <a:pt x="262" y="23"/>
                    <a:pt x="293" y="38"/>
                    <a:pt x="318" y="86"/>
                  </a:cubicBezTo>
                  <a:cubicBezTo>
                    <a:pt x="341" y="131"/>
                    <a:pt x="346" y="179"/>
                    <a:pt x="341" y="229"/>
                  </a:cubicBezTo>
                  <a:cubicBezTo>
                    <a:pt x="337" y="265"/>
                    <a:pt x="326" y="300"/>
                    <a:pt x="307" y="331"/>
                  </a:cubicBezTo>
                  <a:cubicBezTo>
                    <a:pt x="302" y="340"/>
                    <a:pt x="296" y="345"/>
                    <a:pt x="285" y="344"/>
                  </a:cubicBezTo>
                  <a:cubicBezTo>
                    <a:pt x="267" y="344"/>
                    <a:pt x="249" y="344"/>
                    <a:pt x="231" y="344"/>
                  </a:cubicBezTo>
                  <a:close/>
                </a:path>
              </a:pathLst>
            </a:custGeom>
            <a:solidFill>
              <a:srgbClr val="27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6" name="Freeform 50">
              <a:extLst>
                <a:ext uri="{FF2B5EF4-FFF2-40B4-BE49-F238E27FC236}">
                  <a16:creationId xmlns:a16="http://schemas.microsoft.com/office/drawing/2014/main" id="{D11667E9-BF0E-459F-02A4-9F0C93326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2384"/>
              <a:ext cx="271" cy="10"/>
            </a:xfrm>
            <a:custGeom>
              <a:avLst/>
              <a:gdLst>
                <a:gd name="T0" fmla="*/ 188 w 375"/>
                <a:gd name="T1" fmla="*/ 3 h 14"/>
                <a:gd name="T2" fmla="*/ 361 w 375"/>
                <a:gd name="T3" fmla="*/ 3 h 14"/>
                <a:gd name="T4" fmla="*/ 375 w 375"/>
                <a:gd name="T5" fmla="*/ 8 h 14"/>
                <a:gd name="T6" fmla="*/ 361 w 375"/>
                <a:gd name="T7" fmla="*/ 13 h 14"/>
                <a:gd name="T8" fmla="*/ 13 w 375"/>
                <a:gd name="T9" fmla="*/ 13 h 14"/>
                <a:gd name="T10" fmla="*/ 9 w 375"/>
                <a:gd name="T11" fmla="*/ 13 h 14"/>
                <a:gd name="T12" fmla="*/ 0 w 375"/>
                <a:gd name="T13" fmla="*/ 8 h 14"/>
                <a:gd name="T14" fmla="*/ 9 w 375"/>
                <a:gd name="T15" fmla="*/ 3 h 14"/>
                <a:gd name="T16" fmla="*/ 16 w 375"/>
                <a:gd name="T17" fmla="*/ 3 h 14"/>
                <a:gd name="T18" fmla="*/ 188 w 375"/>
                <a:gd name="T1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5" h="14">
                  <a:moveTo>
                    <a:pt x="188" y="3"/>
                  </a:moveTo>
                  <a:cubicBezTo>
                    <a:pt x="245" y="3"/>
                    <a:pt x="303" y="2"/>
                    <a:pt x="361" y="3"/>
                  </a:cubicBezTo>
                  <a:cubicBezTo>
                    <a:pt x="367" y="3"/>
                    <a:pt x="375" y="0"/>
                    <a:pt x="375" y="8"/>
                  </a:cubicBezTo>
                  <a:cubicBezTo>
                    <a:pt x="375" y="14"/>
                    <a:pt x="366" y="13"/>
                    <a:pt x="361" y="13"/>
                  </a:cubicBezTo>
                  <a:cubicBezTo>
                    <a:pt x="245" y="13"/>
                    <a:pt x="129" y="13"/>
                    <a:pt x="13" y="13"/>
                  </a:cubicBezTo>
                  <a:cubicBezTo>
                    <a:pt x="12" y="13"/>
                    <a:pt x="11" y="13"/>
                    <a:pt x="9" y="13"/>
                  </a:cubicBezTo>
                  <a:cubicBezTo>
                    <a:pt x="5" y="13"/>
                    <a:pt x="0" y="13"/>
                    <a:pt x="0" y="8"/>
                  </a:cubicBezTo>
                  <a:cubicBezTo>
                    <a:pt x="1" y="3"/>
                    <a:pt x="5" y="3"/>
                    <a:pt x="9" y="3"/>
                  </a:cubicBezTo>
                  <a:cubicBezTo>
                    <a:pt x="11" y="2"/>
                    <a:pt x="14" y="3"/>
                    <a:pt x="16" y="3"/>
                  </a:cubicBezTo>
                  <a:cubicBezTo>
                    <a:pt x="73" y="3"/>
                    <a:pt x="130" y="3"/>
                    <a:pt x="188" y="3"/>
                  </a:cubicBezTo>
                  <a:close/>
                </a:path>
              </a:pathLst>
            </a:custGeom>
            <a:solidFill>
              <a:srgbClr val="DC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7" name="Freeform 51">
              <a:extLst>
                <a:ext uri="{FF2B5EF4-FFF2-40B4-BE49-F238E27FC236}">
                  <a16:creationId xmlns:a16="http://schemas.microsoft.com/office/drawing/2014/main" id="{74EC25BD-34C6-2944-4B95-12E8E103F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" y="2304"/>
              <a:ext cx="243" cy="10"/>
            </a:xfrm>
            <a:custGeom>
              <a:avLst/>
              <a:gdLst>
                <a:gd name="T0" fmla="*/ 167 w 335"/>
                <a:gd name="T1" fmla="*/ 2 h 14"/>
                <a:gd name="T2" fmla="*/ 324 w 335"/>
                <a:gd name="T3" fmla="*/ 2 h 14"/>
                <a:gd name="T4" fmla="*/ 335 w 335"/>
                <a:gd name="T5" fmla="*/ 7 h 14"/>
                <a:gd name="T6" fmla="*/ 325 w 335"/>
                <a:gd name="T7" fmla="*/ 13 h 14"/>
                <a:gd name="T8" fmla="*/ 10 w 335"/>
                <a:gd name="T9" fmla="*/ 13 h 14"/>
                <a:gd name="T10" fmla="*/ 0 w 335"/>
                <a:gd name="T11" fmla="*/ 7 h 14"/>
                <a:gd name="T12" fmla="*/ 10 w 335"/>
                <a:gd name="T13" fmla="*/ 2 h 14"/>
                <a:gd name="T14" fmla="*/ 167 w 335"/>
                <a:gd name="T1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5" h="14">
                  <a:moveTo>
                    <a:pt x="167" y="2"/>
                  </a:moveTo>
                  <a:cubicBezTo>
                    <a:pt x="220" y="2"/>
                    <a:pt x="272" y="2"/>
                    <a:pt x="324" y="2"/>
                  </a:cubicBezTo>
                  <a:cubicBezTo>
                    <a:pt x="328" y="2"/>
                    <a:pt x="335" y="0"/>
                    <a:pt x="335" y="7"/>
                  </a:cubicBezTo>
                  <a:cubicBezTo>
                    <a:pt x="335" y="14"/>
                    <a:pt x="329" y="13"/>
                    <a:pt x="325" y="13"/>
                  </a:cubicBezTo>
                  <a:cubicBezTo>
                    <a:pt x="220" y="13"/>
                    <a:pt x="115" y="13"/>
                    <a:pt x="10" y="13"/>
                  </a:cubicBezTo>
                  <a:cubicBezTo>
                    <a:pt x="6" y="13"/>
                    <a:pt x="0" y="14"/>
                    <a:pt x="0" y="7"/>
                  </a:cubicBezTo>
                  <a:cubicBezTo>
                    <a:pt x="0" y="0"/>
                    <a:pt x="6" y="2"/>
                    <a:pt x="10" y="2"/>
                  </a:cubicBezTo>
                  <a:cubicBezTo>
                    <a:pt x="63" y="2"/>
                    <a:pt x="115" y="2"/>
                    <a:pt x="167" y="2"/>
                  </a:cubicBezTo>
                  <a:close/>
                </a:path>
              </a:pathLst>
            </a:custGeom>
            <a:solidFill>
              <a:srgbClr val="DDCF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8" name="Freeform 52">
              <a:extLst>
                <a:ext uri="{FF2B5EF4-FFF2-40B4-BE49-F238E27FC236}">
                  <a16:creationId xmlns:a16="http://schemas.microsoft.com/office/drawing/2014/main" id="{E89BA73D-38E9-2004-4B89-2949C6472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2305"/>
              <a:ext cx="242" cy="8"/>
            </a:xfrm>
            <a:custGeom>
              <a:avLst/>
              <a:gdLst>
                <a:gd name="T0" fmla="*/ 168 w 335"/>
                <a:gd name="T1" fmla="*/ 0 h 11"/>
                <a:gd name="T2" fmla="*/ 321 w 335"/>
                <a:gd name="T3" fmla="*/ 0 h 11"/>
                <a:gd name="T4" fmla="*/ 331 w 335"/>
                <a:gd name="T5" fmla="*/ 0 h 11"/>
                <a:gd name="T6" fmla="*/ 335 w 335"/>
                <a:gd name="T7" fmla="*/ 4 h 11"/>
                <a:gd name="T8" fmla="*/ 331 w 335"/>
                <a:gd name="T9" fmla="*/ 10 h 11"/>
                <a:gd name="T10" fmla="*/ 322 w 335"/>
                <a:gd name="T11" fmla="*/ 11 h 11"/>
                <a:gd name="T12" fmla="*/ 25 w 335"/>
                <a:gd name="T13" fmla="*/ 11 h 11"/>
                <a:gd name="T14" fmla="*/ 6 w 335"/>
                <a:gd name="T15" fmla="*/ 9 h 11"/>
                <a:gd name="T16" fmla="*/ 1 w 335"/>
                <a:gd name="T17" fmla="*/ 4 h 11"/>
                <a:gd name="T18" fmla="*/ 6 w 335"/>
                <a:gd name="T19" fmla="*/ 0 h 11"/>
                <a:gd name="T20" fmla="*/ 14 w 335"/>
                <a:gd name="T21" fmla="*/ 0 h 11"/>
                <a:gd name="T22" fmla="*/ 168 w 3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5" h="11">
                  <a:moveTo>
                    <a:pt x="168" y="0"/>
                  </a:moveTo>
                  <a:cubicBezTo>
                    <a:pt x="219" y="0"/>
                    <a:pt x="270" y="0"/>
                    <a:pt x="321" y="0"/>
                  </a:cubicBezTo>
                  <a:cubicBezTo>
                    <a:pt x="324" y="0"/>
                    <a:pt x="327" y="0"/>
                    <a:pt x="331" y="0"/>
                  </a:cubicBezTo>
                  <a:cubicBezTo>
                    <a:pt x="333" y="1"/>
                    <a:pt x="335" y="2"/>
                    <a:pt x="335" y="4"/>
                  </a:cubicBezTo>
                  <a:cubicBezTo>
                    <a:pt x="335" y="7"/>
                    <a:pt x="334" y="10"/>
                    <a:pt x="331" y="10"/>
                  </a:cubicBezTo>
                  <a:cubicBezTo>
                    <a:pt x="328" y="11"/>
                    <a:pt x="325" y="11"/>
                    <a:pt x="322" y="11"/>
                  </a:cubicBezTo>
                  <a:cubicBezTo>
                    <a:pt x="223" y="11"/>
                    <a:pt x="124" y="11"/>
                    <a:pt x="25" y="11"/>
                  </a:cubicBezTo>
                  <a:cubicBezTo>
                    <a:pt x="18" y="11"/>
                    <a:pt x="12" y="9"/>
                    <a:pt x="6" y="9"/>
                  </a:cubicBezTo>
                  <a:cubicBezTo>
                    <a:pt x="3" y="8"/>
                    <a:pt x="0" y="7"/>
                    <a:pt x="1" y="4"/>
                  </a:cubicBezTo>
                  <a:cubicBezTo>
                    <a:pt x="1" y="2"/>
                    <a:pt x="3" y="1"/>
                    <a:pt x="6" y="0"/>
                  </a:cubicBezTo>
                  <a:cubicBezTo>
                    <a:pt x="8" y="0"/>
                    <a:pt x="11" y="0"/>
                    <a:pt x="14" y="0"/>
                  </a:cubicBezTo>
                  <a:cubicBezTo>
                    <a:pt x="66" y="0"/>
                    <a:pt x="117" y="0"/>
                    <a:pt x="168" y="0"/>
                  </a:cubicBezTo>
                  <a:close/>
                </a:path>
              </a:pathLst>
            </a:custGeom>
            <a:solidFill>
              <a:srgbClr val="DC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59" name="Freeform 53">
              <a:extLst>
                <a:ext uri="{FF2B5EF4-FFF2-40B4-BE49-F238E27FC236}">
                  <a16:creationId xmlns:a16="http://schemas.microsoft.com/office/drawing/2014/main" id="{1874DCB0-7F4F-698D-F924-CC397D397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2262"/>
              <a:ext cx="185" cy="8"/>
            </a:xfrm>
            <a:custGeom>
              <a:avLst/>
              <a:gdLst>
                <a:gd name="T0" fmla="*/ 128 w 255"/>
                <a:gd name="T1" fmla="*/ 11 h 11"/>
                <a:gd name="T2" fmla="*/ 15 w 255"/>
                <a:gd name="T3" fmla="*/ 11 h 11"/>
                <a:gd name="T4" fmla="*/ 7 w 255"/>
                <a:gd name="T5" fmla="*/ 11 h 11"/>
                <a:gd name="T6" fmla="*/ 0 w 255"/>
                <a:gd name="T7" fmla="*/ 6 h 11"/>
                <a:gd name="T8" fmla="*/ 7 w 255"/>
                <a:gd name="T9" fmla="*/ 0 h 11"/>
                <a:gd name="T10" fmla="*/ 13 w 255"/>
                <a:gd name="T11" fmla="*/ 0 h 11"/>
                <a:gd name="T12" fmla="*/ 242 w 255"/>
                <a:gd name="T13" fmla="*/ 0 h 11"/>
                <a:gd name="T14" fmla="*/ 247 w 255"/>
                <a:gd name="T15" fmla="*/ 0 h 11"/>
                <a:gd name="T16" fmla="*/ 255 w 255"/>
                <a:gd name="T17" fmla="*/ 6 h 11"/>
                <a:gd name="T18" fmla="*/ 248 w 255"/>
                <a:gd name="T19" fmla="*/ 11 h 11"/>
                <a:gd name="T20" fmla="*/ 240 w 255"/>
                <a:gd name="T21" fmla="*/ 11 h 11"/>
                <a:gd name="T22" fmla="*/ 128 w 255"/>
                <a:gd name="T2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11">
                  <a:moveTo>
                    <a:pt x="128" y="11"/>
                  </a:moveTo>
                  <a:cubicBezTo>
                    <a:pt x="90" y="11"/>
                    <a:pt x="53" y="11"/>
                    <a:pt x="15" y="11"/>
                  </a:cubicBezTo>
                  <a:cubicBezTo>
                    <a:pt x="13" y="11"/>
                    <a:pt x="10" y="11"/>
                    <a:pt x="7" y="11"/>
                  </a:cubicBezTo>
                  <a:cubicBezTo>
                    <a:pt x="4" y="11"/>
                    <a:pt x="1" y="10"/>
                    <a:pt x="0" y="6"/>
                  </a:cubicBezTo>
                  <a:cubicBezTo>
                    <a:pt x="0" y="2"/>
                    <a:pt x="3" y="1"/>
                    <a:pt x="7" y="0"/>
                  </a:cubicBezTo>
                  <a:cubicBezTo>
                    <a:pt x="9" y="0"/>
                    <a:pt x="11" y="0"/>
                    <a:pt x="13" y="0"/>
                  </a:cubicBezTo>
                  <a:cubicBezTo>
                    <a:pt x="90" y="0"/>
                    <a:pt x="166" y="0"/>
                    <a:pt x="242" y="0"/>
                  </a:cubicBezTo>
                  <a:cubicBezTo>
                    <a:pt x="243" y="0"/>
                    <a:pt x="245" y="0"/>
                    <a:pt x="247" y="0"/>
                  </a:cubicBezTo>
                  <a:cubicBezTo>
                    <a:pt x="251" y="0"/>
                    <a:pt x="255" y="1"/>
                    <a:pt x="255" y="6"/>
                  </a:cubicBezTo>
                  <a:cubicBezTo>
                    <a:pt x="255" y="10"/>
                    <a:pt x="251" y="11"/>
                    <a:pt x="248" y="11"/>
                  </a:cubicBezTo>
                  <a:cubicBezTo>
                    <a:pt x="245" y="11"/>
                    <a:pt x="242" y="11"/>
                    <a:pt x="240" y="11"/>
                  </a:cubicBezTo>
                  <a:cubicBezTo>
                    <a:pt x="202" y="11"/>
                    <a:pt x="165" y="11"/>
                    <a:pt x="128" y="11"/>
                  </a:cubicBezTo>
                  <a:close/>
                </a:path>
              </a:pathLst>
            </a:custGeom>
            <a:solidFill>
              <a:srgbClr val="DC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0" name="Freeform 54">
              <a:extLst>
                <a:ext uri="{FF2B5EF4-FFF2-40B4-BE49-F238E27FC236}">
                  <a16:creationId xmlns:a16="http://schemas.microsoft.com/office/drawing/2014/main" id="{29659A26-AEC0-B9A2-8E57-959ACEBA2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" y="2262"/>
              <a:ext cx="185" cy="8"/>
            </a:xfrm>
            <a:custGeom>
              <a:avLst/>
              <a:gdLst>
                <a:gd name="T0" fmla="*/ 128 w 256"/>
                <a:gd name="T1" fmla="*/ 0 h 11"/>
                <a:gd name="T2" fmla="*/ 241 w 256"/>
                <a:gd name="T3" fmla="*/ 0 h 11"/>
                <a:gd name="T4" fmla="*/ 251 w 256"/>
                <a:gd name="T5" fmla="*/ 1 h 11"/>
                <a:gd name="T6" fmla="*/ 255 w 256"/>
                <a:gd name="T7" fmla="*/ 5 h 11"/>
                <a:gd name="T8" fmla="*/ 251 w 256"/>
                <a:gd name="T9" fmla="*/ 11 h 11"/>
                <a:gd name="T10" fmla="*/ 242 w 256"/>
                <a:gd name="T11" fmla="*/ 11 h 11"/>
                <a:gd name="T12" fmla="*/ 20 w 256"/>
                <a:gd name="T13" fmla="*/ 11 h 11"/>
                <a:gd name="T14" fmla="*/ 5 w 256"/>
                <a:gd name="T15" fmla="*/ 9 h 11"/>
                <a:gd name="T16" fmla="*/ 0 w 256"/>
                <a:gd name="T17" fmla="*/ 6 h 11"/>
                <a:gd name="T18" fmla="*/ 5 w 256"/>
                <a:gd name="T19" fmla="*/ 1 h 11"/>
                <a:gd name="T20" fmla="*/ 15 w 256"/>
                <a:gd name="T21" fmla="*/ 0 h 11"/>
                <a:gd name="T22" fmla="*/ 128 w 256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6" h="11">
                  <a:moveTo>
                    <a:pt x="128" y="0"/>
                  </a:moveTo>
                  <a:cubicBezTo>
                    <a:pt x="166" y="0"/>
                    <a:pt x="204" y="0"/>
                    <a:pt x="241" y="0"/>
                  </a:cubicBezTo>
                  <a:cubicBezTo>
                    <a:pt x="245" y="0"/>
                    <a:pt x="248" y="0"/>
                    <a:pt x="251" y="1"/>
                  </a:cubicBezTo>
                  <a:cubicBezTo>
                    <a:pt x="254" y="1"/>
                    <a:pt x="255" y="3"/>
                    <a:pt x="255" y="5"/>
                  </a:cubicBezTo>
                  <a:cubicBezTo>
                    <a:pt x="256" y="8"/>
                    <a:pt x="254" y="10"/>
                    <a:pt x="251" y="11"/>
                  </a:cubicBezTo>
                  <a:cubicBezTo>
                    <a:pt x="248" y="11"/>
                    <a:pt x="245" y="11"/>
                    <a:pt x="242" y="11"/>
                  </a:cubicBezTo>
                  <a:cubicBezTo>
                    <a:pt x="168" y="11"/>
                    <a:pt x="94" y="11"/>
                    <a:pt x="20" y="11"/>
                  </a:cubicBezTo>
                  <a:cubicBezTo>
                    <a:pt x="15" y="11"/>
                    <a:pt x="10" y="10"/>
                    <a:pt x="5" y="9"/>
                  </a:cubicBezTo>
                  <a:cubicBezTo>
                    <a:pt x="3" y="9"/>
                    <a:pt x="0" y="8"/>
                    <a:pt x="0" y="6"/>
                  </a:cubicBezTo>
                  <a:cubicBezTo>
                    <a:pt x="0" y="3"/>
                    <a:pt x="2" y="1"/>
                    <a:pt x="5" y="1"/>
                  </a:cubicBezTo>
                  <a:cubicBezTo>
                    <a:pt x="8" y="0"/>
                    <a:pt x="11" y="0"/>
                    <a:pt x="15" y="0"/>
                  </a:cubicBezTo>
                  <a:cubicBezTo>
                    <a:pt x="52" y="0"/>
                    <a:pt x="90" y="0"/>
                    <a:pt x="128" y="0"/>
                  </a:cubicBezTo>
                  <a:close/>
                </a:path>
              </a:pathLst>
            </a:custGeom>
            <a:solidFill>
              <a:srgbClr val="DC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1" name="Freeform 55">
              <a:extLst>
                <a:ext uri="{FF2B5EF4-FFF2-40B4-BE49-F238E27FC236}">
                  <a16:creationId xmlns:a16="http://schemas.microsoft.com/office/drawing/2014/main" id="{60103B38-ECB8-7D19-986E-09894C398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" y="2346"/>
              <a:ext cx="213" cy="10"/>
            </a:xfrm>
            <a:custGeom>
              <a:avLst/>
              <a:gdLst>
                <a:gd name="T0" fmla="*/ 147 w 294"/>
                <a:gd name="T1" fmla="*/ 11 h 13"/>
                <a:gd name="T2" fmla="*/ 12 w 294"/>
                <a:gd name="T3" fmla="*/ 11 h 13"/>
                <a:gd name="T4" fmla="*/ 3 w 294"/>
                <a:gd name="T5" fmla="*/ 10 h 13"/>
                <a:gd name="T6" fmla="*/ 0 w 294"/>
                <a:gd name="T7" fmla="*/ 7 h 13"/>
                <a:gd name="T8" fmla="*/ 3 w 294"/>
                <a:gd name="T9" fmla="*/ 3 h 13"/>
                <a:gd name="T10" fmla="*/ 13 w 294"/>
                <a:gd name="T11" fmla="*/ 2 h 13"/>
                <a:gd name="T12" fmla="*/ 281 w 294"/>
                <a:gd name="T13" fmla="*/ 2 h 13"/>
                <a:gd name="T14" fmla="*/ 284 w 294"/>
                <a:gd name="T15" fmla="*/ 2 h 13"/>
                <a:gd name="T16" fmla="*/ 294 w 294"/>
                <a:gd name="T17" fmla="*/ 6 h 13"/>
                <a:gd name="T18" fmla="*/ 284 w 294"/>
                <a:gd name="T19" fmla="*/ 11 h 13"/>
                <a:gd name="T20" fmla="*/ 147 w 294"/>
                <a:gd name="T2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4" h="13">
                  <a:moveTo>
                    <a:pt x="147" y="11"/>
                  </a:moveTo>
                  <a:cubicBezTo>
                    <a:pt x="102" y="11"/>
                    <a:pt x="57" y="11"/>
                    <a:pt x="12" y="11"/>
                  </a:cubicBezTo>
                  <a:cubicBezTo>
                    <a:pt x="9" y="11"/>
                    <a:pt x="6" y="11"/>
                    <a:pt x="3" y="10"/>
                  </a:cubicBezTo>
                  <a:cubicBezTo>
                    <a:pt x="1" y="10"/>
                    <a:pt x="0" y="9"/>
                    <a:pt x="0" y="7"/>
                  </a:cubicBezTo>
                  <a:cubicBezTo>
                    <a:pt x="0" y="4"/>
                    <a:pt x="1" y="3"/>
                    <a:pt x="3" y="3"/>
                  </a:cubicBezTo>
                  <a:cubicBezTo>
                    <a:pt x="6" y="2"/>
                    <a:pt x="10" y="2"/>
                    <a:pt x="13" y="2"/>
                  </a:cubicBezTo>
                  <a:cubicBezTo>
                    <a:pt x="102" y="2"/>
                    <a:pt x="192" y="2"/>
                    <a:pt x="281" y="2"/>
                  </a:cubicBezTo>
                  <a:cubicBezTo>
                    <a:pt x="282" y="2"/>
                    <a:pt x="283" y="2"/>
                    <a:pt x="284" y="2"/>
                  </a:cubicBezTo>
                  <a:cubicBezTo>
                    <a:pt x="287" y="3"/>
                    <a:pt x="294" y="0"/>
                    <a:pt x="294" y="6"/>
                  </a:cubicBezTo>
                  <a:cubicBezTo>
                    <a:pt x="294" y="13"/>
                    <a:pt x="287" y="11"/>
                    <a:pt x="284" y="11"/>
                  </a:cubicBezTo>
                  <a:cubicBezTo>
                    <a:pt x="238" y="11"/>
                    <a:pt x="193" y="11"/>
                    <a:pt x="147" y="11"/>
                  </a:cubicBezTo>
                  <a:close/>
                </a:path>
              </a:pathLst>
            </a:custGeom>
            <a:solidFill>
              <a:srgbClr val="DB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2" name="Freeform 56">
              <a:extLst>
                <a:ext uri="{FF2B5EF4-FFF2-40B4-BE49-F238E27FC236}">
                  <a16:creationId xmlns:a16="http://schemas.microsoft.com/office/drawing/2014/main" id="{4A57708A-55EF-792F-9741-42E364014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" y="2724"/>
              <a:ext cx="73" cy="47"/>
            </a:xfrm>
            <a:custGeom>
              <a:avLst/>
              <a:gdLst>
                <a:gd name="T0" fmla="*/ 100 w 100"/>
                <a:gd name="T1" fmla="*/ 65 h 65"/>
                <a:gd name="T2" fmla="*/ 0 w 100"/>
                <a:gd name="T3" fmla="*/ 7 h 65"/>
                <a:gd name="T4" fmla="*/ 82 w 100"/>
                <a:gd name="T5" fmla="*/ 0 h 65"/>
                <a:gd name="T6" fmla="*/ 84 w 100"/>
                <a:gd name="T7" fmla="*/ 13 h 65"/>
                <a:gd name="T8" fmla="*/ 100 w 100"/>
                <a:gd name="T9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5">
                  <a:moveTo>
                    <a:pt x="100" y="65"/>
                  </a:moveTo>
                  <a:cubicBezTo>
                    <a:pt x="71" y="57"/>
                    <a:pt x="14" y="25"/>
                    <a:pt x="0" y="7"/>
                  </a:cubicBezTo>
                  <a:cubicBezTo>
                    <a:pt x="29" y="31"/>
                    <a:pt x="56" y="20"/>
                    <a:pt x="82" y="0"/>
                  </a:cubicBezTo>
                  <a:cubicBezTo>
                    <a:pt x="83" y="5"/>
                    <a:pt x="83" y="9"/>
                    <a:pt x="84" y="13"/>
                  </a:cubicBezTo>
                  <a:cubicBezTo>
                    <a:pt x="86" y="31"/>
                    <a:pt x="91" y="49"/>
                    <a:pt x="100" y="65"/>
                  </a:cubicBezTo>
                  <a:close/>
                </a:path>
              </a:pathLst>
            </a:custGeom>
            <a:solidFill>
              <a:srgbClr val="AB53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3" name="Freeform 57">
              <a:extLst>
                <a:ext uri="{FF2B5EF4-FFF2-40B4-BE49-F238E27FC236}">
                  <a16:creationId xmlns:a16="http://schemas.microsoft.com/office/drawing/2014/main" id="{2E05C3D9-237E-7D81-AC43-28DA6C8AE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" y="2348"/>
              <a:ext cx="146" cy="7"/>
            </a:xfrm>
            <a:custGeom>
              <a:avLst/>
              <a:gdLst>
                <a:gd name="T0" fmla="*/ 101 w 202"/>
                <a:gd name="T1" fmla="*/ 9 h 10"/>
                <a:gd name="T2" fmla="*/ 13 w 202"/>
                <a:gd name="T3" fmla="*/ 9 h 10"/>
                <a:gd name="T4" fmla="*/ 4 w 202"/>
                <a:gd name="T5" fmla="*/ 8 h 10"/>
                <a:gd name="T6" fmla="*/ 0 w 202"/>
                <a:gd name="T7" fmla="*/ 4 h 10"/>
                <a:gd name="T8" fmla="*/ 4 w 202"/>
                <a:gd name="T9" fmla="*/ 0 h 10"/>
                <a:gd name="T10" fmla="*/ 12 w 202"/>
                <a:gd name="T11" fmla="*/ 0 h 10"/>
                <a:gd name="T12" fmla="*/ 189 w 202"/>
                <a:gd name="T13" fmla="*/ 0 h 10"/>
                <a:gd name="T14" fmla="*/ 195 w 202"/>
                <a:gd name="T15" fmla="*/ 0 h 10"/>
                <a:gd name="T16" fmla="*/ 202 w 202"/>
                <a:gd name="T17" fmla="*/ 6 h 10"/>
                <a:gd name="T18" fmla="*/ 195 w 202"/>
                <a:gd name="T19" fmla="*/ 9 h 10"/>
                <a:gd name="T20" fmla="*/ 101 w 202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2" h="10">
                  <a:moveTo>
                    <a:pt x="101" y="9"/>
                  </a:moveTo>
                  <a:cubicBezTo>
                    <a:pt x="71" y="9"/>
                    <a:pt x="42" y="9"/>
                    <a:pt x="13" y="9"/>
                  </a:cubicBezTo>
                  <a:cubicBezTo>
                    <a:pt x="10" y="9"/>
                    <a:pt x="7" y="9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7" y="0"/>
                    <a:pt x="9" y="0"/>
                    <a:pt x="12" y="0"/>
                  </a:cubicBezTo>
                  <a:cubicBezTo>
                    <a:pt x="71" y="0"/>
                    <a:pt x="130" y="0"/>
                    <a:pt x="189" y="0"/>
                  </a:cubicBezTo>
                  <a:cubicBezTo>
                    <a:pt x="191" y="0"/>
                    <a:pt x="193" y="0"/>
                    <a:pt x="195" y="0"/>
                  </a:cubicBezTo>
                  <a:cubicBezTo>
                    <a:pt x="199" y="0"/>
                    <a:pt x="202" y="2"/>
                    <a:pt x="202" y="6"/>
                  </a:cubicBezTo>
                  <a:cubicBezTo>
                    <a:pt x="201" y="10"/>
                    <a:pt x="197" y="9"/>
                    <a:pt x="195" y="9"/>
                  </a:cubicBezTo>
                  <a:cubicBezTo>
                    <a:pt x="163" y="9"/>
                    <a:pt x="132" y="9"/>
                    <a:pt x="101" y="9"/>
                  </a:cubicBezTo>
                  <a:close/>
                </a:path>
              </a:pathLst>
            </a:custGeom>
            <a:solidFill>
              <a:srgbClr val="DC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4" name="Freeform 58">
              <a:extLst>
                <a:ext uri="{FF2B5EF4-FFF2-40B4-BE49-F238E27FC236}">
                  <a16:creationId xmlns:a16="http://schemas.microsoft.com/office/drawing/2014/main" id="{065668FC-D0D3-D1A8-BB48-011DEA333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2" y="2145"/>
              <a:ext cx="445" cy="430"/>
            </a:xfrm>
            <a:custGeom>
              <a:avLst/>
              <a:gdLst>
                <a:gd name="T0" fmla="*/ 446 w 615"/>
                <a:gd name="T1" fmla="*/ 31 h 594"/>
                <a:gd name="T2" fmla="*/ 514 w 615"/>
                <a:gd name="T3" fmla="*/ 82 h 594"/>
                <a:gd name="T4" fmla="*/ 573 w 615"/>
                <a:gd name="T5" fmla="*/ 156 h 594"/>
                <a:gd name="T6" fmla="*/ 606 w 615"/>
                <a:gd name="T7" fmla="*/ 259 h 594"/>
                <a:gd name="T8" fmla="*/ 611 w 615"/>
                <a:gd name="T9" fmla="*/ 330 h 594"/>
                <a:gd name="T10" fmla="*/ 559 w 615"/>
                <a:gd name="T11" fmla="*/ 465 h 594"/>
                <a:gd name="T12" fmla="*/ 489 w 615"/>
                <a:gd name="T13" fmla="*/ 540 h 594"/>
                <a:gd name="T14" fmla="*/ 429 w 615"/>
                <a:gd name="T15" fmla="*/ 581 h 594"/>
                <a:gd name="T16" fmla="*/ 381 w 615"/>
                <a:gd name="T17" fmla="*/ 582 h 594"/>
                <a:gd name="T18" fmla="*/ 363 w 615"/>
                <a:gd name="T19" fmla="*/ 539 h 594"/>
                <a:gd name="T20" fmla="*/ 374 w 615"/>
                <a:gd name="T21" fmla="*/ 488 h 594"/>
                <a:gd name="T22" fmla="*/ 414 w 615"/>
                <a:gd name="T23" fmla="*/ 427 h 594"/>
                <a:gd name="T24" fmla="*/ 452 w 615"/>
                <a:gd name="T25" fmla="*/ 354 h 594"/>
                <a:gd name="T26" fmla="*/ 419 w 615"/>
                <a:gd name="T27" fmla="*/ 321 h 594"/>
                <a:gd name="T28" fmla="*/ 402 w 615"/>
                <a:gd name="T29" fmla="*/ 275 h 594"/>
                <a:gd name="T30" fmla="*/ 367 w 615"/>
                <a:gd name="T31" fmla="*/ 244 h 594"/>
                <a:gd name="T32" fmla="*/ 325 w 615"/>
                <a:gd name="T33" fmla="*/ 231 h 594"/>
                <a:gd name="T34" fmla="*/ 281 w 615"/>
                <a:gd name="T35" fmla="*/ 232 h 594"/>
                <a:gd name="T36" fmla="*/ 234 w 615"/>
                <a:gd name="T37" fmla="*/ 258 h 594"/>
                <a:gd name="T38" fmla="*/ 211 w 615"/>
                <a:gd name="T39" fmla="*/ 299 h 594"/>
                <a:gd name="T40" fmla="*/ 162 w 615"/>
                <a:gd name="T41" fmla="*/ 366 h 594"/>
                <a:gd name="T42" fmla="*/ 196 w 615"/>
                <a:gd name="T43" fmla="*/ 423 h 594"/>
                <a:gd name="T44" fmla="*/ 223 w 615"/>
                <a:gd name="T45" fmla="*/ 460 h 594"/>
                <a:gd name="T46" fmla="*/ 256 w 615"/>
                <a:gd name="T47" fmla="*/ 538 h 594"/>
                <a:gd name="T48" fmla="*/ 231 w 615"/>
                <a:gd name="T49" fmla="*/ 589 h 594"/>
                <a:gd name="T50" fmla="*/ 206 w 615"/>
                <a:gd name="T51" fmla="*/ 587 h 594"/>
                <a:gd name="T52" fmla="*/ 108 w 615"/>
                <a:gd name="T53" fmla="*/ 528 h 594"/>
                <a:gd name="T54" fmla="*/ 42 w 615"/>
                <a:gd name="T55" fmla="*/ 444 h 594"/>
                <a:gd name="T56" fmla="*/ 13 w 615"/>
                <a:gd name="T57" fmla="*/ 380 h 594"/>
                <a:gd name="T58" fmla="*/ 4 w 615"/>
                <a:gd name="T59" fmla="*/ 283 h 594"/>
                <a:gd name="T60" fmla="*/ 16 w 615"/>
                <a:gd name="T61" fmla="*/ 228 h 594"/>
                <a:gd name="T62" fmla="*/ 36 w 615"/>
                <a:gd name="T63" fmla="*/ 161 h 594"/>
                <a:gd name="T64" fmla="*/ 77 w 615"/>
                <a:gd name="T65" fmla="*/ 101 h 594"/>
                <a:gd name="T66" fmla="*/ 99 w 615"/>
                <a:gd name="T67" fmla="*/ 86 h 594"/>
                <a:gd name="T68" fmla="*/ 303 w 615"/>
                <a:gd name="T69" fmla="*/ 2 h 594"/>
                <a:gd name="T70" fmla="*/ 395 w 615"/>
                <a:gd name="T71" fmla="*/ 11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15" h="594">
                  <a:moveTo>
                    <a:pt x="406" y="12"/>
                  </a:moveTo>
                  <a:cubicBezTo>
                    <a:pt x="419" y="20"/>
                    <a:pt x="432" y="25"/>
                    <a:pt x="446" y="31"/>
                  </a:cubicBezTo>
                  <a:cubicBezTo>
                    <a:pt x="470" y="40"/>
                    <a:pt x="492" y="53"/>
                    <a:pt x="507" y="74"/>
                  </a:cubicBezTo>
                  <a:cubicBezTo>
                    <a:pt x="509" y="77"/>
                    <a:pt x="511" y="81"/>
                    <a:pt x="514" y="82"/>
                  </a:cubicBezTo>
                  <a:cubicBezTo>
                    <a:pt x="530" y="92"/>
                    <a:pt x="543" y="105"/>
                    <a:pt x="554" y="121"/>
                  </a:cubicBezTo>
                  <a:cubicBezTo>
                    <a:pt x="562" y="132"/>
                    <a:pt x="570" y="143"/>
                    <a:pt x="573" y="156"/>
                  </a:cubicBezTo>
                  <a:cubicBezTo>
                    <a:pt x="574" y="163"/>
                    <a:pt x="578" y="169"/>
                    <a:pt x="582" y="175"/>
                  </a:cubicBezTo>
                  <a:cubicBezTo>
                    <a:pt x="599" y="200"/>
                    <a:pt x="608" y="228"/>
                    <a:pt x="606" y="259"/>
                  </a:cubicBezTo>
                  <a:cubicBezTo>
                    <a:pt x="606" y="262"/>
                    <a:pt x="605" y="265"/>
                    <a:pt x="606" y="267"/>
                  </a:cubicBezTo>
                  <a:cubicBezTo>
                    <a:pt x="615" y="287"/>
                    <a:pt x="614" y="309"/>
                    <a:pt x="611" y="330"/>
                  </a:cubicBezTo>
                  <a:cubicBezTo>
                    <a:pt x="607" y="358"/>
                    <a:pt x="600" y="385"/>
                    <a:pt x="591" y="412"/>
                  </a:cubicBezTo>
                  <a:cubicBezTo>
                    <a:pt x="585" y="431"/>
                    <a:pt x="576" y="451"/>
                    <a:pt x="559" y="465"/>
                  </a:cubicBezTo>
                  <a:cubicBezTo>
                    <a:pt x="558" y="466"/>
                    <a:pt x="557" y="467"/>
                    <a:pt x="557" y="469"/>
                  </a:cubicBezTo>
                  <a:cubicBezTo>
                    <a:pt x="543" y="501"/>
                    <a:pt x="521" y="525"/>
                    <a:pt x="489" y="540"/>
                  </a:cubicBezTo>
                  <a:cubicBezTo>
                    <a:pt x="487" y="541"/>
                    <a:pt x="486" y="542"/>
                    <a:pt x="485" y="543"/>
                  </a:cubicBezTo>
                  <a:cubicBezTo>
                    <a:pt x="471" y="563"/>
                    <a:pt x="448" y="570"/>
                    <a:pt x="429" y="581"/>
                  </a:cubicBezTo>
                  <a:cubicBezTo>
                    <a:pt x="419" y="587"/>
                    <a:pt x="407" y="586"/>
                    <a:pt x="396" y="588"/>
                  </a:cubicBezTo>
                  <a:cubicBezTo>
                    <a:pt x="389" y="592"/>
                    <a:pt x="385" y="587"/>
                    <a:pt x="381" y="582"/>
                  </a:cubicBezTo>
                  <a:cubicBezTo>
                    <a:pt x="374" y="574"/>
                    <a:pt x="371" y="563"/>
                    <a:pt x="369" y="553"/>
                  </a:cubicBezTo>
                  <a:cubicBezTo>
                    <a:pt x="367" y="548"/>
                    <a:pt x="367" y="543"/>
                    <a:pt x="363" y="539"/>
                  </a:cubicBezTo>
                  <a:cubicBezTo>
                    <a:pt x="353" y="532"/>
                    <a:pt x="351" y="523"/>
                    <a:pt x="353" y="513"/>
                  </a:cubicBezTo>
                  <a:cubicBezTo>
                    <a:pt x="358" y="502"/>
                    <a:pt x="367" y="497"/>
                    <a:pt x="374" y="488"/>
                  </a:cubicBezTo>
                  <a:cubicBezTo>
                    <a:pt x="388" y="472"/>
                    <a:pt x="399" y="455"/>
                    <a:pt x="408" y="436"/>
                  </a:cubicBezTo>
                  <a:cubicBezTo>
                    <a:pt x="410" y="432"/>
                    <a:pt x="411" y="429"/>
                    <a:pt x="414" y="427"/>
                  </a:cubicBezTo>
                  <a:cubicBezTo>
                    <a:pt x="416" y="425"/>
                    <a:pt x="418" y="424"/>
                    <a:pt x="420" y="424"/>
                  </a:cubicBezTo>
                  <a:cubicBezTo>
                    <a:pt x="450" y="423"/>
                    <a:pt x="462" y="379"/>
                    <a:pt x="452" y="354"/>
                  </a:cubicBezTo>
                  <a:cubicBezTo>
                    <a:pt x="449" y="345"/>
                    <a:pt x="441" y="343"/>
                    <a:pt x="432" y="342"/>
                  </a:cubicBezTo>
                  <a:cubicBezTo>
                    <a:pt x="423" y="338"/>
                    <a:pt x="419" y="330"/>
                    <a:pt x="419" y="321"/>
                  </a:cubicBezTo>
                  <a:cubicBezTo>
                    <a:pt x="418" y="313"/>
                    <a:pt x="416" y="306"/>
                    <a:pt x="410" y="299"/>
                  </a:cubicBezTo>
                  <a:cubicBezTo>
                    <a:pt x="404" y="292"/>
                    <a:pt x="402" y="284"/>
                    <a:pt x="402" y="275"/>
                  </a:cubicBezTo>
                  <a:cubicBezTo>
                    <a:pt x="401" y="273"/>
                    <a:pt x="402" y="269"/>
                    <a:pt x="401" y="268"/>
                  </a:cubicBezTo>
                  <a:cubicBezTo>
                    <a:pt x="388" y="262"/>
                    <a:pt x="383" y="245"/>
                    <a:pt x="367" y="244"/>
                  </a:cubicBezTo>
                  <a:cubicBezTo>
                    <a:pt x="358" y="243"/>
                    <a:pt x="350" y="239"/>
                    <a:pt x="343" y="234"/>
                  </a:cubicBezTo>
                  <a:cubicBezTo>
                    <a:pt x="337" y="229"/>
                    <a:pt x="332" y="228"/>
                    <a:pt x="325" y="231"/>
                  </a:cubicBezTo>
                  <a:cubicBezTo>
                    <a:pt x="315" y="235"/>
                    <a:pt x="305" y="235"/>
                    <a:pt x="295" y="230"/>
                  </a:cubicBezTo>
                  <a:cubicBezTo>
                    <a:pt x="290" y="228"/>
                    <a:pt x="285" y="228"/>
                    <a:pt x="281" y="232"/>
                  </a:cubicBezTo>
                  <a:cubicBezTo>
                    <a:pt x="271" y="242"/>
                    <a:pt x="258" y="246"/>
                    <a:pt x="245" y="248"/>
                  </a:cubicBezTo>
                  <a:cubicBezTo>
                    <a:pt x="238" y="249"/>
                    <a:pt x="235" y="252"/>
                    <a:pt x="234" y="258"/>
                  </a:cubicBezTo>
                  <a:cubicBezTo>
                    <a:pt x="232" y="267"/>
                    <a:pt x="227" y="275"/>
                    <a:pt x="219" y="280"/>
                  </a:cubicBezTo>
                  <a:cubicBezTo>
                    <a:pt x="212" y="285"/>
                    <a:pt x="211" y="291"/>
                    <a:pt x="211" y="299"/>
                  </a:cubicBezTo>
                  <a:cubicBezTo>
                    <a:pt x="211" y="322"/>
                    <a:pt x="203" y="335"/>
                    <a:pt x="184" y="342"/>
                  </a:cubicBezTo>
                  <a:cubicBezTo>
                    <a:pt x="169" y="345"/>
                    <a:pt x="164" y="350"/>
                    <a:pt x="162" y="366"/>
                  </a:cubicBezTo>
                  <a:cubicBezTo>
                    <a:pt x="161" y="380"/>
                    <a:pt x="163" y="394"/>
                    <a:pt x="171" y="406"/>
                  </a:cubicBezTo>
                  <a:cubicBezTo>
                    <a:pt x="177" y="415"/>
                    <a:pt x="184" y="422"/>
                    <a:pt x="196" y="423"/>
                  </a:cubicBezTo>
                  <a:cubicBezTo>
                    <a:pt x="199" y="424"/>
                    <a:pt x="202" y="425"/>
                    <a:pt x="205" y="427"/>
                  </a:cubicBezTo>
                  <a:cubicBezTo>
                    <a:pt x="212" y="438"/>
                    <a:pt x="216" y="449"/>
                    <a:pt x="223" y="460"/>
                  </a:cubicBezTo>
                  <a:cubicBezTo>
                    <a:pt x="232" y="475"/>
                    <a:pt x="243" y="489"/>
                    <a:pt x="256" y="501"/>
                  </a:cubicBezTo>
                  <a:cubicBezTo>
                    <a:pt x="269" y="513"/>
                    <a:pt x="269" y="526"/>
                    <a:pt x="256" y="538"/>
                  </a:cubicBezTo>
                  <a:cubicBezTo>
                    <a:pt x="251" y="543"/>
                    <a:pt x="251" y="549"/>
                    <a:pt x="250" y="554"/>
                  </a:cubicBezTo>
                  <a:cubicBezTo>
                    <a:pt x="247" y="568"/>
                    <a:pt x="242" y="580"/>
                    <a:pt x="231" y="589"/>
                  </a:cubicBezTo>
                  <a:cubicBezTo>
                    <a:pt x="227" y="591"/>
                    <a:pt x="224" y="594"/>
                    <a:pt x="219" y="593"/>
                  </a:cubicBezTo>
                  <a:cubicBezTo>
                    <a:pt x="214" y="591"/>
                    <a:pt x="210" y="590"/>
                    <a:pt x="206" y="587"/>
                  </a:cubicBezTo>
                  <a:cubicBezTo>
                    <a:pt x="194" y="578"/>
                    <a:pt x="180" y="576"/>
                    <a:pt x="168" y="570"/>
                  </a:cubicBezTo>
                  <a:cubicBezTo>
                    <a:pt x="145" y="560"/>
                    <a:pt x="123" y="549"/>
                    <a:pt x="108" y="528"/>
                  </a:cubicBezTo>
                  <a:cubicBezTo>
                    <a:pt x="104" y="522"/>
                    <a:pt x="99" y="517"/>
                    <a:pt x="93" y="513"/>
                  </a:cubicBezTo>
                  <a:cubicBezTo>
                    <a:pt x="69" y="495"/>
                    <a:pt x="52" y="472"/>
                    <a:pt x="42" y="444"/>
                  </a:cubicBezTo>
                  <a:cubicBezTo>
                    <a:pt x="41" y="441"/>
                    <a:pt x="41" y="437"/>
                    <a:pt x="39" y="435"/>
                  </a:cubicBezTo>
                  <a:cubicBezTo>
                    <a:pt x="24" y="419"/>
                    <a:pt x="18" y="400"/>
                    <a:pt x="13" y="380"/>
                  </a:cubicBezTo>
                  <a:cubicBezTo>
                    <a:pt x="12" y="376"/>
                    <a:pt x="9" y="373"/>
                    <a:pt x="10" y="369"/>
                  </a:cubicBezTo>
                  <a:cubicBezTo>
                    <a:pt x="13" y="340"/>
                    <a:pt x="0" y="313"/>
                    <a:pt x="4" y="283"/>
                  </a:cubicBezTo>
                  <a:cubicBezTo>
                    <a:pt x="6" y="266"/>
                    <a:pt x="7" y="249"/>
                    <a:pt x="15" y="233"/>
                  </a:cubicBezTo>
                  <a:cubicBezTo>
                    <a:pt x="15" y="231"/>
                    <a:pt x="16" y="229"/>
                    <a:pt x="16" y="228"/>
                  </a:cubicBezTo>
                  <a:cubicBezTo>
                    <a:pt x="14" y="203"/>
                    <a:pt x="27" y="184"/>
                    <a:pt x="35" y="162"/>
                  </a:cubicBezTo>
                  <a:cubicBezTo>
                    <a:pt x="35" y="162"/>
                    <a:pt x="35" y="161"/>
                    <a:pt x="36" y="161"/>
                  </a:cubicBezTo>
                  <a:cubicBezTo>
                    <a:pt x="50" y="144"/>
                    <a:pt x="62" y="125"/>
                    <a:pt x="72" y="106"/>
                  </a:cubicBezTo>
                  <a:cubicBezTo>
                    <a:pt x="73" y="104"/>
                    <a:pt x="75" y="103"/>
                    <a:pt x="77" y="101"/>
                  </a:cubicBezTo>
                  <a:cubicBezTo>
                    <a:pt x="77" y="96"/>
                    <a:pt x="81" y="94"/>
                    <a:pt x="86" y="93"/>
                  </a:cubicBezTo>
                  <a:cubicBezTo>
                    <a:pt x="91" y="92"/>
                    <a:pt x="95" y="89"/>
                    <a:pt x="99" y="86"/>
                  </a:cubicBezTo>
                  <a:cubicBezTo>
                    <a:pt x="125" y="61"/>
                    <a:pt x="155" y="41"/>
                    <a:pt x="188" y="27"/>
                  </a:cubicBezTo>
                  <a:cubicBezTo>
                    <a:pt x="225" y="11"/>
                    <a:pt x="263" y="0"/>
                    <a:pt x="303" y="2"/>
                  </a:cubicBezTo>
                  <a:cubicBezTo>
                    <a:pt x="329" y="3"/>
                    <a:pt x="355" y="2"/>
                    <a:pt x="380" y="11"/>
                  </a:cubicBezTo>
                  <a:cubicBezTo>
                    <a:pt x="385" y="12"/>
                    <a:pt x="390" y="12"/>
                    <a:pt x="395" y="11"/>
                  </a:cubicBezTo>
                  <a:cubicBezTo>
                    <a:pt x="399" y="10"/>
                    <a:pt x="403" y="8"/>
                    <a:pt x="406" y="12"/>
                  </a:cubicBezTo>
                  <a:close/>
                </a:path>
              </a:pathLst>
            </a:custGeom>
            <a:solidFill>
              <a:srgbClr val="271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5" name="Freeform 59">
              <a:extLst>
                <a:ext uri="{FF2B5EF4-FFF2-40B4-BE49-F238E27FC236}">
                  <a16:creationId xmlns:a16="http://schemas.microsoft.com/office/drawing/2014/main" id="{CFC6AF18-D6AA-3702-46A6-25F4B09A2B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5" y="2102"/>
              <a:ext cx="276" cy="116"/>
            </a:xfrm>
            <a:custGeom>
              <a:avLst/>
              <a:gdLst>
                <a:gd name="T0" fmla="*/ 361 w 383"/>
                <a:gd name="T1" fmla="*/ 72 h 161"/>
                <a:gd name="T2" fmla="*/ 308 w 383"/>
                <a:gd name="T3" fmla="*/ 69 h 161"/>
                <a:gd name="T4" fmla="*/ 218 w 383"/>
                <a:gd name="T5" fmla="*/ 68 h 161"/>
                <a:gd name="T6" fmla="*/ 178 w 383"/>
                <a:gd name="T7" fmla="*/ 78 h 161"/>
                <a:gd name="T8" fmla="*/ 95 w 383"/>
                <a:gd name="T9" fmla="*/ 118 h 161"/>
                <a:gd name="T10" fmla="*/ 74 w 383"/>
                <a:gd name="T11" fmla="*/ 132 h 161"/>
                <a:gd name="T12" fmla="*/ 57 w 383"/>
                <a:gd name="T13" fmla="*/ 148 h 161"/>
                <a:gd name="T14" fmla="*/ 39 w 383"/>
                <a:gd name="T15" fmla="*/ 157 h 161"/>
                <a:gd name="T16" fmla="*/ 32 w 383"/>
                <a:gd name="T17" fmla="*/ 161 h 161"/>
                <a:gd name="T18" fmla="*/ 26 w 383"/>
                <a:gd name="T19" fmla="*/ 157 h 161"/>
                <a:gd name="T20" fmla="*/ 17 w 383"/>
                <a:gd name="T21" fmla="*/ 107 h 161"/>
                <a:gd name="T22" fmla="*/ 133 w 383"/>
                <a:gd name="T23" fmla="*/ 32 h 161"/>
                <a:gd name="T24" fmla="*/ 343 w 383"/>
                <a:gd name="T25" fmla="*/ 17 h 161"/>
                <a:gd name="T26" fmla="*/ 361 w 383"/>
                <a:gd name="T27" fmla="*/ 72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3" h="161">
                  <a:moveTo>
                    <a:pt x="361" y="72"/>
                  </a:moveTo>
                  <a:cubicBezTo>
                    <a:pt x="343" y="81"/>
                    <a:pt x="326" y="70"/>
                    <a:pt x="308" y="69"/>
                  </a:cubicBezTo>
                  <a:cubicBezTo>
                    <a:pt x="278" y="66"/>
                    <a:pt x="248" y="63"/>
                    <a:pt x="218" y="68"/>
                  </a:cubicBezTo>
                  <a:cubicBezTo>
                    <a:pt x="204" y="71"/>
                    <a:pt x="190" y="73"/>
                    <a:pt x="178" y="78"/>
                  </a:cubicBezTo>
                  <a:cubicBezTo>
                    <a:pt x="148" y="88"/>
                    <a:pt x="119" y="97"/>
                    <a:pt x="95" y="118"/>
                  </a:cubicBezTo>
                  <a:cubicBezTo>
                    <a:pt x="89" y="124"/>
                    <a:pt x="81" y="127"/>
                    <a:pt x="74" y="132"/>
                  </a:cubicBezTo>
                  <a:cubicBezTo>
                    <a:pt x="68" y="137"/>
                    <a:pt x="62" y="142"/>
                    <a:pt x="57" y="148"/>
                  </a:cubicBezTo>
                  <a:cubicBezTo>
                    <a:pt x="52" y="154"/>
                    <a:pt x="47" y="158"/>
                    <a:pt x="39" y="157"/>
                  </a:cubicBezTo>
                  <a:cubicBezTo>
                    <a:pt x="36" y="156"/>
                    <a:pt x="34" y="159"/>
                    <a:pt x="32" y="161"/>
                  </a:cubicBezTo>
                  <a:cubicBezTo>
                    <a:pt x="31" y="158"/>
                    <a:pt x="28" y="158"/>
                    <a:pt x="26" y="157"/>
                  </a:cubicBezTo>
                  <a:cubicBezTo>
                    <a:pt x="5" y="148"/>
                    <a:pt x="0" y="124"/>
                    <a:pt x="17" y="107"/>
                  </a:cubicBezTo>
                  <a:cubicBezTo>
                    <a:pt x="51" y="75"/>
                    <a:pt x="89" y="49"/>
                    <a:pt x="133" y="32"/>
                  </a:cubicBezTo>
                  <a:cubicBezTo>
                    <a:pt x="201" y="5"/>
                    <a:pt x="271" y="0"/>
                    <a:pt x="343" y="17"/>
                  </a:cubicBezTo>
                  <a:cubicBezTo>
                    <a:pt x="376" y="25"/>
                    <a:pt x="383" y="47"/>
                    <a:pt x="361" y="72"/>
                  </a:cubicBezTo>
                  <a:close/>
                </a:path>
              </a:pathLst>
            </a:custGeom>
            <a:solidFill>
              <a:srgbClr val="1A31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6" name="Freeform 60">
              <a:extLst>
                <a:ext uri="{FF2B5EF4-FFF2-40B4-BE49-F238E27FC236}">
                  <a16:creationId xmlns:a16="http://schemas.microsoft.com/office/drawing/2014/main" id="{75713DFC-CFE8-151C-C849-AA37C8F64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0" y="2531"/>
              <a:ext cx="133" cy="79"/>
            </a:xfrm>
            <a:custGeom>
              <a:avLst/>
              <a:gdLst>
                <a:gd name="T0" fmla="*/ 0 w 183"/>
                <a:gd name="T1" fmla="*/ 60 h 110"/>
                <a:gd name="T2" fmla="*/ 29 w 183"/>
                <a:gd name="T3" fmla="*/ 10 h 110"/>
                <a:gd name="T4" fmla="*/ 34 w 183"/>
                <a:gd name="T5" fmla="*/ 2 h 110"/>
                <a:gd name="T6" fmla="*/ 57 w 183"/>
                <a:gd name="T7" fmla="*/ 3 h 110"/>
                <a:gd name="T8" fmla="*/ 84 w 183"/>
                <a:gd name="T9" fmla="*/ 8 h 110"/>
                <a:gd name="T10" fmla="*/ 126 w 183"/>
                <a:gd name="T11" fmla="*/ 3 h 110"/>
                <a:gd name="T12" fmla="*/ 148 w 183"/>
                <a:gd name="T13" fmla="*/ 3 h 110"/>
                <a:gd name="T14" fmla="*/ 153 w 183"/>
                <a:gd name="T15" fmla="*/ 18 h 110"/>
                <a:gd name="T16" fmla="*/ 177 w 183"/>
                <a:gd name="T17" fmla="*/ 55 h 110"/>
                <a:gd name="T18" fmla="*/ 181 w 183"/>
                <a:gd name="T19" fmla="*/ 68 h 110"/>
                <a:gd name="T20" fmla="*/ 130 w 183"/>
                <a:gd name="T21" fmla="*/ 99 h 110"/>
                <a:gd name="T22" fmla="*/ 33 w 183"/>
                <a:gd name="T23" fmla="*/ 92 h 110"/>
                <a:gd name="T24" fmla="*/ 0 w 183"/>
                <a:gd name="T25" fmla="*/ 68 h 110"/>
                <a:gd name="T26" fmla="*/ 0 w 183"/>
                <a:gd name="T27" fmla="*/ 6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" h="110">
                  <a:moveTo>
                    <a:pt x="0" y="60"/>
                  </a:moveTo>
                  <a:cubicBezTo>
                    <a:pt x="19" y="49"/>
                    <a:pt x="27" y="31"/>
                    <a:pt x="29" y="10"/>
                  </a:cubicBezTo>
                  <a:cubicBezTo>
                    <a:pt x="30" y="7"/>
                    <a:pt x="31" y="4"/>
                    <a:pt x="34" y="2"/>
                  </a:cubicBezTo>
                  <a:cubicBezTo>
                    <a:pt x="42" y="0"/>
                    <a:pt x="49" y="0"/>
                    <a:pt x="57" y="3"/>
                  </a:cubicBezTo>
                  <a:cubicBezTo>
                    <a:pt x="66" y="7"/>
                    <a:pt x="75" y="8"/>
                    <a:pt x="84" y="8"/>
                  </a:cubicBezTo>
                  <a:cubicBezTo>
                    <a:pt x="99" y="11"/>
                    <a:pt x="112" y="7"/>
                    <a:pt x="126" y="3"/>
                  </a:cubicBezTo>
                  <a:cubicBezTo>
                    <a:pt x="133" y="1"/>
                    <a:pt x="140" y="0"/>
                    <a:pt x="148" y="3"/>
                  </a:cubicBezTo>
                  <a:cubicBezTo>
                    <a:pt x="152" y="7"/>
                    <a:pt x="151" y="13"/>
                    <a:pt x="153" y="18"/>
                  </a:cubicBezTo>
                  <a:cubicBezTo>
                    <a:pt x="157" y="33"/>
                    <a:pt x="159" y="49"/>
                    <a:pt x="177" y="55"/>
                  </a:cubicBezTo>
                  <a:cubicBezTo>
                    <a:pt x="180" y="59"/>
                    <a:pt x="183" y="63"/>
                    <a:pt x="181" y="68"/>
                  </a:cubicBezTo>
                  <a:cubicBezTo>
                    <a:pt x="167" y="83"/>
                    <a:pt x="150" y="93"/>
                    <a:pt x="130" y="99"/>
                  </a:cubicBezTo>
                  <a:cubicBezTo>
                    <a:pt x="96" y="110"/>
                    <a:pt x="64" y="106"/>
                    <a:pt x="33" y="92"/>
                  </a:cubicBezTo>
                  <a:cubicBezTo>
                    <a:pt x="20" y="86"/>
                    <a:pt x="10" y="77"/>
                    <a:pt x="0" y="68"/>
                  </a:cubicBezTo>
                  <a:cubicBezTo>
                    <a:pt x="0" y="65"/>
                    <a:pt x="0" y="63"/>
                    <a:pt x="0" y="60"/>
                  </a:cubicBezTo>
                  <a:close/>
                </a:path>
              </a:pathLst>
            </a:custGeom>
            <a:solidFill>
              <a:srgbClr val="EA5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7" name="Freeform 61">
              <a:extLst>
                <a:ext uri="{FF2B5EF4-FFF2-40B4-BE49-F238E27FC236}">
                  <a16:creationId xmlns:a16="http://schemas.microsoft.com/office/drawing/2014/main" id="{F65078A5-9EC2-5B77-BDF6-2A38B9060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2432"/>
              <a:ext cx="206" cy="315"/>
            </a:xfrm>
            <a:custGeom>
              <a:avLst/>
              <a:gdLst>
                <a:gd name="T0" fmla="*/ 14 w 285"/>
                <a:gd name="T1" fmla="*/ 228 h 435"/>
                <a:gd name="T2" fmla="*/ 6 w 285"/>
                <a:gd name="T3" fmla="*/ 174 h 435"/>
                <a:gd name="T4" fmla="*/ 17 w 285"/>
                <a:gd name="T5" fmla="*/ 90 h 435"/>
                <a:gd name="T6" fmla="*/ 27 w 285"/>
                <a:gd name="T7" fmla="*/ 54 h 435"/>
                <a:gd name="T8" fmla="*/ 47 w 285"/>
                <a:gd name="T9" fmla="*/ 30 h 435"/>
                <a:gd name="T10" fmla="*/ 50 w 285"/>
                <a:gd name="T11" fmla="*/ 29 h 435"/>
                <a:gd name="T12" fmla="*/ 99 w 285"/>
                <a:gd name="T13" fmla="*/ 16 h 435"/>
                <a:gd name="T14" fmla="*/ 187 w 285"/>
                <a:gd name="T15" fmla="*/ 13 h 435"/>
                <a:gd name="T16" fmla="*/ 281 w 285"/>
                <a:gd name="T17" fmla="*/ 148 h 435"/>
                <a:gd name="T18" fmla="*/ 270 w 285"/>
                <a:gd name="T19" fmla="*/ 220 h 435"/>
                <a:gd name="T20" fmla="*/ 273 w 285"/>
                <a:gd name="T21" fmla="*/ 256 h 435"/>
                <a:gd name="T22" fmla="*/ 268 w 285"/>
                <a:gd name="T23" fmla="*/ 302 h 435"/>
                <a:gd name="T24" fmla="*/ 261 w 285"/>
                <a:gd name="T25" fmla="*/ 315 h 435"/>
                <a:gd name="T26" fmla="*/ 233 w 285"/>
                <a:gd name="T27" fmla="*/ 379 h 435"/>
                <a:gd name="T28" fmla="*/ 190 w 285"/>
                <a:gd name="T29" fmla="*/ 419 h 435"/>
                <a:gd name="T30" fmla="*/ 147 w 285"/>
                <a:gd name="T31" fmla="*/ 435 h 435"/>
                <a:gd name="T32" fmla="*/ 136 w 285"/>
                <a:gd name="T33" fmla="*/ 434 h 435"/>
                <a:gd name="T34" fmla="*/ 92 w 285"/>
                <a:gd name="T35" fmla="*/ 418 h 435"/>
                <a:gd name="T36" fmla="*/ 26 w 285"/>
                <a:gd name="T37" fmla="*/ 326 h 435"/>
                <a:gd name="T38" fmla="*/ 22 w 285"/>
                <a:gd name="T39" fmla="*/ 315 h 435"/>
                <a:gd name="T40" fmla="*/ 16 w 285"/>
                <a:gd name="T41" fmla="*/ 301 h 435"/>
                <a:gd name="T42" fmla="*/ 11 w 285"/>
                <a:gd name="T43" fmla="*/ 237 h 435"/>
                <a:gd name="T44" fmla="*/ 14 w 285"/>
                <a:gd name="T45" fmla="*/ 228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85" h="435">
                  <a:moveTo>
                    <a:pt x="14" y="228"/>
                  </a:moveTo>
                  <a:cubicBezTo>
                    <a:pt x="14" y="210"/>
                    <a:pt x="10" y="192"/>
                    <a:pt x="6" y="174"/>
                  </a:cubicBezTo>
                  <a:cubicBezTo>
                    <a:pt x="0" y="144"/>
                    <a:pt x="3" y="116"/>
                    <a:pt x="17" y="90"/>
                  </a:cubicBezTo>
                  <a:cubicBezTo>
                    <a:pt x="22" y="78"/>
                    <a:pt x="26" y="67"/>
                    <a:pt x="27" y="54"/>
                  </a:cubicBezTo>
                  <a:cubicBezTo>
                    <a:pt x="28" y="40"/>
                    <a:pt x="34" y="33"/>
                    <a:pt x="47" y="30"/>
                  </a:cubicBezTo>
                  <a:cubicBezTo>
                    <a:pt x="48" y="30"/>
                    <a:pt x="49" y="29"/>
                    <a:pt x="50" y="29"/>
                  </a:cubicBezTo>
                  <a:cubicBezTo>
                    <a:pt x="67" y="27"/>
                    <a:pt x="83" y="25"/>
                    <a:pt x="99" y="16"/>
                  </a:cubicBezTo>
                  <a:cubicBezTo>
                    <a:pt x="126" y="0"/>
                    <a:pt x="158" y="5"/>
                    <a:pt x="187" y="13"/>
                  </a:cubicBezTo>
                  <a:cubicBezTo>
                    <a:pt x="253" y="32"/>
                    <a:pt x="285" y="80"/>
                    <a:pt x="281" y="148"/>
                  </a:cubicBezTo>
                  <a:cubicBezTo>
                    <a:pt x="279" y="172"/>
                    <a:pt x="274" y="196"/>
                    <a:pt x="270" y="220"/>
                  </a:cubicBezTo>
                  <a:cubicBezTo>
                    <a:pt x="272" y="232"/>
                    <a:pt x="274" y="244"/>
                    <a:pt x="273" y="256"/>
                  </a:cubicBezTo>
                  <a:cubicBezTo>
                    <a:pt x="272" y="271"/>
                    <a:pt x="271" y="287"/>
                    <a:pt x="268" y="302"/>
                  </a:cubicBezTo>
                  <a:cubicBezTo>
                    <a:pt x="267" y="307"/>
                    <a:pt x="266" y="312"/>
                    <a:pt x="261" y="315"/>
                  </a:cubicBezTo>
                  <a:cubicBezTo>
                    <a:pt x="255" y="338"/>
                    <a:pt x="247" y="359"/>
                    <a:pt x="233" y="379"/>
                  </a:cubicBezTo>
                  <a:cubicBezTo>
                    <a:pt x="222" y="395"/>
                    <a:pt x="207" y="408"/>
                    <a:pt x="190" y="419"/>
                  </a:cubicBezTo>
                  <a:cubicBezTo>
                    <a:pt x="179" y="431"/>
                    <a:pt x="163" y="433"/>
                    <a:pt x="147" y="435"/>
                  </a:cubicBezTo>
                  <a:cubicBezTo>
                    <a:pt x="144" y="435"/>
                    <a:pt x="140" y="434"/>
                    <a:pt x="136" y="434"/>
                  </a:cubicBezTo>
                  <a:cubicBezTo>
                    <a:pt x="120" y="432"/>
                    <a:pt x="104" y="431"/>
                    <a:pt x="92" y="418"/>
                  </a:cubicBezTo>
                  <a:cubicBezTo>
                    <a:pt x="58" y="396"/>
                    <a:pt x="38" y="364"/>
                    <a:pt x="26" y="326"/>
                  </a:cubicBezTo>
                  <a:cubicBezTo>
                    <a:pt x="25" y="322"/>
                    <a:pt x="24" y="318"/>
                    <a:pt x="22" y="315"/>
                  </a:cubicBezTo>
                  <a:cubicBezTo>
                    <a:pt x="18" y="311"/>
                    <a:pt x="17" y="306"/>
                    <a:pt x="16" y="301"/>
                  </a:cubicBezTo>
                  <a:cubicBezTo>
                    <a:pt x="11" y="280"/>
                    <a:pt x="12" y="258"/>
                    <a:pt x="11" y="237"/>
                  </a:cubicBezTo>
                  <a:cubicBezTo>
                    <a:pt x="10" y="233"/>
                    <a:pt x="11" y="230"/>
                    <a:pt x="14" y="228"/>
                  </a:cubicBezTo>
                  <a:close/>
                </a:path>
              </a:pathLst>
            </a:custGeom>
            <a:solidFill>
              <a:srgbClr val="2A1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8" name="Freeform 62">
              <a:extLst>
                <a:ext uri="{FF2B5EF4-FFF2-40B4-BE49-F238E27FC236}">
                  <a16:creationId xmlns:a16="http://schemas.microsoft.com/office/drawing/2014/main" id="{A48F7F50-E099-BF8E-1266-6DB6795D0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" y="2734"/>
              <a:ext cx="112" cy="84"/>
            </a:xfrm>
            <a:custGeom>
              <a:avLst/>
              <a:gdLst>
                <a:gd name="T0" fmla="*/ 28 w 155"/>
                <a:gd name="T1" fmla="*/ 0 h 115"/>
                <a:gd name="T2" fmla="*/ 72 w 155"/>
                <a:gd name="T3" fmla="*/ 13 h 115"/>
                <a:gd name="T4" fmla="*/ 142 w 155"/>
                <a:gd name="T5" fmla="*/ 48 h 115"/>
                <a:gd name="T6" fmla="*/ 155 w 155"/>
                <a:gd name="T7" fmla="*/ 68 h 115"/>
                <a:gd name="T8" fmla="*/ 87 w 155"/>
                <a:gd name="T9" fmla="*/ 111 h 115"/>
                <a:gd name="T10" fmla="*/ 70 w 155"/>
                <a:gd name="T11" fmla="*/ 111 h 115"/>
                <a:gd name="T12" fmla="*/ 11 w 155"/>
                <a:gd name="T13" fmla="*/ 74 h 115"/>
                <a:gd name="T14" fmla="*/ 0 w 155"/>
                <a:gd name="T15" fmla="*/ 67 h 115"/>
                <a:gd name="T16" fmla="*/ 25 w 155"/>
                <a:gd name="T17" fmla="*/ 24 h 115"/>
                <a:gd name="T18" fmla="*/ 28 w 155"/>
                <a:gd name="T1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5" h="115">
                  <a:moveTo>
                    <a:pt x="28" y="0"/>
                  </a:moveTo>
                  <a:cubicBezTo>
                    <a:pt x="42" y="7"/>
                    <a:pt x="57" y="11"/>
                    <a:pt x="72" y="13"/>
                  </a:cubicBezTo>
                  <a:cubicBezTo>
                    <a:pt x="95" y="25"/>
                    <a:pt x="118" y="37"/>
                    <a:pt x="142" y="48"/>
                  </a:cubicBezTo>
                  <a:cubicBezTo>
                    <a:pt x="146" y="55"/>
                    <a:pt x="155" y="58"/>
                    <a:pt x="155" y="68"/>
                  </a:cubicBezTo>
                  <a:cubicBezTo>
                    <a:pt x="132" y="82"/>
                    <a:pt x="109" y="96"/>
                    <a:pt x="87" y="111"/>
                  </a:cubicBezTo>
                  <a:cubicBezTo>
                    <a:pt x="80" y="115"/>
                    <a:pt x="75" y="115"/>
                    <a:pt x="70" y="111"/>
                  </a:cubicBezTo>
                  <a:cubicBezTo>
                    <a:pt x="50" y="99"/>
                    <a:pt x="31" y="86"/>
                    <a:pt x="11" y="74"/>
                  </a:cubicBezTo>
                  <a:cubicBezTo>
                    <a:pt x="8" y="72"/>
                    <a:pt x="4" y="70"/>
                    <a:pt x="0" y="67"/>
                  </a:cubicBezTo>
                  <a:cubicBezTo>
                    <a:pt x="10" y="54"/>
                    <a:pt x="22" y="42"/>
                    <a:pt x="25" y="24"/>
                  </a:cubicBezTo>
                  <a:cubicBezTo>
                    <a:pt x="26" y="16"/>
                    <a:pt x="30" y="8"/>
                    <a:pt x="28" y="0"/>
                  </a:cubicBezTo>
                  <a:close/>
                </a:path>
              </a:pathLst>
            </a:custGeom>
            <a:solidFill>
              <a:srgbClr val="F5A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69" name="Freeform 63">
              <a:extLst>
                <a:ext uri="{FF2B5EF4-FFF2-40B4-BE49-F238E27FC236}">
                  <a16:creationId xmlns:a16="http://schemas.microsoft.com/office/drawing/2014/main" id="{AE1402D8-DA58-97A0-2B59-34007B6DB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385"/>
              <a:ext cx="273" cy="9"/>
            </a:xfrm>
            <a:custGeom>
              <a:avLst/>
              <a:gdLst>
                <a:gd name="T0" fmla="*/ 188 w 377"/>
                <a:gd name="T1" fmla="*/ 2 h 13"/>
                <a:gd name="T2" fmla="*/ 361 w 377"/>
                <a:gd name="T3" fmla="*/ 2 h 13"/>
                <a:gd name="T4" fmla="*/ 370 w 377"/>
                <a:gd name="T5" fmla="*/ 2 h 13"/>
                <a:gd name="T6" fmla="*/ 376 w 377"/>
                <a:gd name="T7" fmla="*/ 7 h 13"/>
                <a:gd name="T8" fmla="*/ 371 w 377"/>
                <a:gd name="T9" fmla="*/ 12 h 13"/>
                <a:gd name="T10" fmla="*/ 362 w 377"/>
                <a:gd name="T11" fmla="*/ 12 h 13"/>
                <a:gd name="T12" fmla="*/ 15 w 377"/>
                <a:gd name="T13" fmla="*/ 12 h 13"/>
                <a:gd name="T14" fmla="*/ 11 w 377"/>
                <a:gd name="T15" fmla="*/ 12 h 13"/>
                <a:gd name="T16" fmla="*/ 0 w 377"/>
                <a:gd name="T17" fmla="*/ 7 h 13"/>
                <a:gd name="T18" fmla="*/ 11 w 377"/>
                <a:gd name="T19" fmla="*/ 2 h 13"/>
                <a:gd name="T20" fmla="*/ 188 w 377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7" h="13">
                  <a:moveTo>
                    <a:pt x="188" y="2"/>
                  </a:moveTo>
                  <a:cubicBezTo>
                    <a:pt x="246" y="2"/>
                    <a:pt x="303" y="2"/>
                    <a:pt x="361" y="2"/>
                  </a:cubicBezTo>
                  <a:cubicBezTo>
                    <a:pt x="364" y="2"/>
                    <a:pt x="367" y="1"/>
                    <a:pt x="370" y="2"/>
                  </a:cubicBezTo>
                  <a:cubicBezTo>
                    <a:pt x="374" y="2"/>
                    <a:pt x="376" y="3"/>
                    <a:pt x="376" y="7"/>
                  </a:cubicBezTo>
                  <a:cubicBezTo>
                    <a:pt x="377" y="10"/>
                    <a:pt x="374" y="11"/>
                    <a:pt x="371" y="12"/>
                  </a:cubicBezTo>
                  <a:cubicBezTo>
                    <a:pt x="368" y="12"/>
                    <a:pt x="365" y="12"/>
                    <a:pt x="362" y="12"/>
                  </a:cubicBezTo>
                  <a:cubicBezTo>
                    <a:pt x="246" y="12"/>
                    <a:pt x="130" y="12"/>
                    <a:pt x="15" y="12"/>
                  </a:cubicBezTo>
                  <a:cubicBezTo>
                    <a:pt x="14" y="12"/>
                    <a:pt x="12" y="12"/>
                    <a:pt x="11" y="12"/>
                  </a:cubicBezTo>
                  <a:cubicBezTo>
                    <a:pt x="7" y="12"/>
                    <a:pt x="0" y="13"/>
                    <a:pt x="0" y="7"/>
                  </a:cubicBezTo>
                  <a:cubicBezTo>
                    <a:pt x="0" y="0"/>
                    <a:pt x="7" y="2"/>
                    <a:pt x="11" y="2"/>
                  </a:cubicBezTo>
                  <a:cubicBezTo>
                    <a:pt x="70" y="1"/>
                    <a:pt x="129" y="2"/>
                    <a:pt x="188" y="2"/>
                  </a:cubicBezTo>
                  <a:close/>
                </a:path>
              </a:pathLst>
            </a:custGeom>
            <a:solidFill>
              <a:srgbClr val="DC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0" name="Freeform 64">
              <a:extLst>
                <a:ext uri="{FF2B5EF4-FFF2-40B4-BE49-F238E27FC236}">
                  <a16:creationId xmlns:a16="http://schemas.microsoft.com/office/drawing/2014/main" id="{3A6FB266-88DF-7187-98C1-959A5E1FC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303"/>
              <a:ext cx="212" cy="11"/>
            </a:xfrm>
            <a:custGeom>
              <a:avLst/>
              <a:gdLst>
                <a:gd name="T0" fmla="*/ 147 w 293"/>
                <a:gd name="T1" fmla="*/ 3 h 15"/>
                <a:gd name="T2" fmla="*/ 282 w 293"/>
                <a:gd name="T3" fmla="*/ 3 h 15"/>
                <a:gd name="T4" fmla="*/ 293 w 293"/>
                <a:gd name="T5" fmla="*/ 8 h 15"/>
                <a:gd name="T6" fmla="*/ 282 w 293"/>
                <a:gd name="T7" fmla="*/ 14 h 15"/>
                <a:gd name="T8" fmla="*/ 16 w 293"/>
                <a:gd name="T9" fmla="*/ 14 h 15"/>
                <a:gd name="T10" fmla="*/ 0 w 293"/>
                <a:gd name="T11" fmla="*/ 7 h 15"/>
                <a:gd name="T12" fmla="*/ 15 w 293"/>
                <a:gd name="T13" fmla="*/ 3 h 15"/>
                <a:gd name="T14" fmla="*/ 147 w 293"/>
                <a:gd name="T1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3" h="15">
                  <a:moveTo>
                    <a:pt x="147" y="3"/>
                  </a:moveTo>
                  <a:cubicBezTo>
                    <a:pt x="192" y="3"/>
                    <a:pt x="237" y="3"/>
                    <a:pt x="282" y="3"/>
                  </a:cubicBezTo>
                  <a:cubicBezTo>
                    <a:pt x="286" y="3"/>
                    <a:pt x="292" y="1"/>
                    <a:pt x="293" y="8"/>
                  </a:cubicBezTo>
                  <a:cubicBezTo>
                    <a:pt x="293" y="15"/>
                    <a:pt x="287" y="14"/>
                    <a:pt x="282" y="14"/>
                  </a:cubicBezTo>
                  <a:cubicBezTo>
                    <a:pt x="193" y="14"/>
                    <a:pt x="105" y="14"/>
                    <a:pt x="16" y="14"/>
                  </a:cubicBezTo>
                  <a:cubicBezTo>
                    <a:pt x="10" y="14"/>
                    <a:pt x="0" y="15"/>
                    <a:pt x="0" y="7"/>
                  </a:cubicBezTo>
                  <a:cubicBezTo>
                    <a:pt x="0" y="0"/>
                    <a:pt x="10" y="3"/>
                    <a:pt x="15" y="3"/>
                  </a:cubicBezTo>
                  <a:cubicBezTo>
                    <a:pt x="59" y="3"/>
                    <a:pt x="103" y="3"/>
                    <a:pt x="147" y="3"/>
                  </a:cubicBezTo>
                  <a:close/>
                </a:path>
              </a:pathLst>
            </a:custGeom>
            <a:solidFill>
              <a:srgbClr val="DC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1" name="Freeform 65">
              <a:extLst>
                <a:ext uri="{FF2B5EF4-FFF2-40B4-BE49-F238E27FC236}">
                  <a16:creationId xmlns:a16="http://schemas.microsoft.com/office/drawing/2014/main" id="{4AA788E1-B1EE-3A0E-CDEF-16AEB37A6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0" y="2347"/>
              <a:ext cx="242" cy="9"/>
            </a:xfrm>
            <a:custGeom>
              <a:avLst/>
              <a:gdLst>
                <a:gd name="T0" fmla="*/ 168 w 335"/>
                <a:gd name="T1" fmla="*/ 10 h 12"/>
                <a:gd name="T2" fmla="*/ 15 w 335"/>
                <a:gd name="T3" fmla="*/ 10 h 12"/>
                <a:gd name="T4" fmla="*/ 8 w 335"/>
                <a:gd name="T5" fmla="*/ 10 h 12"/>
                <a:gd name="T6" fmla="*/ 0 w 335"/>
                <a:gd name="T7" fmla="*/ 5 h 12"/>
                <a:gd name="T8" fmla="*/ 7 w 335"/>
                <a:gd name="T9" fmla="*/ 1 h 12"/>
                <a:gd name="T10" fmla="*/ 14 w 335"/>
                <a:gd name="T11" fmla="*/ 1 h 12"/>
                <a:gd name="T12" fmla="*/ 321 w 335"/>
                <a:gd name="T13" fmla="*/ 1 h 12"/>
                <a:gd name="T14" fmla="*/ 325 w 335"/>
                <a:gd name="T15" fmla="*/ 1 h 12"/>
                <a:gd name="T16" fmla="*/ 335 w 335"/>
                <a:gd name="T17" fmla="*/ 6 h 12"/>
                <a:gd name="T18" fmla="*/ 325 w 335"/>
                <a:gd name="T19" fmla="*/ 10 h 12"/>
                <a:gd name="T20" fmla="*/ 168 w 335"/>
                <a:gd name="T21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5" h="12">
                  <a:moveTo>
                    <a:pt x="168" y="10"/>
                  </a:moveTo>
                  <a:cubicBezTo>
                    <a:pt x="117" y="10"/>
                    <a:pt x="66" y="10"/>
                    <a:pt x="15" y="10"/>
                  </a:cubicBezTo>
                  <a:cubicBezTo>
                    <a:pt x="13" y="10"/>
                    <a:pt x="10" y="10"/>
                    <a:pt x="8" y="10"/>
                  </a:cubicBezTo>
                  <a:cubicBezTo>
                    <a:pt x="4" y="10"/>
                    <a:pt x="0" y="10"/>
                    <a:pt x="0" y="5"/>
                  </a:cubicBezTo>
                  <a:cubicBezTo>
                    <a:pt x="1" y="1"/>
                    <a:pt x="4" y="1"/>
                    <a:pt x="7" y="1"/>
                  </a:cubicBezTo>
                  <a:cubicBezTo>
                    <a:pt x="9" y="1"/>
                    <a:pt x="11" y="1"/>
                    <a:pt x="14" y="1"/>
                  </a:cubicBezTo>
                  <a:cubicBezTo>
                    <a:pt x="116" y="1"/>
                    <a:pt x="219" y="1"/>
                    <a:pt x="321" y="1"/>
                  </a:cubicBezTo>
                  <a:cubicBezTo>
                    <a:pt x="322" y="1"/>
                    <a:pt x="323" y="1"/>
                    <a:pt x="325" y="1"/>
                  </a:cubicBezTo>
                  <a:cubicBezTo>
                    <a:pt x="329" y="1"/>
                    <a:pt x="335" y="0"/>
                    <a:pt x="335" y="6"/>
                  </a:cubicBezTo>
                  <a:cubicBezTo>
                    <a:pt x="335" y="12"/>
                    <a:pt x="328" y="10"/>
                    <a:pt x="325" y="10"/>
                  </a:cubicBezTo>
                  <a:cubicBezTo>
                    <a:pt x="273" y="10"/>
                    <a:pt x="220" y="10"/>
                    <a:pt x="168" y="10"/>
                  </a:cubicBezTo>
                  <a:close/>
                </a:path>
              </a:pathLst>
            </a:custGeom>
            <a:solidFill>
              <a:srgbClr val="DB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2" name="Freeform 66">
              <a:extLst>
                <a:ext uri="{FF2B5EF4-FFF2-40B4-BE49-F238E27FC236}">
                  <a16:creationId xmlns:a16="http://schemas.microsoft.com/office/drawing/2014/main" id="{BC021B76-02D8-7344-FDC4-7B6388137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5" y="2346"/>
              <a:ext cx="241" cy="10"/>
            </a:xfrm>
            <a:custGeom>
              <a:avLst/>
              <a:gdLst>
                <a:gd name="T0" fmla="*/ 167 w 333"/>
                <a:gd name="T1" fmla="*/ 2 h 13"/>
                <a:gd name="T2" fmla="*/ 320 w 333"/>
                <a:gd name="T3" fmla="*/ 2 h 13"/>
                <a:gd name="T4" fmla="*/ 330 w 333"/>
                <a:gd name="T5" fmla="*/ 3 h 13"/>
                <a:gd name="T6" fmla="*/ 333 w 333"/>
                <a:gd name="T7" fmla="*/ 6 h 13"/>
                <a:gd name="T8" fmla="*/ 330 w 333"/>
                <a:gd name="T9" fmla="*/ 10 h 13"/>
                <a:gd name="T10" fmla="*/ 320 w 333"/>
                <a:gd name="T11" fmla="*/ 11 h 13"/>
                <a:gd name="T12" fmla="*/ 12 w 333"/>
                <a:gd name="T13" fmla="*/ 11 h 13"/>
                <a:gd name="T14" fmla="*/ 10 w 333"/>
                <a:gd name="T15" fmla="*/ 11 h 13"/>
                <a:gd name="T16" fmla="*/ 0 w 333"/>
                <a:gd name="T17" fmla="*/ 6 h 13"/>
                <a:gd name="T18" fmla="*/ 10 w 333"/>
                <a:gd name="T19" fmla="*/ 2 h 13"/>
                <a:gd name="T20" fmla="*/ 167 w 333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3" h="13">
                  <a:moveTo>
                    <a:pt x="167" y="2"/>
                  </a:moveTo>
                  <a:cubicBezTo>
                    <a:pt x="218" y="2"/>
                    <a:pt x="269" y="2"/>
                    <a:pt x="320" y="2"/>
                  </a:cubicBezTo>
                  <a:cubicBezTo>
                    <a:pt x="323" y="2"/>
                    <a:pt x="327" y="2"/>
                    <a:pt x="330" y="3"/>
                  </a:cubicBezTo>
                  <a:cubicBezTo>
                    <a:pt x="332" y="3"/>
                    <a:pt x="333" y="4"/>
                    <a:pt x="333" y="6"/>
                  </a:cubicBezTo>
                  <a:cubicBezTo>
                    <a:pt x="333" y="9"/>
                    <a:pt x="332" y="10"/>
                    <a:pt x="330" y="10"/>
                  </a:cubicBezTo>
                  <a:cubicBezTo>
                    <a:pt x="327" y="11"/>
                    <a:pt x="323" y="11"/>
                    <a:pt x="320" y="11"/>
                  </a:cubicBezTo>
                  <a:cubicBezTo>
                    <a:pt x="218" y="11"/>
                    <a:pt x="115" y="11"/>
                    <a:pt x="12" y="11"/>
                  </a:cubicBezTo>
                  <a:cubicBezTo>
                    <a:pt x="12" y="11"/>
                    <a:pt x="11" y="11"/>
                    <a:pt x="10" y="11"/>
                  </a:cubicBezTo>
                  <a:cubicBezTo>
                    <a:pt x="6" y="10"/>
                    <a:pt x="0" y="13"/>
                    <a:pt x="0" y="6"/>
                  </a:cubicBezTo>
                  <a:cubicBezTo>
                    <a:pt x="0" y="0"/>
                    <a:pt x="6" y="2"/>
                    <a:pt x="10" y="2"/>
                  </a:cubicBezTo>
                  <a:cubicBezTo>
                    <a:pt x="63" y="2"/>
                    <a:pt x="115" y="2"/>
                    <a:pt x="167" y="2"/>
                  </a:cubicBezTo>
                  <a:close/>
                </a:path>
              </a:pathLst>
            </a:custGeom>
            <a:solidFill>
              <a:srgbClr val="DB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3" name="Freeform 67">
              <a:extLst>
                <a:ext uri="{FF2B5EF4-FFF2-40B4-BE49-F238E27FC236}">
                  <a16:creationId xmlns:a16="http://schemas.microsoft.com/office/drawing/2014/main" id="{75E971C0-16C1-27AD-879A-D2DDA96C4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2262"/>
              <a:ext cx="186" cy="9"/>
            </a:xfrm>
            <a:custGeom>
              <a:avLst/>
              <a:gdLst>
                <a:gd name="T0" fmla="*/ 128 w 257"/>
                <a:gd name="T1" fmla="*/ 12 h 13"/>
                <a:gd name="T2" fmla="*/ 14 w 257"/>
                <a:gd name="T3" fmla="*/ 12 h 13"/>
                <a:gd name="T4" fmla="*/ 5 w 257"/>
                <a:gd name="T5" fmla="*/ 12 h 13"/>
                <a:gd name="T6" fmla="*/ 0 w 257"/>
                <a:gd name="T7" fmla="*/ 7 h 13"/>
                <a:gd name="T8" fmla="*/ 4 w 257"/>
                <a:gd name="T9" fmla="*/ 2 h 13"/>
                <a:gd name="T10" fmla="*/ 13 w 257"/>
                <a:gd name="T11" fmla="*/ 1 h 13"/>
                <a:gd name="T12" fmla="*/ 245 w 257"/>
                <a:gd name="T13" fmla="*/ 1 h 13"/>
                <a:gd name="T14" fmla="*/ 255 w 257"/>
                <a:gd name="T15" fmla="*/ 5 h 13"/>
                <a:gd name="T16" fmla="*/ 245 w 257"/>
                <a:gd name="T17" fmla="*/ 12 h 13"/>
                <a:gd name="T18" fmla="*/ 145 w 257"/>
                <a:gd name="T19" fmla="*/ 12 h 13"/>
                <a:gd name="T20" fmla="*/ 128 w 257"/>
                <a:gd name="T2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7" h="13">
                  <a:moveTo>
                    <a:pt x="128" y="12"/>
                  </a:moveTo>
                  <a:cubicBezTo>
                    <a:pt x="90" y="12"/>
                    <a:pt x="52" y="12"/>
                    <a:pt x="14" y="12"/>
                  </a:cubicBezTo>
                  <a:cubicBezTo>
                    <a:pt x="11" y="12"/>
                    <a:pt x="8" y="12"/>
                    <a:pt x="5" y="12"/>
                  </a:cubicBezTo>
                  <a:cubicBezTo>
                    <a:pt x="3" y="12"/>
                    <a:pt x="1" y="10"/>
                    <a:pt x="0" y="7"/>
                  </a:cubicBezTo>
                  <a:cubicBezTo>
                    <a:pt x="0" y="4"/>
                    <a:pt x="2" y="3"/>
                    <a:pt x="4" y="2"/>
                  </a:cubicBezTo>
                  <a:cubicBezTo>
                    <a:pt x="7" y="2"/>
                    <a:pt x="10" y="1"/>
                    <a:pt x="13" y="1"/>
                  </a:cubicBezTo>
                  <a:cubicBezTo>
                    <a:pt x="91" y="1"/>
                    <a:pt x="168" y="1"/>
                    <a:pt x="245" y="1"/>
                  </a:cubicBezTo>
                  <a:cubicBezTo>
                    <a:pt x="249" y="1"/>
                    <a:pt x="254" y="0"/>
                    <a:pt x="255" y="5"/>
                  </a:cubicBezTo>
                  <a:cubicBezTo>
                    <a:pt x="257" y="13"/>
                    <a:pt x="251" y="12"/>
                    <a:pt x="245" y="12"/>
                  </a:cubicBezTo>
                  <a:cubicBezTo>
                    <a:pt x="212" y="12"/>
                    <a:pt x="179" y="12"/>
                    <a:pt x="145" y="12"/>
                  </a:cubicBezTo>
                  <a:cubicBezTo>
                    <a:pt x="139" y="12"/>
                    <a:pt x="133" y="12"/>
                    <a:pt x="128" y="12"/>
                  </a:cubicBezTo>
                  <a:close/>
                </a:path>
              </a:pathLst>
            </a:custGeom>
            <a:solidFill>
              <a:srgbClr val="DC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4" name="Freeform 68">
              <a:extLst>
                <a:ext uri="{FF2B5EF4-FFF2-40B4-BE49-F238E27FC236}">
                  <a16:creationId xmlns:a16="http://schemas.microsoft.com/office/drawing/2014/main" id="{70CFAFFE-B7ED-9918-E763-BA58F6DF4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2" y="2262"/>
              <a:ext cx="182" cy="10"/>
            </a:xfrm>
            <a:custGeom>
              <a:avLst/>
              <a:gdLst>
                <a:gd name="T0" fmla="*/ 125 w 252"/>
                <a:gd name="T1" fmla="*/ 11 h 13"/>
                <a:gd name="T2" fmla="*/ 10 w 252"/>
                <a:gd name="T3" fmla="*/ 11 h 13"/>
                <a:gd name="T4" fmla="*/ 0 w 252"/>
                <a:gd name="T5" fmla="*/ 6 h 13"/>
                <a:gd name="T6" fmla="*/ 10 w 252"/>
                <a:gd name="T7" fmla="*/ 0 h 13"/>
                <a:gd name="T8" fmla="*/ 242 w 252"/>
                <a:gd name="T9" fmla="*/ 0 h 13"/>
                <a:gd name="T10" fmla="*/ 252 w 252"/>
                <a:gd name="T11" fmla="*/ 6 h 13"/>
                <a:gd name="T12" fmla="*/ 242 w 252"/>
                <a:gd name="T13" fmla="*/ 11 h 13"/>
                <a:gd name="T14" fmla="*/ 125 w 252"/>
                <a:gd name="T1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2" h="13">
                  <a:moveTo>
                    <a:pt x="125" y="11"/>
                  </a:moveTo>
                  <a:cubicBezTo>
                    <a:pt x="87" y="11"/>
                    <a:pt x="48" y="11"/>
                    <a:pt x="10" y="11"/>
                  </a:cubicBezTo>
                  <a:cubicBezTo>
                    <a:pt x="6" y="11"/>
                    <a:pt x="0" y="13"/>
                    <a:pt x="0" y="6"/>
                  </a:cubicBezTo>
                  <a:cubicBezTo>
                    <a:pt x="0" y="0"/>
                    <a:pt x="5" y="0"/>
                    <a:pt x="10" y="0"/>
                  </a:cubicBezTo>
                  <a:cubicBezTo>
                    <a:pt x="87" y="0"/>
                    <a:pt x="165" y="0"/>
                    <a:pt x="242" y="0"/>
                  </a:cubicBezTo>
                  <a:cubicBezTo>
                    <a:pt x="246" y="0"/>
                    <a:pt x="252" y="0"/>
                    <a:pt x="252" y="6"/>
                  </a:cubicBezTo>
                  <a:cubicBezTo>
                    <a:pt x="252" y="12"/>
                    <a:pt x="246" y="11"/>
                    <a:pt x="242" y="11"/>
                  </a:cubicBezTo>
                  <a:cubicBezTo>
                    <a:pt x="203" y="11"/>
                    <a:pt x="164" y="11"/>
                    <a:pt x="125" y="11"/>
                  </a:cubicBezTo>
                  <a:close/>
                </a:path>
              </a:pathLst>
            </a:custGeom>
            <a:solidFill>
              <a:srgbClr val="DCCD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5" name="Freeform 69">
              <a:extLst>
                <a:ext uri="{FF2B5EF4-FFF2-40B4-BE49-F238E27FC236}">
                  <a16:creationId xmlns:a16="http://schemas.microsoft.com/office/drawing/2014/main" id="{FD66DB1A-DD16-4252-EB2B-F0BEEE96B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2" y="2303"/>
              <a:ext cx="147" cy="11"/>
            </a:xfrm>
            <a:custGeom>
              <a:avLst/>
              <a:gdLst>
                <a:gd name="T0" fmla="*/ 101 w 203"/>
                <a:gd name="T1" fmla="*/ 3 h 15"/>
                <a:gd name="T2" fmla="*/ 193 w 203"/>
                <a:gd name="T3" fmla="*/ 3 h 15"/>
                <a:gd name="T4" fmla="*/ 203 w 203"/>
                <a:gd name="T5" fmla="*/ 7 h 15"/>
                <a:gd name="T6" fmla="*/ 194 w 203"/>
                <a:gd name="T7" fmla="*/ 13 h 15"/>
                <a:gd name="T8" fmla="*/ 182 w 203"/>
                <a:gd name="T9" fmla="*/ 14 h 15"/>
                <a:gd name="T10" fmla="*/ 16 w 203"/>
                <a:gd name="T11" fmla="*/ 14 h 15"/>
                <a:gd name="T12" fmla="*/ 1 w 203"/>
                <a:gd name="T13" fmla="*/ 7 h 15"/>
                <a:gd name="T14" fmla="*/ 15 w 203"/>
                <a:gd name="T15" fmla="*/ 3 h 15"/>
                <a:gd name="T16" fmla="*/ 101 w 203"/>
                <a:gd name="T17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3" h="15">
                  <a:moveTo>
                    <a:pt x="101" y="3"/>
                  </a:moveTo>
                  <a:cubicBezTo>
                    <a:pt x="132" y="3"/>
                    <a:pt x="162" y="3"/>
                    <a:pt x="193" y="3"/>
                  </a:cubicBezTo>
                  <a:cubicBezTo>
                    <a:pt x="197" y="3"/>
                    <a:pt x="202" y="2"/>
                    <a:pt x="203" y="7"/>
                  </a:cubicBezTo>
                  <a:cubicBezTo>
                    <a:pt x="203" y="13"/>
                    <a:pt x="197" y="12"/>
                    <a:pt x="194" y="13"/>
                  </a:cubicBezTo>
                  <a:cubicBezTo>
                    <a:pt x="190" y="14"/>
                    <a:pt x="186" y="14"/>
                    <a:pt x="182" y="14"/>
                  </a:cubicBezTo>
                  <a:cubicBezTo>
                    <a:pt x="127" y="14"/>
                    <a:pt x="72" y="14"/>
                    <a:pt x="16" y="14"/>
                  </a:cubicBezTo>
                  <a:cubicBezTo>
                    <a:pt x="10" y="14"/>
                    <a:pt x="0" y="15"/>
                    <a:pt x="1" y="7"/>
                  </a:cubicBezTo>
                  <a:cubicBezTo>
                    <a:pt x="1" y="0"/>
                    <a:pt x="10" y="3"/>
                    <a:pt x="15" y="3"/>
                  </a:cubicBezTo>
                  <a:cubicBezTo>
                    <a:pt x="44" y="3"/>
                    <a:pt x="73" y="3"/>
                    <a:pt x="101" y="3"/>
                  </a:cubicBezTo>
                  <a:close/>
                </a:path>
              </a:pathLst>
            </a:custGeom>
            <a:solidFill>
              <a:srgbClr val="DC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6" name="Freeform 70">
              <a:extLst>
                <a:ext uri="{FF2B5EF4-FFF2-40B4-BE49-F238E27FC236}">
                  <a16:creationId xmlns:a16="http://schemas.microsoft.com/office/drawing/2014/main" id="{9E706C67-F0A1-300F-9AD0-0CD2B44F4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" y="2596"/>
              <a:ext cx="26" cy="64"/>
            </a:xfrm>
            <a:custGeom>
              <a:avLst/>
              <a:gdLst>
                <a:gd name="T0" fmla="*/ 28 w 36"/>
                <a:gd name="T1" fmla="*/ 1 h 88"/>
                <a:gd name="T2" fmla="*/ 36 w 36"/>
                <a:gd name="T3" fmla="*/ 88 h 88"/>
                <a:gd name="T4" fmla="*/ 18 w 36"/>
                <a:gd name="T5" fmla="*/ 76 h 88"/>
                <a:gd name="T6" fmla="*/ 7 w 36"/>
                <a:gd name="T7" fmla="*/ 17 h 88"/>
                <a:gd name="T8" fmla="*/ 28 w 36"/>
                <a:gd name="T9" fmla="*/ 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8">
                  <a:moveTo>
                    <a:pt x="28" y="1"/>
                  </a:moveTo>
                  <a:cubicBezTo>
                    <a:pt x="29" y="30"/>
                    <a:pt x="30" y="59"/>
                    <a:pt x="36" y="88"/>
                  </a:cubicBezTo>
                  <a:cubicBezTo>
                    <a:pt x="28" y="88"/>
                    <a:pt x="23" y="81"/>
                    <a:pt x="18" y="76"/>
                  </a:cubicBezTo>
                  <a:cubicBezTo>
                    <a:pt x="5" y="58"/>
                    <a:pt x="0" y="38"/>
                    <a:pt x="7" y="17"/>
                  </a:cubicBezTo>
                  <a:cubicBezTo>
                    <a:pt x="10" y="7"/>
                    <a:pt x="16" y="0"/>
                    <a:pt x="28" y="1"/>
                  </a:cubicBezTo>
                  <a:close/>
                </a:path>
              </a:pathLst>
            </a:custGeom>
            <a:solidFill>
              <a:srgbClr val="DF8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7" name="Freeform 71">
              <a:extLst>
                <a:ext uri="{FF2B5EF4-FFF2-40B4-BE49-F238E27FC236}">
                  <a16:creationId xmlns:a16="http://schemas.microsoft.com/office/drawing/2014/main" id="{F3910AC0-482D-947F-9C0B-8310FE247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2591"/>
              <a:ext cx="29" cy="69"/>
            </a:xfrm>
            <a:custGeom>
              <a:avLst/>
              <a:gdLst>
                <a:gd name="T0" fmla="*/ 0 w 39"/>
                <a:gd name="T1" fmla="*/ 95 h 95"/>
                <a:gd name="T2" fmla="*/ 8 w 39"/>
                <a:gd name="T3" fmla="*/ 6 h 95"/>
                <a:gd name="T4" fmla="*/ 9 w 39"/>
                <a:gd name="T5" fmla="*/ 0 h 95"/>
                <a:gd name="T6" fmla="*/ 15 w 39"/>
                <a:gd name="T7" fmla="*/ 8 h 95"/>
                <a:gd name="T8" fmla="*/ 30 w 39"/>
                <a:gd name="T9" fmla="*/ 23 h 95"/>
                <a:gd name="T10" fmla="*/ 11 w 39"/>
                <a:gd name="T11" fmla="*/ 91 h 95"/>
                <a:gd name="T12" fmla="*/ 0 w 39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95">
                  <a:moveTo>
                    <a:pt x="0" y="95"/>
                  </a:moveTo>
                  <a:cubicBezTo>
                    <a:pt x="7" y="66"/>
                    <a:pt x="9" y="36"/>
                    <a:pt x="8" y="6"/>
                  </a:cubicBezTo>
                  <a:cubicBezTo>
                    <a:pt x="8" y="4"/>
                    <a:pt x="8" y="2"/>
                    <a:pt x="9" y="0"/>
                  </a:cubicBezTo>
                  <a:cubicBezTo>
                    <a:pt x="10" y="4"/>
                    <a:pt x="10" y="7"/>
                    <a:pt x="15" y="8"/>
                  </a:cubicBezTo>
                  <a:cubicBezTo>
                    <a:pt x="23" y="10"/>
                    <a:pt x="27" y="16"/>
                    <a:pt x="30" y="23"/>
                  </a:cubicBezTo>
                  <a:cubicBezTo>
                    <a:pt x="39" y="43"/>
                    <a:pt x="29" y="78"/>
                    <a:pt x="11" y="91"/>
                  </a:cubicBezTo>
                  <a:cubicBezTo>
                    <a:pt x="8" y="93"/>
                    <a:pt x="5" y="95"/>
                    <a:pt x="0" y="95"/>
                  </a:cubicBezTo>
                  <a:close/>
                </a:path>
              </a:pathLst>
            </a:custGeom>
            <a:solidFill>
              <a:srgbClr val="DB8A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8" name="Freeform 72">
              <a:extLst>
                <a:ext uri="{FF2B5EF4-FFF2-40B4-BE49-F238E27FC236}">
                  <a16:creationId xmlns:a16="http://schemas.microsoft.com/office/drawing/2014/main" id="{B270A71F-257B-7A8C-5C5A-D7167E32C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" y="2735"/>
              <a:ext cx="51" cy="37"/>
            </a:xfrm>
            <a:custGeom>
              <a:avLst/>
              <a:gdLst>
                <a:gd name="T0" fmla="*/ 70 w 70"/>
                <a:gd name="T1" fmla="*/ 47 h 51"/>
                <a:gd name="T2" fmla="*/ 59 w 70"/>
                <a:gd name="T3" fmla="*/ 45 h 51"/>
                <a:gd name="T4" fmla="*/ 0 w 70"/>
                <a:gd name="T5" fmla="*/ 12 h 51"/>
                <a:gd name="T6" fmla="*/ 54 w 70"/>
                <a:gd name="T7" fmla="*/ 0 h 51"/>
                <a:gd name="T8" fmla="*/ 70 w 70"/>
                <a:gd name="T9" fmla="*/ 4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51">
                  <a:moveTo>
                    <a:pt x="70" y="47"/>
                  </a:moveTo>
                  <a:cubicBezTo>
                    <a:pt x="65" y="51"/>
                    <a:pt x="62" y="46"/>
                    <a:pt x="59" y="45"/>
                  </a:cubicBezTo>
                  <a:cubicBezTo>
                    <a:pt x="38" y="36"/>
                    <a:pt x="17" y="28"/>
                    <a:pt x="0" y="12"/>
                  </a:cubicBezTo>
                  <a:cubicBezTo>
                    <a:pt x="19" y="13"/>
                    <a:pt x="37" y="8"/>
                    <a:pt x="54" y="0"/>
                  </a:cubicBezTo>
                  <a:cubicBezTo>
                    <a:pt x="57" y="16"/>
                    <a:pt x="61" y="33"/>
                    <a:pt x="70" y="47"/>
                  </a:cubicBezTo>
                  <a:close/>
                </a:path>
              </a:pathLst>
            </a:custGeom>
            <a:solidFill>
              <a:srgbClr val="DE8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79" name="Freeform 73">
              <a:extLst>
                <a:ext uri="{FF2B5EF4-FFF2-40B4-BE49-F238E27FC236}">
                  <a16:creationId xmlns:a16="http://schemas.microsoft.com/office/drawing/2014/main" id="{E73F5480-DEA5-E561-A31E-580BFF1183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5" y="2305"/>
              <a:ext cx="64" cy="8"/>
            </a:xfrm>
            <a:custGeom>
              <a:avLst/>
              <a:gdLst>
                <a:gd name="T0" fmla="*/ 44 w 89"/>
                <a:gd name="T1" fmla="*/ 0 h 11"/>
                <a:gd name="T2" fmla="*/ 81 w 89"/>
                <a:gd name="T3" fmla="*/ 0 h 11"/>
                <a:gd name="T4" fmla="*/ 89 w 89"/>
                <a:gd name="T5" fmla="*/ 6 h 11"/>
                <a:gd name="T6" fmla="*/ 81 w 89"/>
                <a:gd name="T7" fmla="*/ 11 h 11"/>
                <a:gd name="T8" fmla="*/ 6 w 89"/>
                <a:gd name="T9" fmla="*/ 11 h 11"/>
                <a:gd name="T10" fmla="*/ 0 w 89"/>
                <a:gd name="T11" fmla="*/ 5 h 11"/>
                <a:gd name="T12" fmla="*/ 7 w 89"/>
                <a:gd name="T13" fmla="*/ 0 h 11"/>
                <a:gd name="T14" fmla="*/ 44 w 89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11">
                  <a:moveTo>
                    <a:pt x="44" y="0"/>
                  </a:moveTo>
                  <a:cubicBezTo>
                    <a:pt x="56" y="0"/>
                    <a:pt x="69" y="0"/>
                    <a:pt x="81" y="0"/>
                  </a:cubicBezTo>
                  <a:cubicBezTo>
                    <a:pt x="85" y="0"/>
                    <a:pt x="89" y="1"/>
                    <a:pt x="89" y="6"/>
                  </a:cubicBezTo>
                  <a:cubicBezTo>
                    <a:pt x="89" y="9"/>
                    <a:pt x="85" y="11"/>
                    <a:pt x="81" y="11"/>
                  </a:cubicBezTo>
                  <a:cubicBezTo>
                    <a:pt x="56" y="11"/>
                    <a:pt x="31" y="11"/>
                    <a:pt x="6" y="11"/>
                  </a:cubicBezTo>
                  <a:cubicBezTo>
                    <a:pt x="3" y="11"/>
                    <a:pt x="0" y="9"/>
                    <a:pt x="0" y="5"/>
                  </a:cubicBezTo>
                  <a:cubicBezTo>
                    <a:pt x="0" y="0"/>
                    <a:pt x="4" y="0"/>
                    <a:pt x="7" y="0"/>
                  </a:cubicBezTo>
                  <a:cubicBezTo>
                    <a:pt x="19" y="0"/>
                    <a:pt x="32" y="0"/>
                    <a:pt x="44" y="0"/>
                  </a:cubicBezTo>
                  <a:close/>
                </a:path>
              </a:pathLst>
            </a:custGeom>
            <a:solidFill>
              <a:srgbClr val="DCC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0" name="Freeform 74">
              <a:extLst>
                <a:ext uri="{FF2B5EF4-FFF2-40B4-BE49-F238E27FC236}">
                  <a16:creationId xmlns:a16="http://schemas.microsoft.com/office/drawing/2014/main" id="{49A50D3F-B69E-5497-D823-C2B78D618F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2670"/>
              <a:ext cx="85" cy="38"/>
            </a:xfrm>
            <a:custGeom>
              <a:avLst/>
              <a:gdLst>
                <a:gd name="T0" fmla="*/ 59 w 118"/>
                <a:gd name="T1" fmla="*/ 52 h 52"/>
                <a:gd name="T2" fmla="*/ 2 w 118"/>
                <a:gd name="T3" fmla="*/ 10 h 52"/>
                <a:gd name="T4" fmla="*/ 9 w 118"/>
                <a:gd name="T5" fmla="*/ 0 h 52"/>
                <a:gd name="T6" fmla="*/ 111 w 118"/>
                <a:gd name="T7" fmla="*/ 0 h 52"/>
                <a:gd name="T8" fmla="*/ 117 w 118"/>
                <a:gd name="T9" fmla="*/ 7 h 52"/>
                <a:gd name="T10" fmla="*/ 59 w 118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52">
                  <a:moveTo>
                    <a:pt x="59" y="52"/>
                  </a:moveTo>
                  <a:cubicBezTo>
                    <a:pt x="37" y="52"/>
                    <a:pt x="9" y="32"/>
                    <a:pt x="2" y="10"/>
                  </a:cubicBezTo>
                  <a:cubicBezTo>
                    <a:pt x="0" y="3"/>
                    <a:pt x="0" y="0"/>
                    <a:pt x="9" y="0"/>
                  </a:cubicBezTo>
                  <a:cubicBezTo>
                    <a:pt x="43" y="0"/>
                    <a:pt x="77" y="0"/>
                    <a:pt x="111" y="0"/>
                  </a:cubicBezTo>
                  <a:cubicBezTo>
                    <a:pt x="117" y="0"/>
                    <a:pt x="118" y="2"/>
                    <a:pt x="117" y="7"/>
                  </a:cubicBezTo>
                  <a:cubicBezTo>
                    <a:pt x="111" y="30"/>
                    <a:pt x="82" y="52"/>
                    <a:pt x="59" y="52"/>
                  </a:cubicBezTo>
                  <a:close/>
                </a:path>
              </a:pathLst>
            </a:custGeom>
            <a:solidFill>
              <a:srgbClr val="FD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1" name="Freeform 75">
              <a:extLst>
                <a:ext uri="{FF2B5EF4-FFF2-40B4-BE49-F238E27FC236}">
                  <a16:creationId xmlns:a16="http://schemas.microsoft.com/office/drawing/2014/main" id="{0D5803DB-7C92-E4F1-B4EF-F79A2EE39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" y="2601"/>
              <a:ext cx="33" cy="60"/>
            </a:xfrm>
            <a:custGeom>
              <a:avLst/>
              <a:gdLst>
                <a:gd name="T0" fmla="*/ 46 w 46"/>
                <a:gd name="T1" fmla="*/ 82 h 84"/>
                <a:gd name="T2" fmla="*/ 5 w 46"/>
                <a:gd name="T3" fmla="*/ 49 h 84"/>
                <a:gd name="T4" fmla="*/ 7 w 46"/>
                <a:gd name="T5" fmla="*/ 7 h 84"/>
                <a:gd name="T6" fmla="*/ 14 w 46"/>
                <a:gd name="T7" fmla="*/ 0 h 84"/>
                <a:gd name="T8" fmla="*/ 17 w 46"/>
                <a:gd name="T9" fmla="*/ 8 h 84"/>
                <a:gd name="T10" fmla="*/ 36 w 46"/>
                <a:gd name="T11" fmla="*/ 56 h 84"/>
                <a:gd name="T12" fmla="*/ 37 w 46"/>
                <a:gd name="T13" fmla="*/ 43 h 84"/>
                <a:gd name="T14" fmla="*/ 46 w 46"/>
                <a:gd name="T15" fmla="*/ 8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84">
                  <a:moveTo>
                    <a:pt x="46" y="82"/>
                  </a:moveTo>
                  <a:cubicBezTo>
                    <a:pt x="25" y="84"/>
                    <a:pt x="13" y="74"/>
                    <a:pt x="5" y="49"/>
                  </a:cubicBezTo>
                  <a:cubicBezTo>
                    <a:pt x="1" y="35"/>
                    <a:pt x="0" y="20"/>
                    <a:pt x="7" y="7"/>
                  </a:cubicBezTo>
                  <a:cubicBezTo>
                    <a:pt x="9" y="4"/>
                    <a:pt x="11" y="0"/>
                    <a:pt x="14" y="0"/>
                  </a:cubicBezTo>
                  <a:cubicBezTo>
                    <a:pt x="19" y="1"/>
                    <a:pt x="17" y="6"/>
                    <a:pt x="17" y="8"/>
                  </a:cubicBezTo>
                  <a:cubicBezTo>
                    <a:pt x="20" y="25"/>
                    <a:pt x="25" y="40"/>
                    <a:pt x="36" y="56"/>
                  </a:cubicBezTo>
                  <a:cubicBezTo>
                    <a:pt x="37" y="50"/>
                    <a:pt x="37" y="47"/>
                    <a:pt x="37" y="43"/>
                  </a:cubicBezTo>
                  <a:cubicBezTo>
                    <a:pt x="40" y="56"/>
                    <a:pt x="39" y="70"/>
                    <a:pt x="46" y="82"/>
                  </a:cubicBezTo>
                  <a:close/>
                </a:path>
              </a:pathLst>
            </a:custGeom>
            <a:solidFill>
              <a:srgbClr val="A7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2" name="Freeform 76">
              <a:extLst>
                <a:ext uri="{FF2B5EF4-FFF2-40B4-BE49-F238E27FC236}">
                  <a16:creationId xmlns:a16="http://schemas.microsoft.com/office/drawing/2014/main" id="{3398FFBC-9EE5-E8DE-DF4F-082DB8506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" y="2601"/>
              <a:ext cx="35" cy="60"/>
            </a:xfrm>
            <a:custGeom>
              <a:avLst/>
              <a:gdLst>
                <a:gd name="T0" fmla="*/ 9 w 48"/>
                <a:gd name="T1" fmla="*/ 53 h 83"/>
                <a:gd name="T2" fmla="*/ 31 w 48"/>
                <a:gd name="T3" fmla="*/ 8 h 83"/>
                <a:gd name="T4" fmla="*/ 33 w 48"/>
                <a:gd name="T5" fmla="*/ 0 h 83"/>
                <a:gd name="T6" fmla="*/ 39 w 48"/>
                <a:gd name="T7" fmla="*/ 7 h 83"/>
                <a:gd name="T8" fmla="*/ 27 w 48"/>
                <a:gd name="T9" fmla="*/ 73 h 83"/>
                <a:gd name="T10" fmla="*/ 0 w 48"/>
                <a:gd name="T11" fmla="*/ 82 h 83"/>
                <a:gd name="T12" fmla="*/ 9 w 48"/>
                <a:gd name="T13" fmla="*/ 5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83">
                  <a:moveTo>
                    <a:pt x="9" y="53"/>
                  </a:moveTo>
                  <a:cubicBezTo>
                    <a:pt x="23" y="41"/>
                    <a:pt x="27" y="25"/>
                    <a:pt x="31" y="8"/>
                  </a:cubicBezTo>
                  <a:cubicBezTo>
                    <a:pt x="31" y="5"/>
                    <a:pt x="30" y="1"/>
                    <a:pt x="33" y="0"/>
                  </a:cubicBezTo>
                  <a:cubicBezTo>
                    <a:pt x="37" y="0"/>
                    <a:pt x="38" y="4"/>
                    <a:pt x="39" y="7"/>
                  </a:cubicBezTo>
                  <a:cubicBezTo>
                    <a:pt x="48" y="27"/>
                    <a:pt x="42" y="57"/>
                    <a:pt x="27" y="73"/>
                  </a:cubicBezTo>
                  <a:cubicBezTo>
                    <a:pt x="19" y="80"/>
                    <a:pt x="10" y="83"/>
                    <a:pt x="0" y="82"/>
                  </a:cubicBezTo>
                  <a:cubicBezTo>
                    <a:pt x="3" y="72"/>
                    <a:pt x="6" y="62"/>
                    <a:pt x="9" y="53"/>
                  </a:cubicBezTo>
                  <a:close/>
                </a:path>
              </a:pathLst>
            </a:custGeom>
            <a:solidFill>
              <a:srgbClr val="A8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3" name="Freeform 77">
              <a:extLst>
                <a:ext uri="{FF2B5EF4-FFF2-40B4-BE49-F238E27FC236}">
                  <a16:creationId xmlns:a16="http://schemas.microsoft.com/office/drawing/2014/main" id="{2FA422D8-FF25-091C-262B-90ADA3447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3" y="2306"/>
              <a:ext cx="184" cy="233"/>
            </a:xfrm>
            <a:custGeom>
              <a:avLst/>
              <a:gdLst>
                <a:gd name="T0" fmla="*/ 122 w 255"/>
                <a:gd name="T1" fmla="*/ 322 h 323"/>
                <a:gd name="T2" fmla="*/ 88 w 255"/>
                <a:gd name="T3" fmla="*/ 316 h 323"/>
                <a:gd name="T4" fmla="*/ 72 w 255"/>
                <a:gd name="T5" fmla="*/ 313 h 323"/>
                <a:gd name="T6" fmla="*/ 77 w 255"/>
                <a:gd name="T7" fmla="*/ 285 h 323"/>
                <a:gd name="T8" fmla="*/ 22 w 255"/>
                <a:gd name="T9" fmla="*/ 207 h 323"/>
                <a:gd name="T10" fmla="*/ 9 w 255"/>
                <a:gd name="T11" fmla="*/ 178 h 323"/>
                <a:gd name="T12" fmla="*/ 1 w 255"/>
                <a:gd name="T13" fmla="*/ 129 h 323"/>
                <a:gd name="T14" fmla="*/ 3 w 255"/>
                <a:gd name="T15" fmla="*/ 117 h 323"/>
                <a:gd name="T16" fmla="*/ 26 w 255"/>
                <a:gd name="T17" fmla="*/ 71 h 323"/>
                <a:gd name="T18" fmla="*/ 32 w 255"/>
                <a:gd name="T19" fmla="*/ 59 h 323"/>
                <a:gd name="T20" fmla="*/ 51 w 255"/>
                <a:gd name="T21" fmla="*/ 29 h 323"/>
                <a:gd name="T22" fmla="*/ 58 w 255"/>
                <a:gd name="T23" fmla="*/ 23 h 323"/>
                <a:gd name="T24" fmla="*/ 102 w 255"/>
                <a:gd name="T25" fmla="*/ 4 h 323"/>
                <a:gd name="T26" fmla="*/ 111 w 255"/>
                <a:gd name="T27" fmla="*/ 4 h 323"/>
                <a:gd name="T28" fmla="*/ 149 w 255"/>
                <a:gd name="T29" fmla="*/ 3 h 323"/>
                <a:gd name="T30" fmla="*/ 159 w 255"/>
                <a:gd name="T31" fmla="*/ 5 h 323"/>
                <a:gd name="T32" fmla="*/ 193 w 255"/>
                <a:gd name="T33" fmla="*/ 19 h 323"/>
                <a:gd name="T34" fmla="*/ 201 w 255"/>
                <a:gd name="T35" fmla="*/ 22 h 323"/>
                <a:gd name="T36" fmla="*/ 223 w 255"/>
                <a:gd name="T37" fmla="*/ 41 h 323"/>
                <a:gd name="T38" fmla="*/ 225 w 255"/>
                <a:gd name="T39" fmla="*/ 48 h 323"/>
                <a:gd name="T40" fmla="*/ 234 w 255"/>
                <a:gd name="T41" fmla="*/ 78 h 323"/>
                <a:gd name="T42" fmla="*/ 241 w 255"/>
                <a:gd name="T43" fmla="*/ 95 h 323"/>
                <a:gd name="T44" fmla="*/ 252 w 255"/>
                <a:gd name="T45" fmla="*/ 117 h 323"/>
                <a:gd name="T46" fmla="*/ 255 w 255"/>
                <a:gd name="T47" fmla="*/ 128 h 323"/>
                <a:gd name="T48" fmla="*/ 242 w 255"/>
                <a:gd name="T49" fmla="*/ 195 h 323"/>
                <a:gd name="T50" fmla="*/ 234 w 255"/>
                <a:gd name="T51" fmla="*/ 206 h 323"/>
                <a:gd name="T52" fmla="*/ 175 w 255"/>
                <a:gd name="T53" fmla="*/ 290 h 323"/>
                <a:gd name="T54" fmla="*/ 112 w 255"/>
                <a:gd name="T55" fmla="*/ 311 h 323"/>
                <a:gd name="T56" fmla="*/ 122 w 255"/>
                <a:gd name="T57" fmla="*/ 322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55" h="323">
                  <a:moveTo>
                    <a:pt x="122" y="322"/>
                  </a:moveTo>
                  <a:cubicBezTo>
                    <a:pt x="110" y="323"/>
                    <a:pt x="99" y="321"/>
                    <a:pt x="88" y="316"/>
                  </a:cubicBezTo>
                  <a:cubicBezTo>
                    <a:pt x="83" y="313"/>
                    <a:pt x="77" y="314"/>
                    <a:pt x="72" y="313"/>
                  </a:cubicBezTo>
                  <a:cubicBezTo>
                    <a:pt x="82" y="308"/>
                    <a:pt x="85" y="292"/>
                    <a:pt x="77" y="285"/>
                  </a:cubicBezTo>
                  <a:cubicBezTo>
                    <a:pt x="52" y="264"/>
                    <a:pt x="35" y="237"/>
                    <a:pt x="22" y="207"/>
                  </a:cubicBezTo>
                  <a:cubicBezTo>
                    <a:pt x="14" y="199"/>
                    <a:pt x="11" y="189"/>
                    <a:pt x="9" y="178"/>
                  </a:cubicBezTo>
                  <a:cubicBezTo>
                    <a:pt x="5" y="162"/>
                    <a:pt x="1" y="146"/>
                    <a:pt x="1" y="129"/>
                  </a:cubicBezTo>
                  <a:cubicBezTo>
                    <a:pt x="1" y="125"/>
                    <a:pt x="0" y="121"/>
                    <a:pt x="3" y="117"/>
                  </a:cubicBezTo>
                  <a:cubicBezTo>
                    <a:pt x="21" y="109"/>
                    <a:pt x="29" y="94"/>
                    <a:pt x="26" y="71"/>
                  </a:cubicBezTo>
                  <a:cubicBezTo>
                    <a:pt x="26" y="65"/>
                    <a:pt x="27" y="62"/>
                    <a:pt x="32" y="59"/>
                  </a:cubicBezTo>
                  <a:cubicBezTo>
                    <a:pt x="43" y="52"/>
                    <a:pt x="50" y="42"/>
                    <a:pt x="51" y="29"/>
                  </a:cubicBezTo>
                  <a:cubicBezTo>
                    <a:pt x="51" y="24"/>
                    <a:pt x="54" y="23"/>
                    <a:pt x="58" y="23"/>
                  </a:cubicBezTo>
                  <a:cubicBezTo>
                    <a:pt x="75" y="22"/>
                    <a:pt x="90" y="18"/>
                    <a:pt x="102" y="4"/>
                  </a:cubicBezTo>
                  <a:cubicBezTo>
                    <a:pt x="105" y="1"/>
                    <a:pt x="108" y="2"/>
                    <a:pt x="111" y="4"/>
                  </a:cubicBezTo>
                  <a:cubicBezTo>
                    <a:pt x="124" y="10"/>
                    <a:pt x="136" y="10"/>
                    <a:pt x="149" y="3"/>
                  </a:cubicBezTo>
                  <a:cubicBezTo>
                    <a:pt x="153" y="0"/>
                    <a:pt x="156" y="2"/>
                    <a:pt x="159" y="5"/>
                  </a:cubicBezTo>
                  <a:cubicBezTo>
                    <a:pt x="169" y="14"/>
                    <a:pt x="180" y="19"/>
                    <a:pt x="193" y="19"/>
                  </a:cubicBezTo>
                  <a:cubicBezTo>
                    <a:pt x="196" y="20"/>
                    <a:pt x="200" y="20"/>
                    <a:pt x="201" y="22"/>
                  </a:cubicBezTo>
                  <a:cubicBezTo>
                    <a:pt x="206" y="32"/>
                    <a:pt x="212" y="38"/>
                    <a:pt x="223" y="41"/>
                  </a:cubicBezTo>
                  <a:cubicBezTo>
                    <a:pt x="227" y="42"/>
                    <a:pt x="225" y="46"/>
                    <a:pt x="225" y="48"/>
                  </a:cubicBezTo>
                  <a:cubicBezTo>
                    <a:pt x="222" y="60"/>
                    <a:pt x="226" y="70"/>
                    <a:pt x="234" y="78"/>
                  </a:cubicBezTo>
                  <a:cubicBezTo>
                    <a:pt x="240" y="83"/>
                    <a:pt x="242" y="88"/>
                    <a:pt x="241" y="95"/>
                  </a:cubicBezTo>
                  <a:cubicBezTo>
                    <a:pt x="240" y="105"/>
                    <a:pt x="243" y="112"/>
                    <a:pt x="252" y="117"/>
                  </a:cubicBezTo>
                  <a:cubicBezTo>
                    <a:pt x="255" y="120"/>
                    <a:pt x="255" y="124"/>
                    <a:pt x="255" y="128"/>
                  </a:cubicBezTo>
                  <a:cubicBezTo>
                    <a:pt x="253" y="151"/>
                    <a:pt x="251" y="174"/>
                    <a:pt x="242" y="195"/>
                  </a:cubicBezTo>
                  <a:cubicBezTo>
                    <a:pt x="240" y="200"/>
                    <a:pt x="237" y="203"/>
                    <a:pt x="234" y="206"/>
                  </a:cubicBezTo>
                  <a:cubicBezTo>
                    <a:pt x="221" y="239"/>
                    <a:pt x="201" y="266"/>
                    <a:pt x="175" y="290"/>
                  </a:cubicBezTo>
                  <a:cubicBezTo>
                    <a:pt x="165" y="308"/>
                    <a:pt x="132" y="319"/>
                    <a:pt x="112" y="311"/>
                  </a:cubicBezTo>
                  <a:cubicBezTo>
                    <a:pt x="115" y="315"/>
                    <a:pt x="123" y="315"/>
                    <a:pt x="122" y="322"/>
                  </a:cubicBezTo>
                  <a:close/>
                </a:path>
              </a:pathLst>
            </a:custGeom>
            <a:solidFill>
              <a:srgbClr val="A954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4" name="Freeform 78">
              <a:extLst>
                <a:ext uri="{FF2B5EF4-FFF2-40B4-BE49-F238E27FC236}">
                  <a16:creationId xmlns:a16="http://schemas.microsoft.com/office/drawing/2014/main" id="{D5BBC148-5793-04FD-7741-EFFBF4546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3" y="2390"/>
              <a:ext cx="36" cy="65"/>
            </a:xfrm>
            <a:custGeom>
              <a:avLst/>
              <a:gdLst>
                <a:gd name="T0" fmla="*/ 30 w 49"/>
                <a:gd name="T1" fmla="*/ 1 h 91"/>
                <a:gd name="T2" fmla="*/ 35 w 49"/>
                <a:gd name="T3" fmla="*/ 41 h 91"/>
                <a:gd name="T4" fmla="*/ 49 w 49"/>
                <a:gd name="T5" fmla="*/ 91 h 91"/>
                <a:gd name="T6" fmla="*/ 27 w 49"/>
                <a:gd name="T7" fmla="*/ 84 h 91"/>
                <a:gd name="T8" fmla="*/ 7 w 49"/>
                <a:gd name="T9" fmla="*/ 17 h 91"/>
                <a:gd name="T10" fmla="*/ 30 w 49"/>
                <a:gd name="T11" fmla="*/ 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91">
                  <a:moveTo>
                    <a:pt x="30" y="1"/>
                  </a:moveTo>
                  <a:cubicBezTo>
                    <a:pt x="31" y="15"/>
                    <a:pt x="32" y="28"/>
                    <a:pt x="35" y="41"/>
                  </a:cubicBezTo>
                  <a:cubicBezTo>
                    <a:pt x="38" y="58"/>
                    <a:pt x="42" y="75"/>
                    <a:pt x="49" y="91"/>
                  </a:cubicBezTo>
                  <a:cubicBezTo>
                    <a:pt x="42" y="86"/>
                    <a:pt x="34" y="90"/>
                    <a:pt x="27" y="84"/>
                  </a:cubicBezTo>
                  <a:cubicBezTo>
                    <a:pt x="6" y="68"/>
                    <a:pt x="0" y="40"/>
                    <a:pt x="7" y="17"/>
                  </a:cubicBezTo>
                  <a:cubicBezTo>
                    <a:pt x="10" y="7"/>
                    <a:pt x="17" y="0"/>
                    <a:pt x="30" y="1"/>
                  </a:cubicBezTo>
                  <a:close/>
                </a:path>
              </a:pathLst>
            </a:custGeom>
            <a:solidFill>
              <a:srgbClr val="883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5" name="Freeform 79">
              <a:extLst>
                <a:ext uri="{FF2B5EF4-FFF2-40B4-BE49-F238E27FC236}">
                  <a16:creationId xmlns:a16="http://schemas.microsoft.com/office/drawing/2014/main" id="{41261D19-0242-1AB3-F6A3-A2D4272BC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2" y="2390"/>
              <a:ext cx="35" cy="65"/>
            </a:xfrm>
            <a:custGeom>
              <a:avLst/>
              <a:gdLst>
                <a:gd name="T0" fmla="*/ 0 w 49"/>
                <a:gd name="T1" fmla="*/ 89 h 89"/>
                <a:gd name="T2" fmla="*/ 18 w 49"/>
                <a:gd name="T3" fmla="*/ 0 h 89"/>
                <a:gd name="T4" fmla="*/ 43 w 49"/>
                <a:gd name="T5" fmla="*/ 20 h 89"/>
                <a:gd name="T6" fmla="*/ 21 w 49"/>
                <a:gd name="T7" fmla="*/ 84 h 89"/>
                <a:gd name="T8" fmla="*/ 0 w 49"/>
                <a:gd name="T9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89">
                  <a:moveTo>
                    <a:pt x="0" y="89"/>
                  </a:moveTo>
                  <a:cubicBezTo>
                    <a:pt x="12" y="61"/>
                    <a:pt x="17" y="31"/>
                    <a:pt x="18" y="0"/>
                  </a:cubicBezTo>
                  <a:cubicBezTo>
                    <a:pt x="33" y="0"/>
                    <a:pt x="39" y="6"/>
                    <a:pt x="43" y="20"/>
                  </a:cubicBezTo>
                  <a:cubicBezTo>
                    <a:pt x="49" y="44"/>
                    <a:pt x="39" y="72"/>
                    <a:pt x="21" y="84"/>
                  </a:cubicBezTo>
                  <a:cubicBezTo>
                    <a:pt x="14" y="89"/>
                    <a:pt x="6" y="85"/>
                    <a:pt x="0" y="89"/>
                  </a:cubicBezTo>
                  <a:close/>
                </a:path>
              </a:pathLst>
            </a:custGeom>
            <a:solidFill>
              <a:srgbClr val="8740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6" name="Freeform 80">
              <a:extLst>
                <a:ext uri="{FF2B5EF4-FFF2-40B4-BE49-F238E27FC236}">
                  <a16:creationId xmlns:a16="http://schemas.microsoft.com/office/drawing/2014/main" id="{BD9E0941-337D-9A93-17D6-388253B2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7" y="2515"/>
              <a:ext cx="60" cy="26"/>
            </a:xfrm>
            <a:custGeom>
              <a:avLst/>
              <a:gdLst>
                <a:gd name="T0" fmla="*/ 20 w 84"/>
                <a:gd name="T1" fmla="*/ 32 h 36"/>
                <a:gd name="T2" fmla="*/ 0 w 84"/>
                <a:gd name="T3" fmla="*/ 17 h 36"/>
                <a:gd name="T4" fmla="*/ 0 w 84"/>
                <a:gd name="T5" fmla="*/ 14 h 36"/>
                <a:gd name="T6" fmla="*/ 73 w 84"/>
                <a:gd name="T7" fmla="*/ 0 h 36"/>
                <a:gd name="T8" fmla="*/ 73 w 84"/>
                <a:gd name="T9" fmla="*/ 7 h 36"/>
                <a:gd name="T10" fmla="*/ 84 w 84"/>
                <a:gd name="T11" fmla="*/ 24 h 36"/>
                <a:gd name="T12" fmla="*/ 39 w 84"/>
                <a:gd name="T13" fmla="*/ 33 h 36"/>
                <a:gd name="T14" fmla="*/ 20 w 84"/>
                <a:gd name="T15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36">
                  <a:moveTo>
                    <a:pt x="20" y="32"/>
                  </a:moveTo>
                  <a:cubicBezTo>
                    <a:pt x="13" y="27"/>
                    <a:pt x="7" y="22"/>
                    <a:pt x="0" y="17"/>
                  </a:cubicBezTo>
                  <a:cubicBezTo>
                    <a:pt x="0" y="16"/>
                    <a:pt x="0" y="15"/>
                    <a:pt x="0" y="14"/>
                  </a:cubicBezTo>
                  <a:cubicBezTo>
                    <a:pt x="29" y="29"/>
                    <a:pt x="52" y="17"/>
                    <a:pt x="73" y="0"/>
                  </a:cubicBezTo>
                  <a:cubicBezTo>
                    <a:pt x="73" y="2"/>
                    <a:pt x="74" y="5"/>
                    <a:pt x="73" y="7"/>
                  </a:cubicBezTo>
                  <a:cubicBezTo>
                    <a:pt x="72" y="16"/>
                    <a:pt x="76" y="21"/>
                    <a:pt x="84" y="24"/>
                  </a:cubicBezTo>
                  <a:cubicBezTo>
                    <a:pt x="68" y="23"/>
                    <a:pt x="54" y="33"/>
                    <a:pt x="39" y="33"/>
                  </a:cubicBezTo>
                  <a:cubicBezTo>
                    <a:pt x="33" y="34"/>
                    <a:pt x="26" y="36"/>
                    <a:pt x="20" y="32"/>
                  </a:cubicBezTo>
                  <a:close/>
                </a:path>
              </a:pathLst>
            </a:custGeom>
            <a:solidFill>
              <a:srgbClr val="8840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7" name="Freeform 81">
              <a:extLst>
                <a:ext uri="{FF2B5EF4-FFF2-40B4-BE49-F238E27FC236}">
                  <a16:creationId xmlns:a16="http://schemas.microsoft.com/office/drawing/2014/main" id="{9E98A43C-B2EB-E3A1-DA94-F1513CCDF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3" y="2526"/>
              <a:ext cx="170" cy="153"/>
            </a:xfrm>
            <a:custGeom>
              <a:avLst/>
              <a:gdLst>
                <a:gd name="T0" fmla="*/ 117 w 235"/>
                <a:gd name="T1" fmla="*/ 175 h 211"/>
                <a:gd name="T2" fmla="*/ 57 w 235"/>
                <a:gd name="T3" fmla="*/ 175 h 211"/>
                <a:gd name="T4" fmla="*/ 44 w 235"/>
                <a:gd name="T5" fmla="*/ 190 h 211"/>
                <a:gd name="T6" fmla="*/ 44 w 235"/>
                <a:gd name="T7" fmla="*/ 200 h 211"/>
                <a:gd name="T8" fmla="*/ 41 w 235"/>
                <a:gd name="T9" fmla="*/ 209 h 211"/>
                <a:gd name="T10" fmla="*/ 32 w 235"/>
                <a:gd name="T11" fmla="*/ 204 h 211"/>
                <a:gd name="T12" fmla="*/ 16 w 235"/>
                <a:gd name="T13" fmla="*/ 168 h 211"/>
                <a:gd name="T14" fmla="*/ 2 w 235"/>
                <a:gd name="T15" fmla="*/ 68 h 211"/>
                <a:gd name="T16" fmla="*/ 52 w 235"/>
                <a:gd name="T17" fmla="*/ 15 h 211"/>
                <a:gd name="T18" fmla="*/ 153 w 235"/>
                <a:gd name="T19" fmla="*/ 7 h 211"/>
                <a:gd name="T20" fmla="*/ 233 w 235"/>
                <a:gd name="T21" fmla="*/ 54 h 211"/>
                <a:gd name="T22" fmla="*/ 234 w 235"/>
                <a:gd name="T23" fmla="*/ 73 h 211"/>
                <a:gd name="T24" fmla="*/ 217 w 235"/>
                <a:gd name="T25" fmla="*/ 179 h 211"/>
                <a:gd name="T26" fmla="*/ 203 w 235"/>
                <a:gd name="T27" fmla="*/ 206 h 211"/>
                <a:gd name="T28" fmla="*/ 194 w 235"/>
                <a:gd name="T29" fmla="*/ 209 h 211"/>
                <a:gd name="T30" fmla="*/ 192 w 235"/>
                <a:gd name="T31" fmla="*/ 201 h 211"/>
                <a:gd name="T32" fmla="*/ 165 w 235"/>
                <a:gd name="T33" fmla="*/ 175 h 211"/>
                <a:gd name="T34" fmla="*/ 117 w 235"/>
                <a:gd name="T35" fmla="*/ 175 h 211"/>
                <a:gd name="T36" fmla="*/ 117 w 235"/>
                <a:gd name="T37" fmla="*/ 17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5" h="211">
                  <a:moveTo>
                    <a:pt x="117" y="175"/>
                  </a:moveTo>
                  <a:cubicBezTo>
                    <a:pt x="97" y="175"/>
                    <a:pt x="77" y="175"/>
                    <a:pt x="57" y="175"/>
                  </a:cubicBezTo>
                  <a:cubicBezTo>
                    <a:pt x="47" y="175"/>
                    <a:pt x="43" y="180"/>
                    <a:pt x="44" y="190"/>
                  </a:cubicBezTo>
                  <a:cubicBezTo>
                    <a:pt x="44" y="193"/>
                    <a:pt x="45" y="197"/>
                    <a:pt x="44" y="200"/>
                  </a:cubicBezTo>
                  <a:cubicBezTo>
                    <a:pt x="44" y="203"/>
                    <a:pt x="46" y="208"/>
                    <a:pt x="41" y="209"/>
                  </a:cubicBezTo>
                  <a:cubicBezTo>
                    <a:pt x="38" y="210"/>
                    <a:pt x="35" y="207"/>
                    <a:pt x="32" y="204"/>
                  </a:cubicBezTo>
                  <a:cubicBezTo>
                    <a:pt x="23" y="194"/>
                    <a:pt x="19" y="181"/>
                    <a:pt x="16" y="168"/>
                  </a:cubicBezTo>
                  <a:cubicBezTo>
                    <a:pt x="8" y="135"/>
                    <a:pt x="4" y="102"/>
                    <a:pt x="2" y="68"/>
                  </a:cubicBezTo>
                  <a:cubicBezTo>
                    <a:pt x="0" y="39"/>
                    <a:pt x="24" y="14"/>
                    <a:pt x="52" y="15"/>
                  </a:cubicBezTo>
                  <a:cubicBezTo>
                    <a:pt x="86" y="15"/>
                    <a:pt x="119" y="12"/>
                    <a:pt x="153" y="7"/>
                  </a:cubicBezTo>
                  <a:cubicBezTo>
                    <a:pt x="195" y="0"/>
                    <a:pt x="220" y="16"/>
                    <a:pt x="233" y="54"/>
                  </a:cubicBezTo>
                  <a:cubicBezTo>
                    <a:pt x="235" y="61"/>
                    <a:pt x="235" y="67"/>
                    <a:pt x="234" y="73"/>
                  </a:cubicBezTo>
                  <a:cubicBezTo>
                    <a:pt x="231" y="109"/>
                    <a:pt x="228" y="144"/>
                    <a:pt x="217" y="179"/>
                  </a:cubicBezTo>
                  <a:cubicBezTo>
                    <a:pt x="214" y="189"/>
                    <a:pt x="210" y="198"/>
                    <a:pt x="203" y="206"/>
                  </a:cubicBezTo>
                  <a:cubicBezTo>
                    <a:pt x="201" y="208"/>
                    <a:pt x="198" y="211"/>
                    <a:pt x="194" y="209"/>
                  </a:cubicBezTo>
                  <a:cubicBezTo>
                    <a:pt x="191" y="208"/>
                    <a:pt x="192" y="204"/>
                    <a:pt x="192" y="201"/>
                  </a:cubicBezTo>
                  <a:cubicBezTo>
                    <a:pt x="194" y="175"/>
                    <a:pt x="194" y="176"/>
                    <a:pt x="165" y="175"/>
                  </a:cubicBezTo>
                  <a:cubicBezTo>
                    <a:pt x="149" y="174"/>
                    <a:pt x="133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lose/>
                </a:path>
              </a:pathLst>
            </a:custGeom>
            <a:solidFill>
              <a:srgbClr val="F5A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8" name="Freeform 82">
              <a:extLst>
                <a:ext uri="{FF2B5EF4-FFF2-40B4-BE49-F238E27FC236}">
                  <a16:creationId xmlns:a16="http://schemas.microsoft.com/office/drawing/2014/main" id="{6A93D2C1-F0AC-90A1-E0F2-BEF67256F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5" y="2669"/>
              <a:ext cx="87" cy="39"/>
            </a:xfrm>
            <a:custGeom>
              <a:avLst/>
              <a:gdLst>
                <a:gd name="T0" fmla="*/ 60 w 120"/>
                <a:gd name="T1" fmla="*/ 1 h 54"/>
                <a:gd name="T2" fmla="*/ 113 w 120"/>
                <a:gd name="T3" fmla="*/ 1 h 54"/>
                <a:gd name="T4" fmla="*/ 119 w 120"/>
                <a:gd name="T5" fmla="*/ 8 h 54"/>
                <a:gd name="T6" fmla="*/ 61 w 120"/>
                <a:gd name="T7" fmla="*/ 53 h 54"/>
                <a:gd name="T8" fmla="*/ 2 w 120"/>
                <a:gd name="T9" fmla="*/ 9 h 54"/>
                <a:gd name="T10" fmla="*/ 8 w 120"/>
                <a:gd name="T11" fmla="*/ 1 h 54"/>
                <a:gd name="T12" fmla="*/ 60 w 120"/>
                <a:gd name="T13" fmla="*/ 1 h 54"/>
                <a:gd name="T14" fmla="*/ 60 w 120"/>
                <a:gd name="T15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54">
                  <a:moveTo>
                    <a:pt x="60" y="1"/>
                  </a:moveTo>
                  <a:cubicBezTo>
                    <a:pt x="78" y="1"/>
                    <a:pt x="96" y="1"/>
                    <a:pt x="113" y="1"/>
                  </a:cubicBezTo>
                  <a:cubicBezTo>
                    <a:pt x="119" y="0"/>
                    <a:pt x="120" y="2"/>
                    <a:pt x="119" y="8"/>
                  </a:cubicBezTo>
                  <a:cubicBezTo>
                    <a:pt x="112" y="31"/>
                    <a:pt x="84" y="53"/>
                    <a:pt x="61" y="53"/>
                  </a:cubicBezTo>
                  <a:cubicBezTo>
                    <a:pt x="38" y="54"/>
                    <a:pt x="10" y="32"/>
                    <a:pt x="2" y="9"/>
                  </a:cubicBezTo>
                  <a:cubicBezTo>
                    <a:pt x="0" y="3"/>
                    <a:pt x="0" y="0"/>
                    <a:pt x="8" y="1"/>
                  </a:cubicBezTo>
                  <a:cubicBezTo>
                    <a:pt x="25" y="1"/>
                    <a:pt x="43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  <p:sp>
          <p:nvSpPr>
            <p:cNvPr id="89" name="Freeform 83">
              <a:extLst>
                <a:ext uri="{FF2B5EF4-FFF2-40B4-BE49-F238E27FC236}">
                  <a16:creationId xmlns:a16="http://schemas.microsoft.com/office/drawing/2014/main" id="{D19A0479-A311-8178-4BE0-5C48DF9FB9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2" y="2463"/>
              <a:ext cx="87" cy="38"/>
            </a:xfrm>
            <a:custGeom>
              <a:avLst/>
              <a:gdLst>
                <a:gd name="T0" fmla="*/ 60 w 120"/>
                <a:gd name="T1" fmla="*/ 1 h 53"/>
                <a:gd name="T2" fmla="*/ 112 w 120"/>
                <a:gd name="T3" fmla="*/ 1 h 53"/>
                <a:gd name="T4" fmla="*/ 118 w 120"/>
                <a:gd name="T5" fmla="*/ 8 h 53"/>
                <a:gd name="T6" fmla="*/ 60 w 120"/>
                <a:gd name="T7" fmla="*/ 53 h 53"/>
                <a:gd name="T8" fmla="*/ 2 w 120"/>
                <a:gd name="T9" fmla="*/ 7 h 53"/>
                <a:gd name="T10" fmla="*/ 8 w 120"/>
                <a:gd name="T11" fmla="*/ 1 h 53"/>
                <a:gd name="T12" fmla="*/ 60 w 120"/>
                <a:gd name="T13" fmla="*/ 1 h 53"/>
                <a:gd name="T14" fmla="*/ 60 w 120"/>
                <a:gd name="T15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53">
                  <a:moveTo>
                    <a:pt x="60" y="1"/>
                  </a:moveTo>
                  <a:cubicBezTo>
                    <a:pt x="78" y="1"/>
                    <a:pt x="95" y="1"/>
                    <a:pt x="112" y="1"/>
                  </a:cubicBezTo>
                  <a:cubicBezTo>
                    <a:pt x="119" y="0"/>
                    <a:pt x="120" y="2"/>
                    <a:pt x="118" y="8"/>
                  </a:cubicBezTo>
                  <a:cubicBezTo>
                    <a:pt x="111" y="31"/>
                    <a:pt x="82" y="53"/>
                    <a:pt x="60" y="53"/>
                  </a:cubicBezTo>
                  <a:cubicBezTo>
                    <a:pt x="37" y="53"/>
                    <a:pt x="9" y="30"/>
                    <a:pt x="2" y="7"/>
                  </a:cubicBezTo>
                  <a:cubicBezTo>
                    <a:pt x="0" y="0"/>
                    <a:pt x="3" y="1"/>
                    <a:pt x="8" y="1"/>
                  </a:cubicBezTo>
                  <a:cubicBezTo>
                    <a:pt x="25" y="1"/>
                    <a:pt x="43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FF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s-PE"/>
            </a:p>
          </p:txBody>
        </p:sp>
      </p:grpSp>
    </p:spTree>
    <p:extLst>
      <p:ext uri="{BB962C8B-B14F-4D97-AF65-F5344CB8AC3E}">
        <p14:creationId xmlns:p14="http://schemas.microsoft.com/office/powerpoint/2010/main" val="14326768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160816" y="810308"/>
            <a:ext cx="2160240" cy="2017751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spcBef>
                <a:spcPct val="0"/>
              </a:spcBef>
              <a:buNone/>
              <a:defRPr sz="3600" b="1" kern="1200">
                <a:solidFill>
                  <a:schemeClr val="tx1"/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pPr algn="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طرح بندی</a:t>
            </a:r>
            <a:endParaRPr lang="en-US" altLang="ko-KR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400000000000000" pitchFamily="2" charset="-78"/>
            </a:endParaRPr>
          </a:p>
          <a:p>
            <a:pPr algn="r" rtl="1"/>
            <a:r>
              <a:rPr lang="fa-IR" altLang="ko-KR" dirty="0">
                <a:solidFill>
                  <a:srgbClr val="00B0F0"/>
                </a:solidFill>
                <a:latin typeface="+mj-lt"/>
                <a:cs typeface="B Nazanin" panose="00000400000000000000" pitchFamily="2" charset="-78"/>
              </a:rPr>
              <a:t>دو</a:t>
            </a:r>
            <a:endParaRPr lang="en-US" altLang="ko-KR" dirty="0">
              <a:solidFill>
                <a:srgbClr val="00B0F0"/>
              </a:solidFill>
              <a:latin typeface="+mj-lt"/>
              <a:cs typeface="B Nazanin" panose="00000400000000000000" pitchFamily="2" charset="-78"/>
            </a:endParaRPr>
          </a:p>
          <a:p>
            <a:pPr algn="r" rtl="1"/>
            <a:r>
              <a:rPr lang="fa-IR" altLang="ko-KR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400000000000000" pitchFamily="2" charset="-78"/>
              </a:rPr>
              <a:t>ستونی</a:t>
            </a:r>
            <a:endParaRPr lang="ko-KR" altLang="en-US" dirty="0">
              <a:latin typeface="+mj-lt"/>
              <a:cs typeface="B Nazanin" panose="000004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274805" y="801339"/>
            <a:ext cx="2593340" cy="3530502"/>
            <a:chOff x="3274805" y="801339"/>
            <a:chExt cx="2593340" cy="3530502"/>
          </a:xfrm>
        </p:grpSpPr>
        <p:sp>
          <p:nvSpPr>
            <p:cNvPr id="5" name="Rectangle 4"/>
            <p:cNvSpPr/>
            <p:nvPr/>
          </p:nvSpPr>
          <p:spPr>
            <a:xfrm>
              <a:off x="3274805" y="801339"/>
              <a:ext cx="2593340" cy="3530502"/>
            </a:xfrm>
            <a:prstGeom prst="rect">
              <a:avLst/>
            </a:prstGeom>
            <a:noFill/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6" name="Rectangle 5"/>
            <p:cNvSpPr/>
            <p:nvPr/>
          </p:nvSpPr>
          <p:spPr>
            <a:xfrm>
              <a:off x="3466380" y="928382"/>
              <a:ext cx="2243304" cy="32764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9" name="Group 8"/>
          <p:cNvGrpSpPr/>
          <p:nvPr/>
        </p:nvGrpSpPr>
        <p:grpSpPr>
          <a:xfrm>
            <a:off x="5998553" y="801339"/>
            <a:ext cx="2593340" cy="3530502"/>
            <a:chOff x="3274805" y="801339"/>
            <a:chExt cx="2593340" cy="3530502"/>
          </a:xfrm>
        </p:grpSpPr>
        <p:sp>
          <p:nvSpPr>
            <p:cNvPr id="10" name="Rectangle 9"/>
            <p:cNvSpPr/>
            <p:nvPr/>
          </p:nvSpPr>
          <p:spPr>
            <a:xfrm>
              <a:off x="3274805" y="801339"/>
              <a:ext cx="2593340" cy="3530502"/>
            </a:xfrm>
            <a:prstGeom prst="rect">
              <a:avLst/>
            </a:prstGeom>
            <a:noFill/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3466380" y="928382"/>
              <a:ext cx="2243304" cy="327641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r" rtl="1"/>
              <a:endParaRPr lang="ko-KR" altLang="en-US" dirty="0">
                <a:cs typeface="B Nazanin" panose="00000400000000000000" pitchFamily="2" charset="-78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3783169" y="1132551"/>
            <a:ext cx="1724935" cy="2257808"/>
            <a:chOff x="2227884" y="1338988"/>
            <a:chExt cx="6160540" cy="2257808"/>
          </a:xfrm>
        </p:grpSpPr>
        <p:sp>
          <p:nvSpPr>
            <p:cNvPr id="13" name="TextBox 12"/>
            <p:cNvSpPr txBox="1"/>
            <p:nvPr/>
          </p:nvSpPr>
          <p:spPr>
            <a:xfrm>
              <a:off x="2227884" y="1657804"/>
              <a:ext cx="616054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227884" y="1338988"/>
              <a:ext cx="616054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449312" y="1132551"/>
            <a:ext cx="1724935" cy="2257808"/>
            <a:chOff x="2227884" y="1338988"/>
            <a:chExt cx="6160540" cy="2257808"/>
          </a:xfrm>
        </p:grpSpPr>
        <p:sp>
          <p:nvSpPr>
            <p:cNvPr id="16" name="TextBox 15"/>
            <p:cNvSpPr txBox="1"/>
            <p:nvPr/>
          </p:nvSpPr>
          <p:spPr>
            <a:xfrm>
              <a:off x="2227884" y="1657804"/>
              <a:ext cx="6160540" cy="19389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 امیدوارم و معتقدم که این الگو زمان، پول و اعتبار شما را جلب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2227884" y="1338988"/>
              <a:ext cx="616054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8" name="Medio marco 17"/>
          <p:cNvSpPr/>
          <p:nvPr/>
        </p:nvSpPr>
        <p:spPr>
          <a:xfrm rot="10800000">
            <a:off x="8495928" y="4495428"/>
            <a:ext cx="648072" cy="648072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72371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Elipse 9"/>
          <p:cNvSpPr/>
          <p:nvPr/>
        </p:nvSpPr>
        <p:spPr>
          <a:xfrm>
            <a:off x="323528" y="4443958"/>
            <a:ext cx="5008268" cy="13385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grpSp>
        <p:nvGrpSpPr>
          <p:cNvPr id="9" name="Grupo 8"/>
          <p:cNvGrpSpPr/>
          <p:nvPr/>
        </p:nvGrpSpPr>
        <p:grpSpPr>
          <a:xfrm>
            <a:off x="5985869" y="3020611"/>
            <a:ext cx="1944216" cy="1158313"/>
            <a:chOff x="-3132856" y="1275606"/>
            <a:chExt cx="1944216" cy="1158313"/>
          </a:xfrm>
        </p:grpSpPr>
        <p:sp>
          <p:nvSpPr>
            <p:cNvPr id="3" name="Rounded Rectangle 2"/>
            <p:cNvSpPr/>
            <p:nvPr/>
          </p:nvSpPr>
          <p:spPr>
            <a:xfrm>
              <a:off x="-3132856" y="1275606"/>
              <a:ext cx="1944216" cy="1158313"/>
            </a:xfrm>
            <a:prstGeom prst="roundRect">
              <a:avLst/>
            </a:prstGeom>
            <a:solidFill>
              <a:schemeClr val="tx1">
                <a:lumMod val="75000"/>
                <a:lumOff val="25000"/>
                <a:alpha val="7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400000000000000" pitchFamily="2" charset="-78"/>
              </a:endParaRPr>
            </a:p>
          </p:txBody>
        </p:sp>
        <p:sp>
          <p:nvSpPr>
            <p:cNvPr id="5" name="TextBox 4"/>
            <p:cNvSpPr txBox="1"/>
            <p:nvPr/>
          </p:nvSpPr>
          <p:spPr>
            <a:xfrm>
              <a:off x="-3132856" y="1347614"/>
              <a:ext cx="194421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000" dirty="0">
                  <a:solidFill>
                    <a:schemeClr val="bg1"/>
                  </a:solidFill>
                  <a:cs typeface="B Nazanin" panose="00000400000000000000" pitchFamily="2" charset="-78"/>
                </a:rPr>
                <a:t>این الگوی پاورپوینت دارای طراحی تمیز و خنثی است که می تواند با هر محتوایی سازگار شود و با ارائه پاورپوینت های مختلف مطابق با نیازهای شما مطابقت دارد.</a:t>
              </a:r>
              <a:endParaRPr lang="en-US" altLang="ko-KR" sz="10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4221673" y="1719166"/>
            <a:ext cx="5472608" cy="826255"/>
            <a:chOff x="1828381" y="3313206"/>
            <a:chExt cx="5472608" cy="826255"/>
          </a:xfrm>
        </p:grpSpPr>
        <p:sp>
          <p:nvSpPr>
            <p:cNvPr id="6" name="Title 1"/>
            <p:cNvSpPr txBox="1">
              <a:spLocks/>
            </p:cNvSpPr>
            <p:nvPr/>
          </p:nvSpPr>
          <p:spPr>
            <a:xfrm>
              <a:off x="1828381" y="3313206"/>
              <a:ext cx="5472608" cy="542078"/>
            </a:xfrm>
            <a:prstGeom prst="rect">
              <a:avLst/>
            </a:prstGeom>
          </p:spPr>
          <p:txBody>
            <a:bodyPr anchor="ctr"/>
            <a:lstStyle>
              <a:lvl1pPr algn="ctr" defTabSz="914400" rtl="0" eaLnBrk="1" latinLnBrk="1" hangingPunct="1">
                <a:spcBef>
                  <a:spcPct val="0"/>
                </a:spcBef>
                <a:buNone/>
                <a:defRPr sz="36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ea typeface="+mj-ea"/>
                  <a:cs typeface="Arial" pitchFamily="34" charset="0"/>
                </a:defRPr>
              </a:lvl1pPr>
            </a:lstStyle>
            <a:p>
              <a:pPr rtl="1"/>
              <a:r>
                <a:rPr lang="fa-IR" altLang="ko-KR" dirty="0">
                  <a:solidFill>
                    <a:srgbClr val="FF0000"/>
                  </a:solidFill>
                  <a:latin typeface="+mj-lt"/>
                  <a:cs typeface="B Nazanin" panose="00000400000000000000" pitchFamily="2" charset="-78"/>
                </a:rPr>
                <a:t>متشکرم</a:t>
              </a:r>
              <a:endParaRPr lang="ko-KR" altLang="en-US" dirty="0">
                <a:solidFill>
                  <a:srgbClr val="FF0000"/>
                </a:solidFill>
                <a:latin typeface="+mj-lt"/>
                <a:cs typeface="B Nazanin" panose="00000400000000000000" pitchFamily="2" charset="-78"/>
              </a:endParaRPr>
            </a:p>
          </p:txBody>
        </p:sp>
        <p:sp>
          <p:nvSpPr>
            <p:cNvPr id="7" name="Text Placeholder 7"/>
            <p:cNvSpPr txBox="1">
              <a:spLocks/>
            </p:cNvSpPr>
            <p:nvPr/>
          </p:nvSpPr>
          <p:spPr>
            <a:xfrm>
              <a:off x="1828381" y="3862774"/>
              <a:ext cx="5472608" cy="276687"/>
            </a:xfrm>
            <a:prstGeom prst="rect">
              <a:avLst/>
            </a:prstGeom>
          </p:spPr>
          <p:txBody>
            <a:bodyPr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altLang="ko-KR" sz="1200" dirty="0">
                  <a:solidFill>
                    <a:srgbClr val="FF0000"/>
                  </a:solidFill>
                  <a:cs typeface="B Nazanin" panose="00000400000000000000" pitchFamily="2" charset="-78"/>
                </a:rPr>
                <a:t>این متن را می توان با متن خود جایگزین کرد</a:t>
              </a:r>
              <a:endParaRPr lang="ko-KR" altLang="en-US" sz="1200" dirty="0">
                <a:solidFill>
                  <a:srgbClr val="FF000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1" name="Elipse 10"/>
          <p:cNvSpPr/>
          <p:nvPr/>
        </p:nvSpPr>
        <p:spPr>
          <a:xfrm>
            <a:off x="6303725" y="4433795"/>
            <a:ext cx="1308503" cy="144016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521F71B4-577C-49B5-78DB-1D766DD21D29}"/>
              </a:ext>
            </a:extLst>
          </p:cNvPr>
          <p:cNvGrpSpPr>
            <a:grpSpLocks noChangeAspect="1"/>
          </p:cNvGrpSpPr>
          <p:nvPr/>
        </p:nvGrpSpPr>
        <p:grpSpPr bwMode="auto">
          <a:xfrm flipH="1">
            <a:off x="865188" y="2646363"/>
            <a:ext cx="3783013" cy="1889126"/>
            <a:chOff x="545" y="1667"/>
            <a:chExt cx="2383" cy="1190"/>
          </a:xfrm>
        </p:grpSpPr>
        <p:sp>
          <p:nvSpPr>
            <p:cNvPr id="14" name="Freeform 5">
              <a:extLst>
                <a:ext uri="{FF2B5EF4-FFF2-40B4-BE49-F238E27FC236}">
                  <a16:creationId xmlns:a16="http://schemas.microsoft.com/office/drawing/2014/main" id="{93734E66-13E0-4A56-FA3F-11BA6CEFE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22" y="1959"/>
              <a:ext cx="606" cy="898"/>
            </a:xfrm>
            <a:custGeom>
              <a:avLst/>
              <a:gdLst>
                <a:gd name="T0" fmla="*/ 35 w 160"/>
                <a:gd name="T1" fmla="*/ 235 h 236"/>
                <a:gd name="T2" fmla="*/ 33 w 160"/>
                <a:gd name="T3" fmla="*/ 234 h 236"/>
                <a:gd name="T4" fmla="*/ 34 w 160"/>
                <a:gd name="T5" fmla="*/ 227 h 236"/>
                <a:gd name="T6" fmla="*/ 46 w 160"/>
                <a:gd name="T7" fmla="*/ 218 h 236"/>
                <a:gd name="T8" fmla="*/ 49 w 160"/>
                <a:gd name="T9" fmla="*/ 213 h 236"/>
                <a:gd name="T10" fmla="*/ 46 w 160"/>
                <a:gd name="T11" fmla="*/ 105 h 236"/>
                <a:gd name="T12" fmla="*/ 42 w 160"/>
                <a:gd name="T13" fmla="*/ 99 h 236"/>
                <a:gd name="T14" fmla="*/ 11 w 160"/>
                <a:gd name="T15" fmla="*/ 76 h 236"/>
                <a:gd name="T16" fmla="*/ 4 w 160"/>
                <a:gd name="T17" fmla="*/ 53 h 236"/>
                <a:gd name="T18" fmla="*/ 24 w 160"/>
                <a:gd name="T19" fmla="*/ 15 h 236"/>
                <a:gd name="T20" fmla="*/ 50 w 160"/>
                <a:gd name="T21" fmla="*/ 2 h 236"/>
                <a:gd name="T22" fmla="*/ 63 w 160"/>
                <a:gd name="T23" fmla="*/ 12 h 236"/>
                <a:gd name="T24" fmla="*/ 72 w 160"/>
                <a:gd name="T25" fmla="*/ 33 h 236"/>
                <a:gd name="T26" fmla="*/ 73 w 160"/>
                <a:gd name="T27" fmla="*/ 34 h 236"/>
                <a:gd name="T28" fmla="*/ 75 w 160"/>
                <a:gd name="T29" fmla="*/ 11 h 236"/>
                <a:gd name="T30" fmla="*/ 73 w 160"/>
                <a:gd name="T31" fmla="*/ 7 h 236"/>
                <a:gd name="T32" fmla="*/ 75 w 160"/>
                <a:gd name="T33" fmla="*/ 1 h 236"/>
                <a:gd name="T34" fmla="*/ 82 w 160"/>
                <a:gd name="T35" fmla="*/ 0 h 236"/>
                <a:gd name="T36" fmla="*/ 85 w 160"/>
                <a:gd name="T37" fmla="*/ 8 h 236"/>
                <a:gd name="T38" fmla="*/ 84 w 160"/>
                <a:gd name="T39" fmla="*/ 11 h 236"/>
                <a:gd name="T40" fmla="*/ 87 w 160"/>
                <a:gd name="T41" fmla="*/ 33 h 236"/>
                <a:gd name="T42" fmla="*/ 96 w 160"/>
                <a:gd name="T43" fmla="*/ 11 h 236"/>
                <a:gd name="T44" fmla="*/ 109 w 160"/>
                <a:gd name="T45" fmla="*/ 2 h 236"/>
                <a:gd name="T46" fmla="*/ 138 w 160"/>
                <a:gd name="T47" fmla="*/ 19 h 236"/>
                <a:gd name="T48" fmla="*/ 155 w 160"/>
                <a:gd name="T49" fmla="*/ 50 h 236"/>
                <a:gd name="T50" fmla="*/ 148 w 160"/>
                <a:gd name="T51" fmla="*/ 77 h 236"/>
                <a:gd name="T52" fmla="*/ 117 w 160"/>
                <a:gd name="T53" fmla="*/ 99 h 236"/>
                <a:gd name="T54" fmla="*/ 114 w 160"/>
                <a:gd name="T55" fmla="*/ 105 h 236"/>
                <a:gd name="T56" fmla="*/ 110 w 160"/>
                <a:gd name="T57" fmla="*/ 212 h 236"/>
                <a:gd name="T58" fmla="*/ 114 w 160"/>
                <a:gd name="T59" fmla="*/ 219 h 236"/>
                <a:gd name="T60" fmla="*/ 126 w 160"/>
                <a:gd name="T61" fmla="*/ 227 h 236"/>
                <a:gd name="T62" fmla="*/ 128 w 160"/>
                <a:gd name="T63" fmla="*/ 230 h 236"/>
                <a:gd name="T64" fmla="*/ 121 w 160"/>
                <a:gd name="T65" fmla="*/ 235 h 236"/>
                <a:gd name="T66" fmla="*/ 115 w 160"/>
                <a:gd name="T67" fmla="*/ 234 h 236"/>
                <a:gd name="T68" fmla="*/ 86 w 160"/>
                <a:gd name="T69" fmla="*/ 228 h 236"/>
                <a:gd name="T70" fmla="*/ 75 w 160"/>
                <a:gd name="T71" fmla="*/ 228 h 236"/>
                <a:gd name="T72" fmla="*/ 46 w 160"/>
                <a:gd name="T73" fmla="*/ 234 h 236"/>
                <a:gd name="T74" fmla="*/ 35 w 160"/>
                <a:gd name="T75" fmla="*/ 23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0" h="236">
                  <a:moveTo>
                    <a:pt x="35" y="235"/>
                  </a:moveTo>
                  <a:cubicBezTo>
                    <a:pt x="34" y="235"/>
                    <a:pt x="32" y="236"/>
                    <a:pt x="33" y="234"/>
                  </a:cubicBezTo>
                  <a:cubicBezTo>
                    <a:pt x="33" y="232"/>
                    <a:pt x="31" y="229"/>
                    <a:pt x="34" y="227"/>
                  </a:cubicBezTo>
                  <a:cubicBezTo>
                    <a:pt x="38" y="224"/>
                    <a:pt x="42" y="221"/>
                    <a:pt x="46" y="218"/>
                  </a:cubicBezTo>
                  <a:cubicBezTo>
                    <a:pt x="48" y="217"/>
                    <a:pt x="49" y="215"/>
                    <a:pt x="49" y="213"/>
                  </a:cubicBezTo>
                  <a:cubicBezTo>
                    <a:pt x="48" y="177"/>
                    <a:pt x="47" y="141"/>
                    <a:pt x="46" y="105"/>
                  </a:cubicBezTo>
                  <a:cubicBezTo>
                    <a:pt x="46" y="102"/>
                    <a:pt x="45" y="100"/>
                    <a:pt x="42" y="99"/>
                  </a:cubicBezTo>
                  <a:cubicBezTo>
                    <a:pt x="32" y="91"/>
                    <a:pt x="21" y="84"/>
                    <a:pt x="11" y="76"/>
                  </a:cubicBezTo>
                  <a:cubicBezTo>
                    <a:pt x="2" y="70"/>
                    <a:pt x="0" y="62"/>
                    <a:pt x="4" y="53"/>
                  </a:cubicBezTo>
                  <a:cubicBezTo>
                    <a:pt x="10" y="40"/>
                    <a:pt x="16" y="27"/>
                    <a:pt x="24" y="15"/>
                  </a:cubicBezTo>
                  <a:cubicBezTo>
                    <a:pt x="30" y="6"/>
                    <a:pt x="38" y="1"/>
                    <a:pt x="50" y="2"/>
                  </a:cubicBezTo>
                  <a:cubicBezTo>
                    <a:pt x="60" y="3"/>
                    <a:pt x="60" y="2"/>
                    <a:pt x="63" y="12"/>
                  </a:cubicBezTo>
                  <a:cubicBezTo>
                    <a:pt x="66" y="19"/>
                    <a:pt x="69" y="26"/>
                    <a:pt x="72" y="33"/>
                  </a:cubicBezTo>
                  <a:cubicBezTo>
                    <a:pt x="72" y="33"/>
                    <a:pt x="72" y="33"/>
                    <a:pt x="73" y="34"/>
                  </a:cubicBezTo>
                  <a:cubicBezTo>
                    <a:pt x="74" y="26"/>
                    <a:pt x="75" y="18"/>
                    <a:pt x="75" y="11"/>
                  </a:cubicBezTo>
                  <a:cubicBezTo>
                    <a:pt x="76" y="9"/>
                    <a:pt x="74" y="8"/>
                    <a:pt x="73" y="7"/>
                  </a:cubicBezTo>
                  <a:cubicBezTo>
                    <a:pt x="71" y="4"/>
                    <a:pt x="72" y="2"/>
                    <a:pt x="75" y="1"/>
                  </a:cubicBezTo>
                  <a:cubicBezTo>
                    <a:pt x="77" y="0"/>
                    <a:pt x="80" y="0"/>
                    <a:pt x="82" y="0"/>
                  </a:cubicBezTo>
                  <a:cubicBezTo>
                    <a:pt x="88" y="1"/>
                    <a:pt x="89" y="3"/>
                    <a:pt x="85" y="8"/>
                  </a:cubicBezTo>
                  <a:cubicBezTo>
                    <a:pt x="84" y="9"/>
                    <a:pt x="84" y="10"/>
                    <a:pt x="84" y="11"/>
                  </a:cubicBezTo>
                  <a:cubicBezTo>
                    <a:pt x="85" y="18"/>
                    <a:pt x="86" y="25"/>
                    <a:pt x="87" y="33"/>
                  </a:cubicBezTo>
                  <a:cubicBezTo>
                    <a:pt x="90" y="24"/>
                    <a:pt x="93" y="18"/>
                    <a:pt x="96" y="11"/>
                  </a:cubicBezTo>
                  <a:cubicBezTo>
                    <a:pt x="100" y="2"/>
                    <a:pt x="100" y="3"/>
                    <a:pt x="109" y="2"/>
                  </a:cubicBezTo>
                  <a:cubicBezTo>
                    <a:pt x="123" y="1"/>
                    <a:pt x="132" y="7"/>
                    <a:pt x="138" y="19"/>
                  </a:cubicBezTo>
                  <a:cubicBezTo>
                    <a:pt x="144" y="29"/>
                    <a:pt x="150" y="40"/>
                    <a:pt x="155" y="50"/>
                  </a:cubicBezTo>
                  <a:cubicBezTo>
                    <a:pt x="159" y="59"/>
                    <a:pt x="160" y="69"/>
                    <a:pt x="148" y="77"/>
                  </a:cubicBezTo>
                  <a:cubicBezTo>
                    <a:pt x="137" y="84"/>
                    <a:pt x="127" y="92"/>
                    <a:pt x="117" y="99"/>
                  </a:cubicBezTo>
                  <a:cubicBezTo>
                    <a:pt x="115" y="101"/>
                    <a:pt x="114" y="102"/>
                    <a:pt x="114" y="105"/>
                  </a:cubicBezTo>
                  <a:cubicBezTo>
                    <a:pt x="113" y="140"/>
                    <a:pt x="112" y="176"/>
                    <a:pt x="110" y="212"/>
                  </a:cubicBezTo>
                  <a:cubicBezTo>
                    <a:pt x="110" y="215"/>
                    <a:pt x="111" y="217"/>
                    <a:pt x="114" y="219"/>
                  </a:cubicBezTo>
                  <a:cubicBezTo>
                    <a:pt x="118" y="221"/>
                    <a:pt x="122" y="224"/>
                    <a:pt x="126" y="227"/>
                  </a:cubicBezTo>
                  <a:cubicBezTo>
                    <a:pt x="127" y="227"/>
                    <a:pt x="128" y="228"/>
                    <a:pt x="128" y="230"/>
                  </a:cubicBezTo>
                  <a:cubicBezTo>
                    <a:pt x="128" y="235"/>
                    <a:pt x="128" y="235"/>
                    <a:pt x="121" y="235"/>
                  </a:cubicBezTo>
                  <a:cubicBezTo>
                    <a:pt x="119" y="235"/>
                    <a:pt x="117" y="235"/>
                    <a:pt x="115" y="234"/>
                  </a:cubicBezTo>
                  <a:cubicBezTo>
                    <a:pt x="105" y="232"/>
                    <a:pt x="96" y="230"/>
                    <a:pt x="86" y="228"/>
                  </a:cubicBezTo>
                  <a:cubicBezTo>
                    <a:pt x="82" y="227"/>
                    <a:pt x="79" y="227"/>
                    <a:pt x="75" y="228"/>
                  </a:cubicBezTo>
                  <a:cubicBezTo>
                    <a:pt x="66" y="230"/>
                    <a:pt x="56" y="232"/>
                    <a:pt x="46" y="234"/>
                  </a:cubicBezTo>
                  <a:cubicBezTo>
                    <a:pt x="43" y="235"/>
                    <a:pt x="39" y="236"/>
                    <a:pt x="35" y="235"/>
                  </a:cubicBezTo>
                  <a:close/>
                </a:path>
              </a:pathLst>
            </a:custGeom>
            <a:solidFill>
              <a:srgbClr val="362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6">
              <a:extLst>
                <a:ext uri="{FF2B5EF4-FFF2-40B4-BE49-F238E27FC236}">
                  <a16:creationId xmlns:a16="http://schemas.microsoft.com/office/drawing/2014/main" id="{5AE240EA-F82A-E9B3-1618-4AFC6024A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" y="1959"/>
              <a:ext cx="599" cy="898"/>
            </a:xfrm>
            <a:custGeom>
              <a:avLst/>
              <a:gdLst>
                <a:gd name="T0" fmla="*/ 36 w 158"/>
                <a:gd name="T1" fmla="*/ 235 h 236"/>
                <a:gd name="T2" fmla="*/ 33 w 158"/>
                <a:gd name="T3" fmla="*/ 234 h 236"/>
                <a:gd name="T4" fmla="*/ 34 w 158"/>
                <a:gd name="T5" fmla="*/ 227 h 236"/>
                <a:gd name="T6" fmla="*/ 47 w 158"/>
                <a:gd name="T7" fmla="*/ 218 h 236"/>
                <a:gd name="T8" fmla="*/ 49 w 158"/>
                <a:gd name="T9" fmla="*/ 213 h 236"/>
                <a:gd name="T10" fmla="*/ 46 w 158"/>
                <a:gd name="T11" fmla="*/ 105 h 236"/>
                <a:gd name="T12" fmla="*/ 43 w 158"/>
                <a:gd name="T13" fmla="*/ 98 h 236"/>
                <a:gd name="T14" fmla="*/ 11 w 158"/>
                <a:gd name="T15" fmla="*/ 76 h 236"/>
                <a:gd name="T16" fmla="*/ 4 w 158"/>
                <a:gd name="T17" fmla="*/ 53 h 236"/>
                <a:gd name="T18" fmla="*/ 25 w 158"/>
                <a:gd name="T19" fmla="*/ 14 h 236"/>
                <a:gd name="T20" fmla="*/ 50 w 158"/>
                <a:gd name="T21" fmla="*/ 2 h 236"/>
                <a:gd name="T22" fmla="*/ 64 w 158"/>
                <a:gd name="T23" fmla="*/ 12 h 236"/>
                <a:gd name="T24" fmla="*/ 73 w 158"/>
                <a:gd name="T25" fmla="*/ 33 h 236"/>
                <a:gd name="T26" fmla="*/ 76 w 158"/>
                <a:gd name="T27" fmla="*/ 11 h 236"/>
                <a:gd name="T28" fmla="*/ 74 w 158"/>
                <a:gd name="T29" fmla="*/ 7 h 236"/>
                <a:gd name="T30" fmla="*/ 76 w 158"/>
                <a:gd name="T31" fmla="*/ 1 h 236"/>
                <a:gd name="T32" fmla="*/ 83 w 158"/>
                <a:gd name="T33" fmla="*/ 0 h 236"/>
                <a:gd name="T34" fmla="*/ 86 w 158"/>
                <a:gd name="T35" fmla="*/ 8 h 236"/>
                <a:gd name="T36" fmla="*/ 85 w 158"/>
                <a:gd name="T37" fmla="*/ 12 h 236"/>
                <a:gd name="T38" fmla="*/ 87 w 158"/>
                <a:gd name="T39" fmla="*/ 33 h 236"/>
                <a:gd name="T40" fmla="*/ 94 w 158"/>
                <a:gd name="T41" fmla="*/ 17 h 236"/>
                <a:gd name="T42" fmla="*/ 99 w 158"/>
                <a:gd name="T43" fmla="*/ 5 h 236"/>
                <a:gd name="T44" fmla="*/ 103 w 158"/>
                <a:gd name="T45" fmla="*/ 2 h 236"/>
                <a:gd name="T46" fmla="*/ 116 w 158"/>
                <a:gd name="T47" fmla="*/ 2 h 236"/>
                <a:gd name="T48" fmla="*/ 134 w 158"/>
                <a:gd name="T49" fmla="*/ 12 h 236"/>
                <a:gd name="T50" fmla="*/ 156 w 158"/>
                <a:gd name="T51" fmla="*/ 53 h 236"/>
                <a:gd name="T52" fmla="*/ 158 w 158"/>
                <a:gd name="T53" fmla="*/ 61 h 236"/>
                <a:gd name="T54" fmla="*/ 151 w 158"/>
                <a:gd name="T55" fmla="*/ 75 h 236"/>
                <a:gd name="T56" fmla="*/ 117 w 158"/>
                <a:gd name="T57" fmla="*/ 99 h 236"/>
                <a:gd name="T58" fmla="*/ 114 w 158"/>
                <a:gd name="T59" fmla="*/ 104 h 236"/>
                <a:gd name="T60" fmla="*/ 111 w 158"/>
                <a:gd name="T61" fmla="*/ 214 h 236"/>
                <a:gd name="T62" fmla="*/ 113 w 158"/>
                <a:gd name="T63" fmla="*/ 218 h 236"/>
                <a:gd name="T64" fmla="*/ 123 w 158"/>
                <a:gd name="T65" fmla="*/ 224 h 236"/>
                <a:gd name="T66" fmla="*/ 128 w 158"/>
                <a:gd name="T67" fmla="*/ 235 h 236"/>
                <a:gd name="T68" fmla="*/ 115 w 158"/>
                <a:gd name="T69" fmla="*/ 234 h 236"/>
                <a:gd name="T70" fmla="*/ 87 w 158"/>
                <a:gd name="T71" fmla="*/ 228 h 236"/>
                <a:gd name="T72" fmla="*/ 75 w 158"/>
                <a:gd name="T73" fmla="*/ 228 h 236"/>
                <a:gd name="T74" fmla="*/ 44 w 158"/>
                <a:gd name="T75" fmla="*/ 235 h 236"/>
                <a:gd name="T76" fmla="*/ 36 w 158"/>
                <a:gd name="T77" fmla="*/ 23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8" h="236">
                  <a:moveTo>
                    <a:pt x="36" y="235"/>
                  </a:moveTo>
                  <a:cubicBezTo>
                    <a:pt x="35" y="235"/>
                    <a:pt x="33" y="236"/>
                    <a:pt x="33" y="234"/>
                  </a:cubicBezTo>
                  <a:cubicBezTo>
                    <a:pt x="33" y="232"/>
                    <a:pt x="31" y="229"/>
                    <a:pt x="34" y="227"/>
                  </a:cubicBezTo>
                  <a:cubicBezTo>
                    <a:pt x="39" y="224"/>
                    <a:pt x="43" y="221"/>
                    <a:pt x="47" y="218"/>
                  </a:cubicBezTo>
                  <a:cubicBezTo>
                    <a:pt x="49" y="217"/>
                    <a:pt x="50" y="215"/>
                    <a:pt x="49" y="213"/>
                  </a:cubicBezTo>
                  <a:cubicBezTo>
                    <a:pt x="48" y="177"/>
                    <a:pt x="47" y="141"/>
                    <a:pt x="46" y="105"/>
                  </a:cubicBezTo>
                  <a:cubicBezTo>
                    <a:pt x="46" y="102"/>
                    <a:pt x="45" y="100"/>
                    <a:pt x="43" y="98"/>
                  </a:cubicBezTo>
                  <a:cubicBezTo>
                    <a:pt x="32" y="91"/>
                    <a:pt x="22" y="84"/>
                    <a:pt x="11" y="76"/>
                  </a:cubicBezTo>
                  <a:cubicBezTo>
                    <a:pt x="3" y="70"/>
                    <a:pt x="0" y="63"/>
                    <a:pt x="4" y="53"/>
                  </a:cubicBezTo>
                  <a:cubicBezTo>
                    <a:pt x="10" y="40"/>
                    <a:pt x="17" y="27"/>
                    <a:pt x="25" y="14"/>
                  </a:cubicBezTo>
                  <a:cubicBezTo>
                    <a:pt x="31" y="6"/>
                    <a:pt x="39" y="2"/>
                    <a:pt x="50" y="2"/>
                  </a:cubicBezTo>
                  <a:cubicBezTo>
                    <a:pt x="60" y="2"/>
                    <a:pt x="60" y="2"/>
                    <a:pt x="64" y="12"/>
                  </a:cubicBezTo>
                  <a:cubicBezTo>
                    <a:pt x="67" y="19"/>
                    <a:pt x="70" y="26"/>
                    <a:pt x="73" y="33"/>
                  </a:cubicBezTo>
                  <a:cubicBezTo>
                    <a:pt x="74" y="26"/>
                    <a:pt x="75" y="18"/>
                    <a:pt x="76" y="11"/>
                  </a:cubicBezTo>
                  <a:cubicBezTo>
                    <a:pt x="76" y="9"/>
                    <a:pt x="75" y="8"/>
                    <a:pt x="74" y="7"/>
                  </a:cubicBezTo>
                  <a:cubicBezTo>
                    <a:pt x="72" y="4"/>
                    <a:pt x="72" y="2"/>
                    <a:pt x="76" y="1"/>
                  </a:cubicBezTo>
                  <a:cubicBezTo>
                    <a:pt x="78" y="0"/>
                    <a:pt x="81" y="0"/>
                    <a:pt x="83" y="0"/>
                  </a:cubicBezTo>
                  <a:cubicBezTo>
                    <a:pt x="88" y="1"/>
                    <a:pt x="89" y="3"/>
                    <a:pt x="86" y="8"/>
                  </a:cubicBezTo>
                  <a:cubicBezTo>
                    <a:pt x="85" y="9"/>
                    <a:pt x="84" y="10"/>
                    <a:pt x="85" y="12"/>
                  </a:cubicBezTo>
                  <a:cubicBezTo>
                    <a:pt x="85" y="18"/>
                    <a:pt x="86" y="25"/>
                    <a:pt x="87" y="33"/>
                  </a:cubicBezTo>
                  <a:cubicBezTo>
                    <a:pt x="90" y="27"/>
                    <a:pt x="92" y="22"/>
                    <a:pt x="94" y="17"/>
                  </a:cubicBezTo>
                  <a:cubicBezTo>
                    <a:pt x="96" y="13"/>
                    <a:pt x="97" y="9"/>
                    <a:pt x="99" y="5"/>
                  </a:cubicBezTo>
                  <a:cubicBezTo>
                    <a:pt x="100" y="3"/>
                    <a:pt x="101" y="2"/>
                    <a:pt x="103" y="2"/>
                  </a:cubicBezTo>
                  <a:cubicBezTo>
                    <a:pt x="107" y="2"/>
                    <a:pt x="112" y="2"/>
                    <a:pt x="116" y="2"/>
                  </a:cubicBezTo>
                  <a:cubicBezTo>
                    <a:pt x="124" y="2"/>
                    <a:pt x="130" y="6"/>
                    <a:pt x="134" y="12"/>
                  </a:cubicBezTo>
                  <a:cubicBezTo>
                    <a:pt x="144" y="25"/>
                    <a:pt x="149" y="39"/>
                    <a:pt x="156" y="53"/>
                  </a:cubicBezTo>
                  <a:cubicBezTo>
                    <a:pt x="158" y="55"/>
                    <a:pt x="158" y="58"/>
                    <a:pt x="158" y="61"/>
                  </a:cubicBezTo>
                  <a:cubicBezTo>
                    <a:pt x="158" y="67"/>
                    <a:pt x="156" y="71"/>
                    <a:pt x="151" y="75"/>
                  </a:cubicBezTo>
                  <a:cubicBezTo>
                    <a:pt x="140" y="83"/>
                    <a:pt x="128" y="91"/>
                    <a:pt x="117" y="99"/>
                  </a:cubicBezTo>
                  <a:cubicBezTo>
                    <a:pt x="115" y="101"/>
                    <a:pt x="114" y="102"/>
                    <a:pt x="114" y="104"/>
                  </a:cubicBezTo>
                  <a:cubicBezTo>
                    <a:pt x="113" y="141"/>
                    <a:pt x="112" y="177"/>
                    <a:pt x="111" y="214"/>
                  </a:cubicBezTo>
                  <a:cubicBezTo>
                    <a:pt x="111" y="216"/>
                    <a:pt x="111" y="217"/>
                    <a:pt x="113" y="218"/>
                  </a:cubicBezTo>
                  <a:cubicBezTo>
                    <a:pt x="116" y="220"/>
                    <a:pt x="119" y="222"/>
                    <a:pt x="123" y="224"/>
                  </a:cubicBezTo>
                  <a:cubicBezTo>
                    <a:pt x="128" y="226"/>
                    <a:pt x="129" y="230"/>
                    <a:pt x="128" y="235"/>
                  </a:cubicBezTo>
                  <a:cubicBezTo>
                    <a:pt x="123" y="236"/>
                    <a:pt x="119" y="235"/>
                    <a:pt x="115" y="234"/>
                  </a:cubicBezTo>
                  <a:cubicBezTo>
                    <a:pt x="105" y="232"/>
                    <a:pt x="96" y="230"/>
                    <a:pt x="87" y="228"/>
                  </a:cubicBezTo>
                  <a:cubicBezTo>
                    <a:pt x="83" y="227"/>
                    <a:pt x="79" y="227"/>
                    <a:pt x="75" y="228"/>
                  </a:cubicBezTo>
                  <a:cubicBezTo>
                    <a:pt x="65" y="230"/>
                    <a:pt x="54" y="232"/>
                    <a:pt x="44" y="235"/>
                  </a:cubicBezTo>
                  <a:cubicBezTo>
                    <a:pt x="41" y="235"/>
                    <a:pt x="39" y="236"/>
                    <a:pt x="36" y="235"/>
                  </a:cubicBezTo>
                  <a:close/>
                </a:path>
              </a:pathLst>
            </a:custGeom>
            <a:solidFill>
              <a:srgbClr val="E41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Oval 7">
              <a:extLst>
                <a:ext uri="{FF2B5EF4-FFF2-40B4-BE49-F238E27FC236}">
                  <a16:creationId xmlns:a16="http://schemas.microsoft.com/office/drawing/2014/main" id="{CE077952-28C5-FB81-96E5-B5ED85BBE8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5" y="1670"/>
              <a:ext cx="273" cy="274"/>
            </a:xfrm>
            <a:prstGeom prst="ellipse">
              <a:avLst/>
            </a:prstGeom>
            <a:solidFill>
              <a:srgbClr val="362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8">
              <a:extLst>
                <a:ext uri="{FF2B5EF4-FFF2-40B4-BE49-F238E27FC236}">
                  <a16:creationId xmlns:a16="http://schemas.microsoft.com/office/drawing/2014/main" id="{F53A7104-585E-63F4-68DF-EA78C7D48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" y="1670"/>
              <a:ext cx="269" cy="274"/>
            </a:xfrm>
            <a:custGeom>
              <a:avLst/>
              <a:gdLst>
                <a:gd name="T0" fmla="*/ 35 w 71"/>
                <a:gd name="T1" fmla="*/ 72 h 72"/>
                <a:gd name="T2" fmla="*/ 0 w 71"/>
                <a:gd name="T3" fmla="*/ 36 h 72"/>
                <a:gd name="T4" fmla="*/ 35 w 71"/>
                <a:gd name="T5" fmla="*/ 0 h 72"/>
                <a:gd name="T6" fmla="*/ 71 w 71"/>
                <a:gd name="T7" fmla="*/ 36 h 72"/>
                <a:gd name="T8" fmla="*/ 35 w 71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2">
                  <a:moveTo>
                    <a:pt x="35" y="72"/>
                  </a:moveTo>
                  <a:cubicBezTo>
                    <a:pt x="16" y="72"/>
                    <a:pt x="0" y="56"/>
                    <a:pt x="0" y="36"/>
                  </a:cubicBezTo>
                  <a:cubicBezTo>
                    <a:pt x="0" y="16"/>
                    <a:pt x="15" y="0"/>
                    <a:pt x="35" y="0"/>
                  </a:cubicBezTo>
                  <a:cubicBezTo>
                    <a:pt x="55" y="0"/>
                    <a:pt x="71" y="16"/>
                    <a:pt x="71" y="36"/>
                  </a:cubicBezTo>
                  <a:cubicBezTo>
                    <a:pt x="71" y="56"/>
                    <a:pt x="55" y="72"/>
                    <a:pt x="35" y="72"/>
                  </a:cubicBezTo>
                  <a:close/>
                </a:path>
              </a:pathLst>
            </a:custGeom>
            <a:solidFill>
              <a:srgbClr val="E4101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9">
              <a:extLst>
                <a:ext uri="{FF2B5EF4-FFF2-40B4-BE49-F238E27FC236}">
                  <a16:creationId xmlns:a16="http://schemas.microsoft.com/office/drawing/2014/main" id="{B59BEC78-9C7D-2540-9C7D-0C9BE2588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" y="1959"/>
              <a:ext cx="606" cy="898"/>
            </a:xfrm>
            <a:custGeom>
              <a:avLst/>
              <a:gdLst>
                <a:gd name="T0" fmla="*/ 155 w 160"/>
                <a:gd name="T1" fmla="*/ 51 h 236"/>
                <a:gd name="T2" fmla="*/ 138 w 160"/>
                <a:gd name="T3" fmla="*/ 19 h 236"/>
                <a:gd name="T4" fmla="*/ 109 w 160"/>
                <a:gd name="T5" fmla="*/ 2 h 236"/>
                <a:gd name="T6" fmla="*/ 104 w 160"/>
                <a:gd name="T7" fmla="*/ 2 h 236"/>
                <a:gd name="T8" fmla="*/ 98 w 160"/>
                <a:gd name="T9" fmla="*/ 6 h 236"/>
                <a:gd name="T10" fmla="*/ 87 w 160"/>
                <a:gd name="T11" fmla="*/ 32 h 236"/>
                <a:gd name="T12" fmla="*/ 84 w 160"/>
                <a:gd name="T13" fmla="*/ 12 h 236"/>
                <a:gd name="T14" fmla="*/ 85 w 160"/>
                <a:gd name="T15" fmla="*/ 7 h 236"/>
                <a:gd name="T16" fmla="*/ 83 w 160"/>
                <a:gd name="T17" fmla="*/ 1 h 236"/>
                <a:gd name="T18" fmla="*/ 74 w 160"/>
                <a:gd name="T19" fmla="*/ 1 h 236"/>
                <a:gd name="T20" fmla="*/ 73 w 160"/>
                <a:gd name="T21" fmla="*/ 6 h 236"/>
                <a:gd name="T22" fmla="*/ 75 w 160"/>
                <a:gd name="T23" fmla="*/ 10 h 236"/>
                <a:gd name="T24" fmla="*/ 73 w 160"/>
                <a:gd name="T25" fmla="*/ 33 h 236"/>
                <a:gd name="T26" fmla="*/ 63 w 160"/>
                <a:gd name="T27" fmla="*/ 10 h 236"/>
                <a:gd name="T28" fmla="*/ 51 w 160"/>
                <a:gd name="T29" fmla="*/ 2 h 236"/>
                <a:gd name="T30" fmla="*/ 22 w 160"/>
                <a:gd name="T31" fmla="*/ 17 h 236"/>
                <a:gd name="T32" fmla="*/ 4 w 160"/>
                <a:gd name="T33" fmla="*/ 52 h 236"/>
                <a:gd name="T34" fmla="*/ 11 w 160"/>
                <a:gd name="T35" fmla="*/ 76 h 236"/>
                <a:gd name="T36" fmla="*/ 43 w 160"/>
                <a:gd name="T37" fmla="*/ 99 h 236"/>
                <a:gd name="T38" fmla="*/ 45 w 160"/>
                <a:gd name="T39" fmla="*/ 103 h 236"/>
                <a:gd name="T40" fmla="*/ 49 w 160"/>
                <a:gd name="T41" fmla="*/ 213 h 236"/>
                <a:gd name="T42" fmla="*/ 47 w 160"/>
                <a:gd name="T43" fmla="*/ 218 h 236"/>
                <a:gd name="T44" fmla="*/ 34 w 160"/>
                <a:gd name="T45" fmla="*/ 227 h 236"/>
                <a:gd name="T46" fmla="*/ 32 w 160"/>
                <a:gd name="T47" fmla="*/ 234 h 236"/>
                <a:gd name="T48" fmla="*/ 35 w 160"/>
                <a:gd name="T49" fmla="*/ 235 h 236"/>
                <a:gd name="T50" fmla="*/ 44 w 160"/>
                <a:gd name="T51" fmla="*/ 235 h 236"/>
                <a:gd name="T52" fmla="*/ 67 w 160"/>
                <a:gd name="T53" fmla="*/ 229 h 236"/>
                <a:gd name="T54" fmla="*/ 94 w 160"/>
                <a:gd name="T55" fmla="*/ 229 h 236"/>
                <a:gd name="T56" fmla="*/ 125 w 160"/>
                <a:gd name="T57" fmla="*/ 235 h 236"/>
                <a:gd name="T58" fmla="*/ 128 w 160"/>
                <a:gd name="T59" fmla="*/ 234 h 236"/>
                <a:gd name="T60" fmla="*/ 125 w 160"/>
                <a:gd name="T61" fmla="*/ 226 h 236"/>
                <a:gd name="T62" fmla="*/ 113 w 160"/>
                <a:gd name="T63" fmla="*/ 218 h 236"/>
                <a:gd name="T64" fmla="*/ 110 w 160"/>
                <a:gd name="T65" fmla="*/ 213 h 236"/>
                <a:gd name="T66" fmla="*/ 113 w 160"/>
                <a:gd name="T67" fmla="*/ 105 h 236"/>
                <a:gd name="T68" fmla="*/ 117 w 160"/>
                <a:gd name="T69" fmla="*/ 99 h 236"/>
                <a:gd name="T70" fmla="*/ 149 w 160"/>
                <a:gd name="T71" fmla="*/ 76 h 236"/>
                <a:gd name="T72" fmla="*/ 155 w 160"/>
                <a:gd name="T73" fmla="*/ 5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0" h="236">
                  <a:moveTo>
                    <a:pt x="155" y="51"/>
                  </a:moveTo>
                  <a:cubicBezTo>
                    <a:pt x="150" y="40"/>
                    <a:pt x="144" y="29"/>
                    <a:pt x="138" y="19"/>
                  </a:cubicBezTo>
                  <a:cubicBezTo>
                    <a:pt x="132" y="7"/>
                    <a:pt x="123" y="1"/>
                    <a:pt x="109" y="2"/>
                  </a:cubicBezTo>
                  <a:cubicBezTo>
                    <a:pt x="107" y="2"/>
                    <a:pt x="105" y="2"/>
                    <a:pt x="104" y="2"/>
                  </a:cubicBezTo>
                  <a:cubicBezTo>
                    <a:pt x="100" y="2"/>
                    <a:pt x="99" y="3"/>
                    <a:pt x="98" y="6"/>
                  </a:cubicBezTo>
                  <a:cubicBezTo>
                    <a:pt x="94" y="15"/>
                    <a:pt x="91" y="23"/>
                    <a:pt x="87" y="32"/>
                  </a:cubicBezTo>
                  <a:cubicBezTo>
                    <a:pt x="86" y="25"/>
                    <a:pt x="85" y="18"/>
                    <a:pt x="84" y="12"/>
                  </a:cubicBezTo>
                  <a:cubicBezTo>
                    <a:pt x="84" y="10"/>
                    <a:pt x="84" y="9"/>
                    <a:pt x="85" y="7"/>
                  </a:cubicBezTo>
                  <a:cubicBezTo>
                    <a:pt x="88" y="4"/>
                    <a:pt x="87" y="2"/>
                    <a:pt x="83" y="1"/>
                  </a:cubicBezTo>
                  <a:cubicBezTo>
                    <a:pt x="80" y="0"/>
                    <a:pt x="77" y="0"/>
                    <a:pt x="74" y="1"/>
                  </a:cubicBezTo>
                  <a:cubicBezTo>
                    <a:pt x="72" y="2"/>
                    <a:pt x="71" y="4"/>
                    <a:pt x="73" y="6"/>
                  </a:cubicBezTo>
                  <a:cubicBezTo>
                    <a:pt x="74" y="7"/>
                    <a:pt x="75" y="8"/>
                    <a:pt x="75" y="10"/>
                  </a:cubicBezTo>
                  <a:cubicBezTo>
                    <a:pt x="74" y="18"/>
                    <a:pt x="74" y="26"/>
                    <a:pt x="73" y="33"/>
                  </a:cubicBezTo>
                  <a:cubicBezTo>
                    <a:pt x="69" y="26"/>
                    <a:pt x="66" y="18"/>
                    <a:pt x="63" y="10"/>
                  </a:cubicBezTo>
                  <a:cubicBezTo>
                    <a:pt x="60" y="2"/>
                    <a:pt x="60" y="3"/>
                    <a:pt x="51" y="2"/>
                  </a:cubicBezTo>
                  <a:cubicBezTo>
                    <a:pt x="38" y="1"/>
                    <a:pt x="28" y="6"/>
                    <a:pt x="22" y="17"/>
                  </a:cubicBezTo>
                  <a:cubicBezTo>
                    <a:pt x="15" y="29"/>
                    <a:pt x="9" y="40"/>
                    <a:pt x="4" y="52"/>
                  </a:cubicBezTo>
                  <a:cubicBezTo>
                    <a:pt x="0" y="62"/>
                    <a:pt x="2" y="70"/>
                    <a:pt x="11" y="76"/>
                  </a:cubicBezTo>
                  <a:cubicBezTo>
                    <a:pt x="21" y="84"/>
                    <a:pt x="32" y="91"/>
                    <a:pt x="43" y="99"/>
                  </a:cubicBezTo>
                  <a:cubicBezTo>
                    <a:pt x="44" y="100"/>
                    <a:pt x="45" y="101"/>
                    <a:pt x="45" y="103"/>
                  </a:cubicBezTo>
                  <a:cubicBezTo>
                    <a:pt x="46" y="140"/>
                    <a:pt x="48" y="177"/>
                    <a:pt x="49" y="213"/>
                  </a:cubicBezTo>
                  <a:cubicBezTo>
                    <a:pt x="49" y="215"/>
                    <a:pt x="48" y="217"/>
                    <a:pt x="47" y="218"/>
                  </a:cubicBezTo>
                  <a:cubicBezTo>
                    <a:pt x="42" y="221"/>
                    <a:pt x="38" y="224"/>
                    <a:pt x="34" y="227"/>
                  </a:cubicBezTo>
                  <a:cubicBezTo>
                    <a:pt x="31" y="229"/>
                    <a:pt x="32" y="231"/>
                    <a:pt x="32" y="234"/>
                  </a:cubicBezTo>
                  <a:cubicBezTo>
                    <a:pt x="32" y="236"/>
                    <a:pt x="34" y="235"/>
                    <a:pt x="35" y="235"/>
                  </a:cubicBezTo>
                  <a:cubicBezTo>
                    <a:pt x="38" y="235"/>
                    <a:pt x="41" y="235"/>
                    <a:pt x="44" y="235"/>
                  </a:cubicBezTo>
                  <a:cubicBezTo>
                    <a:pt x="52" y="233"/>
                    <a:pt x="60" y="232"/>
                    <a:pt x="67" y="229"/>
                  </a:cubicBezTo>
                  <a:cubicBezTo>
                    <a:pt x="76" y="227"/>
                    <a:pt x="85" y="227"/>
                    <a:pt x="94" y="229"/>
                  </a:cubicBezTo>
                  <a:cubicBezTo>
                    <a:pt x="104" y="232"/>
                    <a:pt x="114" y="235"/>
                    <a:pt x="125" y="235"/>
                  </a:cubicBezTo>
                  <a:cubicBezTo>
                    <a:pt x="126" y="235"/>
                    <a:pt x="128" y="236"/>
                    <a:pt x="128" y="234"/>
                  </a:cubicBezTo>
                  <a:cubicBezTo>
                    <a:pt x="128" y="231"/>
                    <a:pt x="129" y="228"/>
                    <a:pt x="125" y="226"/>
                  </a:cubicBezTo>
                  <a:cubicBezTo>
                    <a:pt x="121" y="224"/>
                    <a:pt x="117" y="220"/>
                    <a:pt x="113" y="218"/>
                  </a:cubicBezTo>
                  <a:cubicBezTo>
                    <a:pt x="111" y="217"/>
                    <a:pt x="110" y="215"/>
                    <a:pt x="110" y="213"/>
                  </a:cubicBezTo>
                  <a:cubicBezTo>
                    <a:pt x="111" y="177"/>
                    <a:pt x="112" y="141"/>
                    <a:pt x="113" y="105"/>
                  </a:cubicBezTo>
                  <a:cubicBezTo>
                    <a:pt x="113" y="102"/>
                    <a:pt x="114" y="101"/>
                    <a:pt x="117" y="99"/>
                  </a:cubicBezTo>
                  <a:cubicBezTo>
                    <a:pt x="127" y="92"/>
                    <a:pt x="138" y="84"/>
                    <a:pt x="149" y="76"/>
                  </a:cubicBezTo>
                  <a:cubicBezTo>
                    <a:pt x="158" y="69"/>
                    <a:pt x="160" y="62"/>
                    <a:pt x="155" y="51"/>
                  </a:cubicBezTo>
                  <a:close/>
                </a:path>
              </a:pathLst>
            </a:custGeom>
            <a:solidFill>
              <a:srgbClr val="362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10">
              <a:extLst>
                <a:ext uri="{FF2B5EF4-FFF2-40B4-BE49-F238E27FC236}">
                  <a16:creationId xmlns:a16="http://schemas.microsoft.com/office/drawing/2014/main" id="{463D785B-7B70-20B5-E2AE-5F190AD013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86" y="1667"/>
              <a:ext cx="288" cy="281"/>
            </a:xfrm>
            <a:custGeom>
              <a:avLst/>
              <a:gdLst>
                <a:gd name="T0" fmla="*/ 42 w 76"/>
                <a:gd name="T1" fmla="*/ 72 h 74"/>
                <a:gd name="T2" fmla="*/ 73 w 76"/>
                <a:gd name="T3" fmla="*/ 44 h 74"/>
                <a:gd name="T4" fmla="*/ 54 w 76"/>
                <a:gd name="T5" fmla="*/ 5 h 74"/>
                <a:gd name="T6" fmla="*/ 52 w 76"/>
                <a:gd name="T7" fmla="*/ 4 h 74"/>
                <a:gd name="T8" fmla="*/ 28 w 76"/>
                <a:gd name="T9" fmla="*/ 3 h 74"/>
                <a:gd name="T10" fmla="*/ 24 w 76"/>
                <a:gd name="T11" fmla="*/ 4 h 74"/>
                <a:gd name="T12" fmla="*/ 8 w 76"/>
                <a:gd name="T13" fmla="*/ 17 h 74"/>
                <a:gd name="T14" fmla="*/ 7 w 76"/>
                <a:gd name="T15" fmla="*/ 55 h 74"/>
                <a:gd name="T16" fmla="*/ 42 w 76"/>
                <a:gd name="T17" fmla="*/ 7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74">
                  <a:moveTo>
                    <a:pt x="42" y="72"/>
                  </a:moveTo>
                  <a:cubicBezTo>
                    <a:pt x="57" y="71"/>
                    <a:pt x="71" y="59"/>
                    <a:pt x="73" y="44"/>
                  </a:cubicBezTo>
                  <a:cubicBezTo>
                    <a:pt x="76" y="27"/>
                    <a:pt x="68" y="11"/>
                    <a:pt x="54" y="5"/>
                  </a:cubicBezTo>
                  <a:cubicBezTo>
                    <a:pt x="53" y="4"/>
                    <a:pt x="53" y="4"/>
                    <a:pt x="52" y="4"/>
                  </a:cubicBezTo>
                  <a:cubicBezTo>
                    <a:pt x="44" y="1"/>
                    <a:pt x="36" y="0"/>
                    <a:pt x="28" y="3"/>
                  </a:cubicBezTo>
                  <a:cubicBezTo>
                    <a:pt x="27" y="3"/>
                    <a:pt x="25" y="3"/>
                    <a:pt x="24" y="4"/>
                  </a:cubicBezTo>
                  <a:cubicBezTo>
                    <a:pt x="17" y="7"/>
                    <a:pt x="12" y="11"/>
                    <a:pt x="8" y="17"/>
                  </a:cubicBezTo>
                  <a:cubicBezTo>
                    <a:pt x="0" y="30"/>
                    <a:pt x="0" y="43"/>
                    <a:pt x="7" y="55"/>
                  </a:cubicBezTo>
                  <a:cubicBezTo>
                    <a:pt x="15" y="68"/>
                    <a:pt x="27" y="74"/>
                    <a:pt x="42" y="72"/>
                  </a:cubicBezTo>
                  <a:close/>
                </a:path>
              </a:pathLst>
            </a:custGeom>
            <a:solidFill>
              <a:srgbClr val="362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19AAEE1D-FC49-8E4D-1273-1A556614F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0" y="1959"/>
              <a:ext cx="602" cy="898"/>
            </a:xfrm>
            <a:custGeom>
              <a:avLst/>
              <a:gdLst>
                <a:gd name="T0" fmla="*/ 155 w 159"/>
                <a:gd name="T1" fmla="*/ 52 h 236"/>
                <a:gd name="T2" fmla="*/ 137 w 159"/>
                <a:gd name="T3" fmla="*/ 16 h 236"/>
                <a:gd name="T4" fmla="*/ 110 w 159"/>
                <a:gd name="T5" fmla="*/ 2 h 236"/>
                <a:gd name="T6" fmla="*/ 104 w 159"/>
                <a:gd name="T7" fmla="*/ 2 h 236"/>
                <a:gd name="T8" fmla="*/ 97 w 159"/>
                <a:gd name="T9" fmla="*/ 6 h 236"/>
                <a:gd name="T10" fmla="*/ 89 w 159"/>
                <a:gd name="T11" fmla="*/ 27 h 236"/>
                <a:gd name="T12" fmla="*/ 86 w 159"/>
                <a:gd name="T13" fmla="*/ 30 h 236"/>
                <a:gd name="T14" fmla="*/ 84 w 159"/>
                <a:gd name="T15" fmla="*/ 11 h 236"/>
                <a:gd name="T16" fmla="*/ 85 w 159"/>
                <a:gd name="T17" fmla="*/ 7 h 236"/>
                <a:gd name="T18" fmla="*/ 82 w 159"/>
                <a:gd name="T19" fmla="*/ 0 h 236"/>
                <a:gd name="T20" fmla="*/ 74 w 159"/>
                <a:gd name="T21" fmla="*/ 1 h 236"/>
                <a:gd name="T22" fmla="*/ 73 w 159"/>
                <a:gd name="T23" fmla="*/ 6 h 236"/>
                <a:gd name="T24" fmla="*/ 75 w 159"/>
                <a:gd name="T25" fmla="*/ 11 h 236"/>
                <a:gd name="T26" fmla="*/ 73 w 159"/>
                <a:gd name="T27" fmla="*/ 34 h 236"/>
                <a:gd name="T28" fmla="*/ 63 w 159"/>
                <a:gd name="T29" fmla="*/ 11 h 236"/>
                <a:gd name="T30" fmla="*/ 49 w 159"/>
                <a:gd name="T31" fmla="*/ 2 h 236"/>
                <a:gd name="T32" fmla="*/ 22 w 159"/>
                <a:gd name="T33" fmla="*/ 16 h 236"/>
                <a:gd name="T34" fmla="*/ 4 w 159"/>
                <a:gd name="T35" fmla="*/ 52 h 236"/>
                <a:gd name="T36" fmla="*/ 11 w 159"/>
                <a:gd name="T37" fmla="*/ 77 h 236"/>
                <a:gd name="T38" fmla="*/ 42 w 159"/>
                <a:gd name="T39" fmla="*/ 99 h 236"/>
                <a:gd name="T40" fmla="*/ 45 w 159"/>
                <a:gd name="T41" fmla="*/ 105 h 236"/>
                <a:gd name="T42" fmla="*/ 49 w 159"/>
                <a:gd name="T43" fmla="*/ 212 h 236"/>
                <a:gd name="T44" fmla="*/ 46 w 159"/>
                <a:gd name="T45" fmla="*/ 218 h 236"/>
                <a:gd name="T46" fmla="*/ 34 w 159"/>
                <a:gd name="T47" fmla="*/ 227 h 236"/>
                <a:gd name="T48" fmla="*/ 32 w 159"/>
                <a:gd name="T49" fmla="*/ 234 h 236"/>
                <a:gd name="T50" fmla="*/ 35 w 159"/>
                <a:gd name="T51" fmla="*/ 235 h 236"/>
                <a:gd name="T52" fmla="*/ 46 w 159"/>
                <a:gd name="T53" fmla="*/ 234 h 236"/>
                <a:gd name="T54" fmla="*/ 75 w 159"/>
                <a:gd name="T55" fmla="*/ 228 h 236"/>
                <a:gd name="T56" fmla="*/ 85 w 159"/>
                <a:gd name="T57" fmla="*/ 228 h 236"/>
                <a:gd name="T58" fmla="*/ 113 w 159"/>
                <a:gd name="T59" fmla="*/ 234 h 236"/>
                <a:gd name="T60" fmla="*/ 121 w 159"/>
                <a:gd name="T61" fmla="*/ 235 h 236"/>
                <a:gd name="T62" fmla="*/ 125 w 159"/>
                <a:gd name="T63" fmla="*/ 235 h 236"/>
                <a:gd name="T64" fmla="*/ 127 w 159"/>
                <a:gd name="T65" fmla="*/ 235 h 236"/>
                <a:gd name="T66" fmla="*/ 125 w 159"/>
                <a:gd name="T67" fmla="*/ 226 h 236"/>
                <a:gd name="T68" fmla="*/ 113 w 159"/>
                <a:gd name="T69" fmla="*/ 218 h 236"/>
                <a:gd name="T70" fmla="*/ 110 w 159"/>
                <a:gd name="T71" fmla="*/ 212 h 236"/>
                <a:gd name="T72" fmla="*/ 113 w 159"/>
                <a:gd name="T73" fmla="*/ 104 h 236"/>
                <a:gd name="T74" fmla="*/ 116 w 159"/>
                <a:gd name="T75" fmla="*/ 99 h 236"/>
                <a:gd name="T76" fmla="*/ 148 w 159"/>
                <a:gd name="T77" fmla="*/ 77 h 236"/>
                <a:gd name="T78" fmla="*/ 155 w 159"/>
                <a:gd name="T79" fmla="*/ 5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9" h="236">
                  <a:moveTo>
                    <a:pt x="155" y="52"/>
                  </a:moveTo>
                  <a:cubicBezTo>
                    <a:pt x="150" y="40"/>
                    <a:pt x="144" y="28"/>
                    <a:pt x="137" y="16"/>
                  </a:cubicBezTo>
                  <a:cubicBezTo>
                    <a:pt x="130" y="6"/>
                    <a:pt x="122" y="1"/>
                    <a:pt x="110" y="2"/>
                  </a:cubicBezTo>
                  <a:cubicBezTo>
                    <a:pt x="108" y="2"/>
                    <a:pt x="106" y="2"/>
                    <a:pt x="104" y="2"/>
                  </a:cubicBezTo>
                  <a:cubicBezTo>
                    <a:pt x="100" y="2"/>
                    <a:pt x="99" y="3"/>
                    <a:pt x="97" y="6"/>
                  </a:cubicBezTo>
                  <a:cubicBezTo>
                    <a:pt x="95" y="13"/>
                    <a:pt x="92" y="20"/>
                    <a:pt x="89" y="27"/>
                  </a:cubicBezTo>
                  <a:cubicBezTo>
                    <a:pt x="88" y="28"/>
                    <a:pt x="88" y="30"/>
                    <a:pt x="86" y="30"/>
                  </a:cubicBezTo>
                  <a:cubicBezTo>
                    <a:pt x="85" y="24"/>
                    <a:pt x="84" y="17"/>
                    <a:pt x="84" y="11"/>
                  </a:cubicBezTo>
                  <a:cubicBezTo>
                    <a:pt x="83" y="9"/>
                    <a:pt x="84" y="8"/>
                    <a:pt x="85" y="7"/>
                  </a:cubicBezTo>
                  <a:cubicBezTo>
                    <a:pt x="88" y="3"/>
                    <a:pt x="87" y="2"/>
                    <a:pt x="82" y="0"/>
                  </a:cubicBezTo>
                  <a:cubicBezTo>
                    <a:pt x="80" y="0"/>
                    <a:pt x="77" y="0"/>
                    <a:pt x="74" y="1"/>
                  </a:cubicBezTo>
                  <a:cubicBezTo>
                    <a:pt x="72" y="2"/>
                    <a:pt x="71" y="4"/>
                    <a:pt x="73" y="6"/>
                  </a:cubicBezTo>
                  <a:cubicBezTo>
                    <a:pt x="74" y="8"/>
                    <a:pt x="75" y="9"/>
                    <a:pt x="75" y="11"/>
                  </a:cubicBezTo>
                  <a:cubicBezTo>
                    <a:pt x="74" y="18"/>
                    <a:pt x="73" y="26"/>
                    <a:pt x="73" y="34"/>
                  </a:cubicBezTo>
                  <a:cubicBezTo>
                    <a:pt x="69" y="26"/>
                    <a:pt x="66" y="19"/>
                    <a:pt x="63" y="11"/>
                  </a:cubicBezTo>
                  <a:cubicBezTo>
                    <a:pt x="59" y="2"/>
                    <a:pt x="59" y="3"/>
                    <a:pt x="49" y="2"/>
                  </a:cubicBezTo>
                  <a:cubicBezTo>
                    <a:pt x="37" y="1"/>
                    <a:pt x="29" y="6"/>
                    <a:pt x="22" y="16"/>
                  </a:cubicBezTo>
                  <a:cubicBezTo>
                    <a:pt x="16" y="28"/>
                    <a:pt x="10" y="40"/>
                    <a:pt x="4" y="52"/>
                  </a:cubicBezTo>
                  <a:cubicBezTo>
                    <a:pt x="0" y="60"/>
                    <a:pt x="0" y="69"/>
                    <a:pt x="11" y="77"/>
                  </a:cubicBezTo>
                  <a:cubicBezTo>
                    <a:pt x="21" y="84"/>
                    <a:pt x="32" y="91"/>
                    <a:pt x="42" y="99"/>
                  </a:cubicBezTo>
                  <a:cubicBezTo>
                    <a:pt x="44" y="100"/>
                    <a:pt x="45" y="102"/>
                    <a:pt x="45" y="105"/>
                  </a:cubicBezTo>
                  <a:cubicBezTo>
                    <a:pt x="46" y="141"/>
                    <a:pt x="48" y="177"/>
                    <a:pt x="49" y="212"/>
                  </a:cubicBezTo>
                  <a:cubicBezTo>
                    <a:pt x="49" y="215"/>
                    <a:pt x="48" y="217"/>
                    <a:pt x="46" y="218"/>
                  </a:cubicBezTo>
                  <a:cubicBezTo>
                    <a:pt x="42" y="221"/>
                    <a:pt x="38" y="224"/>
                    <a:pt x="34" y="227"/>
                  </a:cubicBezTo>
                  <a:cubicBezTo>
                    <a:pt x="31" y="229"/>
                    <a:pt x="32" y="232"/>
                    <a:pt x="32" y="234"/>
                  </a:cubicBezTo>
                  <a:cubicBezTo>
                    <a:pt x="32" y="236"/>
                    <a:pt x="34" y="235"/>
                    <a:pt x="35" y="235"/>
                  </a:cubicBezTo>
                  <a:cubicBezTo>
                    <a:pt x="38" y="236"/>
                    <a:pt x="42" y="235"/>
                    <a:pt x="46" y="234"/>
                  </a:cubicBezTo>
                  <a:cubicBezTo>
                    <a:pt x="55" y="232"/>
                    <a:pt x="65" y="230"/>
                    <a:pt x="75" y="228"/>
                  </a:cubicBezTo>
                  <a:cubicBezTo>
                    <a:pt x="78" y="227"/>
                    <a:pt x="82" y="227"/>
                    <a:pt x="85" y="228"/>
                  </a:cubicBezTo>
                  <a:cubicBezTo>
                    <a:pt x="94" y="230"/>
                    <a:pt x="103" y="232"/>
                    <a:pt x="113" y="234"/>
                  </a:cubicBezTo>
                  <a:cubicBezTo>
                    <a:pt x="115" y="235"/>
                    <a:pt x="118" y="235"/>
                    <a:pt x="121" y="235"/>
                  </a:cubicBezTo>
                  <a:cubicBezTo>
                    <a:pt x="122" y="235"/>
                    <a:pt x="124" y="235"/>
                    <a:pt x="125" y="235"/>
                  </a:cubicBezTo>
                  <a:cubicBezTo>
                    <a:pt x="126" y="235"/>
                    <a:pt x="127" y="236"/>
                    <a:pt x="127" y="235"/>
                  </a:cubicBezTo>
                  <a:cubicBezTo>
                    <a:pt x="127" y="232"/>
                    <a:pt x="129" y="229"/>
                    <a:pt x="125" y="226"/>
                  </a:cubicBezTo>
                  <a:cubicBezTo>
                    <a:pt x="121" y="224"/>
                    <a:pt x="117" y="221"/>
                    <a:pt x="113" y="218"/>
                  </a:cubicBezTo>
                  <a:cubicBezTo>
                    <a:pt x="111" y="217"/>
                    <a:pt x="110" y="215"/>
                    <a:pt x="110" y="212"/>
                  </a:cubicBezTo>
                  <a:cubicBezTo>
                    <a:pt x="111" y="176"/>
                    <a:pt x="112" y="140"/>
                    <a:pt x="113" y="104"/>
                  </a:cubicBezTo>
                  <a:cubicBezTo>
                    <a:pt x="113" y="102"/>
                    <a:pt x="114" y="101"/>
                    <a:pt x="116" y="99"/>
                  </a:cubicBezTo>
                  <a:cubicBezTo>
                    <a:pt x="127" y="92"/>
                    <a:pt x="137" y="84"/>
                    <a:pt x="148" y="77"/>
                  </a:cubicBezTo>
                  <a:cubicBezTo>
                    <a:pt x="158" y="70"/>
                    <a:pt x="159" y="61"/>
                    <a:pt x="155" y="52"/>
                  </a:cubicBezTo>
                  <a:close/>
                </a:path>
              </a:pathLst>
            </a:custGeom>
            <a:solidFill>
              <a:srgbClr val="362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12">
              <a:extLst>
                <a:ext uri="{FF2B5EF4-FFF2-40B4-BE49-F238E27FC236}">
                  <a16:creationId xmlns:a16="http://schemas.microsoft.com/office/drawing/2014/main" id="{2773F66F-CF41-740B-8A42-7C1A33D73C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2" y="1670"/>
              <a:ext cx="295" cy="278"/>
            </a:xfrm>
            <a:custGeom>
              <a:avLst/>
              <a:gdLst>
                <a:gd name="T0" fmla="*/ 35 w 78"/>
                <a:gd name="T1" fmla="*/ 72 h 73"/>
                <a:gd name="T2" fmla="*/ 72 w 78"/>
                <a:gd name="T3" fmla="*/ 48 h 73"/>
                <a:gd name="T4" fmla="*/ 59 w 78"/>
                <a:gd name="T5" fmla="*/ 7 h 73"/>
                <a:gd name="T6" fmla="*/ 58 w 78"/>
                <a:gd name="T7" fmla="*/ 6 h 73"/>
                <a:gd name="T8" fmla="*/ 55 w 78"/>
                <a:gd name="T9" fmla="*/ 4 h 73"/>
                <a:gd name="T10" fmla="*/ 52 w 78"/>
                <a:gd name="T11" fmla="*/ 3 h 73"/>
                <a:gd name="T12" fmla="*/ 42 w 78"/>
                <a:gd name="T13" fmla="*/ 1 h 73"/>
                <a:gd name="T14" fmla="*/ 36 w 78"/>
                <a:gd name="T15" fmla="*/ 1 h 73"/>
                <a:gd name="T16" fmla="*/ 4 w 78"/>
                <a:gd name="T17" fmla="*/ 43 h 73"/>
                <a:gd name="T18" fmla="*/ 35 w 78"/>
                <a:gd name="T19" fmla="*/ 7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3">
                  <a:moveTo>
                    <a:pt x="35" y="72"/>
                  </a:moveTo>
                  <a:cubicBezTo>
                    <a:pt x="52" y="73"/>
                    <a:pt x="67" y="63"/>
                    <a:pt x="72" y="48"/>
                  </a:cubicBezTo>
                  <a:cubicBezTo>
                    <a:pt x="78" y="33"/>
                    <a:pt x="72" y="16"/>
                    <a:pt x="59" y="7"/>
                  </a:cubicBezTo>
                  <a:cubicBezTo>
                    <a:pt x="59" y="7"/>
                    <a:pt x="58" y="6"/>
                    <a:pt x="58" y="6"/>
                  </a:cubicBezTo>
                  <a:cubicBezTo>
                    <a:pt x="57" y="5"/>
                    <a:pt x="56" y="4"/>
                    <a:pt x="55" y="4"/>
                  </a:cubicBezTo>
                  <a:cubicBezTo>
                    <a:pt x="54" y="4"/>
                    <a:pt x="53" y="3"/>
                    <a:pt x="52" y="3"/>
                  </a:cubicBezTo>
                  <a:cubicBezTo>
                    <a:pt x="49" y="2"/>
                    <a:pt x="46" y="0"/>
                    <a:pt x="42" y="1"/>
                  </a:cubicBezTo>
                  <a:cubicBezTo>
                    <a:pt x="40" y="0"/>
                    <a:pt x="38" y="0"/>
                    <a:pt x="36" y="1"/>
                  </a:cubicBezTo>
                  <a:cubicBezTo>
                    <a:pt x="15" y="1"/>
                    <a:pt x="0" y="22"/>
                    <a:pt x="4" y="43"/>
                  </a:cubicBezTo>
                  <a:cubicBezTo>
                    <a:pt x="6" y="58"/>
                    <a:pt x="20" y="70"/>
                    <a:pt x="35" y="72"/>
                  </a:cubicBezTo>
                  <a:close/>
                </a:path>
              </a:pathLst>
            </a:custGeom>
            <a:solidFill>
              <a:srgbClr val="362F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22" name="Group 15">
            <a:extLst>
              <a:ext uri="{FF2B5EF4-FFF2-40B4-BE49-F238E27FC236}">
                <a16:creationId xmlns:a16="http://schemas.microsoft.com/office/drawing/2014/main" id="{33D67C45-52D5-C271-7E36-E4C05EBAB55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879847" y="873126"/>
            <a:ext cx="746125" cy="1555750"/>
            <a:chOff x="2444" y="550"/>
            <a:chExt cx="470" cy="980"/>
          </a:xfrm>
        </p:grpSpPr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C478D070-A11B-7D7B-6835-796E52615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9" y="550"/>
              <a:ext cx="375" cy="471"/>
            </a:xfrm>
            <a:custGeom>
              <a:avLst/>
              <a:gdLst>
                <a:gd name="T0" fmla="*/ 36 w 138"/>
                <a:gd name="T1" fmla="*/ 174 h 175"/>
                <a:gd name="T2" fmla="*/ 28 w 138"/>
                <a:gd name="T3" fmla="*/ 173 h 175"/>
                <a:gd name="T4" fmla="*/ 23 w 138"/>
                <a:gd name="T5" fmla="*/ 170 h 175"/>
                <a:gd name="T6" fmla="*/ 14 w 138"/>
                <a:gd name="T7" fmla="*/ 104 h 175"/>
                <a:gd name="T8" fmla="*/ 0 w 138"/>
                <a:gd name="T9" fmla="*/ 3 h 175"/>
                <a:gd name="T10" fmla="*/ 0 w 138"/>
                <a:gd name="T11" fmla="*/ 0 h 175"/>
                <a:gd name="T12" fmla="*/ 138 w 138"/>
                <a:gd name="T13" fmla="*/ 0 h 175"/>
                <a:gd name="T14" fmla="*/ 134 w 138"/>
                <a:gd name="T15" fmla="*/ 32 h 175"/>
                <a:gd name="T16" fmla="*/ 122 w 138"/>
                <a:gd name="T17" fmla="*/ 125 h 175"/>
                <a:gd name="T18" fmla="*/ 116 w 138"/>
                <a:gd name="T19" fmla="*/ 167 h 175"/>
                <a:gd name="T20" fmla="*/ 110 w 138"/>
                <a:gd name="T21" fmla="*/ 173 h 175"/>
                <a:gd name="T22" fmla="*/ 107 w 138"/>
                <a:gd name="T23" fmla="*/ 174 h 175"/>
                <a:gd name="T24" fmla="*/ 100 w 138"/>
                <a:gd name="T25" fmla="*/ 175 h 175"/>
                <a:gd name="T26" fmla="*/ 42 w 138"/>
                <a:gd name="T27" fmla="*/ 175 h 175"/>
                <a:gd name="T28" fmla="*/ 36 w 138"/>
                <a:gd name="T29" fmla="*/ 174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8" h="175">
                  <a:moveTo>
                    <a:pt x="36" y="174"/>
                  </a:moveTo>
                  <a:cubicBezTo>
                    <a:pt x="33" y="173"/>
                    <a:pt x="30" y="173"/>
                    <a:pt x="28" y="173"/>
                  </a:cubicBezTo>
                  <a:cubicBezTo>
                    <a:pt x="25" y="174"/>
                    <a:pt x="24" y="173"/>
                    <a:pt x="23" y="170"/>
                  </a:cubicBezTo>
                  <a:cubicBezTo>
                    <a:pt x="20" y="148"/>
                    <a:pt x="17" y="126"/>
                    <a:pt x="14" y="104"/>
                  </a:cubicBezTo>
                  <a:cubicBezTo>
                    <a:pt x="10" y="70"/>
                    <a:pt x="5" y="37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46" y="0"/>
                    <a:pt x="92" y="0"/>
                    <a:pt x="138" y="0"/>
                  </a:cubicBezTo>
                  <a:cubicBezTo>
                    <a:pt x="137" y="11"/>
                    <a:pt x="135" y="22"/>
                    <a:pt x="134" y="32"/>
                  </a:cubicBezTo>
                  <a:cubicBezTo>
                    <a:pt x="130" y="63"/>
                    <a:pt x="126" y="94"/>
                    <a:pt x="122" y="125"/>
                  </a:cubicBezTo>
                  <a:cubicBezTo>
                    <a:pt x="120" y="139"/>
                    <a:pt x="118" y="153"/>
                    <a:pt x="116" y="167"/>
                  </a:cubicBezTo>
                  <a:cubicBezTo>
                    <a:pt x="116" y="172"/>
                    <a:pt x="115" y="174"/>
                    <a:pt x="110" y="173"/>
                  </a:cubicBezTo>
                  <a:cubicBezTo>
                    <a:pt x="109" y="173"/>
                    <a:pt x="108" y="174"/>
                    <a:pt x="107" y="174"/>
                  </a:cubicBezTo>
                  <a:cubicBezTo>
                    <a:pt x="105" y="175"/>
                    <a:pt x="103" y="175"/>
                    <a:pt x="100" y="175"/>
                  </a:cubicBezTo>
                  <a:cubicBezTo>
                    <a:pt x="81" y="175"/>
                    <a:pt x="62" y="175"/>
                    <a:pt x="42" y="175"/>
                  </a:cubicBezTo>
                  <a:cubicBezTo>
                    <a:pt x="40" y="175"/>
                    <a:pt x="38" y="175"/>
                    <a:pt x="36" y="174"/>
                  </a:cubicBezTo>
                  <a:close/>
                </a:path>
              </a:pathLst>
            </a:custGeom>
            <a:solidFill>
              <a:srgbClr val="0F3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FE5019D1-3B70-A117-9974-97BB77299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4" y="1018"/>
              <a:ext cx="427" cy="512"/>
            </a:xfrm>
            <a:custGeom>
              <a:avLst/>
              <a:gdLst>
                <a:gd name="T0" fmla="*/ 71 w 157"/>
                <a:gd name="T1" fmla="*/ 0 h 190"/>
                <a:gd name="T2" fmla="*/ 142 w 157"/>
                <a:gd name="T3" fmla="*/ 0 h 190"/>
                <a:gd name="T4" fmla="*/ 142 w 157"/>
                <a:gd name="T5" fmla="*/ 4 h 190"/>
                <a:gd name="T6" fmla="*/ 147 w 157"/>
                <a:gd name="T7" fmla="*/ 17 h 190"/>
                <a:gd name="T8" fmla="*/ 156 w 157"/>
                <a:gd name="T9" fmla="*/ 36 h 190"/>
                <a:gd name="T10" fmla="*/ 157 w 157"/>
                <a:gd name="T11" fmla="*/ 100 h 190"/>
                <a:gd name="T12" fmla="*/ 157 w 157"/>
                <a:gd name="T13" fmla="*/ 111 h 190"/>
                <a:gd name="T14" fmla="*/ 148 w 157"/>
                <a:gd name="T15" fmla="*/ 120 h 190"/>
                <a:gd name="T16" fmla="*/ 137 w 157"/>
                <a:gd name="T17" fmla="*/ 111 h 190"/>
                <a:gd name="T18" fmla="*/ 136 w 157"/>
                <a:gd name="T19" fmla="*/ 124 h 190"/>
                <a:gd name="T20" fmla="*/ 116 w 157"/>
                <a:gd name="T21" fmla="*/ 136 h 190"/>
                <a:gd name="T22" fmla="*/ 112 w 157"/>
                <a:gd name="T23" fmla="*/ 130 h 190"/>
                <a:gd name="T24" fmla="*/ 111 w 157"/>
                <a:gd name="T25" fmla="*/ 95 h 190"/>
                <a:gd name="T26" fmla="*/ 110 w 157"/>
                <a:gd name="T27" fmla="*/ 92 h 190"/>
                <a:gd name="T28" fmla="*/ 110 w 157"/>
                <a:gd name="T29" fmla="*/ 128 h 190"/>
                <a:gd name="T30" fmla="*/ 109 w 157"/>
                <a:gd name="T31" fmla="*/ 140 h 190"/>
                <a:gd name="T32" fmla="*/ 87 w 157"/>
                <a:gd name="T33" fmla="*/ 142 h 190"/>
                <a:gd name="T34" fmla="*/ 86 w 157"/>
                <a:gd name="T35" fmla="*/ 137 h 190"/>
                <a:gd name="T36" fmla="*/ 86 w 157"/>
                <a:gd name="T37" fmla="*/ 96 h 190"/>
                <a:gd name="T38" fmla="*/ 85 w 157"/>
                <a:gd name="T39" fmla="*/ 92 h 190"/>
                <a:gd name="T40" fmla="*/ 85 w 157"/>
                <a:gd name="T41" fmla="*/ 102 h 190"/>
                <a:gd name="T42" fmla="*/ 85 w 157"/>
                <a:gd name="T43" fmla="*/ 175 h 190"/>
                <a:gd name="T44" fmla="*/ 71 w 157"/>
                <a:gd name="T45" fmla="*/ 190 h 190"/>
                <a:gd name="T46" fmla="*/ 56 w 157"/>
                <a:gd name="T47" fmla="*/ 175 h 190"/>
                <a:gd name="T48" fmla="*/ 56 w 157"/>
                <a:gd name="T49" fmla="*/ 90 h 190"/>
                <a:gd name="T50" fmla="*/ 52 w 157"/>
                <a:gd name="T51" fmla="*/ 87 h 190"/>
                <a:gd name="T52" fmla="*/ 16 w 157"/>
                <a:gd name="T53" fmla="*/ 97 h 190"/>
                <a:gd name="T54" fmla="*/ 2 w 157"/>
                <a:gd name="T55" fmla="*/ 89 h 190"/>
                <a:gd name="T56" fmla="*/ 9 w 157"/>
                <a:gd name="T57" fmla="*/ 74 h 190"/>
                <a:gd name="T58" fmla="*/ 36 w 157"/>
                <a:gd name="T59" fmla="*/ 58 h 190"/>
                <a:gd name="T60" fmla="*/ 49 w 157"/>
                <a:gd name="T61" fmla="*/ 39 h 190"/>
                <a:gd name="T62" fmla="*/ 52 w 157"/>
                <a:gd name="T63" fmla="*/ 26 h 190"/>
                <a:gd name="T64" fmla="*/ 68 w 157"/>
                <a:gd name="T65" fmla="*/ 12 h 190"/>
                <a:gd name="T66" fmla="*/ 71 w 157"/>
                <a:gd name="T67" fmla="*/ 9 h 190"/>
                <a:gd name="T68" fmla="*/ 71 w 157"/>
                <a:gd name="T6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7" h="190">
                  <a:moveTo>
                    <a:pt x="71" y="0"/>
                  </a:moveTo>
                  <a:cubicBezTo>
                    <a:pt x="94" y="0"/>
                    <a:pt x="118" y="0"/>
                    <a:pt x="142" y="0"/>
                  </a:cubicBezTo>
                  <a:cubicBezTo>
                    <a:pt x="142" y="1"/>
                    <a:pt x="142" y="2"/>
                    <a:pt x="142" y="4"/>
                  </a:cubicBezTo>
                  <a:cubicBezTo>
                    <a:pt x="141" y="9"/>
                    <a:pt x="142" y="13"/>
                    <a:pt x="147" y="17"/>
                  </a:cubicBezTo>
                  <a:cubicBezTo>
                    <a:pt x="154" y="21"/>
                    <a:pt x="155" y="29"/>
                    <a:pt x="156" y="36"/>
                  </a:cubicBezTo>
                  <a:cubicBezTo>
                    <a:pt x="157" y="57"/>
                    <a:pt x="157" y="79"/>
                    <a:pt x="157" y="100"/>
                  </a:cubicBezTo>
                  <a:cubicBezTo>
                    <a:pt x="157" y="104"/>
                    <a:pt x="157" y="107"/>
                    <a:pt x="157" y="111"/>
                  </a:cubicBezTo>
                  <a:cubicBezTo>
                    <a:pt x="157" y="117"/>
                    <a:pt x="154" y="120"/>
                    <a:pt x="148" y="120"/>
                  </a:cubicBezTo>
                  <a:cubicBezTo>
                    <a:pt x="140" y="120"/>
                    <a:pt x="137" y="120"/>
                    <a:pt x="137" y="111"/>
                  </a:cubicBezTo>
                  <a:cubicBezTo>
                    <a:pt x="135" y="116"/>
                    <a:pt x="136" y="120"/>
                    <a:pt x="136" y="124"/>
                  </a:cubicBezTo>
                  <a:cubicBezTo>
                    <a:pt x="136" y="135"/>
                    <a:pt x="126" y="141"/>
                    <a:pt x="116" y="136"/>
                  </a:cubicBezTo>
                  <a:cubicBezTo>
                    <a:pt x="113" y="135"/>
                    <a:pt x="112" y="133"/>
                    <a:pt x="112" y="130"/>
                  </a:cubicBezTo>
                  <a:cubicBezTo>
                    <a:pt x="111" y="118"/>
                    <a:pt x="111" y="107"/>
                    <a:pt x="111" y="95"/>
                  </a:cubicBezTo>
                  <a:cubicBezTo>
                    <a:pt x="111" y="94"/>
                    <a:pt x="111" y="93"/>
                    <a:pt x="110" y="92"/>
                  </a:cubicBezTo>
                  <a:cubicBezTo>
                    <a:pt x="110" y="104"/>
                    <a:pt x="110" y="116"/>
                    <a:pt x="110" y="128"/>
                  </a:cubicBezTo>
                  <a:cubicBezTo>
                    <a:pt x="110" y="132"/>
                    <a:pt x="111" y="136"/>
                    <a:pt x="109" y="140"/>
                  </a:cubicBezTo>
                  <a:cubicBezTo>
                    <a:pt x="105" y="146"/>
                    <a:pt x="92" y="148"/>
                    <a:pt x="87" y="142"/>
                  </a:cubicBezTo>
                  <a:cubicBezTo>
                    <a:pt x="86" y="140"/>
                    <a:pt x="86" y="139"/>
                    <a:pt x="86" y="137"/>
                  </a:cubicBezTo>
                  <a:cubicBezTo>
                    <a:pt x="86" y="123"/>
                    <a:pt x="86" y="109"/>
                    <a:pt x="86" y="96"/>
                  </a:cubicBezTo>
                  <a:cubicBezTo>
                    <a:pt x="86" y="94"/>
                    <a:pt x="86" y="93"/>
                    <a:pt x="85" y="92"/>
                  </a:cubicBezTo>
                  <a:cubicBezTo>
                    <a:pt x="85" y="95"/>
                    <a:pt x="85" y="99"/>
                    <a:pt x="85" y="102"/>
                  </a:cubicBezTo>
                  <a:cubicBezTo>
                    <a:pt x="85" y="126"/>
                    <a:pt x="85" y="151"/>
                    <a:pt x="85" y="175"/>
                  </a:cubicBezTo>
                  <a:cubicBezTo>
                    <a:pt x="85" y="185"/>
                    <a:pt x="81" y="189"/>
                    <a:pt x="71" y="190"/>
                  </a:cubicBezTo>
                  <a:cubicBezTo>
                    <a:pt x="62" y="190"/>
                    <a:pt x="56" y="182"/>
                    <a:pt x="56" y="175"/>
                  </a:cubicBezTo>
                  <a:cubicBezTo>
                    <a:pt x="57" y="147"/>
                    <a:pt x="56" y="118"/>
                    <a:pt x="56" y="90"/>
                  </a:cubicBezTo>
                  <a:cubicBezTo>
                    <a:pt x="56" y="85"/>
                    <a:pt x="56" y="85"/>
                    <a:pt x="52" y="87"/>
                  </a:cubicBezTo>
                  <a:cubicBezTo>
                    <a:pt x="41" y="92"/>
                    <a:pt x="29" y="96"/>
                    <a:pt x="16" y="97"/>
                  </a:cubicBezTo>
                  <a:cubicBezTo>
                    <a:pt x="10" y="98"/>
                    <a:pt x="3" y="94"/>
                    <a:pt x="2" y="89"/>
                  </a:cubicBezTo>
                  <a:cubicBezTo>
                    <a:pt x="0" y="82"/>
                    <a:pt x="2" y="77"/>
                    <a:pt x="9" y="74"/>
                  </a:cubicBezTo>
                  <a:cubicBezTo>
                    <a:pt x="18" y="69"/>
                    <a:pt x="27" y="64"/>
                    <a:pt x="36" y="58"/>
                  </a:cubicBezTo>
                  <a:cubicBezTo>
                    <a:pt x="44" y="54"/>
                    <a:pt x="47" y="47"/>
                    <a:pt x="49" y="39"/>
                  </a:cubicBezTo>
                  <a:cubicBezTo>
                    <a:pt x="50" y="35"/>
                    <a:pt x="51" y="30"/>
                    <a:pt x="52" y="26"/>
                  </a:cubicBezTo>
                  <a:cubicBezTo>
                    <a:pt x="55" y="18"/>
                    <a:pt x="60" y="14"/>
                    <a:pt x="68" y="12"/>
                  </a:cubicBezTo>
                  <a:cubicBezTo>
                    <a:pt x="70" y="12"/>
                    <a:pt x="71" y="11"/>
                    <a:pt x="71" y="9"/>
                  </a:cubicBezTo>
                  <a:cubicBezTo>
                    <a:pt x="71" y="6"/>
                    <a:pt x="71" y="3"/>
                    <a:pt x="71" y="0"/>
                  </a:cubicBezTo>
                  <a:close/>
                </a:path>
              </a:pathLst>
            </a:custGeom>
            <a:solidFill>
              <a:srgbClr val="F9BC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359502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Marcador de posición de imagen 1"/>
          <p:cNvPicPr>
            <a:picLocks noGrp="1" noChangeAspect="1"/>
          </p:cNvPicPr>
          <p:nvPr>
            <p:ph type="pic" idx="1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8" name="Round Same Side Corner Rectangle 7"/>
          <p:cNvSpPr/>
          <p:nvPr/>
        </p:nvSpPr>
        <p:spPr>
          <a:xfrm rot="16200000">
            <a:off x="6044531" y="1560576"/>
            <a:ext cx="1249304" cy="4949508"/>
          </a:xfrm>
          <a:prstGeom prst="round2SameRect">
            <a:avLst>
              <a:gd name="adj1" fmla="val 50000"/>
              <a:gd name="adj2" fmla="val 0"/>
            </a:avLst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r" rtl="1"/>
            <a:endParaRPr lang="ko-KR" altLang="en-US" sz="1800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9" name="제목 1"/>
          <p:cNvSpPr txBox="1">
            <a:spLocks/>
          </p:cNvSpPr>
          <p:nvPr/>
        </p:nvSpPr>
        <p:spPr>
          <a:xfrm>
            <a:off x="4589529" y="3662345"/>
            <a:ext cx="4554408" cy="533308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3600" b="1" kern="1200" baseline="0">
                <a:solidFill>
                  <a:schemeClr val="bg1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pPr algn="r" rtl="1"/>
            <a:r>
              <a:rPr lang="fa-IR" altLang="ko-KR" dirty="0">
                <a:cs typeface="B Nazanin" panose="00000400000000000000" pitchFamily="2" charset="-78"/>
              </a:rPr>
              <a:t>قالب پاورپوینت</a:t>
            </a:r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0" name="Text Placeholder 9"/>
          <p:cNvSpPr txBox="1">
            <a:spLocks/>
          </p:cNvSpPr>
          <p:nvPr/>
        </p:nvSpPr>
        <p:spPr>
          <a:xfrm>
            <a:off x="4589529" y="4156877"/>
            <a:ext cx="4554408" cy="263475"/>
          </a:xfrm>
          <a:prstGeom prst="rect">
            <a:avLst/>
          </a:prstGeom>
        </p:spPr>
        <p:txBody>
          <a:bodyPr lIns="108000"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itchFamily="34" charset="0"/>
              <a:buNone/>
              <a:defRPr sz="1400" kern="1200" baseline="0">
                <a:solidFill>
                  <a:schemeClr val="bg1"/>
                </a:solidFill>
                <a:effectLst/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 rtl="1"/>
            <a:r>
              <a:rPr lang="fa-IR" altLang="ko-KR" dirty="0">
                <a:latin typeface="Arial" pitchFamily="34" charset="0"/>
                <a:cs typeface="B Nazanin" panose="00000400000000000000" pitchFamily="2" charset="-78"/>
              </a:rPr>
              <a:t>این متن را می توان با متن خود جایگزین کرد.</a:t>
            </a:r>
            <a:endParaRPr lang="ko-KR" altLang="en-US" dirty="0"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3" name="Medio marco 2"/>
          <p:cNvSpPr/>
          <p:nvPr/>
        </p:nvSpPr>
        <p:spPr>
          <a:xfrm>
            <a:off x="0" y="-1"/>
            <a:ext cx="1476672" cy="956642"/>
          </a:xfrm>
          <a:prstGeom prst="halfFram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8314856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4294967295"/>
          </p:nvPr>
        </p:nvSpPr>
        <p:spPr>
          <a:xfrm>
            <a:off x="6875463" y="244475"/>
            <a:ext cx="2268537" cy="576263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en-US" altLang="ko-KR" dirty="0">
                <a:solidFill>
                  <a:schemeClr val="bg1"/>
                </a:solidFill>
              </a:rPr>
              <a:t>RESOURCES</a:t>
            </a:r>
            <a:endParaRPr lang="ko-KR" altLang="en-US" dirty="0">
              <a:solidFill>
                <a:schemeClr val="bg1"/>
              </a:solidFill>
            </a:endParaRPr>
          </a:p>
        </p:txBody>
      </p:sp>
      <p:pic>
        <p:nvPicPr>
          <p:cNvPr id="2" name="Imagen 1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3528" y="3219822"/>
            <a:ext cx="1821697" cy="1634856"/>
          </a:xfrm>
          <a:prstGeom prst="rect">
            <a:avLst/>
          </a:prstGeom>
        </p:spPr>
      </p:pic>
      <p:pic>
        <p:nvPicPr>
          <p:cNvPr id="4" name="Imagen 3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171" y="1117129"/>
            <a:ext cx="2555333" cy="1830114"/>
          </a:xfrm>
          <a:prstGeom prst="rect">
            <a:avLst/>
          </a:prstGeom>
        </p:spPr>
      </p:pic>
      <p:pic>
        <p:nvPicPr>
          <p:cNvPr id="5" name="Imagen 4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556487" y="3250955"/>
            <a:ext cx="2015513" cy="1575536"/>
          </a:xfrm>
          <a:prstGeom prst="rect">
            <a:avLst/>
          </a:prstGeom>
        </p:spPr>
      </p:pic>
      <p:pic>
        <p:nvPicPr>
          <p:cNvPr id="6" name="Imagen 5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76056" y="3618267"/>
            <a:ext cx="3641074" cy="1208224"/>
          </a:xfrm>
          <a:prstGeom prst="rect">
            <a:avLst/>
          </a:prstGeom>
        </p:spPr>
      </p:pic>
      <p:pic>
        <p:nvPicPr>
          <p:cNvPr id="7" name="Imagen 6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31048" y="1419622"/>
            <a:ext cx="1956842" cy="1956842"/>
          </a:xfrm>
          <a:prstGeom prst="rect">
            <a:avLst/>
          </a:prstGeom>
        </p:spPr>
      </p:pic>
      <p:pic>
        <p:nvPicPr>
          <p:cNvPr id="8" name="Imagen 7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3781369" y="1419622"/>
            <a:ext cx="2036814" cy="1553858"/>
          </a:xfrm>
          <a:prstGeom prst="rect">
            <a:avLst/>
          </a:prstGeom>
        </p:spPr>
      </p:pic>
      <p:sp>
        <p:nvSpPr>
          <p:cNvPr id="9" name="CuadroTexto 8">
            <a:extLst>
              <a:ext uri="{FF2B5EF4-FFF2-40B4-BE49-F238E27FC236}">
                <a16:creationId xmlns:a16="http://schemas.microsoft.com/office/drawing/2014/main" id="{20FD5F3F-6908-45AB-B613-A346A7176B54}"/>
              </a:ext>
            </a:extLst>
          </p:cNvPr>
          <p:cNvSpPr txBox="1"/>
          <p:nvPr/>
        </p:nvSpPr>
        <p:spPr>
          <a:xfrm>
            <a:off x="8244408" y="195486"/>
            <a:ext cx="66556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rtl="1"/>
            <a:r>
              <a:rPr lang="fa-IR" sz="2400" dirty="0">
                <a:solidFill>
                  <a:srgbClr val="E54632"/>
                </a:solidFill>
                <a:cs typeface="B Nazanin" panose="00000400000000000000" pitchFamily="2" charset="-78"/>
              </a:rPr>
              <a:t>منابع</a:t>
            </a:r>
            <a:endParaRPr lang="x-none" sz="2400" dirty="0">
              <a:solidFill>
                <a:srgbClr val="E54632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051852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463550" y="195263"/>
            <a:ext cx="8680450" cy="544512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defPPr/>
          </a:lstStyle>
          <a:p>
            <a:pPr marL="0" indent="0" algn="ctr" rtl="1">
              <a:buNone/>
            </a:pPr>
            <a:r>
              <a:rPr lang="fa-IR" sz="3600" dirty="0">
                <a:cs typeface="B Nazanin" panose="00000400000000000000" pitchFamily="2" charset="-78"/>
              </a:rPr>
              <a:t>مجموعه آیکون های کاملا قابل ویرایش: </a:t>
            </a:r>
            <a:r>
              <a:rPr lang="en-US" sz="3600" dirty="0">
                <a:cs typeface="B Nazanin" panose="00000400000000000000" pitchFamily="2" charset="-78"/>
              </a:rPr>
              <a:t>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3279527" y="1090808"/>
            <a:ext cx="392327" cy="393487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2650515" y="1143701"/>
            <a:ext cx="392326" cy="28769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3281088" y="3361648"/>
            <a:ext cx="234830" cy="530878"/>
          </a:xfrm>
          <a:custGeom>
            <a:avLst/>
            <a:gdLst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5884545" y="2712470"/>
            <a:ext cx="169234" cy="377017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2645798" y="3452917"/>
            <a:ext cx="348340" cy="348340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4504423" y="2703433"/>
            <a:ext cx="345554" cy="340012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6992925" y="2671982"/>
            <a:ext cx="348340" cy="347321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3908537" y="1110729"/>
            <a:ext cx="353645" cy="3536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4498629" y="1110726"/>
            <a:ext cx="354116" cy="353645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3802873" y="3435728"/>
            <a:ext cx="384854" cy="382724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5089334" y="1074654"/>
            <a:ext cx="425513" cy="425795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5751671" y="1039922"/>
            <a:ext cx="354945" cy="49525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4474680" y="3422209"/>
            <a:ext cx="289318" cy="409759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3298621" y="2697208"/>
            <a:ext cx="411475" cy="352460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1996466" y="2630496"/>
            <a:ext cx="395467" cy="370193"/>
          </a:xfrm>
          <a:custGeom>
            <a:avLst/>
            <a:gdLst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1977762" y="3431554"/>
            <a:ext cx="381082" cy="38108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2">
            <a:off x="6290230" y="1126202"/>
            <a:ext cx="413846" cy="409529"/>
          </a:xfrm>
          <a:custGeom>
            <a:avLst/>
            <a:gdLst/>
            <a:ahLst/>
            <a:cxnLst/>
            <a:rect l="l" t="t" r="r" b="b"/>
            <a:pathLst>
              <a:path w="1807240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6894775" y="1126252"/>
            <a:ext cx="408398" cy="410251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5717866" y="3405011"/>
            <a:ext cx="358580" cy="426956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5061640" y="3405011"/>
            <a:ext cx="358580" cy="426956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6374089" y="3405011"/>
            <a:ext cx="358580" cy="426956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7030315" y="3405011"/>
            <a:ext cx="358580" cy="426956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rgbClr val="AE4500"/>
              </a:solidFill>
            </a:endParaRPr>
          </a:p>
        </p:txBody>
      </p:sp>
      <p:sp>
        <p:nvSpPr>
          <p:cNvPr id="122" name="Google Shape;6000;p67"/>
          <p:cNvSpPr/>
          <p:nvPr/>
        </p:nvSpPr>
        <p:spPr>
          <a:xfrm>
            <a:off x="1958983" y="1080773"/>
            <a:ext cx="453145" cy="462319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68563" tIns="68563" rIns="68563" bIns="68563" anchor="ctr" anchorCtr="0">
            <a:noAutofit/>
          </a:bodyPr>
          <a:lstStyle>
            <a:defPPr/>
          </a:lstStyle>
          <a:p>
            <a:endParaRPr sz="1050" dirty="0">
              <a:solidFill>
                <a:srgbClr val="AE4500"/>
              </a:solidFill>
            </a:endParaRPr>
          </a:p>
        </p:txBody>
      </p:sp>
      <p:grpSp>
        <p:nvGrpSpPr>
          <p:cNvPr id="151" name="Google Shape;6029;p67"/>
          <p:cNvGrpSpPr/>
          <p:nvPr/>
        </p:nvGrpSpPr>
        <p:grpSpPr>
          <a:xfrm>
            <a:off x="5721118" y="4036363"/>
            <a:ext cx="303084" cy="420145"/>
            <a:chOff x="-38860326" y="3221750"/>
            <a:chExt cx="228425" cy="316650"/>
          </a:xfrm>
          <a:solidFill>
            <a:schemeClr val="tx1"/>
          </a:solidFill>
        </p:grpSpPr>
        <p:sp>
          <p:nvSpPr>
            <p:cNvPr id="152" name="Google Shape;6030;p67"/>
            <p:cNvSpPr/>
            <p:nvPr/>
          </p:nvSpPr>
          <p:spPr>
            <a:xfrm>
              <a:off x="-38735874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53" name="Google Shape;6031;p67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54" name="Google Shape;6032;p67"/>
            <p:cNvSpPr/>
            <p:nvPr/>
          </p:nvSpPr>
          <p:spPr>
            <a:xfrm>
              <a:off x="-38859551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55" name="Google Shape;6033;p67"/>
            <p:cNvSpPr/>
            <p:nvPr/>
          </p:nvSpPr>
          <p:spPr>
            <a:xfrm>
              <a:off x="-38860326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188" name="Google Shape;6066;p67"/>
          <p:cNvGrpSpPr/>
          <p:nvPr/>
        </p:nvGrpSpPr>
        <p:grpSpPr>
          <a:xfrm>
            <a:off x="1930939" y="1772306"/>
            <a:ext cx="483110" cy="480719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189" name="Google Shape;6067;p67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90" name="Google Shape;6068;p67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53" name="Google Shape;5976;p67"/>
          <p:cNvGrpSpPr/>
          <p:nvPr/>
        </p:nvGrpSpPr>
        <p:grpSpPr>
          <a:xfrm>
            <a:off x="1995496" y="4185616"/>
            <a:ext cx="371514" cy="331522"/>
            <a:chOff x="-42996151" y="3612600"/>
            <a:chExt cx="323750" cy="288900"/>
          </a:xfrm>
          <a:solidFill>
            <a:schemeClr val="tx1"/>
          </a:solidFill>
        </p:grpSpPr>
        <p:sp>
          <p:nvSpPr>
            <p:cNvPr id="99" name="Google Shape;5977;p67"/>
            <p:cNvSpPr/>
            <p:nvPr/>
          </p:nvSpPr>
          <p:spPr>
            <a:xfrm>
              <a:off x="-42914224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00" name="Google Shape;5978;p67"/>
            <p:cNvSpPr/>
            <p:nvPr/>
          </p:nvSpPr>
          <p:spPr>
            <a:xfrm>
              <a:off x="-42946526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01" name="Google Shape;5979;p67"/>
            <p:cNvSpPr/>
            <p:nvPr/>
          </p:nvSpPr>
          <p:spPr>
            <a:xfrm>
              <a:off x="-42996151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111" name="Google Shape;5989;p67"/>
          <p:cNvGrpSpPr/>
          <p:nvPr/>
        </p:nvGrpSpPr>
        <p:grpSpPr>
          <a:xfrm>
            <a:off x="5019847" y="4097902"/>
            <a:ext cx="372374" cy="364342"/>
            <a:chOff x="-41117651" y="3605525"/>
            <a:chExt cx="324500" cy="317500"/>
          </a:xfrm>
          <a:solidFill>
            <a:schemeClr val="tx1"/>
          </a:solidFill>
        </p:grpSpPr>
        <p:sp>
          <p:nvSpPr>
            <p:cNvPr id="112" name="Google Shape;5990;p67"/>
            <p:cNvSpPr/>
            <p:nvPr/>
          </p:nvSpPr>
          <p:spPr>
            <a:xfrm>
              <a:off x="-41016851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13" name="Google Shape;5991;p67"/>
            <p:cNvSpPr/>
            <p:nvPr/>
          </p:nvSpPr>
          <p:spPr>
            <a:xfrm>
              <a:off x="-40900276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14" name="Google Shape;5992;p67"/>
            <p:cNvSpPr/>
            <p:nvPr/>
          </p:nvSpPr>
          <p:spPr>
            <a:xfrm>
              <a:off x="-41117651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129" name="Google Shape;6007;p67"/>
          <p:cNvGrpSpPr/>
          <p:nvPr/>
        </p:nvGrpSpPr>
        <p:grpSpPr>
          <a:xfrm>
            <a:off x="2659690" y="4128470"/>
            <a:ext cx="352235" cy="356738"/>
            <a:chOff x="-42617299" y="3587775"/>
            <a:chExt cx="306950" cy="310875"/>
          </a:xfrm>
          <a:solidFill>
            <a:schemeClr val="tx1"/>
          </a:solidFill>
        </p:grpSpPr>
        <p:sp>
          <p:nvSpPr>
            <p:cNvPr id="130" name="Google Shape;6008;p67"/>
            <p:cNvSpPr/>
            <p:nvPr/>
          </p:nvSpPr>
          <p:spPr>
            <a:xfrm>
              <a:off x="-42617299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31" name="Google Shape;6009;p67"/>
            <p:cNvSpPr/>
            <p:nvPr/>
          </p:nvSpPr>
          <p:spPr>
            <a:xfrm>
              <a:off x="-42500724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140" name="Google Shape;6018;p67"/>
          <p:cNvGrpSpPr/>
          <p:nvPr/>
        </p:nvGrpSpPr>
        <p:grpSpPr>
          <a:xfrm>
            <a:off x="6361132" y="4144939"/>
            <a:ext cx="365173" cy="332641"/>
            <a:chOff x="-40745125" y="3632900"/>
            <a:chExt cx="318225" cy="289875"/>
          </a:xfrm>
          <a:solidFill>
            <a:schemeClr val="tx1"/>
          </a:solidFill>
        </p:grpSpPr>
        <p:sp>
          <p:nvSpPr>
            <p:cNvPr id="141" name="Google Shape;6019;p67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42" name="Google Shape;6020;p67"/>
            <p:cNvSpPr/>
            <p:nvPr/>
          </p:nvSpPr>
          <p:spPr>
            <a:xfrm>
              <a:off x="-40508051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43" name="Google Shape;6021;p67"/>
            <p:cNvSpPr/>
            <p:nvPr/>
          </p:nvSpPr>
          <p:spPr>
            <a:xfrm>
              <a:off x="-40466299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44" name="Google Shape;6022;p67"/>
            <p:cNvSpPr/>
            <p:nvPr/>
          </p:nvSpPr>
          <p:spPr>
            <a:xfrm>
              <a:off x="-40723049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45" name="Google Shape;6023;p67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46" name="Google Shape;6024;p67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47" name="Google Shape;6025;p67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3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sp>
        <p:nvSpPr>
          <p:cNvPr id="165" name="Google Shape;6043;p67"/>
          <p:cNvSpPr/>
          <p:nvPr/>
        </p:nvSpPr>
        <p:spPr>
          <a:xfrm>
            <a:off x="3253575" y="4129129"/>
            <a:ext cx="309145" cy="365173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68563" tIns="68563" rIns="68563" bIns="68563" anchor="ctr" anchorCtr="0">
            <a:noAutofit/>
          </a:bodyPr>
          <a:lstStyle>
            <a:defPPr/>
          </a:lstStyle>
          <a:p>
            <a:endParaRPr sz="1050" dirty="0">
              <a:solidFill>
                <a:srgbClr val="AE4500"/>
              </a:solidFill>
            </a:endParaRPr>
          </a:p>
        </p:txBody>
      </p:sp>
      <p:grpSp>
        <p:nvGrpSpPr>
          <p:cNvPr id="174" name="Google Shape;6052;p67"/>
          <p:cNvGrpSpPr/>
          <p:nvPr/>
        </p:nvGrpSpPr>
        <p:grpSpPr>
          <a:xfrm>
            <a:off x="7024092" y="4112243"/>
            <a:ext cx="357056" cy="363367"/>
            <a:chOff x="-40372574" y="3604550"/>
            <a:chExt cx="311150" cy="316650"/>
          </a:xfrm>
          <a:solidFill>
            <a:schemeClr val="tx1"/>
          </a:solidFill>
        </p:grpSpPr>
        <p:sp>
          <p:nvSpPr>
            <p:cNvPr id="175" name="Google Shape;6053;p67"/>
            <p:cNvSpPr/>
            <p:nvPr/>
          </p:nvSpPr>
          <p:spPr>
            <a:xfrm>
              <a:off x="-40372574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76" name="Google Shape;6054;p67"/>
            <p:cNvSpPr/>
            <p:nvPr/>
          </p:nvSpPr>
          <p:spPr>
            <a:xfrm>
              <a:off x="-40312699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177" name="Google Shape;6055;p67"/>
            <p:cNvSpPr/>
            <p:nvPr/>
          </p:nvSpPr>
          <p:spPr>
            <a:xfrm>
              <a:off x="-40250476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200" name="Google Shape;6078;p67"/>
          <p:cNvGrpSpPr/>
          <p:nvPr/>
        </p:nvGrpSpPr>
        <p:grpSpPr>
          <a:xfrm>
            <a:off x="3821676" y="4130032"/>
            <a:ext cx="365173" cy="363367"/>
            <a:chOff x="-41893474" y="3584850"/>
            <a:chExt cx="318225" cy="316650"/>
          </a:xfrm>
          <a:solidFill>
            <a:schemeClr val="tx1"/>
          </a:solidFill>
        </p:grpSpPr>
        <p:sp>
          <p:nvSpPr>
            <p:cNvPr id="201" name="Google Shape;6079;p67"/>
            <p:cNvSpPr/>
            <p:nvPr/>
          </p:nvSpPr>
          <p:spPr>
            <a:xfrm>
              <a:off x="-41827301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6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02" name="Google Shape;6080;p67"/>
            <p:cNvSpPr/>
            <p:nvPr/>
          </p:nvSpPr>
          <p:spPr>
            <a:xfrm>
              <a:off x="-41726501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03" name="Google Shape;6081;p67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04" name="Google Shape;6082;p67"/>
            <p:cNvSpPr/>
            <p:nvPr/>
          </p:nvSpPr>
          <p:spPr>
            <a:xfrm>
              <a:off x="-41893474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231" name="Google Shape;6110;p67"/>
          <p:cNvGrpSpPr/>
          <p:nvPr/>
        </p:nvGrpSpPr>
        <p:grpSpPr>
          <a:xfrm>
            <a:off x="4428411" y="4164918"/>
            <a:ext cx="362476" cy="283842"/>
            <a:chOff x="-41526451" y="3653375"/>
            <a:chExt cx="315875" cy="247350"/>
          </a:xfrm>
          <a:solidFill>
            <a:schemeClr val="tx1"/>
          </a:solidFill>
        </p:grpSpPr>
        <p:sp>
          <p:nvSpPr>
            <p:cNvPr id="232" name="Google Shape;6111;p67"/>
            <p:cNvSpPr/>
            <p:nvPr/>
          </p:nvSpPr>
          <p:spPr>
            <a:xfrm>
              <a:off x="-41526451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33" name="Google Shape;6112;p67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256" name="Google Shape;5972;p67"/>
          <p:cNvGrpSpPr/>
          <p:nvPr/>
        </p:nvGrpSpPr>
        <p:grpSpPr>
          <a:xfrm>
            <a:off x="2619145" y="1863371"/>
            <a:ext cx="360473" cy="414673"/>
            <a:chOff x="-42971724" y="3217825"/>
            <a:chExt cx="275675" cy="317125"/>
          </a:xfrm>
          <a:solidFill>
            <a:schemeClr val="tx1"/>
          </a:solidFill>
        </p:grpSpPr>
        <p:sp>
          <p:nvSpPr>
            <p:cNvPr id="257" name="Google Shape;5973;p67"/>
            <p:cNvSpPr/>
            <p:nvPr/>
          </p:nvSpPr>
          <p:spPr>
            <a:xfrm>
              <a:off x="-42951251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58" name="Google Shape;5974;p67"/>
            <p:cNvSpPr/>
            <p:nvPr/>
          </p:nvSpPr>
          <p:spPr>
            <a:xfrm>
              <a:off x="-42971724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59" name="Google Shape;5975;p67"/>
            <p:cNvSpPr/>
            <p:nvPr/>
          </p:nvSpPr>
          <p:spPr>
            <a:xfrm>
              <a:off x="-42866974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260" name="Google Shape;5984;p67"/>
          <p:cNvGrpSpPr/>
          <p:nvPr/>
        </p:nvGrpSpPr>
        <p:grpSpPr>
          <a:xfrm>
            <a:off x="5688742" y="1860305"/>
            <a:ext cx="416078" cy="415064"/>
            <a:chOff x="-41111351" y="3239100"/>
            <a:chExt cx="318200" cy="317425"/>
          </a:xfrm>
          <a:solidFill>
            <a:schemeClr val="tx1"/>
          </a:solidFill>
        </p:grpSpPr>
        <p:sp>
          <p:nvSpPr>
            <p:cNvPr id="261" name="Google Shape;5985;p67"/>
            <p:cNvSpPr/>
            <p:nvPr/>
          </p:nvSpPr>
          <p:spPr>
            <a:xfrm>
              <a:off x="-41111351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62" name="Google Shape;5986;p67"/>
            <p:cNvSpPr/>
            <p:nvPr/>
          </p:nvSpPr>
          <p:spPr>
            <a:xfrm>
              <a:off x="-41110576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63" name="Google Shape;5987;p67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64" name="Google Shape;5988;p67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265" name="Google Shape;6002;p67"/>
          <p:cNvGrpSpPr/>
          <p:nvPr/>
        </p:nvGrpSpPr>
        <p:grpSpPr>
          <a:xfrm>
            <a:off x="3265288" y="1863368"/>
            <a:ext cx="480674" cy="415064"/>
            <a:chOff x="-42651700" y="3217825"/>
            <a:chExt cx="367600" cy="317425"/>
          </a:xfrm>
          <a:solidFill>
            <a:schemeClr val="tx1"/>
          </a:solidFill>
        </p:grpSpPr>
        <p:sp>
          <p:nvSpPr>
            <p:cNvPr id="266" name="Google Shape;6003;p67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67" name="Google Shape;6004;p67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68" name="Google Shape;6005;p67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69" name="Google Shape;6006;p67"/>
            <p:cNvSpPr/>
            <p:nvPr/>
          </p:nvSpPr>
          <p:spPr>
            <a:xfrm>
              <a:off x="-42561374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270" name="Google Shape;6011;p67"/>
          <p:cNvGrpSpPr/>
          <p:nvPr/>
        </p:nvGrpSpPr>
        <p:grpSpPr>
          <a:xfrm>
            <a:off x="6280363" y="1839143"/>
            <a:ext cx="421832" cy="414443"/>
            <a:chOff x="-40748276" y="3238700"/>
            <a:chExt cx="322600" cy="316950"/>
          </a:xfrm>
          <a:solidFill>
            <a:schemeClr val="tx1"/>
          </a:solidFill>
        </p:grpSpPr>
        <p:sp>
          <p:nvSpPr>
            <p:cNvPr id="271" name="Google Shape;6012;p67"/>
            <p:cNvSpPr/>
            <p:nvPr/>
          </p:nvSpPr>
          <p:spPr>
            <a:xfrm>
              <a:off x="-40709676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72" name="Google Shape;6013;p67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73" name="Google Shape;6014;p67"/>
            <p:cNvSpPr/>
            <p:nvPr/>
          </p:nvSpPr>
          <p:spPr>
            <a:xfrm>
              <a:off x="-40678174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74" name="Google Shape;6015;p67"/>
            <p:cNvSpPr/>
            <p:nvPr/>
          </p:nvSpPr>
          <p:spPr>
            <a:xfrm>
              <a:off x="-40513549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75" name="Google Shape;6016;p67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76" name="Google Shape;6017;p67"/>
            <p:cNvSpPr/>
            <p:nvPr/>
          </p:nvSpPr>
          <p:spPr>
            <a:xfrm>
              <a:off x="-40748276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6" h="3513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sp>
        <p:nvSpPr>
          <p:cNvPr id="277" name="Google Shape;6042;p67"/>
          <p:cNvSpPr/>
          <p:nvPr/>
        </p:nvSpPr>
        <p:spPr>
          <a:xfrm>
            <a:off x="3897259" y="1864185"/>
            <a:ext cx="407873" cy="413430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68563" tIns="68563" rIns="68563" bIns="68563" anchor="ctr" anchorCtr="0">
            <a:noAutofit/>
          </a:bodyPr>
          <a:lstStyle>
            <a:defPPr/>
          </a:lstStyle>
          <a:p>
            <a:endParaRPr sz="1050" dirty="0">
              <a:solidFill>
                <a:srgbClr val="AE4500"/>
              </a:solidFill>
            </a:endParaRPr>
          </a:p>
        </p:txBody>
      </p:sp>
      <p:grpSp>
        <p:nvGrpSpPr>
          <p:cNvPr id="278" name="Google Shape;6047;p67"/>
          <p:cNvGrpSpPr/>
          <p:nvPr/>
        </p:nvGrpSpPr>
        <p:grpSpPr>
          <a:xfrm>
            <a:off x="6925572" y="1839362"/>
            <a:ext cx="415064" cy="377994"/>
            <a:chOff x="-40378075" y="3267450"/>
            <a:chExt cx="317425" cy="289075"/>
          </a:xfrm>
          <a:solidFill>
            <a:schemeClr val="tx1"/>
          </a:solidFill>
        </p:grpSpPr>
        <p:sp>
          <p:nvSpPr>
            <p:cNvPr id="279" name="Google Shape;6048;p67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80" name="Google Shape;6049;p67"/>
            <p:cNvSpPr/>
            <p:nvPr/>
          </p:nvSpPr>
          <p:spPr>
            <a:xfrm>
              <a:off x="-40316649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81" name="Google Shape;6050;p67"/>
            <p:cNvSpPr/>
            <p:nvPr/>
          </p:nvSpPr>
          <p:spPr>
            <a:xfrm>
              <a:off x="-40209524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82" name="Google Shape;6051;p67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283" name="Google Shape;6072;p67"/>
          <p:cNvGrpSpPr/>
          <p:nvPr/>
        </p:nvGrpSpPr>
        <p:grpSpPr>
          <a:xfrm>
            <a:off x="4471861" y="1843976"/>
            <a:ext cx="415098" cy="414836"/>
            <a:chOff x="-41895049" y="3217225"/>
            <a:chExt cx="317450" cy="317250"/>
          </a:xfrm>
          <a:solidFill>
            <a:schemeClr val="tx1"/>
          </a:solidFill>
        </p:grpSpPr>
        <p:sp>
          <p:nvSpPr>
            <p:cNvPr id="284" name="Google Shape;6073;p67"/>
            <p:cNvSpPr/>
            <p:nvPr/>
          </p:nvSpPr>
          <p:spPr>
            <a:xfrm>
              <a:off x="-41895049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85" name="Google Shape;6074;p67"/>
            <p:cNvSpPr/>
            <p:nvPr/>
          </p:nvSpPr>
          <p:spPr>
            <a:xfrm>
              <a:off x="-41619376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0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86" name="Google Shape;6075;p67"/>
            <p:cNvSpPr/>
            <p:nvPr/>
          </p:nvSpPr>
          <p:spPr>
            <a:xfrm>
              <a:off x="-41832826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19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87" name="Google Shape;6076;p67"/>
            <p:cNvSpPr/>
            <p:nvPr/>
          </p:nvSpPr>
          <p:spPr>
            <a:xfrm>
              <a:off x="-41880076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88" name="Google Shape;6077;p67"/>
            <p:cNvSpPr/>
            <p:nvPr/>
          </p:nvSpPr>
          <p:spPr>
            <a:xfrm>
              <a:off x="-41880876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2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289" name="Google Shape;6107;p67"/>
          <p:cNvGrpSpPr/>
          <p:nvPr/>
        </p:nvGrpSpPr>
        <p:grpSpPr>
          <a:xfrm>
            <a:off x="5092325" y="1827991"/>
            <a:ext cx="418169" cy="413038"/>
            <a:chOff x="-41530374" y="3218800"/>
            <a:chExt cx="319800" cy="315875"/>
          </a:xfrm>
          <a:solidFill>
            <a:schemeClr val="tx1"/>
          </a:solidFill>
        </p:grpSpPr>
        <p:sp>
          <p:nvSpPr>
            <p:cNvPr id="290" name="Google Shape;6108;p67"/>
            <p:cNvSpPr/>
            <p:nvPr/>
          </p:nvSpPr>
          <p:spPr>
            <a:xfrm>
              <a:off x="-41530374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1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291" name="Google Shape;6109;p67"/>
            <p:cNvSpPr/>
            <p:nvPr/>
          </p:nvSpPr>
          <p:spPr>
            <a:xfrm>
              <a:off x="-41435074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327" name="Google Shape;5593;p66"/>
          <p:cNvGrpSpPr/>
          <p:nvPr/>
        </p:nvGrpSpPr>
        <p:grpSpPr>
          <a:xfrm>
            <a:off x="2581078" y="2571314"/>
            <a:ext cx="501776" cy="501776"/>
            <a:chOff x="5049725" y="249400"/>
            <a:chExt cx="481825" cy="481825"/>
          </a:xfrm>
          <a:solidFill>
            <a:schemeClr val="tx1"/>
          </a:solidFill>
        </p:grpSpPr>
        <p:sp>
          <p:nvSpPr>
            <p:cNvPr id="328" name="Google Shape;5594;p6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4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329" name="Google Shape;5595;p6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330" name="Google Shape;5596;p66"/>
          <p:cNvGrpSpPr/>
          <p:nvPr/>
        </p:nvGrpSpPr>
        <p:grpSpPr>
          <a:xfrm>
            <a:off x="3876179" y="2642207"/>
            <a:ext cx="394991" cy="394991"/>
            <a:chOff x="5660400" y="238125"/>
            <a:chExt cx="481825" cy="481825"/>
          </a:xfrm>
          <a:solidFill>
            <a:schemeClr val="tx1"/>
          </a:solidFill>
        </p:grpSpPr>
        <p:sp>
          <p:nvSpPr>
            <p:cNvPr id="331" name="Google Shape;5597;p6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332" name="Google Shape;5598;p6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385" name="Google Shape;5651;p66"/>
          <p:cNvGrpSpPr/>
          <p:nvPr/>
        </p:nvGrpSpPr>
        <p:grpSpPr>
          <a:xfrm>
            <a:off x="6288489" y="2698472"/>
            <a:ext cx="441258" cy="284426"/>
            <a:chOff x="1492675" y="1520750"/>
            <a:chExt cx="481825" cy="310575"/>
          </a:xfrm>
          <a:solidFill>
            <a:schemeClr val="tx1"/>
          </a:solidFill>
        </p:grpSpPr>
        <p:sp>
          <p:nvSpPr>
            <p:cNvPr id="386" name="Google Shape;5652;p6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387" name="Google Shape;5653;p6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  <p:grpSp>
        <p:nvGrpSpPr>
          <p:cNvPr id="509" name="Google Shape;5775;p66"/>
          <p:cNvGrpSpPr/>
          <p:nvPr/>
        </p:nvGrpSpPr>
        <p:grpSpPr>
          <a:xfrm>
            <a:off x="5127719" y="2719859"/>
            <a:ext cx="338904" cy="317714"/>
            <a:chOff x="4456875" y="2635825"/>
            <a:chExt cx="481825" cy="451700"/>
          </a:xfrm>
          <a:solidFill>
            <a:schemeClr val="tx1"/>
          </a:solidFill>
        </p:grpSpPr>
        <p:sp>
          <p:nvSpPr>
            <p:cNvPr id="510" name="Google Shape;5776;p6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511" name="Google Shape;5777;p6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512" name="Google Shape;5778;p6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5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513" name="Google Shape;5779;p6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5" h="1695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514" name="Google Shape;5780;p6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  <p:sp>
          <p:nvSpPr>
            <p:cNvPr id="515" name="Google Shape;5781;p6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5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AE45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424887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463550" y="92075"/>
            <a:ext cx="8680450" cy="544513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defPPr/>
          </a:lstStyle>
          <a:p>
            <a:pPr marL="0" indent="0" algn="ctr" rtl="1">
              <a:buNone/>
            </a:pPr>
            <a:r>
              <a:rPr lang="fa-IR" sz="3600" dirty="0"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sz="3600" dirty="0">
                <a:cs typeface="B Nazanin" panose="00000400000000000000" pitchFamily="2" charset="-78"/>
              </a:rPr>
              <a:t>B</a:t>
            </a:r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3225473" y="1015103"/>
            <a:ext cx="415369" cy="489178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3918511" y="1025990"/>
            <a:ext cx="436306" cy="467405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2531903" y="1015103"/>
            <a:ext cx="415369" cy="489178"/>
            <a:chOff x="4835382" y="73243"/>
            <a:chExt cx="2920830" cy="3227535"/>
          </a:xfrm>
          <a:solidFill>
            <a:schemeClr val="tx1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 sz="105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8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/>
            </a:lstStyle>
            <a:p>
              <a:pPr algn="ctr"/>
              <a:endParaRPr lang="ko-KR" altLang="en-US" sz="105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1852449" y="1041647"/>
            <a:ext cx="372243" cy="43609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7178322" y="1026012"/>
            <a:ext cx="438507" cy="46735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2524697" y="3853759"/>
            <a:ext cx="429776" cy="458049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27" fmla="*/ 436907 w 3960440"/>
              <a:gd name="connsiteY27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1823657" y="3853759"/>
            <a:ext cx="429824" cy="458049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31" fmla="*/ 333511 w 3888432"/>
              <a:gd name="connsiteY31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3921773" y="3853759"/>
            <a:ext cx="429776" cy="458049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30" fmla="*/ 308009 w 3960000"/>
              <a:gd name="connsiteY30" fmla="*/ 0 h 3960000"/>
              <a:gd name="connsiteX31" fmla="*/ 308009 w 3960000"/>
              <a:gd name="connsiteY31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3218269" y="3853759"/>
            <a:ext cx="429776" cy="458049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4638018" y="3844452"/>
            <a:ext cx="431309" cy="467354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5305421" y="3876644"/>
            <a:ext cx="404327" cy="435164"/>
          </a:xfrm>
          <a:custGeom>
            <a:avLst/>
            <a:gdLst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  <a:gd name="connsiteX36" fmla="*/ 1651152 w 3221102"/>
              <a:gd name="connsiteY36" fmla="*/ 501 h 3221116"/>
              <a:gd name="connsiteX37" fmla="*/ 1651152 w 3221102"/>
              <a:gd name="connsiteY37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grpSp>
        <p:nvGrpSpPr>
          <p:cNvPr id="106" name="Google Shape;10001;p74"/>
          <p:cNvGrpSpPr/>
          <p:nvPr/>
        </p:nvGrpSpPr>
        <p:grpSpPr>
          <a:xfrm>
            <a:off x="6545903" y="3835620"/>
            <a:ext cx="410809" cy="437834"/>
            <a:chOff x="-65145698" y="3727425"/>
            <a:chExt cx="317425" cy="317425"/>
          </a:xfrm>
          <a:solidFill>
            <a:schemeClr val="tx1"/>
          </a:solidFill>
        </p:grpSpPr>
        <p:sp>
          <p:nvSpPr>
            <p:cNvPr id="107" name="Google Shape;10002;p74"/>
            <p:cNvSpPr/>
            <p:nvPr/>
          </p:nvSpPr>
          <p:spPr>
            <a:xfrm>
              <a:off x="-65145698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08" name="Google Shape;10003;p74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132" name="Google Shape;10027;p74"/>
          <p:cNvGrpSpPr/>
          <p:nvPr/>
        </p:nvGrpSpPr>
        <p:grpSpPr>
          <a:xfrm>
            <a:off x="2678305" y="2549640"/>
            <a:ext cx="392722" cy="381049"/>
            <a:chOff x="-61354872" y="3751050"/>
            <a:chExt cx="316650" cy="288275"/>
          </a:xfrm>
          <a:solidFill>
            <a:schemeClr val="tx1"/>
          </a:solidFill>
        </p:grpSpPr>
        <p:sp>
          <p:nvSpPr>
            <p:cNvPr id="133" name="Google Shape;10028;p74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0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34" name="Google Shape;10029;p74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8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35" name="Google Shape;10030;p74"/>
            <p:cNvSpPr/>
            <p:nvPr/>
          </p:nvSpPr>
          <p:spPr>
            <a:xfrm>
              <a:off x="-61354872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179" name="Google Shape;10074;p74"/>
          <p:cNvGrpSpPr/>
          <p:nvPr/>
        </p:nvGrpSpPr>
        <p:grpSpPr>
          <a:xfrm>
            <a:off x="3272865" y="2524325"/>
            <a:ext cx="392722" cy="410230"/>
            <a:chOff x="-60988625" y="3740800"/>
            <a:chExt cx="316650" cy="310350"/>
          </a:xfrm>
          <a:solidFill>
            <a:schemeClr val="tx1"/>
          </a:solidFill>
        </p:grpSpPr>
        <p:sp>
          <p:nvSpPr>
            <p:cNvPr id="180" name="Google Shape;10075;p74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81" name="Google Shape;10076;p74"/>
            <p:cNvSpPr/>
            <p:nvPr/>
          </p:nvSpPr>
          <p:spPr>
            <a:xfrm>
              <a:off x="-60742097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82" name="Google Shape;10077;p74"/>
            <p:cNvSpPr/>
            <p:nvPr/>
          </p:nvSpPr>
          <p:spPr>
            <a:xfrm>
              <a:off x="-60740522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189" name="Google Shape;10084;p74"/>
          <p:cNvGrpSpPr/>
          <p:nvPr/>
        </p:nvGrpSpPr>
        <p:grpSpPr>
          <a:xfrm>
            <a:off x="5824567" y="2533342"/>
            <a:ext cx="359632" cy="371005"/>
            <a:chOff x="-59447249" y="3706150"/>
            <a:chExt cx="319000" cy="308775"/>
          </a:xfrm>
          <a:solidFill>
            <a:schemeClr val="tx1"/>
          </a:solidFill>
        </p:grpSpPr>
        <p:sp>
          <p:nvSpPr>
            <p:cNvPr id="190" name="Google Shape;10085;p74"/>
            <p:cNvSpPr/>
            <p:nvPr/>
          </p:nvSpPr>
          <p:spPr>
            <a:xfrm>
              <a:off x="-59381876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91" name="Google Shape;10086;p74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3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92" name="Google Shape;10087;p74"/>
            <p:cNvSpPr/>
            <p:nvPr/>
          </p:nvSpPr>
          <p:spPr>
            <a:xfrm>
              <a:off x="-59447249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59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93" name="Google Shape;10088;p74"/>
            <p:cNvSpPr/>
            <p:nvPr/>
          </p:nvSpPr>
          <p:spPr>
            <a:xfrm>
              <a:off x="-59293652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194" name="Google Shape;10089;p74"/>
          <p:cNvGrpSpPr/>
          <p:nvPr/>
        </p:nvGrpSpPr>
        <p:grpSpPr>
          <a:xfrm>
            <a:off x="5098020" y="952283"/>
            <a:ext cx="515464" cy="543460"/>
            <a:chOff x="-64406128" y="3362225"/>
            <a:chExt cx="318225" cy="314800"/>
          </a:xfrm>
          <a:solidFill>
            <a:schemeClr val="tx1"/>
          </a:solidFill>
        </p:grpSpPr>
        <p:sp>
          <p:nvSpPr>
            <p:cNvPr id="195" name="Google Shape;10090;p74"/>
            <p:cNvSpPr/>
            <p:nvPr/>
          </p:nvSpPr>
          <p:spPr>
            <a:xfrm>
              <a:off x="-64332098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96" name="Google Shape;10091;p74"/>
            <p:cNvSpPr/>
            <p:nvPr/>
          </p:nvSpPr>
          <p:spPr>
            <a:xfrm>
              <a:off x="-64406128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sp>
        <p:nvSpPr>
          <p:cNvPr id="218" name="Google Shape;10113;p74"/>
          <p:cNvSpPr/>
          <p:nvPr/>
        </p:nvSpPr>
        <p:spPr>
          <a:xfrm>
            <a:off x="3924089" y="2503192"/>
            <a:ext cx="395636" cy="417003"/>
          </a:xfrm>
          <a:custGeom>
            <a:avLst/>
            <a:gdLst/>
            <a:ahLst/>
            <a:cxnLst/>
            <a:rect l="l" t="t" r="r" b="b"/>
            <a:pathLst>
              <a:path w="12759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68563" tIns="68563" rIns="68563" bIns="68563" anchor="ctr" anchorCtr="0">
            <a:noAutofit/>
          </a:bodyPr>
          <a:lstStyle>
            <a:defPPr/>
          </a:lstStyle>
          <a:p>
            <a:endParaRPr sz="1050" dirty="0"/>
          </a:p>
        </p:txBody>
      </p:sp>
      <p:grpSp>
        <p:nvGrpSpPr>
          <p:cNvPr id="223" name="Google Shape;10118;p74"/>
          <p:cNvGrpSpPr/>
          <p:nvPr/>
        </p:nvGrpSpPr>
        <p:grpSpPr>
          <a:xfrm>
            <a:off x="7168641" y="1845721"/>
            <a:ext cx="350615" cy="379385"/>
            <a:chOff x="-59400777" y="4084200"/>
            <a:chExt cx="311125" cy="315875"/>
          </a:xfrm>
          <a:solidFill>
            <a:schemeClr val="tx1"/>
          </a:solidFill>
        </p:grpSpPr>
        <p:sp>
          <p:nvSpPr>
            <p:cNvPr id="224" name="Google Shape;10119;p74"/>
            <p:cNvSpPr/>
            <p:nvPr/>
          </p:nvSpPr>
          <p:spPr>
            <a:xfrm>
              <a:off x="-59400777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5" name="Google Shape;10120;p74"/>
            <p:cNvSpPr/>
            <p:nvPr/>
          </p:nvSpPr>
          <p:spPr>
            <a:xfrm>
              <a:off x="-59400002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6" name="Google Shape;10121;p74"/>
            <p:cNvSpPr/>
            <p:nvPr/>
          </p:nvSpPr>
          <p:spPr>
            <a:xfrm>
              <a:off x="-59290502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7" name="Google Shape;10122;p74"/>
            <p:cNvSpPr/>
            <p:nvPr/>
          </p:nvSpPr>
          <p:spPr>
            <a:xfrm>
              <a:off x="-59290502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8" name="Google Shape;10123;p74"/>
            <p:cNvSpPr/>
            <p:nvPr/>
          </p:nvSpPr>
          <p:spPr>
            <a:xfrm>
              <a:off x="-59181026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9" name="Google Shape;10124;p74"/>
            <p:cNvSpPr/>
            <p:nvPr/>
          </p:nvSpPr>
          <p:spPr>
            <a:xfrm>
              <a:off x="-59179451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34" name="Google Shape;10129;p74"/>
          <p:cNvGrpSpPr/>
          <p:nvPr/>
        </p:nvGrpSpPr>
        <p:grpSpPr>
          <a:xfrm>
            <a:off x="4560831" y="983004"/>
            <a:ext cx="427655" cy="535502"/>
            <a:chOff x="-64022548" y="3727425"/>
            <a:chExt cx="270175" cy="317425"/>
          </a:xfrm>
          <a:solidFill>
            <a:schemeClr val="tx1"/>
          </a:solidFill>
        </p:grpSpPr>
        <p:sp>
          <p:nvSpPr>
            <p:cNvPr id="235" name="Google Shape;10130;p74"/>
            <p:cNvSpPr/>
            <p:nvPr/>
          </p:nvSpPr>
          <p:spPr>
            <a:xfrm>
              <a:off x="-64022548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3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36" name="Google Shape;10131;p74"/>
            <p:cNvSpPr/>
            <p:nvPr/>
          </p:nvSpPr>
          <p:spPr>
            <a:xfrm>
              <a:off x="-64000503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37" name="Google Shape;10132;p74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59" name="Google Shape;10154;p74"/>
          <p:cNvGrpSpPr/>
          <p:nvPr/>
        </p:nvGrpSpPr>
        <p:grpSpPr>
          <a:xfrm>
            <a:off x="4638019" y="2502867"/>
            <a:ext cx="392722" cy="418424"/>
            <a:chOff x="-60255348" y="3733825"/>
            <a:chExt cx="316650" cy="316550"/>
          </a:xfrm>
          <a:solidFill>
            <a:schemeClr val="tx1"/>
          </a:solidFill>
        </p:grpSpPr>
        <p:sp>
          <p:nvSpPr>
            <p:cNvPr id="260" name="Google Shape;10155;p74"/>
            <p:cNvSpPr/>
            <p:nvPr/>
          </p:nvSpPr>
          <p:spPr>
            <a:xfrm>
              <a:off x="-60218327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61" name="Google Shape;10156;p74"/>
            <p:cNvSpPr/>
            <p:nvPr/>
          </p:nvSpPr>
          <p:spPr>
            <a:xfrm>
              <a:off x="-60255348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62" name="Google Shape;10157;p74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63" name="Google Shape;10158;p74"/>
            <p:cNvSpPr/>
            <p:nvPr/>
          </p:nvSpPr>
          <p:spPr>
            <a:xfrm>
              <a:off x="-60212827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64" name="Google Shape;10159;p74"/>
            <p:cNvSpPr/>
            <p:nvPr/>
          </p:nvSpPr>
          <p:spPr>
            <a:xfrm>
              <a:off x="-60012752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65" name="Google Shape;10160;p74"/>
            <p:cNvSpPr/>
            <p:nvPr/>
          </p:nvSpPr>
          <p:spPr>
            <a:xfrm>
              <a:off x="-60012752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66" name="Google Shape;10161;p74"/>
            <p:cNvSpPr/>
            <p:nvPr/>
          </p:nvSpPr>
          <p:spPr>
            <a:xfrm>
              <a:off x="-60212827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77" name="Google Shape;10172;p74"/>
          <p:cNvGrpSpPr/>
          <p:nvPr/>
        </p:nvGrpSpPr>
        <p:grpSpPr>
          <a:xfrm>
            <a:off x="5763173" y="996505"/>
            <a:ext cx="512948" cy="541661"/>
            <a:chOff x="-63679952" y="4093450"/>
            <a:chExt cx="320600" cy="317650"/>
          </a:xfrm>
          <a:solidFill>
            <a:schemeClr val="tx1"/>
          </a:solidFill>
        </p:grpSpPr>
        <p:sp>
          <p:nvSpPr>
            <p:cNvPr id="278" name="Google Shape;10173;p74"/>
            <p:cNvSpPr/>
            <p:nvPr/>
          </p:nvSpPr>
          <p:spPr>
            <a:xfrm>
              <a:off x="-63595653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79" name="Google Shape;10174;p74"/>
            <p:cNvSpPr/>
            <p:nvPr/>
          </p:nvSpPr>
          <p:spPr>
            <a:xfrm>
              <a:off x="-63679952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80" name="Google Shape;10175;p74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89" name="Google Shape;10184;p74"/>
          <p:cNvGrpSpPr/>
          <p:nvPr/>
        </p:nvGrpSpPr>
        <p:grpSpPr>
          <a:xfrm>
            <a:off x="1901659" y="2501588"/>
            <a:ext cx="392722" cy="419614"/>
            <a:chOff x="-61783348" y="3743950"/>
            <a:chExt cx="316650" cy="317450"/>
          </a:xfrm>
          <a:solidFill>
            <a:schemeClr val="tx1"/>
          </a:solidFill>
        </p:grpSpPr>
        <p:sp>
          <p:nvSpPr>
            <p:cNvPr id="290" name="Google Shape;10185;p74"/>
            <p:cNvSpPr/>
            <p:nvPr/>
          </p:nvSpPr>
          <p:spPr>
            <a:xfrm>
              <a:off x="-61783348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1" name="Google Shape;10186;p74"/>
            <p:cNvSpPr/>
            <p:nvPr/>
          </p:nvSpPr>
          <p:spPr>
            <a:xfrm>
              <a:off x="-61739227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sp>
        <p:nvSpPr>
          <p:cNvPr id="294" name="Google Shape;10189;p74"/>
          <p:cNvSpPr/>
          <p:nvPr/>
        </p:nvSpPr>
        <p:spPr>
          <a:xfrm>
            <a:off x="5255452" y="2560731"/>
            <a:ext cx="394675" cy="327979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68563" tIns="68563" rIns="68563" bIns="68563" anchor="ctr" anchorCtr="0">
            <a:noAutofit/>
          </a:bodyPr>
          <a:lstStyle>
            <a:defPPr/>
          </a:lstStyle>
          <a:p>
            <a:endParaRPr sz="1050" dirty="0"/>
          </a:p>
        </p:txBody>
      </p:sp>
      <p:grpSp>
        <p:nvGrpSpPr>
          <p:cNvPr id="295" name="Google Shape;10190;p74"/>
          <p:cNvGrpSpPr/>
          <p:nvPr/>
        </p:nvGrpSpPr>
        <p:grpSpPr>
          <a:xfrm>
            <a:off x="6556528" y="2515264"/>
            <a:ext cx="359660" cy="378694"/>
            <a:chOff x="-59869425" y="4102225"/>
            <a:chExt cx="319025" cy="315175"/>
          </a:xfrm>
          <a:solidFill>
            <a:schemeClr val="tx1"/>
          </a:solidFill>
        </p:grpSpPr>
        <p:sp>
          <p:nvSpPr>
            <p:cNvPr id="296" name="Google Shape;10191;p74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7" name="Google Shape;10192;p74"/>
            <p:cNvSpPr/>
            <p:nvPr/>
          </p:nvSpPr>
          <p:spPr>
            <a:xfrm>
              <a:off x="-59811127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2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8" name="Google Shape;10193;p74"/>
            <p:cNvSpPr/>
            <p:nvPr/>
          </p:nvSpPr>
          <p:spPr>
            <a:xfrm>
              <a:off x="-59700077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9" name="Google Shape;10194;p74"/>
            <p:cNvSpPr/>
            <p:nvPr/>
          </p:nvSpPr>
          <p:spPr>
            <a:xfrm>
              <a:off x="-59742598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26" name="Google Shape;10221;p74"/>
          <p:cNvGrpSpPr/>
          <p:nvPr/>
        </p:nvGrpSpPr>
        <p:grpSpPr>
          <a:xfrm>
            <a:off x="2530196" y="3239413"/>
            <a:ext cx="316940" cy="383374"/>
            <a:chOff x="2423775" y="3226875"/>
            <a:chExt cx="259925" cy="295000"/>
          </a:xfrm>
          <a:solidFill>
            <a:schemeClr val="tx1"/>
          </a:solidFill>
        </p:grpSpPr>
        <p:sp>
          <p:nvSpPr>
            <p:cNvPr id="327" name="Google Shape;10222;p74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28" name="Google Shape;10223;p74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29" name="Google Shape;10224;p74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45" name="Google Shape;10240;p74"/>
          <p:cNvGrpSpPr/>
          <p:nvPr/>
        </p:nvGrpSpPr>
        <p:grpSpPr>
          <a:xfrm>
            <a:off x="3918750" y="3243072"/>
            <a:ext cx="364985" cy="360338"/>
            <a:chOff x="4266025" y="3609275"/>
            <a:chExt cx="299325" cy="277275"/>
          </a:xfrm>
          <a:solidFill>
            <a:schemeClr val="tx1"/>
          </a:solidFill>
        </p:grpSpPr>
        <p:sp>
          <p:nvSpPr>
            <p:cNvPr id="346" name="Google Shape;10241;p74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47" name="Google Shape;10242;p74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408" name="Google Shape;10303;p74"/>
          <p:cNvGrpSpPr/>
          <p:nvPr/>
        </p:nvGrpSpPr>
        <p:grpSpPr>
          <a:xfrm>
            <a:off x="4619133" y="3211687"/>
            <a:ext cx="360199" cy="383861"/>
            <a:chOff x="4628325" y="3599825"/>
            <a:chExt cx="295400" cy="295375"/>
          </a:xfrm>
          <a:solidFill>
            <a:schemeClr val="tx1"/>
          </a:solidFill>
        </p:grpSpPr>
        <p:sp>
          <p:nvSpPr>
            <p:cNvPr id="409" name="Google Shape;10304;p74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0" name="Google Shape;10305;p74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1" name="Google Shape;10306;p74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2" name="Google Shape;10307;p74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3" name="Google Shape;10308;p74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4" name="Google Shape;10309;p74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5" name="Google Shape;10310;p74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6" name="Google Shape;10311;p74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7" name="Google Shape;10312;p74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8" name="Google Shape;10313;p74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19" name="Google Shape;10314;p74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20" name="Google Shape;10315;p74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438" name="Google Shape;10341;p74"/>
          <p:cNvGrpSpPr/>
          <p:nvPr/>
        </p:nvGrpSpPr>
        <p:grpSpPr>
          <a:xfrm>
            <a:off x="7222016" y="2521544"/>
            <a:ext cx="259484" cy="362572"/>
            <a:chOff x="3167275" y="3227275"/>
            <a:chExt cx="225300" cy="295375"/>
          </a:xfrm>
          <a:solidFill>
            <a:schemeClr val="tx1"/>
          </a:solidFill>
        </p:grpSpPr>
        <p:sp>
          <p:nvSpPr>
            <p:cNvPr id="439" name="Google Shape;10342;p74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40" name="Google Shape;10343;p74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41" name="Google Shape;10344;p74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42" name="Google Shape;10345;p74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43" name="Google Shape;10346;p74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451" name="Google Shape;10359;p74"/>
          <p:cNvGrpSpPr/>
          <p:nvPr/>
        </p:nvGrpSpPr>
        <p:grpSpPr>
          <a:xfrm>
            <a:off x="5279236" y="3253782"/>
            <a:ext cx="361144" cy="338831"/>
            <a:chOff x="4991425" y="3617150"/>
            <a:chExt cx="296175" cy="260725"/>
          </a:xfrm>
          <a:solidFill>
            <a:schemeClr val="tx1"/>
          </a:solidFill>
        </p:grpSpPr>
        <p:sp>
          <p:nvSpPr>
            <p:cNvPr id="452" name="Google Shape;10360;p74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53" name="Google Shape;10361;p74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54" name="Google Shape;10362;p74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55" name="Google Shape;10363;p74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56" name="Google Shape;10364;p74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57" name="Google Shape;10365;p74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58" name="Google Shape;10366;p74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484" name="Google Shape;10399;p74"/>
          <p:cNvGrpSpPr/>
          <p:nvPr/>
        </p:nvGrpSpPr>
        <p:grpSpPr>
          <a:xfrm>
            <a:off x="1827084" y="3182977"/>
            <a:ext cx="360167" cy="381815"/>
            <a:chOff x="3497300" y="3591950"/>
            <a:chExt cx="295375" cy="293800"/>
          </a:xfrm>
          <a:solidFill>
            <a:schemeClr val="tx1"/>
          </a:solidFill>
        </p:grpSpPr>
        <p:sp>
          <p:nvSpPr>
            <p:cNvPr id="485" name="Google Shape;10400;p74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86" name="Google Shape;10401;p74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87" name="Google Shape;10402;p74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88" name="Google Shape;10403;p74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89" name="Google Shape;10404;p74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90" name="Google Shape;10405;p74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91" name="Google Shape;10406;p74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492" name="Google Shape;10407;p74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506" name="Google Shape;10421;p74"/>
          <p:cNvGrpSpPr/>
          <p:nvPr/>
        </p:nvGrpSpPr>
        <p:grpSpPr>
          <a:xfrm>
            <a:off x="5830959" y="3191758"/>
            <a:ext cx="362117" cy="386946"/>
            <a:chOff x="5355300" y="3598250"/>
            <a:chExt cx="296975" cy="297750"/>
          </a:xfrm>
          <a:solidFill>
            <a:schemeClr val="tx1"/>
          </a:solidFill>
        </p:grpSpPr>
        <p:sp>
          <p:nvSpPr>
            <p:cNvPr id="507" name="Google Shape;10422;p74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08" name="Google Shape;10423;p74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09" name="Google Shape;10424;p74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10" name="Google Shape;10425;p74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11" name="Google Shape;10426;p74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12" name="Google Shape;10427;p74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13" name="Google Shape;10428;p74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14" name="Google Shape;10429;p74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520" name="Google Shape;10435;p74"/>
          <p:cNvGrpSpPr/>
          <p:nvPr/>
        </p:nvGrpSpPr>
        <p:grpSpPr>
          <a:xfrm>
            <a:off x="5809673" y="3737146"/>
            <a:ext cx="532184" cy="525894"/>
            <a:chOff x="6543825" y="3202075"/>
            <a:chExt cx="296975" cy="275350"/>
          </a:xfrm>
          <a:solidFill>
            <a:schemeClr val="tx1"/>
          </a:solidFill>
        </p:grpSpPr>
        <p:sp>
          <p:nvSpPr>
            <p:cNvPr id="521" name="Google Shape;10436;p74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22" name="Google Shape;10437;p74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23" name="Google Shape;10438;p74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24" name="Google Shape;10439;p74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25" name="Google Shape;10440;p74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26" name="Google Shape;10441;p74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27" name="Google Shape;10442;p74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528" name="Google Shape;10443;p74"/>
          <p:cNvGrpSpPr/>
          <p:nvPr/>
        </p:nvGrpSpPr>
        <p:grpSpPr>
          <a:xfrm>
            <a:off x="7180115" y="3109651"/>
            <a:ext cx="413317" cy="440507"/>
            <a:chOff x="2037825" y="3254050"/>
            <a:chExt cx="296175" cy="296175"/>
          </a:xfrm>
          <a:solidFill>
            <a:schemeClr val="tx1"/>
          </a:solidFill>
        </p:grpSpPr>
        <p:sp>
          <p:nvSpPr>
            <p:cNvPr id="529" name="Google Shape;10444;p74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30" name="Google Shape;10445;p74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31" name="Google Shape;10446;p74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32" name="Google Shape;10447;p74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0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33" name="Google Shape;10448;p74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34" name="Google Shape;10449;p74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553" name="Google Shape;10468;p74"/>
          <p:cNvGrpSpPr/>
          <p:nvPr/>
        </p:nvGrpSpPr>
        <p:grpSpPr>
          <a:xfrm>
            <a:off x="3213182" y="3277830"/>
            <a:ext cx="362119" cy="384901"/>
            <a:chOff x="3859600" y="3591950"/>
            <a:chExt cx="296975" cy="296175"/>
          </a:xfrm>
          <a:solidFill>
            <a:schemeClr val="tx1"/>
          </a:solidFill>
        </p:grpSpPr>
        <p:sp>
          <p:nvSpPr>
            <p:cNvPr id="554" name="Google Shape;10469;p74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55" name="Google Shape;10470;p74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56" name="Google Shape;10471;p74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568" name="Google Shape;10483;p74"/>
          <p:cNvGrpSpPr/>
          <p:nvPr/>
        </p:nvGrpSpPr>
        <p:grpSpPr>
          <a:xfrm>
            <a:off x="6555880" y="3177747"/>
            <a:ext cx="340018" cy="360338"/>
            <a:chOff x="5727850" y="3609275"/>
            <a:chExt cx="278850" cy="277275"/>
          </a:xfrm>
          <a:solidFill>
            <a:schemeClr val="tx1"/>
          </a:solidFill>
        </p:grpSpPr>
        <p:sp>
          <p:nvSpPr>
            <p:cNvPr id="569" name="Google Shape;10484;p74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70" name="Google Shape;10485;p74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71" name="Google Shape;10486;p74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72" name="Google Shape;10487;p74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73" name="Google Shape;10488;p74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582" name="Google Shape;10497;p74"/>
          <p:cNvGrpSpPr/>
          <p:nvPr/>
        </p:nvGrpSpPr>
        <p:grpSpPr>
          <a:xfrm>
            <a:off x="6474969" y="1727173"/>
            <a:ext cx="472761" cy="502505"/>
            <a:chOff x="6553275" y="3604550"/>
            <a:chExt cx="296975" cy="296175"/>
          </a:xfrm>
          <a:solidFill>
            <a:schemeClr val="tx1"/>
          </a:solidFill>
        </p:grpSpPr>
        <p:sp>
          <p:nvSpPr>
            <p:cNvPr id="583" name="Google Shape;10498;p74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84" name="Google Shape;10499;p74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85" name="Google Shape;10500;p74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86" name="Google Shape;10501;p74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87" name="Google Shape;10502;p74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88" name="Google Shape;10503;p74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589" name="Google Shape;10234;p74"/>
          <p:cNvGrpSpPr/>
          <p:nvPr/>
        </p:nvGrpSpPr>
        <p:grpSpPr>
          <a:xfrm>
            <a:off x="2481673" y="1763331"/>
            <a:ext cx="470254" cy="502505"/>
            <a:chOff x="4263650" y="3235150"/>
            <a:chExt cx="295400" cy="296175"/>
          </a:xfrm>
          <a:solidFill>
            <a:schemeClr val="tx1"/>
          </a:solidFill>
        </p:grpSpPr>
        <p:sp>
          <p:nvSpPr>
            <p:cNvPr id="590" name="Google Shape;10235;p74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91" name="Google Shape;10236;p74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92" name="Google Shape;10237;p74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93" name="Google Shape;10238;p74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94" name="Google Shape;10239;p74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595" name="Google Shape;10251;p74"/>
          <p:cNvGrpSpPr/>
          <p:nvPr/>
        </p:nvGrpSpPr>
        <p:grpSpPr>
          <a:xfrm>
            <a:off x="5819822" y="1767498"/>
            <a:ext cx="304734" cy="502505"/>
            <a:chOff x="6164975" y="3211525"/>
            <a:chExt cx="191425" cy="296175"/>
          </a:xfrm>
          <a:solidFill>
            <a:schemeClr val="tx1"/>
          </a:solidFill>
        </p:grpSpPr>
        <p:sp>
          <p:nvSpPr>
            <p:cNvPr id="596" name="Google Shape;10252;p74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97" name="Google Shape;10253;p74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98" name="Google Shape;10254;p74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99" name="Google Shape;10255;p74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00" name="Google Shape;10256;p74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01" name="Google Shape;10257;p74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02" name="Google Shape;10258;p74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603" name="Google Shape;10297;p74"/>
          <p:cNvGrpSpPr/>
          <p:nvPr/>
        </p:nvGrpSpPr>
        <p:grpSpPr>
          <a:xfrm>
            <a:off x="3208315" y="1754160"/>
            <a:ext cx="470215" cy="499832"/>
            <a:chOff x="4629125" y="3235150"/>
            <a:chExt cx="295375" cy="294600"/>
          </a:xfrm>
          <a:solidFill>
            <a:schemeClr val="tx1"/>
          </a:solidFill>
        </p:grpSpPr>
        <p:sp>
          <p:nvSpPr>
            <p:cNvPr id="604" name="Google Shape;10298;p74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05" name="Google Shape;10299;p74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06" name="Google Shape;10300;p74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07" name="Google Shape;10301;p74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08" name="Google Shape;10302;p74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609" name="Google Shape;10352;p74"/>
          <p:cNvGrpSpPr/>
          <p:nvPr/>
        </p:nvGrpSpPr>
        <p:grpSpPr>
          <a:xfrm>
            <a:off x="3877898" y="1762639"/>
            <a:ext cx="471488" cy="504286"/>
            <a:chOff x="4991425" y="3234750"/>
            <a:chExt cx="296175" cy="297225"/>
          </a:xfrm>
          <a:solidFill>
            <a:schemeClr val="tx1"/>
          </a:solidFill>
        </p:grpSpPr>
        <p:sp>
          <p:nvSpPr>
            <p:cNvPr id="610" name="Google Shape;10353;p74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11" name="Google Shape;10354;p74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12" name="Google Shape;10355;p74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13" name="Google Shape;10356;p74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14" name="Google Shape;10357;p74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2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15" name="Google Shape;10358;p74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2" h="3492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616" name="Google Shape;10390;p74"/>
          <p:cNvGrpSpPr/>
          <p:nvPr/>
        </p:nvGrpSpPr>
        <p:grpSpPr>
          <a:xfrm>
            <a:off x="1823657" y="1774286"/>
            <a:ext cx="471488" cy="502505"/>
            <a:chOff x="3497300" y="3227275"/>
            <a:chExt cx="296175" cy="296175"/>
          </a:xfrm>
          <a:solidFill>
            <a:schemeClr val="tx1"/>
          </a:solidFill>
        </p:grpSpPr>
        <p:sp>
          <p:nvSpPr>
            <p:cNvPr id="617" name="Google Shape;10391;p74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18" name="Google Shape;10392;p74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19" name="Google Shape;10393;p74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20" name="Google Shape;10394;p74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0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21" name="Google Shape;10395;p74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22" name="Google Shape;10396;p74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23" name="Google Shape;10397;p74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24" name="Google Shape;10398;p74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625" name="Google Shape;10412;p74"/>
          <p:cNvGrpSpPr/>
          <p:nvPr/>
        </p:nvGrpSpPr>
        <p:grpSpPr>
          <a:xfrm>
            <a:off x="4589343" y="1762998"/>
            <a:ext cx="441401" cy="500426"/>
            <a:chOff x="5364750" y="3235150"/>
            <a:chExt cx="277275" cy="294950"/>
          </a:xfrm>
          <a:solidFill>
            <a:schemeClr val="tx1"/>
          </a:solidFill>
        </p:grpSpPr>
        <p:sp>
          <p:nvSpPr>
            <p:cNvPr id="626" name="Google Shape;10413;p74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27" name="Google Shape;10414;p74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28" name="Google Shape;10415;p74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29" name="Google Shape;10416;p74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30" name="Google Shape;10417;p74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31" name="Google Shape;10418;p74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32" name="Google Shape;10419;p74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33" name="Google Shape;10420;p74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642" name="Google Shape;10478;p74"/>
          <p:cNvGrpSpPr/>
          <p:nvPr/>
        </p:nvGrpSpPr>
        <p:grpSpPr>
          <a:xfrm>
            <a:off x="5146347" y="1762833"/>
            <a:ext cx="479009" cy="501146"/>
            <a:chOff x="5716825" y="3235950"/>
            <a:chExt cx="300900" cy="295375"/>
          </a:xfrm>
          <a:solidFill>
            <a:schemeClr val="tx1"/>
          </a:solidFill>
        </p:grpSpPr>
        <p:sp>
          <p:nvSpPr>
            <p:cNvPr id="643" name="Google Shape;10479;p74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44" name="Google Shape;10480;p74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45" name="Google Shape;10481;p74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46" name="Google Shape;10482;p74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647" name="Google Shape;10101;p74"/>
          <p:cNvGrpSpPr/>
          <p:nvPr/>
        </p:nvGrpSpPr>
        <p:grpSpPr>
          <a:xfrm>
            <a:off x="7232759" y="3938913"/>
            <a:ext cx="327902" cy="324128"/>
            <a:chOff x="-62511899" y="4129100"/>
            <a:chExt cx="304050" cy="282000"/>
          </a:xfrm>
          <a:solidFill>
            <a:schemeClr val="tx1"/>
          </a:solidFill>
        </p:grpSpPr>
        <p:sp>
          <p:nvSpPr>
            <p:cNvPr id="648" name="Google Shape;10102;p74"/>
            <p:cNvSpPr/>
            <p:nvPr/>
          </p:nvSpPr>
          <p:spPr>
            <a:xfrm>
              <a:off x="-62414224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49" name="Google Shape;10103;p74"/>
            <p:cNvSpPr/>
            <p:nvPr/>
          </p:nvSpPr>
          <p:spPr>
            <a:xfrm>
              <a:off x="-62511099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50" name="Google Shape;10104;p74"/>
            <p:cNvSpPr/>
            <p:nvPr/>
          </p:nvSpPr>
          <p:spPr>
            <a:xfrm>
              <a:off x="-62511099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51" name="Google Shape;10105;p74"/>
            <p:cNvSpPr/>
            <p:nvPr/>
          </p:nvSpPr>
          <p:spPr>
            <a:xfrm>
              <a:off x="-62511099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52" name="Google Shape;10106;p74"/>
            <p:cNvSpPr/>
            <p:nvPr/>
          </p:nvSpPr>
          <p:spPr>
            <a:xfrm>
              <a:off x="-62511899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657" name="Google Shape;10125;p74"/>
          <p:cNvGrpSpPr/>
          <p:nvPr/>
        </p:nvGrpSpPr>
        <p:grpSpPr>
          <a:xfrm>
            <a:off x="6504419" y="1086787"/>
            <a:ext cx="445471" cy="475979"/>
            <a:chOff x="-64044599" y="3360375"/>
            <a:chExt cx="315850" cy="316650"/>
          </a:xfrm>
          <a:solidFill>
            <a:schemeClr val="tx1"/>
          </a:solidFill>
        </p:grpSpPr>
        <p:sp>
          <p:nvSpPr>
            <p:cNvPr id="658" name="Google Shape;10126;p74"/>
            <p:cNvSpPr/>
            <p:nvPr/>
          </p:nvSpPr>
          <p:spPr>
            <a:xfrm>
              <a:off x="-63980027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59" name="Google Shape;10127;p74"/>
            <p:cNvSpPr/>
            <p:nvPr/>
          </p:nvSpPr>
          <p:spPr>
            <a:xfrm>
              <a:off x="-64044599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660" name="Google Shape;10128;p74"/>
            <p:cNvSpPr/>
            <p:nvPr/>
          </p:nvSpPr>
          <p:spPr>
            <a:xfrm>
              <a:off x="-63945374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</p:spTree>
    <p:extLst>
      <p:ext uri="{BB962C8B-B14F-4D97-AF65-F5344CB8AC3E}">
        <p14:creationId xmlns:p14="http://schemas.microsoft.com/office/powerpoint/2010/main" val="42332644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0" y="125413"/>
            <a:ext cx="8680450" cy="542925"/>
          </a:xfrm>
          <a:prstGeom prst="rect">
            <a:avLst/>
          </a:prstGeom>
        </p:spPr>
        <p:txBody>
          <a:bodyPr>
            <a:normAutofit fontScale="92500" lnSpcReduction="20000"/>
          </a:bodyPr>
          <a:lstStyle>
            <a:defPPr/>
          </a:lstStyle>
          <a:p>
            <a:pPr marL="0" indent="0" algn="ctr" rtl="1">
              <a:buNone/>
            </a:pPr>
            <a:r>
              <a:rPr lang="fa-IR" sz="3600" dirty="0">
                <a:cs typeface="B Nazanin" panose="00000400000000000000" pitchFamily="2" charset="-78"/>
              </a:rPr>
              <a:t>مجموعه آیکون های کاملاً قابل ویرایش: </a:t>
            </a:r>
            <a:r>
              <a:rPr lang="en-US" sz="3600" dirty="0">
                <a:cs typeface="B Nazanin" panose="00000400000000000000" pitchFamily="2" charset="-78"/>
              </a:rPr>
              <a:t>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5060791" y="3255997"/>
            <a:ext cx="187265" cy="583178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5539010" y="3323323"/>
            <a:ext cx="449249" cy="448519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6955486" y="3372511"/>
            <a:ext cx="433858" cy="350155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6999403" y="4273498"/>
            <a:ext cx="498049" cy="364993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1904534" y="3303415"/>
            <a:ext cx="488339" cy="48833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3768797" y="4113754"/>
            <a:ext cx="411458" cy="529112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4396822" y="4241518"/>
            <a:ext cx="431002" cy="426487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2613151" y="4162083"/>
            <a:ext cx="296527" cy="428392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5031279" y="4193783"/>
            <a:ext cx="386879" cy="428392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6326318" y="4220103"/>
            <a:ext cx="423962" cy="434692"/>
          </a:xfrm>
          <a:custGeom>
            <a:avLst/>
            <a:gdLst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18" fmla="*/ 11167 w 2305244"/>
              <a:gd name="connsiteY18" fmla="*/ 5505 h 23691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2512184" y="3401297"/>
            <a:ext cx="521420" cy="353183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2054420" y="4047610"/>
            <a:ext cx="268262" cy="657333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5585662" y="4220102"/>
            <a:ext cx="491538" cy="38861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3189780" y="4200668"/>
            <a:ext cx="404673" cy="40805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6279207" y="3315808"/>
            <a:ext cx="385325" cy="46355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68574" tIns="34287" rIns="68574" bIns="34287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/>
          </a:lstStyle>
          <a:p>
            <a:pPr algn="ctr"/>
            <a:endParaRPr lang="ko-KR" altLang="en-US" sz="1050"/>
          </a:p>
        </p:txBody>
      </p:sp>
      <p:grpSp>
        <p:nvGrpSpPr>
          <p:cNvPr id="116" name="Google Shape;6783;p88"/>
          <p:cNvGrpSpPr/>
          <p:nvPr/>
        </p:nvGrpSpPr>
        <p:grpSpPr>
          <a:xfrm>
            <a:off x="6976166" y="813172"/>
            <a:ext cx="425105" cy="424814"/>
            <a:chOff x="-34004625" y="3585850"/>
            <a:chExt cx="292225" cy="292025"/>
          </a:xfrm>
          <a:solidFill>
            <a:schemeClr val="tx1"/>
          </a:solidFill>
        </p:grpSpPr>
        <p:sp>
          <p:nvSpPr>
            <p:cNvPr id="117" name="Google Shape;6784;p88"/>
            <p:cNvSpPr/>
            <p:nvPr/>
          </p:nvSpPr>
          <p:spPr>
            <a:xfrm>
              <a:off x="-33832149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18" name="Google Shape;6785;p88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19" name="Google Shape;6786;p88"/>
            <p:cNvSpPr/>
            <p:nvPr/>
          </p:nvSpPr>
          <p:spPr>
            <a:xfrm>
              <a:off x="-33936099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20" name="Google Shape;6787;p88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21" name="Google Shape;6788;p88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133" name="Google Shape;6800;p88"/>
          <p:cNvGrpSpPr/>
          <p:nvPr/>
        </p:nvGrpSpPr>
        <p:grpSpPr>
          <a:xfrm>
            <a:off x="6260344" y="1615164"/>
            <a:ext cx="414029" cy="412930"/>
            <a:chOff x="-30345326" y="3184750"/>
            <a:chExt cx="292225" cy="291450"/>
          </a:xfrm>
          <a:solidFill>
            <a:schemeClr val="tx1"/>
          </a:solidFill>
        </p:grpSpPr>
        <p:sp>
          <p:nvSpPr>
            <p:cNvPr id="134" name="Google Shape;6801;p88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35" name="Google Shape;6802;p88"/>
            <p:cNvSpPr/>
            <p:nvPr/>
          </p:nvSpPr>
          <p:spPr>
            <a:xfrm>
              <a:off x="-30310674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36" name="Google Shape;6803;p88"/>
            <p:cNvSpPr/>
            <p:nvPr/>
          </p:nvSpPr>
          <p:spPr>
            <a:xfrm>
              <a:off x="-30345326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37" name="Google Shape;6804;p88"/>
            <p:cNvSpPr/>
            <p:nvPr/>
          </p:nvSpPr>
          <p:spPr>
            <a:xfrm>
              <a:off x="-30156299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38" name="Google Shape;6805;p88"/>
            <p:cNvSpPr/>
            <p:nvPr/>
          </p:nvSpPr>
          <p:spPr>
            <a:xfrm>
              <a:off x="-30190951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199" name="Google Shape;6866;p88"/>
          <p:cNvGrpSpPr/>
          <p:nvPr/>
        </p:nvGrpSpPr>
        <p:grpSpPr>
          <a:xfrm>
            <a:off x="3200627" y="3369490"/>
            <a:ext cx="381608" cy="422264"/>
            <a:chOff x="-30354001" y="3569100"/>
            <a:chExt cx="292250" cy="292225"/>
          </a:xfrm>
          <a:solidFill>
            <a:schemeClr val="tx1"/>
          </a:solidFill>
        </p:grpSpPr>
        <p:sp>
          <p:nvSpPr>
            <p:cNvPr id="200" name="Google Shape;6867;p88"/>
            <p:cNvSpPr/>
            <p:nvPr/>
          </p:nvSpPr>
          <p:spPr>
            <a:xfrm>
              <a:off x="-30354001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01" name="Google Shape;6868;p88"/>
            <p:cNvSpPr/>
            <p:nvPr/>
          </p:nvSpPr>
          <p:spPr>
            <a:xfrm>
              <a:off x="-30198826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02" name="Google Shape;6869;p88"/>
            <p:cNvSpPr/>
            <p:nvPr/>
          </p:nvSpPr>
          <p:spPr>
            <a:xfrm>
              <a:off x="-30139751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03" name="Google Shape;6870;p88"/>
            <p:cNvSpPr/>
            <p:nvPr/>
          </p:nvSpPr>
          <p:spPr>
            <a:xfrm>
              <a:off x="-30302802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04" name="Google Shape;6871;p88"/>
            <p:cNvSpPr/>
            <p:nvPr/>
          </p:nvSpPr>
          <p:spPr>
            <a:xfrm>
              <a:off x="-30242926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05" name="Google Shape;6872;p88"/>
            <p:cNvSpPr/>
            <p:nvPr/>
          </p:nvSpPr>
          <p:spPr>
            <a:xfrm>
              <a:off x="-30262624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90" name="Google Shape;6957;p88"/>
          <p:cNvGrpSpPr/>
          <p:nvPr/>
        </p:nvGrpSpPr>
        <p:grpSpPr>
          <a:xfrm>
            <a:off x="2496450" y="872737"/>
            <a:ext cx="373534" cy="372798"/>
            <a:chOff x="-31094350" y="3194000"/>
            <a:chExt cx="292225" cy="291650"/>
          </a:xfrm>
          <a:solidFill>
            <a:schemeClr val="tx1"/>
          </a:solidFill>
        </p:grpSpPr>
        <p:sp>
          <p:nvSpPr>
            <p:cNvPr id="291" name="Google Shape;6958;p88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2" name="Google Shape;6959;p88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3" name="Google Shape;6960;p88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4" name="Google Shape;6961;p88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5" name="Google Shape;6962;p88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6" name="Google Shape;6963;p88"/>
            <p:cNvSpPr/>
            <p:nvPr/>
          </p:nvSpPr>
          <p:spPr>
            <a:xfrm>
              <a:off x="-30853351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7" name="Google Shape;6964;p88"/>
            <p:cNvSpPr/>
            <p:nvPr/>
          </p:nvSpPr>
          <p:spPr>
            <a:xfrm>
              <a:off x="-30853351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98" name="Google Shape;6965;p88"/>
            <p:cNvSpPr/>
            <p:nvPr/>
          </p:nvSpPr>
          <p:spPr>
            <a:xfrm>
              <a:off x="-30851776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99" name="Google Shape;6966;p88"/>
          <p:cNvGrpSpPr/>
          <p:nvPr/>
        </p:nvGrpSpPr>
        <p:grpSpPr>
          <a:xfrm>
            <a:off x="6954754" y="2444926"/>
            <a:ext cx="453622" cy="454322"/>
            <a:chOff x="-31093575" y="3552550"/>
            <a:chExt cx="291450" cy="291900"/>
          </a:xfrm>
          <a:solidFill>
            <a:schemeClr val="tx1"/>
          </a:solidFill>
        </p:grpSpPr>
        <p:sp>
          <p:nvSpPr>
            <p:cNvPr id="300" name="Google Shape;6967;p88"/>
            <p:cNvSpPr/>
            <p:nvPr/>
          </p:nvSpPr>
          <p:spPr>
            <a:xfrm>
              <a:off x="-31011651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01" name="Google Shape;6968;p88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8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02" name="Google Shape;6969;p88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03" name="Google Shape;6970;p88"/>
            <p:cNvSpPr/>
            <p:nvPr/>
          </p:nvSpPr>
          <p:spPr>
            <a:xfrm>
              <a:off x="-30974649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48" name="Google Shape;6760;p88"/>
          <p:cNvGrpSpPr/>
          <p:nvPr/>
        </p:nvGrpSpPr>
        <p:grpSpPr>
          <a:xfrm>
            <a:off x="1917717" y="821944"/>
            <a:ext cx="374932" cy="450383"/>
            <a:chOff x="-35814602" y="3202075"/>
            <a:chExt cx="242625" cy="291450"/>
          </a:xfrm>
          <a:solidFill>
            <a:schemeClr val="tx1"/>
          </a:solidFill>
        </p:grpSpPr>
        <p:sp>
          <p:nvSpPr>
            <p:cNvPr id="49" name="Google Shape;6761;p88"/>
            <p:cNvSpPr/>
            <p:nvPr/>
          </p:nvSpPr>
          <p:spPr>
            <a:xfrm>
              <a:off x="-35814602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7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0" name="Google Shape;6762;p88"/>
            <p:cNvSpPr/>
            <p:nvPr/>
          </p:nvSpPr>
          <p:spPr>
            <a:xfrm>
              <a:off x="-35814602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1" name="Google Shape;6763;p88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2" name="Google Shape;6764;p88"/>
            <p:cNvSpPr/>
            <p:nvPr/>
          </p:nvSpPr>
          <p:spPr>
            <a:xfrm>
              <a:off x="-35703526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53" name="Google Shape;6765;p88"/>
            <p:cNvSpPr/>
            <p:nvPr/>
          </p:nvSpPr>
          <p:spPr>
            <a:xfrm>
              <a:off x="-35677549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99" name="Google Shape;6766;p88"/>
            <p:cNvSpPr/>
            <p:nvPr/>
          </p:nvSpPr>
          <p:spPr>
            <a:xfrm>
              <a:off x="-35746851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8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00" name="Google Shape;6767;p88"/>
            <p:cNvSpPr/>
            <p:nvPr/>
          </p:nvSpPr>
          <p:spPr>
            <a:xfrm>
              <a:off x="-35677549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110" name="Google Shape;6777;p88"/>
          <p:cNvGrpSpPr/>
          <p:nvPr/>
        </p:nvGrpSpPr>
        <p:grpSpPr>
          <a:xfrm>
            <a:off x="4893022" y="795153"/>
            <a:ext cx="450382" cy="450383"/>
            <a:chOff x="-34003850" y="3227275"/>
            <a:chExt cx="291450" cy="291450"/>
          </a:xfrm>
          <a:solidFill>
            <a:schemeClr val="tx1"/>
          </a:solidFill>
        </p:grpSpPr>
        <p:sp>
          <p:nvSpPr>
            <p:cNvPr id="111" name="Google Shape;6778;p88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12" name="Google Shape;6779;p88"/>
            <p:cNvSpPr/>
            <p:nvPr/>
          </p:nvSpPr>
          <p:spPr>
            <a:xfrm>
              <a:off x="-33866001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13" name="Google Shape;6780;p88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14" name="Google Shape;6781;p88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15" name="Google Shape;6782;p88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160" name="Google Shape;6827;p88"/>
          <p:cNvGrpSpPr/>
          <p:nvPr/>
        </p:nvGrpSpPr>
        <p:grpSpPr>
          <a:xfrm>
            <a:off x="5460186" y="803045"/>
            <a:ext cx="455250" cy="449147"/>
            <a:chOff x="-33645475" y="3228075"/>
            <a:chExt cx="294600" cy="290650"/>
          </a:xfrm>
          <a:solidFill>
            <a:schemeClr val="tx1"/>
          </a:solidFill>
        </p:grpSpPr>
        <p:sp>
          <p:nvSpPr>
            <p:cNvPr id="161" name="Google Shape;6828;p88"/>
            <p:cNvSpPr/>
            <p:nvPr/>
          </p:nvSpPr>
          <p:spPr>
            <a:xfrm>
              <a:off x="-33456451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62" name="Google Shape;6829;p88"/>
            <p:cNvSpPr/>
            <p:nvPr/>
          </p:nvSpPr>
          <p:spPr>
            <a:xfrm>
              <a:off x="-33575374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63" name="Google Shape;6830;p88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64" name="Google Shape;6831;p88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65" name="Google Shape;6832;p88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66" name="Google Shape;6833;p88"/>
            <p:cNvSpPr/>
            <p:nvPr/>
          </p:nvSpPr>
          <p:spPr>
            <a:xfrm>
              <a:off x="-33455651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67" name="Google Shape;6834;p88"/>
            <p:cNvSpPr/>
            <p:nvPr/>
          </p:nvSpPr>
          <p:spPr>
            <a:xfrm>
              <a:off x="-33456451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06" name="Google Shape;6873;p88"/>
          <p:cNvGrpSpPr/>
          <p:nvPr/>
        </p:nvGrpSpPr>
        <p:grpSpPr>
          <a:xfrm>
            <a:off x="3160565" y="803579"/>
            <a:ext cx="435740" cy="450383"/>
            <a:chOff x="-35118325" y="3202075"/>
            <a:chExt cx="281975" cy="291450"/>
          </a:xfrm>
          <a:solidFill>
            <a:schemeClr val="tx1"/>
          </a:solidFill>
        </p:grpSpPr>
        <p:sp>
          <p:nvSpPr>
            <p:cNvPr id="207" name="Google Shape;6874;p88"/>
            <p:cNvSpPr/>
            <p:nvPr/>
          </p:nvSpPr>
          <p:spPr>
            <a:xfrm>
              <a:off x="-35008049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7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08" name="Google Shape;6875;p88"/>
            <p:cNvSpPr/>
            <p:nvPr/>
          </p:nvSpPr>
          <p:spPr>
            <a:xfrm>
              <a:off x="-34937976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09" name="Google Shape;6876;p88"/>
            <p:cNvSpPr/>
            <p:nvPr/>
          </p:nvSpPr>
          <p:spPr>
            <a:xfrm>
              <a:off x="-35085251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10" name="Google Shape;6877;p88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17" name="Google Shape;6884;p88"/>
          <p:cNvGrpSpPr/>
          <p:nvPr/>
        </p:nvGrpSpPr>
        <p:grpSpPr>
          <a:xfrm>
            <a:off x="6260340" y="803045"/>
            <a:ext cx="428477" cy="451001"/>
            <a:chOff x="-33277649" y="3226875"/>
            <a:chExt cx="277275" cy="291850"/>
          </a:xfrm>
          <a:solidFill>
            <a:schemeClr val="tx1"/>
          </a:solidFill>
        </p:grpSpPr>
        <p:sp>
          <p:nvSpPr>
            <p:cNvPr id="218" name="Google Shape;6885;p88"/>
            <p:cNvSpPr/>
            <p:nvPr/>
          </p:nvSpPr>
          <p:spPr>
            <a:xfrm>
              <a:off x="-33071299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19" name="Google Shape;6886;p88"/>
            <p:cNvSpPr/>
            <p:nvPr/>
          </p:nvSpPr>
          <p:spPr>
            <a:xfrm>
              <a:off x="-33157926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0" name="Google Shape;6887;p88"/>
            <p:cNvSpPr/>
            <p:nvPr/>
          </p:nvSpPr>
          <p:spPr>
            <a:xfrm>
              <a:off x="-33175249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1" name="Google Shape;6888;p88"/>
            <p:cNvSpPr/>
            <p:nvPr/>
          </p:nvSpPr>
          <p:spPr>
            <a:xfrm>
              <a:off x="-33224874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2" name="Google Shape;6889;p88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3" name="Google Shape;6890;p88"/>
            <p:cNvSpPr/>
            <p:nvPr/>
          </p:nvSpPr>
          <p:spPr>
            <a:xfrm>
              <a:off x="-33122499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24" name="Google Shape;6891;p88"/>
            <p:cNvSpPr/>
            <p:nvPr/>
          </p:nvSpPr>
          <p:spPr>
            <a:xfrm>
              <a:off x="-33277649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55" name="Google Shape;6922;p88"/>
          <p:cNvGrpSpPr/>
          <p:nvPr/>
        </p:nvGrpSpPr>
        <p:grpSpPr>
          <a:xfrm>
            <a:off x="3736079" y="803579"/>
            <a:ext cx="423572" cy="450383"/>
            <a:chOff x="-34755224" y="3202075"/>
            <a:chExt cx="274100" cy="291450"/>
          </a:xfrm>
          <a:solidFill>
            <a:schemeClr val="tx1"/>
          </a:solidFill>
        </p:grpSpPr>
        <p:sp>
          <p:nvSpPr>
            <p:cNvPr id="256" name="Google Shape;6923;p88"/>
            <p:cNvSpPr/>
            <p:nvPr/>
          </p:nvSpPr>
          <p:spPr>
            <a:xfrm>
              <a:off x="-34703249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57" name="Google Shape;6924;p88"/>
            <p:cNvSpPr/>
            <p:nvPr/>
          </p:nvSpPr>
          <p:spPr>
            <a:xfrm>
              <a:off x="-34636301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58" name="Google Shape;6925;p88"/>
            <p:cNvSpPr/>
            <p:nvPr/>
          </p:nvSpPr>
          <p:spPr>
            <a:xfrm>
              <a:off x="-34752874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59" name="Google Shape;6926;p88"/>
            <p:cNvSpPr/>
            <p:nvPr/>
          </p:nvSpPr>
          <p:spPr>
            <a:xfrm>
              <a:off x="-34677251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60" name="Google Shape;6927;p88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61" name="Google Shape;6928;p88"/>
            <p:cNvSpPr/>
            <p:nvPr/>
          </p:nvSpPr>
          <p:spPr>
            <a:xfrm>
              <a:off x="-34755224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62" name="Google Shape;6929;p88"/>
            <p:cNvSpPr/>
            <p:nvPr/>
          </p:nvSpPr>
          <p:spPr>
            <a:xfrm>
              <a:off x="-34754449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14" name="Google Shape;6981;p88"/>
          <p:cNvGrpSpPr/>
          <p:nvPr/>
        </p:nvGrpSpPr>
        <p:grpSpPr>
          <a:xfrm>
            <a:off x="4280637" y="803254"/>
            <a:ext cx="456449" cy="451040"/>
            <a:chOff x="-34408675" y="3202075"/>
            <a:chExt cx="295375" cy="291875"/>
          </a:xfrm>
          <a:solidFill>
            <a:schemeClr val="tx1"/>
          </a:solidFill>
        </p:grpSpPr>
        <p:sp>
          <p:nvSpPr>
            <p:cNvPr id="315" name="Google Shape;6982;p88"/>
            <p:cNvSpPr/>
            <p:nvPr/>
          </p:nvSpPr>
          <p:spPr>
            <a:xfrm>
              <a:off x="-34274776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16" name="Google Shape;6983;p88"/>
            <p:cNvSpPr/>
            <p:nvPr/>
          </p:nvSpPr>
          <p:spPr>
            <a:xfrm>
              <a:off x="-34378751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17" name="Google Shape;6984;p88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18" name="Google Shape;6985;p88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48" name="Google Shape;7015;p88"/>
          <p:cNvGrpSpPr/>
          <p:nvPr/>
        </p:nvGrpSpPr>
        <p:grpSpPr>
          <a:xfrm>
            <a:off x="6935919" y="1566217"/>
            <a:ext cx="498565" cy="496346"/>
            <a:chOff x="-30735200" y="3552550"/>
            <a:chExt cx="292225" cy="290925"/>
          </a:xfrm>
          <a:solidFill>
            <a:schemeClr val="tx1"/>
          </a:solidFill>
        </p:grpSpPr>
        <p:sp>
          <p:nvSpPr>
            <p:cNvPr id="349" name="Google Shape;7016;p88"/>
            <p:cNvSpPr/>
            <p:nvPr/>
          </p:nvSpPr>
          <p:spPr>
            <a:xfrm>
              <a:off x="-30613899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8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50" name="Google Shape;7017;p88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sp>
        <p:nvSpPr>
          <p:cNvPr id="132" name="Google Shape;6799;p88"/>
          <p:cNvSpPr/>
          <p:nvPr/>
        </p:nvSpPr>
        <p:spPr>
          <a:xfrm>
            <a:off x="3112053" y="1594523"/>
            <a:ext cx="445175" cy="44635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68563" tIns="68563" rIns="68563" bIns="68563" anchor="ctr" anchorCtr="0">
            <a:noAutofit/>
          </a:bodyPr>
          <a:lstStyle>
            <a:defPPr/>
          </a:lstStyle>
          <a:p>
            <a:endParaRPr sz="1050" dirty="0"/>
          </a:p>
        </p:txBody>
      </p:sp>
      <p:grpSp>
        <p:nvGrpSpPr>
          <p:cNvPr id="195" name="Google Shape;6862;p88"/>
          <p:cNvGrpSpPr/>
          <p:nvPr/>
        </p:nvGrpSpPr>
        <p:grpSpPr>
          <a:xfrm>
            <a:off x="3673086" y="1593010"/>
            <a:ext cx="460793" cy="449186"/>
            <a:chOff x="-31817401" y="3910025"/>
            <a:chExt cx="301675" cy="294075"/>
          </a:xfrm>
          <a:solidFill>
            <a:schemeClr val="tx1"/>
          </a:solidFill>
        </p:grpSpPr>
        <p:sp>
          <p:nvSpPr>
            <p:cNvPr id="196" name="Google Shape;6863;p88"/>
            <p:cNvSpPr/>
            <p:nvPr/>
          </p:nvSpPr>
          <p:spPr>
            <a:xfrm>
              <a:off x="-31817401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97" name="Google Shape;6864;p88"/>
            <p:cNvSpPr/>
            <p:nvPr/>
          </p:nvSpPr>
          <p:spPr>
            <a:xfrm>
              <a:off x="-31816601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198" name="Google Shape;6865;p88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46" name="Google Shape;6913;p88"/>
          <p:cNvGrpSpPr/>
          <p:nvPr/>
        </p:nvGrpSpPr>
        <p:grpSpPr>
          <a:xfrm>
            <a:off x="4240722" y="1593218"/>
            <a:ext cx="449987" cy="448765"/>
            <a:chOff x="-31455100" y="3909350"/>
            <a:chExt cx="294600" cy="293800"/>
          </a:xfrm>
          <a:solidFill>
            <a:schemeClr val="tx1"/>
          </a:solidFill>
        </p:grpSpPr>
        <p:sp>
          <p:nvSpPr>
            <p:cNvPr id="247" name="Google Shape;6914;p88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48" name="Google Shape;6915;p88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280" name="Google Shape;6947;p88"/>
          <p:cNvGrpSpPr/>
          <p:nvPr/>
        </p:nvGrpSpPr>
        <p:grpSpPr>
          <a:xfrm>
            <a:off x="1913407" y="1612403"/>
            <a:ext cx="446359" cy="447581"/>
            <a:chOff x="-32927950" y="3944800"/>
            <a:chExt cx="292225" cy="293025"/>
          </a:xfrm>
          <a:solidFill>
            <a:schemeClr val="tx1"/>
          </a:solidFill>
        </p:grpSpPr>
        <p:sp>
          <p:nvSpPr>
            <p:cNvPr id="281" name="Google Shape;6948;p88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82" name="Google Shape;6949;p88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83" name="Google Shape;6950;p88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84" name="Google Shape;6951;p88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85" name="Google Shape;6952;p88"/>
            <p:cNvSpPr/>
            <p:nvPr/>
          </p:nvSpPr>
          <p:spPr>
            <a:xfrm>
              <a:off x="-32754674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86" name="Google Shape;6953;p88"/>
            <p:cNvSpPr/>
            <p:nvPr/>
          </p:nvSpPr>
          <p:spPr>
            <a:xfrm>
              <a:off x="-32687726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87" name="Google Shape;6954;p88"/>
            <p:cNvSpPr/>
            <p:nvPr/>
          </p:nvSpPr>
          <p:spPr>
            <a:xfrm>
              <a:off x="-32860199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88" name="Google Shape;6955;p88"/>
            <p:cNvSpPr/>
            <p:nvPr/>
          </p:nvSpPr>
          <p:spPr>
            <a:xfrm>
              <a:off x="-32755449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6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289" name="Google Shape;6956;p88"/>
            <p:cNvSpPr/>
            <p:nvPr/>
          </p:nvSpPr>
          <p:spPr>
            <a:xfrm>
              <a:off x="-32686926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04" name="Google Shape;6971;p88"/>
          <p:cNvGrpSpPr/>
          <p:nvPr/>
        </p:nvGrpSpPr>
        <p:grpSpPr>
          <a:xfrm>
            <a:off x="4873047" y="1586838"/>
            <a:ext cx="445175" cy="445138"/>
            <a:chOff x="-31093575" y="3911725"/>
            <a:chExt cx="291450" cy="291425"/>
          </a:xfrm>
          <a:solidFill>
            <a:schemeClr val="tx1"/>
          </a:solidFill>
        </p:grpSpPr>
        <p:sp>
          <p:nvSpPr>
            <p:cNvPr id="305" name="Google Shape;6972;p88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06" name="Google Shape;6973;p88"/>
            <p:cNvSpPr/>
            <p:nvPr/>
          </p:nvSpPr>
          <p:spPr>
            <a:xfrm>
              <a:off x="-31025824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37" name="Google Shape;7004;p88"/>
          <p:cNvGrpSpPr/>
          <p:nvPr/>
        </p:nvGrpSpPr>
        <p:grpSpPr>
          <a:xfrm>
            <a:off x="2547032" y="1594575"/>
            <a:ext cx="469232" cy="446054"/>
            <a:chOff x="-32576675" y="3944600"/>
            <a:chExt cx="307200" cy="292025"/>
          </a:xfrm>
          <a:solidFill>
            <a:schemeClr val="tx1"/>
          </a:solidFill>
        </p:grpSpPr>
        <p:sp>
          <p:nvSpPr>
            <p:cNvPr id="338" name="Google Shape;7005;p88"/>
            <p:cNvSpPr/>
            <p:nvPr/>
          </p:nvSpPr>
          <p:spPr>
            <a:xfrm>
              <a:off x="-32482951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39" name="Google Shape;7006;p88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51" name="Google Shape;7018;p88"/>
          <p:cNvGrpSpPr/>
          <p:nvPr/>
        </p:nvGrpSpPr>
        <p:grpSpPr>
          <a:xfrm>
            <a:off x="5495591" y="1593858"/>
            <a:ext cx="446359" cy="445175"/>
            <a:chOff x="-30735200" y="3910925"/>
            <a:chExt cx="292225" cy="291450"/>
          </a:xfrm>
          <a:solidFill>
            <a:schemeClr val="tx1"/>
          </a:solidFill>
        </p:grpSpPr>
        <p:sp>
          <p:nvSpPr>
            <p:cNvPr id="352" name="Google Shape;7019;p88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53" name="Google Shape;7020;p88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sp>
        <p:nvSpPr>
          <p:cNvPr id="355" name="Google Shape;5917;p86"/>
          <p:cNvSpPr/>
          <p:nvPr/>
        </p:nvSpPr>
        <p:spPr>
          <a:xfrm>
            <a:off x="3105226" y="2463642"/>
            <a:ext cx="450994" cy="463133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68563" tIns="68563" rIns="68563" bIns="68563" anchor="ctr" anchorCtr="0">
            <a:noAutofit/>
          </a:bodyPr>
          <a:lstStyle>
            <a:defPPr/>
          </a:lstStyle>
          <a:p>
            <a:endParaRPr sz="1050" dirty="0"/>
          </a:p>
        </p:txBody>
      </p:sp>
      <p:sp>
        <p:nvSpPr>
          <p:cNvPr id="356" name="Google Shape;5955;p86"/>
          <p:cNvSpPr/>
          <p:nvPr/>
        </p:nvSpPr>
        <p:spPr>
          <a:xfrm>
            <a:off x="3644779" y="2536033"/>
            <a:ext cx="458966" cy="390734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68563" tIns="68563" rIns="68563" bIns="68563" anchor="ctr" anchorCtr="0">
            <a:noAutofit/>
          </a:bodyPr>
          <a:lstStyle>
            <a:defPPr/>
          </a:lstStyle>
          <a:p>
            <a:endParaRPr sz="1050" dirty="0"/>
          </a:p>
        </p:txBody>
      </p:sp>
      <p:grpSp>
        <p:nvGrpSpPr>
          <p:cNvPr id="357" name="Google Shape;5983;p86"/>
          <p:cNvGrpSpPr/>
          <p:nvPr/>
        </p:nvGrpSpPr>
        <p:grpSpPr>
          <a:xfrm>
            <a:off x="4292182" y="2475779"/>
            <a:ext cx="461248" cy="461965"/>
            <a:chOff x="-38538975" y="3954250"/>
            <a:chExt cx="318225" cy="316650"/>
          </a:xfrm>
          <a:solidFill>
            <a:schemeClr val="tx1"/>
          </a:solidFill>
        </p:grpSpPr>
        <p:sp>
          <p:nvSpPr>
            <p:cNvPr id="358" name="Google Shape;5984;p86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59" name="Google Shape;5985;p86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6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60" name="Google Shape;5986;p86"/>
          <p:cNvGrpSpPr/>
          <p:nvPr/>
        </p:nvGrpSpPr>
        <p:grpSpPr>
          <a:xfrm>
            <a:off x="6119041" y="2458152"/>
            <a:ext cx="465778" cy="464263"/>
            <a:chOff x="-37385101" y="3949908"/>
            <a:chExt cx="321350" cy="318225"/>
          </a:xfrm>
          <a:solidFill>
            <a:schemeClr val="tx1"/>
          </a:solidFill>
        </p:grpSpPr>
        <p:sp>
          <p:nvSpPr>
            <p:cNvPr id="361" name="Google Shape;5987;p86"/>
            <p:cNvSpPr/>
            <p:nvPr/>
          </p:nvSpPr>
          <p:spPr>
            <a:xfrm>
              <a:off x="-37190576" y="4145233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62" name="Google Shape;5988;p86"/>
            <p:cNvSpPr/>
            <p:nvPr/>
          </p:nvSpPr>
          <p:spPr>
            <a:xfrm>
              <a:off x="-37385101" y="3949908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63" name="Google Shape;6005;p86"/>
          <p:cNvGrpSpPr/>
          <p:nvPr/>
        </p:nvGrpSpPr>
        <p:grpSpPr>
          <a:xfrm>
            <a:off x="3666750" y="3381754"/>
            <a:ext cx="406254" cy="408877"/>
            <a:chOff x="-40011049" y="3972375"/>
            <a:chExt cx="316650" cy="316625"/>
          </a:xfrm>
          <a:solidFill>
            <a:schemeClr val="tx1"/>
          </a:solidFill>
        </p:grpSpPr>
        <p:sp>
          <p:nvSpPr>
            <p:cNvPr id="364" name="Google Shape;6006;p86"/>
            <p:cNvSpPr/>
            <p:nvPr/>
          </p:nvSpPr>
          <p:spPr>
            <a:xfrm>
              <a:off x="-40011049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65" name="Google Shape;6007;p86"/>
            <p:cNvSpPr/>
            <p:nvPr/>
          </p:nvSpPr>
          <p:spPr>
            <a:xfrm>
              <a:off x="-39950399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66" name="Google Shape;6020;p86"/>
          <p:cNvGrpSpPr/>
          <p:nvPr/>
        </p:nvGrpSpPr>
        <p:grpSpPr>
          <a:xfrm>
            <a:off x="4913606" y="2469555"/>
            <a:ext cx="272894" cy="461965"/>
            <a:chOff x="-38109727" y="3955025"/>
            <a:chExt cx="188275" cy="316650"/>
          </a:xfrm>
          <a:solidFill>
            <a:schemeClr val="tx1"/>
          </a:solidFill>
        </p:grpSpPr>
        <p:sp>
          <p:nvSpPr>
            <p:cNvPr id="367" name="Google Shape;6021;p86"/>
            <p:cNvSpPr/>
            <p:nvPr/>
          </p:nvSpPr>
          <p:spPr>
            <a:xfrm>
              <a:off x="-38109727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68" name="Google Shape;6022;p86"/>
            <p:cNvSpPr/>
            <p:nvPr/>
          </p:nvSpPr>
          <p:spPr>
            <a:xfrm>
              <a:off x="-38067199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69" name="Google Shape;6038;p86"/>
          <p:cNvGrpSpPr/>
          <p:nvPr/>
        </p:nvGrpSpPr>
        <p:grpSpPr>
          <a:xfrm>
            <a:off x="2561555" y="2491039"/>
            <a:ext cx="454400" cy="462548"/>
            <a:chOff x="-39647174" y="3972000"/>
            <a:chExt cx="313500" cy="317050"/>
          </a:xfrm>
          <a:solidFill>
            <a:schemeClr val="tx1"/>
          </a:solidFill>
        </p:grpSpPr>
        <p:sp>
          <p:nvSpPr>
            <p:cNvPr id="370" name="Google Shape;6039;p86"/>
            <p:cNvSpPr/>
            <p:nvPr/>
          </p:nvSpPr>
          <p:spPr>
            <a:xfrm>
              <a:off x="-39647174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2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71" name="Google Shape;6040;p86"/>
            <p:cNvSpPr/>
            <p:nvPr/>
          </p:nvSpPr>
          <p:spPr>
            <a:xfrm>
              <a:off x="-39588873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72" name="Google Shape;6041;p86"/>
            <p:cNvSpPr/>
            <p:nvPr/>
          </p:nvSpPr>
          <p:spPr>
            <a:xfrm>
              <a:off x="-39398274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73" name="Google Shape;6048;p86"/>
          <p:cNvGrpSpPr/>
          <p:nvPr/>
        </p:nvGrpSpPr>
        <p:grpSpPr>
          <a:xfrm>
            <a:off x="5470528" y="2462822"/>
            <a:ext cx="456683" cy="464263"/>
            <a:chOff x="-37804927" y="3953450"/>
            <a:chExt cx="315075" cy="318225"/>
          </a:xfrm>
          <a:solidFill>
            <a:schemeClr val="tx1"/>
          </a:solidFill>
        </p:grpSpPr>
        <p:sp>
          <p:nvSpPr>
            <p:cNvPr id="374" name="Google Shape;6049;p86"/>
            <p:cNvSpPr/>
            <p:nvPr/>
          </p:nvSpPr>
          <p:spPr>
            <a:xfrm>
              <a:off x="-37614299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75" name="Google Shape;6050;p86"/>
            <p:cNvSpPr/>
            <p:nvPr/>
          </p:nvSpPr>
          <p:spPr>
            <a:xfrm>
              <a:off x="-37761599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  <p:sp>
          <p:nvSpPr>
            <p:cNvPr id="376" name="Google Shape;6051;p86"/>
            <p:cNvSpPr/>
            <p:nvPr/>
          </p:nvSpPr>
          <p:spPr>
            <a:xfrm>
              <a:off x="-37804927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/>
            </a:p>
          </p:txBody>
        </p:sp>
      </p:grpSp>
      <p:grpSp>
        <p:nvGrpSpPr>
          <p:cNvPr id="377" name="Google Shape;5717;p85"/>
          <p:cNvGrpSpPr/>
          <p:nvPr/>
        </p:nvGrpSpPr>
        <p:grpSpPr>
          <a:xfrm>
            <a:off x="4333185" y="3410009"/>
            <a:ext cx="492321" cy="387905"/>
            <a:chOff x="5629975" y="3255775"/>
            <a:chExt cx="504500" cy="397500"/>
          </a:xfrm>
          <a:solidFill>
            <a:schemeClr val="tx1"/>
          </a:solidFill>
        </p:grpSpPr>
        <p:sp>
          <p:nvSpPr>
            <p:cNvPr id="378" name="Google Shape;5718;p85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  <p:sp>
          <p:nvSpPr>
            <p:cNvPr id="379" name="Google Shape;5719;p85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  <p:sp>
          <p:nvSpPr>
            <p:cNvPr id="380" name="Google Shape;5720;p85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  <p:sp>
          <p:nvSpPr>
            <p:cNvPr id="381" name="Google Shape;5721;p85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  <p:sp>
          <p:nvSpPr>
            <p:cNvPr id="382" name="Google Shape;5722;p85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</p:grpSp>
      <p:grpSp>
        <p:nvGrpSpPr>
          <p:cNvPr id="383" name="Google Shape;5723;p85"/>
          <p:cNvGrpSpPr/>
          <p:nvPr/>
        </p:nvGrpSpPr>
        <p:grpSpPr>
          <a:xfrm>
            <a:off x="1843508" y="2482387"/>
            <a:ext cx="556409" cy="457334"/>
            <a:chOff x="6234950" y="3255925"/>
            <a:chExt cx="483250" cy="397200"/>
          </a:xfrm>
          <a:solidFill>
            <a:schemeClr val="tx1"/>
          </a:solidFill>
        </p:grpSpPr>
        <p:sp>
          <p:nvSpPr>
            <p:cNvPr id="384" name="Google Shape;5724;p85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  <p:sp>
          <p:nvSpPr>
            <p:cNvPr id="385" name="Google Shape;5725;p85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  <p:sp>
          <p:nvSpPr>
            <p:cNvPr id="386" name="Google Shape;5726;p85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  <p:sp>
          <p:nvSpPr>
            <p:cNvPr id="387" name="Google Shape;5727;p85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  <p:sp>
          <p:nvSpPr>
            <p:cNvPr id="388" name="Google Shape;5728;p85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  <p:sp>
          <p:nvSpPr>
            <p:cNvPr id="389" name="Google Shape;5729;p85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63" tIns="68563" rIns="68563" bIns="68563" anchor="ctr" anchorCtr="0">
              <a:noAutofit/>
            </a:bodyPr>
            <a:lstStyle>
              <a:defPPr/>
            </a:lstStyle>
            <a:p>
              <a:endParaRPr sz="1050" dirty="0">
                <a:solidFill>
                  <a:srgbClr val="435D74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61199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1504285" y="2586168"/>
            <a:ext cx="1713187" cy="534976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2653822" y="2482830"/>
            <a:ext cx="687939" cy="741642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380284" y="2482830"/>
            <a:ext cx="687550" cy="741642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199873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2949013" y="3559838"/>
            <a:ext cx="724598" cy="588011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048453" y="3559838"/>
            <a:ext cx="724194" cy="588011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199873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2949013" y="1559475"/>
            <a:ext cx="724598" cy="587996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048453" y="1559475"/>
            <a:ext cx="724194" cy="587996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180249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132084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3087047" y="1851536"/>
            <a:ext cx="453169" cy="3905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3087047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132084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181416" y="3851898"/>
            <a:ext cx="453169" cy="392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1644313" y="2717237"/>
            <a:ext cx="1428600" cy="27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0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عنوان را اینجا اضافه کنید</a:t>
            </a:r>
            <a:endParaRPr kumimoji="0" sz="10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311648" y="1620631"/>
            <a:ext cx="197743" cy="197743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2258621" y="1613606"/>
            <a:ext cx="204394" cy="197743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3212214" y="1620657"/>
            <a:ext cx="197774" cy="197743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3212183" y="3615929"/>
            <a:ext cx="197784" cy="19774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309717" y="3615924"/>
            <a:ext cx="199697" cy="197753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2258607" y="3617777"/>
            <a:ext cx="204425" cy="194059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048453" y="1910789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1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1998736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2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2949019" y="1909835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3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048350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4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1998684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5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2949019" y="3923158"/>
            <a:ext cx="724200" cy="23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متن</a:t>
            </a:r>
            <a:r>
              <a:rPr kumimoji="0" lang="es" sz="9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 6</a:t>
            </a:r>
            <a:endParaRPr kumimoji="0" sz="9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374787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2326630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3278485" y="2192426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374774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2326617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3278472" y="345453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200729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2328782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2456836" y="2458205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200729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2328782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2456836" y="3186918"/>
            <a:ext cx="63900" cy="639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1718737" y="1944326"/>
            <a:ext cx="201900" cy="8259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2798635" y="1946426"/>
            <a:ext cx="201900" cy="8217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2258680" y="2356226"/>
            <a:ext cx="201900" cy="21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1717824" y="2939735"/>
            <a:ext cx="203700" cy="8259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2797722" y="2941835"/>
            <a:ext cx="203700" cy="8217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2257767" y="3351635"/>
            <a:ext cx="203700" cy="21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4239724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5018842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5797943" y="2708319"/>
            <a:ext cx="778732" cy="252234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6576658" y="2708319"/>
            <a:ext cx="779136" cy="252234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7355776" y="2708319"/>
            <a:ext cx="779119" cy="252234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4429400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5244198" y="3658334"/>
            <a:ext cx="342847" cy="386678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6007260" y="1662350"/>
            <a:ext cx="342865" cy="386555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6796005" y="3658439"/>
            <a:ext cx="343251" cy="386661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7585137" y="1662350"/>
            <a:ext cx="342847" cy="386555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4569763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614762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7725475" y="2579382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5384563" y="299972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6936563" y="2999770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43314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2016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4569763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6153050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7725475" y="207525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53841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6936566" y="3569597"/>
            <a:ext cx="62100" cy="621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4600813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6178675" y="2137482"/>
            <a:ext cx="540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7756525" y="2137482"/>
            <a:ext cx="0" cy="441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5415313" y="3061820"/>
            <a:ext cx="300" cy="5079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6967613" y="3061870"/>
            <a:ext cx="0" cy="5076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5138997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2017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59046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2018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669682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2019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7488972" y="2719909"/>
            <a:ext cx="538800" cy="22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9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2020</a:t>
            </a:r>
            <a:endParaRPr kumimoji="0" sz="9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6865977" y="3729422"/>
            <a:ext cx="204488" cy="205025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5307356" y="3748469"/>
            <a:ext cx="206115" cy="206115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7653299" y="1758852"/>
            <a:ext cx="205578" cy="204332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6076163" y="1764541"/>
            <a:ext cx="205042" cy="204505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4485399" y="1783308"/>
            <a:ext cx="205596" cy="155421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6405263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حقوق قابل مدیریت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4827411" y="2090309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حقوق قابل مدیریت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5626377" y="31497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حقوق قابل مدیریت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71787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حقوق قابل مدیریت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4037377" y="3136671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/>
                <a:sym typeface="Arial"/>
              </a:rPr>
              <a:t>قالب پاورپوینت حقوق قابل مدیریت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048350" y="4002146"/>
            <a:ext cx="1655700" cy="738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494592" y="1585529"/>
            <a:ext cx="763219" cy="763219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210102" y="2569615"/>
            <a:ext cx="1332000" cy="11316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1759085" y="3921942"/>
            <a:ext cx="234300" cy="2343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1876201" y="2348748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1876179" y="3701065"/>
            <a:ext cx="0" cy="2208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297398" y="3117684"/>
            <a:ext cx="1157700" cy="45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قالب پاورپوینت حقوق قابل مدیریت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1621737" y="2986921"/>
            <a:ext cx="5088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454136" y="2733216"/>
            <a:ext cx="844200" cy="2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1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عنوان 1</a:t>
            </a:r>
            <a:endParaRPr kumimoji="0" sz="800" b="1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1585964" y="1784457"/>
            <a:ext cx="580500" cy="36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13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75%</a:t>
            </a:r>
            <a:endParaRPr kumimoji="0" sz="13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3439355" y="1995150"/>
            <a:ext cx="1788300" cy="17883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6549404" y="17462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3576486" y="2168116"/>
            <a:ext cx="1443832" cy="1443832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6240887" y="1783888"/>
            <a:ext cx="626590" cy="62659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6993115" y="18762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قالب پاورپوینت حقوق قابل مدیریت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6549404" y="25383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6240887" y="2575988"/>
            <a:ext cx="626590" cy="62659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6993115" y="26683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قالب پاورپوینت حقوق قابل مدیریت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6549404" y="3330400"/>
            <a:ext cx="1542300" cy="702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6240887" y="3368088"/>
            <a:ext cx="626590" cy="62659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6993115" y="3460446"/>
            <a:ext cx="1130100" cy="441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800" b="0" i="0" u="none" strike="noStrike" kern="0" cap="none" spc="0" normalizeH="0" baseline="0" noProof="0" dirty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قالب پاورپوینت حقوق قابل مدیریت می باشد</a:t>
            </a:r>
            <a:endParaRPr kumimoji="0" sz="800" b="0" i="0" u="none" strike="noStrike" kern="0" cap="none" spc="0" normalizeH="0" baseline="0" noProof="0" dirty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4229854" y="1929725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4229854" y="3713250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5157904" y="2821488"/>
            <a:ext cx="137100" cy="1371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5295004" y="2097138"/>
            <a:ext cx="945900" cy="7929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5295004" y="2890038"/>
            <a:ext cx="945900" cy="7914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5295004" y="2889138"/>
            <a:ext cx="945900" cy="9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3800713" y="2576693"/>
            <a:ext cx="995400" cy="62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s" sz="3000" b="1" i="0" u="none" strike="noStrike" kern="0" cap="none" spc="0" normalizeH="0" baseline="0" noProof="0">
                <a:ln>
                  <a:noFill/>
                </a:ln>
                <a:effectLst/>
                <a:uLnTx/>
                <a:uFillTx/>
                <a:cs typeface="B Nazanin" panose="00000700000000000000" pitchFamily="2" charset="-78"/>
                <a:sym typeface="Arial"/>
              </a:rPr>
              <a:t>75%</a:t>
            </a:r>
            <a:endParaRPr kumimoji="0" sz="3000" b="1" i="0" u="none" strike="noStrike" kern="0" cap="none" spc="0" normalizeH="0" baseline="0" noProof="0">
              <a:ln>
                <a:noFill/>
              </a:ln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اینفوگرافیک ممتاز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23728" y="3723878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27636" y="1612155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509656" y="2474251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69738" y="1298049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23528" y="3007956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66784" y="2125443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51096" y="3274258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72234" y="1295650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504607" y="1301886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43292" y="1623484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29559" y="2858949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29561" y="1294488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522571" y="3991119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83180" y="3471530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61392" y="3757559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74505" y="3554056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46934" y="3142600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58252" y="3515663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44318" y="1934439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29567" y="1882052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38507" y="2649482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58050" y="4023737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61638" y="2784883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accent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26770" y="3363838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>
            <p:extLst>
              <p:ext uri="{D42A27DB-BD31-4B8C-83A1-F6EECF244321}">
                <p14:modId xmlns:p14="http://schemas.microsoft.com/office/powerpoint/2010/main" val="3488378266"/>
              </p:ext>
            </p:extLst>
          </p:nvPr>
        </p:nvGraphicFramePr>
        <p:xfrm>
          <a:off x="5962469" y="2361750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35146" y="1189515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>
            <p:extLst>
              <p:ext uri="{D42A27DB-BD31-4B8C-83A1-F6EECF244321}">
                <p14:modId xmlns:p14="http://schemas.microsoft.com/office/powerpoint/2010/main" val="1431740394"/>
              </p:ext>
            </p:extLst>
          </p:nvPr>
        </p:nvGraphicFramePr>
        <p:xfrm>
          <a:off x="5962494" y="1189500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>
            <p:extLst>
              <p:ext uri="{D42A27DB-BD31-4B8C-83A1-F6EECF244321}">
                <p14:modId xmlns:p14="http://schemas.microsoft.com/office/powerpoint/2010/main" val="2617508440"/>
              </p:ext>
            </p:extLst>
          </p:nvPr>
        </p:nvGraphicFramePr>
        <p:xfrm>
          <a:off x="3383357" y="2361750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85343" y="3352711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>
            <p:extLst>
              <p:ext uri="{D42A27DB-BD31-4B8C-83A1-F6EECF244321}">
                <p14:modId xmlns:p14="http://schemas.microsoft.com/office/powerpoint/2010/main" val="1232408239"/>
              </p:ext>
            </p:extLst>
          </p:nvPr>
        </p:nvGraphicFramePr>
        <p:xfrm>
          <a:off x="736145" y="2361750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85814" y="2765565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31302" y="3047724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96101" y="3375522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80506" y="1159558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JANUARY</a:t>
              </a:r>
              <a:endParaRPr sz="4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FEBRUARY</a:t>
              </a:r>
              <a:endParaRPr sz="4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MARCH</a:t>
              </a:r>
              <a:endParaRPr sz="4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APRIL</a:t>
              </a:r>
              <a:endParaRPr sz="4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MAY</a:t>
              </a:r>
              <a:endParaRPr sz="4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JUNE</a:t>
              </a:r>
              <a:endParaRPr sz="4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1</a:t>
              </a:r>
              <a:endParaRPr sz="4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PHASE 2</a:t>
              </a:r>
              <a:endParaRPr sz="4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1</a:t>
              </a:r>
              <a:endParaRPr sz="4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/>
                <a:t>Task 2</a:t>
              </a:r>
              <a:endParaRPr sz="4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400" dirty="0">
                <a:solidFill>
                  <a:schemeClr val="accent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Marcador de posición de imagen 4"/>
          <p:cNvPicPr>
            <a:picLocks noGrp="1" noChangeAspect="1"/>
          </p:cNvPicPr>
          <p:nvPr>
            <p:ph type="pic" idx="1"/>
          </p:nvPr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3" name="Rectangle 12"/>
          <p:cNvSpPr/>
          <p:nvPr/>
        </p:nvSpPr>
        <p:spPr>
          <a:xfrm>
            <a:off x="0" y="1439509"/>
            <a:ext cx="9144000" cy="2264482"/>
          </a:xfrm>
          <a:prstGeom prst="rect">
            <a:avLst/>
          </a:prstGeom>
          <a:solidFill>
            <a:srgbClr val="00B0F0">
              <a:alpha val="4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0" y="1611796"/>
            <a:ext cx="9144000" cy="1919908"/>
          </a:xfrm>
          <a:prstGeom prst="rect">
            <a:avLst/>
          </a:prstGeom>
          <a:solidFill>
            <a:srgbClr val="FFC000">
              <a:alpha val="8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4" name="Text Placeholder 13"/>
          <p:cNvSpPr txBox="1">
            <a:spLocks/>
          </p:cNvSpPr>
          <p:nvPr/>
        </p:nvSpPr>
        <p:spPr>
          <a:xfrm>
            <a:off x="2305033" y="1780481"/>
            <a:ext cx="4529562" cy="576064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3600" b="1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خوش آمدی!!</a:t>
            </a:r>
            <a:endParaRPr lang="ko-KR" altLang="en-US" sz="3600" b="1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305033" y="2475359"/>
            <a:ext cx="452956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  <a:endParaRPr lang="en-US" altLang="ko-KR" sz="1200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237588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กลุ่ม 5"/>
          <p:cNvGrpSpPr/>
          <p:nvPr/>
        </p:nvGrpSpPr>
        <p:grpSpPr>
          <a:xfrm>
            <a:off x="400050" y="683075"/>
            <a:ext cx="2314575" cy="2738475"/>
            <a:chOff x="884237" y="1516734"/>
            <a:chExt cx="6172200" cy="7302600"/>
          </a:xfrm>
        </p:grpSpPr>
        <p:grpSp>
          <p:nvGrpSpPr>
            <p:cNvPr id="5" name="กลุ่ม 4"/>
            <p:cNvGrpSpPr/>
            <p:nvPr/>
          </p:nvGrpSpPr>
          <p:grpSpPr>
            <a:xfrm>
              <a:off x="884237" y="1516734"/>
              <a:ext cx="5751224" cy="2902866"/>
              <a:chOff x="808037" y="1288134"/>
              <a:chExt cx="5751224" cy="2902866"/>
            </a:xfrm>
          </p:grpSpPr>
          <p:sp>
            <p:nvSpPr>
              <p:cNvPr id="494" name="TextBox 493"/>
              <p:cNvSpPr txBox="1"/>
              <p:nvPr/>
            </p:nvSpPr>
            <p:spPr>
              <a:xfrm>
                <a:off x="808037" y="1532659"/>
                <a:ext cx="3886200" cy="1600437"/>
              </a:xfrm>
              <a:prstGeom prst="rect">
                <a:avLst/>
              </a:prstGeom>
              <a:noFill/>
            </p:spPr>
            <p:txBody>
              <a:bodyPr wrap="square" rtlCol="0" anchor="t">
                <a:spAutoFit/>
              </a:bodyPr>
              <a:lstStyle/>
              <a:p>
                <a:pPr algn="r"/>
                <a:r>
                  <a:rPr lang="fa-IR" sz="3300" dirty="0">
                    <a:latin typeface="Lato Black" pitchFamily="34" charset="0"/>
                    <a:ea typeface="Lato Black" pitchFamily="34" charset="0"/>
                    <a:cs typeface="B Nazanin" panose="00000700000000000000" pitchFamily="2" charset="-78"/>
                  </a:rPr>
                  <a:t>نمادها</a:t>
                </a:r>
                <a:endParaRPr lang="en-US" sz="3300" dirty="0">
                  <a:latin typeface="Lato Black" pitchFamily="34" charset="0"/>
                  <a:ea typeface="Lato Black" pitchFamily="34" charset="0"/>
                  <a:cs typeface="B Nazanin" panose="00000700000000000000" pitchFamily="2" charset="-78"/>
                </a:endParaRPr>
              </a:p>
            </p:txBody>
          </p:sp>
          <p:grpSp>
            <p:nvGrpSpPr>
              <p:cNvPr id="18" name="กลุ่ม 17"/>
              <p:cNvGrpSpPr/>
              <p:nvPr/>
            </p:nvGrpSpPr>
            <p:grpSpPr>
              <a:xfrm>
                <a:off x="3656395" y="1288134"/>
                <a:ext cx="2902866" cy="2902866"/>
                <a:chOff x="13526171" y="7470804"/>
                <a:chExt cx="2902866" cy="2902866"/>
              </a:xfrm>
              <a:solidFill>
                <a:schemeClr val="tx1"/>
              </a:solidFill>
            </p:grpSpPr>
            <p:sp>
              <p:nvSpPr>
                <p:cNvPr id="498" name="Rectangle 35"/>
                <p:cNvSpPr/>
                <p:nvPr/>
              </p:nvSpPr>
              <p:spPr>
                <a:xfrm rot="16200000">
                  <a:off x="14507630" y="8851545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99" name="Rectangle 35"/>
                <p:cNvSpPr/>
                <p:nvPr/>
              </p:nvSpPr>
              <p:spPr>
                <a:xfrm>
                  <a:off x="13526171" y="9528204"/>
                  <a:ext cx="2902866" cy="141383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  <a:effectLst/>
              </p:spPr>
              <p:style>
                <a:lnRef idx="1">
                  <a:schemeClr val="accent1"/>
                </a:lnRef>
                <a:fillRef idx="3">
                  <a:schemeClr val="accent1"/>
                </a:fillRef>
                <a:effectRef idx="2">
                  <a:schemeClr val="accent1"/>
                </a:effectRef>
                <a:fontRef idx="minor">
                  <a:schemeClr val="lt1"/>
                </a:fontRef>
              </p:style>
              <p:txBody>
                <a:bodyPr lIns="34252" tIns="17127" rIns="34252" bIns="17127" anchor="ctr"/>
                <a:lstStyle/>
                <a:p>
                  <a:pPr algn="ctr" defTabSz="407792">
                    <a:defRPr/>
                  </a:pPr>
                  <a:endParaRPr lang="en-US" sz="525" dirty="0">
                    <a:solidFill>
                      <a:schemeClr val="tx1"/>
                    </a:solidFill>
                    <a:latin typeface="Open Sans Light"/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4" name="กลุ่ม 3"/>
            <p:cNvGrpSpPr/>
            <p:nvPr/>
          </p:nvGrpSpPr>
          <p:grpSpPr>
            <a:xfrm>
              <a:off x="1112837" y="6062993"/>
              <a:ext cx="5943600" cy="2756341"/>
              <a:chOff x="960437" y="4996193"/>
              <a:chExt cx="5943600" cy="2756341"/>
            </a:xfrm>
          </p:grpSpPr>
          <p:sp>
            <p:nvSpPr>
              <p:cNvPr id="273" name="Title 20"/>
              <p:cNvSpPr txBox="1">
                <a:spLocks/>
              </p:cNvSpPr>
              <p:nvPr/>
            </p:nvSpPr>
            <p:spPr bwMode="auto">
              <a:xfrm>
                <a:off x="960437" y="7080715"/>
                <a:ext cx="5943600" cy="67181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 lIns="91445" tIns="45722" rIns="91445" bIns="45722" anchor="ctr">
                <a:spAutoFit/>
              </a:bodyPr>
              <a:lstStyle>
                <a:lvl1pPr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1pPr>
                <a:lvl2pPr marL="742950" indent="-28575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2pPr>
                <a:lvl3pPr marL="11430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3pPr>
                <a:lvl4pPr marL="16002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4pPr>
                <a:lvl5pPr marL="2057400" indent="-228600" defTabSz="457200"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5pPr>
                <a:lvl6pPr marL="25146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6pPr>
                <a:lvl7pPr marL="29718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7pPr>
                <a:lvl8pPr marL="34290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8pPr>
                <a:lvl9pPr marL="3886200" indent="-228600" defTabSz="457200" fontAlgn="base">
                  <a:spcBef>
                    <a:spcPct val="0"/>
                  </a:spcBef>
                  <a:spcAft>
                    <a:spcPct val="0"/>
                  </a:spcAft>
                  <a:defRPr sz="4300">
                    <a:solidFill>
                      <a:schemeClr val="tx1"/>
                    </a:solidFill>
                    <a:latin typeface="Calibri" pitchFamily="34" charset="0"/>
                    <a:ea typeface="MS PGothic" pitchFamily="34" charset="-128"/>
                  </a:defRPr>
                </a:lvl9pPr>
              </a:lstStyle>
              <a:p>
                <a:pPr algn="thaiDist" rtl="1">
                  <a:lnSpc>
                    <a:spcPct val="130000"/>
                  </a:lnSpc>
                </a:pPr>
                <a:endParaRPr lang="en-US" sz="900" dirty="0">
                  <a:latin typeface="Lato" pitchFamily="34" charset="0"/>
                  <a:ea typeface="Lato" pitchFamily="34" charset="0"/>
                  <a:cs typeface="B Nazanin" panose="00000700000000000000" pitchFamily="2" charset="-78"/>
                </a:endParaRPr>
              </a:p>
            </p:txBody>
          </p:sp>
          <p:sp>
            <p:nvSpPr>
              <p:cNvPr id="274" name="TextBox 273"/>
              <p:cNvSpPr txBox="1"/>
              <p:nvPr/>
            </p:nvSpPr>
            <p:spPr>
              <a:xfrm>
                <a:off x="1119402" y="4996193"/>
                <a:ext cx="5784635" cy="8002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fa-IR" sz="1350" b="1" dirty="0">
                    <a:latin typeface="Lato Black" charset="0"/>
                    <a:ea typeface="Lato Black" charset="0"/>
                    <a:cs typeface="B Nazanin" panose="00000700000000000000" pitchFamily="2" charset="-78"/>
                  </a:rPr>
                  <a:t>مجموعه آیکون های اجتماعی</a:t>
                </a:r>
                <a:endParaRPr lang="en-US" sz="1350" b="1" dirty="0">
                  <a:latin typeface="Lato Black" charset="0"/>
                  <a:ea typeface="Lato Black" charset="0"/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661" name="กลุ่ม 660"/>
          <p:cNvGrpSpPr/>
          <p:nvPr/>
        </p:nvGrpSpPr>
        <p:grpSpPr>
          <a:xfrm>
            <a:off x="3686176" y="789385"/>
            <a:ext cx="493514" cy="488156"/>
            <a:chOff x="9799638" y="2105025"/>
            <a:chExt cx="1316037" cy="1301750"/>
          </a:xfrm>
        </p:grpSpPr>
        <p:sp>
          <p:nvSpPr>
            <p:cNvPr id="12" name="Oval 6"/>
            <p:cNvSpPr>
              <a:spLocks noChangeArrowheads="1"/>
            </p:cNvSpPr>
            <p:nvPr/>
          </p:nvSpPr>
          <p:spPr bwMode="auto">
            <a:xfrm>
              <a:off x="9799638" y="2105025"/>
              <a:ext cx="1316037" cy="1301750"/>
            </a:xfrm>
            <a:prstGeom prst="ellipse">
              <a:avLst/>
            </a:prstGeom>
            <a:solidFill>
              <a:srgbClr val="4F76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3" name="Freeform 7"/>
            <p:cNvSpPr>
              <a:spLocks/>
            </p:cNvSpPr>
            <p:nvPr/>
          </p:nvSpPr>
          <p:spPr bwMode="auto">
            <a:xfrm>
              <a:off x="10304463" y="2473325"/>
              <a:ext cx="290512" cy="565150"/>
            </a:xfrm>
            <a:custGeom>
              <a:avLst/>
              <a:gdLst>
                <a:gd name="T0" fmla="*/ 16 w 19"/>
                <a:gd name="T1" fmla="*/ 6 h 37"/>
                <a:gd name="T2" fmla="*/ 19 w 19"/>
                <a:gd name="T3" fmla="*/ 6 h 37"/>
                <a:gd name="T4" fmla="*/ 19 w 19"/>
                <a:gd name="T5" fmla="*/ 6 h 37"/>
                <a:gd name="T6" fmla="*/ 19 w 19"/>
                <a:gd name="T7" fmla="*/ 0 h 37"/>
                <a:gd name="T8" fmla="*/ 18 w 19"/>
                <a:gd name="T9" fmla="*/ 0 h 37"/>
                <a:gd name="T10" fmla="*/ 14 w 19"/>
                <a:gd name="T11" fmla="*/ 0 h 37"/>
                <a:gd name="T12" fmla="*/ 9 w 19"/>
                <a:gd name="T13" fmla="*/ 2 h 37"/>
                <a:gd name="T14" fmla="*/ 6 w 19"/>
                <a:gd name="T15" fmla="*/ 7 h 37"/>
                <a:gd name="T16" fmla="*/ 6 w 19"/>
                <a:gd name="T17" fmla="*/ 9 h 37"/>
                <a:gd name="T18" fmla="*/ 6 w 19"/>
                <a:gd name="T19" fmla="*/ 13 h 37"/>
                <a:gd name="T20" fmla="*/ 6 w 19"/>
                <a:gd name="T21" fmla="*/ 14 h 37"/>
                <a:gd name="T22" fmla="*/ 0 w 19"/>
                <a:gd name="T23" fmla="*/ 14 h 37"/>
                <a:gd name="T24" fmla="*/ 0 w 19"/>
                <a:gd name="T25" fmla="*/ 20 h 37"/>
                <a:gd name="T26" fmla="*/ 6 w 19"/>
                <a:gd name="T27" fmla="*/ 20 h 37"/>
                <a:gd name="T28" fmla="*/ 6 w 19"/>
                <a:gd name="T29" fmla="*/ 37 h 37"/>
                <a:gd name="T30" fmla="*/ 13 w 19"/>
                <a:gd name="T31" fmla="*/ 37 h 37"/>
                <a:gd name="T32" fmla="*/ 13 w 19"/>
                <a:gd name="T33" fmla="*/ 20 h 37"/>
                <a:gd name="T34" fmla="*/ 18 w 19"/>
                <a:gd name="T35" fmla="*/ 20 h 37"/>
                <a:gd name="T36" fmla="*/ 19 w 19"/>
                <a:gd name="T37" fmla="*/ 14 h 37"/>
                <a:gd name="T38" fmla="*/ 18 w 19"/>
                <a:gd name="T39" fmla="*/ 14 h 37"/>
                <a:gd name="T40" fmla="*/ 13 w 19"/>
                <a:gd name="T41" fmla="*/ 14 h 37"/>
                <a:gd name="T42" fmla="*/ 13 w 19"/>
                <a:gd name="T43" fmla="*/ 9 h 37"/>
                <a:gd name="T44" fmla="*/ 16 w 19"/>
                <a:gd name="T45" fmla="*/ 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37">
                  <a:moveTo>
                    <a:pt x="16" y="6"/>
                  </a:moveTo>
                  <a:cubicBezTo>
                    <a:pt x="17" y="6"/>
                    <a:pt x="18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2" y="0"/>
                    <a:pt x="10" y="1"/>
                    <a:pt x="9" y="2"/>
                  </a:cubicBezTo>
                  <a:cubicBezTo>
                    <a:pt x="7" y="3"/>
                    <a:pt x="6" y="5"/>
                    <a:pt x="6" y="7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11"/>
                    <a:pt x="6" y="12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18"/>
                    <a:pt x="19" y="16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6" y="14"/>
                    <a:pt x="13" y="14"/>
                    <a:pt x="13" y="14"/>
                  </a:cubicBezTo>
                  <a:cubicBezTo>
                    <a:pt x="13" y="14"/>
                    <a:pt x="13" y="10"/>
                    <a:pt x="13" y="9"/>
                  </a:cubicBezTo>
                  <a:cubicBezTo>
                    <a:pt x="13" y="7"/>
                    <a:pt x="14" y="6"/>
                    <a:pt x="16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2" name="กลุ่ม 661"/>
          <p:cNvGrpSpPr/>
          <p:nvPr/>
        </p:nvGrpSpPr>
        <p:grpSpPr>
          <a:xfrm>
            <a:off x="4472583" y="789385"/>
            <a:ext cx="494109" cy="488156"/>
            <a:chOff x="11896725" y="2105025"/>
            <a:chExt cx="1317625" cy="1301750"/>
          </a:xfrm>
        </p:grpSpPr>
        <p:sp>
          <p:nvSpPr>
            <p:cNvPr id="14" name="Oval 8"/>
            <p:cNvSpPr>
              <a:spLocks noChangeArrowheads="1"/>
            </p:cNvSpPr>
            <p:nvPr/>
          </p:nvSpPr>
          <p:spPr bwMode="auto">
            <a:xfrm>
              <a:off x="11896725" y="2105025"/>
              <a:ext cx="1317625" cy="1301750"/>
            </a:xfrm>
            <a:prstGeom prst="ellipse">
              <a:avLst/>
            </a:prstGeom>
            <a:solidFill>
              <a:srgbClr val="34C4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15" name="Freeform 9"/>
            <p:cNvSpPr>
              <a:spLocks/>
            </p:cNvSpPr>
            <p:nvPr/>
          </p:nvSpPr>
          <p:spPr bwMode="auto">
            <a:xfrm>
              <a:off x="12279313" y="2519363"/>
              <a:ext cx="582612" cy="474663"/>
            </a:xfrm>
            <a:custGeom>
              <a:avLst/>
              <a:gdLst>
                <a:gd name="T0" fmla="*/ 11 w 38"/>
                <a:gd name="T1" fmla="*/ 24 h 31"/>
                <a:gd name="T2" fmla="*/ 4 w 38"/>
                <a:gd name="T3" fmla="*/ 19 h 31"/>
                <a:gd name="T4" fmla="*/ 8 w 38"/>
                <a:gd name="T5" fmla="*/ 19 h 31"/>
                <a:gd name="T6" fmla="*/ 8 w 38"/>
                <a:gd name="T7" fmla="*/ 19 h 31"/>
                <a:gd name="T8" fmla="*/ 3 w 38"/>
                <a:gd name="T9" fmla="*/ 15 h 31"/>
                <a:gd name="T10" fmla="*/ 1 w 38"/>
                <a:gd name="T11" fmla="*/ 11 h 31"/>
                <a:gd name="T12" fmla="*/ 5 w 38"/>
                <a:gd name="T13" fmla="*/ 12 h 31"/>
                <a:gd name="T14" fmla="*/ 2 w 38"/>
                <a:gd name="T15" fmla="*/ 7 h 31"/>
                <a:gd name="T16" fmla="*/ 3 w 38"/>
                <a:gd name="T17" fmla="*/ 2 h 31"/>
                <a:gd name="T18" fmla="*/ 19 w 38"/>
                <a:gd name="T19" fmla="*/ 10 h 31"/>
                <a:gd name="T20" fmla="*/ 18 w 38"/>
                <a:gd name="T21" fmla="*/ 9 h 31"/>
                <a:gd name="T22" fmla="*/ 20 w 38"/>
                <a:gd name="T23" fmla="*/ 4 h 31"/>
                <a:gd name="T24" fmla="*/ 25 w 38"/>
                <a:gd name="T25" fmla="*/ 0 h 31"/>
                <a:gd name="T26" fmla="*/ 32 w 38"/>
                <a:gd name="T27" fmla="*/ 2 h 31"/>
                <a:gd name="T28" fmla="*/ 32 w 38"/>
                <a:gd name="T29" fmla="*/ 3 h 31"/>
                <a:gd name="T30" fmla="*/ 37 w 38"/>
                <a:gd name="T31" fmla="*/ 1 h 31"/>
                <a:gd name="T32" fmla="*/ 37 w 38"/>
                <a:gd name="T33" fmla="*/ 1 h 31"/>
                <a:gd name="T34" fmla="*/ 37 w 38"/>
                <a:gd name="T35" fmla="*/ 1 h 31"/>
                <a:gd name="T36" fmla="*/ 33 w 38"/>
                <a:gd name="T37" fmla="*/ 5 h 31"/>
                <a:gd name="T38" fmla="*/ 38 w 38"/>
                <a:gd name="T39" fmla="*/ 4 h 31"/>
                <a:gd name="T40" fmla="*/ 38 w 38"/>
                <a:gd name="T41" fmla="*/ 4 h 31"/>
                <a:gd name="T42" fmla="*/ 37 w 38"/>
                <a:gd name="T43" fmla="*/ 5 h 31"/>
                <a:gd name="T44" fmla="*/ 34 w 38"/>
                <a:gd name="T45" fmla="*/ 8 h 31"/>
                <a:gd name="T46" fmla="*/ 34 w 38"/>
                <a:gd name="T47" fmla="*/ 8 h 31"/>
                <a:gd name="T48" fmla="*/ 34 w 38"/>
                <a:gd name="T49" fmla="*/ 11 h 31"/>
                <a:gd name="T50" fmla="*/ 32 w 38"/>
                <a:gd name="T51" fmla="*/ 18 h 31"/>
                <a:gd name="T52" fmla="*/ 28 w 38"/>
                <a:gd name="T53" fmla="*/ 25 h 31"/>
                <a:gd name="T54" fmla="*/ 17 w 38"/>
                <a:gd name="T55" fmla="*/ 30 h 31"/>
                <a:gd name="T56" fmla="*/ 13 w 38"/>
                <a:gd name="T57" fmla="*/ 31 h 31"/>
                <a:gd name="T58" fmla="*/ 0 w 38"/>
                <a:gd name="T59" fmla="*/ 28 h 31"/>
                <a:gd name="T60" fmla="*/ 0 w 38"/>
                <a:gd name="T61" fmla="*/ 28 h 31"/>
                <a:gd name="T62" fmla="*/ 8 w 38"/>
                <a:gd name="T63" fmla="*/ 26 h 31"/>
                <a:gd name="T64" fmla="*/ 11 w 38"/>
                <a:gd name="T65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8" h="31">
                  <a:moveTo>
                    <a:pt x="11" y="24"/>
                  </a:moveTo>
                  <a:cubicBezTo>
                    <a:pt x="7" y="24"/>
                    <a:pt x="5" y="21"/>
                    <a:pt x="4" y="19"/>
                  </a:cubicBezTo>
                  <a:cubicBezTo>
                    <a:pt x="5" y="19"/>
                    <a:pt x="6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8"/>
                    <a:pt x="4" y="17"/>
                    <a:pt x="3" y="15"/>
                  </a:cubicBezTo>
                  <a:cubicBezTo>
                    <a:pt x="2" y="14"/>
                    <a:pt x="1" y="13"/>
                    <a:pt x="1" y="11"/>
                  </a:cubicBezTo>
                  <a:cubicBezTo>
                    <a:pt x="3" y="12"/>
                    <a:pt x="4" y="12"/>
                    <a:pt x="5" y="12"/>
                  </a:cubicBezTo>
                  <a:cubicBezTo>
                    <a:pt x="3" y="11"/>
                    <a:pt x="2" y="9"/>
                    <a:pt x="2" y="7"/>
                  </a:cubicBezTo>
                  <a:cubicBezTo>
                    <a:pt x="1" y="5"/>
                    <a:pt x="2" y="3"/>
                    <a:pt x="3" y="2"/>
                  </a:cubicBezTo>
                  <a:cubicBezTo>
                    <a:pt x="7" y="7"/>
                    <a:pt x="12" y="9"/>
                    <a:pt x="19" y="10"/>
                  </a:cubicBezTo>
                  <a:cubicBezTo>
                    <a:pt x="19" y="9"/>
                    <a:pt x="18" y="9"/>
                    <a:pt x="18" y="9"/>
                  </a:cubicBezTo>
                  <a:cubicBezTo>
                    <a:pt x="18" y="7"/>
                    <a:pt x="19" y="5"/>
                    <a:pt x="20" y="4"/>
                  </a:cubicBezTo>
                  <a:cubicBezTo>
                    <a:pt x="21" y="2"/>
                    <a:pt x="23" y="1"/>
                    <a:pt x="25" y="0"/>
                  </a:cubicBezTo>
                  <a:cubicBezTo>
                    <a:pt x="27" y="0"/>
                    <a:pt x="30" y="1"/>
                    <a:pt x="32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4" y="2"/>
                    <a:pt x="35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3"/>
                    <a:pt x="35" y="4"/>
                    <a:pt x="33" y="5"/>
                  </a:cubicBezTo>
                  <a:cubicBezTo>
                    <a:pt x="35" y="5"/>
                    <a:pt x="36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7" y="4"/>
                    <a:pt x="37" y="5"/>
                    <a:pt x="37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9"/>
                    <a:pt x="34" y="10"/>
                    <a:pt x="34" y="11"/>
                  </a:cubicBezTo>
                  <a:cubicBezTo>
                    <a:pt x="33" y="14"/>
                    <a:pt x="33" y="16"/>
                    <a:pt x="32" y="18"/>
                  </a:cubicBezTo>
                  <a:cubicBezTo>
                    <a:pt x="31" y="21"/>
                    <a:pt x="29" y="23"/>
                    <a:pt x="28" y="25"/>
                  </a:cubicBezTo>
                  <a:cubicBezTo>
                    <a:pt x="25" y="28"/>
                    <a:pt x="21" y="30"/>
                    <a:pt x="17" y="30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8" y="31"/>
                    <a:pt x="4" y="30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28"/>
                    <a:pt x="5" y="27"/>
                    <a:pt x="8" y="26"/>
                  </a:cubicBezTo>
                  <a:cubicBezTo>
                    <a:pt x="9" y="26"/>
                    <a:pt x="10" y="25"/>
                    <a:pt x="1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6" name="กลุ่ม 2085"/>
          <p:cNvGrpSpPr/>
          <p:nvPr/>
        </p:nvGrpSpPr>
        <p:grpSpPr>
          <a:xfrm>
            <a:off x="5259586" y="2977158"/>
            <a:ext cx="493514" cy="494109"/>
            <a:chOff x="13995400" y="7939088"/>
            <a:chExt cx="1316037" cy="1317625"/>
          </a:xfrm>
        </p:grpSpPr>
        <p:sp>
          <p:nvSpPr>
            <p:cNvPr id="16" name="Oval 10"/>
            <p:cNvSpPr>
              <a:spLocks noChangeArrowheads="1"/>
            </p:cNvSpPr>
            <p:nvPr/>
          </p:nvSpPr>
          <p:spPr bwMode="auto">
            <a:xfrm>
              <a:off x="13995400" y="7939088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" name="Freeform 11"/>
            <p:cNvSpPr>
              <a:spLocks noEditPoints="1"/>
            </p:cNvSpPr>
            <p:nvPr/>
          </p:nvSpPr>
          <p:spPr bwMode="auto">
            <a:xfrm>
              <a:off x="14484350" y="8307388"/>
              <a:ext cx="306387" cy="214313"/>
            </a:xfrm>
            <a:custGeom>
              <a:avLst/>
              <a:gdLst>
                <a:gd name="T0" fmla="*/ 8 w 20"/>
                <a:gd name="T1" fmla="*/ 0 h 14"/>
                <a:gd name="T2" fmla="*/ 5 w 20"/>
                <a:gd name="T3" fmla="*/ 0 h 14"/>
                <a:gd name="T4" fmla="*/ 4 w 20"/>
                <a:gd name="T5" fmla="*/ 5 h 14"/>
                <a:gd name="T6" fmla="*/ 3 w 20"/>
                <a:gd name="T7" fmla="*/ 0 h 14"/>
                <a:gd name="T8" fmla="*/ 0 w 20"/>
                <a:gd name="T9" fmla="*/ 0 h 14"/>
                <a:gd name="T10" fmla="*/ 2 w 20"/>
                <a:gd name="T11" fmla="*/ 4 h 14"/>
                <a:gd name="T12" fmla="*/ 3 w 20"/>
                <a:gd name="T13" fmla="*/ 8 h 14"/>
                <a:gd name="T14" fmla="*/ 3 w 20"/>
                <a:gd name="T15" fmla="*/ 14 h 14"/>
                <a:gd name="T16" fmla="*/ 5 w 20"/>
                <a:gd name="T17" fmla="*/ 14 h 14"/>
                <a:gd name="T18" fmla="*/ 5 w 20"/>
                <a:gd name="T19" fmla="*/ 8 h 14"/>
                <a:gd name="T20" fmla="*/ 8 w 20"/>
                <a:gd name="T21" fmla="*/ 0 h 14"/>
                <a:gd name="T22" fmla="*/ 13 w 20"/>
                <a:gd name="T23" fmla="*/ 11 h 14"/>
                <a:gd name="T24" fmla="*/ 13 w 20"/>
                <a:gd name="T25" fmla="*/ 7 h 14"/>
                <a:gd name="T26" fmla="*/ 13 w 20"/>
                <a:gd name="T27" fmla="*/ 4 h 14"/>
                <a:gd name="T28" fmla="*/ 10 w 20"/>
                <a:gd name="T29" fmla="*/ 3 h 14"/>
                <a:gd name="T30" fmla="*/ 8 w 20"/>
                <a:gd name="T31" fmla="*/ 4 h 14"/>
                <a:gd name="T32" fmla="*/ 8 w 20"/>
                <a:gd name="T33" fmla="*/ 7 h 14"/>
                <a:gd name="T34" fmla="*/ 8 w 20"/>
                <a:gd name="T35" fmla="*/ 11 h 14"/>
                <a:gd name="T36" fmla="*/ 8 w 20"/>
                <a:gd name="T37" fmla="*/ 13 h 14"/>
                <a:gd name="T38" fmla="*/ 10 w 20"/>
                <a:gd name="T39" fmla="*/ 14 h 14"/>
                <a:gd name="T40" fmla="*/ 13 w 20"/>
                <a:gd name="T41" fmla="*/ 13 h 14"/>
                <a:gd name="T42" fmla="*/ 13 w 20"/>
                <a:gd name="T43" fmla="*/ 11 h 14"/>
                <a:gd name="T44" fmla="*/ 11 w 20"/>
                <a:gd name="T45" fmla="*/ 11 h 14"/>
                <a:gd name="T46" fmla="*/ 10 w 20"/>
                <a:gd name="T47" fmla="*/ 12 h 14"/>
                <a:gd name="T48" fmla="*/ 9 w 20"/>
                <a:gd name="T49" fmla="*/ 11 h 14"/>
                <a:gd name="T50" fmla="*/ 9 w 20"/>
                <a:gd name="T51" fmla="*/ 6 h 14"/>
                <a:gd name="T52" fmla="*/ 10 w 20"/>
                <a:gd name="T53" fmla="*/ 5 h 14"/>
                <a:gd name="T54" fmla="*/ 11 w 20"/>
                <a:gd name="T55" fmla="*/ 6 h 14"/>
                <a:gd name="T56" fmla="*/ 11 w 20"/>
                <a:gd name="T57" fmla="*/ 11 h 14"/>
                <a:gd name="T58" fmla="*/ 20 w 20"/>
                <a:gd name="T59" fmla="*/ 14 h 14"/>
                <a:gd name="T60" fmla="*/ 20 w 20"/>
                <a:gd name="T61" fmla="*/ 3 h 14"/>
                <a:gd name="T62" fmla="*/ 18 w 20"/>
                <a:gd name="T63" fmla="*/ 3 h 14"/>
                <a:gd name="T64" fmla="*/ 18 w 20"/>
                <a:gd name="T65" fmla="*/ 11 h 14"/>
                <a:gd name="T66" fmla="*/ 17 w 20"/>
                <a:gd name="T67" fmla="*/ 12 h 14"/>
                <a:gd name="T68" fmla="*/ 17 w 20"/>
                <a:gd name="T69" fmla="*/ 12 h 14"/>
                <a:gd name="T70" fmla="*/ 17 w 20"/>
                <a:gd name="T71" fmla="*/ 11 h 14"/>
                <a:gd name="T72" fmla="*/ 17 w 20"/>
                <a:gd name="T73" fmla="*/ 3 h 14"/>
                <a:gd name="T74" fmla="*/ 15 w 20"/>
                <a:gd name="T75" fmla="*/ 3 h 14"/>
                <a:gd name="T76" fmla="*/ 15 w 20"/>
                <a:gd name="T77" fmla="*/ 12 h 14"/>
                <a:gd name="T78" fmla="*/ 15 w 20"/>
                <a:gd name="T79" fmla="*/ 13 h 14"/>
                <a:gd name="T80" fmla="*/ 16 w 20"/>
                <a:gd name="T81" fmla="*/ 14 h 14"/>
                <a:gd name="T82" fmla="*/ 18 w 20"/>
                <a:gd name="T83" fmla="*/ 13 h 14"/>
                <a:gd name="T84" fmla="*/ 18 w 20"/>
                <a:gd name="T85" fmla="*/ 14 h 14"/>
                <a:gd name="T86" fmla="*/ 20 w 20"/>
                <a:gd name="T8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0" h="14">
                  <a:moveTo>
                    <a:pt x="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2" y="4"/>
                  </a:cubicBezTo>
                  <a:cubicBezTo>
                    <a:pt x="2" y="6"/>
                    <a:pt x="3" y="7"/>
                    <a:pt x="3" y="8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8"/>
                    <a:pt x="5" y="8"/>
                    <a:pt x="5" y="8"/>
                  </a:cubicBezTo>
                  <a:lnTo>
                    <a:pt x="8" y="0"/>
                  </a:lnTo>
                  <a:close/>
                  <a:moveTo>
                    <a:pt x="13" y="11"/>
                  </a:move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2" y="4"/>
                    <a:pt x="11" y="3"/>
                    <a:pt x="10" y="3"/>
                  </a:cubicBezTo>
                  <a:cubicBezTo>
                    <a:pt x="9" y="3"/>
                    <a:pt x="9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1" y="14"/>
                    <a:pt x="12" y="14"/>
                    <a:pt x="13" y="13"/>
                  </a:cubicBezTo>
                  <a:cubicBezTo>
                    <a:pt x="13" y="12"/>
                    <a:pt x="13" y="12"/>
                    <a:pt x="13" y="11"/>
                  </a:cubicBezTo>
                  <a:close/>
                  <a:moveTo>
                    <a:pt x="11" y="11"/>
                  </a:move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1" y="5"/>
                    <a:pt x="11" y="6"/>
                    <a:pt x="11" y="6"/>
                  </a:cubicBezTo>
                  <a:lnTo>
                    <a:pt x="11" y="11"/>
                  </a:lnTo>
                  <a:close/>
                  <a:moveTo>
                    <a:pt x="20" y="1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7" y="14"/>
                    <a:pt x="18" y="14"/>
                    <a:pt x="18" y="13"/>
                  </a:cubicBezTo>
                  <a:cubicBezTo>
                    <a:pt x="18" y="14"/>
                    <a:pt x="18" y="14"/>
                    <a:pt x="18" y="14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14684375" y="8674100"/>
              <a:ext cx="30162" cy="122238"/>
            </a:xfrm>
            <a:custGeom>
              <a:avLst/>
              <a:gdLst>
                <a:gd name="T0" fmla="*/ 1 w 2"/>
                <a:gd name="T1" fmla="*/ 0 h 8"/>
                <a:gd name="T2" fmla="*/ 0 w 2"/>
                <a:gd name="T3" fmla="*/ 1 h 8"/>
                <a:gd name="T4" fmla="*/ 0 w 2"/>
                <a:gd name="T5" fmla="*/ 7 h 8"/>
                <a:gd name="T6" fmla="*/ 1 w 2"/>
                <a:gd name="T7" fmla="*/ 8 h 8"/>
                <a:gd name="T8" fmla="*/ 2 w 2"/>
                <a:gd name="T9" fmla="*/ 6 h 8"/>
                <a:gd name="T10" fmla="*/ 2 w 2"/>
                <a:gd name="T11" fmla="*/ 2 h 8"/>
                <a:gd name="T12" fmla="*/ 1 w 2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8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14790738" y="8674100"/>
              <a:ext cx="31750" cy="46038"/>
            </a:xfrm>
            <a:custGeom>
              <a:avLst/>
              <a:gdLst>
                <a:gd name="T0" fmla="*/ 1 w 2"/>
                <a:gd name="T1" fmla="*/ 0 h 3"/>
                <a:gd name="T2" fmla="*/ 0 w 2"/>
                <a:gd name="T3" fmla="*/ 2 h 3"/>
                <a:gd name="T4" fmla="*/ 0 w 2"/>
                <a:gd name="T5" fmla="*/ 3 h 3"/>
                <a:gd name="T6" fmla="*/ 2 w 2"/>
                <a:gd name="T7" fmla="*/ 3 h 3"/>
                <a:gd name="T8" fmla="*/ 2 w 2"/>
                <a:gd name="T9" fmla="*/ 2 h 3"/>
                <a:gd name="T10" fmla="*/ 1 w 2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3" name="Freeform 14"/>
            <p:cNvSpPr>
              <a:spLocks noEditPoints="1"/>
            </p:cNvSpPr>
            <p:nvPr/>
          </p:nvSpPr>
          <p:spPr bwMode="auto">
            <a:xfrm>
              <a:off x="14408150" y="8551863"/>
              <a:ext cx="474662" cy="322263"/>
            </a:xfrm>
            <a:custGeom>
              <a:avLst/>
              <a:gdLst>
                <a:gd name="T0" fmla="*/ 27 w 31"/>
                <a:gd name="T1" fmla="*/ 0 h 21"/>
                <a:gd name="T2" fmla="*/ 4 w 31"/>
                <a:gd name="T3" fmla="*/ 0 h 21"/>
                <a:gd name="T4" fmla="*/ 0 w 31"/>
                <a:gd name="T5" fmla="*/ 11 h 21"/>
                <a:gd name="T6" fmla="*/ 4 w 31"/>
                <a:gd name="T7" fmla="*/ 21 h 21"/>
                <a:gd name="T8" fmla="*/ 27 w 31"/>
                <a:gd name="T9" fmla="*/ 21 h 21"/>
                <a:gd name="T10" fmla="*/ 31 w 31"/>
                <a:gd name="T11" fmla="*/ 11 h 21"/>
                <a:gd name="T12" fmla="*/ 9 w 31"/>
                <a:gd name="T13" fmla="*/ 5 h 21"/>
                <a:gd name="T14" fmla="*/ 7 w 31"/>
                <a:gd name="T15" fmla="*/ 17 h 21"/>
                <a:gd name="T16" fmla="*/ 5 w 31"/>
                <a:gd name="T17" fmla="*/ 5 h 21"/>
                <a:gd name="T18" fmla="*/ 3 w 31"/>
                <a:gd name="T19" fmla="*/ 3 h 21"/>
                <a:gd name="T20" fmla="*/ 9 w 31"/>
                <a:gd name="T21" fmla="*/ 5 h 21"/>
                <a:gd name="T22" fmla="*/ 13 w 31"/>
                <a:gd name="T23" fmla="*/ 17 h 21"/>
                <a:gd name="T24" fmla="*/ 11 w 31"/>
                <a:gd name="T25" fmla="*/ 17 h 21"/>
                <a:gd name="T26" fmla="*/ 9 w 31"/>
                <a:gd name="T27" fmla="*/ 15 h 21"/>
                <a:gd name="T28" fmla="*/ 11 w 31"/>
                <a:gd name="T29" fmla="*/ 7 h 21"/>
                <a:gd name="T30" fmla="*/ 11 w 31"/>
                <a:gd name="T31" fmla="*/ 15 h 21"/>
                <a:gd name="T32" fmla="*/ 13 w 31"/>
                <a:gd name="T33" fmla="*/ 15 h 21"/>
                <a:gd name="T34" fmla="*/ 15 w 31"/>
                <a:gd name="T35" fmla="*/ 7 h 21"/>
                <a:gd name="T36" fmla="*/ 22 w 31"/>
                <a:gd name="T37" fmla="*/ 14 h 21"/>
                <a:gd name="T38" fmla="*/ 20 w 31"/>
                <a:gd name="T39" fmla="*/ 17 h 21"/>
                <a:gd name="T40" fmla="*/ 18 w 31"/>
                <a:gd name="T41" fmla="*/ 17 h 21"/>
                <a:gd name="T42" fmla="*/ 16 w 31"/>
                <a:gd name="T43" fmla="*/ 3 h 21"/>
                <a:gd name="T44" fmla="*/ 18 w 31"/>
                <a:gd name="T45" fmla="*/ 8 h 21"/>
                <a:gd name="T46" fmla="*/ 22 w 31"/>
                <a:gd name="T47" fmla="*/ 8 h 21"/>
                <a:gd name="T48" fmla="*/ 22 w 31"/>
                <a:gd name="T49" fmla="*/ 14 h 21"/>
                <a:gd name="T50" fmla="*/ 25 w 31"/>
                <a:gd name="T51" fmla="*/ 12 h 21"/>
                <a:gd name="T52" fmla="*/ 26 w 31"/>
                <a:gd name="T53" fmla="*/ 16 h 21"/>
                <a:gd name="T54" fmla="*/ 27 w 31"/>
                <a:gd name="T55" fmla="*/ 14 h 21"/>
                <a:gd name="T56" fmla="*/ 29 w 31"/>
                <a:gd name="T57" fmla="*/ 14 h 21"/>
                <a:gd name="T58" fmla="*/ 29 w 31"/>
                <a:gd name="T59" fmla="*/ 16 h 21"/>
                <a:gd name="T60" fmla="*/ 24 w 31"/>
                <a:gd name="T61" fmla="*/ 16 h 21"/>
                <a:gd name="T62" fmla="*/ 23 w 31"/>
                <a:gd name="T63" fmla="*/ 10 h 21"/>
                <a:gd name="T64" fmla="*/ 26 w 31"/>
                <a:gd name="T65" fmla="*/ 7 h 21"/>
                <a:gd name="T66" fmla="*/ 29 w 31"/>
                <a:gd name="T6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21">
                  <a:moveTo>
                    <a:pt x="31" y="3"/>
                  </a:moveTo>
                  <a:cubicBezTo>
                    <a:pt x="30" y="2"/>
                    <a:pt x="29" y="0"/>
                    <a:pt x="27" y="0"/>
                  </a:cubicBezTo>
                  <a:cubicBezTo>
                    <a:pt x="24" y="0"/>
                    <a:pt x="20" y="0"/>
                    <a:pt x="16" y="0"/>
                  </a:cubicBezTo>
                  <a:cubicBezTo>
                    <a:pt x="12" y="0"/>
                    <a:pt x="8" y="0"/>
                    <a:pt x="4" y="0"/>
                  </a:cubicBezTo>
                  <a:cubicBezTo>
                    <a:pt x="3" y="0"/>
                    <a:pt x="1" y="2"/>
                    <a:pt x="1" y="3"/>
                  </a:cubicBezTo>
                  <a:cubicBezTo>
                    <a:pt x="0" y="6"/>
                    <a:pt x="0" y="8"/>
                    <a:pt x="0" y="11"/>
                  </a:cubicBezTo>
                  <a:cubicBezTo>
                    <a:pt x="0" y="13"/>
                    <a:pt x="0" y="16"/>
                    <a:pt x="1" y="18"/>
                  </a:cubicBezTo>
                  <a:cubicBezTo>
                    <a:pt x="1" y="20"/>
                    <a:pt x="3" y="21"/>
                    <a:pt x="4" y="21"/>
                  </a:cubicBezTo>
                  <a:cubicBezTo>
                    <a:pt x="8" y="21"/>
                    <a:pt x="12" y="21"/>
                    <a:pt x="16" y="21"/>
                  </a:cubicBezTo>
                  <a:cubicBezTo>
                    <a:pt x="20" y="21"/>
                    <a:pt x="24" y="21"/>
                    <a:pt x="27" y="21"/>
                  </a:cubicBezTo>
                  <a:cubicBezTo>
                    <a:pt x="29" y="21"/>
                    <a:pt x="30" y="20"/>
                    <a:pt x="31" y="18"/>
                  </a:cubicBezTo>
                  <a:cubicBezTo>
                    <a:pt x="31" y="16"/>
                    <a:pt x="31" y="13"/>
                    <a:pt x="31" y="11"/>
                  </a:cubicBezTo>
                  <a:cubicBezTo>
                    <a:pt x="31" y="8"/>
                    <a:pt x="31" y="6"/>
                    <a:pt x="31" y="3"/>
                  </a:cubicBezTo>
                  <a:close/>
                  <a:moveTo>
                    <a:pt x="9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9" y="3"/>
                    <a:pt x="9" y="3"/>
                    <a:pt x="9" y="3"/>
                  </a:cubicBezTo>
                  <a:lnTo>
                    <a:pt x="9" y="5"/>
                  </a:lnTo>
                  <a:close/>
                  <a:moveTo>
                    <a:pt x="15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6"/>
                    <a:pt x="9" y="16"/>
                    <a:pt x="9" y="15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5" y="7"/>
                    <a:pt x="15" y="7"/>
                    <a:pt x="15" y="7"/>
                  </a:cubicBezTo>
                  <a:lnTo>
                    <a:pt x="15" y="17"/>
                  </a:lnTo>
                  <a:close/>
                  <a:moveTo>
                    <a:pt x="22" y="14"/>
                  </a:moveTo>
                  <a:cubicBezTo>
                    <a:pt x="22" y="15"/>
                    <a:pt x="22" y="16"/>
                    <a:pt x="22" y="16"/>
                  </a:cubicBezTo>
                  <a:cubicBezTo>
                    <a:pt x="22" y="17"/>
                    <a:pt x="21" y="17"/>
                    <a:pt x="20" y="17"/>
                  </a:cubicBezTo>
                  <a:cubicBezTo>
                    <a:pt x="20" y="17"/>
                    <a:pt x="19" y="17"/>
                    <a:pt x="18" y="16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1" y="7"/>
                    <a:pt x="22" y="7"/>
                    <a:pt x="22" y="8"/>
                  </a:cubicBezTo>
                  <a:cubicBezTo>
                    <a:pt x="22" y="8"/>
                    <a:pt x="22" y="9"/>
                    <a:pt x="22" y="10"/>
                  </a:cubicBezTo>
                  <a:lnTo>
                    <a:pt x="22" y="14"/>
                  </a:lnTo>
                  <a:close/>
                  <a:moveTo>
                    <a:pt x="29" y="12"/>
                  </a:moveTo>
                  <a:cubicBezTo>
                    <a:pt x="25" y="12"/>
                    <a:pt x="25" y="12"/>
                    <a:pt x="25" y="12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6" y="16"/>
                    <a:pt x="26" y="16"/>
                  </a:cubicBezTo>
                  <a:cubicBezTo>
                    <a:pt x="27" y="16"/>
                    <a:pt x="27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7"/>
                    <a:pt x="27" y="17"/>
                    <a:pt x="26" y="17"/>
                  </a:cubicBezTo>
                  <a:cubicBezTo>
                    <a:pt x="25" y="17"/>
                    <a:pt x="25" y="17"/>
                    <a:pt x="24" y="16"/>
                  </a:cubicBezTo>
                  <a:cubicBezTo>
                    <a:pt x="24" y="16"/>
                    <a:pt x="23" y="15"/>
                    <a:pt x="23" y="14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4" y="8"/>
                    <a:pt x="24" y="8"/>
                  </a:cubicBezTo>
                  <a:cubicBezTo>
                    <a:pt x="25" y="7"/>
                    <a:pt x="25" y="7"/>
                    <a:pt x="26" y="7"/>
                  </a:cubicBezTo>
                  <a:cubicBezTo>
                    <a:pt x="27" y="7"/>
                    <a:pt x="28" y="7"/>
                    <a:pt x="28" y="8"/>
                  </a:cubicBezTo>
                  <a:cubicBezTo>
                    <a:pt x="29" y="8"/>
                    <a:pt x="29" y="9"/>
                    <a:pt x="29" y="10"/>
                  </a:cubicBezTo>
                  <a:lnTo>
                    <a:pt x="29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3" name="กลุ่ม 662"/>
          <p:cNvGrpSpPr/>
          <p:nvPr/>
        </p:nvGrpSpPr>
        <p:grpSpPr>
          <a:xfrm>
            <a:off x="5259586" y="789385"/>
            <a:ext cx="493514" cy="488156"/>
            <a:chOff x="13995400" y="2105025"/>
            <a:chExt cx="1316037" cy="1301750"/>
          </a:xfrm>
        </p:grpSpPr>
        <p:sp>
          <p:nvSpPr>
            <p:cNvPr id="24" name="Oval 15"/>
            <p:cNvSpPr>
              <a:spLocks noChangeArrowheads="1"/>
            </p:cNvSpPr>
            <p:nvPr/>
          </p:nvSpPr>
          <p:spPr bwMode="auto">
            <a:xfrm>
              <a:off x="13995400" y="2105025"/>
              <a:ext cx="1316037" cy="1301750"/>
            </a:xfrm>
            <a:prstGeom prst="ellipse">
              <a:avLst/>
            </a:prstGeom>
            <a:solidFill>
              <a:srgbClr val="F157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14347825" y="2533650"/>
              <a:ext cx="442912" cy="444500"/>
            </a:xfrm>
            <a:custGeom>
              <a:avLst/>
              <a:gdLst>
                <a:gd name="T0" fmla="*/ 15 w 29"/>
                <a:gd name="T1" fmla="*/ 12 h 29"/>
                <a:gd name="T2" fmla="*/ 14 w 29"/>
                <a:gd name="T3" fmla="*/ 12 h 29"/>
                <a:gd name="T4" fmla="*/ 15 w 29"/>
                <a:gd name="T5" fmla="*/ 18 h 29"/>
                <a:gd name="T6" fmla="*/ 22 w 29"/>
                <a:gd name="T7" fmla="*/ 18 h 29"/>
                <a:gd name="T8" fmla="*/ 19 w 29"/>
                <a:gd name="T9" fmla="*/ 22 h 29"/>
                <a:gd name="T10" fmla="*/ 15 w 29"/>
                <a:gd name="T11" fmla="*/ 23 h 29"/>
                <a:gd name="T12" fmla="*/ 12 w 29"/>
                <a:gd name="T13" fmla="*/ 23 h 29"/>
                <a:gd name="T14" fmla="*/ 6 w 29"/>
                <a:gd name="T15" fmla="*/ 16 h 29"/>
                <a:gd name="T16" fmla="*/ 6 w 29"/>
                <a:gd name="T17" fmla="*/ 13 h 29"/>
                <a:gd name="T18" fmla="*/ 16 w 29"/>
                <a:gd name="T19" fmla="*/ 6 h 29"/>
                <a:gd name="T20" fmla="*/ 20 w 29"/>
                <a:gd name="T21" fmla="*/ 8 h 29"/>
                <a:gd name="T22" fmla="*/ 24 w 29"/>
                <a:gd name="T23" fmla="*/ 4 h 29"/>
                <a:gd name="T24" fmla="*/ 22 w 29"/>
                <a:gd name="T25" fmla="*/ 2 h 29"/>
                <a:gd name="T26" fmla="*/ 15 w 29"/>
                <a:gd name="T27" fmla="*/ 0 h 29"/>
                <a:gd name="T28" fmla="*/ 13 w 29"/>
                <a:gd name="T29" fmla="*/ 0 h 29"/>
                <a:gd name="T30" fmla="*/ 11 w 29"/>
                <a:gd name="T31" fmla="*/ 1 h 29"/>
                <a:gd name="T32" fmla="*/ 3 w 29"/>
                <a:gd name="T33" fmla="*/ 6 h 29"/>
                <a:gd name="T34" fmla="*/ 0 w 29"/>
                <a:gd name="T35" fmla="*/ 14 h 29"/>
                <a:gd name="T36" fmla="*/ 0 w 29"/>
                <a:gd name="T37" fmla="*/ 18 h 29"/>
                <a:gd name="T38" fmla="*/ 6 w 29"/>
                <a:gd name="T39" fmla="*/ 27 h 29"/>
                <a:gd name="T40" fmla="*/ 14 w 29"/>
                <a:gd name="T41" fmla="*/ 29 h 29"/>
                <a:gd name="T42" fmla="*/ 19 w 29"/>
                <a:gd name="T43" fmla="*/ 29 h 29"/>
                <a:gd name="T44" fmla="*/ 26 w 29"/>
                <a:gd name="T45" fmla="*/ 24 h 29"/>
                <a:gd name="T46" fmla="*/ 28 w 29"/>
                <a:gd name="T47" fmla="*/ 12 h 29"/>
                <a:gd name="T48" fmla="*/ 15 w 29"/>
                <a:gd name="T49" fmla="*/ 1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9" h="29">
                  <a:moveTo>
                    <a:pt x="15" y="12"/>
                  </a:moveTo>
                  <a:cubicBezTo>
                    <a:pt x="15" y="12"/>
                    <a:pt x="14" y="12"/>
                    <a:pt x="14" y="12"/>
                  </a:cubicBezTo>
                  <a:cubicBezTo>
                    <a:pt x="14" y="14"/>
                    <a:pt x="15" y="18"/>
                    <a:pt x="15" y="18"/>
                  </a:cubicBezTo>
                  <a:cubicBezTo>
                    <a:pt x="15" y="18"/>
                    <a:pt x="22" y="18"/>
                    <a:pt x="22" y="18"/>
                  </a:cubicBezTo>
                  <a:cubicBezTo>
                    <a:pt x="22" y="18"/>
                    <a:pt x="22" y="21"/>
                    <a:pt x="19" y="22"/>
                  </a:cubicBezTo>
                  <a:cubicBezTo>
                    <a:pt x="18" y="23"/>
                    <a:pt x="17" y="23"/>
                    <a:pt x="15" y="23"/>
                  </a:cubicBezTo>
                  <a:cubicBezTo>
                    <a:pt x="14" y="24"/>
                    <a:pt x="13" y="23"/>
                    <a:pt x="12" y="23"/>
                  </a:cubicBezTo>
                  <a:cubicBezTo>
                    <a:pt x="9" y="22"/>
                    <a:pt x="6" y="19"/>
                    <a:pt x="6" y="16"/>
                  </a:cubicBezTo>
                  <a:cubicBezTo>
                    <a:pt x="6" y="15"/>
                    <a:pt x="6" y="14"/>
                    <a:pt x="6" y="13"/>
                  </a:cubicBezTo>
                  <a:cubicBezTo>
                    <a:pt x="7" y="9"/>
                    <a:pt x="11" y="6"/>
                    <a:pt x="16" y="6"/>
                  </a:cubicBezTo>
                  <a:cubicBezTo>
                    <a:pt x="18" y="7"/>
                    <a:pt x="19" y="7"/>
                    <a:pt x="20" y="8"/>
                  </a:cubicBezTo>
                  <a:cubicBezTo>
                    <a:pt x="21" y="7"/>
                    <a:pt x="23" y="6"/>
                    <a:pt x="24" y="4"/>
                  </a:cubicBezTo>
                  <a:cubicBezTo>
                    <a:pt x="24" y="4"/>
                    <a:pt x="23" y="3"/>
                    <a:pt x="22" y="2"/>
                  </a:cubicBezTo>
                  <a:cubicBezTo>
                    <a:pt x="20" y="1"/>
                    <a:pt x="17" y="0"/>
                    <a:pt x="15" y="0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3" y="0"/>
                    <a:pt x="12" y="1"/>
                    <a:pt x="11" y="1"/>
                  </a:cubicBezTo>
                  <a:cubicBezTo>
                    <a:pt x="8" y="2"/>
                    <a:pt x="5" y="3"/>
                    <a:pt x="3" y="6"/>
                  </a:cubicBezTo>
                  <a:cubicBezTo>
                    <a:pt x="1" y="8"/>
                    <a:pt x="0" y="11"/>
                    <a:pt x="0" y="14"/>
                  </a:cubicBezTo>
                  <a:cubicBezTo>
                    <a:pt x="0" y="15"/>
                    <a:pt x="0" y="17"/>
                    <a:pt x="0" y="18"/>
                  </a:cubicBezTo>
                  <a:cubicBezTo>
                    <a:pt x="1" y="22"/>
                    <a:pt x="3" y="24"/>
                    <a:pt x="6" y="27"/>
                  </a:cubicBezTo>
                  <a:cubicBezTo>
                    <a:pt x="8" y="28"/>
                    <a:pt x="11" y="29"/>
                    <a:pt x="14" y="29"/>
                  </a:cubicBezTo>
                  <a:cubicBezTo>
                    <a:pt x="15" y="29"/>
                    <a:pt x="17" y="29"/>
                    <a:pt x="19" y="29"/>
                  </a:cubicBezTo>
                  <a:cubicBezTo>
                    <a:pt x="21" y="28"/>
                    <a:pt x="24" y="27"/>
                    <a:pt x="26" y="24"/>
                  </a:cubicBezTo>
                  <a:cubicBezTo>
                    <a:pt x="28" y="21"/>
                    <a:pt x="29" y="16"/>
                    <a:pt x="28" y="12"/>
                  </a:cubicBezTo>
                  <a:cubicBezTo>
                    <a:pt x="24" y="12"/>
                    <a:pt x="19" y="12"/>
                    <a:pt x="1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14836775" y="2641600"/>
              <a:ext cx="214312" cy="214313"/>
            </a:xfrm>
            <a:custGeom>
              <a:avLst/>
              <a:gdLst>
                <a:gd name="T0" fmla="*/ 135 w 135"/>
                <a:gd name="T1" fmla="*/ 48 h 135"/>
                <a:gd name="T2" fmla="*/ 87 w 135"/>
                <a:gd name="T3" fmla="*/ 48 h 135"/>
                <a:gd name="T4" fmla="*/ 87 w 135"/>
                <a:gd name="T5" fmla="*/ 0 h 135"/>
                <a:gd name="T6" fmla="*/ 87 w 135"/>
                <a:gd name="T7" fmla="*/ 0 h 135"/>
                <a:gd name="T8" fmla="*/ 87 w 135"/>
                <a:gd name="T9" fmla="*/ 0 h 135"/>
                <a:gd name="T10" fmla="*/ 48 w 135"/>
                <a:gd name="T11" fmla="*/ 0 h 135"/>
                <a:gd name="T12" fmla="*/ 48 w 135"/>
                <a:gd name="T13" fmla="*/ 0 h 135"/>
                <a:gd name="T14" fmla="*/ 48 w 135"/>
                <a:gd name="T15" fmla="*/ 0 h 135"/>
                <a:gd name="T16" fmla="*/ 48 w 135"/>
                <a:gd name="T17" fmla="*/ 48 h 135"/>
                <a:gd name="T18" fmla="*/ 0 w 135"/>
                <a:gd name="T19" fmla="*/ 48 h 135"/>
                <a:gd name="T20" fmla="*/ 0 w 135"/>
                <a:gd name="T21" fmla="*/ 48 h 135"/>
                <a:gd name="T22" fmla="*/ 0 w 135"/>
                <a:gd name="T23" fmla="*/ 48 h 135"/>
                <a:gd name="T24" fmla="*/ 0 w 135"/>
                <a:gd name="T25" fmla="*/ 87 h 135"/>
                <a:gd name="T26" fmla="*/ 0 w 135"/>
                <a:gd name="T27" fmla="*/ 87 h 135"/>
                <a:gd name="T28" fmla="*/ 0 w 135"/>
                <a:gd name="T29" fmla="*/ 87 h 135"/>
                <a:gd name="T30" fmla="*/ 48 w 135"/>
                <a:gd name="T31" fmla="*/ 87 h 135"/>
                <a:gd name="T32" fmla="*/ 48 w 135"/>
                <a:gd name="T33" fmla="*/ 135 h 135"/>
                <a:gd name="T34" fmla="*/ 48 w 135"/>
                <a:gd name="T35" fmla="*/ 135 h 135"/>
                <a:gd name="T36" fmla="*/ 48 w 135"/>
                <a:gd name="T37" fmla="*/ 135 h 135"/>
                <a:gd name="T38" fmla="*/ 87 w 135"/>
                <a:gd name="T39" fmla="*/ 135 h 135"/>
                <a:gd name="T40" fmla="*/ 87 w 135"/>
                <a:gd name="T41" fmla="*/ 135 h 135"/>
                <a:gd name="T42" fmla="*/ 87 w 135"/>
                <a:gd name="T43" fmla="*/ 135 h 135"/>
                <a:gd name="T44" fmla="*/ 87 w 135"/>
                <a:gd name="T45" fmla="*/ 87 h 135"/>
                <a:gd name="T46" fmla="*/ 135 w 135"/>
                <a:gd name="T47" fmla="*/ 87 h 135"/>
                <a:gd name="T48" fmla="*/ 135 w 135"/>
                <a:gd name="T49" fmla="*/ 87 h 135"/>
                <a:gd name="T50" fmla="*/ 135 w 135"/>
                <a:gd name="T51" fmla="*/ 87 h 135"/>
                <a:gd name="T52" fmla="*/ 135 w 135"/>
                <a:gd name="T53" fmla="*/ 48 h 135"/>
                <a:gd name="T54" fmla="*/ 135 w 135"/>
                <a:gd name="T55" fmla="*/ 48 h 135"/>
                <a:gd name="T56" fmla="*/ 135 w 135"/>
                <a:gd name="T57" fmla="*/ 4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5" h="135">
                  <a:moveTo>
                    <a:pt x="135" y="48"/>
                  </a:moveTo>
                  <a:lnTo>
                    <a:pt x="87" y="48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87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48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48" y="87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48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135"/>
                  </a:lnTo>
                  <a:lnTo>
                    <a:pt x="87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87"/>
                  </a:lnTo>
                  <a:lnTo>
                    <a:pt x="135" y="48"/>
                  </a:lnTo>
                  <a:lnTo>
                    <a:pt x="135" y="48"/>
                  </a:lnTo>
                  <a:lnTo>
                    <a:pt x="135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4" name="กลุ่ม 663"/>
          <p:cNvGrpSpPr/>
          <p:nvPr/>
        </p:nvGrpSpPr>
        <p:grpSpPr>
          <a:xfrm>
            <a:off x="6045995" y="789385"/>
            <a:ext cx="494109" cy="488156"/>
            <a:chOff x="16092488" y="2105025"/>
            <a:chExt cx="1317625" cy="1301750"/>
          </a:xfrm>
        </p:grpSpPr>
        <p:sp>
          <p:nvSpPr>
            <p:cNvPr id="27" name="Oval 18"/>
            <p:cNvSpPr>
              <a:spLocks noChangeArrowheads="1"/>
            </p:cNvSpPr>
            <p:nvPr/>
          </p:nvSpPr>
          <p:spPr bwMode="auto">
            <a:xfrm>
              <a:off x="16092488" y="2105025"/>
              <a:ext cx="1317625" cy="1301750"/>
            </a:xfrm>
            <a:prstGeom prst="ellipse">
              <a:avLst/>
            </a:prstGeom>
            <a:solidFill>
              <a:srgbClr val="1387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8" name="Freeform 19"/>
            <p:cNvSpPr>
              <a:spLocks noEditPoints="1"/>
            </p:cNvSpPr>
            <p:nvPr/>
          </p:nvSpPr>
          <p:spPr bwMode="auto">
            <a:xfrm>
              <a:off x="16506825" y="2487613"/>
              <a:ext cx="122237" cy="536575"/>
            </a:xfrm>
            <a:custGeom>
              <a:avLst/>
              <a:gdLst>
                <a:gd name="T0" fmla="*/ 1 w 8"/>
                <a:gd name="T1" fmla="*/ 12 h 35"/>
                <a:gd name="T2" fmla="*/ 8 w 8"/>
                <a:gd name="T3" fmla="*/ 12 h 35"/>
                <a:gd name="T4" fmla="*/ 8 w 8"/>
                <a:gd name="T5" fmla="*/ 35 h 35"/>
                <a:gd name="T6" fmla="*/ 1 w 8"/>
                <a:gd name="T7" fmla="*/ 35 h 35"/>
                <a:gd name="T8" fmla="*/ 1 w 8"/>
                <a:gd name="T9" fmla="*/ 12 h 35"/>
                <a:gd name="T10" fmla="*/ 4 w 8"/>
                <a:gd name="T11" fmla="*/ 0 h 35"/>
                <a:gd name="T12" fmla="*/ 8 w 8"/>
                <a:gd name="T13" fmla="*/ 5 h 35"/>
                <a:gd name="T14" fmla="*/ 4 w 8"/>
                <a:gd name="T15" fmla="*/ 9 h 35"/>
                <a:gd name="T16" fmla="*/ 0 w 8"/>
                <a:gd name="T17" fmla="*/ 5 h 35"/>
                <a:gd name="T18" fmla="*/ 4 w 8"/>
                <a:gd name="T1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35">
                  <a:moveTo>
                    <a:pt x="1" y="12"/>
                  </a:moveTo>
                  <a:cubicBezTo>
                    <a:pt x="8" y="12"/>
                    <a:pt x="8" y="12"/>
                    <a:pt x="8" y="12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1" y="35"/>
                    <a:pt x="1" y="35"/>
                    <a:pt x="1" y="35"/>
                  </a:cubicBezTo>
                  <a:lnTo>
                    <a:pt x="1" y="12"/>
                  </a:lnTo>
                  <a:close/>
                  <a:moveTo>
                    <a:pt x="4" y="0"/>
                  </a:moveTo>
                  <a:cubicBezTo>
                    <a:pt x="7" y="0"/>
                    <a:pt x="8" y="2"/>
                    <a:pt x="8" y="5"/>
                  </a:cubicBezTo>
                  <a:cubicBezTo>
                    <a:pt x="8" y="7"/>
                    <a:pt x="7" y="9"/>
                    <a:pt x="4" y="9"/>
                  </a:cubicBezTo>
                  <a:cubicBezTo>
                    <a:pt x="2" y="9"/>
                    <a:pt x="0" y="7"/>
                    <a:pt x="0" y="5"/>
                  </a:cubicBezTo>
                  <a:cubicBezTo>
                    <a:pt x="0" y="2"/>
                    <a:pt x="2" y="0"/>
                    <a:pt x="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16689388" y="2655888"/>
              <a:ext cx="336550" cy="368300"/>
            </a:xfrm>
            <a:custGeom>
              <a:avLst/>
              <a:gdLst>
                <a:gd name="T0" fmla="*/ 0 w 22"/>
                <a:gd name="T1" fmla="*/ 1 h 24"/>
                <a:gd name="T2" fmla="*/ 7 w 22"/>
                <a:gd name="T3" fmla="*/ 1 h 24"/>
                <a:gd name="T4" fmla="*/ 7 w 22"/>
                <a:gd name="T5" fmla="*/ 4 h 24"/>
                <a:gd name="T6" fmla="*/ 7 w 22"/>
                <a:gd name="T7" fmla="*/ 4 h 24"/>
                <a:gd name="T8" fmla="*/ 14 w 22"/>
                <a:gd name="T9" fmla="*/ 0 h 24"/>
                <a:gd name="T10" fmla="*/ 22 w 22"/>
                <a:gd name="T11" fmla="*/ 11 h 24"/>
                <a:gd name="T12" fmla="*/ 22 w 22"/>
                <a:gd name="T13" fmla="*/ 24 h 24"/>
                <a:gd name="T14" fmla="*/ 15 w 22"/>
                <a:gd name="T15" fmla="*/ 24 h 24"/>
                <a:gd name="T16" fmla="*/ 15 w 22"/>
                <a:gd name="T17" fmla="*/ 13 h 24"/>
                <a:gd name="T18" fmla="*/ 12 w 22"/>
                <a:gd name="T19" fmla="*/ 7 h 24"/>
                <a:gd name="T20" fmla="*/ 7 w 22"/>
                <a:gd name="T21" fmla="*/ 12 h 24"/>
                <a:gd name="T22" fmla="*/ 7 w 22"/>
                <a:gd name="T23" fmla="*/ 24 h 24"/>
                <a:gd name="T24" fmla="*/ 0 w 22"/>
                <a:gd name="T25" fmla="*/ 24 h 24"/>
                <a:gd name="T26" fmla="*/ 0 w 22"/>
                <a:gd name="T27" fmla="*/ 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" h="24">
                  <a:moveTo>
                    <a:pt x="0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2"/>
                    <a:pt x="10" y="0"/>
                    <a:pt x="14" y="0"/>
                  </a:cubicBezTo>
                  <a:cubicBezTo>
                    <a:pt x="21" y="0"/>
                    <a:pt x="22" y="5"/>
                    <a:pt x="22" y="11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0"/>
                    <a:pt x="15" y="7"/>
                    <a:pt x="12" y="7"/>
                  </a:cubicBezTo>
                  <a:cubicBezTo>
                    <a:pt x="8" y="7"/>
                    <a:pt x="7" y="9"/>
                    <a:pt x="7" y="12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0" y="24"/>
                    <a:pt x="0" y="24"/>
                    <a:pt x="0" y="2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5" name="กลุ่ม 2084"/>
          <p:cNvGrpSpPr/>
          <p:nvPr/>
        </p:nvGrpSpPr>
        <p:grpSpPr>
          <a:xfrm>
            <a:off x="6045995" y="2977158"/>
            <a:ext cx="494109" cy="494109"/>
            <a:chOff x="16092488" y="7939088"/>
            <a:chExt cx="1317625" cy="1317625"/>
          </a:xfrm>
        </p:grpSpPr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16092488" y="7939088"/>
              <a:ext cx="1317625" cy="1317625"/>
            </a:xfrm>
            <a:prstGeom prst="ellipse">
              <a:avLst/>
            </a:prstGeom>
            <a:solidFill>
              <a:srgbClr val="4863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31" name="Freeform 22"/>
            <p:cNvSpPr>
              <a:spLocks noEditPoints="1"/>
            </p:cNvSpPr>
            <p:nvPr/>
          </p:nvSpPr>
          <p:spPr bwMode="auto">
            <a:xfrm>
              <a:off x="16460788" y="8399463"/>
              <a:ext cx="304800" cy="382588"/>
            </a:xfrm>
            <a:custGeom>
              <a:avLst/>
              <a:gdLst>
                <a:gd name="T0" fmla="*/ 0 w 20"/>
                <a:gd name="T1" fmla="*/ 25 h 25"/>
                <a:gd name="T2" fmla="*/ 0 w 20"/>
                <a:gd name="T3" fmla="*/ 0 h 25"/>
                <a:gd name="T4" fmla="*/ 0 w 20"/>
                <a:gd name="T5" fmla="*/ 0 h 25"/>
                <a:gd name="T6" fmla="*/ 12 w 20"/>
                <a:gd name="T7" fmla="*/ 0 h 25"/>
                <a:gd name="T8" fmla="*/ 16 w 20"/>
                <a:gd name="T9" fmla="*/ 1 h 25"/>
                <a:gd name="T10" fmla="*/ 19 w 20"/>
                <a:gd name="T11" fmla="*/ 6 h 25"/>
                <a:gd name="T12" fmla="*/ 19 w 20"/>
                <a:gd name="T13" fmla="*/ 9 h 25"/>
                <a:gd name="T14" fmla="*/ 17 w 20"/>
                <a:gd name="T15" fmla="*/ 11 h 25"/>
                <a:gd name="T16" fmla="*/ 16 w 20"/>
                <a:gd name="T17" fmla="*/ 12 h 25"/>
                <a:gd name="T18" fmla="*/ 16 w 20"/>
                <a:gd name="T19" fmla="*/ 12 h 25"/>
                <a:gd name="T20" fmla="*/ 20 w 20"/>
                <a:gd name="T21" fmla="*/ 16 h 25"/>
                <a:gd name="T22" fmla="*/ 19 w 20"/>
                <a:gd name="T23" fmla="*/ 21 h 25"/>
                <a:gd name="T24" fmla="*/ 14 w 20"/>
                <a:gd name="T25" fmla="*/ 25 h 25"/>
                <a:gd name="T26" fmla="*/ 11 w 20"/>
                <a:gd name="T27" fmla="*/ 25 h 25"/>
                <a:gd name="T28" fmla="*/ 0 w 20"/>
                <a:gd name="T29" fmla="*/ 25 h 25"/>
                <a:gd name="T30" fmla="*/ 0 w 20"/>
                <a:gd name="T31" fmla="*/ 25 h 25"/>
                <a:gd name="T32" fmla="*/ 6 w 20"/>
                <a:gd name="T33" fmla="*/ 21 h 25"/>
                <a:gd name="T34" fmla="*/ 6 w 20"/>
                <a:gd name="T35" fmla="*/ 21 h 25"/>
                <a:gd name="T36" fmla="*/ 11 w 20"/>
                <a:gd name="T37" fmla="*/ 21 h 25"/>
                <a:gd name="T38" fmla="*/ 12 w 20"/>
                <a:gd name="T39" fmla="*/ 20 h 25"/>
                <a:gd name="T40" fmla="*/ 15 w 20"/>
                <a:gd name="T41" fmla="*/ 18 h 25"/>
                <a:gd name="T42" fmla="*/ 15 w 20"/>
                <a:gd name="T43" fmla="*/ 17 h 25"/>
                <a:gd name="T44" fmla="*/ 13 w 20"/>
                <a:gd name="T45" fmla="*/ 14 h 25"/>
                <a:gd name="T46" fmla="*/ 11 w 20"/>
                <a:gd name="T47" fmla="*/ 14 h 25"/>
                <a:gd name="T48" fmla="*/ 6 w 20"/>
                <a:gd name="T49" fmla="*/ 14 h 25"/>
                <a:gd name="T50" fmla="*/ 6 w 20"/>
                <a:gd name="T51" fmla="*/ 14 h 25"/>
                <a:gd name="T52" fmla="*/ 6 w 20"/>
                <a:gd name="T53" fmla="*/ 21 h 25"/>
                <a:gd name="T54" fmla="*/ 6 w 20"/>
                <a:gd name="T55" fmla="*/ 10 h 25"/>
                <a:gd name="T56" fmla="*/ 6 w 20"/>
                <a:gd name="T57" fmla="*/ 10 h 25"/>
                <a:gd name="T58" fmla="*/ 11 w 20"/>
                <a:gd name="T59" fmla="*/ 10 h 25"/>
                <a:gd name="T60" fmla="*/ 13 w 20"/>
                <a:gd name="T61" fmla="*/ 10 h 25"/>
                <a:gd name="T62" fmla="*/ 14 w 20"/>
                <a:gd name="T63" fmla="*/ 8 h 25"/>
                <a:gd name="T64" fmla="*/ 14 w 20"/>
                <a:gd name="T65" fmla="*/ 7 h 25"/>
                <a:gd name="T66" fmla="*/ 13 w 20"/>
                <a:gd name="T67" fmla="*/ 5 h 25"/>
                <a:gd name="T68" fmla="*/ 10 w 20"/>
                <a:gd name="T69" fmla="*/ 5 h 25"/>
                <a:gd name="T70" fmla="*/ 6 w 20"/>
                <a:gd name="T71" fmla="*/ 5 h 25"/>
                <a:gd name="T72" fmla="*/ 6 w 20"/>
                <a:gd name="T73" fmla="*/ 5 h 25"/>
                <a:gd name="T74" fmla="*/ 6 w 20"/>
                <a:gd name="T75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" h="25">
                  <a:moveTo>
                    <a:pt x="0" y="25"/>
                  </a:moveTo>
                  <a:cubicBezTo>
                    <a:pt x="0" y="17"/>
                    <a:pt x="0" y="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8" y="0"/>
                    <a:pt x="12" y="0"/>
                  </a:cubicBezTo>
                  <a:cubicBezTo>
                    <a:pt x="13" y="0"/>
                    <a:pt x="15" y="1"/>
                    <a:pt x="16" y="1"/>
                  </a:cubicBezTo>
                  <a:cubicBezTo>
                    <a:pt x="18" y="2"/>
                    <a:pt x="19" y="4"/>
                    <a:pt x="19" y="6"/>
                  </a:cubicBezTo>
                  <a:cubicBezTo>
                    <a:pt x="19" y="7"/>
                    <a:pt x="19" y="8"/>
                    <a:pt x="19" y="9"/>
                  </a:cubicBezTo>
                  <a:cubicBezTo>
                    <a:pt x="19" y="10"/>
                    <a:pt x="18" y="11"/>
                    <a:pt x="17" y="11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8" y="13"/>
                    <a:pt x="20" y="14"/>
                    <a:pt x="20" y="16"/>
                  </a:cubicBezTo>
                  <a:cubicBezTo>
                    <a:pt x="20" y="18"/>
                    <a:pt x="20" y="19"/>
                    <a:pt x="19" y="21"/>
                  </a:cubicBezTo>
                  <a:cubicBezTo>
                    <a:pt x="18" y="23"/>
                    <a:pt x="16" y="24"/>
                    <a:pt x="14" y="25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7" y="25"/>
                    <a:pt x="4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7" y="21"/>
                    <a:pt x="9" y="21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4" y="20"/>
                    <a:pt x="14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6"/>
                    <a:pt x="14" y="15"/>
                    <a:pt x="13" y="14"/>
                  </a:cubicBezTo>
                  <a:cubicBezTo>
                    <a:pt x="13" y="14"/>
                    <a:pt x="12" y="14"/>
                    <a:pt x="11" y="14"/>
                  </a:cubicBezTo>
                  <a:cubicBezTo>
                    <a:pt x="9" y="14"/>
                    <a:pt x="8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6"/>
                    <a:pt x="6" y="18"/>
                    <a:pt x="6" y="21"/>
                  </a:cubicBezTo>
                  <a:close/>
                  <a:moveTo>
                    <a:pt x="6" y="10"/>
                  </a:moveTo>
                  <a:cubicBezTo>
                    <a:pt x="6" y="10"/>
                    <a:pt x="6" y="10"/>
                    <a:pt x="6" y="10"/>
                  </a:cubicBezTo>
                  <a:cubicBezTo>
                    <a:pt x="7" y="10"/>
                    <a:pt x="9" y="10"/>
                    <a:pt x="11" y="10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7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8"/>
                    <a:pt x="6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8" name="Freeform 23"/>
            <p:cNvSpPr>
              <a:spLocks noEditPoints="1"/>
            </p:cNvSpPr>
            <p:nvPr/>
          </p:nvSpPr>
          <p:spPr bwMode="auto">
            <a:xfrm>
              <a:off x="16797338" y="8491538"/>
              <a:ext cx="260350" cy="290513"/>
            </a:xfrm>
            <a:custGeom>
              <a:avLst/>
              <a:gdLst>
                <a:gd name="T0" fmla="*/ 17 w 17"/>
                <a:gd name="T1" fmla="*/ 11 h 19"/>
                <a:gd name="T2" fmla="*/ 5 w 17"/>
                <a:gd name="T3" fmla="*/ 11 h 19"/>
                <a:gd name="T4" fmla="*/ 5 w 17"/>
                <a:gd name="T5" fmla="*/ 11 h 19"/>
                <a:gd name="T6" fmla="*/ 5 w 17"/>
                <a:gd name="T7" fmla="*/ 13 h 19"/>
                <a:gd name="T8" fmla="*/ 8 w 17"/>
                <a:gd name="T9" fmla="*/ 15 h 19"/>
                <a:gd name="T10" fmla="*/ 10 w 17"/>
                <a:gd name="T11" fmla="*/ 15 h 19"/>
                <a:gd name="T12" fmla="*/ 12 w 17"/>
                <a:gd name="T13" fmla="*/ 13 h 19"/>
                <a:gd name="T14" fmla="*/ 13 w 17"/>
                <a:gd name="T15" fmla="*/ 13 h 19"/>
                <a:gd name="T16" fmla="*/ 17 w 17"/>
                <a:gd name="T17" fmla="*/ 13 h 19"/>
                <a:gd name="T18" fmla="*/ 17 w 17"/>
                <a:gd name="T19" fmla="*/ 13 h 19"/>
                <a:gd name="T20" fmla="*/ 17 w 17"/>
                <a:gd name="T21" fmla="*/ 14 h 19"/>
                <a:gd name="T22" fmla="*/ 16 w 17"/>
                <a:gd name="T23" fmla="*/ 16 h 19"/>
                <a:gd name="T24" fmla="*/ 11 w 17"/>
                <a:gd name="T25" fmla="*/ 19 h 19"/>
                <a:gd name="T26" fmla="*/ 6 w 17"/>
                <a:gd name="T27" fmla="*/ 18 h 19"/>
                <a:gd name="T28" fmla="*/ 2 w 17"/>
                <a:gd name="T29" fmla="*/ 16 h 19"/>
                <a:gd name="T30" fmla="*/ 0 w 17"/>
                <a:gd name="T31" fmla="*/ 13 h 19"/>
                <a:gd name="T32" fmla="*/ 0 w 17"/>
                <a:gd name="T33" fmla="*/ 6 h 19"/>
                <a:gd name="T34" fmla="*/ 7 w 17"/>
                <a:gd name="T35" fmla="*/ 0 h 19"/>
                <a:gd name="T36" fmla="*/ 13 w 17"/>
                <a:gd name="T37" fmla="*/ 1 h 19"/>
                <a:gd name="T38" fmla="*/ 16 w 17"/>
                <a:gd name="T39" fmla="*/ 4 h 19"/>
                <a:gd name="T40" fmla="*/ 17 w 17"/>
                <a:gd name="T41" fmla="*/ 8 h 19"/>
                <a:gd name="T42" fmla="*/ 17 w 17"/>
                <a:gd name="T43" fmla="*/ 11 h 19"/>
                <a:gd name="T44" fmla="*/ 17 w 17"/>
                <a:gd name="T45" fmla="*/ 11 h 19"/>
                <a:gd name="T46" fmla="*/ 13 w 17"/>
                <a:gd name="T47" fmla="*/ 8 h 19"/>
                <a:gd name="T48" fmla="*/ 13 w 17"/>
                <a:gd name="T49" fmla="*/ 8 h 19"/>
                <a:gd name="T50" fmla="*/ 13 w 17"/>
                <a:gd name="T51" fmla="*/ 7 h 19"/>
                <a:gd name="T52" fmla="*/ 10 w 17"/>
                <a:gd name="T53" fmla="*/ 4 h 19"/>
                <a:gd name="T54" fmla="*/ 8 w 17"/>
                <a:gd name="T55" fmla="*/ 4 h 19"/>
                <a:gd name="T56" fmla="*/ 5 w 17"/>
                <a:gd name="T57" fmla="*/ 6 h 19"/>
                <a:gd name="T58" fmla="*/ 5 w 17"/>
                <a:gd name="T59" fmla="*/ 7 h 19"/>
                <a:gd name="T60" fmla="*/ 5 w 17"/>
                <a:gd name="T61" fmla="*/ 8 h 19"/>
                <a:gd name="T62" fmla="*/ 13 w 17"/>
                <a:gd name="T63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" h="19">
                  <a:moveTo>
                    <a:pt x="17" y="11"/>
                  </a:moveTo>
                  <a:cubicBezTo>
                    <a:pt x="13" y="11"/>
                    <a:pt x="9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4"/>
                    <a:pt x="7" y="15"/>
                    <a:pt x="8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4"/>
                    <a:pt x="12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3"/>
                    <a:pt x="15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5"/>
                    <a:pt x="16" y="15"/>
                    <a:pt x="16" y="16"/>
                  </a:cubicBezTo>
                  <a:cubicBezTo>
                    <a:pt x="14" y="18"/>
                    <a:pt x="13" y="18"/>
                    <a:pt x="11" y="19"/>
                  </a:cubicBezTo>
                  <a:cubicBezTo>
                    <a:pt x="9" y="19"/>
                    <a:pt x="8" y="19"/>
                    <a:pt x="6" y="18"/>
                  </a:cubicBezTo>
                  <a:cubicBezTo>
                    <a:pt x="4" y="18"/>
                    <a:pt x="3" y="17"/>
                    <a:pt x="2" y="16"/>
                  </a:cubicBezTo>
                  <a:cubicBezTo>
                    <a:pt x="1" y="15"/>
                    <a:pt x="1" y="14"/>
                    <a:pt x="0" y="13"/>
                  </a:cubicBezTo>
                  <a:cubicBezTo>
                    <a:pt x="0" y="10"/>
                    <a:pt x="0" y="8"/>
                    <a:pt x="0" y="6"/>
                  </a:cubicBezTo>
                  <a:cubicBezTo>
                    <a:pt x="1" y="3"/>
                    <a:pt x="4" y="1"/>
                    <a:pt x="7" y="0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2"/>
                    <a:pt x="16" y="3"/>
                    <a:pt x="16" y="4"/>
                  </a:cubicBezTo>
                  <a:cubicBezTo>
                    <a:pt x="17" y="6"/>
                    <a:pt x="17" y="7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13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6"/>
                    <a:pt x="12" y="5"/>
                    <a:pt x="10" y="4"/>
                  </a:cubicBezTo>
                  <a:cubicBezTo>
                    <a:pt x="10" y="4"/>
                    <a:pt x="9" y="4"/>
                    <a:pt x="8" y="4"/>
                  </a:cubicBezTo>
                  <a:cubicBezTo>
                    <a:pt x="7" y="4"/>
                    <a:pt x="6" y="5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7" y="8"/>
                    <a:pt x="10" y="8"/>
                    <a:pt x="1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49" name="Freeform 24"/>
            <p:cNvSpPr>
              <a:spLocks/>
            </p:cNvSpPr>
            <p:nvPr/>
          </p:nvSpPr>
          <p:spPr bwMode="auto">
            <a:xfrm>
              <a:off x="16857663" y="8413750"/>
              <a:ext cx="153987" cy="46038"/>
            </a:xfrm>
            <a:custGeom>
              <a:avLst/>
              <a:gdLst>
                <a:gd name="T0" fmla="*/ 0 w 10"/>
                <a:gd name="T1" fmla="*/ 3 h 3"/>
                <a:gd name="T2" fmla="*/ 0 w 10"/>
                <a:gd name="T3" fmla="*/ 0 h 3"/>
                <a:gd name="T4" fmla="*/ 10 w 10"/>
                <a:gd name="T5" fmla="*/ 0 h 3"/>
                <a:gd name="T6" fmla="*/ 10 w 10"/>
                <a:gd name="T7" fmla="*/ 3 h 3"/>
                <a:gd name="T8" fmla="*/ 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0" y="3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3" y="0"/>
                    <a:pt x="6" y="0"/>
                    <a:pt x="10" y="0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6" y="3"/>
                    <a:pt x="3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9" name="กลุ่ม 668"/>
          <p:cNvGrpSpPr/>
          <p:nvPr/>
        </p:nvGrpSpPr>
        <p:grpSpPr>
          <a:xfrm>
            <a:off x="6045995" y="1518643"/>
            <a:ext cx="494109" cy="494109"/>
            <a:chOff x="16092488" y="4049713"/>
            <a:chExt cx="1317625" cy="1317625"/>
          </a:xfrm>
        </p:grpSpPr>
        <p:sp>
          <p:nvSpPr>
            <p:cNvPr id="2051" name="Oval 25"/>
            <p:cNvSpPr>
              <a:spLocks noChangeArrowheads="1"/>
            </p:cNvSpPr>
            <p:nvPr/>
          </p:nvSpPr>
          <p:spPr bwMode="auto">
            <a:xfrm>
              <a:off x="16092488" y="4049713"/>
              <a:ext cx="1317625" cy="1317625"/>
            </a:xfrm>
            <a:prstGeom prst="ellipse">
              <a:avLst/>
            </a:prstGeom>
            <a:solidFill>
              <a:srgbClr val="F05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2" name="Freeform 26"/>
            <p:cNvSpPr>
              <a:spLocks noEditPoints="1"/>
            </p:cNvSpPr>
            <p:nvPr/>
          </p:nvSpPr>
          <p:spPr bwMode="auto">
            <a:xfrm>
              <a:off x="16460788" y="4418013"/>
              <a:ext cx="565150" cy="566738"/>
            </a:xfrm>
            <a:custGeom>
              <a:avLst/>
              <a:gdLst>
                <a:gd name="T0" fmla="*/ 19 w 37"/>
                <a:gd name="T1" fmla="*/ 0 h 37"/>
                <a:gd name="T2" fmla="*/ 0 w 37"/>
                <a:gd name="T3" fmla="*/ 19 h 37"/>
                <a:gd name="T4" fmla="*/ 19 w 37"/>
                <a:gd name="T5" fmla="*/ 37 h 37"/>
                <a:gd name="T6" fmla="*/ 37 w 37"/>
                <a:gd name="T7" fmla="*/ 19 h 37"/>
                <a:gd name="T8" fmla="*/ 19 w 37"/>
                <a:gd name="T9" fmla="*/ 0 h 37"/>
                <a:gd name="T10" fmla="*/ 31 w 37"/>
                <a:gd name="T11" fmla="*/ 9 h 37"/>
                <a:gd name="T12" fmla="*/ 34 w 37"/>
                <a:gd name="T13" fmla="*/ 18 h 37"/>
                <a:gd name="T14" fmla="*/ 24 w 37"/>
                <a:gd name="T15" fmla="*/ 18 h 37"/>
                <a:gd name="T16" fmla="*/ 22 w 37"/>
                <a:gd name="T17" fmla="*/ 15 h 37"/>
                <a:gd name="T18" fmla="*/ 31 w 37"/>
                <a:gd name="T19" fmla="*/ 9 h 37"/>
                <a:gd name="T20" fmla="*/ 28 w 37"/>
                <a:gd name="T21" fmla="*/ 7 h 37"/>
                <a:gd name="T22" fmla="*/ 21 w 37"/>
                <a:gd name="T23" fmla="*/ 12 h 37"/>
                <a:gd name="T24" fmla="*/ 20 w 37"/>
                <a:gd name="T25" fmla="*/ 10 h 37"/>
                <a:gd name="T26" fmla="*/ 15 w 37"/>
                <a:gd name="T27" fmla="*/ 4 h 37"/>
                <a:gd name="T28" fmla="*/ 19 w 37"/>
                <a:gd name="T29" fmla="*/ 3 h 37"/>
                <a:gd name="T30" fmla="*/ 28 w 37"/>
                <a:gd name="T31" fmla="*/ 7 h 37"/>
                <a:gd name="T32" fmla="*/ 12 w 37"/>
                <a:gd name="T33" fmla="*/ 5 h 37"/>
                <a:gd name="T34" fmla="*/ 18 w 37"/>
                <a:gd name="T35" fmla="*/ 13 h 37"/>
                <a:gd name="T36" fmla="*/ 4 w 37"/>
                <a:gd name="T37" fmla="*/ 15 h 37"/>
                <a:gd name="T38" fmla="*/ 12 w 37"/>
                <a:gd name="T39" fmla="*/ 5 h 37"/>
                <a:gd name="T40" fmla="*/ 4 w 37"/>
                <a:gd name="T41" fmla="*/ 19 h 37"/>
                <a:gd name="T42" fmla="*/ 4 w 37"/>
                <a:gd name="T43" fmla="*/ 18 h 37"/>
                <a:gd name="T44" fmla="*/ 5 w 37"/>
                <a:gd name="T45" fmla="*/ 18 h 37"/>
                <a:gd name="T46" fmla="*/ 14 w 37"/>
                <a:gd name="T47" fmla="*/ 17 h 37"/>
                <a:gd name="T48" fmla="*/ 19 w 37"/>
                <a:gd name="T49" fmla="*/ 16 h 37"/>
                <a:gd name="T50" fmla="*/ 20 w 37"/>
                <a:gd name="T51" fmla="*/ 18 h 37"/>
                <a:gd name="T52" fmla="*/ 13 w 37"/>
                <a:gd name="T53" fmla="*/ 22 h 37"/>
                <a:gd name="T54" fmla="*/ 7 w 37"/>
                <a:gd name="T55" fmla="*/ 29 h 37"/>
                <a:gd name="T56" fmla="*/ 4 w 37"/>
                <a:gd name="T57" fmla="*/ 19 h 37"/>
                <a:gd name="T58" fmla="*/ 10 w 37"/>
                <a:gd name="T59" fmla="*/ 31 h 37"/>
                <a:gd name="T60" fmla="*/ 15 w 37"/>
                <a:gd name="T61" fmla="*/ 25 h 37"/>
                <a:gd name="T62" fmla="*/ 22 w 37"/>
                <a:gd name="T63" fmla="*/ 21 h 37"/>
                <a:gd name="T64" fmla="*/ 24 w 37"/>
                <a:gd name="T65" fmla="*/ 33 h 37"/>
                <a:gd name="T66" fmla="*/ 19 w 37"/>
                <a:gd name="T67" fmla="*/ 34 h 37"/>
                <a:gd name="T68" fmla="*/ 10 w 37"/>
                <a:gd name="T69" fmla="*/ 31 h 37"/>
                <a:gd name="T70" fmla="*/ 27 w 37"/>
                <a:gd name="T71" fmla="*/ 31 h 37"/>
                <a:gd name="T72" fmla="*/ 25 w 37"/>
                <a:gd name="T73" fmla="*/ 21 h 37"/>
                <a:gd name="T74" fmla="*/ 34 w 37"/>
                <a:gd name="T75" fmla="*/ 21 h 37"/>
                <a:gd name="T76" fmla="*/ 27 w 37"/>
                <a:gd name="T77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7" h="37">
                  <a:moveTo>
                    <a:pt x="19" y="0"/>
                  </a:moveTo>
                  <a:cubicBezTo>
                    <a:pt x="9" y="0"/>
                    <a:pt x="0" y="8"/>
                    <a:pt x="0" y="19"/>
                  </a:cubicBezTo>
                  <a:cubicBezTo>
                    <a:pt x="0" y="29"/>
                    <a:pt x="9" y="37"/>
                    <a:pt x="19" y="37"/>
                  </a:cubicBezTo>
                  <a:cubicBezTo>
                    <a:pt x="29" y="37"/>
                    <a:pt x="37" y="29"/>
                    <a:pt x="37" y="19"/>
                  </a:cubicBezTo>
                  <a:cubicBezTo>
                    <a:pt x="37" y="8"/>
                    <a:pt x="29" y="0"/>
                    <a:pt x="19" y="0"/>
                  </a:cubicBezTo>
                  <a:close/>
                  <a:moveTo>
                    <a:pt x="31" y="9"/>
                  </a:moveTo>
                  <a:cubicBezTo>
                    <a:pt x="33" y="12"/>
                    <a:pt x="34" y="14"/>
                    <a:pt x="34" y="18"/>
                  </a:cubicBezTo>
                  <a:cubicBezTo>
                    <a:pt x="30" y="17"/>
                    <a:pt x="27" y="17"/>
                    <a:pt x="24" y="18"/>
                  </a:cubicBezTo>
                  <a:cubicBezTo>
                    <a:pt x="23" y="17"/>
                    <a:pt x="23" y="16"/>
                    <a:pt x="22" y="15"/>
                  </a:cubicBezTo>
                  <a:cubicBezTo>
                    <a:pt x="26" y="14"/>
                    <a:pt x="29" y="12"/>
                    <a:pt x="31" y="9"/>
                  </a:cubicBezTo>
                  <a:close/>
                  <a:moveTo>
                    <a:pt x="28" y="7"/>
                  </a:moveTo>
                  <a:cubicBezTo>
                    <a:pt x="26" y="9"/>
                    <a:pt x="24" y="11"/>
                    <a:pt x="21" y="12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6" y="4"/>
                    <a:pt x="18" y="3"/>
                    <a:pt x="19" y="3"/>
                  </a:cubicBezTo>
                  <a:cubicBezTo>
                    <a:pt x="22" y="3"/>
                    <a:pt x="26" y="5"/>
                    <a:pt x="28" y="7"/>
                  </a:cubicBezTo>
                  <a:close/>
                  <a:moveTo>
                    <a:pt x="12" y="5"/>
                  </a:moveTo>
                  <a:cubicBezTo>
                    <a:pt x="13" y="6"/>
                    <a:pt x="16" y="9"/>
                    <a:pt x="18" y="13"/>
                  </a:cubicBezTo>
                  <a:cubicBezTo>
                    <a:pt x="13" y="15"/>
                    <a:pt x="7" y="15"/>
                    <a:pt x="4" y="15"/>
                  </a:cubicBezTo>
                  <a:cubicBezTo>
                    <a:pt x="5" y="11"/>
                    <a:pt x="8" y="7"/>
                    <a:pt x="12" y="5"/>
                  </a:cubicBezTo>
                  <a:close/>
                  <a:moveTo>
                    <a:pt x="4" y="19"/>
                  </a:move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7" y="18"/>
                    <a:pt x="11" y="18"/>
                    <a:pt x="14" y="17"/>
                  </a:cubicBezTo>
                  <a:cubicBezTo>
                    <a:pt x="16" y="17"/>
                    <a:pt x="18" y="17"/>
                    <a:pt x="19" y="16"/>
                  </a:cubicBezTo>
                  <a:cubicBezTo>
                    <a:pt x="20" y="17"/>
                    <a:pt x="20" y="18"/>
                    <a:pt x="20" y="18"/>
                  </a:cubicBezTo>
                  <a:cubicBezTo>
                    <a:pt x="17" y="19"/>
                    <a:pt x="15" y="21"/>
                    <a:pt x="13" y="22"/>
                  </a:cubicBezTo>
                  <a:cubicBezTo>
                    <a:pt x="10" y="24"/>
                    <a:pt x="9" y="27"/>
                    <a:pt x="7" y="29"/>
                  </a:cubicBezTo>
                  <a:cubicBezTo>
                    <a:pt x="5" y="26"/>
                    <a:pt x="4" y="22"/>
                    <a:pt x="4" y="19"/>
                  </a:cubicBezTo>
                  <a:close/>
                  <a:moveTo>
                    <a:pt x="10" y="31"/>
                  </a:moveTo>
                  <a:cubicBezTo>
                    <a:pt x="11" y="29"/>
                    <a:pt x="12" y="27"/>
                    <a:pt x="15" y="25"/>
                  </a:cubicBezTo>
                  <a:cubicBezTo>
                    <a:pt x="17" y="23"/>
                    <a:pt x="19" y="22"/>
                    <a:pt x="22" y="21"/>
                  </a:cubicBezTo>
                  <a:cubicBezTo>
                    <a:pt x="23" y="25"/>
                    <a:pt x="24" y="28"/>
                    <a:pt x="24" y="33"/>
                  </a:cubicBezTo>
                  <a:cubicBezTo>
                    <a:pt x="23" y="33"/>
                    <a:pt x="21" y="34"/>
                    <a:pt x="19" y="34"/>
                  </a:cubicBezTo>
                  <a:cubicBezTo>
                    <a:pt x="16" y="34"/>
                    <a:pt x="12" y="33"/>
                    <a:pt x="10" y="31"/>
                  </a:cubicBezTo>
                  <a:close/>
                  <a:moveTo>
                    <a:pt x="27" y="31"/>
                  </a:moveTo>
                  <a:cubicBezTo>
                    <a:pt x="27" y="27"/>
                    <a:pt x="26" y="24"/>
                    <a:pt x="25" y="21"/>
                  </a:cubicBezTo>
                  <a:cubicBezTo>
                    <a:pt x="28" y="20"/>
                    <a:pt x="31" y="20"/>
                    <a:pt x="34" y="21"/>
                  </a:cubicBezTo>
                  <a:cubicBezTo>
                    <a:pt x="33" y="25"/>
                    <a:pt x="31" y="29"/>
                    <a:pt x="27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5" name="กลุ่ม 664"/>
          <p:cNvGrpSpPr/>
          <p:nvPr/>
        </p:nvGrpSpPr>
        <p:grpSpPr>
          <a:xfrm>
            <a:off x="6832997" y="789385"/>
            <a:ext cx="493514" cy="488156"/>
            <a:chOff x="18191163" y="2105025"/>
            <a:chExt cx="1316037" cy="1301750"/>
          </a:xfrm>
        </p:grpSpPr>
        <p:sp>
          <p:nvSpPr>
            <p:cNvPr id="2053" name="Oval 27"/>
            <p:cNvSpPr>
              <a:spLocks noChangeArrowheads="1"/>
            </p:cNvSpPr>
            <p:nvPr/>
          </p:nvSpPr>
          <p:spPr bwMode="auto">
            <a:xfrm>
              <a:off x="18191163" y="2105025"/>
              <a:ext cx="1316037" cy="1301750"/>
            </a:xfrm>
            <a:prstGeom prst="ellipse">
              <a:avLst/>
            </a:prstGeom>
            <a:solidFill>
              <a:srgbClr val="EF3E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4" name="Freeform 28"/>
            <p:cNvSpPr>
              <a:spLocks/>
            </p:cNvSpPr>
            <p:nvPr/>
          </p:nvSpPr>
          <p:spPr bwMode="auto">
            <a:xfrm>
              <a:off x="18619788" y="2473325"/>
              <a:ext cx="442912" cy="565150"/>
            </a:xfrm>
            <a:custGeom>
              <a:avLst/>
              <a:gdLst>
                <a:gd name="T0" fmla="*/ 13 w 29"/>
                <a:gd name="T1" fmla="*/ 24 h 37"/>
                <a:gd name="T2" fmla="*/ 12 w 29"/>
                <a:gd name="T3" fmla="*/ 25 h 37"/>
                <a:gd name="T4" fmla="*/ 10 w 29"/>
                <a:gd name="T5" fmla="*/ 33 h 37"/>
                <a:gd name="T6" fmla="*/ 7 w 29"/>
                <a:gd name="T7" fmla="*/ 37 h 37"/>
                <a:gd name="T8" fmla="*/ 7 w 29"/>
                <a:gd name="T9" fmla="*/ 37 h 37"/>
                <a:gd name="T10" fmla="*/ 7 w 29"/>
                <a:gd name="T11" fmla="*/ 37 h 37"/>
                <a:gd name="T12" fmla="*/ 6 w 29"/>
                <a:gd name="T13" fmla="*/ 32 h 37"/>
                <a:gd name="T14" fmla="*/ 9 w 29"/>
                <a:gd name="T15" fmla="*/ 17 h 37"/>
                <a:gd name="T16" fmla="*/ 9 w 29"/>
                <a:gd name="T17" fmla="*/ 17 h 37"/>
                <a:gd name="T18" fmla="*/ 9 w 29"/>
                <a:gd name="T19" fmla="*/ 12 h 37"/>
                <a:gd name="T20" fmla="*/ 16 w 29"/>
                <a:gd name="T21" fmla="*/ 11 h 37"/>
                <a:gd name="T22" fmla="*/ 14 w 29"/>
                <a:gd name="T23" fmla="*/ 19 h 37"/>
                <a:gd name="T24" fmla="*/ 20 w 29"/>
                <a:gd name="T25" fmla="*/ 22 h 37"/>
                <a:gd name="T26" fmla="*/ 24 w 29"/>
                <a:gd name="T27" fmla="*/ 11 h 37"/>
                <a:gd name="T28" fmla="*/ 10 w 29"/>
                <a:gd name="T29" fmla="*/ 5 h 37"/>
                <a:gd name="T30" fmla="*/ 6 w 29"/>
                <a:gd name="T31" fmla="*/ 18 h 37"/>
                <a:gd name="T32" fmla="*/ 6 w 29"/>
                <a:gd name="T33" fmla="*/ 19 h 37"/>
                <a:gd name="T34" fmla="*/ 6 w 29"/>
                <a:gd name="T35" fmla="*/ 21 h 37"/>
                <a:gd name="T36" fmla="*/ 5 w 29"/>
                <a:gd name="T37" fmla="*/ 21 h 37"/>
                <a:gd name="T38" fmla="*/ 2 w 29"/>
                <a:gd name="T39" fmla="*/ 20 h 37"/>
                <a:gd name="T40" fmla="*/ 3 w 29"/>
                <a:gd name="T41" fmla="*/ 7 h 37"/>
                <a:gd name="T42" fmla="*/ 17 w 29"/>
                <a:gd name="T43" fmla="*/ 0 h 37"/>
                <a:gd name="T44" fmla="*/ 29 w 29"/>
                <a:gd name="T45" fmla="*/ 11 h 37"/>
                <a:gd name="T46" fmla="*/ 26 w 29"/>
                <a:gd name="T47" fmla="*/ 23 h 37"/>
                <a:gd name="T48" fmla="*/ 13 w 29"/>
                <a:gd name="T49" fmla="*/ 25 h 37"/>
                <a:gd name="T50" fmla="*/ 13 w 29"/>
                <a:gd name="T51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9" h="37">
                  <a:moveTo>
                    <a:pt x="13" y="24"/>
                  </a:moveTo>
                  <a:cubicBezTo>
                    <a:pt x="13" y="24"/>
                    <a:pt x="12" y="24"/>
                    <a:pt x="12" y="25"/>
                  </a:cubicBezTo>
                  <a:cubicBezTo>
                    <a:pt x="11" y="30"/>
                    <a:pt x="11" y="31"/>
                    <a:pt x="10" y="33"/>
                  </a:cubicBezTo>
                  <a:cubicBezTo>
                    <a:pt x="9" y="35"/>
                    <a:pt x="8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5"/>
                    <a:pt x="6" y="33"/>
                    <a:pt x="6" y="32"/>
                  </a:cubicBezTo>
                  <a:cubicBezTo>
                    <a:pt x="6" y="30"/>
                    <a:pt x="7" y="29"/>
                    <a:pt x="9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5"/>
                    <a:pt x="9" y="13"/>
                    <a:pt x="9" y="12"/>
                  </a:cubicBezTo>
                  <a:cubicBezTo>
                    <a:pt x="10" y="8"/>
                    <a:pt x="15" y="7"/>
                    <a:pt x="16" y="11"/>
                  </a:cubicBezTo>
                  <a:cubicBezTo>
                    <a:pt x="16" y="13"/>
                    <a:pt x="15" y="15"/>
                    <a:pt x="14" y="19"/>
                  </a:cubicBezTo>
                  <a:cubicBezTo>
                    <a:pt x="13" y="22"/>
                    <a:pt x="17" y="25"/>
                    <a:pt x="20" y="22"/>
                  </a:cubicBezTo>
                  <a:cubicBezTo>
                    <a:pt x="23" y="20"/>
                    <a:pt x="24" y="15"/>
                    <a:pt x="24" y="11"/>
                  </a:cubicBezTo>
                  <a:cubicBezTo>
                    <a:pt x="24" y="4"/>
                    <a:pt x="16" y="2"/>
                    <a:pt x="10" y="5"/>
                  </a:cubicBezTo>
                  <a:cubicBezTo>
                    <a:pt x="5" y="7"/>
                    <a:pt x="3" y="15"/>
                    <a:pt x="6" y="18"/>
                  </a:cubicBezTo>
                  <a:cubicBezTo>
                    <a:pt x="6" y="18"/>
                    <a:pt x="7" y="19"/>
                    <a:pt x="6" y="19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6" y="21"/>
                    <a:pt x="5" y="22"/>
                    <a:pt x="5" y="21"/>
                  </a:cubicBezTo>
                  <a:cubicBezTo>
                    <a:pt x="4" y="21"/>
                    <a:pt x="3" y="20"/>
                    <a:pt x="2" y="20"/>
                  </a:cubicBezTo>
                  <a:cubicBezTo>
                    <a:pt x="0" y="17"/>
                    <a:pt x="0" y="11"/>
                    <a:pt x="3" y="7"/>
                  </a:cubicBezTo>
                  <a:cubicBezTo>
                    <a:pt x="6" y="2"/>
                    <a:pt x="12" y="0"/>
                    <a:pt x="17" y="0"/>
                  </a:cubicBezTo>
                  <a:cubicBezTo>
                    <a:pt x="24" y="1"/>
                    <a:pt x="28" y="5"/>
                    <a:pt x="29" y="11"/>
                  </a:cubicBezTo>
                  <a:cubicBezTo>
                    <a:pt x="29" y="13"/>
                    <a:pt x="29" y="19"/>
                    <a:pt x="26" y="23"/>
                  </a:cubicBezTo>
                  <a:cubicBezTo>
                    <a:pt x="22" y="28"/>
                    <a:pt x="16" y="28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4" name="กลุ่ม 2083"/>
          <p:cNvGrpSpPr/>
          <p:nvPr/>
        </p:nvGrpSpPr>
        <p:grpSpPr>
          <a:xfrm>
            <a:off x="6832997" y="2977158"/>
            <a:ext cx="493514" cy="494109"/>
            <a:chOff x="18191163" y="7939088"/>
            <a:chExt cx="1316037" cy="1317625"/>
          </a:xfrm>
        </p:grpSpPr>
        <p:sp>
          <p:nvSpPr>
            <p:cNvPr id="2055" name="Oval 29"/>
            <p:cNvSpPr>
              <a:spLocks noChangeArrowheads="1"/>
            </p:cNvSpPr>
            <p:nvPr/>
          </p:nvSpPr>
          <p:spPr bwMode="auto">
            <a:xfrm>
              <a:off x="18191163" y="7939088"/>
              <a:ext cx="1316037" cy="1317625"/>
            </a:xfrm>
            <a:prstGeom prst="ellipse">
              <a:avLst/>
            </a:prstGeom>
            <a:solidFill>
              <a:srgbClr val="397A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6" name="Freeform 30"/>
            <p:cNvSpPr>
              <a:spLocks/>
            </p:cNvSpPr>
            <p:nvPr/>
          </p:nvSpPr>
          <p:spPr bwMode="auto">
            <a:xfrm>
              <a:off x="18557875" y="8337550"/>
              <a:ext cx="290512" cy="198438"/>
            </a:xfrm>
            <a:custGeom>
              <a:avLst/>
              <a:gdLst>
                <a:gd name="T0" fmla="*/ 106 w 183"/>
                <a:gd name="T1" fmla="*/ 0 h 125"/>
                <a:gd name="T2" fmla="*/ 0 w 183"/>
                <a:gd name="T3" fmla="*/ 68 h 125"/>
                <a:gd name="T4" fmla="*/ 77 w 183"/>
                <a:gd name="T5" fmla="*/ 125 h 125"/>
                <a:gd name="T6" fmla="*/ 183 w 183"/>
                <a:gd name="T7" fmla="*/ 68 h 125"/>
                <a:gd name="T8" fmla="*/ 106 w 183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25">
                  <a:moveTo>
                    <a:pt x="106" y="0"/>
                  </a:moveTo>
                  <a:lnTo>
                    <a:pt x="0" y="68"/>
                  </a:lnTo>
                  <a:lnTo>
                    <a:pt x="77" y="125"/>
                  </a:lnTo>
                  <a:lnTo>
                    <a:pt x="183" y="6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7" name="Freeform 31"/>
            <p:cNvSpPr>
              <a:spLocks/>
            </p:cNvSpPr>
            <p:nvPr/>
          </p:nvSpPr>
          <p:spPr bwMode="auto">
            <a:xfrm>
              <a:off x="18848388" y="8337550"/>
              <a:ext cx="276225" cy="198438"/>
            </a:xfrm>
            <a:custGeom>
              <a:avLst/>
              <a:gdLst>
                <a:gd name="T0" fmla="*/ 174 w 174"/>
                <a:gd name="T1" fmla="*/ 68 h 125"/>
                <a:gd name="T2" fmla="*/ 77 w 174"/>
                <a:gd name="T3" fmla="*/ 0 h 125"/>
                <a:gd name="T4" fmla="*/ 0 w 174"/>
                <a:gd name="T5" fmla="*/ 68 h 125"/>
                <a:gd name="T6" fmla="*/ 106 w 174"/>
                <a:gd name="T7" fmla="*/ 125 h 125"/>
                <a:gd name="T8" fmla="*/ 174 w 174"/>
                <a:gd name="T9" fmla="*/ 68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5">
                  <a:moveTo>
                    <a:pt x="174" y="68"/>
                  </a:moveTo>
                  <a:lnTo>
                    <a:pt x="77" y="0"/>
                  </a:lnTo>
                  <a:lnTo>
                    <a:pt x="0" y="68"/>
                  </a:lnTo>
                  <a:lnTo>
                    <a:pt x="106" y="125"/>
                  </a:lnTo>
                  <a:lnTo>
                    <a:pt x="17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8" name="Freeform 32"/>
            <p:cNvSpPr>
              <a:spLocks/>
            </p:cNvSpPr>
            <p:nvPr/>
          </p:nvSpPr>
          <p:spPr bwMode="auto">
            <a:xfrm>
              <a:off x="18848388" y="8535988"/>
              <a:ext cx="276225" cy="215900"/>
            </a:xfrm>
            <a:custGeom>
              <a:avLst/>
              <a:gdLst>
                <a:gd name="T0" fmla="*/ 0 w 174"/>
                <a:gd name="T1" fmla="*/ 68 h 136"/>
                <a:gd name="T2" fmla="*/ 77 w 174"/>
                <a:gd name="T3" fmla="*/ 136 h 136"/>
                <a:gd name="T4" fmla="*/ 174 w 174"/>
                <a:gd name="T5" fmla="*/ 68 h 136"/>
                <a:gd name="T6" fmla="*/ 106 w 174"/>
                <a:gd name="T7" fmla="*/ 0 h 136"/>
                <a:gd name="T8" fmla="*/ 0 w 174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6">
                  <a:moveTo>
                    <a:pt x="0" y="68"/>
                  </a:moveTo>
                  <a:lnTo>
                    <a:pt x="77" y="136"/>
                  </a:lnTo>
                  <a:lnTo>
                    <a:pt x="174" y="68"/>
                  </a:lnTo>
                  <a:lnTo>
                    <a:pt x="106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59" name="Freeform 33"/>
            <p:cNvSpPr>
              <a:spLocks/>
            </p:cNvSpPr>
            <p:nvPr/>
          </p:nvSpPr>
          <p:spPr bwMode="auto">
            <a:xfrm>
              <a:off x="18557875" y="8535988"/>
              <a:ext cx="290512" cy="215900"/>
            </a:xfrm>
            <a:custGeom>
              <a:avLst/>
              <a:gdLst>
                <a:gd name="T0" fmla="*/ 0 w 183"/>
                <a:gd name="T1" fmla="*/ 68 h 136"/>
                <a:gd name="T2" fmla="*/ 106 w 183"/>
                <a:gd name="T3" fmla="*/ 136 h 136"/>
                <a:gd name="T4" fmla="*/ 183 w 183"/>
                <a:gd name="T5" fmla="*/ 68 h 136"/>
                <a:gd name="T6" fmla="*/ 77 w 183"/>
                <a:gd name="T7" fmla="*/ 0 h 136"/>
                <a:gd name="T8" fmla="*/ 0 w 183"/>
                <a:gd name="T9" fmla="*/ 6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3" h="136">
                  <a:moveTo>
                    <a:pt x="0" y="68"/>
                  </a:moveTo>
                  <a:lnTo>
                    <a:pt x="106" y="136"/>
                  </a:lnTo>
                  <a:lnTo>
                    <a:pt x="183" y="68"/>
                  </a:lnTo>
                  <a:lnTo>
                    <a:pt x="77" y="0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0" name="Freeform 34"/>
            <p:cNvSpPr>
              <a:spLocks/>
            </p:cNvSpPr>
            <p:nvPr/>
          </p:nvSpPr>
          <p:spPr bwMode="auto">
            <a:xfrm>
              <a:off x="18680113" y="8674100"/>
              <a:ext cx="336550" cy="200025"/>
            </a:xfrm>
            <a:custGeom>
              <a:avLst/>
              <a:gdLst>
                <a:gd name="T0" fmla="*/ 106 w 212"/>
                <a:gd name="T1" fmla="*/ 0 h 126"/>
                <a:gd name="T2" fmla="*/ 29 w 212"/>
                <a:gd name="T3" fmla="*/ 58 h 126"/>
                <a:gd name="T4" fmla="*/ 0 w 212"/>
                <a:gd name="T5" fmla="*/ 39 h 126"/>
                <a:gd name="T6" fmla="*/ 0 w 212"/>
                <a:gd name="T7" fmla="*/ 58 h 126"/>
                <a:gd name="T8" fmla="*/ 106 w 212"/>
                <a:gd name="T9" fmla="*/ 126 h 126"/>
                <a:gd name="T10" fmla="*/ 212 w 212"/>
                <a:gd name="T11" fmla="*/ 58 h 126"/>
                <a:gd name="T12" fmla="*/ 212 w 212"/>
                <a:gd name="T13" fmla="*/ 39 h 126"/>
                <a:gd name="T14" fmla="*/ 183 w 212"/>
                <a:gd name="T15" fmla="*/ 58 h 126"/>
                <a:gd name="T16" fmla="*/ 106 w 212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2" h="126">
                  <a:moveTo>
                    <a:pt x="106" y="0"/>
                  </a:moveTo>
                  <a:lnTo>
                    <a:pt x="29" y="58"/>
                  </a:lnTo>
                  <a:lnTo>
                    <a:pt x="0" y="39"/>
                  </a:lnTo>
                  <a:lnTo>
                    <a:pt x="0" y="58"/>
                  </a:lnTo>
                  <a:lnTo>
                    <a:pt x="106" y="126"/>
                  </a:lnTo>
                  <a:lnTo>
                    <a:pt x="212" y="58"/>
                  </a:lnTo>
                  <a:lnTo>
                    <a:pt x="212" y="39"/>
                  </a:lnTo>
                  <a:lnTo>
                    <a:pt x="183" y="58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0" name="กลุ่ม 2079"/>
          <p:cNvGrpSpPr/>
          <p:nvPr/>
        </p:nvGrpSpPr>
        <p:grpSpPr>
          <a:xfrm>
            <a:off x="4472583" y="2247900"/>
            <a:ext cx="494109" cy="494109"/>
            <a:chOff x="11896725" y="5994400"/>
            <a:chExt cx="1317625" cy="1317625"/>
          </a:xfrm>
        </p:grpSpPr>
        <p:sp>
          <p:nvSpPr>
            <p:cNvPr id="2061" name="Oval 35"/>
            <p:cNvSpPr>
              <a:spLocks noChangeArrowheads="1"/>
            </p:cNvSpPr>
            <p:nvPr/>
          </p:nvSpPr>
          <p:spPr bwMode="auto">
            <a:xfrm>
              <a:off x="11896725" y="5994400"/>
              <a:ext cx="1317625" cy="1317625"/>
            </a:xfrm>
            <a:prstGeom prst="ellipse">
              <a:avLst/>
            </a:prstGeom>
            <a:solidFill>
              <a:srgbClr val="FFC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2" name="Freeform 36"/>
            <p:cNvSpPr>
              <a:spLocks noEditPoints="1"/>
            </p:cNvSpPr>
            <p:nvPr/>
          </p:nvSpPr>
          <p:spPr bwMode="auto">
            <a:xfrm>
              <a:off x="12311063" y="6392863"/>
              <a:ext cx="488950" cy="504825"/>
            </a:xfrm>
            <a:custGeom>
              <a:avLst/>
              <a:gdLst>
                <a:gd name="T0" fmla="*/ 9 w 32"/>
                <a:gd name="T1" fmla="*/ 33 h 33"/>
                <a:gd name="T2" fmla="*/ 6 w 32"/>
                <a:gd name="T3" fmla="*/ 32 h 33"/>
                <a:gd name="T4" fmla="*/ 0 w 32"/>
                <a:gd name="T5" fmla="*/ 23 h 33"/>
                <a:gd name="T6" fmla="*/ 0 w 32"/>
                <a:gd name="T7" fmla="*/ 11 h 33"/>
                <a:gd name="T8" fmla="*/ 7 w 32"/>
                <a:gd name="T9" fmla="*/ 1 h 33"/>
                <a:gd name="T10" fmla="*/ 19 w 32"/>
                <a:gd name="T11" fmla="*/ 1 h 33"/>
                <a:gd name="T12" fmla="*/ 26 w 32"/>
                <a:gd name="T13" fmla="*/ 8 h 33"/>
                <a:gd name="T14" fmla="*/ 27 w 32"/>
                <a:gd name="T15" fmla="*/ 13 h 33"/>
                <a:gd name="T16" fmla="*/ 31 w 32"/>
                <a:gd name="T17" fmla="*/ 13 h 33"/>
                <a:gd name="T18" fmla="*/ 32 w 32"/>
                <a:gd name="T19" fmla="*/ 15 h 33"/>
                <a:gd name="T20" fmla="*/ 31 w 32"/>
                <a:gd name="T21" fmla="*/ 27 h 33"/>
                <a:gd name="T22" fmla="*/ 23 w 32"/>
                <a:gd name="T23" fmla="*/ 33 h 33"/>
                <a:gd name="T24" fmla="*/ 21 w 32"/>
                <a:gd name="T25" fmla="*/ 33 h 33"/>
                <a:gd name="T26" fmla="*/ 9 w 32"/>
                <a:gd name="T27" fmla="*/ 33 h 33"/>
                <a:gd name="T28" fmla="*/ 21 w 32"/>
                <a:gd name="T29" fmla="*/ 24 h 33"/>
                <a:gd name="T30" fmla="*/ 21 w 32"/>
                <a:gd name="T31" fmla="*/ 21 h 33"/>
                <a:gd name="T32" fmla="*/ 10 w 32"/>
                <a:gd name="T33" fmla="*/ 21 h 33"/>
                <a:gd name="T34" fmla="*/ 10 w 32"/>
                <a:gd name="T35" fmla="*/ 24 h 33"/>
                <a:gd name="T36" fmla="*/ 21 w 32"/>
                <a:gd name="T37" fmla="*/ 24 h 33"/>
                <a:gd name="T38" fmla="*/ 16 w 32"/>
                <a:gd name="T39" fmla="*/ 13 h 33"/>
                <a:gd name="T40" fmla="*/ 15 w 32"/>
                <a:gd name="T41" fmla="*/ 9 h 33"/>
                <a:gd name="T42" fmla="*/ 10 w 32"/>
                <a:gd name="T43" fmla="*/ 9 h 33"/>
                <a:gd name="T44" fmla="*/ 10 w 32"/>
                <a:gd name="T45" fmla="*/ 13 h 33"/>
                <a:gd name="T46" fmla="*/ 16 w 32"/>
                <a:gd name="T47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2" h="33">
                  <a:moveTo>
                    <a:pt x="9" y="33"/>
                  </a:moveTo>
                  <a:cubicBezTo>
                    <a:pt x="8" y="33"/>
                    <a:pt x="7" y="32"/>
                    <a:pt x="6" y="32"/>
                  </a:cubicBezTo>
                  <a:cubicBezTo>
                    <a:pt x="2" y="30"/>
                    <a:pt x="0" y="27"/>
                    <a:pt x="0" y="23"/>
                  </a:cubicBezTo>
                  <a:cubicBezTo>
                    <a:pt x="0" y="21"/>
                    <a:pt x="0" y="12"/>
                    <a:pt x="0" y="11"/>
                  </a:cubicBezTo>
                  <a:cubicBezTo>
                    <a:pt x="0" y="6"/>
                    <a:pt x="3" y="2"/>
                    <a:pt x="7" y="1"/>
                  </a:cubicBezTo>
                  <a:cubicBezTo>
                    <a:pt x="9" y="0"/>
                    <a:pt x="17" y="0"/>
                    <a:pt x="19" y="1"/>
                  </a:cubicBezTo>
                  <a:cubicBezTo>
                    <a:pt x="22" y="2"/>
                    <a:pt x="25" y="4"/>
                    <a:pt x="26" y="8"/>
                  </a:cubicBezTo>
                  <a:cubicBezTo>
                    <a:pt x="26" y="10"/>
                    <a:pt x="26" y="12"/>
                    <a:pt x="27" y="13"/>
                  </a:cubicBezTo>
                  <a:cubicBezTo>
                    <a:pt x="29" y="13"/>
                    <a:pt x="30" y="13"/>
                    <a:pt x="31" y="13"/>
                  </a:cubicBezTo>
                  <a:cubicBezTo>
                    <a:pt x="31" y="13"/>
                    <a:pt x="32" y="14"/>
                    <a:pt x="32" y="15"/>
                  </a:cubicBezTo>
                  <a:cubicBezTo>
                    <a:pt x="32" y="24"/>
                    <a:pt x="32" y="25"/>
                    <a:pt x="31" y="27"/>
                  </a:cubicBezTo>
                  <a:cubicBezTo>
                    <a:pt x="29" y="30"/>
                    <a:pt x="26" y="33"/>
                    <a:pt x="23" y="33"/>
                  </a:cubicBezTo>
                  <a:cubicBezTo>
                    <a:pt x="22" y="33"/>
                    <a:pt x="22" y="33"/>
                    <a:pt x="21" y="33"/>
                  </a:cubicBezTo>
                  <a:cubicBezTo>
                    <a:pt x="21" y="33"/>
                    <a:pt x="11" y="33"/>
                    <a:pt x="9" y="33"/>
                  </a:cubicBezTo>
                  <a:close/>
                  <a:moveTo>
                    <a:pt x="21" y="24"/>
                  </a:moveTo>
                  <a:cubicBezTo>
                    <a:pt x="24" y="24"/>
                    <a:pt x="24" y="21"/>
                    <a:pt x="21" y="21"/>
                  </a:cubicBezTo>
                  <a:cubicBezTo>
                    <a:pt x="18" y="21"/>
                    <a:pt x="14" y="21"/>
                    <a:pt x="10" y="21"/>
                  </a:cubicBezTo>
                  <a:cubicBezTo>
                    <a:pt x="7" y="21"/>
                    <a:pt x="8" y="24"/>
                    <a:pt x="10" y="24"/>
                  </a:cubicBezTo>
                  <a:cubicBezTo>
                    <a:pt x="12" y="24"/>
                    <a:pt x="21" y="24"/>
                    <a:pt x="21" y="24"/>
                  </a:cubicBezTo>
                  <a:close/>
                  <a:moveTo>
                    <a:pt x="16" y="13"/>
                  </a:moveTo>
                  <a:cubicBezTo>
                    <a:pt x="18" y="12"/>
                    <a:pt x="18" y="9"/>
                    <a:pt x="15" y="9"/>
                  </a:cubicBezTo>
                  <a:cubicBezTo>
                    <a:pt x="15" y="9"/>
                    <a:pt x="10" y="9"/>
                    <a:pt x="10" y="9"/>
                  </a:cubicBezTo>
                  <a:cubicBezTo>
                    <a:pt x="7" y="9"/>
                    <a:pt x="8" y="13"/>
                    <a:pt x="10" y="13"/>
                  </a:cubicBezTo>
                  <a:cubicBezTo>
                    <a:pt x="10" y="13"/>
                    <a:pt x="15" y="13"/>
                    <a:pt x="16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7" name="กลุ่ม 666"/>
          <p:cNvGrpSpPr/>
          <p:nvPr/>
        </p:nvGrpSpPr>
        <p:grpSpPr>
          <a:xfrm>
            <a:off x="4472583" y="1518643"/>
            <a:ext cx="494109" cy="494109"/>
            <a:chOff x="11896725" y="4049713"/>
            <a:chExt cx="1317625" cy="1317625"/>
          </a:xfrm>
        </p:grpSpPr>
        <p:sp>
          <p:nvSpPr>
            <p:cNvPr id="2063" name="Oval 37"/>
            <p:cNvSpPr>
              <a:spLocks noChangeArrowheads="1"/>
            </p:cNvSpPr>
            <p:nvPr/>
          </p:nvSpPr>
          <p:spPr bwMode="auto">
            <a:xfrm>
              <a:off x="11896725" y="4049713"/>
              <a:ext cx="1317625" cy="1317625"/>
            </a:xfrm>
            <a:prstGeom prst="ellipse">
              <a:avLst/>
            </a:prstGeom>
            <a:solidFill>
              <a:srgbClr val="1F96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4" name="Freeform 38"/>
            <p:cNvSpPr>
              <a:spLocks noEditPoints="1"/>
            </p:cNvSpPr>
            <p:nvPr/>
          </p:nvSpPr>
          <p:spPr bwMode="auto">
            <a:xfrm>
              <a:off x="12295188" y="4432300"/>
              <a:ext cx="520700" cy="536575"/>
            </a:xfrm>
            <a:custGeom>
              <a:avLst/>
              <a:gdLst>
                <a:gd name="T0" fmla="*/ 32 w 34"/>
                <a:gd name="T1" fmla="*/ 20 h 35"/>
                <a:gd name="T2" fmla="*/ 33 w 34"/>
                <a:gd name="T3" fmla="*/ 18 h 35"/>
                <a:gd name="T4" fmla="*/ 17 w 34"/>
                <a:gd name="T5" fmla="*/ 2 h 35"/>
                <a:gd name="T6" fmla="*/ 14 w 34"/>
                <a:gd name="T7" fmla="*/ 2 h 35"/>
                <a:gd name="T8" fmla="*/ 9 w 34"/>
                <a:gd name="T9" fmla="*/ 0 h 35"/>
                <a:gd name="T10" fmla="*/ 0 w 34"/>
                <a:gd name="T11" fmla="*/ 10 h 35"/>
                <a:gd name="T12" fmla="*/ 1 w 34"/>
                <a:gd name="T13" fmla="*/ 14 h 35"/>
                <a:gd name="T14" fmla="*/ 1 w 34"/>
                <a:gd name="T15" fmla="*/ 18 h 35"/>
                <a:gd name="T16" fmla="*/ 17 w 34"/>
                <a:gd name="T17" fmla="*/ 34 h 35"/>
                <a:gd name="T18" fmla="*/ 20 w 34"/>
                <a:gd name="T19" fmla="*/ 34 h 35"/>
                <a:gd name="T20" fmla="*/ 25 w 34"/>
                <a:gd name="T21" fmla="*/ 35 h 35"/>
                <a:gd name="T22" fmla="*/ 34 w 34"/>
                <a:gd name="T23" fmla="*/ 26 h 35"/>
                <a:gd name="T24" fmla="*/ 32 w 34"/>
                <a:gd name="T25" fmla="*/ 20 h 35"/>
                <a:gd name="T26" fmla="*/ 21 w 34"/>
                <a:gd name="T27" fmla="*/ 27 h 35"/>
                <a:gd name="T28" fmla="*/ 14 w 34"/>
                <a:gd name="T29" fmla="*/ 27 h 35"/>
                <a:gd name="T30" fmla="*/ 9 w 34"/>
                <a:gd name="T31" fmla="*/ 23 h 35"/>
                <a:gd name="T32" fmla="*/ 12 w 34"/>
                <a:gd name="T33" fmla="*/ 22 h 35"/>
                <a:gd name="T34" fmla="*/ 13 w 34"/>
                <a:gd name="T35" fmla="*/ 23 h 35"/>
                <a:gd name="T36" fmla="*/ 20 w 34"/>
                <a:gd name="T37" fmla="*/ 23 h 35"/>
                <a:gd name="T38" fmla="*/ 20 w 34"/>
                <a:gd name="T39" fmla="*/ 21 h 35"/>
                <a:gd name="T40" fmla="*/ 13 w 34"/>
                <a:gd name="T41" fmla="*/ 19 h 35"/>
                <a:gd name="T42" fmla="*/ 10 w 34"/>
                <a:gd name="T43" fmla="*/ 10 h 35"/>
                <a:gd name="T44" fmla="*/ 16 w 34"/>
                <a:gd name="T45" fmla="*/ 7 h 35"/>
                <a:gd name="T46" fmla="*/ 24 w 34"/>
                <a:gd name="T47" fmla="*/ 12 h 35"/>
                <a:gd name="T48" fmla="*/ 23 w 34"/>
                <a:gd name="T49" fmla="*/ 14 h 35"/>
                <a:gd name="T50" fmla="*/ 20 w 34"/>
                <a:gd name="T51" fmla="*/ 12 h 35"/>
                <a:gd name="T52" fmla="*/ 14 w 34"/>
                <a:gd name="T53" fmla="*/ 11 h 35"/>
                <a:gd name="T54" fmla="*/ 14 w 34"/>
                <a:gd name="T55" fmla="*/ 14 h 35"/>
                <a:gd name="T56" fmla="*/ 22 w 34"/>
                <a:gd name="T57" fmla="*/ 17 h 35"/>
                <a:gd name="T58" fmla="*/ 25 w 34"/>
                <a:gd name="T59" fmla="*/ 22 h 35"/>
                <a:gd name="T60" fmla="*/ 21 w 34"/>
                <a:gd name="T61" fmla="*/ 2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4" h="35">
                  <a:moveTo>
                    <a:pt x="32" y="20"/>
                  </a:moveTo>
                  <a:cubicBezTo>
                    <a:pt x="33" y="20"/>
                    <a:pt x="33" y="19"/>
                    <a:pt x="33" y="18"/>
                  </a:cubicBezTo>
                  <a:cubicBezTo>
                    <a:pt x="33" y="9"/>
                    <a:pt x="25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1"/>
                    <a:pt x="11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"/>
                    <a:pt x="0" y="13"/>
                    <a:pt x="1" y="14"/>
                  </a:cubicBezTo>
                  <a:cubicBezTo>
                    <a:pt x="1" y="16"/>
                    <a:pt x="1" y="17"/>
                    <a:pt x="1" y="18"/>
                  </a:cubicBezTo>
                  <a:cubicBezTo>
                    <a:pt x="1" y="27"/>
                    <a:pt x="8" y="34"/>
                    <a:pt x="17" y="34"/>
                  </a:cubicBezTo>
                  <a:cubicBezTo>
                    <a:pt x="18" y="34"/>
                    <a:pt x="19" y="34"/>
                    <a:pt x="20" y="34"/>
                  </a:cubicBezTo>
                  <a:cubicBezTo>
                    <a:pt x="21" y="34"/>
                    <a:pt x="23" y="35"/>
                    <a:pt x="25" y="35"/>
                  </a:cubicBezTo>
                  <a:cubicBezTo>
                    <a:pt x="30" y="35"/>
                    <a:pt x="34" y="31"/>
                    <a:pt x="34" y="26"/>
                  </a:cubicBezTo>
                  <a:cubicBezTo>
                    <a:pt x="34" y="24"/>
                    <a:pt x="33" y="22"/>
                    <a:pt x="32" y="20"/>
                  </a:cubicBezTo>
                  <a:close/>
                  <a:moveTo>
                    <a:pt x="21" y="27"/>
                  </a:moveTo>
                  <a:cubicBezTo>
                    <a:pt x="19" y="28"/>
                    <a:pt x="16" y="28"/>
                    <a:pt x="14" y="27"/>
                  </a:cubicBezTo>
                  <a:cubicBezTo>
                    <a:pt x="10" y="27"/>
                    <a:pt x="9" y="25"/>
                    <a:pt x="9" y="23"/>
                  </a:cubicBezTo>
                  <a:cubicBezTo>
                    <a:pt x="8" y="21"/>
                    <a:pt x="11" y="20"/>
                    <a:pt x="12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5" y="25"/>
                    <a:pt x="19" y="25"/>
                    <a:pt x="20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19" y="20"/>
                    <a:pt x="19" y="20"/>
                    <a:pt x="13" y="19"/>
                  </a:cubicBezTo>
                  <a:cubicBezTo>
                    <a:pt x="8" y="17"/>
                    <a:pt x="8" y="13"/>
                    <a:pt x="10" y="10"/>
                  </a:cubicBezTo>
                  <a:cubicBezTo>
                    <a:pt x="11" y="8"/>
                    <a:pt x="13" y="8"/>
                    <a:pt x="16" y="7"/>
                  </a:cubicBezTo>
                  <a:cubicBezTo>
                    <a:pt x="20" y="7"/>
                    <a:pt x="24" y="9"/>
                    <a:pt x="24" y="12"/>
                  </a:cubicBezTo>
                  <a:cubicBezTo>
                    <a:pt x="24" y="13"/>
                    <a:pt x="24" y="13"/>
                    <a:pt x="23" y="14"/>
                  </a:cubicBezTo>
                  <a:cubicBezTo>
                    <a:pt x="21" y="14"/>
                    <a:pt x="21" y="13"/>
                    <a:pt x="20" y="12"/>
                  </a:cubicBezTo>
                  <a:cubicBezTo>
                    <a:pt x="18" y="10"/>
                    <a:pt x="15" y="11"/>
                    <a:pt x="14" y="11"/>
                  </a:cubicBezTo>
                  <a:cubicBezTo>
                    <a:pt x="13" y="12"/>
                    <a:pt x="13" y="14"/>
                    <a:pt x="14" y="14"/>
                  </a:cubicBezTo>
                  <a:cubicBezTo>
                    <a:pt x="15" y="15"/>
                    <a:pt x="20" y="16"/>
                    <a:pt x="22" y="17"/>
                  </a:cubicBezTo>
                  <a:cubicBezTo>
                    <a:pt x="24" y="18"/>
                    <a:pt x="25" y="19"/>
                    <a:pt x="25" y="22"/>
                  </a:cubicBezTo>
                  <a:cubicBezTo>
                    <a:pt x="25" y="24"/>
                    <a:pt x="24" y="26"/>
                    <a:pt x="21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1" name="กลุ่ม 2080"/>
          <p:cNvGrpSpPr/>
          <p:nvPr/>
        </p:nvGrpSpPr>
        <p:grpSpPr>
          <a:xfrm>
            <a:off x="5259586" y="2247900"/>
            <a:ext cx="493514" cy="494109"/>
            <a:chOff x="13995400" y="5994400"/>
            <a:chExt cx="1316037" cy="1317625"/>
          </a:xfrm>
        </p:grpSpPr>
        <p:sp>
          <p:nvSpPr>
            <p:cNvPr id="2065" name="Oval 39"/>
            <p:cNvSpPr>
              <a:spLocks noChangeArrowheads="1"/>
            </p:cNvSpPr>
            <p:nvPr/>
          </p:nvSpPr>
          <p:spPr bwMode="auto">
            <a:xfrm>
              <a:off x="13995400" y="5994400"/>
              <a:ext cx="1316037" cy="1317625"/>
            </a:xfrm>
            <a:prstGeom prst="ellipse">
              <a:avLst/>
            </a:prstGeom>
            <a:solidFill>
              <a:srgbClr val="7D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6" name="Freeform 40"/>
            <p:cNvSpPr>
              <a:spLocks noEditPoints="1"/>
            </p:cNvSpPr>
            <p:nvPr/>
          </p:nvSpPr>
          <p:spPr bwMode="auto">
            <a:xfrm>
              <a:off x="14392275" y="6392863"/>
              <a:ext cx="520700" cy="504825"/>
            </a:xfrm>
            <a:custGeom>
              <a:avLst/>
              <a:gdLst>
                <a:gd name="T0" fmla="*/ 28 w 34"/>
                <a:gd name="T1" fmla="*/ 0 h 33"/>
                <a:gd name="T2" fmla="*/ 5 w 34"/>
                <a:gd name="T3" fmla="*/ 0 h 33"/>
                <a:gd name="T4" fmla="*/ 0 w 34"/>
                <a:gd name="T5" fmla="*/ 5 h 33"/>
                <a:gd name="T6" fmla="*/ 0 w 34"/>
                <a:gd name="T7" fmla="*/ 28 h 33"/>
                <a:gd name="T8" fmla="*/ 5 w 34"/>
                <a:gd name="T9" fmla="*/ 33 h 33"/>
                <a:gd name="T10" fmla="*/ 28 w 34"/>
                <a:gd name="T11" fmla="*/ 33 h 33"/>
                <a:gd name="T12" fmla="*/ 34 w 34"/>
                <a:gd name="T13" fmla="*/ 28 h 33"/>
                <a:gd name="T14" fmla="*/ 34 w 34"/>
                <a:gd name="T15" fmla="*/ 5 h 33"/>
                <a:gd name="T16" fmla="*/ 28 w 34"/>
                <a:gd name="T17" fmla="*/ 0 h 33"/>
                <a:gd name="T18" fmla="*/ 24 w 34"/>
                <a:gd name="T19" fmla="*/ 4 h 33"/>
                <a:gd name="T20" fmla="*/ 25 w 34"/>
                <a:gd name="T21" fmla="*/ 3 h 33"/>
                <a:gd name="T22" fmla="*/ 29 w 34"/>
                <a:gd name="T23" fmla="*/ 3 h 33"/>
                <a:gd name="T24" fmla="*/ 30 w 34"/>
                <a:gd name="T25" fmla="*/ 4 h 33"/>
                <a:gd name="T26" fmla="*/ 30 w 34"/>
                <a:gd name="T27" fmla="*/ 8 h 33"/>
                <a:gd name="T28" fmla="*/ 29 w 34"/>
                <a:gd name="T29" fmla="*/ 9 h 33"/>
                <a:gd name="T30" fmla="*/ 25 w 34"/>
                <a:gd name="T31" fmla="*/ 9 h 33"/>
                <a:gd name="T32" fmla="*/ 24 w 34"/>
                <a:gd name="T33" fmla="*/ 8 h 33"/>
                <a:gd name="T34" fmla="*/ 24 w 34"/>
                <a:gd name="T35" fmla="*/ 4 h 33"/>
                <a:gd name="T36" fmla="*/ 11 w 34"/>
                <a:gd name="T37" fmla="*/ 14 h 33"/>
                <a:gd name="T38" fmla="*/ 17 w 34"/>
                <a:gd name="T39" fmla="*/ 10 h 33"/>
                <a:gd name="T40" fmla="*/ 23 w 34"/>
                <a:gd name="T41" fmla="*/ 14 h 33"/>
                <a:gd name="T42" fmla="*/ 24 w 34"/>
                <a:gd name="T43" fmla="*/ 17 h 33"/>
                <a:gd name="T44" fmla="*/ 17 w 34"/>
                <a:gd name="T45" fmla="*/ 23 h 33"/>
                <a:gd name="T46" fmla="*/ 10 w 34"/>
                <a:gd name="T47" fmla="*/ 17 h 33"/>
                <a:gd name="T48" fmla="*/ 11 w 34"/>
                <a:gd name="T49" fmla="*/ 14 h 33"/>
                <a:gd name="T50" fmla="*/ 30 w 34"/>
                <a:gd name="T51" fmla="*/ 28 h 33"/>
                <a:gd name="T52" fmla="*/ 28 w 34"/>
                <a:gd name="T53" fmla="*/ 30 h 33"/>
                <a:gd name="T54" fmla="*/ 5 w 34"/>
                <a:gd name="T55" fmla="*/ 30 h 33"/>
                <a:gd name="T56" fmla="*/ 4 w 34"/>
                <a:gd name="T57" fmla="*/ 28 h 33"/>
                <a:gd name="T58" fmla="*/ 4 w 34"/>
                <a:gd name="T59" fmla="*/ 14 h 33"/>
                <a:gd name="T60" fmla="*/ 7 w 34"/>
                <a:gd name="T61" fmla="*/ 14 h 33"/>
                <a:gd name="T62" fmla="*/ 7 w 34"/>
                <a:gd name="T63" fmla="*/ 17 h 33"/>
                <a:gd name="T64" fmla="*/ 17 w 34"/>
                <a:gd name="T65" fmla="*/ 27 h 33"/>
                <a:gd name="T66" fmla="*/ 27 w 34"/>
                <a:gd name="T67" fmla="*/ 17 h 33"/>
                <a:gd name="T68" fmla="*/ 27 w 34"/>
                <a:gd name="T69" fmla="*/ 14 h 33"/>
                <a:gd name="T70" fmla="*/ 30 w 34"/>
                <a:gd name="T71" fmla="*/ 14 h 33"/>
                <a:gd name="T72" fmla="*/ 30 w 34"/>
                <a:gd name="T73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4" h="33">
                  <a:moveTo>
                    <a:pt x="28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31" y="33"/>
                    <a:pt x="34" y="31"/>
                    <a:pt x="34" y="28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2"/>
                    <a:pt x="31" y="0"/>
                    <a:pt x="28" y="0"/>
                  </a:cubicBezTo>
                  <a:close/>
                  <a:moveTo>
                    <a:pt x="24" y="4"/>
                  </a:moveTo>
                  <a:cubicBezTo>
                    <a:pt x="24" y="4"/>
                    <a:pt x="24" y="3"/>
                    <a:pt x="25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4"/>
                    <a:pt x="30" y="4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29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4" y="9"/>
                    <a:pt x="24" y="9"/>
                    <a:pt x="24" y="8"/>
                  </a:cubicBezTo>
                  <a:lnTo>
                    <a:pt x="24" y="4"/>
                  </a:lnTo>
                  <a:close/>
                  <a:moveTo>
                    <a:pt x="11" y="14"/>
                  </a:moveTo>
                  <a:cubicBezTo>
                    <a:pt x="12" y="12"/>
                    <a:pt x="14" y="10"/>
                    <a:pt x="17" y="10"/>
                  </a:cubicBezTo>
                  <a:cubicBezTo>
                    <a:pt x="20" y="10"/>
                    <a:pt x="22" y="12"/>
                    <a:pt x="23" y="14"/>
                  </a:cubicBezTo>
                  <a:cubicBezTo>
                    <a:pt x="23" y="15"/>
                    <a:pt x="24" y="16"/>
                    <a:pt x="24" y="17"/>
                  </a:cubicBezTo>
                  <a:cubicBezTo>
                    <a:pt x="24" y="20"/>
                    <a:pt x="21" y="23"/>
                    <a:pt x="17" y="23"/>
                  </a:cubicBezTo>
                  <a:cubicBezTo>
                    <a:pt x="13" y="23"/>
                    <a:pt x="10" y="20"/>
                    <a:pt x="10" y="17"/>
                  </a:cubicBezTo>
                  <a:cubicBezTo>
                    <a:pt x="10" y="16"/>
                    <a:pt x="10" y="15"/>
                    <a:pt x="11" y="14"/>
                  </a:cubicBezTo>
                  <a:close/>
                  <a:moveTo>
                    <a:pt x="30" y="28"/>
                  </a:moveTo>
                  <a:cubicBezTo>
                    <a:pt x="30" y="29"/>
                    <a:pt x="29" y="30"/>
                    <a:pt x="28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29"/>
                    <a:pt x="4" y="28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6"/>
                    <a:pt x="7" y="17"/>
                  </a:cubicBezTo>
                  <a:cubicBezTo>
                    <a:pt x="7" y="22"/>
                    <a:pt x="11" y="27"/>
                    <a:pt x="17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6"/>
                    <a:pt x="27" y="15"/>
                    <a:pt x="27" y="14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30" y="2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8" name="กลุ่ม 2087"/>
          <p:cNvGrpSpPr/>
          <p:nvPr/>
        </p:nvGrpSpPr>
        <p:grpSpPr>
          <a:xfrm>
            <a:off x="3686176" y="2977158"/>
            <a:ext cx="493514" cy="494109"/>
            <a:chOff x="9799638" y="7939088"/>
            <a:chExt cx="1316037" cy="1317625"/>
          </a:xfrm>
        </p:grpSpPr>
        <p:sp>
          <p:nvSpPr>
            <p:cNvPr id="2067" name="Oval 41"/>
            <p:cNvSpPr>
              <a:spLocks noChangeArrowheads="1"/>
            </p:cNvSpPr>
            <p:nvPr/>
          </p:nvSpPr>
          <p:spPr bwMode="auto">
            <a:xfrm>
              <a:off x="9799638" y="7939088"/>
              <a:ext cx="1316037" cy="1317625"/>
            </a:xfrm>
            <a:prstGeom prst="ellipse">
              <a:avLst/>
            </a:prstGeom>
            <a:solidFill>
              <a:srgbClr val="28B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68" name="Freeform 42"/>
            <p:cNvSpPr>
              <a:spLocks/>
            </p:cNvSpPr>
            <p:nvPr/>
          </p:nvSpPr>
          <p:spPr bwMode="auto">
            <a:xfrm>
              <a:off x="10182225" y="8353425"/>
              <a:ext cx="550862" cy="474663"/>
            </a:xfrm>
            <a:custGeom>
              <a:avLst/>
              <a:gdLst>
                <a:gd name="T0" fmla="*/ 35 w 36"/>
                <a:gd name="T1" fmla="*/ 7 h 31"/>
                <a:gd name="T2" fmla="*/ 16 w 36"/>
                <a:gd name="T3" fmla="*/ 31 h 31"/>
                <a:gd name="T4" fmla="*/ 11 w 36"/>
                <a:gd name="T5" fmla="*/ 25 h 31"/>
                <a:gd name="T6" fmla="*/ 5 w 36"/>
                <a:gd name="T7" fmla="*/ 9 h 31"/>
                <a:gd name="T8" fmla="*/ 2 w 36"/>
                <a:gd name="T9" fmla="*/ 11 h 31"/>
                <a:gd name="T10" fmla="*/ 0 w 36"/>
                <a:gd name="T11" fmla="*/ 9 h 31"/>
                <a:gd name="T12" fmla="*/ 10 w 36"/>
                <a:gd name="T13" fmla="*/ 1 h 31"/>
                <a:gd name="T14" fmla="*/ 16 w 36"/>
                <a:gd name="T15" fmla="*/ 6 h 31"/>
                <a:gd name="T16" fmla="*/ 20 w 36"/>
                <a:gd name="T17" fmla="*/ 20 h 31"/>
                <a:gd name="T18" fmla="*/ 25 w 36"/>
                <a:gd name="T19" fmla="*/ 11 h 31"/>
                <a:gd name="T20" fmla="*/ 20 w 36"/>
                <a:gd name="T21" fmla="*/ 9 h 31"/>
                <a:gd name="T22" fmla="*/ 30 w 36"/>
                <a:gd name="T23" fmla="*/ 0 h 31"/>
                <a:gd name="T24" fmla="*/ 35 w 36"/>
                <a:gd name="T25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31">
                  <a:moveTo>
                    <a:pt x="35" y="7"/>
                  </a:moveTo>
                  <a:cubicBezTo>
                    <a:pt x="35" y="14"/>
                    <a:pt x="23" y="31"/>
                    <a:pt x="16" y="31"/>
                  </a:cubicBezTo>
                  <a:cubicBezTo>
                    <a:pt x="14" y="31"/>
                    <a:pt x="12" y="29"/>
                    <a:pt x="11" y="25"/>
                  </a:cubicBezTo>
                  <a:cubicBezTo>
                    <a:pt x="8" y="15"/>
                    <a:pt x="7" y="9"/>
                    <a:pt x="5" y="9"/>
                  </a:cubicBezTo>
                  <a:cubicBezTo>
                    <a:pt x="4" y="9"/>
                    <a:pt x="3" y="10"/>
                    <a:pt x="2" y="1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5"/>
                    <a:pt x="8" y="1"/>
                    <a:pt x="10" y="1"/>
                  </a:cubicBezTo>
                  <a:cubicBezTo>
                    <a:pt x="13" y="1"/>
                    <a:pt x="15" y="2"/>
                    <a:pt x="16" y="6"/>
                  </a:cubicBezTo>
                  <a:cubicBezTo>
                    <a:pt x="16" y="12"/>
                    <a:pt x="18" y="20"/>
                    <a:pt x="20" y="20"/>
                  </a:cubicBezTo>
                  <a:cubicBezTo>
                    <a:pt x="21" y="20"/>
                    <a:pt x="25" y="13"/>
                    <a:pt x="25" y="11"/>
                  </a:cubicBezTo>
                  <a:cubicBezTo>
                    <a:pt x="26" y="8"/>
                    <a:pt x="23" y="8"/>
                    <a:pt x="20" y="9"/>
                  </a:cubicBezTo>
                  <a:cubicBezTo>
                    <a:pt x="22" y="3"/>
                    <a:pt x="25" y="0"/>
                    <a:pt x="30" y="0"/>
                  </a:cubicBezTo>
                  <a:cubicBezTo>
                    <a:pt x="34" y="1"/>
                    <a:pt x="36" y="3"/>
                    <a:pt x="35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8" name="กลุ่ม 667"/>
          <p:cNvGrpSpPr/>
          <p:nvPr/>
        </p:nvGrpSpPr>
        <p:grpSpPr>
          <a:xfrm>
            <a:off x="5259586" y="1518643"/>
            <a:ext cx="493514" cy="494109"/>
            <a:chOff x="13995400" y="4049713"/>
            <a:chExt cx="1316037" cy="1317625"/>
          </a:xfrm>
        </p:grpSpPr>
        <p:sp>
          <p:nvSpPr>
            <p:cNvPr id="2069" name="Oval 43"/>
            <p:cNvSpPr>
              <a:spLocks noChangeArrowheads="1"/>
            </p:cNvSpPr>
            <p:nvPr/>
          </p:nvSpPr>
          <p:spPr bwMode="auto">
            <a:xfrm>
              <a:off x="13995400" y="4049713"/>
              <a:ext cx="1316037" cy="1317625"/>
            </a:xfrm>
            <a:prstGeom prst="ellipse">
              <a:avLst/>
            </a:prstGeom>
            <a:solidFill>
              <a:srgbClr val="209E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0" name="Freeform 44"/>
            <p:cNvSpPr>
              <a:spLocks noEditPoints="1"/>
            </p:cNvSpPr>
            <p:nvPr/>
          </p:nvSpPr>
          <p:spPr bwMode="auto">
            <a:xfrm>
              <a:off x="14331950" y="4402138"/>
              <a:ext cx="612775" cy="566738"/>
            </a:xfrm>
            <a:custGeom>
              <a:avLst/>
              <a:gdLst>
                <a:gd name="T0" fmla="*/ 3 w 40"/>
                <a:gd name="T1" fmla="*/ 37 h 37"/>
                <a:gd name="T2" fmla="*/ 4 w 40"/>
                <a:gd name="T3" fmla="*/ 35 h 37"/>
                <a:gd name="T4" fmla="*/ 6 w 40"/>
                <a:gd name="T5" fmla="*/ 29 h 37"/>
                <a:gd name="T6" fmla="*/ 6 w 40"/>
                <a:gd name="T7" fmla="*/ 28 h 37"/>
                <a:gd name="T8" fmla="*/ 17 w 40"/>
                <a:gd name="T9" fmla="*/ 3 h 37"/>
                <a:gd name="T10" fmla="*/ 38 w 40"/>
                <a:gd name="T11" fmla="*/ 16 h 37"/>
                <a:gd name="T12" fmla="*/ 24 w 40"/>
                <a:gd name="T13" fmla="*/ 37 h 37"/>
                <a:gd name="T14" fmla="*/ 13 w 40"/>
                <a:gd name="T15" fmla="*/ 35 h 37"/>
                <a:gd name="T16" fmla="*/ 12 w 40"/>
                <a:gd name="T17" fmla="*/ 35 h 37"/>
                <a:gd name="T18" fmla="*/ 3 w 40"/>
                <a:gd name="T19" fmla="*/ 37 h 37"/>
                <a:gd name="T20" fmla="*/ 7 w 40"/>
                <a:gd name="T21" fmla="*/ 33 h 37"/>
                <a:gd name="T22" fmla="*/ 12 w 40"/>
                <a:gd name="T23" fmla="*/ 32 h 37"/>
                <a:gd name="T24" fmla="*/ 14 w 40"/>
                <a:gd name="T25" fmla="*/ 32 h 37"/>
                <a:gd name="T26" fmla="*/ 23 w 40"/>
                <a:gd name="T27" fmla="*/ 34 h 37"/>
                <a:gd name="T28" fmla="*/ 35 w 40"/>
                <a:gd name="T29" fmla="*/ 17 h 37"/>
                <a:gd name="T30" fmla="*/ 18 w 40"/>
                <a:gd name="T31" fmla="*/ 5 h 37"/>
                <a:gd name="T32" fmla="*/ 8 w 40"/>
                <a:gd name="T33" fmla="*/ 26 h 37"/>
                <a:gd name="T34" fmla="*/ 9 w 40"/>
                <a:gd name="T35" fmla="*/ 29 h 37"/>
                <a:gd name="T36" fmla="*/ 7 w 40"/>
                <a:gd name="T3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" h="37">
                  <a:moveTo>
                    <a:pt x="3" y="37"/>
                  </a:moveTo>
                  <a:cubicBezTo>
                    <a:pt x="4" y="36"/>
                    <a:pt x="4" y="36"/>
                    <a:pt x="4" y="35"/>
                  </a:cubicBezTo>
                  <a:cubicBezTo>
                    <a:pt x="5" y="33"/>
                    <a:pt x="5" y="31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0" y="18"/>
                    <a:pt x="6" y="5"/>
                    <a:pt x="17" y="3"/>
                  </a:cubicBezTo>
                  <a:cubicBezTo>
                    <a:pt x="27" y="0"/>
                    <a:pt x="36" y="7"/>
                    <a:pt x="38" y="16"/>
                  </a:cubicBezTo>
                  <a:cubicBezTo>
                    <a:pt x="40" y="26"/>
                    <a:pt x="33" y="35"/>
                    <a:pt x="24" y="37"/>
                  </a:cubicBezTo>
                  <a:cubicBezTo>
                    <a:pt x="20" y="37"/>
                    <a:pt x="17" y="37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7" y="36"/>
                    <a:pt x="4" y="37"/>
                    <a:pt x="3" y="37"/>
                  </a:cubicBezTo>
                  <a:close/>
                  <a:moveTo>
                    <a:pt x="7" y="33"/>
                  </a:moveTo>
                  <a:cubicBezTo>
                    <a:pt x="9" y="33"/>
                    <a:pt x="11" y="32"/>
                    <a:pt x="12" y="32"/>
                  </a:cubicBezTo>
                  <a:cubicBezTo>
                    <a:pt x="13" y="32"/>
                    <a:pt x="13" y="32"/>
                    <a:pt x="14" y="32"/>
                  </a:cubicBezTo>
                  <a:cubicBezTo>
                    <a:pt x="17" y="34"/>
                    <a:pt x="20" y="34"/>
                    <a:pt x="23" y="34"/>
                  </a:cubicBezTo>
                  <a:cubicBezTo>
                    <a:pt x="31" y="33"/>
                    <a:pt x="36" y="25"/>
                    <a:pt x="35" y="17"/>
                  </a:cubicBezTo>
                  <a:cubicBezTo>
                    <a:pt x="34" y="9"/>
                    <a:pt x="26" y="4"/>
                    <a:pt x="18" y="5"/>
                  </a:cubicBezTo>
                  <a:cubicBezTo>
                    <a:pt x="9" y="7"/>
                    <a:pt x="3" y="18"/>
                    <a:pt x="8" y="26"/>
                  </a:cubicBezTo>
                  <a:cubicBezTo>
                    <a:pt x="9" y="27"/>
                    <a:pt x="9" y="28"/>
                    <a:pt x="9" y="29"/>
                  </a:cubicBezTo>
                  <a:cubicBezTo>
                    <a:pt x="8" y="30"/>
                    <a:pt x="8" y="32"/>
                    <a:pt x="7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1" name="Freeform 45"/>
            <p:cNvSpPr>
              <a:spLocks/>
            </p:cNvSpPr>
            <p:nvPr/>
          </p:nvSpPr>
          <p:spPr bwMode="auto">
            <a:xfrm>
              <a:off x="14516100" y="4570413"/>
              <a:ext cx="274637" cy="260350"/>
            </a:xfrm>
            <a:custGeom>
              <a:avLst/>
              <a:gdLst>
                <a:gd name="T0" fmla="*/ 13 w 18"/>
                <a:gd name="T1" fmla="*/ 17 h 17"/>
                <a:gd name="T2" fmla="*/ 1 w 18"/>
                <a:gd name="T3" fmla="*/ 8 h 17"/>
                <a:gd name="T4" fmla="*/ 2 w 18"/>
                <a:gd name="T5" fmla="*/ 1 h 17"/>
                <a:gd name="T6" fmla="*/ 4 w 18"/>
                <a:gd name="T7" fmla="*/ 1 h 17"/>
                <a:gd name="T8" fmla="*/ 4 w 18"/>
                <a:gd name="T9" fmla="*/ 1 h 17"/>
                <a:gd name="T10" fmla="*/ 6 w 18"/>
                <a:gd name="T11" fmla="*/ 4 h 17"/>
                <a:gd name="T12" fmla="*/ 5 w 18"/>
                <a:gd name="T13" fmla="*/ 7 h 17"/>
                <a:gd name="T14" fmla="*/ 5 w 18"/>
                <a:gd name="T15" fmla="*/ 8 h 17"/>
                <a:gd name="T16" fmla="*/ 11 w 18"/>
                <a:gd name="T17" fmla="*/ 13 h 17"/>
                <a:gd name="T18" fmla="*/ 12 w 18"/>
                <a:gd name="T19" fmla="*/ 13 h 17"/>
                <a:gd name="T20" fmla="*/ 14 w 18"/>
                <a:gd name="T21" fmla="*/ 11 h 17"/>
                <a:gd name="T22" fmla="*/ 18 w 18"/>
                <a:gd name="T23" fmla="*/ 13 h 17"/>
                <a:gd name="T24" fmla="*/ 13 w 18"/>
                <a:gd name="T2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17">
                  <a:moveTo>
                    <a:pt x="13" y="17"/>
                  </a:moveTo>
                  <a:cubicBezTo>
                    <a:pt x="10" y="17"/>
                    <a:pt x="5" y="14"/>
                    <a:pt x="1" y="8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2"/>
                    <a:pt x="5" y="3"/>
                    <a:pt x="6" y="4"/>
                  </a:cubicBezTo>
                  <a:cubicBezTo>
                    <a:pt x="6" y="5"/>
                    <a:pt x="6" y="6"/>
                    <a:pt x="5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6" y="10"/>
                    <a:pt x="8" y="12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3" y="11"/>
                    <a:pt x="13" y="10"/>
                    <a:pt x="14" y="11"/>
                  </a:cubicBezTo>
                  <a:cubicBezTo>
                    <a:pt x="17" y="12"/>
                    <a:pt x="18" y="12"/>
                    <a:pt x="18" y="13"/>
                  </a:cubicBezTo>
                  <a:cubicBezTo>
                    <a:pt x="18" y="16"/>
                    <a:pt x="15" y="17"/>
                    <a:pt x="13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3" name="กลุ่ม 2082"/>
          <p:cNvGrpSpPr/>
          <p:nvPr/>
        </p:nvGrpSpPr>
        <p:grpSpPr>
          <a:xfrm>
            <a:off x="6832997" y="2247900"/>
            <a:ext cx="493514" cy="494109"/>
            <a:chOff x="18191163" y="5994400"/>
            <a:chExt cx="1316037" cy="1317625"/>
          </a:xfrm>
        </p:grpSpPr>
        <p:sp>
          <p:nvSpPr>
            <p:cNvPr id="2072" name="Oval 46"/>
            <p:cNvSpPr>
              <a:spLocks noChangeArrowheads="1"/>
            </p:cNvSpPr>
            <p:nvPr/>
          </p:nvSpPr>
          <p:spPr bwMode="auto">
            <a:xfrm>
              <a:off x="18191163" y="5994400"/>
              <a:ext cx="1316037" cy="1317625"/>
            </a:xfrm>
            <a:prstGeom prst="ellipse">
              <a:avLst/>
            </a:prstGeom>
            <a:solidFill>
              <a:srgbClr val="4C7B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3" name="Freeform 47"/>
            <p:cNvSpPr>
              <a:spLocks/>
            </p:cNvSpPr>
            <p:nvPr/>
          </p:nvSpPr>
          <p:spPr bwMode="auto">
            <a:xfrm>
              <a:off x="18680113" y="6362700"/>
              <a:ext cx="336550" cy="566738"/>
            </a:xfrm>
            <a:custGeom>
              <a:avLst/>
              <a:gdLst>
                <a:gd name="T0" fmla="*/ 22 w 22"/>
                <a:gd name="T1" fmla="*/ 29 h 37"/>
                <a:gd name="T2" fmla="*/ 22 w 22"/>
                <a:gd name="T3" fmla="*/ 29 h 37"/>
                <a:gd name="T4" fmla="*/ 13 w 22"/>
                <a:gd name="T5" fmla="*/ 30 h 37"/>
                <a:gd name="T6" fmla="*/ 12 w 22"/>
                <a:gd name="T7" fmla="*/ 22 h 37"/>
                <a:gd name="T8" fmla="*/ 12 w 22"/>
                <a:gd name="T9" fmla="*/ 15 h 37"/>
                <a:gd name="T10" fmla="*/ 21 w 22"/>
                <a:gd name="T11" fmla="*/ 15 h 37"/>
                <a:gd name="T12" fmla="*/ 21 w 22"/>
                <a:gd name="T13" fmla="*/ 10 h 37"/>
                <a:gd name="T14" fmla="*/ 12 w 22"/>
                <a:gd name="T15" fmla="*/ 10 h 37"/>
                <a:gd name="T16" fmla="*/ 12 w 22"/>
                <a:gd name="T17" fmla="*/ 0 h 37"/>
                <a:gd name="T18" fmla="*/ 7 w 22"/>
                <a:gd name="T19" fmla="*/ 0 h 37"/>
                <a:gd name="T20" fmla="*/ 7 w 22"/>
                <a:gd name="T21" fmla="*/ 0 h 37"/>
                <a:gd name="T22" fmla="*/ 0 w 22"/>
                <a:gd name="T23" fmla="*/ 10 h 37"/>
                <a:gd name="T24" fmla="*/ 0 w 22"/>
                <a:gd name="T25" fmla="*/ 15 h 37"/>
                <a:gd name="T26" fmla="*/ 4 w 22"/>
                <a:gd name="T27" fmla="*/ 15 h 37"/>
                <a:gd name="T28" fmla="*/ 4 w 22"/>
                <a:gd name="T29" fmla="*/ 28 h 37"/>
                <a:gd name="T30" fmla="*/ 6 w 22"/>
                <a:gd name="T31" fmla="*/ 35 h 37"/>
                <a:gd name="T32" fmla="*/ 18 w 22"/>
                <a:gd name="T33" fmla="*/ 36 h 37"/>
                <a:gd name="T34" fmla="*/ 22 w 22"/>
                <a:gd name="T35" fmla="*/ 35 h 37"/>
                <a:gd name="T36" fmla="*/ 22 w 22"/>
                <a:gd name="T37" fmla="*/ 2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37">
                  <a:moveTo>
                    <a:pt x="22" y="29"/>
                  </a:move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17" y="33"/>
                    <a:pt x="13" y="30"/>
                  </a:cubicBezTo>
                  <a:cubicBezTo>
                    <a:pt x="12" y="29"/>
                    <a:pt x="12" y="28"/>
                    <a:pt x="12" y="22"/>
                  </a:cubicBezTo>
                  <a:cubicBezTo>
                    <a:pt x="12" y="21"/>
                    <a:pt x="12" y="16"/>
                    <a:pt x="12" y="15"/>
                  </a:cubicBezTo>
                  <a:cubicBezTo>
                    <a:pt x="12" y="15"/>
                    <a:pt x="12" y="15"/>
                    <a:pt x="21" y="15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9" y="10"/>
                    <a:pt x="12" y="10"/>
                    <a:pt x="12" y="10"/>
                  </a:cubicBezTo>
                  <a:cubicBezTo>
                    <a:pt x="12" y="0"/>
                    <a:pt x="12" y="1"/>
                    <a:pt x="1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5"/>
                    <a:pt x="5" y="9"/>
                    <a:pt x="0" y="1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2" y="15"/>
                    <a:pt x="4" y="15"/>
                  </a:cubicBezTo>
                  <a:cubicBezTo>
                    <a:pt x="4" y="16"/>
                    <a:pt x="4" y="14"/>
                    <a:pt x="4" y="28"/>
                  </a:cubicBezTo>
                  <a:cubicBezTo>
                    <a:pt x="4" y="31"/>
                    <a:pt x="4" y="33"/>
                    <a:pt x="6" y="35"/>
                  </a:cubicBezTo>
                  <a:cubicBezTo>
                    <a:pt x="9" y="37"/>
                    <a:pt x="15" y="37"/>
                    <a:pt x="18" y="36"/>
                  </a:cubicBezTo>
                  <a:cubicBezTo>
                    <a:pt x="20" y="36"/>
                    <a:pt x="22" y="35"/>
                    <a:pt x="22" y="35"/>
                  </a:cubicBezTo>
                  <a:cubicBezTo>
                    <a:pt x="22" y="35"/>
                    <a:pt x="22" y="35"/>
                    <a:pt x="22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2" name="กลุ่ม 2081"/>
          <p:cNvGrpSpPr/>
          <p:nvPr/>
        </p:nvGrpSpPr>
        <p:grpSpPr>
          <a:xfrm>
            <a:off x="6045995" y="2247900"/>
            <a:ext cx="494109" cy="494109"/>
            <a:chOff x="16092488" y="5994400"/>
            <a:chExt cx="1317625" cy="1317625"/>
          </a:xfrm>
        </p:grpSpPr>
        <p:sp>
          <p:nvSpPr>
            <p:cNvPr id="2074" name="Oval 48"/>
            <p:cNvSpPr>
              <a:spLocks noChangeArrowheads="1"/>
            </p:cNvSpPr>
            <p:nvPr/>
          </p:nvSpPr>
          <p:spPr bwMode="auto">
            <a:xfrm>
              <a:off x="16092488" y="5994400"/>
              <a:ext cx="1317625" cy="1317625"/>
            </a:xfrm>
            <a:prstGeom prst="ellipse">
              <a:avLst/>
            </a:prstGeom>
            <a:solidFill>
              <a:srgbClr val="00B4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5" name="Freeform 49"/>
            <p:cNvSpPr>
              <a:spLocks/>
            </p:cNvSpPr>
            <p:nvPr/>
          </p:nvSpPr>
          <p:spPr bwMode="auto">
            <a:xfrm>
              <a:off x="16506825" y="6362700"/>
              <a:ext cx="488950" cy="566738"/>
            </a:xfrm>
            <a:custGeom>
              <a:avLst/>
              <a:gdLst>
                <a:gd name="T0" fmla="*/ 31 w 32"/>
                <a:gd name="T1" fmla="*/ 19 h 37"/>
                <a:gd name="T2" fmla="*/ 21 w 32"/>
                <a:gd name="T3" fmla="*/ 11 h 37"/>
                <a:gd name="T4" fmla="*/ 26 w 32"/>
                <a:gd name="T5" fmla="*/ 7 h 37"/>
                <a:gd name="T6" fmla="*/ 25 w 32"/>
                <a:gd name="T7" fmla="*/ 14 h 37"/>
                <a:gd name="T8" fmla="*/ 25 w 32"/>
                <a:gd name="T9" fmla="*/ 14 h 37"/>
                <a:gd name="T10" fmla="*/ 31 w 32"/>
                <a:gd name="T11" fmla="*/ 15 h 37"/>
                <a:gd name="T12" fmla="*/ 32 w 32"/>
                <a:gd name="T13" fmla="*/ 10 h 37"/>
                <a:gd name="T14" fmla="*/ 23 w 32"/>
                <a:gd name="T15" fmla="*/ 0 h 37"/>
                <a:gd name="T16" fmla="*/ 16 w 32"/>
                <a:gd name="T17" fmla="*/ 7 h 37"/>
                <a:gd name="T18" fmla="*/ 17 w 32"/>
                <a:gd name="T19" fmla="*/ 17 h 37"/>
                <a:gd name="T20" fmla="*/ 22 w 32"/>
                <a:gd name="T21" fmla="*/ 22 h 37"/>
                <a:gd name="T22" fmla="*/ 22 w 32"/>
                <a:gd name="T23" fmla="*/ 22 h 37"/>
                <a:gd name="T24" fmla="*/ 16 w 32"/>
                <a:gd name="T25" fmla="*/ 31 h 37"/>
                <a:gd name="T26" fmla="*/ 15 w 32"/>
                <a:gd name="T27" fmla="*/ 31 h 37"/>
                <a:gd name="T28" fmla="*/ 6 w 32"/>
                <a:gd name="T29" fmla="*/ 6 h 37"/>
                <a:gd name="T30" fmla="*/ 0 w 32"/>
                <a:gd name="T31" fmla="*/ 6 h 37"/>
                <a:gd name="T32" fmla="*/ 13 w 32"/>
                <a:gd name="T33" fmla="*/ 36 h 37"/>
                <a:gd name="T34" fmla="*/ 14 w 32"/>
                <a:gd name="T35" fmla="*/ 37 h 37"/>
                <a:gd name="T36" fmla="*/ 17 w 32"/>
                <a:gd name="T37" fmla="*/ 36 h 37"/>
                <a:gd name="T38" fmla="*/ 27 w 32"/>
                <a:gd name="T39" fmla="*/ 24 h 37"/>
                <a:gd name="T40" fmla="*/ 28 w 32"/>
                <a:gd name="T41" fmla="*/ 23 h 37"/>
                <a:gd name="T42" fmla="*/ 31 w 32"/>
                <a:gd name="T43" fmla="*/ 23 h 37"/>
                <a:gd name="T44" fmla="*/ 31 w 32"/>
                <a:gd name="T45" fmla="*/ 19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37">
                  <a:moveTo>
                    <a:pt x="31" y="19"/>
                  </a:moveTo>
                  <a:cubicBezTo>
                    <a:pt x="26" y="20"/>
                    <a:pt x="21" y="17"/>
                    <a:pt x="21" y="11"/>
                  </a:cubicBezTo>
                  <a:cubicBezTo>
                    <a:pt x="21" y="5"/>
                    <a:pt x="25" y="5"/>
                    <a:pt x="26" y="7"/>
                  </a:cubicBezTo>
                  <a:cubicBezTo>
                    <a:pt x="26" y="10"/>
                    <a:pt x="26" y="12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7" y="16"/>
                    <a:pt x="30" y="16"/>
                    <a:pt x="31" y="15"/>
                  </a:cubicBezTo>
                  <a:cubicBezTo>
                    <a:pt x="31" y="14"/>
                    <a:pt x="32" y="12"/>
                    <a:pt x="32" y="10"/>
                  </a:cubicBezTo>
                  <a:cubicBezTo>
                    <a:pt x="32" y="3"/>
                    <a:pt x="28" y="0"/>
                    <a:pt x="23" y="0"/>
                  </a:cubicBezTo>
                  <a:cubicBezTo>
                    <a:pt x="19" y="1"/>
                    <a:pt x="16" y="4"/>
                    <a:pt x="16" y="7"/>
                  </a:cubicBezTo>
                  <a:cubicBezTo>
                    <a:pt x="15" y="10"/>
                    <a:pt x="15" y="14"/>
                    <a:pt x="17" y="17"/>
                  </a:cubicBezTo>
                  <a:cubicBezTo>
                    <a:pt x="18" y="19"/>
                    <a:pt x="20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0" y="25"/>
                    <a:pt x="18" y="28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9" y="23"/>
                    <a:pt x="7" y="15"/>
                    <a:pt x="6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8"/>
                    <a:pt x="2" y="28"/>
                    <a:pt x="13" y="36"/>
                  </a:cubicBezTo>
                  <a:cubicBezTo>
                    <a:pt x="13" y="36"/>
                    <a:pt x="14" y="36"/>
                    <a:pt x="14" y="37"/>
                  </a:cubicBezTo>
                  <a:cubicBezTo>
                    <a:pt x="15" y="37"/>
                    <a:pt x="16" y="37"/>
                    <a:pt x="17" y="36"/>
                  </a:cubicBezTo>
                  <a:cubicBezTo>
                    <a:pt x="19" y="35"/>
                    <a:pt x="24" y="30"/>
                    <a:pt x="27" y="24"/>
                  </a:cubicBezTo>
                  <a:cubicBezTo>
                    <a:pt x="27" y="23"/>
                    <a:pt x="28" y="23"/>
                    <a:pt x="28" y="23"/>
                  </a:cubicBezTo>
                  <a:cubicBezTo>
                    <a:pt x="29" y="23"/>
                    <a:pt x="30" y="23"/>
                    <a:pt x="31" y="23"/>
                  </a:cubicBezTo>
                  <a:lnTo>
                    <a:pt x="31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7" name="กลุ่ม 2086"/>
          <p:cNvGrpSpPr/>
          <p:nvPr/>
        </p:nvGrpSpPr>
        <p:grpSpPr>
          <a:xfrm>
            <a:off x="4472583" y="2977158"/>
            <a:ext cx="494109" cy="494109"/>
            <a:chOff x="11896725" y="7939088"/>
            <a:chExt cx="1317625" cy="1317625"/>
          </a:xfrm>
        </p:grpSpPr>
        <p:sp>
          <p:nvSpPr>
            <p:cNvPr id="2076" name="Oval 50"/>
            <p:cNvSpPr>
              <a:spLocks noChangeArrowheads="1"/>
            </p:cNvSpPr>
            <p:nvPr/>
          </p:nvSpPr>
          <p:spPr bwMode="auto">
            <a:xfrm>
              <a:off x="11896725" y="7939088"/>
              <a:ext cx="1317625" cy="1317625"/>
            </a:xfrm>
            <a:prstGeom prst="ellipse">
              <a:avLst/>
            </a:pr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7" name="Oval 51"/>
            <p:cNvSpPr>
              <a:spLocks noChangeArrowheads="1"/>
            </p:cNvSpPr>
            <p:nvPr/>
          </p:nvSpPr>
          <p:spPr bwMode="auto">
            <a:xfrm>
              <a:off x="12279313" y="8475663"/>
              <a:ext cx="246062" cy="230188"/>
            </a:xfrm>
            <a:prstGeom prst="ellipse">
              <a:avLst/>
            </a:prstGeom>
            <a:solidFill>
              <a:srgbClr val="386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078" name="Oval 52"/>
            <p:cNvSpPr>
              <a:spLocks noChangeArrowheads="1"/>
            </p:cNvSpPr>
            <p:nvPr/>
          </p:nvSpPr>
          <p:spPr bwMode="auto">
            <a:xfrm>
              <a:off x="12585700" y="8475663"/>
              <a:ext cx="246062" cy="230188"/>
            </a:xfrm>
            <a:prstGeom prst="ellipse">
              <a:avLst/>
            </a:prstGeom>
            <a:solidFill>
              <a:srgbClr val="ED21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66" name="กลุ่ม 665"/>
          <p:cNvGrpSpPr/>
          <p:nvPr/>
        </p:nvGrpSpPr>
        <p:grpSpPr>
          <a:xfrm>
            <a:off x="3686176" y="1518643"/>
            <a:ext cx="493514" cy="494109"/>
            <a:chOff x="9799638" y="4049713"/>
            <a:chExt cx="1316037" cy="1317625"/>
          </a:xfrm>
        </p:grpSpPr>
        <p:sp>
          <p:nvSpPr>
            <p:cNvPr id="2079" name="Oval 53"/>
            <p:cNvSpPr>
              <a:spLocks noChangeArrowheads="1"/>
            </p:cNvSpPr>
            <p:nvPr/>
          </p:nvSpPr>
          <p:spPr bwMode="auto">
            <a:xfrm>
              <a:off x="9799638" y="4049713"/>
              <a:ext cx="1316037" cy="1317625"/>
            </a:xfrm>
            <a:prstGeom prst="ellipse">
              <a:avLst/>
            </a:prstGeom>
            <a:solidFill>
              <a:srgbClr val="EF3F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6" name="Freeform 54"/>
            <p:cNvSpPr>
              <a:spLocks noEditPoints="1"/>
            </p:cNvSpPr>
            <p:nvPr/>
          </p:nvSpPr>
          <p:spPr bwMode="auto">
            <a:xfrm>
              <a:off x="10152063" y="4494213"/>
              <a:ext cx="596900" cy="412750"/>
            </a:xfrm>
            <a:custGeom>
              <a:avLst/>
              <a:gdLst>
                <a:gd name="T0" fmla="*/ 5 w 39"/>
                <a:gd name="T1" fmla="*/ 26 h 27"/>
                <a:gd name="T2" fmla="*/ 2 w 39"/>
                <a:gd name="T3" fmla="*/ 23 h 27"/>
                <a:gd name="T4" fmla="*/ 2 w 39"/>
                <a:gd name="T5" fmla="*/ 2 h 27"/>
                <a:gd name="T6" fmla="*/ 6 w 39"/>
                <a:gd name="T7" fmla="*/ 1 h 27"/>
                <a:gd name="T8" fmla="*/ 35 w 39"/>
                <a:gd name="T9" fmla="*/ 1 h 27"/>
                <a:gd name="T10" fmla="*/ 38 w 39"/>
                <a:gd name="T11" fmla="*/ 4 h 27"/>
                <a:gd name="T12" fmla="*/ 38 w 39"/>
                <a:gd name="T13" fmla="*/ 24 h 27"/>
                <a:gd name="T14" fmla="*/ 36 w 39"/>
                <a:gd name="T15" fmla="*/ 26 h 27"/>
                <a:gd name="T16" fmla="*/ 5 w 39"/>
                <a:gd name="T17" fmla="*/ 26 h 27"/>
                <a:gd name="T18" fmla="*/ 15 w 39"/>
                <a:gd name="T19" fmla="*/ 19 h 27"/>
                <a:gd name="T20" fmla="*/ 27 w 39"/>
                <a:gd name="T21" fmla="*/ 13 h 27"/>
                <a:gd name="T22" fmla="*/ 15 w 39"/>
                <a:gd name="T23" fmla="*/ 7 h 27"/>
                <a:gd name="T24" fmla="*/ 15 w 39"/>
                <a:gd name="T25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27">
                  <a:moveTo>
                    <a:pt x="5" y="26"/>
                  </a:moveTo>
                  <a:cubicBezTo>
                    <a:pt x="3" y="26"/>
                    <a:pt x="2" y="25"/>
                    <a:pt x="2" y="23"/>
                  </a:cubicBezTo>
                  <a:cubicBezTo>
                    <a:pt x="0" y="20"/>
                    <a:pt x="0" y="5"/>
                    <a:pt x="2" y="2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12" y="0"/>
                    <a:pt x="33" y="0"/>
                    <a:pt x="35" y="1"/>
                  </a:cubicBezTo>
                  <a:cubicBezTo>
                    <a:pt x="36" y="1"/>
                    <a:pt x="37" y="2"/>
                    <a:pt x="38" y="4"/>
                  </a:cubicBezTo>
                  <a:cubicBezTo>
                    <a:pt x="39" y="7"/>
                    <a:pt x="39" y="20"/>
                    <a:pt x="38" y="24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3" y="27"/>
                    <a:pt x="8" y="27"/>
                    <a:pt x="5" y="26"/>
                  </a:cubicBezTo>
                  <a:close/>
                  <a:moveTo>
                    <a:pt x="15" y="19"/>
                  </a:moveTo>
                  <a:cubicBezTo>
                    <a:pt x="19" y="17"/>
                    <a:pt x="23" y="15"/>
                    <a:pt x="27" y="13"/>
                  </a:cubicBezTo>
                  <a:cubicBezTo>
                    <a:pt x="23" y="11"/>
                    <a:pt x="19" y="9"/>
                    <a:pt x="15" y="7"/>
                  </a:cubicBezTo>
                  <a:cubicBezTo>
                    <a:pt x="15" y="11"/>
                    <a:pt x="15" y="15"/>
                    <a:pt x="15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0" name="กลุ่ม 669"/>
          <p:cNvGrpSpPr/>
          <p:nvPr/>
        </p:nvGrpSpPr>
        <p:grpSpPr>
          <a:xfrm>
            <a:off x="6832997" y="1518643"/>
            <a:ext cx="493514" cy="494109"/>
            <a:chOff x="18191163" y="4049713"/>
            <a:chExt cx="1316037" cy="1317625"/>
          </a:xfrm>
        </p:grpSpPr>
        <p:sp>
          <p:nvSpPr>
            <p:cNvPr id="257" name="Oval 55"/>
            <p:cNvSpPr>
              <a:spLocks noChangeArrowheads="1"/>
            </p:cNvSpPr>
            <p:nvPr/>
          </p:nvSpPr>
          <p:spPr bwMode="auto">
            <a:xfrm>
              <a:off x="18191163" y="4049713"/>
              <a:ext cx="1316037" cy="1317625"/>
            </a:xfrm>
            <a:prstGeom prst="ellipse">
              <a:avLst/>
            </a:prstGeom>
            <a:solidFill>
              <a:srgbClr val="FBC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8" name="Oval 56"/>
            <p:cNvSpPr>
              <a:spLocks noChangeArrowheads="1"/>
            </p:cNvSpPr>
            <p:nvPr/>
          </p:nvSpPr>
          <p:spPr bwMode="auto">
            <a:xfrm>
              <a:off x="18603913" y="4800600"/>
              <a:ext cx="138112" cy="138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59" name="Freeform 57"/>
            <p:cNvSpPr>
              <a:spLocks/>
            </p:cNvSpPr>
            <p:nvPr/>
          </p:nvSpPr>
          <p:spPr bwMode="auto">
            <a:xfrm>
              <a:off x="18603913" y="4616450"/>
              <a:ext cx="320675" cy="322263"/>
            </a:xfrm>
            <a:custGeom>
              <a:avLst/>
              <a:gdLst>
                <a:gd name="T0" fmla="*/ 0 w 21"/>
                <a:gd name="T1" fmla="*/ 6 h 21"/>
                <a:gd name="T2" fmla="*/ 15 w 21"/>
                <a:gd name="T3" fmla="*/ 21 h 21"/>
                <a:gd name="T4" fmla="*/ 21 w 21"/>
                <a:gd name="T5" fmla="*/ 21 h 21"/>
                <a:gd name="T6" fmla="*/ 0 w 21"/>
                <a:gd name="T7" fmla="*/ 0 h 21"/>
                <a:gd name="T8" fmla="*/ 0 w 21"/>
                <a:gd name="T9" fmla="*/ 6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6"/>
                  </a:moveTo>
                  <a:cubicBezTo>
                    <a:pt x="8" y="6"/>
                    <a:pt x="15" y="13"/>
                    <a:pt x="15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9"/>
                    <a:pt x="11" y="0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0" name="Freeform 58"/>
            <p:cNvSpPr>
              <a:spLocks/>
            </p:cNvSpPr>
            <p:nvPr/>
          </p:nvSpPr>
          <p:spPr bwMode="auto">
            <a:xfrm>
              <a:off x="18603913" y="4432300"/>
              <a:ext cx="490537" cy="506413"/>
            </a:xfrm>
            <a:custGeom>
              <a:avLst/>
              <a:gdLst>
                <a:gd name="T0" fmla="*/ 0 w 32"/>
                <a:gd name="T1" fmla="*/ 7 h 33"/>
                <a:gd name="T2" fmla="*/ 26 w 32"/>
                <a:gd name="T3" fmla="*/ 33 h 33"/>
                <a:gd name="T4" fmla="*/ 32 w 32"/>
                <a:gd name="T5" fmla="*/ 33 h 33"/>
                <a:gd name="T6" fmla="*/ 0 w 32"/>
                <a:gd name="T7" fmla="*/ 0 h 33"/>
                <a:gd name="T8" fmla="*/ 0 w 32"/>
                <a:gd name="T9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33">
                  <a:moveTo>
                    <a:pt x="0" y="7"/>
                  </a:moveTo>
                  <a:cubicBezTo>
                    <a:pt x="14" y="7"/>
                    <a:pt x="26" y="19"/>
                    <a:pt x="26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15"/>
                    <a:pt x="18" y="0"/>
                    <a:pt x="0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671" name="กลุ่ม 670"/>
          <p:cNvGrpSpPr/>
          <p:nvPr/>
        </p:nvGrpSpPr>
        <p:grpSpPr>
          <a:xfrm>
            <a:off x="3686176" y="2247900"/>
            <a:ext cx="493514" cy="494109"/>
            <a:chOff x="9799638" y="5994400"/>
            <a:chExt cx="1316037" cy="1317625"/>
          </a:xfrm>
        </p:grpSpPr>
        <p:sp>
          <p:nvSpPr>
            <p:cNvPr id="261" name="Oval 59"/>
            <p:cNvSpPr>
              <a:spLocks noChangeArrowheads="1"/>
            </p:cNvSpPr>
            <p:nvPr/>
          </p:nvSpPr>
          <p:spPr bwMode="auto">
            <a:xfrm>
              <a:off x="9799638" y="5994400"/>
              <a:ext cx="1316037" cy="1317625"/>
            </a:xfrm>
            <a:prstGeom prst="ellipse">
              <a:avLst/>
            </a:prstGeom>
            <a:solidFill>
              <a:srgbClr val="49B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2" name="Freeform 60"/>
            <p:cNvSpPr>
              <a:spLocks/>
            </p:cNvSpPr>
            <p:nvPr/>
          </p:nvSpPr>
          <p:spPr bwMode="auto">
            <a:xfrm>
              <a:off x="10304463" y="6408738"/>
              <a:ext cx="306387" cy="488950"/>
            </a:xfrm>
            <a:custGeom>
              <a:avLst/>
              <a:gdLst>
                <a:gd name="T0" fmla="*/ 193 w 193"/>
                <a:gd name="T1" fmla="*/ 0 h 308"/>
                <a:gd name="T2" fmla="*/ 135 w 193"/>
                <a:gd name="T3" fmla="*/ 0 h 308"/>
                <a:gd name="T4" fmla="*/ 97 w 193"/>
                <a:gd name="T5" fmla="*/ 58 h 308"/>
                <a:gd name="T6" fmla="*/ 0 w 193"/>
                <a:gd name="T7" fmla="*/ 58 h 308"/>
                <a:gd name="T8" fmla="*/ 0 w 193"/>
                <a:gd name="T9" fmla="*/ 135 h 308"/>
                <a:gd name="T10" fmla="*/ 58 w 193"/>
                <a:gd name="T11" fmla="*/ 135 h 308"/>
                <a:gd name="T12" fmla="*/ 0 w 193"/>
                <a:gd name="T13" fmla="*/ 250 h 308"/>
                <a:gd name="T14" fmla="*/ 0 w 193"/>
                <a:gd name="T15" fmla="*/ 308 h 308"/>
                <a:gd name="T16" fmla="*/ 58 w 193"/>
                <a:gd name="T17" fmla="*/ 308 h 308"/>
                <a:gd name="T18" fmla="*/ 87 w 193"/>
                <a:gd name="T19" fmla="*/ 241 h 308"/>
                <a:gd name="T20" fmla="*/ 193 w 193"/>
                <a:gd name="T21" fmla="*/ 241 h 308"/>
                <a:gd name="T22" fmla="*/ 193 w 193"/>
                <a:gd name="T23" fmla="*/ 164 h 308"/>
                <a:gd name="T24" fmla="*/ 135 w 193"/>
                <a:gd name="T25" fmla="*/ 164 h 308"/>
                <a:gd name="T26" fmla="*/ 193 w 193"/>
                <a:gd name="T27" fmla="*/ 48 h 308"/>
                <a:gd name="T28" fmla="*/ 193 w 193"/>
                <a:gd name="T2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3" h="308">
                  <a:moveTo>
                    <a:pt x="193" y="0"/>
                  </a:moveTo>
                  <a:lnTo>
                    <a:pt x="135" y="0"/>
                  </a:lnTo>
                  <a:lnTo>
                    <a:pt x="97" y="58"/>
                  </a:lnTo>
                  <a:lnTo>
                    <a:pt x="0" y="58"/>
                  </a:lnTo>
                  <a:lnTo>
                    <a:pt x="0" y="135"/>
                  </a:lnTo>
                  <a:lnTo>
                    <a:pt x="58" y="135"/>
                  </a:lnTo>
                  <a:lnTo>
                    <a:pt x="0" y="250"/>
                  </a:lnTo>
                  <a:lnTo>
                    <a:pt x="0" y="308"/>
                  </a:lnTo>
                  <a:lnTo>
                    <a:pt x="58" y="308"/>
                  </a:lnTo>
                  <a:lnTo>
                    <a:pt x="87" y="241"/>
                  </a:lnTo>
                  <a:lnTo>
                    <a:pt x="193" y="241"/>
                  </a:lnTo>
                  <a:lnTo>
                    <a:pt x="193" y="164"/>
                  </a:lnTo>
                  <a:lnTo>
                    <a:pt x="135" y="164"/>
                  </a:lnTo>
                  <a:lnTo>
                    <a:pt x="193" y="48"/>
                  </a:lnTo>
                  <a:lnTo>
                    <a:pt x="1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1" name="กลุ่ม 2090"/>
          <p:cNvGrpSpPr/>
          <p:nvPr/>
        </p:nvGrpSpPr>
        <p:grpSpPr>
          <a:xfrm>
            <a:off x="5259586" y="3706416"/>
            <a:ext cx="493514" cy="494109"/>
            <a:chOff x="13995400" y="9883775"/>
            <a:chExt cx="1316037" cy="1317625"/>
          </a:xfrm>
        </p:grpSpPr>
        <p:sp>
          <p:nvSpPr>
            <p:cNvPr id="263" name="Oval 61"/>
            <p:cNvSpPr>
              <a:spLocks noChangeArrowheads="1"/>
            </p:cNvSpPr>
            <p:nvPr/>
          </p:nvSpPr>
          <p:spPr bwMode="auto">
            <a:xfrm>
              <a:off x="13995400" y="9883775"/>
              <a:ext cx="1316037" cy="1317625"/>
            </a:xfrm>
            <a:prstGeom prst="ellipse">
              <a:avLst/>
            </a:prstGeom>
            <a:solidFill>
              <a:srgbClr val="F04A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4" name="Freeform 62"/>
            <p:cNvSpPr>
              <a:spLocks noEditPoints="1"/>
            </p:cNvSpPr>
            <p:nvPr/>
          </p:nvSpPr>
          <p:spPr bwMode="auto">
            <a:xfrm>
              <a:off x="14377988" y="10328275"/>
              <a:ext cx="550862" cy="428625"/>
            </a:xfrm>
            <a:custGeom>
              <a:avLst/>
              <a:gdLst>
                <a:gd name="T0" fmla="*/ 18 w 36"/>
                <a:gd name="T1" fmla="*/ 0 h 28"/>
                <a:gd name="T2" fmla="*/ 10 w 36"/>
                <a:gd name="T3" fmla="*/ 8 h 28"/>
                <a:gd name="T4" fmla="*/ 10 w 36"/>
                <a:gd name="T5" fmla="*/ 19 h 28"/>
                <a:gd name="T6" fmla="*/ 8 w 36"/>
                <a:gd name="T7" fmla="*/ 21 h 28"/>
                <a:gd name="T8" fmla="*/ 6 w 36"/>
                <a:gd name="T9" fmla="*/ 19 h 28"/>
                <a:gd name="T10" fmla="*/ 6 w 36"/>
                <a:gd name="T11" fmla="*/ 14 h 28"/>
                <a:gd name="T12" fmla="*/ 0 w 36"/>
                <a:gd name="T13" fmla="*/ 14 h 28"/>
                <a:gd name="T14" fmla="*/ 0 w 36"/>
                <a:gd name="T15" fmla="*/ 19 h 28"/>
                <a:gd name="T16" fmla="*/ 8 w 36"/>
                <a:gd name="T17" fmla="*/ 28 h 28"/>
                <a:gd name="T18" fmla="*/ 16 w 36"/>
                <a:gd name="T19" fmla="*/ 19 h 28"/>
                <a:gd name="T20" fmla="*/ 16 w 36"/>
                <a:gd name="T21" fmla="*/ 8 h 28"/>
                <a:gd name="T22" fmla="*/ 18 w 36"/>
                <a:gd name="T23" fmla="*/ 6 h 28"/>
                <a:gd name="T24" fmla="*/ 20 w 36"/>
                <a:gd name="T25" fmla="*/ 8 h 28"/>
                <a:gd name="T26" fmla="*/ 20 w 36"/>
                <a:gd name="T27" fmla="*/ 10 h 28"/>
                <a:gd name="T28" fmla="*/ 22 w 36"/>
                <a:gd name="T29" fmla="*/ 11 h 28"/>
                <a:gd name="T30" fmla="*/ 26 w 36"/>
                <a:gd name="T31" fmla="*/ 10 h 28"/>
                <a:gd name="T32" fmla="*/ 26 w 36"/>
                <a:gd name="T33" fmla="*/ 8 h 28"/>
                <a:gd name="T34" fmla="*/ 18 w 36"/>
                <a:gd name="T35" fmla="*/ 0 h 28"/>
                <a:gd name="T36" fmla="*/ 20 w 36"/>
                <a:gd name="T37" fmla="*/ 14 h 28"/>
                <a:gd name="T38" fmla="*/ 20 w 36"/>
                <a:gd name="T39" fmla="*/ 19 h 28"/>
                <a:gd name="T40" fmla="*/ 28 w 36"/>
                <a:gd name="T41" fmla="*/ 28 h 28"/>
                <a:gd name="T42" fmla="*/ 36 w 36"/>
                <a:gd name="T43" fmla="*/ 19 h 28"/>
                <a:gd name="T44" fmla="*/ 36 w 36"/>
                <a:gd name="T45" fmla="*/ 14 h 28"/>
                <a:gd name="T46" fmla="*/ 30 w 36"/>
                <a:gd name="T47" fmla="*/ 14 h 28"/>
                <a:gd name="T48" fmla="*/ 30 w 36"/>
                <a:gd name="T49" fmla="*/ 19 h 28"/>
                <a:gd name="T50" fmla="*/ 28 w 36"/>
                <a:gd name="T51" fmla="*/ 21 h 28"/>
                <a:gd name="T52" fmla="*/ 26 w 36"/>
                <a:gd name="T53" fmla="*/ 19 h 28"/>
                <a:gd name="T54" fmla="*/ 26 w 36"/>
                <a:gd name="T55" fmla="*/ 14 h 28"/>
                <a:gd name="T56" fmla="*/ 22 w 36"/>
                <a:gd name="T57" fmla="*/ 15 h 28"/>
                <a:gd name="T58" fmla="*/ 20 w 36"/>
                <a:gd name="T5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6" h="28">
                  <a:moveTo>
                    <a:pt x="18" y="0"/>
                  </a:moveTo>
                  <a:cubicBezTo>
                    <a:pt x="13" y="0"/>
                    <a:pt x="10" y="3"/>
                    <a:pt x="10" y="8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9" y="21"/>
                    <a:pt x="8" y="21"/>
                  </a:cubicBezTo>
                  <a:cubicBezTo>
                    <a:pt x="7" y="21"/>
                    <a:pt x="6" y="20"/>
                    <a:pt x="6" y="19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3" y="28"/>
                    <a:pt x="8" y="28"/>
                  </a:cubicBezTo>
                  <a:cubicBezTo>
                    <a:pt x="12" y="28"/>
                    <a:pt x="16" y="24"/>
                    <a:pt x="16" y="1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7"/>
                    <a:pt x="17" y="6"/>
                    <a:pt x="18" y="6"/>
                  </a:cubicBezTo>
                  <a:cubicBezTo>
                    <a:pt x="19" y="6"/>
                    <a:pt x="20" y="7"/>
                    <a:pt x="20" y="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3"/>
                    <a:pt x="22" y="0"/>
                    <a:pt x="18" y="0"/>
                  </a:cubicBezTo>
                  <a:close/>
                  <a:moveTo>
                    <a:pt x="20" y="14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24"/>
                    <a:pt x="23" y="28"/>
                    <a:pt x="28" y="28"/>
                  </a:cubicBezTo>
                  <a:cubicBezTo>
                    <a:pt x="32" y="28"/>
                    <a:pt x="36" y="24"/>
                    <a:pt x="36" y="19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7" y="21"/>
                    <a:pt x="26" y="21"/>
                    <a:pt x="26" y="19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5"/>
                    <a:pt x="22" y="15"/>
                    <a:pt x="22" y="15"/>
                  </a:cubicBezTo>
                  <a:lnTo>
                    <a:pt x="20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0" name="กลุ่ม 2089"/>
          <p:cNvGrpSpPr/>
          <p:nvPr/>
        </p:nvGrpSpPr>
        <p:grpSpPr>
          <a:xfrm>
            <a:off x="4472583" y="3706416"/>
            <a:ext cx="494109" cy="494109"/>
            <a:chOff x="11896725" y="9883775"/>
            <a:chExt cx="1317625" cy="1317625"/>
          </a:xfrm>
        </p:grpSpPr>
        <p:sp>
          <p:nvSpPr>
            <p:cNvPr id="265" name="Oval 63"/>
            <p:cNvSpPr>
              <a:spLocks noChangeArrowheads="1"/>
            </p:cNvSpPr>
            <p:nvPr/>
          </p:nvSpPr>
          <p:spPr bwMode="auto">
            <a:xfrm>
              <a:off x="11896725" y="9883775"/>
              <a:ext cx="1317625" cy="1317625"/>
            </a:xfrm>
            <a:prstGeom prst="ellipse">
              <a:avLst/>
            </a:prstGeom>
            <a:solidFill>
              <a:srgbClr val="38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6" name="Freeform 64"/>
            <p:cNvSpPr>
              <a:spLocks/>
            </p:cNvSpPr>
            <p:nvPr/>
          </p:nvSpPr>
          <p:spPr bwMode="auto">
            <a:xfrm>
              <a:off x="12311063" y="10344150"/>
              <a:ext cx="198437" cy="182563"/>
            </a:xfrm>
            <a:custGeom>
              <a:avLst/>
              <a:gdLst>
                <a:gd name="T0" fmla="*/ 125 w 125"/>
                <a:gd name="T1" fmla="*/ 115 h 115"/>
                <a:gd name="T2" fmla="*/ 125 w 125"/>
                <a:gd name="T3" fmla="*/ 0 h 115"/>
                <a:gd name="T4" fmla="*/ 0 w 125"/>
                <a:gd name="T5" fmla="*/ 9 h 115"/>
                <a:gd name="T6" fmla="*/ 0 w 125"/>
                <a:gd name="T7" fmla="*/ 115 h 115"/>
                <a:gd name="T8" fmla="*/ 125 w 12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15">
                  <a:moveTo>
                    <a:pt x="125" y="115"/>
                  </a:moveTo>
                  <a:lnTo>
                    <a:pt x="125" y="0"/>
                  </a:lnTo>
                  <a:lnTo>
                    <a:pt x="0" y="9"/>
                  </a:lnTo>
                  <a:lnTo>
                    <a:pt x="0" y="115"/>
                  </a:lnTo>
                  <a:lnTo>
                    <a:pt x="125" y="11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7" name="Freeform 65"/>
            <p:cNvSpPr>
              <a:spLocks/>
            </p:cNvSpPr>
            <p:nvPr/>
          </p:nvSpPr>
          <p:spPr bwMode="auto">
            <a:xfrm>
              <a:off x="12311063" y="10542588"/>
              <a:ext cx="198437" cy="200025"/>
            </a:xfrm>
            <a:custGeom>
              <a:avLst/>
              <a:gdLst>
                <a:gd name="T0" fmla="*/ 0 w 125"/>
                <a:gd name="T1" fmla="*/ 0 h 126"/>
                <a:gd name="T2" fmla="*/ 0 w 125"/>
                <a:gd name="T3" fmla="*/ 106 h 126"/>
                <a:gd name="T4" fmla="*/ 125 w 125"/>
                <a:gd name="T5" fmla="*/ 126 h 126"/>
                <a:gd name="T6" fmla="*/ 125 w 125"/>
                <a:gd name="T7" fmla="*/ 0 h 126"/>
                <a:gd name="T8" fmla="*/ 0 w 125"/>
                <a:gd name="T9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126">
                  <a:moveTo>
                    <a:pt x="0" y="0"/>
                  </a:moveTo>
                  <a:lnTo>
                    <a:pt x="0" y="106"/>
                  </a:lnTo>
                  <a:lnTo>
                    <a:pt x="125" y="126"/>
                  </a:lnTo>
                  <a:lnTo>
                    <a:pt x="1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8" name="Freeform 66"/>
            <p:cNvSpPr>
              <a:spLocks/>
            </p:cNvSpPr>
            <p:nvPr/>
          </p:nvSpPr>
          <p:spPr bwMode="auto">
            <a:xfrm>
              <a:off x="12525375" y="10542588"/>
              <a:ext cx="260350" cy="230188"/>
            </a:xfrm>
            <a:custGeom>
              <a:avLst/>
              <a:gdLst>
                <a:gd name="T0" fmla="*/ 0 w 164"/>
                <a:gd name="T1" fmla="*/ 0 h 145"/>
                <a:gd name="T2" fmla="*/ 0 w 164"/>
                <a:gd name="T3" fmla="*/ 126 h 145"/>
                <a:gd name="T4" fmla="*/ 164 w 164"/>
                <a:gd name="T5" fmla="*/ 145 h 145"/>
                <a:gd name="T6" fmla="*/ 164 w 164"/>
                <a:gd name="T7" fmla="*/ 0 h 145"/>
                <a:gd name="T8" fmla="*/ 0 w 164"/>
                <a:gd name="T9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0" y="0"/>
                  </a:moveTo>
                  <a:lnTo>
                    <a:pt x="0" y="126"/>
                  </a:lnTo>
                  <a:lnTo>
                    <a:pt x="164" y="145"/>
                  </a:lnTo>
                  <a:lnTo>
                    <a:pt x="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69" name="Freeform 67"/>
            <p:cNvSpPr>
              <a:spLocks/>
            </p:cNvSpPr>
            <p:nvPr/>
          </p:nvSpPr>
          <p:spPr bwMode="auto">
            <a:xfrm>
              <a:off x="12525375" y="10298113"/>
              <a:ext cx="260350" cy="228600"/>
            </a:xfrm>
            <a:custGeom>
              <a:avLst/>
              <a:gdLst>
                <a:gd name="T0" fmla="*/ 164 w 164"/>
                <a:gd name="T1" fmla="*/ 144 h 144"/>
                <a:gd name="T2" fmla="*/ 164 w 164"/>
                <a:gd name="T3" fmla="*/ 0 h 144"/>
                <a:gd name="T4" fmla="*/ 0 w 164"/>
                <a:gd name="T5" fmla="*/ 19 h 144"/>
                <a:gd name="T6" fmla="*/ 0 w 164"/>
                <a:gd name="T7" fmla="*/ 144 h 144"/>
                <a:gd name="T8" fmla="*/ 164 w 164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4">
                  <a:moveTo>
                    <a:pt x="164" y="144"/>
                  </a:moveTo>
                  <a:lnTo>
                    <a:pt x="164" y="0"/>
                  </a:lnTo>
                  <a:lnTo>
                    <a:pt x="0" y="19"/>
                  </a:lnTo>
                  <a:lnTo>
                    <a:pt x="0" y="144"/>
                  </a:lnTo>
                  <a:lnTo>
                    <a:pt x="164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89" name="กลุ่ม 2088"/>
          <p:cNvGrpSpPr/>
          <p:nvPr/>
        </p:nvGrpSpPr>
        <p:grpSpPr>
          <a:xfrm>
            <a:off x="3686176" y="3706416"/>
            <a:ext cx="493514" cy="494109"/>
            <a:chOff x="9799638" y="9883775"/>
            <a:chExt cx="1316037" cy="1317625"/>
          </a:xfrm>
        </p:grpSpPr>
        <p:sp>
          <p:nvSpPr>
            <p:cNvPr id="270" name="Oval 68"/>
            <p:cNvSpPr>
              <a:spLocks noChangeArrowheads="1"/>
            </p:cNvSpPr>
            <p:nvPr/>
          </p:nvSpPr>
          <p:spPr bwMode="auto">
            <a:xfrm>
              <a:off x="9799638" y="9883775"/>
              <a:ext cx="1316037" cy="1317625"/>
            </a:xfrm>
            <a:prstGeom prst="ellipse">
              <a:avLst/>
            </a:pr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1" name="Freeform 69"/>
            <p:cNvSpPr>
              <a:spLocks/>
            </p:cNvSpPr>
            <p:nvPr/>
          </p:nvSpPr>
          <p:spPr bwMode="auto">
            <a:xfrm>
              <a:off x="10212388" y="10374313"/>
              <a:ext cx="474662" cy="444500"/>
            </a:xfrm>
            <a:custGeom>
              <a:avLst/>
              <a:gdLst>
                <a:gd name="T0" fmla="*/ 31 w 31"/>
                <a:gd name="T1" fmla="*/ 19 h 29"/>
                <a:gd name="T2" fmla="*/ 22 w 31"/>
                <a:gd name="T3" fmla="*/ 28 h 29"/>
                <a:gd name="T4" fmla="*/ 15 w 31"/>
                <a:gd name="T5" fmla="*/ 27 h 29"/>
                <a:gd name="T6" fmla="*/ 11 w 31"/>
                <a:gd name="T7" fmla="*/ 28 h 29"/>
                <a:gd name="T8" fmla="*/ 5 w 31"/>
                <a:gd name="T9" fmla="*/ 24 h 29"/>
                <a:gd name="T10" fmla="*/ 2 w 31"/>
                <a:gd name="T11" fmla="*/ 20 h 29"/>
                <a:gd name="T12" fmla="*/ 1 w 31"/>
                <a:gd name="T13" fmla="*/ 8 h 29"/>
                <a:gd name="T14" fmla="*/ 7 w 31"/>
                <a:gd name="T15" fmla="*/ 2 h 29"/>
                <a:gd name="T16" fmla="*/ 15 w 31"/>
                <a:gd name="T17" fmla="*/ 3 h 29"/>
                <a:gd name="T18" fmla="*/ 19 w 31"/>
                <a:gd name="T19" fmla="*/ 2 h 29"/>
                <a:gd name="T20" fmla="*/ 30 w 31"/>
                <a:gd name="T21" fmla="*/ 5 h 29"/>
                <a:gd name="T22" fmla="*/ 30 w 31"/>
                <a:gd name="T23" fmla="*/ 5 h 29"/>
                <a:gd name="T24" fmla="*/ 31 w 31"/>
                <a:gd name="T25" fmla="*/ 19 h 29"/>
                <a:gd name="T26" fmla="*/ 31 w 31"/>
                <a:gd name="T2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1" h="29">
                  <a:moveTo>
                    <a:pt x="31" y="19"/>
                  </a:moveTo>
                  <a:cubicBezTo>
                    <a:pt x="29" y="23"/>
                    <a:pt x="26" y="29"/>
                    <a:pt x="22" y="28"/>
                  </a:cubicBezTo>
                  <a:cubicBezTo>
                    <a:pt x="19" y="28"/>
                    <a:pt x="18" y="26"/>
                    <a:pt x="15" y="27"/>
                  </a:cubicBezTo>
                  <a:cubicBezTo>
                    <a:pt x="13" y="27"/>
                    <a:pt x="12" y="28"/>
                    <a:pt x="11" y="28"/>
                  </a:cubicBezTo>
                  <a:cubicBezTo>
                    <a:pt x="8" y="28"/>
                    <a:pt x="6" y="26"/>
                    <a:pt x="5" y="24"/>
                  </a:cubicBezTo>
                  <a:cubicBezTo>
                    <a:pt x="4" y="23"/>
                    <a:pt x="3" y="21"/>
                    <a:pt x="2" y="20"/>
                  </a:cubicBezTo>
                  <a:cubicBezTo>
                    <a:pt x="1" y="16"/>
                    <a:pt x="0" y="12"/>
                    <a:pt x="1" y="8"/>
                  </a:cubicBezTo>
                  <a:cubicBezTo>
                    <a:pt x="2" y="5"/>
                    <a:pt x="4" y="3"/>
                    <a:pt x="7" y="2"/>
                  </a:cubicBezTo>
                  <a:cubicBezTo>
                    <a:pt x="11" y="0"/>
                    <a:pt x="14" y="2"/>
                    <a:pt x="15" y="3"/>
                  </a:cubicBezTo>
                  <a:cubicBezTo>
                    <a:pt x="17" y="3"/>
                    <a:pt x="17" y="2"/>
                    <a:pt x="19" y="2"/>
                  </a:cubicBezTo>
                  <a:cubicBezTo>
                    <a:pt x="22" y="1"/>
                    <a:pt x="27" y="1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4" y="9"/>
                    <a:pt x="25" y="15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272" name="Freeform 70"/>
            <p:cNvSpPr>
              <a:spLocks/>
            </p:cNvSpPr>
            <p:nvPr/>
          </p:nvSpPr>
          <p:spPr bwMode="auto">
            <a:xfrm>
              <a:off x="10442575" y="10266363"/>
              <a:ext cx="122237" cy="138113"/>
            </a:xfrm>
            <a:custGeom>
              <a:avLst/>
              <a:gdLst>
                <a:gd name="T0" fmla="*/ 8 w 8"/>
                <a:gd name="T1" fmla="*/ 0 h 9"/>
                <a:gd name="T2" fmla="*/ 8 w 8"/>
                <a:gd name="T3" fmla="*/ 2 h 9"/>
                <a:gd name="T4" fmla="*/ 1 w 8"/>
                <a:gd name="T5" fmla="*/ 9 h 9"/>
                <a:gd name="T6" fmla="*/ 1 w 8"/>
                <a:gd name="T7" fmla="*/ 9 h 9"/>
                <a:gd name="T8" fmla="*/ 0 w 8"/>
                <a:gd name="T9" fmla="*/ 7 h 9"/>
                <a:gd name="T10" fmla="*/ 7 w 8"/>
                <a:gd name="T11" fmla="*/ 0 h 9"/>
                <a:gd name="T12" fmla="*/ 8 w 8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9">
                  <a:moveTo>
                    <a:pt x="8" y="0"/>
                  </a:moveTo>
                  <a:cubicBezTo>
                    <a:pt x="8" y="0"/>
                    <a:pt x="8" y="1"/>
                    <a:pt x="8" y="2"/>
                  </a:cubicBezTo>
                  <a:cubicBezTo>
                    <a:pt x="8" y="5"/>
                    <a:pt x="4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1" y="4"/>
                    <a:pt x="4" y="1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2" name="กลุ่ม 2091"/>
          <p:cNvGrpSpPr/>
          <p:nvPr/>
        </p:nvGrpSpPr>
        <p:grpSpPr>
          <a:xfrm>
            <a:off x="6045995" y="3706416"/>
            <a:ext cx="494109" cy="494109"/>
            <a:chOff x="16092488" y="9883775"/>
            <a:chExt cx="1317625" cy="1317625"/>
          </a:xfrm>
        </p:grpSpPr>
        <p:sp>
          <p:nvSpPr>
            <p:cNvPr id="275" name="Oval 71"/>
            <p:cNvSpPr>
              <a:spLocks noChangeArrowheads="1"/>
            </p:cNvSpPr>
            <p:nvPr/>
          </p:nvSpPr>
          <p:spPr bwMode="auto">
            <a:xfrm>
              <a:off x="16092488" y="9883775"/>
              <a:ext cx="1317625" cy="1317625"/>
            </a:xfrm>
            <a:prstGeom prst="ellipse">
              <a:avLst/>
            </a:prstGeom>
            <a:solidFill>
              <a:srgbClr val="82B5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6" name="Freeform 72"/>
            <p:cNvSpPr>
              <a:spLocks/>
            </p:cNvSpPr>
            <p:nvPr/>
          </p:nvSpPr>
          <p:spPr bwMode="auto">
            <a:xfrm>
              <a:off x="16475075" y="10282238"/>
              <a:ext cx="582612" cy="550863"/>
            </a:xfrm>
            <a:custGeom>
              <a:avLst/>
              <a:gdLst>
                <a:gd name="T0" fmla="*/ 10 w 38"/>
                <a:gd name="T1" fmla="*/ 21 h 36"/>
                <a:gd name="T2" fmla="*/ 10 w 38"/>
                <a:gd name="T3" fmla="*/ 18 h 36"/>
                <a:gd name="T4" fmla="*/ 18 w 38"/>
                <a:gd name="T5" fmla="*/ 3 h 36"/>
                <a:gd name="T6" fmla="*/ 25 w 38"/>
                <a:gd name="T7" fmla="*/ 0 h 36"/>
                <a:gd name="T8" fmla="*/ 29 w 38"/>
                <a:gd name="T9" fmla="*/ 1 h 36"/>
                <a:gd name="T10" fmla="*/ 31 w 38"/>
                <a:gd name="T11" fmla="*/ 5 h 36"/>
                <a:gd name="T12" fmla="*/ 13 w 38"/>
                <a:gd name="T13" fmla="*/ 32 h 36"/>
                <a:gd name="T14" fmla="*/ 7 w 38"/>
                <a:gd name="T15" fmla="*/ 9 h 36"/>
                <a:gd name="T16" fmla="*/ 8 w 38"/>
                <a:gd name="T17" fmla="*/ 10 h 36"/>
                <a:gd name="T18" fmla="*/ 10 w 38"/>
                <a:gd name="T19" fmla="*/ 21 h 36"/>
                <a:gd name="T20" fmla="*/ 10 w 38"/>
                <a:gd name="T21" fmla="*/ 2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" h="36">
                  <a:moveTo>
                    <a:pt x="10" y="21"/>
                  </a:moveTo>
                  <a:cubicBezTo>
                    <a:pt x="10" y="20"/>
                    <a:pt x="10" y="19"/>
                    <a:pt x="10" y="18"/>
                  </a:cubicBezTo>
                  <a:cubicBezTo>
                    <a:pt x="11" y="12"/>
                    <a:pt x="13" y="7"/>
                    <a:pt x="18" y="3"/>
                  </a:cubicBezTo>
                  <a:cubicBezTo>
                    <a:pt x="20" y="1"/>
                    <a:pt x="21" y="1"/>
                    <a:pt x="25" y="0"/>
                  </a:cubicBezTo>
                  <a:cubicBezTo>
                    <a:pt x="27" y="0"/>
                    <a:pt x="28" y="0"/>
                    <a:pt x="29" y="1"/>
                  </a:cubicBezTo>
                  <a:cubicBezTo>
                    <a:pt x="30" y="2"/>
                    <a:pt x="30" y="4"/>
                    <a:pt x="31" y="5"/>
                  </a:cubicBezTo>
                  <a:cubicBezTo>
                    <a:pt x="38" y="27"/>
                    <a:pt x="24" y="36"/>
                    <a:pt x="13" y="32"/>
                  </a:cubicBezTo>
                  <a:cubicBezTo>
                    <a:pt x="3" y="29"/>
                    <a:pt x="0" y="16"/>
                    <a:pt x="7" y="9"/>
                  </a:cubicBezTo>
                  <a:cubicBezTo>
                    <a:pt x="8" y="8"/>
                    <a:pt x="8" y="9"/>
                    <a:pt x="8" y="10"/>
                  </a:cubicBezTo>
                  <a:cubicBezTo>
                    <a:pt x="8" y="11"/>
                    <a:pt x="6" y="17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  <p:grpSp>
        <p:nvGrpSpPr>
          <p:cNvPr id="2093" name="กลุ่ม 2092"/>
          <p:cNvGrpSpPr/>
          <p:nvPr/>
        </p:nvGrpSpPr>
        <p:grpSpPr>
          <a:xfrm>
            <a:off x="6832997" y="3706416"/>
            <a:ext cx="493514" cy="494109"/>
            <a:chOff x="18191163" y="9883775"/>
            <a:chExt cx="1316037" cy="1317625"/>
          </a:xfrm>
        </p:grpSpPr>
        <p:sp>
          <p:nvSpPr>
            <p:cNvPr id="657" name="Oval 73"/>
            <p:cNvSpPr>
              <a:spLocks noChangeArrowheads="1"/>
            </p:cNvSpPr>
            <p:nvPr/>
          </p:nvSpPr>
          <p:spPr bwMode="auto">
            <a:xfrm>
              <a:off x="18191163" y="9883775"/>
              <a:ext cx="1316037" cy="1317625"/>
            </a:xfrm>
            <a:prstGeom prst="ellipse">
              <a:avLst/>
            </a:prstGeom>
            <a:solidFill>
              <a:srgbClr val="53A8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8" name="Freeform 74"/>
            <p:cNvSpPr>
              <a:spLocks/>
            </p:cNvSpPr>
            <p:nvPr/>
          </p:nvSpPr>
          <p:spPr bwMode="auto">
            <a:xfrm>
              <a:off x="18542000" y="10282238"/>
              <a:ext cx="292100" cy="520700"/>
            </a:xfrm>
            <a:custGeom>
              <a:avLst/>
              <a:gdLst>
                <a:gd name="T0" fmla="*/ 184 w 184"/>
                <a:gd name="T1" fmla="*/ 106 h 328"/>
                <a:gd name="T2" fmla="*/ 58 w 184"/>
                <a:gd name="T3" fmla="*/ 328 h 328"/>
                <a:gd name="T4" fmla="*/ 0 w 184"/>
                <a:gd name="T5" fmla="*/ 212 h 328"/>
                <a:gd name="T6" fmla="*/ 126 w 184"/>
                <a:gd name="T7" fmla="*/ 0 h 328"/>
                <a:gd name="T8" fmla="*/ 184 w 184"/>
                <a:gd name="T9" fmla="*/ 106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328">
                  <a:moveTo>
                    <a:pt x="184" y="106"/>
                  </a:moveTo>
                  <a:lnTo>
                    <a:pt x="58" y="328"/>
                  </a:lnTo>
                  <a:lnTo>
                    <a:pt x="0" y="212"/>
                  </a:lnTo>
                  <a:lnTo>
                    <a:pt x="126" y="0"/>
                  </a:lnTo>
                  <a:lnTo>
                    <a:pt x="184" y="1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59" name="Freeform 75"/>
            <p:cNvSpPr>
              <a:spLocks/>
            </p:cNvSpPr>
            <p:nvPr/>
          </p:nvSpPr>
          <p:spPr bwMode="auto">
            <a:xfrm>
              <a:off x="18756313" y="10266363"/>
              <a:ext cx="398462" cy="352425"/>
            </a:xfrm>
            <a:custGeom>
              <a:avLst/>
              <a:gdLst>
                <a:gd name="T0" fmla="*/ 251 w 251"/>
                <a:gd name="T1" fmla="*/ 222 h 222"/>
                <a:gd name="T2" fmla="*/ 126 w 251"/>
                <a:gd name="T3" fmla="*/ 222 h 222"/>
                <a:gd name="T4" fmla="*/ 0 w 251"/>
                <a:gd name="T5" fmla="*/ 0 h 222"/>
                <a:gd name="T6" fmla="*/ 126 w 251"/>
                <a:gd name="T7" fmla="*/ 0 h 222"/>
                <a:gd name="T8" fmla="*/ 251 w 251"/>
                <a:gd name="T9" fmla="*/ 2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1" h="222">
                  <a:moveTo>
                    <a:pt x="251" y="222"/>
                  </a:moveTo>
                  <a:lnTo>
                    <a:pt x="126" y="222"/>
                  </a:lnTo>
                  <a:lnTo>
                    <a:pt x="0" y="0"/>
                  </a:lnTo>
                  <a:lnTo>
                    <a:pt x="126" y="0"/>
                  </a:lnTo>
                  <a:lnTo>
                    <a:pt x="251" y="2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  <p:sp>
          <p:nvSpPr>
            <p:cNvPr id="660" name="Freeform 76"/>
            <p:cNvSpPr>
              <a:spLocks/>
            </p:cNvSpPr>
            <p:nvPr/>
          </p:nvSpPr>
          <p:spPr bwMode="auto">
            <a:xfrm>
              <a:off x="18649950" y="10634663"/>
              <a:ext cx="504825" cy="168275"/>
            </a:xfrm>
            <a:custGeom>
              <a:avLst/>
              <a:gdLst>
                <a:gd name="T0" fmla="*/ 318 w 318"/>
                <a:gd name="T1" fmla="*/ 0 h 106"/>
                <a:gd name="T2" fmla="*/ 260 w 318"/>
                <a:gd name="T3" fmla="*/ 106 h 106"/>
                <a:gd name="T4" fmla="*/ 0 w 318"/>
                <a:gd name="T5" fmla="*/ 106 h 106"/>
                <a:gd name="T6" fmla="*/ 67 w 318"/>
                <a:gd name="T7" fmla="*/ 0 h 106"/>
                <a:gd name="T8" fmla="*/ 318 w 318"/>
                <a:gd name="T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8" h="106">
                  <a:moveTo>
                    <a:pt x="318" y="0"/>
                  </a:moveTo>
                  <a:lnTo>
                    <a:pt x="260" y="106"/>
                  </a:lnTo>
                  <a:lnTo>
                    <a:pt x="0" y="106"/>
                  </a:lnTo>
                  <a:lnTo>
                    <a:pt x="67" y="0"/>
                  </a:lnTo>
                  <a:lnTo>
                    <a:pt x="3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34290" tIns="17145" rIns="34290" bIns="17145" numCol="1" anchor="t" anchorCtr="0" compatLnSpc="1">
              <a:prstTxWarp prst="textNoShape">
                <a:avLst/>
              </a:prstTxWarp>
            </a:bodyPr>
            <a:lstStyle/>
            <a:p>
              <a:endParaRPr lang="th-TH" sz="525"/>
            </a:p>
          </p:txBody>
        </p:sp>
      </p:grpSp>
    </p:spTree>
    <p:extLst>
      <p:ext uri="{BB962C8B-B14F-4D97-AF65-F5344CB8AC3E}">
        <p14:creationId xmlns:p14="http://schemas.microsoft.com/office/powerpoint/2010/main" val="1985625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conveyor dir="l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cs typeface="B Nazanin" panose="00000700000000000000" pitchFamily="2" charset="-78"/>
              </a:rPr>
              <a:t>Google، </a:t>
            </a:r>
            <a:r>
              <a:rPr lang="fa-IR" sz="11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cs typeface="B Nazanin" panose="00000700000000000000" pitchFamily="2" charset="-78"/>
              </a:rPr>
              <a:t>Flaticon</a:t>
            </a:r>
            <a:r>
              <a:rPr lang="en-US" sz="1100" dirty="0">
                <a:cs typeface="B Nazanin" panose="00000700000000000000" pitchFamily="2" charset="-78"/>
              </a:rPr>
              <a:t> </a:t>
            </a:r>
            <a:r>
              <a:rPr lang="fa-IR" sz="11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06" name="Google Shape;12406;p23"/>
          <p:cNvGrpSpPr/>
          <p:nvPr/>
        </p:nvGrpSpPr>
        <p:grpSpPr>
          <a:xfrm>
            <a:off x="1765469" y="1821418"/>
            <a:ext cx="370100" cy="250625"/>
            <a:chOff x="980425" y="4196875"/>
            <a:chExt cx="370100" cy="250625"/>
          </a:xfrm>
        </p:grpSpPr>
        <p:sp>
          <p:nvSpPr>
            <p:cNvPr id="12407" name="Google Shape;12407;p23"/>
            <p:cNvSpPr/>
            <p:nvPr/>
          </p:nvSpPr>
          <p:spPr>
            <a:xfrm>
              <a:off x="1154775" y="4246525"/>
              <a:ext cx="129650" cy="103900"/>
            </a:xfrm>
            <a:custGeom>
              <a:avLst/>
              <a:gdLst/>
              <a:ahLst/>
              <a:cxnLst/>
              <a:rect l="l" t="t" r="r" b="b"/>
              <a:pathLst>
                <a:path w="5186" h="4156" extrusionOk="0">
                  <a:moveTo>
                    <a:pt x="2747" y="422"/>
                  </a:moveTo>
                  <a:cubicBezTo>
                    <a:pt x="3241" y="422"/>
                    <a:pt x="3735" y="669"/>
                    <a:pt x="4044" y="1070"/>
                  </a:cubicBezTo>
                  <a:cubicBezTo>
                    <a:pt x="4321" y="1409"/>
                    <a:pt x="4445" y="1872"/>
                    <a:pt x="4383" y="2304"/>
                  </a:cubicBezTo>
                  <a:cubicBezTo>
                    <a:pt x="4269" y="3170"/>
                    <a:pt x="3534" y="3733"/>
                    <a:pt x="2747" y="3733"/>
                  </a:cubicBezTo>
                  <a:cubicBezTo>
                    <a:pt x="2467" y="3733"/>
                    <a:pt x="2181" y="3662"/>
                    <a:pt x="1914" y="3508"/>
                  </a:cubicBezTo>
                  <a:cubicBezTo>
                    <a:pt x="896" y="2921"/>
                    <a:pt x="803" y="1502"/>
                    <a:pt x="1729" y="761"/>
                  </a:cubicBezTo>
                  <a:cubicBezTo>
                    <a:pt x="2007" y="545"/>
                    <a:pt x="2377" y="422"/>
                    <a:pt x="2747" y="422"/>
                  </a:cubicBezTo>
                  <a:close/>
                  <a:moveTo>
                    <a:pt x="2757" y="1"/>
                  </a:moveTo>
                  <a:cubicBezTo>
                    <a:pt x="2314" y="1"/>
                    <a:pt x="1865" y="144"/>
                    <a:pt x="1482" y="453"/>
                  </a:cubicBezTo>
                  <a:cubicBezTo>
                    <a:pt x="1" y="1594"/>
                    <a:pt x="649" y="3909"/>
                    <a:pt x="2470" y="4156"/>
                  </a:cubicBezTo>
                  <a:lnTo>
                    <a:pt x="2747" y="4156"/>
                  </a:lnTo>
                  <a:cubicBezTo>
                    <a:pt x="4167" y="4156"/>
                    <a:pt x="5186" y="2767"/>
                    <a:pt x="4723" y="1409"/>
                  </a:cubicBezTo>
                  <a:cubicBezTo>
                    <a:pt x="4419" y="519"/>
                    <a:pt x="3599" y="1"/>
                    <a:pt x="27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8" name="Google Shape;12408;p23"/>
            <p:cNvSpPr/>
            <p:nvPr/>
          </p:nvSpPr>
          <p:spPr>
            <a:xfrm>
              <a:off x="1199775" y="4267525"/>
              <a:ext cx="51200" cy="20950"/>
            </a:xfrm>
            <a:custGeom>
              <a:avLst/>
              <a:gdLst/>
              <a:ahLst/>
              <a:cxnLst/>
              <a:rect l="l" t="t" r="r" b="b"/>
              <a:pathLst>
                <a:path w="2048" h="838" extrusionOk="0">
                  <a:moveTo>
                    <a:pt x="925" y="1"/>
                  </a:moveTo>
                  <a:cubicBezTo>
                    <a:pt x="664" y="1"/>
                    <a:pt x="402" y="85"/>
                    <a:pt x="176" y="261"/>
                  </a:cubicBezTo>
                  <a:cubicBezTo>
                    <a:pt x="1" y="411"/>
                    <a:pt x="130" y="642"/>
                    <a:pt x="300" y="642"/>
                  </a:cubicBezTo>
                  <a:cubicBezTo>
                    <a:pt x="340" y="642"/>
                    <a:pt x="382" y="629"/>
                    <a:pt x="423" y="600"/>
                  </a:cubicBezTo>
                  <a:cubicBezTo>
                    <a:pt x="577" y="484"/>
                    <a:pt x="759" y="427"/>
                    <a:pt x="938" y="427"/>
                  </a:cubicBezTo>
                  <a:cubicBezTo>
                    <a:pt x="1188" y="427"/>
                    <a:pt x="1434" y="538"/>
                    <a:pt x="1596" y="754"/>
                  </a:cubicBezTo>
                  <a:cubicBezTo>
                    <a:pt x="1646" y="813"/>
                    <a:pt x="1706" y="838"/>
                    <a:pt x="1763" y="838"/>
                  </a:cubicBezTo>
                  <a:cubicBezTo>
                    <a:pt x="1915" y="838"/>
                    <a:pt x="2047" y="665"/>
                    <a:pt x="1935" y="508"/>
                  </a:cubicBezTo>
                  <a:cubicBezTo>
                    <a:pt x="1679" y="178"/>
                    <a:pt x="1304" y="1"/>
                    <a:pt x="9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09" name="Google Shape;12409;p23"/>
            <p:cNvSpPr/>
            <p:nvPr/>
          </p:nvSpPr>
          <p:spPr>
            <a:xfrm>
              <a:off x="980425" y="4196875"/>
              <a:ext cx="370100" cy="250625"/>
            </a:xfrm>
            <a:custGeom>
              <a:avLst/>
              <a:gdLst/>
              <a:ahLst/>
              <a:cxnLst/>
              <a:rect l="l" t="t" r="r" b="b"/>
              <a:pathLst>
                <a:path w="14804" h="10025" extrusionOk="0">
                  <a:moveTo>
                    <a:pt x="11666" y="6235"/>
                  </a:moveTo>
                  <a:lnTo>
                    <a:pt x="11974" y="6636"/>
                  </a:lnTo>
                  <a:lnTo>
                    <a:pt x="11604" y="6913"/>
                  </a:lnTo>
                  <a:lnTo>
                    <a:pt x="11295" y="6512"/>
                  </a:lnTo>
                  <a:cubicBezTo>
                    <a:pt x="11357" y="6481"/>
                    <a:pt x="11419" y="6420"/>
                    <a:pt x="11481" y="6389"/>
                  </a:cubicBezTo>
                  <a:cubicBezTo>
                    <a:pt x="11542" y="6327"/>
                    <a:pt x="11604" y="6296"/>
                    <a:pt x="11666" y="6235"/>
                  </a:cubicBezTo>
                  <a:close/>
                  <a:moveTo>
                    <a:pt x="12701" y="6716"/>
                  </a:moveTo>
                  <a:cubicBezTo>
                    <a:pt x="12752" y="6716"/>
                    <a:pt x="12805" y="6739"/>
                    <a:pt x="12839" y="6790"/>
                  </a:cubicBezTo>
                  <a:cubicBezTo>
                    <a:pt x="12900" y="6883"/>
                    <a:pt x="12869" y="6975"/>
                    <a:pt x="12808" y="7037"/>
                  </a:cubicBezTo>
                  <a:lnTo>
                    <a:pt x="11789" y="7808"/>
                  </a:lnTo>
                  <a:cubicBezTo>
                    <a:pt x="11748" y="7836"/>
                    <a:pt x="11700" y="7851"/>
                    <a:pt x="11654" y="7851"/>
                  </a:cubicBezTo>
                  <a:cubicBezTo>
                    <a:pt x="11598" y="7851"/>
                    <a:pt x="11545" y="7829"/>
                    <a:pt x="11511" y="7778"/>
                  </a:cubicBezTo>
                  <a:cubicBezTo>
                    <a:pt x="11450" y="7716"/>
                    <a:pt x="11481" y="7592"/>
                    <a:pt x="11542" y="7531"/>
                  </a:cubicBezTo>
                  <a:lnTo>
                    <a:pt x="12592" y="6759"/>
                  </a:lnTo>
                  <a:cubicBezTo>
                    <a:pt x="12619" y="6731"/>
                    <a:pt x="12660" y="6716"/>
                    <a:pt x="12701" y="6716"/>
                  </a:cubicBezTo>
                  <a:close/>
                  <a:moveTo>
                    <a:pt x="12839" y="7562"/>
                  </a:moveTo>
                  <a:lnTo>
                    <a:pt x="13980" y="9012"/>
                  </a:lnTo>
                  <a:cubicBezTo>
                    <a:pt x="14042" y="9105"/>
                    <a:pt x="14073" y="9197"/>
                    <a:pt x="14042" y="9290"/>
                  </a:cubicBezTo>
                  <a:cubicBezTo>
                    <a:pt x="14003" y="9484"/>
                    <a:pt x="13842" y="9593"/>
                    <a:pt x="13674" y="9593"/>
                  </a:cubicBezTo>
                  <a:cubicBezTo>
                    <a:pt x="13575" y="9593"/>
                    <a:pt x="13474" y="9555"/>
                    <a:pt x="13394" y="9475"/>
                  </a:cubicBezTo>
                  <a:lnTo>
                    <a:pt x="12252" y="7994"/>
                  </a:lnTo>
                  <a:lnTo>
                    <a:pt x="12839" y="7562"/>
                  </a:lnTo>
                  <a:close/>
                  <a:moveTo>
                    <a:pt x="1883" y="0"/>
                  </a:moveTo>
                  <a:cubicBezTo>
                    <a:pt x="864" y="0"/>
                    <a:pt x="0" y="834"/>
                    <a:pt x="0" y="1883"/>
                  </a:cubicBezTo>
                  <a:cubicBezTo>
                    <a:pt x="0" y="2932"/>
                    <a:pt x="833" y="3766"/>
                    <a:pt x="1883" y="3766"/>
                  </a:cubicBezTo>
                  <a:lnTo>
                    <a:pt x="6820" y="3766"/>
                  </a:lnTo>
                  <a:cubicBezTo>
                    <a:pt x="6666" y="5340"/>
                    <a:pt x="7777" y="6728"/>
                    <a:pt x="9351" y="6944"/>
                  </a:cubicBezTo>
                  <a:cubicBezTo>
                    <a:pt x="9475" y="6975"/>
                    <a:pt x="9598" y="6975"/>
                    <a:pt x="9721" y="6975"/>
                  </a:cubicBezTo>
                  <a:cubicBezTo>
                    <a:pt x="10123" y="6975"/>
                    <a:pt x="10555" y="6883"/>
                    <a:pt x="10925" y="6728"/>
                  </a:cubicBezTo>
                  <a:lnTo>
                    <a:pt x="11295" y="7191"/>
                  </a:lnTo>
                  <a:cubicBezTo>
                    <a:pt x="10842" y="7554"/>
                    <a:pt x="11099" y="8272"/>
                    <a:pt x="11661" y="8272"/>
                  </a:cubicBezTo>
                  <a:cubicBezTo>
                    <a:pt x="11673" y="8272"/>
                    <a:pt x="11685" y="8272"/>
                    <a:pt x="11697" y="8271"/>
                  </a:cubicBezTo>
                  <a:cubicBezTo>
                    <a:pt x="11724" y="8280"/>
                    <a:pt x="11748" y="8284"/>
                    <a:pt x="11772" y="8284"/>
                  </a:cubicBezTo>
                  <a:cubicBezTo>
                    <a:pt x="11828" y="8284"/>
                    <a:pt x="11878" y="8262"/>
                    <a:pt x="11944" y="8241"/>
                  </a:cubicBezTo>
                  <a:lnTo>
                    <a:pt x="13085" y="9722"/>
                  </a:lnTo>
                  <a:cubicBezTo>
                    <a:pt x="13250" y="9936"/>
                    <a:pt x="13461" y="10025"/>
                    <a:pt x="13670" y="10025"/>
                  </a:cubicBezTo>
                  <a:cubicBezTo>
                    <a:pt x="14244" y="10025"/>
                    <a:pt x="14803" y="9354"/>
                    <a:pt x="14351" y="8765"/>
                  </a:cubicBezTo>
                  <a:lnTo>
                    <a:pt x="13209" y="7284"/>
                  </a:lnTo>
                  <a:cubicBezTo>
                    <a:pt x="13271" y="7191"/>
                    <a:pt x="13301" y="7068"/>
                    <a:pt x="13332" y="6975"/>
                  </a:cubicBezTo>
                  <a:cubicBezTo>
                    <a:pt x="13355" y="6588"/>
                    <a:pt x="13042" y="6302"/>
                    <a:pt x="12703" y="6302"/>
                  </a:cubicBezTo>
                  <a:cubicBezTo>
                    <a:pt x="12582" y="6302"/>
                    <a:pt x="12458" y="6339"/>
                    <a:pt x="12345" y="6420"/>
                  </a:cubicBezTo>
                  <a:lnTo>
                    <a:pt x="11974" y="5926"/>
                  </a:lnTo>
                  <a:cubicBezTo>
                    <a:pt x="12129" y="5741"/>
                    <a:pt x="12252" y="5494"/>
                    <a:pt x="12376" y="5278"/>
                  </a:cubicBezTo>
                  <a:cubicBezTo>
                    <a:pt x="12437" y="5113"/>
                    <a:pt x="12293" y="4990"/>
                    <a:pt x="12154" y="4990"/>
                  </a:cubicBezTo>
                  <a:cubicBezTo>
                    <a:pt x="12084" y="4990"/>
                    <a:pt x="12016" y="5021"/>
                    <a:pt x="11974" y="5093"/>
                  </a:cubicBezTo>
                  <a:cubicBezTo>
                    <a:pt x="11560" y="6059"/>
                    <a:pt x="10644" y="6572"/>
                    <a:pt x="9723" y="6572"/>
                  </a:cubicBezTo>
                  <a:cubicBezTo>
                    <a:pt x="8997" y="6572"/>
                    <a:pt x="8267" y="6253"/>
                    <a:pt x="7777" y="5586"/>
                  </a:cubicBezTo>
                  <a:cubicBezTo>
                    <a:pt x="6728" y="4259"/>
                    <a:pt x="7283" y="2315"/>
                    <a:pt x="8857" y="1760"/>
                  </a:cubicBezTo>
                  <a:cubicBezTo>
                    <a:pt x="9148" y="1653"/>
                    <a:pt x="9441" y="1604"/>
                    <a:pt x="9725" y="1604"/>
                  </a:cubicBezTo>
                  <a:cubicBezTo>
                    <a:pt x="11013" y="1604"/>
                    <a:pt x="12140" y="2617"/>
                    <a:pt x="12190" y="3982"/>
                  </a:cubicBezTo>
                  <a:cubicBezTo>
                    <a:pt x="12205" y="4097"/>
                    <a:pt x="12294" y="4152"/>
                    <a:pt x="12388" y="4152"/>
                  </a:cubicBezTo>
                  <a:cubicBezTo>
                    <a:pt x="12494" y="4152"/>
                    <a:pt x="12606" y="4082"/>
                    <a:pt x="12623" y="3951"/>
                  </a:cubicBezTo>
                  <a:cubicBezTo>
                    <a:pt x="12623" y="3889"/>
                    <a:pt x="12623" y="3858"/>
                    <a:pt x="12623" y="3796"/>
                  </a:cubicBezTo>
                  <a:cubicBezTo>
                    <a:pt x="13641" y="3766"/>
                    <a:pt x="14474" y="2932"/>
                    <a:pt x="14474" y="1883"/>
                  </a:cubicBezTo>
                  <a:cubicBezTo>
                    <a:pt x="14474" y="834"/>
                    <a:pt x="13641" y="0"/>
                    <a:pt x="12592" y="0"/>
                  </a:cubicBezTo>
                  <a:lnTo>
                    <a:pt x="3765" y="0"/>
                  </a:lnTo>
                  <a:cubicBezTo>
                    <a:pt x="3487" y="0"/>
                    <a:pt x="3487" y="432"/>
                    <a:pt x="3765" y="432"/>
                  </a:cubicBezTo>
                  <a:lnTo>
                    <a:pt x="12592" y="432"/>
                  </a:lnTo>
                  <a:cubicBezTo>
                    <a:pt x="13394" y="432"/>
                    <a:pt x="14042" y="1081"/>
                    <a:pt x="14042" y="1883"/>
                  </a:cubicBezTo>
                  <a:cubicBezTo>
                    <a:pt x="14042" y="2685"/>
                    <a:pt x="13394" y="3364"/>
                    <a:pt x="12592" y="3364"/>
                  </a:cubicBezTo>
                  <a:lnTo>
                    <a:pt x="12530" y="3364"/>
                  </a:lnTo>
                  <a:cubicBezTo>
                    <a:pt x="12437" y="2994"/>
                    <a:pt x="12252" y="2624"/>
                    <a:pt x="12005" y="2315"/>
                  </a:cubicBezTo>
                  <a:cubicBezTo>
                    <a:pt x="11419" y="1542"/>
                    <a:pt x="10572" y="1182"/>
                    <a:pt x="9731" y="1182"/>
                  </a:cubicBezTo>
                  <a:cubicBezTo>
                    <a:pt x="8489" y="1182"/>
                    <a:pt x="7263" y="1966"/>
                    <a:pt x="6913" y="3364"/>
                  </a:cubicBezTo>
                  <a:lnTo>
                    <a:pt x="1883" y="3364"/>
                  </a:lnTo>
                  <a:cubicBezTo>
                    <a:pt x="1080" y="3364"/>
                    <a:pt x="432" y="2685"/>
                    <a:pt x="432" y="1883"/>
                  </a:cubicBezTo>
                  <a:cubicBezTo>
                    <a:pt x="432" y="1081"/>
                    <a:pt x="1080" y="432"/>
                    <a:pt x="1883" y="432"/>
                  </a:cubicBezTo>
                  <a:lnTo>
                    <a:pt x="2438" y="432"/>
                  </a:lnTo>
                  <a:cubicBezTo>
                    <a:pt x="2716" y="432"/>
                    <a:pt x="2716" y="0"/>
                    <a:pt x="24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0" name="Google Shape;12410;p23"/>
            <p:cNvSpPr/>
            <p:nvPr/>
          </p:nvSpPr>
          <p:spPr>
            <a:xfrm>
              <a:off x="1027475" y="4239300"/>
              <a:ext cx="110350" cy="10825"/>
            </a:xfrm>
            <a:custGeom>
              <a:avLst/>
              <a:gdLst/>
              <a:ahLst/>
              <a:cxnLst/>
              <a:rect l="l" t="t" r="r" b="b"/>
              <a:pathLst>
                <a:path w="441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4136" y="433"/>
                  </a:lnTo>
                  <a:cubicBezTo>
                    <a:pt x="4414" y="433"/>
                    <a:pt x="4414" y="1"/>
                    <a:pt x="41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11" name="Google Shape;12411;p23"/>
          <p:cNvGrpSpPr/>
          <p:nvPr/>
        </p:nvGrpSpPr>
        <p:grpSpPr>
          <a:xfrm>
            <a:off x="2501238" y="1777356"/>
            <a:ext cx="364200" cy="338750"/>
            <a:chOff x="7731450" y="3574225"/>
            <a:chExt cx="364200" cy="338750"/>
          </a:xfrm>
        </p:grpSpPr>
        <p:sp>
          <p:nvSpPr>
            <p:cNvPr id="12412" name="Google Shape;12412;p23"/>
            <p:cNvSpPr/>
            <p:nvPr/>
          </p:nvSpPr>
          <p:spPr>
            <a:xfrm>
              <a:off x="7940850" y="3673950"/>
              <a:ext cx="38275" cy="39575"/>
            </a:xfrm>
            <a:custGeom>
              <a:avLst/>
              <a:gdLst/>
              <a:ahLst/>
              <a:cxnLst/>
              <a:rect l="l" t="t" r="r" b="b"/>
              <a:pathLst>
                <a:path w="1531" h="1583" extrusionOk="0">
                  <a:moveTo>
                    <a:pt x="790" y="703"/>
                  </a:moveTo>
                  <a:lnTo>
                    <a:pt x="914" y="981"/>
                  </a:lnTo>
                  <a:lnTo>
                    <a:pt x="667" y="981"/>
                  </a:lnTo>
                  <a:lnTo>
                    <a:pt x="790" y="703"/>
                  </a:lnTo>
                  <a:close/>
                  <a:moveTo>
                    <a:pt x="790" y="1"/>
                  </a:moveTo>
                  <a:cubicBezTo>
                    <a:pt x="713" y="1"/>
                    <a:pt x="636" y="39"/>
                    <a:pt x="605" y="117"/>
                  </a:cubicBezTo>
                  <a:lnTo>
                    <a:pt x="80" y="1289"/>
                  </a:lnTo>
                  <a:cubicBezTo>
                    <a:pt x="1" y="1449"/>
                    <a:pt x="127" y="1582"/>
                    <a:pt x="259" y="1582"/>
                  </a:cubicBezTo>
                  <a:cubicBezTo>
                    <a:pt x="332" y="1582"/>
                    <a:pt x="407" y="1542"/>
                    <a:pt x="451" y="1444"/>
                  </a:cubicBezTo>
                  <a:lnTo>
                    <a:pt x="451" y="1413"/>
                  </a:lnTo>
                  <a:lnTo>
                    <a:pt x="1099" y="1413"/>
                  </a:lnTo>
                  <a:lnTo>
                    <a:pt x="1099" y="1444"/>
                  </a:lnTo>
                  <a:cubicBezTo>
                    <a:pt x="1146" y="1538"/>
                    <a:pt x="1229" y="1578"/>
                    <a:pt x="1307" y="1578"/>
                  </a:cubicBezTo>
                  <a:cubicBezTo>
                    <a:pt x="1331" y="1578"/>
                    <a:pt x="1355" y="1574"/>
                    <a:pt x="1377" y="1567"/>
                  </a:cubicBezTo>
                  <a:cubicBezTo>
                    <a:pt x="1500" y="1505"/>
                    <a:pt x="1531" y="1382"/>
                    <a:pt x="1500" y="1289"/>
                  </a:cubicBezTo>
                  <a:lnTo>
                    <a:pt x="975" y="117"/>
                  </a:lnTo>
                  <a:cubicBezTo>
                    <a:pt x="945" y="39"/>
                    <a:pt x="867" y="1"/>
                    <a:pt x="7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3" name="Google Shape;12413;p23"/>
            <p:cNvSpPr/>
            <p:nvPr/>
          </p:nvSpPr>
          <p:spPr>
            <a:xfrm>
              <a:off x="7988375" y="3673000"/>
              <a:ext cx="40900" cy="40150"/>
            </a:xfrm>
            <a:custGeom>
              <a:avLst/>
              <a:gdLst/>
              <a:ahLst/>
              <a:cxnLst/>
              <a:rect l="l" t="t" r="r" b="b"/>
              <a:pathLst>
                <a:path w="1636" h="1606" extrusionOk="0">
                  <a:moveTo>
                    <a:pt x="587" y="432"/>
                  </a:moveTo>
                  <a:cubicBezTo>
                    <a:pt x="957" y="556"/>
                    <a:pt x="957" y="1080"/>
                    <a:pt x="587" y="1173"/>
                  </a:cubicBezTo>
                  <a:lnTo>
                    <a:pt x="402" y="1173"/>
                  </a:lnTo>
                  <a:lnTo>
                    <a:pt x="402" y="432"/>
                  </a:lnTo>
                  <a:close/>
                  <a:moveTo>
                    <a:pt x="587" y="0"/>
                  </a:moveTo>
                  <a:lnTo>
                    <a:pt x="587" y="31"/>
                  </a:lnTo>
                  <a:lnTo>
                    <a:pt x="216" y="31"/>
                  </a:lnTo>
                  <a:cubicBezTo>
                    <a:pt x="93" y="31"/>
                    <a:pt x="0" y="124"/>
                    <a:pt x="0" y="216"/>
                  </a:cubicBezTo>
                  <a:lnTo>
                    <a:pt x="0" y="1389"/>
                  </a:lnTo>
                  <a:cubicBezTo>
                    <a:pt x="0" y="1512"/>
                    <a:pt x="93" y="1605"/>
                    <a:pt x="216" y="1605"/>
                  </a:cubicBezTo>
                  <a:lnTo>
                    <a:pt x="587" y="1605"/>
                  </a:lnTo>
                  <a:cubicBezTo>
                    <a:pt x="1636" y="1605"/>
                    <a:pt x="1636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4" name="Google Shape;12414;p23"/>
            <p:cNvSpPr/>
            <p:nvPr/>
          </p:nvSpPr>
          <p:spPr>
            <a:xfrm>
              <a:off x="7760775" y="3614350"/>
              <a:ext cx="282400" cy="10825"/>
            </a:xfrm>
            <a:custGeom>
              <a:avLst/>
              <a:gdLst/>
              <a:ahLst/>
              <a:cxnLst/>
              <a:rect l="l" t="t" r="r" b="b"/>
              <a:pathLst>
                <a:path w="1129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1079" y="433"/>
                  </a:lnTo>
                  <a:cubicBezTo>
                    <a:pt x="11203" y="433"/>
                    <a:pt x="11296" y="340"/>
                    <a:pt x="11296" y="217"/>
                  </a:cubicBezTo>
                  <a:cubicBezTo>
                    <a:pt x="11296" y="93"/>
                    <a:pt x="11203" y="1"/>
                    <a:pt x="110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5" name="Google Shape;12415;p23"/>
            <p:cNvSpPr/>
            <p:nvPr/>
          </p:nvSpPr>
          <p:spPr>
            <a:xfrm>
              <a:off x="7760775" y="364367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6" name="Google Shape;12416;p23"/>
            <p:cNvSpPr/>
            <p:nvPr/>
          </p:nvSpPr>
          <p:spPr>
            <a:xfrm>
              <a:off x="7760775" y="3673000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7" name="Google Shape;12417;p23"/>
            <p:cNvSpPr/>
            <p:nvPr/>
          </p:nvSpPr>
          <p:spPr>
            <a:xfrm>
              <a:off x="7760775" y="37023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5555" y="432"/>
                  </a:lnTo>
                  <a:cubicBezTo>
                    <a:pt x="5833" y="432"/>
                    <a:pt x="5833" y="0"/>
                    <a:pt x="5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8" name="Google Shape;12418;p23"/>
            <p:cNvSpPr/>
            <p:nvPr/>
          </p:nvSpPr>
          <p:spPr>
            <a:xfrm>
              <a:off x="7760775" y="3731625"/>
              <a:ext cx="145825" cy="10825"/>
            </a:xfrm>
            <a:custGeom>
              <a:avLst/>
              <a:gdLst/>
              <a:ahLst/>
              <a:cxnLst/>
              <a:rect l="l" t="t" r="r" b="b"/>
              <a:pathLst>
                <a:path w="5833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5555" y="433"/>
                  </a:lnTo>
                  <a:cubicBezTo>
                    <a:pt x="5833" y="433"/>
                    <a:pt x="5833" y="1"/>
                    <a:pt x="55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19" name="Google Shape;12419;p23"/>
            <p:cNvSpPr/>
            <p:nvPr/>
          </p:nvSpPr>
          <p:spPr>
            <a:xfrm>
              <a:off x="7731450" y="3574225"/>
              <a:ext cx="364200" cy="338750"/>
            </a:xfrm>
            <a:custGeom>
              <a:avLst/>
              <a:gdLst/>
              <a:ahLst/>
              <a:cxnLst/>
              <a:rect l="l" t="t" r="r" b="b"/>
              <a:pathLst>
                <a:path w="14568" h="13550" extrusionOk="0">
                  <a:moveTo>
                    <a:pt x="12036" y="3211"/>
                  </a:moveTo>
                  <a:lnTo>
                    <a:pt x="12036" y="5957"/>
                  </a:lnTo>
                  <a:cubicBezTo>
                    <a:pt x="12020" y="5955"/>
                    <a:pt x="12005" y="5953"/>
                    <a:pt x="11989" y="5953"/>
                  </a:cubicBezTo>
                  <a:cubicBezTo>
                    <a:pt x="11826" y="5953"/>
                    <a:pt x="11697" y="6097"/>
                    <a:pt x="11697" y="6266"/>
                  </a:cubicBezTo>
                  <a:lnTo>
                    <a:pt x="11697" y="6328"/>
                  </a:lnTo>
                  <a:lnTo>
                    <a:pt x="8055" y="6297"/>
                  </a:lnTo>
                  <a:lnTo>
                    <a:pt x="8055" y="3211"/>
                  </a:lnTo>
                  <a:close/>
                  <a:moveTo>
                    <a:pt x="12129" y="6482"/>
                  </a:moveTo>
                  <a:lnTo>
                    <a:pt x="13826" y="7716"/>
                  </a:lnTo>
                  <a:lnTo>
                    <a:pt x="12901" y="7716"/>
                  </a:lnTo>
                  <a:cubicBezTo>
                    <a:pt x="12808" y="7716"/>
                    <a:pt x="12715" y="7778"/>
                    <a:pt x="12654" y="7871"/>
                  </a:cubicBezTo>
                  <a:lnTo>
                    <a:pt x="12129" y="8581"/>
                  </a:lnTo>
                  <a:lnTo>
                    <a:pt x="12129" y="6482"/>
                  </a:lnTo>
                  <a:close/>
                  <a:moveTo>
                    <a:pt x="13425" y="8148"/>
                  </a:moveTo>
                  <a:lnTo>
                    <a:pt x="13425" y="9383"/>
                  </a:lnTo>
                  <a:cubicBezTo>
                    <a:pt x="13425" y="9815"/>
                    <a:pt x="13086" y="10154"/>
                    <a:pt x="12654" y="10154"/>
                  </a:cubicBezTo>
                  <a:lnTo>
                    <a:pt x="1173" y="10154"/>
                  </a:lnTo>
                  <a:cubicBezTo>
                    <a:pt x="741" y="10154"/>
                    <a:pt x="402" y="9815"/>
                    <a:pt x="402" y="9383"/>
                  </a:cubicBezTo>
                  <a:lnTo>
                    <a:pt x="402" y="8241"/>
                  </a:lnTo>
                  <a:lnTo>
                    <a:pt x="11697" y="8241"/>
                  </a:lnTo>
                  <a:lnTo>
                    <a:pt x="11697" y="8920"/>
                  </a:lnTo>
                  <a:cubicBezTo>
                    <a:pt x="11697" y="9115"/>
                    <a:pt x="11858" y="9237"/>
                    <a:pt x="12023" y="9237"/>
                  </a:cubicBezTo>
                  <a:cubicBezTo>
                    <a:pt x="12118" y="9237"/>
                    <a:pt x="12215" y="9196"/>
                    <a:pt x="12283" y="9105"/>
                  </a:cubicBezTo>
                  <a:lnTo>
                    <a:pt x="12962" y="8148"/>
                  </a:lnTo>
                  <a:close/>
                  <a:moveTo>
                    <a:pt x="7932" y="10587"/>
                  </a:moveTo>
                  <a:lnTo>
                    <a:pt x="7932" y="12161"/>
                  </a:lnTo>
                  <a:lnTo>
                    <a:pt x="5926" y="12161"/>
                  </a:lnTo>
                  <a:lnTo>
                    <a:pt x="5926" y="10587"/>
                  </a:lnTo>
                  <a:close/>
                  <a:moveTo>
                    <a:pt x="1173" y="1"/>
                  </a:moveTo>
                  <a:cubicBezTo>
                    <a:pt x="525" y="32"/>
                    <a:pt x="0" y="556"/>
                    <a:pt x="0" y="1174"/>
                  </a:cubicBezTo>
                  <a:lnTo>
                    <a:pt x="0" y="9383"/>
                  </a:lnTo>
                  <a:cubicBezTo>
                    <a:pt x="0" y="10031"/>
                    <a:pt x="525" y="10556"/>
                    <a:pt x="1173" y="10556"/>
                  </a:cubicBezTo>
                  <a:lnTo>
                    <a:pt x="5525" y="10556"/>
                  </a:lnTo>
                  <a:lnTo>
                    <a:pt x="5525" y="12130"/>
                  </a:lnTo>
                  <a:lnTo>
                    <a:pt x="4352" y="12130"/>
                  </a:lnTo>
                  <a:cubicBezTo>
                    <a:pt x="3488" y="12191"/>
                    <a:pt x="3488" y="13488"/>
                    <a:pt x="4352" y="13549"/>
                  </a:cubicBezTo>
                  <a:lnTo>
                    <a:pt x="8117" y="13549"/>
                  </a:lnTo>
                  <a:cubicBezTo>
                    <a:pt x="8395" y="13549"/>
                    <a:pt x="8395" y="13148"/>
                    <a:pt x="8117" y="13148"/>
                  </a:cubicBezTo>
                  <a:lnTo>
                    <a:pt x="4352" y="13148"/>
                  </a:lnTo>
                  <a:cubicBezTo>
                    <a:pt x="4012" y="13086"/>
                    <a:pt x="4012" y="12593"/>
                    <a:pt x="4352" y="12562"/>
                  </a:cubicBezTo>
                  <a:lnTo>
                    <a:pt x="9506" y="12562"/>
                  </a:lnTo>
                  <a:cubicBezTo>
                    <a:pt x="9845" y="12593"/>
                    <a:pt x="9845" y="13086"/>
                    <a:pt x="9506" y="13148"/>
                  </a:cubicBezTo>
                  <a:lnTo>
                    <a:pt x="9351" y="13148"/>
                  </a:lnTo>
                  <a:cubicBezTo>
                    <a:pt x="9074" y="13148"/>
                    <a:pt x="9074" y="13549"/>
                    <a:pt x="9351" y="13549"/>
                  </a:cubicBezTo>
                  <a:lnTo>
                    <a:pt x="9506" y="13549"/>
                  </a:lnTo>
                  <a:cubicBezTo>
                    <a:pt x="10370" y="13488"/>
                    <a:pt x="10370" y="12191"/>
                    <a:pt x="9506" y="12130"/>
                  </a:cubicBezTo>
                  <a:lnTo>
                    <a:pt x="8333" y="12130"/>
                  </a:lnTo>
                  <a:lnTo>
                    <a:pt x="8333" y="10556"/>
                  </a:lnTo>
                  <a:lnTo>
                    <a:pt x="12685" y="10556"/>
                  </a:lnTo>
                  <a:cubicBezTo>
                    <a:pt x="13333" y="10556"/>
                    <a:pt x="13857" y="10031"/>
                    <a:pt x="13857" y="9383"/>
                  </a:cubicBezTo>
                  <a:lnTo>
                    <a:pt x="13857" y="8118"/>
                  </a:lnTo>
                  <a:lnTo>
                    <a:pt x="14135" y="8118"/>
                  </a:lnTo>
                  <a:cubicBezTo>
                    <a:pt x="14444" y="8118"/>
                    <a:pt x="14567" y="7747"/>
                    <a:pt x="14320" y="7562"/>
                  </a:cubicBezTo>
                  <a:lnTo>
                    <a:pt x="14320" y="7562"/>
                  </a:lnTo>
                  <a:lnTo>
                    <a:pt x="14320" y="7593"/>
                  </a:lnTo>
                  <a:lnTo>
                    <a:pt x="13857" y="7223"/>
                  </a:lnTo>
                  <a:lnTo>
                    <a:pt x="13857" y="1205"/>
                  </a:lnTo>
                  <a:cubicBezTo>
                    <a:pt x="13857" y="556"/>
                    <a:pt x="13333" y="32"/>
                    <a:pt x="12685" y="32"/>
                  </a:cubicBezTo>
                  <a:lnTo>
                    <a:pt x="3056" y="32"/>
                  </a:lnTo>
                  <a:cubicBezTo>
                    <a:pt x="2778" y="32"/>
                    <a:pt x="2778" y="464"/>
                    <a:pt x="3056" y="464"/>
                  </a:cubicBezTo>
                  <a:lnTo>
                    <a:pt x="12685" y="464"/>
                  </a:lnTo>
                  <a:cubicBezTo>
                    <a:pt x="13117" y="464"/>
                    <a:pt x="13456" y="803"/>
                    <a:pt x="13456" y="1235"/>
                  </a:cubicBezTo>
                  <a:lnTo>
                    <a:pt x="13456" y="6914"/>
                  </a:lnTo>
                  <a:lnTo>
                    <a:pt x="12469" y="6173"/>
                  </a:lnTo>
                  <a:cubicBezTo>
                    <a:pt x="12469" y="6173"/>
                    <a:pt x="12469" y="6142"/>
                    <a:pt x="12469" y="6142"/>
                  </a:cubicBezTo>
                  <a:lnTo>
                    <a:pt x="12469" y="2995"/>
                  </a:lnTo>
                  <a:cubicBezTo>
                    <a:pt x="12469" y="2871"/>
                    <a:pt x="12376" y="2779"/>
                    <a:pt x="12252" y="2779"/>
                  </a:cubicBezTo>
                  <a:lnTo>
                    <a:pt x="7839" y="2779"/>
                  </a:lnTo>
                  <a:cubicBezTo>
                    <a:pt x="7716" y="2779"/>
                    <a:pt x="7623" y="2871"/>
                    <a:pt x="7623" y="2995"/>
                  </a:cubicBezTo>
                  <a:lnTo>
                    <a:pt x="7623" y="6513"/>
                  </a:lnTo>
                  <a:cubicBezTo>
                    <a:pt x="7623" y="6636"/>
                    <a:pt x="7716" y="6729"/>
                    <a:pt x="7839" y="6729"/>
                  </a:cubicBezTo>
                  <a:lnTo>
                    <a:pt x="11697" y="6729"/>
                  </a:lnTo>
                  <a:lnTo>
                    <a:pt x="11697" y="7809"/>
                  </a:lnTo>
                  <a:lnTo>
                    <a:pt x="402" y="7809"/>
                  </a:lnTo>
                  <a:lnTo>
                    <a:pt x="402" y="1205"/>
                  </a:lnTo>
                  <a:cubicBezTo>
                    <a:pt x="402" y="772"/>
                    <a:pt x="741" y="433"/>
                    <a:pt x="1173" y="433"/>
                  </a:cubicBezTo>
                  <a:lnTo>
                    <a:pt x="1883" y="433"/>
                  </a:lnTo>
                  <a:cubicBezTo>
                    <a:pt x="2161" y="433"/>
                    <a:pt x="2161" y="1"/>
                    <a:pt x="18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0" name="Google Shape;12420;p23"/>
          <p:cNvGrpSpPr/>
          <p:nvPr/>
        </p:nvGrpSpPr>
        <p:grpSpPr>
          <a:xfrm>
            <a:off x="3248956" y="1765793"/>
            <a:ext cx="317900" cy="361875"/>
            <a:chOff x="3275000" y="4141325"/>
            <a:chExt cx="317900" cy="361875"/>
          </a:xfrm>
        </p:grpSpPr>
        <p:sp>
          <p:nvSpPr>
            <p:cNvPr id="12421" name="Google Shape;12421;p23"/>
            <p:cNvSpPr/>
            <p:nvPr/>
          </p:nvSpPr>
          <p:spPr>
            <a:xfrm>
              <a:off x="3520025" y="4162925"/>
              <a:ext cx="11925" cy="8175"/>
            </a:xfrm>
            <a:custGeom>
              <a:avLst/>
              <a:gdLst/>
              <a:ahLst/>
              <a:cxnLst/>
              <a:rect l="l" t="t" r="r" b="b"/>
              <a:pathLst>
                <a:path w="477" h="327" extrusionOk="0">
                  <a:moveTo>
                    <a:pt x="260" y="1"/>
                  </a:moveTo>
                  <a:cubicBezTo>
                    <a:pt x="0" y="1"/>
                    <a:pt x="265" y="326"/>
                    <a:pt x="403" y="326"/>
                  </a:cubicBezTo>
                  <a:cubicBezTo>
                    <a:pt x="446" y="326"/>
                    <a:pt x="476" y="296"/>
                    <a:pt x="476" y="217"/>
                  </a:cubicBezTo>
                  <a:cubicBezTo>
                    <a:pt x="476" y="93"/>
                    <a:pt x="384" y="1"/>
                    <a:pt x="2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2" name="Google Shape;12422;p23"/>
            <p:cNvSpPr/>
            <p:nvPr/>
          </p:nvSpPr>
          <p:spPr>
            <a:xfrm>
              <a:off x="3336725" y="4162925"/>
              <a:ext cx="83350" cy="10825"/>
            </a:xfrm>
            <a:custGeom>
              <a:avLst/>
              <a:gdLst/>
              <a:ahLst/>
              <a:cxnLst/>
              <a:rect l="l" t="t" r="r" b="b"/>
              <a:pathLst>
                <a:path w="3334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3117" y="433"/>
                  </a:lnTo>
                  <a:cubicBezTo>
                    <a:pt x="3241" y="433"/>
                    <a:pt x="3333" y="340"/>
                    <a:pt x="3333" y="217"/>
                  </a:cubicBezTo>
                  <a:cubicBezTo>
                    <a:pt x="3333" y="93"/>
                    <a:pt x="3241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3" name="Google Shape;12423;p23"/>
            <p:cNvSpPr/>
            <p:nvPr/>
          </p:nvSpPr>
          <p:spPr>
            <a:xfrm>
              <a:off x="3342125" y="4216150"/>
              <a:ext cx="185200" cy="73325"/>
            </a:xfrm>
            <a:custGeom>
              <a:avLst/>
              <a:gdLst/>
              <a:ahLst/>
              <a:cxnLst/>
              <a:rect l="l" t="t" r="r" b="b"/>
              <a:pathLst>
                <a:path w="7408" h="2933" extrusionOk="0">
                  <a:moveTo>
                    <a:pt x="7006" y="433"/>
                  </a:moveTo>
                  <a:lnTo>
                    <a:pt x="6975" y="2532"/>
                  </a:lnTo>
                  <a:lnTo>
                    <a:pt x="432" y="2532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4"/>
                    <a:pt x="0" y="217"/>
                  </a:cubicBezTo>
                  <a:lnTo>
                    <a:pt x="0" y="2717"/>
                  </a:lnTo>
                  <a:cubicBezTo>
                    <a:pt x="0" y="2840"/>
                    <a:pt x="93" y="2933"/>
                    <a:pt x="216" y="2933"/>
                  </a:cubicBezTo>
                  <a:lnTo>
                    <a:pt x="7191" y="2933"/>
                  </a:lnTo>
                  <a:cubicBezTo>
                    <a:pt x="7314" y="2933"/>
                    <a:pt x="7407" y="2840"/>
                    <a:pt x="7407" y="2717"/>
                  </a:cubicBezTo>
                  <a:lnTo>
                    <a:pt x="7407" y="217"/>
                  </a:lnTo>
                  <a:cubicBezTo>
                    <a:pt x="7407" y="94"/>
                    <a:pt x="7314" y="1"/>
                    <a:pt x="7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4" name="Google Shape;12424;p23"/>
            <p:cNvSpPr/>
            <p:nvPr/>
          </p:nvSpPr>
          <p:spPr>
            <a:xfrm>
              <a:off x="3339800" y="4311825"/>
              <a:ext cx="189050" cy="10075"/>
            </a:xfrm>
            <a:custGeom>
              <a:avLst/>
              <a:gdLst/>
              <a:ahLst/>
              <a:cxnLst/>
              <a:rect l="l" t="t" r="r" b="b"/>
              <a:pathLst>
                <a:path w="7562" h="403" extrusionOk="0">
                  <a:moveTo>
                    <a:pt x="278" y="1"/>
                  </a:moveTo>
                  <a:cubicBezTo>
                    <a:pt x="1" y="1"/>
                    <a:pt x="1" y="402"/>
                    <a:pt x="278" y="402"/>
                  </a:cubicBezTo>
                  <a:lnTo>
                    <a:pt x="7253" y="402"/>
                  </a:lnTo>
                  <a:cubicBezTo>
                    <a:pt x="7562" y="402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5" name="Google Shape;12425;p23"/>
            <p:cNvSpPr/>
            <p:nvPr/>
          </p:nvSpPr>
          <p:spPr>
            <a:xfrm>
              <a:off x="3339800" y="4341150"/>
              <a:ext cx="189050" cy="10825"/>
            </a:xfrm>
            <a:custGeom>
              <a:avLst/>
              <a:gdLst/>
              <a:ahLst/>
              <a:cxnLst/>
              <a:rect l="l" t="t" r="r" b="b"/>
              <a:pathLst>
                <a:path w="7562" h="433" extrusionOk="0">
                  <a:moveTo>
                    <a:pt x="278" y="1"/>
                  </a:moveTo>
                  <a:cubicBezTo>
                    <a:pt x="1" y="1"/>
                    <a:pt x="1" y="433"/>
                    <a:pt x="278" y="433"/>
                  </a:cubicBezTo>
                  <a:lnTo>
                    <a:pt x="7253" y="433"/>
                  </a:lnTo>
                  <a:cubicBezTo>
                    <a:pt x="7562" y="433"/>
                    <a:pt x="7562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6" name="Google Shape;12426;p23"/>
            <p:cNvSpPr/>
            <p:nvPr/>
          </p:nvSpPr>
          <p:spPr>
            <a:xfrm>
              <a:off x="3275000" y="4141325"/>
              <a:ext cx="317900" cy="361875"/>
            </a:xfrm>
            <a:custGeom>
              <a:avLst/>
              <a:gdLst/>
              <a:ahLst/>
              <a:cxnLst/>
              <a:rect l="l" t="t" r="r" b="b"/>
              <a:pathLst>
                <a:path w="12716" h="14475" extrusionOk="0">
                  <a:moveTo>
                    <a:pt x="2386" y="430"/>
                  </a:moveTo>
                  <a:cubicBezTo>
                    <a:pt x="2403" y="430"/>
                    <a:pt x="2421" y="431"/>
                    <a:pt x="2438" y="432"/>
                  </a:cubicBezTo>
                  <a:lnTo>
                    <a:pt x="10308" y="432"/>
                  </a:lnTo>
                  <a:cubicBezTo>
                    <a:pt x="10586" y="432"/>
                    <a:pt x="10833" y="648"/>
                    <a:pt x="10802" y="926"/>
                  </a:cubicBezTo>
                  <a:lnTo>
                    <a:pt x="10802" y="1760"/>
                  </a:lnTo>
                  <a:lnTo>
                    <a:pt x="1914" y="1760"/>
                  </a:lnTo>
                  <a:lnTo>
                    <a:pt x="1914" y="926"/>
                  </a:lnTo>
                  <a:cubicBezTo>
                    <a:pt x="1914" y="664"/>
                    <a:pt x="2106" y="430"/>
                    <a:pt x="2386" y="430"/>
                  </a:cubicBezTo>
                  <a:close/>
                  <a:moveTo>
                    <a:pt x="1482" y="6728"/>
                  </a:moveTo>
                  <a:lnTo>
                    <a:pt x="1482" y="8487"/>
                  </a:lnTo>
                  <a:lnTo>
                    <a:pt x="587" y="7932"/>
                  </a:lnTo>
                  <a:cubicBezTo>
                    <a:pt x="617" y="7839"/>
                    <a:pt x="679" y="7716"/>
                    <a:pt x="772" y="7654"/>
                  </a:cubicBezTo>
                  <a:lnTo>
                    <a:pt x="1482" y="6728"/>
                  </a:lnTo>
                  <a:close/>
                  <a:moveTo>
                    <a:pt x="11234" y="6728"/>
                  </a:moveTo>
                  <a:lnTo>
                    <a:pt x="11975" y="7654"/>
                  </a:lnTo>
                  <a:cubicBezTo>
                    <a:pt x="12067" y="7716"/>
                    <a:pt x="12098" y="7808"/>
                    <a:pt x="12160" y="7932"/>
                  </a:cubicBezTo>
                  <a:lnTo>
                    <a:pt x="11234" y="8487"/>
                  </a:lnTo>
                  <a:lnTo>
                    <a:pt x="11234" y="6728"/>
                  </a:lnTo>
                  <a:close/>
                  <a:moveTo>
                    <a:pt x="9444" y="9598"/>
                  </a:moveTo>
                  <a:lnTo>
                    <a:pt x="8240" y="10370"/>
                  </a:lnTo>
                  <a:lnTo>
                    <a:pt x="4506" y="10370"/>
                  </a:lnTo>
                  <a:lnTo>
                    <a:pt x="3272" y="9598"/>
                  </a:lnTo>
                  <a:close/>
                  <a:moveTo>
                    <a:pt x="7561" y="10802"/>
                  </a:moveTo>
                  <a:lnTo>
                    <a:pt x="6389" y="11543"/>
                  </a:lnTo>
                  <a:lnTo>
                    <a:pt x="5185" y="10802"/>
                  </a:lnTo>
                  <a:close/>
                  <a:moveTo>
                    <a:pt x="2438" y="0"/>
                  </a:moveTo>
                  <a:cubicBezTo>
                    <a:pt x="1914" y="0"/>
                    <a:pt x="1482" y="432"/>
                    <a:pt x="1482" y="957"/>
                  </a:cubicBezTo>
                  <a:lnTo>
                    <a:pt x="1482" y="6080"/>
                  </a:lnTo>
                  <a:lnTo>
                    <a:pt x="432" y="7376"/>
                  </a:lnTo>
                  <a:cubicBezTo>
                    <a:pt x="154" y="7685"/>
                    <a:pt x="31" y="8086"/>
                    <a:pt x="31" y="8487"/>
                  </a:cubicBezTo>
                  <a:lnTo>
                    <a:pt x="31" y="11296"/>
                  </a:lnTo>
                  <a:cubicBezTo>
                    <a:pt x="31" y="11450"/>
                    <a:pt x="139" y="11527"/>
                    <a:pt x="247" y="11527"/>
                  </a:cubicBezTo>
                  <a:cubicBezTo>
                    <a:pt x="355" y="11527"/>
                    <a:pt x="463" y="11450"/>
                    <a:pt x="463" y="11296"/>
                  </a:cubicBezTo>
                  <a:lnTo>
                    <a:pt x="463" y="8518"/>
                  </a:lnTo>
                  <a:lnTo>
                    <a:pt x="463" y="8364"/>
                  </a:lnTo>
                  <a:lnTo>
                    <a:pt x="6265" y="11975"/>
                  </a:lnTo>
                  <a:cubicBezTo>
                    <a:pt x="6296" y="12006"/>
                    <a:pt x="6335" y="12021"/>
                    <a:pt x="6373" y="12021"/>
                  </a:cubicBezTo>
                  <a:cubicBezTo>
                    <a:pt x="6412" y="12021"/>
                    <a:pt x="6450" y="12006"/>
                    <a:pt x="6481" y="11975"/>
                  </a:cubicBezTo>
                  <a:lnTo>
                    <a:pt x="12283" y="8364"/>
                  </a:lnTo>
                  <a:cubicBezTo>
                    <a:pt x="12283" y="8426"/>
                    <a:pt x="12283" y="8457"/>
                    <a:pt x="12283" y="8518"/>
                  </a:cubicBezTo>
                  <a:lnTo>
                    <a:pt x="12283" y="13148"/>
                  </a:lnTo>
                  <a:cubicBezTo>
                    <a:pt x="12283" y="13641"/>
                    <a:pt x="11882" y="14043"/>
                    <a:pt x="11357" y="14043"/>
                  </a:cubicBezTo>
                  <a:lnTo>
                    <a:pt x="1327" y="14043"/>
                  </a:lnTo>
                  <a:cubicBezTo>
                    <a:pt x="833" y="14043"/>
                    <a:pt x="432" y="13641"/>
                    <a:pt x="432" y="13148"/>
                  </a:cubicBezTo>
                  <a:lnTo>
                    <a:pt x="432" y="12623"/>
                  </a:lnTo>
                  <a:cubicBezTo>
                    <a:pt x="432" y="12484"/>
                    <a:pt x="324" y="12415"/>
                    <a:pt x="216" y="12415"/>
                  </a:cubicBezTo>
                  <a:cubicBezTo>
                    <a:pt x="108" y="12415"/>
                    <a:pt x="0" y="12484"/>
                    <a:pt x="0" y="12623"/>
                  </a:cubicBezTo>
                  <a:lnTo>
                    <a:pt x="0" y="13148"/>
                  </a:lnTo>
                  <a:cubicBezTo>
                    <a:pt x="31" y="13888"/>
                    <a:pt x="617" y="14475"/>
                    <a:pt x="1327" y="14475"/>
                  </a:cubicBezTo>
                  <a:lnTo>
                    <a:pt x="11357" y="14475"/>
                  </a:lnTo>
                  <a:cubicBezTo>
                    <a:pt x="12098" y="14475"/>
                    <a:pt x="12684" y="13888"/>
                    <a:pt x="12684" y="13148"/>
                  </a:cubicBezTo>
                  <a:lnTo>
                    <a:pt x="12684" y="8518"/>
                  </a:lnTo>
                  <a:cubicBezTo>
                    <a:pt x="12715" y="8117"/>
                    <a:pt x="12561" y="7716"/>
                    <a:pt x="12314" y="7407"/>
                  </a:cubicBezTo>
                  <a:lnTo>
                    <a:pt x="12314" y="7376"/>
                  </a:lnTo>
                  <a:lnTo>
                    <a:pt x="11234" y="6049"/>
                  </a:lnTo>
                  <a:lnTo>
                    <a:pt x="11234" y="5185"/>
                  </a:lnTo>
                  <a:cubicBezTo>
                    <a:pt x="11234" y="5031"/>
                    <a:pt x="11126" y="4954"/>
                    <a:pt x="11018" y="4954"/>
                  </a:cubicBezTo>
                  <a:cubicBezTo>
                    <a:pt x="10910" y="4954"/>
                    <a:pt x="10802" y="5031"/>
                    <a:pt x="10802" y="5185"/>
                  </a:cubicBezTo>
                  <a:lnTo>
                    <a:pt x="10802" y="8734"/>
                  </a:lnTo>
                  <a:lnTo>
                    <a:pt x="10030" y="9259"/>
                  </a:lnTo>
                  <a:cubicBezTo>
                    <a:pt x="9969" y="9197"/>
                    <a:pt x="9907" y="9166"/>
                    <a:pt x="9845" y="9166"/>
                  </a:cubicBezTo>
                  <a:lnTo>
                    <a:pt x="2870" y="9166"/>
                  </a:lnTo>
                  <a:cubicBezTo>
                    <a:pt x="2809" y="9166"/>
                    <a:pt x="2747" y="9197"/>
                    <a:pt x="2716" y="9259"/>
                  </a:cubicBezTo>
                  <a:lnTo>
                    <a:pt x="1914" y="8734"/>
                  </a:lnTo>
                  <a:lnTo>
                    <a:pt x="1914" y="2161"/>
                  </a:lnTo>
                  <a:lnTo>
                    <a:pt x="10833" y="2161"/>
                  </a:lnTo>
                  <a:lnTo>
                    <a:pt x="10833" y="3889"/>
                  </a:lnTo>
                  <a:cubicBezTo>
                    <a:pt x="10833" y="4028"/>
                    <a:pt x="10941" y="4097"/>
                    <a:pt x="11049" y="4097"/>
                  </a:cubicBezTo>
                  <a:cubicBezTo>
                    <a:pt x="11157" y="4097"/>
                    <a:pt x="11265" y="4028"/>
                    <a:pt x="11265" y="3889"/>
                  </a:cubicBezTo>
                  <a:lnTo>
                    <a:pt x="11265" y="957"/>
                  </a:lnTo>
                  <a:cubicBezTo>
                    <a:pt x="11265" y="432"/>
                    <a:pt x="10833" y="0"/>
                    <a:pt x="103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27" name="Google Shape;12427;p23"/>
          <p:cNvGrpSpPr/>
          <p:nvPr/>
        </p:nvGrpSpPr>
        <p:grpSpPr>
          <a:xfrm>
            <a:off x="5484394" y="1765781"/>
            <a:ext cx="361875" cy="361900"/>
            <a:chOff x="6250075" y="3563425"/>
            <a:chExt cx="361875" cy="361900"/>
          </a:xfrm>
        </p:grpSpPr>
        <p:sp>
          <p:nvSpPr>
            <p:cNvPr id="12428" name="Google Shape;12428;p23"/>
            <p:cNvSpPr/>
            <p:nvPr/>
          </p:nvSpPr>
          <p:spPr>
            <a:xfrm>
              <a:off x="6309050" y="3728950"/>
              <a:ext cx="126650" cy="94125"/>
            </a:xfrm>
            <a:custGeom>
              <a:avLst/>
              <a:gdLst/>
              <a:ahLst/>
              <a:cxnLst/>
              <a:rect l="l" t="t" r="r" b="b"/>
              <a:pathLst>
                <a:path w="5066" h="3765" extrusionOk="0">
                  <a:moveTo>
                    <a:pt x="2543" y="439"/>
                  </a:moveTo>
                  <a:cubicBezTo>
                    <a:pt x="2840" y="439"/>
                    <a:pt x="3135" y="533"/>
                    <a:pt x="3382" y="725"/>
                  </a:cubicBezTo>
                  <a:lnTo>
                    <a:pt x="1376" y="2731"/>
                  </a:lnTo>
                  <a:cubicBezTo>
                    <a:pt x="944" y="2176"/>
                    <a:pt x="1005" y="1373"/>
                    <a:pt x="1499" y="879"/>
                  </a:cubicBezTo>
                  <a:cubicBezTo>
                    <a:pt x="1791" y="587"/>
                    <a:pt x="2169" y="439"/>
                    <a:pt x="2543" y="439"/>
                  </a:cubicBezTo>
                  <a:close/>
                  <a:moveTo>
                    <a:pt x="3690" y="1034"/>
                  </a:moveTo>
                  <a:lnTo>
                    <a:pt x="3690" y="1034"/>
                  </a:lnTo>
                  <a:cubicBezTo>
                    <a:pt x="4123" y="1620"/>
                    <a:pt x="4061" y="2392"/>
                    <a:pt x="3536" y="2916"/>
                  </a:cubicBezTo>
                  <a:cubicBezTo>
                    <a:pt x="3289" y="3194"/>
                    <a:pt x="2919" y="3348"/>
                    <a:pt x="2518" y="3348"/>
                  </a:cubicBezTo>
                  <a:cubicBezTo>
                    <a:pt x="2209" y="3348"/>
                    <a:pt x="1900" y="3225"/>
                    <a:pt x="1684" y="3040"/>
                  </a:cubicBezTo>
                  <a:lnTo>
                    <a:pt x="3690" y="1034"/>
                  </a:lnTo>
                  <a:close/>
                  <a:moveTo>
                    <a:pt x="2548" y="0"/>
                  </a:moveTo>
                  <a:cubicBezTo>
                    <a:pt x="1162" y="0"/>
                    <a:pt x="0" y="1682"/>
                    <a:pt x="1067" y="3040"/>
                  </a:cubicBezTo>
                  <a:lnTo>
                    <a:pt x="697" y="3410"/>
                  </a:lnTo>
                  <a:cubicBezTo>
                    <a:pt x="635" y="3503"/>
                    <a:pt x="635" y="3626"/>
                    <a:pt x="697" y="3719"/>
                  </a:cubicBezTo>
                  <a:cubicBezTo>
                    <a:pt x="743" y="3749"/>
                    <a:pt x="797" y="3765"/>
                    <a:pt x="851" y="3765"/>
                  </a:cubicBezTo>
                  <a:cubicBezTo>
                    <a:pt x="905" y="3765"/>
                    <a:pt x="959" y="3749"/>
                    <a:pt x="1005" y="3719"/>
                  </a:cubicBezTo>
                  <a:lnTo>
                    <a:pt x="1376" y="3348"/>
                  </a:lnTo>
                  <a:cubicBezTo>
                    <a:pt x="1746" y="3639"/>
                    <a:pt x="2141" y="3764"/>
                    <a:pt x="2519" y="3764"/>
                  </a:cubicBezTo>
                  <a:cubicBezTo>
                    <a:pt x="3904" y="3764"/>
                    <a:pt x="5066" y="2083"/>
                    <a:pt x="3999" y="725"/>
                  </a:cubicBezTo>
                  <a:lnTo>
                    <a:pt x="4339" y="355"/>
                  </a:lnTo>
                  <a:cubicBezTo>
                    <a:pt x="4502" y="214"/>
                    <a:pt x="4365" y="3"/>
                    <a:pt x="4208" y="3"/>
                  </a:cubicBezTo>
                  <a:cubicBezTo>
                    <a:pt x="4158" y="3"/>
                    <a:pt x="4106" y="25"/>
                    <a:pt x="4061" y="77"/>
                  </a:cubicBezTo>
                  <a:lnTo>
                    <a:pt x="3690" y="416"/>
                  </a:lnTo>
                  <a:cubicBezTo>
                    <a:pt x="3320" y="125"/>
                    <a:pt x="2925" y="0"/>
                    <a:pt x="2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29" name="Google Shape;12429;p23"/>
            <p:cNvSpPr/>
            <p:nvPr/>
          </p:nvSpPr>
          <p:spPr>
            <a:xfrm>
              <a:off x="6525775" y="3657150"/>
              <a:ext cx="69975" cy="54450"/>
            </a:xfrm>
            <a:custGeom>
              <a:avLst/>
              <a:gdLst/>
              <a:ahLst/>
              <a:cxnLst/>
              <a:rect l="l" t="t" r="r" b="b"/>
              <a:pathLst>
                <a:path w="2799" h="2178" extrusionOk="0">
                  <a:moveTo>
                    <a:pt x="1410" y="449"/>
                  </a:moveTo>
                  <a:cubicBezTo>
                    <a:pt x="1502" y="449"/>
                    <a:pt x="1595" y="480"/>
                    <a:pt x="1688" y="511"/>
                  </a:cubicBezTo>
                  <a:lnTo>
                    <a:pt x="823" y="1375"/>
                  </a:lnTo>
                  <a:cubicBezTo>
                    <a:pt x="700" y="1128"/>
                    <a:pt x="762" y="819"/>
                    <a:pt x="947" y="634"/>
                  </a:cubicBezTo>
                  <a:cubicBezTo>
                    <a:pt x="1070" y="511"/>
                    <a:pt x="1256" y="449"/>
                    <a:pt x="1410" y="449"/>
                  </a:cubicBezTo>
                  <a:close/>
                  <a:moveTo>
                    <a:pt x="1996" y="819"/>
                  </a:moveTo>
                  <a:lnTo>
                    <a:pt x="1996" y="819"/>
                  </a:lnTo>
                  <a:cubicBezTo>
                    <a:pt x="2120" y="1066"/>
                    <a:pt x="2058" y="1344"/>
                    <a:pt x="1873" y="1560"/>
                  </a:cubicBezTo>
                  <a:cubicBezTo>
                    <a:pt x="1753" y="1680"/>
                    <a:pt x="1582" y="1748"/>
                    <a:pt x="1410" y="1748"/>
                  </a:cubicBezTo>
                  <a:cubicBezTo>
                    <a:pt x="1315" y="1748"/>
                    <a:pt x="1220" y="1727"/>
                    <a:pt x="1132" y="1684"/>
                  </a:cubicBezTo>
                  <a:lnTo>
                    <a:pt x="1996" y="819"/>
                  </a:lnTo>
                  <a:close/>
                  <a:moveTo>
                    <a:pt x="1393" y="1"/>
                  </a:moveTo>
                  <a:cubicBezTo>
                    <a:pt x="632" y="1"/>
                    <a:pt x="1" y="900"/>
                    <a:pt x="515" y="1684"/>
                  </a:cubicBezTo>
                  <a:lnTo>
                    <a:pt x="391" y="1807"/>
                  </a:lnTo>
                  <a:cubicBezTo>
                    <a:pt x="249" y="1973"/>
                    <a:pt x="381" y="2176"/>
                    <a:pt x="548" y="2176"/>
                  </a:cubicBezTo>
                  <a:cubicBezTo>
                    <a:pt x="597" y="2176"/>
                    <a:pt x="650" y="2158"/>
                    <a:pt x="700" y="2116"/>
                  </a:cubicBezTo>
                  <a:lnTo>
                    <a:pt x="823" y="1992"/>
                  </a:lnTo>
                  <a:cubicBezTo>
                    <a:pt x="1009" y="2116"/>
                    <a:pt x="1194" y="2177"/>
                    <a:pt x="1410" y="2177"/>
                  </a:cubicBezTo>
                  <a:cubicBezTo>
                    <a:pt x="2274" y="2177"/>
                    <a:pt x="2799" y="1221"/>
                    <a:pt x="2336" y="511"/>
                  </a:cubicBezTo>
                  <a:lnTo>
                    <a:pt x="2459" y="357"/>
                  </a:lnTo>
                  <a:cubicBezTo>
                    <a:pt x="2521" y="295"/>
                    <a:pt x="2521" y="140"/>
                    <a:pt x="2459" y="79"/>
                  </a:cubicBezTo>
                  <a:lnTo>
                    <a:pt x="2428" y="79"/>
                  </a:lnTo>
                  <a:cubicBezTo>
                    <a:pt x="2382" y="32"/>
                    <a:pt x="2328" y="9"/>
                    <a:pt x="2274" y="9"/>
                  </a:cubicBezTo>
                  <a:cubicBezTo>
                    <a:pt x="2220" y="9"/>
                    <a:pt x="2166" y="32"/>
                    <a:pt x="2120" y="79"/>
                  </a:cubicBezTo>
                  <a:lnTo>
                    <a:pt x="1996" y="202"/>
                  </a:lnTo>
                  <a:cubicBezTo>
                    <a:pt x="1798" y="62"/>
                    <a:pt x="1591" y="1"/>
                    <a:pt x="1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0" name="Google Shape;12430;p23"/>
            <p:cNvSpPr/>
            <p:nvPr/>
          </p:nvSpPr>
          <p:spPr>
            <a:xfrm>
              <a:off x="6510075" y="3563625"/>
              <a:ext cx="101875" cy="177300"/>
            </a:xfrm>
            <a:custGeom>
              <a:avLst/>
              <a:gdLst/>
              <a:ahLst/>
              <a:cxnLst/>
              <a:rect l="l" t="t" r="r" b="b"/>
              <a:pathLst>
                <a:path w="4075" h="7092" extrusionOk="0">
                  <a:moveTo>
                    <a:pt x="2038" y="1"/>
                  </a:moveTo>
                  <a:cubicBezTo>
                    <a:pt x="1930" y="1"/>
                    <a:pt x="1822" y="70"/>
                    <a:pt x="1822" y="209"/>
                  </a:cubicBezTo>
                  <a:lnTo>
                    <a:pt x="1822" y="980"/>
                  </a:lnTo>
                  <a:lnTo>
                    <a:pt x="1451" y="980"/>
                  </a:lnTo>
                  <a:cubicBezTo>
                    <a:pt x="1174" y="980"/>
                    <a:pt x="896" y="1104"/>
                    <a:pt x="742" y="1320"/>
                  </a:cubicBezTo>
                  <a:lnTo>
                    <a:pt x="217" y="1968"/>
                  </a:lnTo>
                  <a:cubicBezTo>
                    <a:pt x="63" y="2122"/>
                    <a:pt x="1" y="2338"/>
                    <a:pt x="1" y="2554"/>
                  </a:cubicBezTo>
                  <a:lnTo>
                    <a:pt x="1" y="6165"/>
                  </a:lnTo>
                  <a:cubicBezTo>
                    <a:pt x="1" y="6659"/>
                    <a:pt x="402" y="7091"/>
                    <a:pt x="927" y="7091"/>
                  </a:cubicBezTo>
                  <a:lnTo>
                    <a:pt x="3180" y="7091"/>
                  </a:lnTo>
                  <a:cubicBezTo>
                    <a:pt x="3674" y="7091"/>
                    <a:pt x="4075" y="6659"/>
                    <a:pt x="4075" y="6165"/>
                  </a:cubicBezTo>
                  <a:lnTo>
                    <a:pt x="4075" y="4344"/>
                  </a:lnTo>
                  <a:cubicBezTo>
                    <a:pt x="4075" y="4206"/>
                    <a:pt x="3974" y="4136"/>
                    <a:pt x="3874" y="4136"/>
                  </a:cubicBezTo>
                  <a:cubicBezTo>
                    <a:pt x="3774" y="4136"/>
                    <a:pt x="3674" y="4206"/>
                    <a:pt x="3674" y="4344"/>
                  </a:cubicBezTo>
                  <a:lnTo>
                    <a:pt x="3674" y="6165"/>
                  </a:lnTo>
                  <a:cubicBezTo>
                    <a:pt x="3674" y="6443"/>
                    <a:pt x="3458" y="6659"/>
                    <a:pt x="3180" y="6659"/>
                  </a:cubicBezTo>
                  <a:lnTo>
                    <a:pt x="927" y="6659"/>
                  </a:lnTo>
                  <a:cubicBezTo>
                    <a:pt x="649" y="6659"/>
                    <a:pt x="433" y="6443"/>
                    <a:pt x="433" y="6165"/>
                  </a:cubicBezTo>
                  <a:lnTo>
                    <a:pt x="433" y="2524"/>
                  </a:lnTo>
                  <a:cubicBezTo>
                    <a:pt x="433" y="2431"/>
                    <a:pt x="464" y="2308"/>
                    <a:pt x="526" y="2215"/>
                  </a:cubicBezTo>
                  <a:lnTo>
                    <a:pt x="1050" y="1567"/>
                  </a:lnTo>
                  <a:cubicBezTo>
                    <a:pt x="1143" y="1443"/>
                    <a:pt x="1297" y="1382"/>
                    <a:pt x="1451" y="1382"/>
                  </a:cubicBezTo>
                  <a:lnTo>
                    <a:pt x="1822" y="1382"/>
                  </a:lnTo>
                  <a:lnTo>
                    <a:pt x="1822" y="2308"/>
                  </a:lnTo>
                  <a:cubicBezTo>
                    <a:pt x="1822" y="2431"/>
                    <a:pt x="1914" y="2524"/>
                    <a:pt x="2038" y="2524"/>
                  </a:cubicBezTo>
                  <a:cubicBezTo>
                    <a:pt x="2161" y="2524"/>
                    <a:pt x="2254" y="2431"/>
                    <a:pt x="2254" y="2308"/>
                  </a:cubicBezTo>
                  <a:lnTo>
                    <a:pt x="2254" y="1382"/>
                  </a:lnTo>
                  <a:lnTo>
                    <a:pt x="2655" y="1382"/>
                  </a:lnTo>
                  <a:cubicBezTo>
                    <a:pt x="2809" y="1382"/>
                    <a:pt x="2933" y="1443"/>
                    <a:pt x="3025" y="1567"/>
                  </a:cubicBezTo>
                  <a:lnTo>
                    <a:pt x="3550" y="2215"/>
                  </a:lnTo>
                  <a:cubicBezTo>
                    <a:pt x="3612" y="2308"/>
                    <a:pt x="3674" y="2431"/>
                    <a:pt x="3674" y="2524"/>
                  </a:cubicBezTo>
                  <a:lnTo>
                    <a:pt x="3674" y="3141"/>
                  </a:lnTo>
                  <a:cubicBezTo>
                    <a:pt x="3674" y="3264"/>
                    <a:pt x="3766" y="3357"/>
                    <a:pt x="3859" y="3357"/>
                  </a:cubicBezTo>
                  <a:cubicBezTo>
                    <a:pt x="3982" y="3357"/>
                    <a:pt x="4075" y="3264"/>
                    <a:pt x="4075" y="3141"/>
                  </a:cubicBezTo>
                  <a:lnTo>
                    <a:pt x="4075" y="2554"/>
                  </a:lnTo>
                  <a:cubicBezTo>
                    <a:pt x="4075" y="2338"/>
                    <a:pt x="4013" y="2122"/>
                    <a:pt x="3890" y="1968"/>
                  </a:cubicBezTo>
                  <a:lnTo>
                    <a:pt x="3365" y="1320"/>
                  </a:lnTo>
                  <a:cubicBezTo>
                    <a:pt x="3180" y="1104"/>
                    <a:pt x="2933" y="980"/>
                    <a:pt x="2655" y="980"/>
                  </a:cubicBezTo>
                  <a:lnTo>
                    <a:pt x="2254" y="980"/>
                  </a:lnTo>
                  <a:lnTo>
                    <a:pt x="2254" y="209"/>
                  </a:lnTo>
                  <a:cubicBezTo>
                    <a:pt x="2254" y="70"/>
                    <a:pt x="2146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1" name="Google Shape;12431;p23"/>
            <p:cNvSpPr/>
            <p:nvPr/>
          </p:nvSpPr>
          <p:spPr>
            <a:xfrm>
              <a:off x="6250075" y="3563425"/>
              <a:ext cx="361875" cy="361900"/>
            </a:xfrm>
            <a:custGeom>
              <a:avLst/>
              <a:gdLst/>
              <a:ahLst/>
              <a:cxnLst/>
              <a:rect l="l" t="t" r="r" b="b"/>
              <a:pathLst>
                <a:path w="14475" h="14476" extrusionOk="0">
                  <a:moveTo>
                    <a:pt x="5093" y="433"/>
                  </a:moveTo>
                  <a:cubicBezTo>
                    <a:pt x="6019" y="433"/>
                    <a:pt x="6759" y="1174"/>
                    <a:pt x="6759" y="2099"/>
                  </a:cubicBezTo>
                  <a:lnTo>
                    <a:pt x="6759" y="3365"/>
                  </a:lnTo>
                  <a:lnTo>
                    <a:pt x="3025" y="3365"/>
                  </a:lnTo>
                  <a:lnTo>
                    <a:pt x="3025" y="2099"/>
                  </a:lnTo>
                  <a:cubicBezTo>
                    <a:pt x="3025" y="1174"/>
                    <a:pt x="3766" y="433"/>
                    <a:pt x="4692" y="433"/>
                  </a:cubicBezTo>
                  <a:close/>
                  <a:moveTo>
                    <a:pt x="13641" y="8179"/>
                  </a:moveTo>
                  <a:cubicBezTo>
                    <a:pt x="13858" y="8210"/>
                    <a:pt x="14074" y="8395"/>
                    <a:pt x="14074" y="8642"/>
                  </a:cubicBezTo>
                  <a:lnTo>
                    <a:pt x="14074" y="8982"/>
                  </a:lnTo>
                  <a:lnTo>
                    <a:pt x="8210" y="8982"/>
                  </a:lnTo>
                  <a:lnTo>
                    <a:pt x="8210" y="8642"/>
                  </a:lnTo>
                  <a:cubicBezTo>
                    <a:pt x="8210" y="8395"/>
                    <a:pt x="8395" y="8179"/>
                    <a:pt x="8642" y="8179"/>
                  </a:cubicBezTo>
                  <a:close/>
                  <a:moveTo>
                    <a:pt x="4692" y="1"/>
                  </a:moveTo>
                  <a:cubicBezTo>
                    <a:pt x="3519" y="1"/>
                    <a:pt x="2593" y="927"/>
                    <a:pt x="2593" y="2099"/>
                  </a:cubicBezTo>
                  <a:lnTo>
                    <a:pt x="2593" y="3365"/>
                  </a:lnTo>
                  <a:lnTo>
                    <a:pt x="247" y="3365"/>
                  </a:lnTo>
                  <a:cubicBezTo>
                    <a:pt x="124" y="3365"/>
                    <a:pt x="31" y="3457"/>
                    <a:pt x="31" y="3581"/>
                  </a:cubicBezTo>
                  <a:lnTo>
                    <a:pt x="31" y="4661"/>
                  </a:lnTo>
                  <a:cubicBezTo>
                    <a:pt x="31" y="4800"/>
                    <a:pt x="132" y="4869"/>
                    <a:pt x="232" y="4869"/>
                  </a:cubicBezTo>
                  <a:cubicBezTo>
                    <a:pt x="332" y="4869"/>
                    <a:pt x="433" y="4800"/>
                    <a:pt x="433" y="4661"/>
                  </a:cubicBezTo>
                  <a:lnTo>
                    <a:pt x="433" y="3797"/>
                  </a:lnTo>
                  <a:lnTo>
                    <a:pt x="2624" y="3797"/>
                  </a:lnTo>
                  <a:lnTo>
                    <a:pt x="2624" y="4661"/>
                  </a:lnTo>
                  <a:cubicBezTo>
                    <a:pt x="2624" y="4800"/>
                    <a:pt x="2724" y="4869"/>
                    <a:pt x="2824" y="4869"/>
                  </a:cubicBezTo>
                  <a:cubicBezTo>
                    <a:pt x="2925" y="4869"/>
                    <a:pt x="3025" y="4800"/>
                    <a:pt x="3025" y="4661"/>
                  </a:cubicBezTo>
                  <a:lnTo>
                    <a:pt x="3025" y="3797"/>
                  </a:lnTo>
                  <a:lnTo>
                    <a:pt x="6790" y="3797"/>
                  </a:lnTo>
                  <a:lnTo>
                    <a:pt x="6790" y="4661"/>
                  </a:lnTo>
                  <a:cubicBezTo>
                    <a:pt x="6790" y="4800"/>
                    <a:pt x="6890" y="4869"/>
                    <a:pt x="6991" y="4869"/>
                  </a:cubicBezTo>
                  <a:cubicBezTo>
                    <a:pt x="7091" y="4869"/>
                    <a:pt x="7191" y="4800"/>
                    <a:pt x="7191" y="4661"/>
                  </a:cubicBezTo>
                  <a:lnTo>
                    <a:pt x="7191" y="3797"/>
                  </a:lnTo>
                  <a:lnTo>
                    <a:pt x="9352" y="3797"/>
                  </a:lnTo>
                  <a:lnTo>
                    <a:pt x="9352" y="7778"/>
                  </a:lnTo>
                  <a:lnTo>
                    <a:pt x="8673" y="7778"/>
                  </a:lnTo>
                  <a:cubicBezTo>
                    <a:pt x="8179" y="7778"/>
                    <a:pt x="7809" y="8148"/>
                    <a:pt x="7809" y="8642"/>
                  </a:cubicBezTo>
                  <a:lnTo>
                    <a:pt x="7809" y="12037"/>
                  </a:lnTo>
                  <a:lnTo>
                    <a:pt x="2902" y="12037"/>
                  </a:lnTo>
                  <a:cubicBezTo>
                    <a:pt x="2624" y="12037"/>
                    <a:pt x="2624" y="12438"/>
                    <a:pt x="2902" y="12438"/>
                  </a:cubicBezTo>
                  <a:lnTo>
                    <a:pt x="7778" y="12438"/>
                  </a:lnTo>
                  <a:lnTo>
                    <a:pt x="7778" y="13611"/>
                  </a:lnTo>
                  <a:cubicBezTo>
                    <a:pt x="7778" y="13765"/>
                    <a:pt x="7809" y="13889"/>
                    <a:pt x="7901" y="14043"/>
                  </a:cubicBezTo>
                  <a:lnTo>
                    <a:pt x="1081" y="14043"/>
                  </a:lnTo>
                  <a:cubicBezTo>
                    <a:pt x="710" y="14043"/>
                    <a:pt x="433" y="13765"/>
                    <a:pt x="433" y="13395"/>
                  </a:cubicBezTo>
                  <a:lnTo>
                    <a:pt x="433" y="12438"/>
                  </a:lnTo>
                  <a:lnTo>
                    <a:pt x="1698" y="12438"/>
                  </a:lnTo>
                  <a:cubicBezTo>
                    <a:pt x="1976" y="12438"/>
                    <a:pt x="1976" y="12006"/>
                    <a:pt x="1698" y="12006"/>
                  </a:cubicBezTo>
                  <a:lnTo>
                    <a:pt x="433" y="12006"/>
                  </a:lnTo>
                  <a:lnTo>
                    <a:pt x="433" y="5834"/>
                  </a:lnTo>
                  <a:cubicBezTo>
                    <a:pt x="433" y="5679"/>
                    <a:pt x="325" y="5602"/>
                    <a:pt x="217" y="5602"/>
                  </a:cubicBezTo>
                  <a:cubicBezTo>
                    <a:pt x="109" y="5602"/>
                    <a:pt x="1" y="5679"/>
                    <a:pt x="1" y="5834"/>
                  </a:cubicBezTo>
                  <a:lnTo>
                    <a:pt x="1" y="13426"/>
                  </a:lnTo>
                  <a:cubicBezTo>
                    <a:pt x="1" y="14012"/>
                    <a:pt x="463" y="14475"/>
                    <a:pt x="1081" y="14475"/>
                  </a:cubicBezTo>
                  <a:lnTo>
                    <a:pt x="11944" y="14475"/>
                  </a:lnTo>
                  <a:cubicBezTo>
                    <a:pt x="12222" y="14475"/>
                    <a:pt x="12222" y="14043"/>
                    <a:pt x="11944" y="14043"/>
                  </a:cubicBezTo>
                  <a:lnTo>
                    <a:pt x="8642" y="14043"/>
                  </a:lnTo>
                  <a:cubicBezTo>
                    <a:pt x="8395" y="14043"/>
                    <a:pt x="8210" y="13858"/>
                    <a:pt x="8210" y="13611"/>
                  </a:cubicBezTo>
                  <a:lnTo>
                    <a:pt x="8210" y="9414"/>
                  </a:lnTo>
                  <a:lnTo>
                    <a:pt x="14043" y="9414"/>
                  </a:lnTo>
                  <a:lnTo>
                    <a:pt x="14043" y="13611"/>
                  </a:lnTo>
                  <a:cubicBezTo>
                    <a:pt x="14043" y="13858"/>
                    <a:pt x="13858" y="14043"/>
                    <a:pt x="13611" y="14043"/>
                  </a:cubicBezTo>
                  <a:lnTo>
                    <a:pt x="13117" y="14043"/>
                  </a:lnTo>
                  <a:cubicBezTo>
                    <a:pt x="12839" y="14043"/>
                    <a:pt x="12839" y="14475"/>
                    <a:pt x="13117" y="14475"/>
                  </a:cubicBezTo>
                  <a:lnTo>
                    <a:pt x="13611" y="14475"/>
                  </a:lnTo>
                  <a:cubicBezTo>
                    <a:pt x="14104" y="14475"/>
                    <a:pt x="14475" y="14105"/>
                    <a:pt x="14475" y="13611"/>
                  </a:cubicBezTo>
                  <a:lnTo>
                    <a:pt x="14475" y="8642"/>
                  </a:lnTo>
                  <a:cubicBezTo>
                    <a:pt x="14475" y="8148"/>
                    <a:pt x="14104" y="7778"/>
                    <a:pt x="13641" y="7778"/>
                  </a:cubicBezTo>
                  <a:lnTo>
                    <a:pt x="9784" y="7778"/>
                  </a:lnTo>
                  <a:lnTo>
                    <a:pt x="9784" y="3581"/>
                  </a:lnTo>
                  <a:cubicBezTo>
                    <a:pt x="9784" y="3457"/>
                    <a:pt x="9660" y="3365"/>
                    <a:pt x="9568" y="3365"/>
                  </a:cubicBezTo>
                  <a:lnTo>
                    <a:pt x="7191" y="3365"/>
                  </a:lnTo>
                  <a:lnTo>
                    <a:pt x="7191" y="2099"/>
                  </a:lnTo>
                  <a:cubicBezTo>
                    <a:pt x="7191" y="927"/>
                    <a:pt x="6235" y="1"/>
                    <a:pt x="50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2" name="Google Shape;12432;p23"/>
            <p:cNvSpPr/>
            <p:nvPr/>
          </p:nvSpPr>
          <p:spPr>
            <a:xfrm>
              <a:off x="6483950" y="3822850"/>
              <a:ext cx="88575" cy="67175"/>
            </a:xfrm>
            <a:custGeom>
              <a:avLst/>
              <a:gdLst/>
              <a:ahLst/>
              <a:cxnLst/>
              <a:rect l="l" t="t" r="r" b="b"/>
              <a:pathLst>
                <a:path w="3543" h="2687" extrusionOk="0">
                  <a:moveTo>
                    <a:pt x="1787" y="456"/>
                  </a:moveTo>
                  <a:cubicBezTo>
                    <a:pt x="1941" y="456"/>
                    <a:pt x="2095" y="487"/>
                    <a:pt x="2250" y="580"/>
                  </a:cubicBezTo>
                  <a:lnTo>
                    <a:pt x="1015" y="1814"/>
                  </a:lnTo>
                  <a:cubicBezTo>
                    <a:pt x="799" y="1444"/>
                    <a:pt x="861" y="1012"/>
                    <a:pt x="1139" y="703"/>
                  </a:cubicBezTo>
                  <a:cubicBezTo>
                    <a:pt x="1324" y="549"/>
                    <a:pt x="1540" y="456"/>
                    <a:pt x="1787" y="456"/>
                  </a:cubicBezTo>
                  <a:close/>
                  <a:moveTo>
                    <a:pt x="2558" y="858"/>
                  </a:moveTo>
                  <a:lnTo>
                    <a:pt x="2558" y="858"/>
                  </a:lnTo>
                  <a:cubicBezTo>
                    <a:pt x="2774" y="1228"/>
                    <a:pt x="2713" y="1660"/>
                    <a:pt x="2404" y="1969"/>
                  </a:cubicBezTo>
                  <a:cubicBezTo>
                    <a:pt x="2239" y="2133"/>
                    <a:pt x="2010" y="2222"/>
                    <a:pt x="1779" y="2222"/>
                  </a:cubicBezTo>
                  <a:cubicBezTo>
                    <a:pt x="1621" y="2222"/>
                    <a:pt x="1462" y="2180"/>
                    <a:pt x="1324" y="2092"/>
                  </a:cubicBezTo>
                  <a:lnTo>
                    <a:pt x="2558" y="858"/>
                  </a:lnTo>
                  <a:close/>
                  <a:moveTo>
                    <a:pt x="1766" y="1"/>
                  </a:moveTo>
                  <a:cubicBezTo>
                    <a:pt x="793" y="1"/>
                    <a:pt x="0" y="1148"/>
                    <a:pt x="707" y="2123"/>
                  </a:cubicBezTo>
                  <a:lnTo>
                    <a:pt x="521" y="2308"/>
                  </a:lnTo>
                  <a:cubicBezTo>
                    <a:pt x="429" y="2401"/>
                    <a:pt x="429" y="2524"/>
                    <a:pt x="521" y="2617"/>
                  </a:cubicBezTo>
                  <a:cubicBezTo>
                    <a:pt x="552" y="2663"/>
                    <a:pt x="598" y="2686"/>
                    <a:pt x="649" y="2686"/>
                  </a:cubicBezTo>
                  <a:cubicBezTo>
                    <a:pt x="699" y="2686"/>
                    <a:pt x="753" y="2663"/>
                    <a:pt x="799" y="2617"/>
                  </a:cubicBezTo>
                  <a:lnTo>
                    <a:pt x="1015" y="2401"/>
                  </a:lnTo>
                  <a:cubicBezTo>
                    <a:pt x="1269" y="2590"/>
                    <a:pt x="1537" y="2671"/>
                    <a:pt x="1793" y="2671"/>
                  </a:cubicBezTo>
                  <a:cubicBezTo>
                    <a:pt x="2750" y="2671"/>
                    <a:pt x="3542" y="1529"/>
                    <a:pt x="2836" y="580"/>
                  </a:cubicBezTo>
                  <a:lnTo>
                    <a:pt x="3052" y="364"/>
                  </a:lnTo>
                  <a:cubicBezTo>
                    <a:pt x="3114" y="302"/>
                    <a:pt x="3114" y="148"/>
                    <a:pt x="3052" y="86"/>
                  </a:cubicBezTo>
                  <a:cubicBezTo>
                    <a:pt x="3006" y="40"/>
                    <a:pt x="2952" y="17"/>
                    <a:pt x="2898" y="17"/>
                  </a:cubicBezTo>
                  <a:cubicBezTo>
                    <a:pt x="2844" y="17"/>
                    <a:pt x="2790" y="40"/>
                    <a:pt x="2743" y="86"/>
                  </a:cubicBezTo>
                  <a:lnTo>
                    <a:pt x="2558" y="271"/>
                  </a:lnTo>
                  <a:cubicBezTo>
                    <a:pt x="2298" y="83"/>
                    <a:pt x="2026" y="1"/>
                    <a:pt x="1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33" name="Google Shape;12433;p23"/>
          <p:cNvGrpSpPr/>
          <p:nvPr/>
        </p:nvGrpSpPr>
        <p:grpSpPr>
          <a:xfrm>
            <a:off x="6266531" y="1765781"/>
            <a:ext cx="365725" cy="361900"/>
            <a:chOff x="5504000" y="3563425"/>
            <a:chExt cx="365725" cy="361900"/>
          </a:xfrm>
        </p:grpSpPr>
        <p:sp>
          <p:nvSpPr>
            <p:cNvPr id="12434" name="Google Shape;12434;p23"/>
            <p:cNvSpPr/>
            <p:nvPr/>
          </p:nvSpPr>
          <p:spPr>
            <a:xfrm>
              <a:off x="5564950" y="3631200"/>
              <a:ext cx="243050" cy="227000"/>
            </a:xfrm>
            <a:custGeom>
              <a:avLst/>
              <a:gdLst/>
              <a:ahLst/>
              <a:cxnLst/>
              <a:rect l="l" t="t" r="r" b="b"/>
              <a:pathLst>
                <a:path w="9722" h="9080" extrusionOk="0">
                  <a:moveTo>
                    <a:pt x="5247" y="2444"/>
                  </a:moveTo>
                  <a:cubicBezTo>
                    <a:pt x="5339" y="2629"/>
                    <a:pt x="5432" y="2783"/>
                    <a:pt x="5586" y="2907"/>
                  </a:cubicBezTo>
                  <a:cubicBezTo>
                    <a:pt x="5833" y="3154"/>
                    <a:pt x="6203" y="3339"/>
                    <a:pt x="6574" y="3370"/>
                  </a:cubicBezTo>
                  <a:lnTo>
                    <a:pt x="6574" y="3740"/>
                  </a:lnTo>
                  <a:cubicBezTo>
                    <a:pt x="6574" y="4604"/>
                    <a:pt x="5864" y="5283"/>
                    <a:pt x="5031" y="5283"/>
                  </a:cubicBezTo>
                  <a:lnTo>
                    <a:pt x="4722" y="5283"/>
                  </a:lnTo>
                  <a:cubicBezTo>
                    <a:pt x="3858" y="5283"/>
                    <a:pt x="3179" y="4604"/>
                    <a:pt x="3179" y="3740"/>
                  </a:cubicBezTo>
                  <a:lnTo>
                    <a:pt x="3148" y="3771"/>
                  </a:lnTo>
                  <a:lnTo>
                    <a:pt x="3148" y="3370"/>
                  </a:lnTo>
                  <a:lnTo>
                    <a:pt x="3673" y="3370"/>
                  </a:lnTo>
                  <a:cubicBezTo>
                    <a:pt x="4167" y="3370"/>
                    <a:pt x="4629" y="3184"/>
                    <a:pt x="4969" y="2814"/>
                  </a:cubicBezTo>
                  <a:cubicBezTo>
                    <a:pt x="5062" y="2722"/>
                    <a:pt x="5154" y="2567"/>
                    <a:pt x="5247" y="2444"/>
                  </a:cubicBezTo>
                  <a:close/>
                  <a:moveTo>
                    <a:pt x="5339" y="5746"/>
                  </a:moveTo>
                  <a:lnTo>
                    <a:pt x="5339" y="6548"/>
                  </a:lnTo>
                  <a:cubicBezTo>
                    <a:pt x="5339" y="6857"/>
                    <a:pt x="5108" y="7011"/>
                    <a:pt x="4876" y="7011"/>
                  </a:cubicBezTo>
                  <a:cubicBezTo>
                    <a:pt x="4645" y="7011"/>
                    <a:pt x="4413" y="6857"/>
                    <a:pt x="4413" y="6548"/>
                  </a:cubicBezTo>
                  <a:lnTo>
                    <a:pt x="4413" y="5746"/>
                  </a:lnTo>
                  <a:lnTo>
                    <a:pt x="4722" y="5746"/>
                  </a:lnTo>
                  <a:cubicBezTo>
                    <a:pt x="4784" y="5756"/>
                    <a:pt x="4849" y="5760"/>
                    <a:pt x="4916" y="5760"/>
                  </a:cubicBezTo>
                  <a:cubicBezTo>
                    <a:pt x="5051" y="5760"/>
                    <a:pt x="5195" y="5746"/>
                    <a:pt x="5339" y="5746"/>
                  </a:cubicBezTo>
                  <a:close/>
                  <a:moveTo>
                    <a:pt x="3981" y="6394"/>
                  </a:moveTo>
                  <a:lnTo>
                    <a:pt x="3981" y="6548"/>
                  </a:lnTo>
                  <a:cubicBezTo>
                    <a:pt x="3981" y="7135"/>
                    <a:pt x="4421" y="7428"/>
                    <a:pt x="4861" y="7428"/>
                  </a:cubicBezTo>
                  <a:cubicBezTo>
                    <a:pt x="5301" y="7428"/>
                    <a:pt x="5741" y="7135"/>
                    <a:pt x="5741" y="6548"/>
                  </a:cubicBezTo>
                  <a:lnTo>
                    <a:pt x="5741" y="6425"/>
                  </a:lnTo>
                  <a:lnTo>
                    <a:pt x="6358" y="6425"/>
                  </a:lnTo>
                  <a:cubicBezTo>
                    <a:pt x="7129" y="6425"/>
                    <a:pt x="7747" y="7042"/>
                    <a:pt x="7747" y="7814"/>
                  </a:cubicBezTo>
                  <a:lnTo>
                    <a:pt x="7747" y="8647"/>
                  </a:lnTo>
                  <a:lnTo>
                    <a:pt x="1975" y="8647"/>
                  </a:lnTo>
                  <a:lnTo>
                    <a:pt x="1975" y="7783"/>
                  </a:lnTo>
                  <a:cubicBezTo>
                    <a:pt x="1975" y="7011"/>
                    <a:pt x="2593" y="6394"/>
                    <a:pt x="3364" y="6394"/>
                  </a:cubicBezTo>
                  <a:close/>
                  <a:moveTo>
                    <a:pt x="4733" y="1"/>
                  </a:moveTo>
                  <a:cubicBezTo>
                    <a:pt x="4318" y="1"/>
                    <a:pt x="3906" y="117"/>
                    <a:pt x="3518" y="283"/>
                  </a:cubicBezTo>
                  <a:cubicBezTo>
                    <a:pt x="3277" y="391"/>
                    <a:pt x="3385" y="708"/>
                    <a:pt x="3600" y="708"/>
                  </a:cubicBezTo>
                  <a:cubicBezTo>
                    <a:pt x="3633" y="708"/>
                    <a:pt x="3667" y="701"/>
                    <a:pt x="3704" y="685"/>
                  </a:cubicBezTo>
                  <a:cubicBezTo>
                    <a:pt x="4074" y="500"/>
                    <a:pt x="4475" y="407"/>
                    <a:pt x="4876" y="407"/>
                  </a:cubicBezTo>
                  <a:cubicBezTo>
                    <a:pt x="6296" y="407"/>
                    <a:pt x="7438" y="1580"/>
                    <a:pt x="7438" y="2999"/>
                  </a:cubicBezTo>
                  <a:cubicBezTo>
                    <a:pt x="7438" y="3184"/>
                    <a:pt x="7438" y="3401"/>
                    <a:pt x="7407" y="3617"/>
                  </a:cubicBezTo>
                  <a:cubicBezTo>
                    <a:pt x="7284" y="4450"/>
                    <a:pt x="7129" y="5592"/>
                    <a:pt x="8364" y="6240"/>
                  </a:cubicBezTo>
                  <a:cubicBezTo>
                    <a:pt x="8981" y="6548"/>
                    <a:pt x="9259" y="7258"/>
                    <a:pt x="9012" y="7906"/>
                  </a:cubicBezTo>
                  <a:cubicBezTo>
                    <a:pt x="8888" y="8308"/>
                    <a:pt x="8549" y="8585"/>
                    <a:pt x="8179" y="8647"/>
                  </a:cubicBezTo>
                  <a:lnTo>
                    <a:pt x="8179" y="7783"/>
                  </a:lnTo>
                  <a:cubicBezTo>
                    <a:pt x="8179" y="6764"/>
                    <a:pt x="7345" y="5962"/>
                    <a:pt x="6358" y="5962"/>
                  </a:cubicBezTo>
                  <a:lnTo>
                    <a:pt x="5741" y="5962"/>
                  </a:lnTo>
                  <a:lnTo>
                    <a:pt x="5741" y="5592"/>
                  </a:lnTo>
                  <a:cubicBezTo>
                    <a:pt x="6481" y="5283"/>
                    <a:pt x="6975" y="4542"/>
                    <a:pt x="6975" y="3740"/>
                  </a:cubicBezTo>
                  <a:lnTo>
                    <a:pt x="6975" y="3154"/>
                  </a:lnTo>
                  <a:cubicBezTo>
                    <a:pt x="6975" y="3030"/>
                    <a:pt x="6882" y="2938"/>
                    <a:pt x="6759" y="2938"/>
                  </a:cubicBezTo>
                  <a:cubicBezTo>
                    <a:pt x="6742" y="2938"/>
                    <a:pt x="6725" y="2939"/>
                    <a:pt x="6708" y="2939"/>
                  </a:cubicBezTo>
                  <a:cubicBezTo>
                    <a:pt x="5992" y="2939"/>
                    <a:pt x="5433" y="2303"/>
                    <a:pt x="5463" y="1580"/>
                  </a:cubicBezTo>
                  <a:cubicBezTo>
                    <a:pt x="5463" y="1410"/>
                    <a:pt x="5355" y="1325"/>
                    <a:pt x="5251" y="1325"/>
                  </a:cubicBezTo>
                  <a:cubicBezTo>
                    <a:pt x="5146" y="1325"/>
                    <a:pt x="5046" y="1410"/>
                    <a:pt x="5062" y="1580"/>
                  </a:cubicBezTo>
                  <a:cubicBezTo>
                    <a:pt x="5031" y="1950"/>
                    <a:pt x="4876" y="2259"/>
                    <a:pt x="4629" y="2506"/>
                  </a:cubicBezTo>
                  <a:cubicBezTo>
                    <a:pt x="4383" y="2783"/>
                    <a:pt x="4043" y="2938"/>
                    <a:pt x="3673" y="2938"/>
                  </a:cubicBezTo>
                  <a:lnTo>
                    <a:pt x="2963" y="2938"/>
                  </a:lnTo>
                  <a:cubicBezTo>
                    <a:pt x="2839" y="2938"/>
                    <a:pt x="2747" y="3030"/>
                    <a:pt x="2747" y="3154"/>
                  </a:cubicBezTo>
                  <a:lnTo>
                    <a:pt x="2747" y="3740"/>
                  </a:lnTo>
                  <a:cubicBezTo>
                    <a:pt x="2747" y="4542"/>
                    <a:pt x="3241" y="5283"/>
                    <a:pt x="3981" y="5592"/>
                  </a:cubicBezTo>
                  <a:lnTo>
                    <a:pt x="3981" y="5962"/>
                  </a:lnTo>
                  <a:lnTo>
                    <a:pt x="3364" y="5962"/>
                  </a:lnTo>
                  <a:cubicBezTo>
                    <a:pt x="2346" y="5962"/>
                    <a:pt x="1543" y="6764"/>
                    <a:pt x="1543" y="7783"/>
                  </a:cubicBezTo>
                  <a:lnTo>
                    <a:pt x="1543" y="8647"/>
                  </a:lnTo>
                  <a:cubicBezTo>
                    <a:pt x="1142" y="8554"/>
                    <a:pt x="833" y="8277"/>
                    <a:pt x="710" y="7906"/>
                  </a:cubicBezTo>
                  <a:cubicBezTo>
                    <a:pt x="463" y="7258"/>
                    <a:pt x="741" y="6518"/>
                    <a:pt x="1358" y="6209"/>
                  </a:cubicBezTo>
                  <a:cubicBezTo>
                    <a:pt x="2593" y="5561"/>
                    <a:pt x="2438" y="4419"/>
                    <a:pt x="2315" y="3586"/>
                  </a:cubicBezTo>
                  <a:cubicBezTo>
                    <a:pt x="2284" y="3401"/>
                    <a:pt x="2284" y="3184"/>
                    <a:pt x="2253" y="2968"/>
                  </a:cubicBezTo>
                  <a:cubicBezTo>
                    <a:pt x="2253" y="2413"/>
                    <a:pt x="2438" y="1857"/>
                    <a:pt x="2809" y="1395"/>
                  </a:cubicBezTo>
                  <a:cubicBezTo>
                    <a:pt x="2921" y="1237"/>
                    <a:pt x="2788" y="1064"/>
                    <a:pt x="2637" y="1064"/>
                  </a:cubicBezTo>
                  <a:cubicBezTo>
                    <a:pt x="2580" y="1064"/>
                    <a:pt x="2520" y="1089"/>
                    <a:pt x="2469" y="1148"/>
                  </a:cubicBezTo>
                  <a:cubicBezTo>
                    <a:pt x="2068" y="1672"/>
                    <a:pt x="1852" y="2320"/>
                    <a:pt x="1852" y="2968"/>
                  </a:cubicBezTo>
                  <a:cubicBezTo>
                    <a:pt x="1852" y="3184"/>
                    <a:pt x="1852" y="3431"/>
                    <a:pt x="1914" y="3647"/>
                  </a:cubicBezTo>
                  <a:cubicBezTo>
                    <a:pt x="2006" y="4481"/>
                    <a:pt x="2130" y="5345"/>
                    <a:pt x="1173" y="5839"/>
                  </a:cubicBezTo>
                  <a:cubicBezTo>
                    <a:pt x="340" y="6240"/>
                    <a:pt x="0" y="7197"/>
                    <a:pt x="309" y="8030"/>
                  </a:cubicBezTo>
                  <a:cubicBezTo>
                    <a:pt x="494" y="8616"/>
                    <a:pt x="1019" y="9048"/>
                    <a:pt x="1636" y="9079"/>
                  </a:cubicBezTo>
                  <a:lnTo>
                    <a:pt x="7963" y="9079"/>
                  </a:lnTo>
                  <a:cubicBezTo>
                    <a:pt x="8611" y="9079"/>
                    <a:pt x="9197" y="8678"/>
                    <a:pt x="9413" y="8030"/>
                  </a:cubicBezTo>
                  <a:cubicBezTo>
                    <a:pt x="9413" y="7999"/>
                    <a:pt x="9444" y="7968"/>
                    <a:pt x="9444" y="7906"/>
                  </a:cubicBezTo>
                  <a:cubicBezTo>
                    <a:pt x="9722" y="7104"/>
                    <a:pt x="9320" y="6240"/>
                    <a:pt x="8580" y="5839"/>
                  </a:cubicBezTo>
                  <a:cubicBezTo>
                    <a:pt x="7623" y="5345"/>
                    <a:pt x="7716" y="4481"/>
                    <a:pt x="7839" y="3647"/>
                  </a:cubicBezTo>
                  <a:cubicBezTo>
                    <a:pt x="7870" y="3431"/>
                    <a:pt x="7870" y="3184"/>
                    <a:pt x="7901" y="2968"/>
                  </a:cubicBezTo>
                  <a:cubicBezTo>
                    <a:pt x="7870" y="1321"/>
                    <a:pt x="6573" y="5"/>
                    <a:pt x="4933" y="5"/>
                  </a:cubicBezTo>
                  <a:cubicBezTo>
                    <a:pt x="4914" y="5"/>
                    <a:pt x="4895" y="5"/>
                    <a:pt x="4876" y="6"/>
                  </a:cubicBezTo>
                  <a:cubicBezTo>
                    <a:pt x="4829" y="3"/>
                    <a:pt x="4781" y="1"/>
                    <a:pt x="47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5" name="Google Shape;12435;p23"/>
            <p:cNvSpPr/>
            <p:nvPr/>
          </p:nvSpPr>
          <p:spPr>
            <a:xfrm>
              <a:off x="5544875" y="3839250"/>
              <a:ext cx="49400" cy="46725"/>
            </a:xfrm>
            <a:custGeom>
              <a:avLst/>
              <a:gdLst/>
              <a:ahLst/>
              <a:cxnLst/>
              <a:rect l="l" t="t" r="r" b="b"/>
              <a:pathLst>
                <a:path w="1976" h="1869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1004"/>
                  </a:lnTo>
                  <a:cubicBezTo>
                    <a:pt x="1" y="1467"/>
                    <a:pt x="371" y="1868"/>
                    <a:pt x="865" y="1868"/>
                  </a:cubicBezTo>
                  <a:lnTo>
                    <a:pt x="1667" y="1868"/>
                  </a:lnTo>
                  <a:cubicBezTo>
                    <a:pt x="1976" y="1868"/>
                    <a:pt x="1976" y="1436"/>
                    <a:pt x="1667" y="1436"/>
                  </a:cubicBezTo>
                  <a:lnTo>
                    <a:pt x="865" y="1436"/>
                  </a:lnTo>
                  <a:cubicBezTo>
                    <a:pt x="618" y="1436"/>
                    <a:pt x="402" y="1251"/>
                    <a:pt x="402" y="1004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6" name="Google Shape;12436;p23"/>
            <p:cNvSpPr/>
            <p:nvPr/>
          </p:nvSpPr>
          <p:spPr>
            <a:xfrm>
              <a:off x="5780200" y="3838500"/>
              <a:ext cx="47875" cy="47475"/>
            </a:xfrm>
            <a:custGeom>
              <a:avLst/>
              <a:gdLst/>
              <a:ahLst/>
              <a:cxnLst/>
              <a:rect l="l" t="t" r="r" b="b"/>
              <a:pathLst>
                <a:path w="1915" h="1899" extrusionOk="0">
                  <a:moveTo>
                    <a:pt x="1713" y="0"/>
                  </a:moveTo>
                  <a:cubicBezTo>
                    <a:pt x="1613" y="0"/>
                    <a:pt x="1513" y="77"/>
                    <a:pt x="1513" y="232"/>
                  </a:cubicBezTo>
                  <a:lnTo>
                    <a:pt x="1513" y="1034"/>
                  </a:lnTo>
                  <a:cubicBezTo>
                    <a:pt x="1513" y="1281"/>
                    <a:pt x="1297" y="1466"/>
                    <a:pt x="1050" y="1466"/>
                  </a:cubicBezTo>
                  <a:lnTo>
                    <a:pt x="278" y="1466"/>
                  </a:lnTo>
                  <a:cubicBezTo>
                    <a:pt x="1" y="1466"/>
                    <a:pt x="1" y="1898"/>
                    <a:pt x="278" y="1898"/>
                  </a:cubicBezTo>
                  <a:lnTo>
                    <a:pt x="1050" y="1898"/>
                  </a:lnTo>
                  <a:cubicBezTo>
                    <a:pt x="1544" y="1898"/>
                    <a:pt x="1914" y="1497"/>
                    <a:pt x="1914" y="1034"/>
                  </a:cubicBezTo>
                  <a:lnTo>
                    <a:pt x="1914" y="232"/>
                  </a:lnTo>
                  <a:cubicBezTo>
                    <a:pt x="1914" y="77"/>
                    <a:pt x="1814" y="0"/>
                    <a:pt x="17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7" name="Google Shape;12437;p23"/>
            <p:cNvSpPr/>
            <p:nvPr/>
          </p:nvSpPr>
          <p:spPr>
            <a:xfrm>
              <a:off x="5781750" y="3602000"/>
              <a:ext cx="47075" cy="46725"/>
            </a:xfrm>
            <a:custGeom>
              <a:avLst/>
              <a:gdLst/>
              <a:ahLst/>
              <a:cxnLst/>
              <a:rect l="l" t="t" r="r" b="b"/>
              <a:pathLst>
                <a:path w="1883" h="1869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988" y="433"/>
                  </a:lnTo>
                  <a:cubicBezTo>
                    <a:pt x="1235" y="433"/>
                    <a:pt x="1451" y="618"/>
                    <a:pt x="1451" y="865"/>
                  </a:cubicBezTo>
                  <a:lnTo>
                    <a:pt x="1451" y="1637"/>
                  </a:lnTo>
                  <a:cubicBezTo>
                    <a:pt x="1451" y="1791"/>
                    <a:pt x="1559" y="1868"/>
                    <a:pt x="1667" y="1868"/>
                  </a:cubicBezTo>
                  <a:cubicBezTo>
                    <a:pt x="1775" y="1868"/>
                    <a:pt x="1883" y="1791"/>
                    <a:pt x="1883" y="1637"/>
                  </a:cubicBezTo>
                  <a:lnTo>
                    <a:pt x="1883" y="865"/>
                  </a:lnTo>
                  <a:cubicBezTo>
                    <a:pt x="1883" y="402"/>
                    <a:pt x="1482" y="1"/>
                    <a:pt x="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8" name="Google Shape;12438;p23"/>
            <p:cNvSpPr/>
            <p:nvPr/>
          </p:nvSpPr>
          <p:spPr>
            <a:xfrm>
              <a:off x="5544875" y="3602775"/>
              <a:ext cx="46325" cy="45175"/>
            </a:xfrm>
            <a:custGeom>
              <a:avLst/>
              <a:gdLst/>
              <a:ahLst/>
              <a:cxnLst/>
              <a:rect l="l" t="t" r="r" b="b"/>
              <a:pathLst>
                <a:path w="1853" h="1807" extrusionOk="0">
                  <a:moveTo>
                    <a:pt x="865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1575"/>
                  </a:lnTo>
                  <a:cubicBezTo>
                    <a:pt x="1" y="1729"/>
                    <a:pt x="101" y="1806"/>
                    <a:pt x="201" y="1806"/>
                  </a:cubicBezTo>
                  <a:cubicBezTo>
                    <a:pt x="302" y="1806"/>
                    <a:pt x="402" y="1729"/>
                    <a:pt x="402" y="1575"/>
                  </a:cubicBezTo>
                  <a:lnTo>
                    <a:pt x="402" y="865"/>
                  </a:lnTo>
                  <a:cubicBezTo>
                    <a:pt x="402" y="618"/>
                    <a:pt x="618" y="402"/>
                    <a:pt x="865" y="402"/>
                  </a:cubicBezTo>
                  <a:lnTo>
                    <a:pt x="1575" y="402"/>
                  </a:lnTo>
                  <a:cubicBezTo>
                    <a:pt x="1853" y="402"/>
                    <a:pt x="1853" y="1"/>
                    <a:pt x="1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39" name="Google Shape;12439;p23"/>
            <p:cNvSpPr/>
            <p:nvPr/>
          </p:nvSpPr>
          <p:spPr>
            <a:xfrm>
              <a:off x="5504000" y="3563425"/>
              <a:ext cx="365725" cy="361900"/>
            </a:xfrm>
            <a:custGeom>
              <a:avLst/>
              <a:gdLst/>
              <a:ahLst/>
              <a:cxnLst/>
              <a:rect l="l" t="t" r="r" b="b"/>
              <a:pathLst>
                <a:path w="14629" h="14476" extrusionOk="0">
                  <a:moveTo>
                    <a:pt x="7314" y="1"/>
                  </a:moveTo>
                  <a:cubicBezTo>
                    <a:pt x="7191" y="1"/>
                    <a:pt x="7098" y="93"/>
                    <a:pt x="7098" y="217"/>
                  </a:cubicBezTo>
                  <a:lnTo>
                    <a:pt x="7098" y="711"/>
                  </a:lnTo>
                  <a:lnTo>
                    <a:pt x="2407" y="711"/>
                  </a:lnTo>
                  <a:cubicBezTo>
                    <a:pt x="1512" y="711"/>
                    <a:pt x="772" y="1451"/>
                    <a:pt x="772" y="2346"/>
                  </a:cubicBezTo>
                  <a:lnTo>
                    <a:pt x="772" y="7037"/>
                  </a:lnTo>
                  <a:lnTo>
                    <a:pt x="278" y="7037"/>
                  </a:lnTo>
                  <a:cubicBezTo>
                    <a:pt x="0" y="7037"/>
                    <a:pt x="0" y="7439"/>
                    <a:pt x="278" y="7439"/>
                  </a:cubicBezTo>
                  <a:lnTo>
                    <a:pt x="772" y="7439"/>
                  </a:lnTo>
                  <a:lnTo>
                    <a:pt x="772" y="12130"/>
                  </a:lnTo>
                  <a:cubicBezTo>
                    <a:pt x="772" y="13025"/>
                    <a:pt x="1512" y="13765"/>
                    <a:pt x="2407" y="13765"/>
                  </a:cubicBezTo>
                  <a:lnTo>
                    <a:pt x="7098" y="13765"/>
                  </a:lnTo>
                  <a:lnTo>
                    <a:pt x="7098" y="14290"/>
                  </a:lnTo>
                  <a:cubicBezTo>
                    <a:pt x="7098" y="14382"/>
                    <a:pt x="7191" y="14475"/>
                    <a:pt x="7314" y="14475"/>
                  </a:cubicBezTo>
                  <a:cubicBezTo>
                    <a:pt x="7407" y="14475"/>
                    <a:pt x="7530" y="14382"/>
                    <a:pt x="7530" y="14290"/>
                  </a:cubicBezTo>
                  <a:lnTo>
                    <a:pt x="7530" y="13765"/>
                  </a:lnTo>
                  <a:lnTo>
                    <a:pt x="9999" y="13765"/>
                  </a:lnTo>
                  <a:cubicBezTo>
                    <a:pt x="10277" y="13765"/>
                    <a:pt x="10277" y="13364"/>
                    <a:pt x="9999" y="13364"/>
                  </a:cubicBezTo>
                  <a:lnTo>
                    <a:pt x="7530" y="13364"/>
                  </a:lnTo>
                  <a:lnTo>
                    <a:pt x="7530" y="12901"/>
                  </a:lnTo>
                  <a:cubicBezTo>
                    <a:pt x="7530" y="12778"/>
                    <a:pt x="7407" y="12685"/>
                    <a:pt x="7314" y="12685"/>
                  </a:cubicBezTo>
                  <a:cubicBezTo>
                    <a:pt x="7191" y="12685"/>
                    <a:pt x="7098" y="12778"/>
                    <a:pt x="7098" y="12901"/>
                  </a:cubicBezTo>
                  <a:lnTo>
                    <a:pt x="7098" y="13333"/>
                  </a:lnTo>
                  <a:lnTo>
                    <a:pt x="2407" y="13333"/>
                  </a:lnTo>
                  <a:cubicBezTo>
                    <a:pt x="1728" y="13333"/>
                    <a:pt x="1204" y="12809"/>
                    <a:pt x="1204" y="12130"/>
                  </a:cubicBezTo>
                  <a:lnTo>
                    <a:pt x="1204" y="7439"/>
                  </a:lnTo>
                  <a:lnTo>
                    <a:pt x="1636" y="7439"/>
                  </a:lnTo>
                  <a:cubicBezTo>
                    <a:pt x="1914" y="7439"/>
                    <a:pt x="1914" y="7037"/>
                    <a:pt x="1636" y="7037"/>
                  </a:cubicBezTo>
                  <a:lnTo>
                    <a:pt x="1204" y="7037"/>
                  </a:lnTo>
                  <a:lnTo>
                    <a:pt x="1204" y="2316"/>
                  </a:lnTo>
                  <a:cubicBezTo>
                    <a:pt x="1204" y="1667"/>
                    <a:pt x="1728" y="1112"/>
                    <a:pt x="2407" y="1112"/>
                  </a:cubicBezTo>
                  <a:lnTo>
                    <a:pt x="7098" y="1112"/>
                  </a:lnTo>
                  <a:lnTo>
                    <a:pt x="7098" y="1575"/>
                  </a:lnTo>
                  <a:cubicBezTo>
                    <a:pt x="7098" y="1698"/>
                    <a:pt x="7191" y="1791"/>
                    <a:pt x="7314" y="1791"/>
                  </a:cubicBezTo>
                  <a:cubicBezTo>
                    <a:pt x="7407" y="1791"/>
                    <a:pt x="7530" y="1698"/>
                    <a:pt x="7530" y="1575"/>
                  </a:cubicBezTo>
                  <a:lnTo>
                    <a:pt x="7530" y="1174"/>
                  </a:lnTo>
                  <a:lnTo>
                    <a:pt x="12221" y="1174"/>
                  </a:lnTo>
                  <a:cubicBezTo>
                    <a:pt x="12870" y="1174"/>
                    <a:pt x="13394" y="1698"/>
                    <a:pt x="13394" y="2346"/>
                  </a:cubicBezTo>
                  <a:lnTo>
                    <a:pt x="13394" y="7037"/>
                  </a:lnTo>
                  <a:lnTo>
                    <a:pt x="12962" y="7037"/>
                  </a:lnTo>
                  <a:cubicBezTo>
                    <a:pt x="12684" y="7037"/>
                    <a:pt x="12684" y="7439"/>
                    <a:pt x="12962" y="7439"/>
                  </a:cubicBezTo>
                  <a:lnTo>
                    <a:pt x="13394" y="7439"/>
                  </a:lnTo>
                  <a:lnTo>
                    <a:pt x="13394" y="12130"/>
                  </a:lnTo>
                  <a:cubicBezTo>
                    <a:pt x="13394" y="12809"/>
                    <a:pt x="12870" y="13333"/>
                    <a:pt x="12221" y="13333"/>
                  </a:cubicBezTo>
                  <a:lnTo>
                    <a:pt x="11326" y="13333"/>
                  </a:lnTo>
                  <a:cubicBezTo>
                    <a:pt x="11049" y="13333"/>
                    <a:pt x="11049" y="13765"/>
                    <a:pt x="11326" y="13765"/>
                  </a:cubicBezTo>
                  <a:lnTo>
                    <a:pt x="12221" y="13765"/>
                  </a:lnTo>
                  <a:cubicBezTo>
                    <a:pt x="13116" y="13765"/>
                    <a:pt x="13826" y="13025"/>
                    <a:pt x="13826" y="12130"/>
                  </a:cubicBezTo>
                  <a:lnTo>
                    <a:pt x="13826" y="7439"/>
                  </a:lnTo>
                  <a:lnTo>
                    <a:pt x="14320" y="7439"/>
                  </a:lnTo>
                  <a:cubicBezTo>
                    <a:pt x="14629" y="7439"/>
                    <a:pt x="14629" y="7037"/>
                    <a:pt x="14320" y="7037"/>
                  </a:cubicBezTo>
                  <a:lnTo>
                    <a:pt x="13826" y="7037"/>
                  </a:lnTo>
                  <a:lnTo>
                    <a:pt x="13826" y="2316"/>
                  </a:lnTo>
                  <a:cubicBezTo>
                    <a:pt x="13826" y="1421"/>
                    <a:pt x="13116" y="711"/>
                    <a:pt x="12221" y="711"/>
                  </a:cubicBezTo>
                  <a:lnTo>
                    <a:pt x="7530" y="711"/>
                  </a:lnTo>
                  <a:lnTo>
                    <a:pt x="7530" y="186"/>
                  </a:lnTo>
                  <a:cubicBezTo>
                    <a:pt x="7500" y="93"/>
                    <a:pt x="7407" y="1"/>
                    <a:pt x="73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0" name="Google Shape;12440;p23"/>
          <p:cNvGrpSpPr/>
          <p:nvPr/>
        </p:nvGrpSpPr>
        <p:grpSpPr>
          <a:xfrm>
            <a:off x="7000125" y="1765581"/>
            <a:ext cx="361875" cy="362300"/>
            <a:chOff x="4755600" y="3563025"/>
            <a:chExt cx="361875" cy="362300"/>
          </a:xfrm>
        </p:grpSpPr>
        <p:sp>
          <p:nvSpPr>
            <p:cNvPr id="12441" name="Google Shape;12441;p23"/>
            <p:cNvSpPr/>
            <p:nvPr/>
          </p:nvSpPr>
          <p:spPr>
            <a:xfrm>
              <a:off x="4755600" y="3700000"/>
              <a:ext cx="74075" cy="225325"/>
            </a:xfrm>
            <a:custGeom>
              <a:avLst/>
              <a:gdLst/>
              <a:ahLst/>
              <a:cxnLst/>
              <a:rect l="l" t="t" r="r" b="b"/>
              <a:pathLst>
                <a:path w="2963" h="9013" extrusionOk="0">
                  <a:moveTo>
                    <a:pt x="926" y="0"/>
                  </a:moveTo>
                  <a:cubicBezTo>
                    <a:pt x="401" y="0"/>
                    <a:pt x="0" y="402"/>
                    <a:pt x="0" y="926"/>
                  </a:cubicBezTo>
                  <a:lnTo>
                    <a:pt x="0" y="5988"/>
                  </a:lnTo>
                  <a:cubicBezTo>
                    <a:pt x="16" y="6111"/>
                    <a:pt x="116" y="6173"/>
                    <a:pt x="216" y="6173"/>
                  </a:cubicBezTo>
                  <a:cubicBezTo>
                    <a:pt x="316" y="6173"/>
                    <a:pt x="417" y="6111"/>
                    <a:pt x="432" y="5988"/>
                  </a:cubicBezTo>
                  <a:lnTo>
                    <a:pt x="432" y="926"/>
                  </a:lnTo>
                  <a:cubicBezTo>
                    <a:pt x="432" y="649"/>
                    <a:pt x="648" y="432"/>
                    <a:pt x="895" y="432"/>
                  </a:cubicBezTo>
                  <a:lnTo>
                    <a:pt x="2037" y="432"/>
                  </a:lnTo>
                  <a:cubicBezTo>
                    <a:pt x="2315" y="432"/>
                    <a:pt x="2531" y="649"/>
                    <a:pt x="2531" y="926"/>
                  </a:cubicBezTo>
                  <a:lnTo>
                    <a:pt x="2531" y="8117"/>
                  </a:lnTo>
                  <a:cubicBezTo>
                    <a:pt x="2531" y="8364"/>
                    <a:pt x="2315" y="8580"/>
                    <a:pt x="2037" y="8580"/>
                  </a:cubicBezTo>
                  <a:lnTo>
                    <a:pt x="926" y="8580"/>
                  </a:lnTo>
                  <a:cubicBezTo>
                    <a:pt x="648" y="8580"/>
                    <a:pt x="432" y="8364"/>
                    <a:pt x="432" y="8117"/>
                  </a:cubicBezTo>
                  <a:lnTo>
                    <a:pt x="432" y="7222"/>
                  </a:lnTo>
                  <a:cubicBezTo>
                    <a:pt x="417" y="7099"/>
                    <a:pt x="316" y="7037"/>
                    <a:pt x="216" y="7037"/>
                  </a:cubicBezTo>
                  <a:cubicBezTo>
                    <a:pt x="116" y="7037"/>
                    <a:pt x="16" y="7099"/>
                    <a:pt x="0" y="7222"/>
                  </a:cubicBezTo>
                  <a:lnTo>
                    <a:pt x="0" y="8117"/>
                  </a:lnTo>
                  <a:cubicBezTo>
                    <a:pt x="0" y="8611"/>
                    <a:pt x="401" y="9012"/>
                    <a:pt x="926" y="9012"/>
                  </a:cubicBezTo>
                  <a:lnTo>
                    <a:pt x="2037" y="9012"/>
                  </a:lnTo>
                  <a:cubicBezTo>
                    <a:pt x="2531" y="9012"/>
                    <a:pt x="2963" y="8611"/>
                    <a:pt x="2963" y="8117"/>
                  </a:cubicBezTo>
                  <a:lnTo>
                    <a:pt x="2963" y="926"/>
                  </a:lnTo>
                  <a:cubicBezTo>
                    <a:pt x="2963" y="402"/>
                    <a:pt x="2531" y="0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2" name="Google Shape;12442;p23"/>
            <p:cNvSpPr/>
            <p:nvPr/>
          </p:nvSpPr>
          <p:spPr>
            <a:xfrm>
              <a:off x="4852025" y="3783325"/>
              <a:ext cx="73325" cy="142000"/>
            </a:xfrm>
            <a:custGeom>
              <a:avLst/>
              <a:gdLst/>
              <a:ahLst/>
              <a:cxnLst/>
              <a:rect l="l" t="t" r="r" b="b"/>
              <a:pathLst>
                <a:path w="2933" h="5680" extrusionOk="0">
                  <a:moveTo>
                    <a:pt x="2038" y="433"/>
                  </a:moveTo>
                  <a:cubicBezTo>
                    <a:pt x="2315" y="433"/>
                    <a:pt x="2532" y="649"/>
                    <a:pt x="2532" y="926"/>
                  </a:cubicBezTo>
                  <a:lnTo>
                    <a:pt x="2532" y="4784"/>
                  </a:lnTo>
                  <a:cubicBezTo>
                    <a:pt x="2532" y="5031"/>
                    <a:pt x="2315" y="5247"/>
                    <a:pt x="2038" y="5247"/>
                  </a:cubicBezTo>
                  <a:lnTo>
                    <a:pt x="927" y="5247"/>
                  </a:lnTo>
                  <a:cubicBezTo>
                    <a:pt x="649" y="5247"/>
                    <a:pt x="433" y="5031"/>
                    <a:pt x="433" y="4784"/>
                  </a:cubicBezTo>
                  <a:lnTo>
                    <a:pt x="433" y="926"/>
                  </a:lnTo>
                  <a:cubicBezTo>
                    <a:pt x="433" y="649"/>
                    <a:pt x="649" y="433"/>
                    <a:pt x="927" y="433"/>
                  </a:cubicBezTo>
                  <a:close/>
                  <a:moveTo>
                    <a:pt x="896" y="1"/>
                  </a:moveTo>
                  <a:cubicBezTo>
                    <a:pt x="402" y="1"/>
                    <a:pt x="1" y="402"/>
                    <a:pt x="1" y="926"/>
                  </a:cubicBezTo>
                  <a:lnTo>
                    <a:pt x="1" y="4784"/>
                  </a:lnTo>
                  <a:cubicBezTo>
                    <a:pt x="1" y="5278"/>
                    <a:pt x="402" y="5679"/>
                    <a:pt x="896" y="5679"/>
                  </a:cubicBezTo>
                  <a:lnTo>
                    <a:pt x="2038" y="5679"/>
                  </a:lnTo>
                  <a:cubicBezTo>
                    <a:pt x="2532" y="5679"/>
                    <a:pt x="2933" y="5278"/>
                    <a:pt x="2933" y="4784"/>
                  </a:cubicBezTo>
                  <a:lnTo>
                    <a:pt x="2933" y="926"/>
                  </a:lnTo>
                  <a:cubicBezTo>
                    <a:pt x="2933" y="402"/>
                    <a:pt x="253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3" name="Google Shape;12443;p23"/>
            <p:cNvSpPr/>
            <p:nvPr/>
          </p:nvSpPr>
          <p:spPr>
            <a:xfrm>
              <a:off x="4947700" y="3720825"/>
              <a:ext cx="74100" cy="204500"/>
            </a:xfrm>
            <a:custGeom>
              <a:avLst/>
              <a:gdLst/>
              <a:ahLst/>
              <a:cxnLst/>
              <a:rect l="l" t="t" r="r" b="b"/>
              <a:pathLst>
                <a:path w="2964" h="8180" extrusionOk="0">
                  <a:moveTo>
                    <a:pt x="927" y="1"/>
                  </a:moveTo>
                  <a:cubicBezTo>
                    <a:pt x="402" y="1"/>
                    <a:pt x="1" y="402"/>
                    <a:pt x="1" y="896"/>
                  </a:cubicBezTo>
                  <a:lnTo>
                    <a:pt x="1" y="7284"/>
                  </a:lnTo>
                  <a:cubicBezTo>
                    <a:pt x="1" y="7778"/>
                    <a:pt x="402" y="8179"/>
                    <a:pt x="927" y="8179"/>
                  </a:cubicBezTo>
                  <a:lnTo>
                    <a:pt x="2038" y="8179"/>
                  </a:lnTo>
                  <a:cubicBezTo>
                    <a:pt x="2531" y="8179"/>
                    <a:pt x="2963" y="7778"/>
                    <a:pt x="2963" y="7284"/>
                  </a:cubicBezTo>
                  <a:lnTo>
                    <a:pt x="2963" y="2655"/>
                  </a:lnTo>
                  <a:cubicBezTo>
                    <a:pt x="2963" y="2516"/>
                    <a:pt x="2855" y="2446"/>
                    <a:pt x="2747" y="2446"/>
                  </a:cubicBezTo>
                  <a:cubicBezTo>
                    <a:pt x="2639" y="2446"/>
                    <a:pt x="2531" y="2516"/>
                    <a:pt x="2531" y="2655"/>
                  </a:cubicBezTo>
                  <a:lnTo>
                    <a:pt x="2531" y="7284"/>
                  </a:lnTo>
                  <a:cubicBezTo>
                    <a:pt x="2531" y="7531"/>
                    <a:pt x="2315" y="7747"/>
                    <a:pt x="2038" y="7747"/>
                  </a:cubicBezTo>
                  <a:lnTo>
                    <a:pt x="927" y="7747"/>
                  </a:lnTo>
                  <a:cubicBezTo>
                    <a:pt x="649" y="7747"/>
                    <a:pt x="433" y="7531"/>
                    <a:pt x="433" y="7284"/>
                  </a:cubicBezTo>
                  <a:lnTo>
                    <a:pt x="433" y="896"/>
                  </a:lnTo>
                  <a:cubicBezTo>
                    <a:pt x="433" y="649"/>
                    <a:pt x="649" y="433"/>
                    <a:pt x="927" y="433"/>
                  </a:cubicBezTo>
                  <a:lnTo>
                    <a:pt x="2038" y="433"/>
                  </a:lnTo>
                  <a:cubicBezTo>
                    <a:pt x="2315" y="433"/>
                    <a:pt x="2531" y="649"/>
                    <a:pt x="2531" y="896"/>
                  </a:cubicBezTo>
                  <a:lnTo>
                    <a:pt x="2531" y="1389"/>
                  </a:lnTo>
                  <a:cubicBezTo>
                    <a:pt x="2531" y="1528"/>
                    <a:pt x="2639" y="1598"/>
                    <a:pt x="2747" y="1598"/>
                  </a:cubicBezTo>
                  <a:cubicBezTo>
                    <a:pt x="2855" y="1598"/>
                    <a:pt x="2963" y="1528"/>
                    <a:pt x="2963" y="1389"/>
                  </a:cubicBezTo>
                  <a:lnTo>
                    <a:pt x="2963" y="896"/>
                  </a:lnTo>
                  <a:cubicBezTo>
                    <a:pt x="2963" y="402"/>
                    <a:pt x="2562" y="1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4" name="Google Shape;12444;p23"/>
            <p:cNvSpPr/>
            <p:nvPr/>
          </p:nvSpPr>
          <p:spPr>
            <a:xfrm>
              <a:off x="5044150" y="3652150"/>
              <a:ext cx="73325" cy="273175"/>
            </a:xfrm>
            <a:custGeom>
              <a:avLst/>
              <a:gdLst/>
              <a:ahLst/>
              <a:cxnLst/>
              <a:rect l="l" t="t" r="r" b="b"/>
              <a:pathLst>
                <a:path w="2933" h="10927" extrusionOk="0">
                  <a:moveTo>
                    <a:pt x="2037" y="402"/>
                  </a:moveTo>
                  <a:cubicBezTo>
                    <a:pt x="2315" y="402"/>
                    <a:pt x="2531" y="618"/>
                    <a:pt x="2531" y="896"/>
                  </a:cubicBezTo>
                  <a:lnTo>
                    <a:pt x="2531" y="10031"/>
                  </a:lnTo>
                  <a:cubicBezTo>
                    <a:pt x="2531" y="10278"/>
                    <a:pt x="2315" y="10494"/>
                    <a:pt x="2037" y="10494"/>
                  </a:cubicBezTo>
                  <a:lnTo>
                    <a:pt x="895" y="10494"/>
                  </a:lnTo>
                  <a:cubicBezTo>
                    <a:pt x="618" y="10494"/>
                    <a:pt x="433" y="10278"/>
                    <a:pt x="433" y="10031"/>
                  </a:cubicBezTo>
                  <a:lnTo>
                    <a:pt x="433" y="896"/>
                  </a:lnTo>
                  <a:cubicBezTo>
                    <a:pt x="402" y="618"/>
                    <a:pt x="618" y="402"/>
                    <a:pt x="895" y="402"/>
                  </a:cubicBezTo>
                  <a:close/>
                  <a:moveTo>
                    <a:pt x="895" y="1"/>
                  </a:moveTo>
                  <a:cubicBezTo>
                    <a:pt x="402" y="1"/>
                    <a:pt x="0" y="402"/>
                    <a:pt x="0" y="896"/>
                  </a:cubicBezTo>
                  <a:lnTo>
                    <a:pt x="0" y="10031"/>
                  </a:lnTo>
                  <a:cubicBezTo>
                    <a:pt x="0" y="10525"/>
                    <a:pt x="402" y="10926"/>
                    <a:pt x="895" y="10926"/>
                  </a:cubicBezTo>
                  <a:lnTo>
                    <a:pt x="2037" y="10926"/>
                  </a:lnTo>
                  <a:cubicBezTo>
                    <a:pt x="2531" y="10926"/>
                    <a:pt x="2932" y="10525"/>
                    <a:pt x="2932" y="10031"/>
                  </a:cubicBezTo>
                  <a:lnTo>
                    <a:pt x="2932" y="896"/>
                  </a:lnTo>
                  <a:cubicBezTo>
                    <a:pt x="2932" y="402"/>
                    <a:pt x="2531" y="1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5" name="Google Shape;12445;p23"/>
            <p:cNvSpPr/>
            <p:nvPr/>
          </p:nvSpPr>
          <p:spPr>
            <a:xfrm>
              <a:off x="4763300" y="3563025"/>
              <a:ext cx="347750" cy="197750"/>
            </a:xfrm>
            <a:custGeom>
              <a:avLst/>
              <a:gdLst/>
              <a:ahLst/>
              <a:cxnLst/>
              <a:rect l="l" t="t" r="r" b="b"/>
              <a:pathLst>
                <a:path w="13910" h="7910" extrusionOk="0">
                  <a:moveTo>
                    <a:pt x="12770" y="446"/>
                  </a:moveTo>
                  <a:cubicBezTo>
                    <a:pt x="13315" y="446"/>
                    <a:pt x="13315" y="1316"/>
                    <a:pt x="12770" y="1316"/>
                  </a:cubicBezTo>
                  <a:cubicBezTo>
                    <a:pt x="12753" y="1316"/>
                    <a:pt x="12735" y="1315"/>
                    <a:pt x="12716" y="1313"/>
                  </a:cubicBezTo>
                  <a:cubicBezTo>
                    <a:pt x="12469" y="1313"/>
                    <a:pt x="12253" y="1128"/>
                    <a:pt x="12253" y="881"/>
                  </a:cubicBezTo>
                  <a:cubicBezTo>
                    <a:pt x="12253" y="634"/>
                    <a:pt x="12469" y="449"/>
                    <a:pt x="12716" y="449"/>
                  </a:cubicBezTo>
                  <a:cubicBezTo>
                    <a:pt x="12735" y="447"/>
                    <a:pt x="12753" y="446"/>
                    <a:pt x="12770" y="446"/>
                  </a:cubicBezTo>
                  <a:close/>
                  <a:moveTo>
                    <a:pt x="1173" y="2640"/>
                  </a:moveTo>
                  <a:cubicBezTo>
                    <a:pt x="1575" y="2640"/>
                    <a:pt x="1760" y="3134"/>
                    <a:pt x="1482" y="3412"/>
                  </a:cubicBezTo>
                  <a:cubicBezTo>
                    <a:pt x="1396" y="3498"/>
                    <a:pt x="1291" y="3537"/>
                    <a:pt x="1188" y="3537"/>
                  </a:cubicBezTo>
                  <a:cubicBezTo>
                    <a:pt x="961" y="3537"/>
                    <a:pt x="741" y="3348"/>
                    <a:pt x="741" y="3072"/>
                  </a:cubicBezTo>
                  <a:cubicBezTo>
                    <a:pt x="711" y="2856"/>
                    <a:pt x="927" y="2640"/>
                    <a:pt x="1173" y="2640"/>
                  </a:cubicBezTo>
                  <a:close/>
                  <a:moveTo>
                    <a:pt x="8858" y="3535"/>
                  </a:moveTo>
                  <a:cubicBezTo>
                    <a:pt x="9455" y="3565"/>
                    <a:pt x="9388" y="4402"/>
                    <a:pt x="8853" y="4402"/>
                  </a:cubicBezTo>
                  <a:cubicBezTo>
                    <a:pt x="8835" y="4402"/>
                    <a:pt x="8816" y="4401"/>
                    <a:pt x="8796" y="4399"/>
                  </a:cubicBezTo>
                  <a:cubicBezTo>
                    <a:pt x="8673" y="4368"/>
                    <a:pt x="8549" y="4307"/>
                    <a:pt x="8488" y="4214"/>
                  </a:cubicBezTo>
                  <a:cubicBezTo>
                    <a:pt x="8426" y="4122"/>
                    <a:pt x="8395" y="3998"/>
                    <a:pt x="8426" y="3875"/>
                  </a:cubicBezTo>
                  <a:lnTo>
                    <a:pt x="8426" y="3875"/>
                  </a:lnTo>
                  <a:lnTo>
                    <a:pt x="8426" y="3905"/>
                  </a:lnTo>
                  <a:cubicBezTo>
                    <a:pt x="8457" y="3689"/>
                    <a:pt x="8642" y="3535"/>
                    <a:pt x="8858" y="3535"/>
                  </a:cubicBezTo>
                  <a:close/>
                  <a:moveTo>
                    <a:pt x="5167" y="6689"/>
                  </a:moveTo>
                  <a:cubicBezTo>
                    <a:pt x="5239" y="6689"/>
                    <a:pt x="5310" y="6723"/>
                    <a:pt x="5371" y="6806"/>
                  </a:cubicBezTo>
                  <a:cubicBezTo>
                    <a:pt x="5432" y="6899"/>
                    <a:pt x="5463" y="7023"/>
                    <a:pt x="5463" y="7115"/>
                  </a:cubicBezTo>
                  <a:cubicBezTo>
                    <a:pt x="5407" y="7341"/>
                    <a:pt x="5221" y="7489"/>
                    <a:pt x="5001" y="7489"/>
                  </a:cubicBezTo>
                  <a:cubicBezTo>
                    <a:pt x="4980" y="7489"/>
                    <a:pt x="4960" y="7488"/>
                    <a:pt x="4939" y="7485"/>
                  </a:cubicBezTo>
                  <a:cubicBezTo>
                    <a:pt x="4483" y="7409"/>
                    <a:pt x="4837" y="6689"/>
                    <a:pt x="5167" y="6689"/>
                  </a:cubicBezTo>
                  <a:close/>
                  <a:moveTo>
                    <a:pt x="12721" y="1"/>
                  </a:moveTo>
                  <a:cubicBezTo>
                    <a:pt x="12148" y="1"/>
                    <a:pt x="11645" y="611"/>
                    <a:pt x="11913" y="1220"/>
                  </a:cubicBezTo>
                  <a:lnTo>
                    <a:pt x="9383" y="3257"/>
                  </a:lnTo>
                  <a:cubicBezTo>
                    <a:pt x="9290" y="3196"/>
                    <a:pt x="9167" y="3134"/>
                    <a:pt x="9012" y="3103"/>
                  </a:cubicBezTo>
                  <a:cubicBezTo>
                    <a:pt x="8973" y="3098"/>
                    <a:pt x="8933" y="3095"/>
                    <a:pt x="8894" y="3095"/>
                  </a:cubicBezTo>
                  <a:cubicBezTo>
                    <a:pt x="8473" y="3095"/>
                    <a:pt x="8081" y="3390"/>
                    <a:pt x="8025" y="3813"/>
                  </a:cubicBezTo>
                  <a:cubicBezTo>
                    <a:pt x="7994" y="3998"/>
                    <a:pt x="8025" y="4152"/>
                    <a:pt x="8087" y="4307"/>
                  </a:cubicBezTo>
                  <a:lnTo>
                    <a:pt x="5556" y="6344"/>
                  </a:lnTo>
                  <a:cubicBezTo>
                    <a:pt x="5432" y="6251"/>
                    <a:pt x="5309" y="6220"/>
                    <a:pt x="5155" y="6189"/>
                  </a:cubicBezTo>
                  <a:cubicBezTo>
                    <a:pt x="5108" y="6182"/>
                    <a:pt x="5060" y="6178"/>
                    <a:pt x="5011" y="6178"/>
                  </a:cubicBezTo>
                  <a:cubicBezTo>
                    <a:pt x="4863" y="6178"/>
                    <a:pt x="4707" y="6212"/>
                    <a:pt x="4568" y="6282"/>
                  </a:cubicBezTo>
                  <a:lnTo>
                    <a:pt x="1914" y="3535"/>
                  </a:lnTo>
                  <a:cubicBezTo>
                    <a:pt x="2007" y="3381"/>
                    <a:pt x="2038" y="3227"/>
                    <a:pt x="2038" y="3072"/>
                  </a:cubicBezTo>
                  <a:cubicBezTo>
                    <a:pt x="2038" y="2549"/>
                    <a:pt x="1612" y="2196"/>
                    <a:pt x="1165" y="2196"/>
                  </a:cubicBezTo>
                  <a:cubicBezTo>
                    <a:pt x="953" y="2196"/>
                    <a:pt x="735" y="2276"/>
                    <a:pt x="556" y="2455"/>
                  </a:cubicBezTo>
                  <a:cubicBezTo>
                    <a:pt x="1" y="3010"/>
                    <a:pt x="402" y="3936"/>
                    <a:pt x="1173" y="3936"/>
                  </a:cubicBezTo>
                  <a:lnTo>
                    <a:pt x="1173" y="3967"/>
                  </a:lnTo>
                  <a:cubicBezTo>
                    <a:pt x="1328" y="3936"/>
                    <a:pt x="1482" y="3905"/>
                    <a:pt x="1606" y="3844"/>
                  </a:cubicBezTo>
                  <a:lnTo>
                    <a:pt x="4291" y="6590"/>
                  </a:lnTo>
                  <a:cubicBezTo>
                    <a:pt x="4229" y="6683"/>
                    <a:pt x="4167" y="6806"/>
                    <a:pt x="4167" y="6899"/>
                  </a:cubicBezTo>
                  <a:cubicBezTo>
                    <a:pt x="4105" y="7115"/>
                    <a:pt x="4167" y="7362"/>
                    <a:pt x="4321" y="7547"/>
                  </a:cubicBezTo>
                  <a:cubicBezTo>
                    <a:pt x="4445" y="7732"/>
                    <a:pt x="4630" y="7856"/>
                    <a:pt x="4877" y="7887"/>
                  </a:cubicBezTo>
                  <a:cubicBezTo>
                    <a:pt x="4892" y="7902"/>
                    <a:pt x="4915" y="7910"/>
                    <a:pt x="4939" y="7910"/>
                  </a:cubicBezTo>
                  <a:cubicBezTo>
                    <a:pt x="4962" y="7910"/>
                    <a:pt x="4985" y="7902"/>
                    <a:pt x="5000" y="7887"/>
                  </a:cubicBezTo>
                  <a:cubicBezTo>
                    <a:pt x="5432" y="7887"/>
                    <a:pt x="5803" y="7609"/>
                    <a:pt x="5864" y="7177"/>
                  </a:cubicBezTo>
                  <a:cubicBezTo>
                    <a:pt x="5895" y="7023"/>
                    <a:pt x="5864" y="6837"/>
                    <a:pt x="5803" y="6683"/>
                  </a:cubicBezTo>
                  <a:lnTo>
                    <a:pt x="8333" y="4646"/>
                  </a:lnTo>
                  <a:cubicBezTo>
                    <a:pt x="8488" y="4770"/>
                    <a:pt x="8673" y="4831"/>
                    <a:pt x="8858" y="4831"/>
                  </a:cubicBezTo>
                  <a:cubicBezTo>
                    <a:pt x="9290" y="4831"/>
                    <a:pt x="9630" y="4523"/>
                    <a:pt x="9722" y="4122"/>
                  </a:cubicBezTo>
                  <a:cubicBezTo>
                    <a:pt x="9753" y="3936"/>
                    <a:pt x="9722" y="3751"/>
                    <a:pt x="9630" y="3597"/>
                  </a:cubicBezTo>
                  <a:lnTo>
                    <a:pt x="12191" y="1560"/>
                  </a:lnTo>
                  <a:cubicBezTo>
                    <a:pt x="12315" y="1653"/>
                    <a:pt x="12500" y="1714"/>
                    <a:pt x="12685" y="1714"/>
                  </a:cubicBezTo>
                  <a:cubicBezTo>
                    <a:pt x="12696" y="1715"/>
                    <a:pt x="12708" y="1715"/>
                    <a:pt x="12719" y="1715"/>
                  </a:cubicBezTo>
                  <a:cubicBezTo>
                    <a:pt x="13559" y="1715"/>
                    <a:pt x="13910" y="597"/>
                    <a:pt x="13179" y="140"/>
                  </a:cubicBezTo>
                  <a:cubicBezTo>
                    <a:pt x="13030" y="43"/>
                    <a:pt x="12873" y="1"/>
                    <a:pt x="127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46" name="Google Shape;12446;p23"/>
          <p:cNvGrpSpPr/>
          <p:nvPr/>
        </p:nvGrpSpPr>
        <p:grpSpPr>
          <a:xfrm>
            <a:off x="7796257" y="1765793"/>
            <a:ext cx="212200" cy="361875"/>
            <a:chOff x="7060200" y="4141325"/>
            <a:chExt cx="212200" cy="361875"/>
          </a:xfrm>
        </p:grpSpPr>
        <p:sp>
          <p:nvSpPr>
            <p:cNvPr id="12447" name="Google Shape;12447;p23"/>
            <p:cNvSpPr/>
            <p:nvPr/>
          </p:nvSpPr>
          <p:spPr>
            <a:xfrm>
              <a:off x="7060200" y="4141325"/>
              <a:ext cx="212200" cy="361875"/>
            </a:xfrm>
            <a:custGeom>
              <a:avLst/>
              <a:gdLst/>
              <a:ahLst/>
              <a:cxnLst/>
              <a:rect l="l" t="t" r="r" b="b"/>
              <a:pathLst>
                <a:path w="8488" h="14475" extrusionOk="0">
                  <a:moveTo>
                    <a:pt x="8055" y="1760"/>
                  </a:moveTo>
                  <a:lnTo>
                    <a:pt x="8055" y="11851"/>
                  </a:lnTo>
                  <a:lnTo>
                    <a:pt x="433" y="11851"/>
                  </a:lnTo>
                  <a:lnTo>
                    <a:pt x="433" y="1760"/>
                  </a:lnTo>
                  <a:close/>
                  <a:moveTo>
                    <a:pt x="1297" y="0"/>
                  </a:moveTo>
                  <a:cubicBezTo>
                    <a:pt x="587" y="0"/>
                    <a:pt x="31" y="587"/>
                    <a:pt x="0" y="1297"/>
                  </a:cubicBezTo>
                  <a:lnTo>
                    <a:pt x="0" y="13178"/>
                  </a:lnTo>
                  <a:cubicBezTo>
                    <a:pt x="31" y="13888"/>
                    <a:pt x="587" y="14475"/>
                    <a:pt x="1297" y="14475"/>
                  </a:cubicBezTo>
                  <a:lnTo>
                    <a:pt x="5432" y="14475"/>
                  </a:lnTo>
                  <a:cubicBezTo>
                    <a:pt x="5710" y="14475"/>
                    <a:pt x="5710" y="14043"/>
                    <a:pt x="5432" y="14043"/>
                  </a:cubicBezTo>
                  <a:lnTo>
                    <a:pt x="1297" y="14043"/>
                  </a:lnTo>
                  <a:cubicBezTo>
                    <a:pt x="834" y="14043"/>
                    <a:pt x="433" y="13672"/>
                    <a:pt x="433" y="13178"/>
                  </a:cubicBezTo>
                  <a:lnTo>
                    <a:pt x="433" y="12283"/>
                  </a:lnTo>
                  <a:lnTo>
                    <a:pt x="8055" y="12283"/>
                  </a:lnTo>
                  <a:lnTo>
                    <a:pt x="8055" y="13178"/>
                  </a:lnTo>
                  <a:cubicBezTo>
                    <a:pt x="8055" y="13672"/>
                    <a:pt x="7654" y="14043"/>
                    <a:pt x="7191" y="14043"/>
                  </a:cubicBezTo>
                  <a:lnTo>
                    <a:pt x="6667" y="14043"/>
                  </a:lnTo>
                  <a:cubicBezTo>
                    <a:pt x="6389" y="14043"/>
                    <a:pt x="6389" y="14475"/>
                    <a:pt x="6667" y="14475"/>
                  </a:cubicBezTo>
                  <a:lnTo>
                    <a:pt x="7191" y="14475"/>
                  </a:lnTo>
                  <a:cubicBezTo>
                    <a:pt x="7901" y="14475"/>
                    <a:pt x="8488" y="13888"/>
                    <a:pt x="8488" y="13178"/>
                  </a:cubicBezTo>
                  <a:lnTo>
                    <a:pt x="8488" y="1297"/>
                  </a:lnTo>
                  <a:cubicBezTo>
                    <a:pt x="8488" y="587"/>
                    <a:pt x="7901" y="0"/>
                    <a:pt x="7191" y="0"/>
                  </a:cubicBezTo>
                  <a:lnTo>
                    <a:pt x="3087" y="0"/>
                  </a:lnTo>
                  <a:cubicBezTo>
                    <a:pt x="2809" y="0"/>
                    <a:pt x="2809" y="432"/>
                    <a:pt x="3087" y="432"/>
                  </a:cubicBezTo>
                  <a:lnTo>
                    <a:pt x="7191" y="432"/>
                  </a:lnTo>
                  <a:cubicBezTo>
                    <a:pt x="7654" y="432"/>
                    <a:pt x="8055" y="803"/>
                    <a:pt x="8055" y="1297"/>
                  </a:cubicBezTo>
                  <a:lnTo>
                    <a:pt x="8055" y="1327"/>
                  </a:lnTo>
                  <a:lnTo>
                    <a:pt x="433" y="1327"/>
                  </a:lnTo>
                  <a:lnTo>
                    <a:pt x="433" y="1297"/>
                  </a:lnTo>
                  <a:cubicBezTo>
                    <a:pt x="433" y="803"/>
                    <a:pt x="834" y="432"/>
                    <a:pt x="1297" y="432"/>
                  </a:cubicBezTo>
                  <a:lnTo>
                    <a:pt x="1821" y="432"/>
                  </a:lnTo>
                  <a:cubicBezTo>
                    <a:pt x="2099" y="432"/>
                    <a:pt x="2099" y="0"/>
                    <a:pt x="18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8" name="Google Shape;12448;p23"/>
            <p:cNvSpPr/>
            <p:nvPr/>
          </p:nvSpPr>
          <p:spPr>
            <a:xfrm>
              <a:off x="7146625" y="4463825"/>
              <a:ext cx="39350" cy="10825"/>
            </a:xfrm>
            <a:custGeom>
              <a:avLst/>
              <a:gdLst/>
              <a:ahLst/>
              <a:cxnLst/>
              <a:rect l="l" t="t" r="r" b="b"/>
              <a:pathLst>
                <a:path w="1574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296" y="433"/>
                  </a:lnTo>
                  <a:cubicBezTo>
                    <a:pt x="1574" y="433"/>
                    <a:pt x="1574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49" name="Google Shape;12449;p23"/>
            <p:cNvSpPr/>
            <p:nvPr/>
          </p:nvSpPr>
          <p:spPr>
            <a:xfrm>
              <a:off x="7102625" y="4243125"/>
              <a:ext cx="144300" cy="142075"/>
            </a:xfrm>
            <a:custGeom>
              <a:avLst/>
              <a:gdLst/>
              <a:ahLst/>
              <a:cxnLst/>
              <a:rect l="l" t="t" r="r" b="b"/>
              <a:pathLst>
                <a:path w="5772" h="5683" extrusionOk="0">
                  <a:moveTo>
                    <a:pt x="4383" y="1514"/>
                  </a:moveTo>
                  <a:lnTo>
                    <a:pt x="4013" y="3490"/>
                  </a:lnTo>
                  <a:lnTo>
                    <a:pt x="896" y="3490"/>
                  </a:lnTo>
                  <a:cubicBezTo>
                    <a:pt x="865" y="3490"/>
                    <a:pt x="834" y="3459"/>
                    <a:pt x="834" y="3397"/>
                  </a:cubicBezTo>
                  <a:lnTo>
                    <a:pt x="433" y="1607"/>
                  </a:lnTo>
                  <a:cubicBezTo>
                    <a:pt x="433" y="1576"/>
                    <a:pt x="433" y="1576"/>
                    <a:pt x="433" y="1545"/>
                  </a:cubicBezTo>
                  <a:cubicBezTo>
                    <a:pt x="464" y="1514"/>
                    <a:pt x="464" y="1514"/>
                    <a:pt x="495" y="1514"/>
                  </a:cubicBezTo>
                  <a:close/>
                  <a:moveTo>
                    <a:pt x="1359" y="4817"/>
                  </a:moveTo>
                  <a:cubicBezTo>
                    <a:pt x="1482" y="4817"/>
                    <a:pt x="1575" y="4909"/>
                    <a:pt x="1575" y="5033"/>
                  </a:cubicBezTo>
                  <a:cubicBezTo>
                    <a:pt x="1575" y="5112"/>
                    <a:pt x="1544" y="5142"/>
                    <a:pt x="1502" y="5142"/>
                  </a:cubicBezTo>
                  <a:cubicBezTo>
                    <a:pt x="1364" y="5142"/>
                    <a:pt x="1099" y="4817"/>
                    <a:pt x="1359" y="4817"/>
                  </a:cubicBezTo>
                  <a:close/>
                  <a:moveTo>
                    <a:pt x="3457" y="4817"/>
                  </a:moveTo>
                  <a:cubicBezTo>
                    <a:pt x="3735" y="4817"/>
                    <a:pt x="3735" y="5249"/>
                    <a:pt x="3457" y="5249"/>
                  </a:cubicBezTo>
                  <a:cubicBezTo>
                    <a:pt x="3180" y="5249"/>
                    <a:pt x="3180" y="4817"/>
                    <a:pt x="3457" y="4817"/>
                  </a:cubicBezTo>
                  <a:close/>
                  <a:moveTo>
                    <a:pt x="5522" y="1"/>
                  </a:moveTo>
                  <a:cubicBezTo>
                    <a:pt x="5513" y="1"/>
                    <a:pt x="5504" y="1"/>
                    <a:pt x="5494" y="2"/>
                  </a:cubicBezTo>
                  <a:lnTo>
                    <a:pt x="5247" y="2"/>
                  </a:lnTo>
                  <a:cubicBezTo>
                    <a:pt x="4939" y="2"/>
                    <a:pt x="4661" y="218"/>
                    <a:pt x="4630" y="527"/>
                  </a:cubicBezTo>
                  <a:lnTo>
                    <a:pt x="4507" y="1113"/>
                  </a:lnTo>
                  <a:lnTo>
                    <a:pt x="526" y="1113"/>
                  </a:lnTo>
                  <a:cubicBezTo>
                    <a:pt x="371" y="1113"/>
                    <a:pt x="248" y="1175"/>
                    <a:pt x="155" y="1298"/>
                  </a:cubicBezTo>
                  <a:cubicBezTo>
                    <a:pt x="63" y="1391"/>
                    <a:pt x="1" y="1576"/>
                    <a:pt x="32" y="1700"/>
                  </a:cubicBezTo>
                  <a:lnTo>
                    <a:pt x="433" y="3520"/>
                  </a:lnTo>
                  <a:cubicBezTo>
                    <a:pt x="495" y="3736"/>
                    <a:pt x="680" y="3922"/>
                    <a:pt x="927" y="3922"/>
                  </a:cubicBezTo>
                  <a:lnTo>
                    <a:pt x="4013" y="3922"/>
                  </a:lnTo>
                  <a:lnTo>
                    <a:pt x="4013" y="3983"/>
                  </a:lnTo>
                  <a:cubicBezTo>
                    <a:pt x="3982" y="4230"/>
                    <a:pt x="3766" y="4415"/>
                    <a:pt x="3519" y="4415"/>
                  </a:cubicBezTo>
                  <a:lnTo>
                    <a:pt x="958" y="4415"/>
                  </a:lnTo>
                  <a:cubicBezTo>
                    <a:pt x="834" y="4415"/>
                    <a:pt x="742" y="4508"/>
                    <a:pt x="742" y="4631"/>
                  </a:cubicBezTo>
                  <a:cubicBezTo>
                    <a:pt x="742" y="4693"/>
                    <a:pt x="772" y="4755"/>
                    <a:pt x="834" y="4817"/>
                  </a:cubicBezTo>
                  <a:cubicBezTo>
                    <a:pt x="649" y="5218"/>
                    <a:pt x="958" y="5681"/>
                    <a:pt x="1390" y="5681"/>
                  </a:cubicBezTo>
                  <a:cubicBezTo>
                    <a:pt x="1405" y="5682"/>
                    <a:pt x="1421" y="5682"/>
                    <a:pt x="1436" y="5682"/>
                  </a:cubicBezTo>
                  <a:cubicBezTo>
                    <a:pt x="1873" y="5682"/>
                    <a:pt x="2156" y="5265"/>
                    <a:pt x="2007" y="4847"/>
                  </a:cubicBezTo>
                  <a:lnTo>
                    <a:pt x="2902" y="4847"/>
                  </a:lnTo>
                  <a:cubicBezTo>
                    <a:pt x="2871" y="4909"/>
                    <a:pt x="2871" y="4971"/>
                    <a:pt x="2871" y="5063"/>
                  </a:cubicBezTo>
                  <a:cubicBezTo>
                    <a:pt x="2882" y="5337"/>
                    <a:pt x="3087" y="5448"/>
                    <a:pt x="3327" y="5448"/>
                  </a:cubicBezTo>
                  <a:cubicBezTo>
                    <a:pt x="3766" y="5448"/>
                    <a:pt x="4323" y="5081"/>
                    <a:pt x="4044" y="4662"/>
                  </a:cubicBezTo>
                  <a:cubicBezTo>
                    <a:pt x="4229" y="4539"/>
                    <a:pt x="4383" y="4292"/>
                    <a:pt x="4414" y="4045"/>
                  </a:cubicBezTo>
                  <a:lnTo>
                    <a:pt x="5062" y="589"/>
                  </a:lnTo>
                  <a:cubicBezTo>
                    <a:pt x="5093" y="496"/>
                    <a:pt x="5186" y="403"/>
                    <a:pt x="5278" y="403"/>
                  </a:cubicBezTo>
                  <a:lnTo>
                    <a:pt x="5494" y="403"/>
                  </a:lnTo>
                  <a:cubicBezTo>
                    <a:pt x="5762" y="403"/>
                    <a:pt x="5772" y="1"/>
                    <a:pt x="55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0" name="Google Shape;12450;p23"/>
          <p:cNvGrpSpPr/>
          <p:nvPr/>
        </p:nvGrpSpPr>
        <p:grpSpPr>
          <a:xfrm>
            <a:off x="7721420" y="2326799"/>
            <a:ext cx="361875" cy="362275"/>
            <a:chOff x="4004875" y="3563050"/>
            <a:chExt cx="361875" cy="362275"/>
          </a:xfrm>
        </p:grpSpPr>
        <p:sp>
          <p:nvSpPr>
            <p:cNvPr id="12451" name="Google Shape;12451;p23"/>
            <p:cNvSpPr/>
            <p:nvPr/>
          </p:nvSpPr>
          <p:spPr>
            <a:xfrm>
              <a:off x="4004875" y="3563050"/>
              <a:ext cx="361875" cy="362275"/>
            </a:xfrm>
            <a:custGeom>
              <a:avLst/>
              <a:gdLst/>
              <a:ahLst/>
              <a:cxnLst/>
              <a:rect l="l" t="t" r="r" b="b"/>
              <a:pathLst>
                <a:path w="14475" h="14491" extrusionOk="0">
                  <a:moveTo>
                    <a:pt x="4769" y="510"/>
                  </a:moveTo>
                  <a:cubicBezTo>
                    <a:pt x="5201" y="510"/>
                    <a:pt x="5633" y="787"/>
                    <a:pt x="5679" y="1343"/>
                  </a:cubicBezTo>
                  <a:cubicBezTo>
                    <a:pt x="5679" y="1466"/>
                    <a:pt x="5648" y="1590"/>
                    <a:pt x="5587" y="1713"/>
                  </a:cubicBezTo>
                  <a:cubicBezTo>
                    <a:pt x="5525" y="1837"/>
                    <a:pt x="5617" y="1991"/>
                    <a:pt x="5772" y="1991"/>
                  </a:cubicBezTo>
                  <a:lnTo>
                    <a:pt x="6512" y="1991"/>
                  </a:lnTo>
                  <a:lnTo>
                    <a:pt x="6512" y="3133"/>
                  </a:lnTo>
                  <a:lnTo>
                    <a:pt x="3025" y="3133"/>
                  </a:lnTo>
                  <a:lnTo>
                    <a:pt x="3025" y="1991"/>
                  </a:lnTo>
                  <a:lnTo>
                    <a:pt x="3735" y="1991"/>
                  </a:lnTo>
                  <a:cubicBezTo>
                    <a:pt x="3889" y="1991"/>
                    <a:pt x="4013" y="1837"/>
                    <a:pt x="3951" y="1713"/>
                  </a:cubicBezTo>
                  <a:cubicBezTo>
                    <a:pt x="3889" y="1590"/>
                    <a:pt x="3858" y="1466"/>
                    <a:pt x="3858" y="1343"/>
                  </a:cubicBezTo>
                  <a:cubicBezTo>
                    <a:pt x="3905" y="787"/>
                    <a:pt x="4337" y="510"/>
                    <a:pt x="4769" y="510"/>
                  </a:cubicBezTo>
                  <a:close/>
                  <a:moveTo>
                    <a:pt x="11759" y="3503"/>
                  </a:moveTo>
                  <a:cubicBezTo>
                    <a:pt x="11882" y="3503"/>
                    <a:pt x="12006" y="3596"/>
                    <a:pt x="12006" y="3719"/>
                  </a:cubicBezTo>
                  <a:lnTo>
                    <a:pt x="10926" y="3719"/>
                  </a:lnTo>
                  <a:cubicBezTo>
                    <a:pt x="10956" y="3596"/>
                    <a:pt x="11049" y="3503"/>
                    <a:pt x="11173" y="3503"/>
                  </a:cubicBezTo>
                  <a:close/>
                  <a:moveTo>
                    <a:pt x="12191" y="4151"/>
                  </a:moveTo>
                  <a:lnTo>
                    <a:pt x="12962" y="4645"/>
                  </a:lnTo>
                  <a:lnTo>
                    <a:pt x="9969" y="4645"/>
                  </a:lnTo>
                  <a:lnTo>
                    <a:pt x="10771" y="4151"/>
                  </a:lnTo>
                  <a:close/>
                  <a:moveTo>
                    <a:pt x="13271" y="5077"/>
                  </a:moveTo>
                  <a:lnTo>
                    <a:pt x="12438" y="6157"/>
                  </a:lnTo>
                  <a:lnTo>
                    <a:pt x="10524" y="6157"/>
                  </a:lnTo>
                  <a:lnTo>
                    <a:pt x="9691" y="5077"/>
                  </a:lnTo>
                  <a:close/>
                  <a:moveTo>
                    <a:pt x="12568" y="6584"/>
                  </a:moveTo>
                  <a:cubicBezTo>
                    <a:pt x="12740" y="6584"/>
                    <a:pt x="12734" y="6961"/>
                    <a:pt x="12551" y="6961"/>
                  </a:cubicBezTo>
                  <a:cubicBezTo>
                    <a:pt x="12544" y="6961"/>
                    <a:pt x="12537" y="6961"/>
                    <a:pt x="12530" y="6960"/>
                  </a:cubicBezTo>
                  <a:lnTo>
                    <a:pt x="10432" y="6960"/>
                  </a:lnTo>
                  <a:cubicBezTo>
                    <a:pt x="10216" y="6929"/>
                    <a:pt x="10216" y="6620"/>
                    <a:pt x="10432" y="6589"/>
                  </a:cubicBezTo>
                  <a:lnTo>
                    <a:pt x="12530" y="6589"/>
                  </a:lnTo>
                  <a:cubicBezTo>
                    <a:pt x="12544" y="6586"/>
                    <a:pt x="12557" y="6584"/>
                    <a:pt x="12568" y="6584"/>
                  </a:cubicBezTo>
                  <a:close/>
                  <a:moveTo>
                    <a:pt x="12098" y="7361"/>
                  </a:moveTo>
                  <a:lnTo>
                    <a:pt x="12098" y="11126"/>
                  </a:lnTo>
                  <a:cubicBezTo>
                    <a:pt x="12098" y="11527"/>
                    <a:pt x="12376" y="11867"/>
                    <a:pt x="12777" y="11898"/>
                  </a:cubicBezTo>
                  <a:lnTo>
                    <a:pt x="12777" y="12083"/>
                  </a:lnTo>
                  <a:lnTo>
                    <a:pt x="10185" y="12083"/>
                  </a:lnTo>
                  <a:lnTo>
                    <a:pt x="10185" y="11898"/>
                  </a:lnTo>
                  <a:cubicBezTo>
                    <a:pt x="10586" y="11867"/>
                    <a:pt x="10864" y="11527"/>
                    <a:pt x="10864" y="11126"/>
                  </a:cubicBezTo>
                  <a:lnTo>
                    <a:pt x="10864" y="7361"/>
                  </a:lnTo>
                  <a:close/>
                  <a:moveTo>
                    <a:pt x="9537" y="5571"/>
                  </a:moveTo>
                  <a:lnTo>
                    <a:pt x="10061" y="6250"/>
                  </a:lnTo>
                  <a:cubicBezTo>
                    <a:pt x="9568" y="6589"/>
                    <a:pt x="9815" y="7392"/>
                    <a:pt x="10432" y="7392"/>
                  </a:cubicBezTo>
                  <a:lnTo>
                    <a:pt x="10463" y="7392"/>
                  </a:lnTo>
                  <a:lnTo>
                    <a:pt x="10463" y="11157"/>
                  </a:lnTo>
                  <a:cubicBezTo>
                    <a:pt x="10432" y="11342"/>
                    <a:pt x="10308" y="11496"/>
                    <a:pt x="10123" y="11496"/>
                  </a:cubicBezTo>
                  <a:cubicBezTo>
                    <a:pt x="9907" y="11496"/>
                    <a:pt x="9753" y="11651"/>
                    <a:pt x="9753" y="11836"/>
                  </a:cubicBezTo>
                  <a:lnTo>
                    <a:pt x="9753" y="12083"/>
                  </a:lnTo>
                  <a:cubicBezTo>
                    <a:pt x="9691" y="12083"/>
                    <a:pt x="9599" y="12114"/>
                    <a:pt x="9537" y="12145"/>
                  </a:cubicBezTo>
                  <a:lnTo>
                    <a:pt x="9537" y="5571"/>
                  </a:lnTo>
                  <a:close/>
                  <a:moveTo>
                    <a:pt x="8055" y="3040"/>
                  </a:moveTo>
                  <a:lnTo>
                    <a:pt x="8055" y="12885"/>
                  </a:lnTo>
                  <a:lnTo>
                    <a:pt x="1482" y="12885"/>
                  </a:lnTo>
                  <a:lnTo>
                    <a:pt x="1482" y="3040"/>
                  </a:lnTo>
                  <a:lnTo>
                    <a:pt x="2593" y="3040"/>
                  </a:lnTo>
                  <a:lnTo>
                    <a:pt x="2593" y="3349"/>
                  </a:lnTo>
                  <a:cubicBezTo>
                    <a:pt x="2593" y="3442"/>
                    <a:pt x="2716" y="3565"/>
                    <a:pt x="2809" y="3565"/>
                  </a:cubicBezTo>
                  <a:lnTo>
                    <a:pt x="6728" y="3565"/>
                  </a:lnTo>
                  <a:cubicBezTo>
                    <a:pt x="6821" y="3565"/>
                    <a:pt x="6914" y="3472"/>
                    <a:pt x="6914" y="3349"/>
                  </a:cubicBezTo>
                  <a:lnTo>
                    <a:pt x="6914" y="3040"/>
                  </a:lnTo>
                  <a:close/>
                  <a:moveTo>
                    <a:pt x="13117" y="12484"/>
                  </a:moveTo>
                  <a:cubicBezTo>
                    <a:pt x="13364" y="12484"/>
                    <a:pt x="13549" y="12669"/>
                    <a:pt x="13549" y="12916"/>
                  </a:cubicBezTo>
                  <a:lnTo>
                    <a:pt x="13549" y="13194"/>
                  </a:lnTo>
                  <a:lnTo>
                    <a:pt x="9383" y="13194"/>
                  </a:lnTo>
                  <a:lnTo>
                    <a:pt x="9383" y="12916"/>
                  </a:lnTo>
                  <a:cubicBezTo>
                    <a:pt x="9383" y="12669"/>
                    <a:pt x="9568" y="12484"/>
                    <a:pt x="9815" y="12484"/>
                  </a:cubicBezTo>
                  <a:close/>
                  <a:moveTo>
                    <a:pt x="4753" y="0"/>
                  </a:moveTo>
                  <a:cubicBezTo>
                    <a:pt x="4090" y="0"/>
                    <a:pt x="3426" y="448"/>
                    <a:pt x="3426" y="1343"/>
                  </a:cubicBezTo>
                  <a:cubicBezTo>
                    <a:pt x="3426" y="1405"/>
                    <a:pt x="3457" y="1497"/>
                    <a:pt x="3457" y="1559"/>
                  </a:cubicBezTo>
                  <a:lnTo>
                    <a:pt x="1544" y="1559"/>
                  </a:lnTo>
                  <a:cubicBezTo>
                    <a:pt x="679" y="1559"/>
                    <a:pt x="1" y="2238"/>
                    <a:pt x="1" y="3102"/>
                  </a:cubicBezTo>
                  <a:lnTo>
                    <a:pt x="1" y="3627"/>
                  </a:lnTo>
                  <a:cubicBezTo>
                    <a:pt x="1" y="3766"/>
                    <a:pt x="101" y="3835"/>
                    <a:pt x="201" y="3835"/>
                  </a:cubicBezTo>
                  <a:cubicBezTo>
                    <a:pt x="301" y="3835"/>
                    <a:pt x="402" y="3766"/>
                    <a:pt x="402" y="3627"/>
                  </a:cubicBezTo>
                  <a:lnTo>
                    <a:pt x="402" y="3102"/>
                  </a:lnTo>
                  <a:cubicBezTo>
                    <a:pt x="402" y="2485"/>
                    <a:pt x="896" y="1991"/>
                    <a:pt x="1513" y="1991"/>
                  </a:cubicBezTo>
                  <a:lnTo>
                    <a:pt x="2593" y="1991"/>
                  </a:lnTo>
                  <a:lnTo>
                    <a:pt x="2593" y="2608"/>
                  </a:lnTo>
                  <a:lnTo>
                    <a:pt x="1235" y="2608"/>
                  </a:lnTo>
                  <a:cubicBezTo>
                    <a:pt x="1142" y="2608"/>
                    <a:pt x="1050" y="2701"/>
                    <a:pt x="1050" y="2824"/>
                  </a:cubicBezTo>
                  <a:lnTo>
                    <a:pt x="1050" y="13101"/>
                  </a:lnTo>
                  <a:cubicBezTo>
                    <a:pt x="1050" y="13194"/>
                    <a:pt x="1142" y="13286"/>
                    <a:pt x="1235" y="13286"/>
                  </a:cubicBezTo>
                  <a:lnTo>
                    <a:pt x="8271" y="13286"/>
                  </a:lnTo>
                  <a:cubicBezTo>
                    <a:pt x="8364" y="13286"/>
                    <a:pt x="8457" y="13194"/>
                    <a:pt x="8457" y="13101"/>
                  </a:cubicBezTo>
                  <a:lnTo>
                    <a:pt x="8457" y="2824"/>
                  </a:lnTo>
                  <a:cubicBezTo>
                    <a:pt x="8457" y="2701"/>
                    <a:pt x="8364" y="2608"/>
                    <a:pt x="8271" y="2608"/>
                  </a:cubicBezTo>
                  <a:lnTo>
                    <a:pt x="6914" y="2608"/>
                  </a:lnTo>
                  <a:lnTo>
                    <a:pt x="6914" y="1991"/>
                  </a:lnTo>
                  <a:lnTo>
                    <a:pt x="7994" y="1991"/>
                  </a:lnTo>
                  <a:cubicBezTo>
                    <a:pt x="8580" y="1991"/>
                    <a:pt x="9105" y="2485"/>
                    <a:pt x="9105" y="3102"/>
                  </a:cubicBezTo>
                  <a:lnTo>
                    <a:pt x="9105" y="12453"/>
                  </a:lnTo>
                  <a:cubicBezTo>
                    <a:pt x="9012" y="12577"/>
                    <a:pt x="8950" y="12731"/>
                    <a:pt x="8981" y="12916"/>
                  </a:cubicBezTo>
                  <a:lnTo>
                    <a:pt x="8981" y="13194"/>
                  </a:lnTo>
                  <a:cubicBezTo>
                    <a:pt x="8673" y="13256"/>
                    <a:pt x="8457" y="13502"/>
                    <a:pt x="8457" y="13811"/>
                  </a:cubicBezTo>
                  <a:cubicBezTo>
                    <a:pt x="8457" y="13904"/>
                    <a:pt x="8488" y="13965"/>
                    <a:pt x="8518" y="14027"/>
                  </a:cubicBezTo>
                  <a:lnTo>
                    <a:pt x="1544" y="14027"/>
                  </a:lnTo>
                  <a:cubicBezTo>
                    <a:pt x="926" y="14027"/>
                    <a:pt x="433" y="13533"/>
                    <a:pt x="433" y="12916"/>
                  </a:cubicBezTo>
                  <a:lnTo>
                    <a:pt x="433" y="4923"/>
                  </a:lnTo>
                  <a:cubicBezTo>
                    <a:pt x="433" y="4784"/>
                    <a:pt x="325" y="4715"/>
                    <a:pt x="217" y="4715"/>
                  </a:cubicBezTo>
                  <a:cubicBezTo>
                    <a:pt x="109" y="4715"/>
                    <a:pt x="1" y="4784"/>
                    <a:pt x="1" y="4923"/>
                  </a:cubicBezTo>
                  <a:lnTo>
                    <a:pt x="1" y="12947"/>
                  </a:lnTo>
                  <a:cubicBezTo>
                    <a:pt x="1" y="13780"/>
                    <a:pt x="679" y="14490"/>
                    <a:pt x="1544" y="14490"/>
                  </a:cubicBezTo>
                  <a:lnTo>
                    <a:pt x="11944" y="14490"/>
                  </a:lnTo>
                  <a:cubicBezTo>
                    <a:pt x="12253" y="14490"/>
                    <a:pt x="12253" y="14058"/>
                    <a:pt x="11944" y="14058"/>
                  </a:cubicBezTo>
                  <a:lnTo>
                    <a:pt x="9105" y="14058"/>
                  </a:lnTo>
                  <a:cubicBezTo>
                    <a:pt x="8981" y="14058"/>
                    <a:pt x="8889" y="13965"/>
                    <a:pt x="8920" y="13873"/>
                  </a:cubicBezTo>
                  <a:cubicBezTo>
                    <a:pt x="8920" y="13749"/>
                    <a:pt x="8981" y="13657"/>
                    <a:pt x="9105" y="13657"/>
                  </a:cubicBezTo>
                  <a:lnTo>
                    <a:pt x="13857" y="13657"/>
                  </a:lnTo>
                  <a:cubicBezTo>
                    <a:pt x="14104" y="13688"/>
                    <a:pt x="14104" y="14027"/>
                    <a:pt x="13857" y="14058"/>
                  </a:cubicBezTo>
                  <a:lnTo>
                    <a:pt x="13271" y="14058"/>
                  </a:lnTo>
                  <a:cubicBezTo>
                    <a:pt x="12993" y="14058"/>
                    <a:pt x="12993" y="14490"/>
                    <a:pt x="13271" y="14490"/>
                  </a:cubicBezTo>
                  <a:lnTo>
                    <a:pt x="13857" y="14490"/>
                  </a:lnTo>
                  <a:cubicBezTo>
                    <a:pt x="14197" y="14490"/>
                    <a:pt x="14475" y="14212"/>
                    <a:pt x="14475" y="13873"/>
                  </a:cubicBezTo>
                  <a:cubicBezTo>
                    <a:pt x="14475" y="13564"/>
                    <a:pt x="14259" y="13317"/>
                    <a:pt x="13981" y="13256"/>
                  </a:cubicBezTo>
                  <a:lnTo>
                    <a:pt x="13981" y="13225"/>
                  </a:lnTo>
                  <a:lnTo>
                    <a:pt x="13981" y="12916"/>
                  </a:lnTo>
                  <a:cubicBezTo>
                    <a:pt x="13981" y="12484"/>
                    <a:pt x="13641" y="12114"/>
                    <a:pt x="13209" y="12083"/>
                  </a:cubicBezTo>
                  <a:lnTo>
                    <a:pt x="13209" y="11836"/>
                  </a:lnTo>
                  <a:cubicBezTo>
                    <a:pt x="13209" y="11620"/>
                    <a:pt x="13055" y="11466"/>
                    <a:pt x="12839" y="11466"/>
                  </a:cubicBezTo>
                  <a:cubicBezTo>
                    <a:pt x="12685" y="11466"/>
                    <a:pt x="12530" y="11342"/>
                    <a:pt x="12530" y="11157"/>
                  </a:cubicBezTo>
                  <a:lnTo>
                    <a:pt x="12530" y="7361"/>
                  </a:lnTo>
                  <a:cubicBezTo>
                    <a:pt x="13148" y="7361"/>
                    <a:pt x="13395" y="6589"/>
                    <a:pt x="12901" y="6250"/>
                  </a:cubicBezTo>
                  <a:lnTo>
                    <a:pt x="13734" y="5170"/>
                  </a:lnTo>
                  <a:cubicBezTo>
                    <a:pt x="13827" y="5077"/>
                    <a:pt x="13857" y="4954"/>
                    <a:pt x="13827" y="4830"/>
                  </a:cubicBezTo>
                  <a:cubicBezTo>
                    <a:pt x="13796" y="4707"/>
                    <a:pt x="13734" y="4614"/>
                    <a:pt x="13611" y="4553"/>
                  </a:cubicBezTo>
                  <a:lnTo>
                    <a:pt x="12438" y="3812"/>
                  </a:lnTo>
                  <a:lnTo>
                    <a:pt x="12438" y="3750"/>
                  </a:lnTo>
                  <a:cubicBezTo>
                    <a:pt x="12438" y="3380"/>
                    <a:pt x="12160" y="3071"/>
                    <a:pt x="11790" y="3071"/>
                  </a:cubicBezTo>
                  <a:lnTo>
                    <a:pt x="11697" y="3071"/>
                  </a:lnTo>
                  <a:lnTo>
                    <a:pt x="11697" y="2423"/>
                  </a:lnTo>
                  <a:lnTo>
                    <a:pt x="11944" y="2423"/>
                  </a:lnTo>
                  <a:cubicBezTo>
                    <a:pt x="12222" y="2423"/>
                    <a:pt x="12222" y="1991"/>
                    <a:pt x="11944" y="1991"/>
                  </a:cubicBezTo>
                  <a:lnTo>
                    <a:pt x="11697" y="1991"/>
                  </a:lnTo>
                  <a:lnTo>
                    <a:pt x="11697" y="1744"/>
                  </a:lnTo>
                  <a:cubicBezTo>
                    <a:pt x="11682" y="1621"/>
                    <a:pt x="11581" y="1559"/>
                    <a:pt x="11481" y="1559"/>
                  </a:cubicBezTo>
                  <a:cubicBezTo>
                    <a:pt x="11381" y="1559"/>
                    <a:pt x="11281" y="1621"/>
                    <a:pt x="11265" y="1744"/>
                  </a:cubicBezTo>
                  <a:lnTo>
                    <a:pt x="11265" y="1991"/>
                  </a:lnTo>
                  <a:lnTo>
                    <a:pt x="11018" y="1991"/>
                  </a:lnTo>
                  <a:cubicBezTo>
                    <a:pt x="10740" y="1991"/>
                    <a:pt x="10740" y="2423"/>
                    <a:pt x="11018" y="2423"/>
                  </a:cubicBezTo>
                  <a:lnTo>
                    <a:pt x="11265" y="2423"/>
                  </a:lnTo>
                  <a:lnTo>
                    <a:pt x="11265" y="3071"/>
                  </a:lnTo>
                  <a:lnTo>
                    <a:pt x="11203" y="3071"/>
                  </a:lnTo>
                  <a:cubicBezTo>
                    <a:pt x="10833" y="3071"/>
                    <a:pt x="10524" y="3380"/>
                    <a:pt x="10524" y="3750"/>
                  </a:cubicBezTo>
                  <a:lnTo>
                    <a:pt x="10524" y="3812"/>
                  </a:lnTo>
                  <a:lnTo>
                    <a:pt x="9537" y="4429"/>
                  </a:lnTo>
                  <a:lnTo>
                    <a:pt x="9537" y="3102"/>
                  </a:lnTo>
                  <a:cubicBezTo>
                    <a:pt x="9537" y="2238"/>
                    <a:pt x="8858" y="1559"/>
                    <a:pt x="7994" y="1559"/>
                  </a:cubicBezTo>
                  <a:lnTo>
                    <a:pt x="6080" y="1559"/>
                  </a:lnTo>
                  <a:cubicBezTo>
                    <a:pt x="6080" y="1497"/>
                    <a:pt x="6080" y="1405"/>
                    <a:pt x="6080" y="1343"/>
                  </a:cubicBezTo>
                  <a:cubicBezTo>
                    <a:pt x="6080" y="448"/>
                    <a:pt x="5417" y="0"/>
                    <a:pt x="4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2" name="Google Shape;12452;p23"/>
            <p:cNvSpPr/>
            <p:nvPr/>
          </p:nvSpPr>
          <p:spPr>
            <a:xfrm>
              <a:off x="4105950" y="3583300"/>
              <a:ext cx="36275" cy="28000"/>
            </a:xfrm>
            <a:custGeom>
              <a:avLst/>
              <a:gdLst/>
              <a:ahLst/>
              <a:cxnLst/>
              <a:rect l="l" t="t" r="r" b="b"/>
              <a:pathLst>
                <a:path w="1451" h="1120" extrusionOk="0">
                  <a:moveTo>
                    <a:pt x="683" y="428"/>
                  </a:moveTo>
                  <a:cubicBezTo>
                    <a:pt x="692" y="428"/>
                    <a:pt x="701" y="431"/>
                    <a:pt x="710" y="440"/>
                  </a:cubicBezTo>
                  <a:cubicBezTo>
                    <a:pt x="834" y="440"/>
                    <a:pt x="895" y="564"/>
                    <a:pt x="803" y="656"/>
                  </a:cubicBezTo>
                  <a:cubicBezTo>
                    <a:pt x="774" y="685"/>
                    <a:pt x="742" y="697"/>
                    <a:pt x="711" y="697"/>
                  </a:cubicBezTo>
                  <a:cubicBezTo>
                    <a:pt x="610" y="697"/>
                    <a:pt x="523" y="566"/>
                    <a:pt x="618" y="471"/>
                  </a:cubicBezTo>
                  <a:cubicBezTo>
                    <a:pt x="639" y="449"/>
                    <a:pt x="661" y="428"/>
                    <a:pt x="683" y="428"/>
                  </a:cubicBezTo>
                  <a:close/>
                  <a:moveTo>
                    <a:pt x="726" y="1"/>
                  </a:moveTo>
                  <a:cubicBezTo>
                    <a:pt x="587" y="1"/>
                    <a:pt x="448" y="55"/>
                    <a:pt x="340" y="163"/>
                  </a:cubicBezTo>
                  <a:cubicBezTo>
                    <a:pt x="0" y="502"/>
                    <a:pt x="216" y="1088"/>
                    <a:pt x="710" y="1119"/>
                  </a:cubicBezTo>
                  <a:cubicBezTo>
                    <a:pt x="1204" y="1088"/>
                    <a:pt x="1451" y="502"/>
                    <a:pt x="1111" y="163"/>
                  </a:cubicBezTo>
                  <a:cubicBezTo>
                    <a:pt x="1003" y="55"/>
                    <a:pt x="865" y="1"/>
                    <a:pt x="7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3" name="Google Shape;12453;p23"/>
            <p:cNvSpPr/>
            <p:nvPr/>
          </p:nvSpPr>
          <p:spPr>
            <a:xfrm>
              <a:off x="4059900" y="3678100"/>
              <a:ext cx="40275" cy="35700"/>
            </a:xfrm>
            <a:custGeom>
              <a:avLst/>
              <a:gdLst/>
              <a:ahLst/>
              <a:cxnLst/>
              <a:rect l="l" t="t" r="r" b="b"/>
              <a:pathLst>
                <a:path w="1611" h="1428" extrusionOk="0">
                  <a:moveTo>
                    <a:pt x="293" y="0"/>
                  </a:moveTo>
                  <a:cubicBezTo>
                    <a:pt x="130" y="0"/>
                    <a:pt x="5" y="211"/>
                    <a:pt x="145" y="352"/>
                  </a:cubicBezTo>
                  <a:lnTo>
                    <a:pt x="484" y="722"/>
                  </a:lnTo>
                  <a:lnTo>
                    <a:pt x="145" y="1062"/>
                  </a:lnTo>
                  <a:cubicBezTo>
                    <a:pt x="0" y="1207"/>
                    <a:pt x="139" y="1427"/>
                    <a:pt x="310" y="1427"/>
                  </a:cubicBezTo>
                  <a:cubicBezTo>
                    <a:pt x="357" y="1427"/>
                    <a:pt x="407" y="1410"/>
                    <a:pt x="454" y="1370"/>
                  </a:cubicBezTo>
                  <a:lnTo>
                    <a:pt x="793" y="1000"/>
                  </a:lnTo>
                  <a:lnTo>
                    <a:pt x="1163" y="1370"/>
                  </a:lnTo>
                  <a:cubicBezTo>
                    <a:pt x="1204" y="1410"/>
                    <a:pt x="1250" y="1427"/>
                    <a:pt x="1295" y="1427"/>
                  </a:cubicBezTo>
                  <a:cubicBezTo>
                    <a:pt x="1458" y="1427"/>
                    <a:pt x="1610" y="1207"/>
                    <a:pt x="1441" y="1062"/>
                  </a:cubicBezTo>
                  <a:lnTo>
                    <a:pt x="1102" y="722"/>
                  </a:lnTo>
                  <a:lnTo>
                    <a:pt x="1441" y="352"/>
                  </a:lnTo>
                  <a:cubicBezTo>
                    <a:pt x="1605" y="211"/>
                    <a:pt x="1467" y="0"/>
                    <a:pt x="1310" y="0"/>
                  </a:cubicBezTo>
                  <a:cubicBezTo>
                    <a:pt x="1260" y="0"/>
                    <a:pt x="1208" y="22"/>
                    <a:pt x="1163" y="74"/>
                  </a:cubicBezTo>
                  <a:lnTo>
                    <a:pt x="793" y="414"/>
                  </a:lnTo>
                  <a:lnTo>
                    <a:pt x="454" y="74"/>
                  </a:lnTo>
                  <a:cubicBezTo>
                    <a:pt x="401" y="22"/>
                    <a:pt x="345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4" name="Google Shape;12454;p23"/>
            <p:cNvSpPr/>
            <p:nvPr/>
          </p:nvSpPr>
          <p:spPr>
            <a:xfrm>
              <a:off x="4148000" y="3764925"/>
              <a:ext cx="40300" cy="36050"/>
            </a:xfrm>
            <a:custGeom>
              <a:avLst/>
              <a:gdLst/>
              <a:ahLst/>
              <a:cxnLst/>
              <a:rect l="l" t="t" r="r" b="b"/>
              <a:pathLst>
                <a:path w="1612" h="1442" extrusionOk="0">
                  <a:moveTo>
                    <a:pt x="331" y="0"/>
                  </a:moveTo>
                  <a:cubicBezTo>
                    <a:pt x="154" y="0"/>
                    <a:pt x="1" y="221"/>
                    <a:pt x="170" y="366"/>
                  </a:cubicBezTo>
                  <a:lnTo>
                    <a:pt x="510" y="706"/>
                  </a:lnTo>
                  <a:lnTo>
                    <a:pt x="170" y="1076"/>
                  </a:lnTo>
                  <a:cubicBezTo>
                    <a:pt x="1" y="1221"/>
                    <a:pt x="154" y="1442"/>
                    <a:pt x="331" y="1442"/>
                  </a:cubicBezTo>
                  <a:cubicBezTo>
                    <a:pt x="381" y="1442"/>
                    <a:pt x="432" y="1425"/>
                    <a:pt x="479" y="1385"/>
                  </a:cubicBezTo>
                  <a:lnTo>
                    <a:pt x="818" y="1014"/>
                  </a:lnTo>
                  <a:lnTo>
                    <a:pt x="1158" y="1385"/>
                  </a:lnTo>
                  <a:cubicBezTo>
                    <a:pt x="1205" y="1425"/>
                    <a:pt x="1254" y="1442"/>
                    <a:pt x="1302" y="1442"/>
                  </a:cubicBezTo>
                  <a:cubicBezTo>
                    <a:pt x="1472" y="1442"/>
                    <a:pt x="1611" y="1221"/>
                    <a:pt x="1466" y="1076"/>
                  </a:cubicBezTo>
                  <a:lnTo>
                    <a:pt x="1127" y="706"/>
                  </a:lnTo>
                  <a:lnTo>
                    <a:pt x="1466" y="366"/>
                  </a:lnTo>
                  <a:cubicBezTo>
                    <a:pt x="1559" y="274"/>
                    <a:pt x="1559" y="150"/>
                    <a:pt x="1466" y="58"/>
                  </a:cubicBezTo>
                  <a:cubicBezTo>
                    <a:pt x="1420" y="27"/>
                    <a:pt x="1366" y="11"/>
                    <a:pt x="1312" y="11"/>
                  </a:cubicBezTo>
                  <a:cubicBezTo>
                    <a:pt x="1258" y="11"/>
                    <a:pt x="1204" y="27"/>
                    <a:pt x="1158" y="58"/>
                  </a:cubicBezTo>
                  <a:lnTo>
                    <a:pt x="818" y="428"/>
                  </a:lnTo>
                  <a:lnTo>
                    <a:pt x="479" y="58"/>
                  </a:lnTo>
                  <a:cubicBezTo>
                    <a:pt x="432" y="17"/>
                    <a:pt x="381" y="0"/>
                    <a:pt x="3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5" name="Google Shape;12455;p23"/>
            <p:cNvSpPr/>
            <p:nvPr/>
          </p:nvSpPr>
          <p:spPr>
            <a:xfrm>
              <a:off x="4103875" y="3827425"/>
              <a:ext cx="40275" cy="36050"/>
            </a:xfrm>
            <a:custGeom>
              <a:avLst/>
              <a:gdLst/>
              <a:ahLst/>
              <a:cxnLst/>
              <a:rect l="l" t="t" r="r" b="b"/>
              <a:pathLst>
                <a:path w="1611" h="1442" extrusionOk="0">
                  <a:moveTo>
                    <a:pt x="322" y="0"/>
                  </a:moveTo>
                  <a:cubicBezTo>
                    <a:pt x="158" y="0"/>
                    <a:pt x="0" y="221"/>
                    <a:pt x="145" y="366"/>
                  </a:cubicBezTo>
                  <a:lnTo>
                    <a:pt x="515" y="736"/>
                  </a:lnTo>
                  <a:lnTo>
                    <a:pt x="145" y="1076"/>
                  </a:lnTo>
                  <a:cubicBezTo>
                    <a:pt x="0" y="1221"/>
                    <a:pt x="158" y="1442"/>
                    <a:pt x="322" y="1442"/>
                  </a:cubicBezTo>
                  <a:cubicBezTo>
                    <a:pt x="368" y="1442"/>
                    <a:pt x="414" y="1425"/>
                    <a:pt x="454" y="1384"/>
                  </a:cubicBezTo>
                  <a:lnTo>
                    <a:pt x="793" y="1014"/>
                  </a:lnTo>
                  <a:lnTo>
                    <a:pt x="1164" y="1384"/>
                  </a:lnTo>
                  <a:cubicBezTo>
                    <a:pt x="1204" y="1425"/>
                    <a:pt x="1250" y="1442"/>
                    <a:pt x="1295" y="1442"/>
                  </a:cubicBezTo>
                  <a:cubicBezTo>
                    <a:pt x="1458" y="1442"/>
                    <a:pt x="1611" y="1221"/>
                    <a:pt x="1441" y="1076"/>
                  </a:cubicBezTo>
                  <a:lnTo>
                    <a:pt x="1102" y="736"/>
                  </a:lnTo>
                  <a:lnTo>
                    <a:pt x="1441" y="366"/>
                  </a:lnTo>
                  <a:cubicBezTo>
                    <a:pt x="1534" y="273"/>
                    <a:pt x="1534" y="150"/>
                    <a:pt x="1441" y="57"/>
                  </a:cubicBezTo>
                  <a:cubicBezTo>
                    <a:pt x="1410" y="26"/>
                    <a:pt x="1356" y="11"/>
                    <a:pt x="1302" y="11"/>
                  </a:cubicBezTo>
                  <a:cubicBezTo>
                    <a:pt x="1248" y="11"/>
                    <a:pt x="1194" y="26"/>
                    <a:pt x="1164" y="57"/>
                  </a:cubicBezTo>
                  <a:lnTo>
                    <a:pt x="793" y="428"/>
                  </a:lnTo>
                  <a:lnTo>
                    <a:pt x="454" y="57"/>
                  </a:lnTo>
                  <a:cubicBezTo>
                    <a:pt x="414" y="17"/>
                    <a:pt x="368" y="0"/>
                    <a:pt x="3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6" name="Google Shape;12456;p23"/>
            <p:cNvSpPr/>
            <p:nvPr/>
          </p:nvSpPr>
          <p:spPr>
            <a:xfrm>
              <a:off x="4063525" y="3691625"/>
              <a:ext cx="124225" cy="140150"/>
            </a:xfrm>
            <a:custGeom>
              <a:avLst/>
              <a:gdLst/>
              <a:ahLst/>
              <a:cxnLst/>
              <a:rect l="l" t="t" r="r" b="b"/>
              <a:pathLst>
                <a:path w="4969" h="5606" extrusionOk="0">
                  <a:moveTo>
                    <a:pt x="4053" y="1"/>
                  </a:moveTo>
                  <a:cubicBezTo>
                    <a:pt x="3882" y="1"/>
                    <a:pt x="3744" y="221"/>
                    <a:pt x="3889" y="366"/>
                  </a:cubicBezTo>
                  <a:lnTo>
                    <a:pt x="4259" y="706"/>
                  </a:lnTo>
                  <a:cubicBezTo>
                    <a:pt x="1852" y="953"/>
                    <a:pt x="0" y="2990"/>
                    <a:pt x="0" y="5397"/>
                  </a:cubicBezTo>
                  <a:cubicBezTo>
                    <a:pt x="0" y="5536"/>
                    <a:pt x="108" y="5605"/>
                    <a:pt x="216" y="5605"/>
                  </a:cubicBezTo>
                  <a:cubicBezTo>
                    <a:pt x="324" y="5605"/>
                    <a:pt x="432" y="5536"/>
                    <a:pt x="432" y="5397"/>
                  </a:cubicBezTo>
                  <a:cubicBezTo>
                    <a:pt x="432" y="3236"/>
                    <a:pt x="2037" y="1416"/>
                    <a:pt x="4197" y="1138"/>
                  </a:cubicBezTo>
                  <a:lnTo>
                    <a:pt x="4197" y="1138"/>
                  </a:lnTo>
                  <a:lnTo>
                    <a:pt x="3889" y="1446"/>
                  </a:lnTo>
                  <a:cubicBezTo>
                    <a:pt x="3744" y="1615"/>
                    <a:pt x="3882" y="1803"/>
                    <a:pt x="4053" y="1803"/>
                  </a:cubicBezTo>
                  <a:cubicBezTo>
                    <a:pt x="4100" y="1803"/>
                    <a:pt x="4150" y="1789"/>
                    <a:pt x="4197" y="1755"/>
                  </a:cubicBezTo>
                  <a:lnTo>
                    <a:pt x="4876" y="1045"/>
                  </a:lnTo>
                  <a:cubicBezTo>
                    <a:pt x="4969" y="984"/>
                    <a:pt x="4969" y="860"/>
                    <a:pt x="4876" y="767"/>
                  </a:cubicBezTo>
                  <a:lnTo>
                    <a:pt x="4197" y="58"/>
                  </a:lnTo>
                  <a:cubicBezTo>
                    <a:pt x="4150" y="18"/>
                    <a:pt x="4101" y="1"/>
                    <a:pt x="4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57" name="Google Shape;12457;p23"/>
          <p:cNvGrpSpPr/>
          <p:nvPr/>
        </p:nvGrpSpPr>
        <p:grpSpPr>
          <a:xfrm>
            <a:off x="6999738" y="2328536"/>
            <a:ext cx="362650" cy="358800"/>
            <a:chOff x="3252625" y="3564975"/>
            <a:chExt cx="362650" cy="358800"/>
          </a:xfrm>
        </p:grpSpPr>
        <p:sp>
          <p:nvSpPr>
            <p:cNvPr id="12458" name="Google Shape;12458;p23"/>
            <p:cNvSpPr/>
            <p:nvPr/>
          </p:nvSpPr>
          <p:spPr>
            <a:xfrm>
              <a:off x="3252625" y="3564975"/>
              <a:ext cx="362650" cy="358800"/>
            </a:xfrm>
            <a:custGeom>
              <a:avLst/>
              <a:gdLst/>
              <a:ahLst/>
              <a:cxnLst/>
              <a:rect l="l" t="t" r="r" b="b"/>
              <a:pathLst>
                <a:path w="14506" h="14352" extrusionOk="0">
                  <a:moveTo>
                    <a:pt x="7253" y="1"/>
                  </a:moveTo>
                  <a:cubicBezTo>
                    <a:pt x="6852" y="1"/>
                    <a:pt x="6574" y="433"/>
                    <a:pt x="6265" y="834"/>
                  </a:cubicBezTo>
                  <a:cubicBezTo>
                    <a:pt x="6080" y="1081"/>
                    <a:pt x="5895" y="1389"/>
                    <a:pt x="5710" y="1420"/>
                  </a:cubicBezTo>
                  <a:cubicBezTo>
                    <a:pt x="5432" y="1420"/>
                    <a:pt x="5123" y="1328"/>
                    <a:pt x="4907" y="1173"/>
                  </a:cubicBezTo>
                  <a:cubicBezTo>
                    <a:pt x="4580" y="1021"/>
                    <a:pt x="4268" y="868"/>
                    <a:pt x="3993" y="868"/>
                  </a:cubicBezTo>
                  <a:cubicBezTo>
                    <a:pt x="3880" y="868"/>
                    <a:pt x="3772" y="894"/>
                    <a:pt x="3673" y="957"/>
                  </a:cubicBezTo>
                  <a:cubicBezTo>
                    <a:pt x="3518" y="1050"/>
                    <a:pt x="3395" y="1204"/>
                    <a:pt x="3333" y="1359"/>
                  </a:cubicBezTo>
                  <a:cubicBezTo>
                    <a:pt x="3313" y="1501"/>
                    <a:pt x="3440" y="1603"/>
                    <a:pt x="3565" y="1603"/>
                  </a:cubicBezTo>
                  <a:cubicBezTo>
                    <a:pt x="3629" y="1603"/>
                    <a:pt x="3692" y="1576"/>
                    <a:pt x="3734" y="1513"/>
                  </a:cubicBezTo>
                  <a:cubicBezTo>
                    <a:pt x="3734" y="1420"/>
                    <a:pt x="3796" y="1359"/>
                    <a:pt x="3858" y="1328"/>
                  </a:cubicBezTo>
                  <a:cubicBezTo>
                    <a:pt x="3887" y="1310"/>
                    <a:pt x="3923" y="1303"/>
                    <a:pt x="3965" y="1303"/>
                  </a:cubicBezTo>
                  <a:cubicBezTo>
                    <a:pt x="4148" y="1303"/>
                    <a:pt x="4440" y="1449"/>
                    <a:pt x="4691" y="1575"/>
                  </a:cubicBezTo>
                  <a:cubicBezTo>
                    <a:pt x="4996" y="1741"/>
                    <a:pt x="5325" y="1857"/>
                    <a:pt x="5679" y="1857"/>
                  </a:cubicBezTo>
                  <a:cubicBezTo>
                    <a:pt x="5720" y="1857"/>
                    <a:pt x="5761" y="1856"/>
                    <a:pt x="5802" y="1852"/>
                  </a:cubicBezTo>
                  <a:cubicBezTo>
                    <a:pt x="6142" y="1760"/>
                    <a:pt x="6358" y="1420"/>
                    <a:pt x="6605" y="1081"/>
                  </a:cubicBezTo>
                  <a:cubicBezTo>
                    <a:pt x="6821" y="772"/>
                    <a:pt x="7068" y="433"/>
                    <a:pt x="7253" y="433"/>
                  </a:cubicBezTo>
                  <a:cubicBezTo>
                    <a:pt x="7438" y="433"/>
                    <a:pt x="7685" y="772"/>
                    <a:pt x="7901" y="1081"/>
                  </a:cubicBezTo>
                  <a:cubicBezTo>
                    <a:pt x="8148" y="1420"/>
                    <a:pt x="8364" y="1760"/>
                    <a:pt x="8703" y="1852"/>
                  </a:cubicBezTo>
                  <a:cubicBezTo>
                    <a:pt x="8741" y="1856"/>
                    <a:pt x="8780" y="1857"/>
                    <a:pt x="8819" y="1857"/>
                  </a:cubicBezTo>
                  <a:cubicBezTo>
                    <a:pt x="9156" y="1857"/>
                    <a:pt x="9510" y="1741"/>
                    <a:pt x="9814" y="1575"/>
                  </a:cubicBezTo>
                  <a:cubicBezTo>
                    <a:pt x="10066" y="1449"/>
                    <a:pt x="10358" y="1303"/>
                    <a:pt x="10541" y="1303"/>
                  </a:cubicBezTo>
                  <a:cubicBezTo>
                    <a:pt x="10583" y="1303"/>
                    <a:pt x="10619" y="1310"/>
                    <a:pt x="10648" y="1328"/>
                  </a:cubicBezTo>
                  <a:cubicBezTo>
                    <a:pt x="10802" y="1420"/>
                    <a:pt x="10864" y="1852"/>
                    <a:pt x="10894" y="2192"/>
                  </a:cubicBezTo>
                  <a:cubicBezTo>
                    <a:pt x="10701" y="2938"/>
                    <a:pt x="11299" y="3609"/>
                    <a:pt x="12024" y="3609"/>
                  </a:cubicBezTo>
                  <a:cubicBezTo>
                    <a:pt x="12109" y="3609"/>
                    <a:pt x="12196" y="3600"/>
                    <a:pt x="12283" y="3581"/>
                  </a:cubicBezTo>
                  <a:cubicBezTo>
                    <a:pt x="12623" y="3611"/>
                    <a:pt x="13055" y="3642"/>
                    <a:pt x="13147" y="3797"/>
                  </a:cubicBezTo>
                  <a:cubicBezTo>
                    <a:pt x="13240" y="3951"/>
                    <a:pt x="13055" y="4321"/>
                    <a:pt x="12931" y="4630"/>
                  </a:cubicBezTo>
                  <a:cubicBezTo>
                    <a:pt x="12715" y="4969"/>
                    <a:pt x="12623" y="5340"/>
                    <a:pt x="12654" y="5741"/>
                  </a:cubicBezTo>
                  <a:cubicBezTo>
                    <a:pt x="12746" y="6050"/>
                    <a:pt x="13086" y="6296"/>
                    <a:pt x="13425" y="6543"/>
                  </a:cubicBezTo>
                  <a:cubicBezTo>
                    <a:pt x="13703" y="6728"/>
                    <a:pt x="14073" y="6975"/>
                    <a:pt x="14073" y="7161"/>
                  </a:cubicBezTo>
                  <a:cubicBezTo>
                    <a:pt x="14073" y="7377"/>
                    <a:pt x="13703" y="7623"/>
                    <a:pt x="13425" y="7809"/>
                  </a:cubicBezTo>
                  <a:cubicBezTo>
                    <a:pt x="13055" y="8056"/>
                    <a:pt x="12715" y="8302"/>
                    <a:pt x="12654" y="8611"/>
                  </a:cubicBezTo>
                  <a:cubicBezTo>
                    <a:pt x="12623" y="8981"/>
                    <a:pt x="12715" y="9383"/>
                    <a:pt x="12931" y="9722"/>
                  </a:cubicBezTo>
                  <a:cubicBezTo>
                    <a:pt x="13055" y="10031"/>
                    <a:pt x="13240" y="10401"/>
                    <a:pt x="13147" y="10555"/>
                  </a:cubicBezTo>
                  <a:cubicBezTo>
                    <a:pt x="13055" y="10710"/>
                    <a:pt x="12623" y="10741"/>
                    <a:pt x="12283" y="10771"/>
                  </a:cubicBezTo>
                  <a:cubicBezTo>
                    <a:pt x="11913" y="10771"/>
                    <a:pt x="11512" y="10864"/>
                    <a:pt x="11203" y="11080"/>
                  </a:cubicBezTo>
                  <a:cubicBezTo>
                    <a:pt x="10987" y="11389"/>
                    <a:pt x="10864" y="11790"/>
                    <a:pt x="10894" y="12160"/>
                  </a:cubicBezTo>
                  <a:cubicBezTo>
                    <a:pt x="10864" y="12500"/>
                    <a:pt x="10802" y="12932"/>
                    <a:pt x="10648" y="13024"/>
                  </a:cubicBezTo>
                  <a:cubicBezTo>
                    <a:pt x="10619" y="13042"/>
                    <a:pt x="10583" y="13049"/>
                    <a:pt x="10541" y="13049"/>
                  </a:cubicBezTo>
                  <a:cubicBezTo>
                    <a:pt x="10358" y="13049"/>
                    <a:pt x="10066" y="12903"/>
                    <a:pt x="9814" y="12777"/>
                  </a:cubicBezTo>
                  <a:cubicBezTo>
                    <a:pt x="9517" y="12588"/>
                    <a:pt x="9173" y="12494"/>
                    <a:pt x="8843" y="12494"/>
                  </a:cubicBezTo>
                  <a:cubicBezTo>
                    <a:pt x="8796" y="12494"/>
                    <a:pt x="8750" y="12496"/>
                    <a:pt x="8703" y="12500"/>
                  </a:cubicBezTo>
                  <a:cubicBezTo>
                    <a:pt x="8364" y="12592"/>
                    <a:pt x="8148" y="12932"/>
                    <a:pt x="7901" y="13271"/>
                  </a:cubicBezTo>
                  <a:cubicBezTo>
                    <a:pt x="7685" y="13580"/>
                    <a:pt x="7438" y="13919"/>
                    <a:pt x="7253" y="13919"/>
                  </a:cubicBezTo>
                  <a:cubicBezTo>
                    <a:pt x="7068" y="13919"/>
                    <a:pt x="6821" y="13580"/>
                    <a:pt x="6605" y="13271"/>
                  </a:cubicBezTo>
                  <a:cubicBezTo>
                    <a:pt x="6358" y="12932"/>
                    <a:pt x="6142" y="12592"/>
                    <a:pt x="5802" y="12500"/>
                  </a:cubicBezTo>
                  <a:cubicBezTo>
                    <a:pt x="5752" y="12496"/>
                    <a:pt x="5702" y="12494"/>
                    <a:pt x="5653" y="12494"/>
                  </a:cubicBezTo>
                  <a:cubicBezTo>
                    <a:pt x="5309" y="12494"/>
                    <a:pt x="4988" y="12588"/>
                    <a:pt x="4691" y="12777"/>
                  </a:cubicBezTo>
                  <a:cubicBezTo>
                    <a:pt x="4440" y="12903"/>
                    <a:pt x="4148" y="13049"/>
                    <a:pt x="3965" y="13049"/>
                  </a:cubicBezTo>
                  <a:cubicBezTo>
                    <a:pt x="3923" y="13049"/>
                    <a:pt x="3887" y="13042"/>
                    <a:pt x="3858" y="13024"/>
                  </a:cubicBezTo>
                  <a:cubicBezTo>
                    <a:pt x="3704" y="12932"/>
                    <a:pt x="3642" y="12500"/>
                    <a:pt x="3611" y="12160"/>
                  </a:cubicBezTo>
                  <a:cubicBezTo>
                    <a:pt x="3642" y="11790"/>
                    <a:pt x="3518" y="11389"/>
                    <a:pt x="3302" y="11080"/>
                  </a:cubicBezTo>
                  <a:cubicBezTo>
                    <a:pt x="2994" y="10864"/>
                    <a:pt x="2593" y="10771"/>
                    <a:pt x="2222" y="10771"/>
                  </a:cubicBezTo>
                  <a:cubicBezTo>
                    <a:pt x="1883" y="10741"/>
                    <a:pt x="1451" y="10710"/>
                    <a:pt x="1358" y="10555"/>
                  </a:cubicBezTo>
                  <a:cubicBezTo>
                    <a:pt x="1266" y="10401"/>
                    <a:pt x="1451" y="10031"/>
                    <a:pt x="1574" y="9722"/>
                  </a:cubicBezTo>
                  <a:cubicBezTo>
                    <a:pt x="1790" y="9383"/>
                    <a:pt x="1883" y="8981"/>
                    <a:pt x="1852" y="8611"/>
                  </a:cubicBezTo>
                  <a:cubicBezTo>
                    <a:pt x="1759" y="8302"/>
                    <a:pt x="1420" y="8056"/>
                    <a:pt x="1080" y="7809"/>
                  </a:cubicBezTo>
                  <a:cubicBezTo>
                    <a:pt x="803" y="7623"/>
                    <a:pt x="432" y="7377"/>
                    <a:pt x="432" y="7161"/>
                  </a:cubicBezTo>
                  <a:cubicBezTo>
                    <a:pt x="432" y="6975"/>
                    <a:pt x="803" y="6728"/>
                    <a:pt x="1080" y="6543"/>
                  </a:cubicBezTo>
                  <a:cubicBezTo>
                    <a:pt x="1451" y="6296"/>
                    <a:pt x="1759" y="6050"/>
                    <a:pt x="1852" y="5741"/>
                  </a:cubicBezTo>
                  <a:cubicBezTo>
                    <a:pt x="1883" y="5340"/>
                    <a:pt x="1790" y="4969"/>
                    <a:pt x="1574" y="4630"/>
                  </a:cubicBezTo>
                  <a:cubicBezTo>
                    <a:pt x="1451" y="4321"/>
                    <a:pt x="1266" y="3951"/>
                    <a:pt x="1358" y="3797"/>
                  </a:cubicBezTo>
                  <a:cubicBezTo>
                    <a:pt x="1451" y="3642"/>
                    <a:pt x="1883" y="3611"/>
                    <a:pt x="2222" y="3581"/>
                  </a:cubicBezTo>
                  <a:cubicBezTo>
                    <a:pt x="2593" y="3581"/>
                    <a:pt x="2994" y="3488"/>
                    <a:pt x="3302" y="3272"/>
                  </a:cubicBezTo>
                  <a:cubicBezTo>
                    <a:pt x="3457" y="3056"/>
                    <a:pt x="3580" y="2809"/>
                    <a:pt x="3580" y="2562"/>
                  </a:cubicBezTo>
                  <a:cubicBezTo>
                    <a:pt x="3597" y="2408"/>
                    <a:pt x="3481" y="2320"/>
                    <a:pt x="3364" y="2320"/>
                  </a:cubicBezTo>
                  <a:cubicBezTo>
                    <a:pt x="3270" y="2320"/>
                    <a:pt x="3176" y="2377"/>
                    <a:pt x="3148" y="2500"/>
                  </a:cubicBezTo>
                  <a:cubicBezTo>
                    <a:pt x="3148" y="2655"/>
                    <a:pt x="3086" y="2840"/>
                    <a:pt x="2994" y="2963"/>
                  </a:cubicBezTo>
                  <a:cubicBezTo>
                    <a:pt x="2747" y="3087"/>
                    <a:pt x="2469" y="3149"/>
                    <a:pt x="2191" y="3149"/>
                  </a:cubicBezTo>
                  <a:cubicBezTo>
                    <a:pt x="1698" y="3179"/>
                    <a:pt x="1204" y="3210"/>
                    <a:pt x="988" y="3581"/>
                  </a:cubicBezTo>
                  <a:cubicBezTo>
                    <a:pt x="772" y="3920"/>
                    <a:pt x="988" y="4383"/>
                    <a:pt x="1204" y="4815"/>
                  </a:cubicBezTo>
                  <a:cubicBezTo>
                    <a:pt x="1358" y="5062"/>
                    <a:pt x="1420" y="5340"/>
                    <a:pt x="1451" y="5617"/>
                  </a:cubicBezTo>
                  <a:cubicBezTo>
                    <a:pt x="1389" y="5803"/>
                    <a:pt x="1111" y="6019"/>
                    <a:pt x="833" y="6173"/>
                  </a:cubicBezTo>
                  <a:cubicBezTo>
                    <a:pt x="432" y="6482"/>
                    <a:pt x="0" y="6759"/>
                    <a:pt x="0" y="7161"/>
                  </a:cubicBezTo>
                  <a:cubicBezTo>
                    <a:pt x="0" y="7593"/>
                    <a:pt x="432" y="7870"/>
                    <a:pt x="833" y="8148"/>
                  </a:cubicBezTo>
                  <a:cubicBezTo>
                    <a:pt x="1111" y="8333"/>
                    <a:pt x="1389" y="8549"/>
                    <a:pt x="1451" y="8704"/>
                  </a:cubicBezTo>
                  <a:cubicBezTo>
                    <a:pt x="1420" y="9012"/>
                    <a:pt x="1358" y="9290"/>
                    <a:pt x="1204" y="9537"/>
                  </a:cubicBezTo>
                  <a:cubicBezTo>
                    <a:pt x="988" y="9969"/>
                    <a:pt x="772" y="10432"/>
                    <a:pt x="988" y="10771"/>
                  </a:cubicBezTo>
                  <a:cubicBezTo>
                    <a:pt x="1204" y="11111"/>
                    <a:pt x="1698" y="11173"/>
                    <a:pt x="2191" y="11203"/>
                  </a:cubicBezTo>
                  <a:cubicBezTo>
                    <a:pt x="2228" y="11199"/>
                    <a:pt x="2264" y="11197"/>
                    <a:pt x="2301" y="11197"/>
                  </a:cubicBezTo>
                  <a:cubicBezTo>
                    <a:pt x="2542" y="11197"/>
                    <a:pt x="2779" y="11281"/>
                    <a:pt x="2994" y="11389"/>
                  </a:cubicBezTo>
                  <a:cubicBezTo>
                    <a:pt x="3148" y="11636"/>
                    <a:pt x="3210" y="11913"/>
                    <a:pt x="3210" y="12191"/>
                  </a:cubicBezTo>
                  <a:cubicBezTo>
                    <a:pt x="3241" y="12685"/>
                    <a:pt x="3302" y="13179"/>
                    <a:pt x="3642" y="13395"/>
                  </a:cubicBezTo>
                  <a:cubicBezTo>
                    <a:pt x="3750" y="13458"/>
                    <a:pt x="3864" y="13484"/>
                    <a:pt x="3982" y="13484"/>
                  </a:cubicBezTo>
                  <a:cubicBezTo>
                    <a:pt x="4265" y="13484"/>
                    <a:pt x="4571" y="13331"/>
                    <a:pt x="4876" y="13179"/>
                  </a:cubicBezTo>
                  <a:cubicBezTo>
                    <a:pt x="5123" y="13024"/>
                    <a:pt x="5401" y="12932"/>
                    <a:pt x="5710" y="12932"/>
                  </a:cubicBezTo>
                  <a:cubicBezTo>
                    <a:pt x="5864" y="12963"/>
                    <a:pt x="6080" y="13271"/>
                    <a:pt x="6265" y="13518"/>
                  </a:cubicBezTo>
                  <a:cubicBezTo>
                    <a:pt x="6543" y="13919"/>
                    <a:pt x="6821" y="14351"/>
                    <a:pt x="7253" y="14351"/>
                  </a:cubicBezTo>
                  <a:cubicBezTo>
                    <a:pt x="7654" y="14351"/>
                    <a:pt x="7963" y="13919"/>
                    <a:pt x="8240" y="13518"/>
                  </a:cubicBezTo>
                  <a:cubicBezTo>
                    <a:pt x="8425" y="13271"/>
                    <a:pt x="8642" y="12963"/>
                    <a:pt x="8796" y="12932"/>
                  </a:cubicBezTo>
                  <a:cubicBezTo>
                    <a:pt x="9104" y="12932"/>
                    <a:pt x="9382" y="13024"/>
                    <a:pt x="9629" y="13179"/>
                  </a:cubicBezTo>
                  <a:cubicBezTo>
                    <a:pt x="9944" y="13314"/>
                    <a:pt x="10276" y="13465"/>
                    <a:pt x="10565" y="13465"/>
                  </a:cubicBezTo>
                  <a:cubicBezTo>
                    <a:pt x="10671" y="13465"/>
                    <a:pt x="10772" y="13445"/>
                    <a:pt x="10864" y="13395"/>
                  </a:cubicBezTo>
                  <a:cubicBezTo>
                    <a:pt x="11203" y="13209"/>
                    <a:pt x="11234" y="12685"/>
                    <a:pt x="11296" y="12191"/>
                  </a:cubicBezTo>
                  <a:cubicBezTo>
                    <a:pt x="11296" y="11913"/>
                    <a:pt x="11357" y="11636"/>
                    <a:pt x="11481" y="11389"/>
                  </a:cubicBezTo>
                  <a:cubicBezTo>
                    <a:pt x="11759" y="11265"/>
                    <a:pt x="12036" y="11203"/>
                    <a:pt x="12314" y="11203"/>
                  </a:cubicBezTo>
                  <a:cubicBezTo>
                    <a:pt x="12808" y="11173"/>
                    <a:pt x="13302" y="11111"/>
                    <a:pt x="13518" y="10771"/>
                  </a:cubicBezTo>
                  <a:cubicBezTo>
                    <a:pt x="13734" y="10432"/>
                    <a:pt x="13518" y="9969"/>
                    <a:pt x="13302" y="9537"/>
                  </a:cubicBezTo>
                  <a:cubicBezTo>
                    <a:pt x="13147" y="9290"/>
                    <a:pt x="13055" y="9012"/>
                    <a:pt x="13055" y="8704"/>
                  </a:cubicBezTo>
                  <a:cubicBezTo>
                    <a:pt x="13116" y="8549"/>
                    <a:pt x="13394" y="8333"/>
                    <a:pt x="13672" y="8148"/>
                  </a:cubicBezTo>
                  <a:cubicBezTo>
                    <a:pt x="14073" y="7870"/>
                    <a:pt x="14505" y="7593"/>
                    <a:pt x="14505" y="7161"/>
                  </a:cubicBezTo>
                  <a:cubicBezTo>
                    <a:pt x="14505" y="6759"/>
                    <a:pt x="14073" y="6482"/>
                    <a:pt x="13672" y="6173"/>
                  </a:cubicBezTo>
                  <a:cubicBezTo>
                    <a:pt x="13425" y="6019"/>
                    <a:pt x="13116" y="5803"/>
                    <a:pt x="13086" y="5617"/>
                  </a:cubicBezTo>
                  <a:cubicBezTo>
                    <a:pt x="13086" y="5340"/>
                    <a:pt x="13178" y="5062"/>
                    <a:pt x="13333" y="4815"/>
                  </a:cubicBezTo>
                  <a:cubicBezTo>
                    <a:pt x="13518" y="4383"/>
                    <a:pt x="13734" y="3920"/>
                    <a:pt x="13518" y="3581"/>
                  </a:cubicBezTo>
                  <a:cubicBezTo>
                    <a:pt x="13333" y="3241"/>
                    <a:pt x="12808" y="3179"/>
                    <a:pt x="12345" y="3149"/>
                  </a:cubicBezTo>
                  <a:cubicBezTo>
                    <a:pt x="12036" y="3149"/>
                    <a:pt x="11759" y="3087"/>
                    <a:pt x="11512" y="2963"/>
                  </a:cubicBezTo>
                  <a:cubicBezTo>
                    <a:pt x="11388" y="2716"/>
                    <a:pt x="11296" y="2439"/>
                    <a:pt x="11326" y="2130"/>
                  </a:cubicBezTo>
                  <a:cubicBezTo>
                    <a:pt x="11265" y="1667"/>
                    <a:pt x="11234" y="1173"/>
                    <a:pt x="10864" y="957"/>
                  </a:cubicBezTo>
                  <a:cubicBezTo>
                    <a:pt x="10764" y="894"/>
                    <a:pt x="10657" y="868"/>
                    <a:pt x="10543" y="868"/>
                  </a:cubicBezTo>
                  <a:cubicBezTo>
                    <a:pt x="10268" y="868"/>
                    <a:pt x="9956" y="1021"/>
                    <a:pt x="9629" y="1173"/>
                  </a:cubicBezTo>
                  <a:cubicBezTo>
                    <a:pt x="9382" y="1328"/>
                    <a:pt x="9104" y="1420"/>
                    <a:pt x="8827" y="1420"/>
                  </a:cubicBezTo>
                  <a:cubicBezTo>
                    <a:pt x="8642" y="1389"/>
                    <a:pt x="8425" y="1081"/>
                    <a:pt x="8271" y="834"/>
                  </a:cubicBezTo>
                  <a:cubicBezTo>
                    <a:pt x="7963" y="433"/>
                    <a:pt x="7685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59" name="Google Shape;12459;p23"/>
            <p:cNvSpPr/>
            <p:nvPr/>
          </p:nvSpPr>
          <p:spPr>
            <a:xfrm>
              <a:off x="3360125" y="3688425"/>
              <a:ext cx="56850" cy="47125"/>
            </a:xfrm>
            <a:custGeom>
              <a:avLst/>
              <a:gdLst/>
              <a:ahLst/>
              <a:cxnLst/>
              <a:rect l="l" t="t" r="r" b="b"/>
              <a:pathLst>
                <a:path w="2274" h="1885" extrusionOk="0">
                  <a:moveTo>
                    <a:pt x="1526" y="623"/>
                  </a:moveTo>
                  <a:cubicBezTo>
                    <a:pt x="1699" y="623"/>
                    <a:pt x="1842" y="709"/>
                    <a:pt x="1842" y="926"/>
                  </a:cubicBezTo>
                  <a:cubicBezTo>
                    <a:pt x="1842" y="1050"/>
                    <a:pt x="1780" y="1173"/>
                    <a:pt x="1687" y="1266"/>
                  </a:cubicBezTo>
                  <a:cubicBezTo>
                    <a:pt x="1595" y="1358"/>
                    <a:pt x="1471" y="1405"/>
                    <a:pt x="1348" y="1405"/>
                  </a:cubicBezTo>
                  <a:cubicBezTo>
                    <a:pt x="1224" y="1405"/>
                    <a:pt x="1101" y="1358"/>
                    <a:pt x="1008" y="1266"/>
                  </a:cubicBezTo>
                  <a:cubicBezTo>
                    <a:pt x="721" y="958"/>
                    <a:pt x="1184" y="623"/>
                    <a:pt x="1526" y="623"/>
                  </a:cubicBezTo>
                  <a:close/>
                  <a:moveTo>
                    <a:pt x="1348" y="1"/>
                  </a:moveTo>
                  <a:cubicBezTo>
                    <a:pt x="1101" y="1"/>
                    <a:pt x="885" y="124"/>
                    <a:pt x="731" y="278"/>
                  </a:cubicBezTo>
                  <a:cubicBezTo>
                    <a:pt x="1" y="938"/>
                    <a:pt x="619" y="1885"/>
                    <a:pt x="1336" y="1885"/>
                  </a:cubicBezTo>
                  <a:cubicBezTo>
                    <a:pt x="1559" y="1885"/>
                    <a:pt x="1791" y="1794"/>
                    <a:pt x="1996" y="1574"/>
                  </a:cubicBezTo>
                  <a:cubicBezTo>
                    <a:pt x="2181" y="1389"/>
                    <a:pt x="2274" y="1173"/>
                    <a:pt x="2274" y="926"/>
                  </a:cubicBezTo>
                  <a:cubicBezTo>
                    <a:pt x="2274" y="679"/>
                    <a:pt x="2181" y="433"/>
                    <a:pt x="1996" y="278"/>
                  </a:cubicBezTo>
                  <a:cubicBezTo>
                    <a:pt x="1842" y="93"/>
                    <a:pt x="1595" y="1"/>
                    <a:pt x="13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0" name="Google Shape;12460;p23"/>
            <p:cNvSpPr/>
            <p:nvPr/>
          </p:nvSpPr>
          <p:spPr>
            <a:xfrm>
              <a:off x="3449350" y="3754575"/>
              <a:ext cx="50175" cy="44975"/>
            </a:xfrm>
            <a:custGeom>
              <a:avLst/>
              <a:gdLst/>
              <a:ahLst/>
              <a:cxnLst/>
              <a:rect l="l" t="t" r="r" b="b"/>
              <a:pathLst>
                <a:path w="2007" h="1799" extrusionOk="0">
                  <a:moveTo>
                    <a:pt x="1019" y="410"/>
                  </a:moveTo>
                  <a:cubicBezTo>
                    <a:pt x="1421" y="410"/>
                    <a:pt x="1668" y="934"/>
                    <a:pt x="1359" y="1243"/>
                  </a:cubicBezTo>
                  <a:cubicBezTo>
                    <a:pt x="1259" y="1343"/>
                    <a:pt x="1135" y="1388"/>
                    <a:pt x="1015" y="1388"/>
                  </a:cubicBezTo>
                  <a:cubicBezTo>
                    <a:pt x="765" y="1388"/>
                    <a:pt x="526" y="1195"/>
                    <a:pt x="526" y="904"/>
                  </a:cubicBezTo>
                  <a:cubicBezTo>
                    <a:pt x="526" y="780"/>
                    <a:pt x="587" y="657"/>
                    <a:pt x="680" y="564"/>
                  </a:cubicBezTo>
                  <a:cubicBezTo>
                    <a:pt x="742" y="472"/>
                    <a:pt x="865" y="410"/>
                    <a:pt x="1019" y="410"/>
                  </a:cubicBezTo>
                  <a:close/>
                  <a:moveTo>
                    <a:pt x="1004" y="1"/>
                  </a:moveTo>
                  <a:cubicBezTo>
                    <a:pt x="773" y="1"/>
                    <a:pt x="541" y="86"/>
                    <a:pt x="371" y="256"/>
                  </a:cubicBezTo>
                  <a:cubicBezTo>
                    <a:pt x="1" y="626"/>
                    <a:pt x="1" y="1181"/>
                    <a:pt x="371" y="1552"/>
                  </a:cubicBezTo>
                  <a:cubicBezTo>
                    <a:pt x="526" y="1706"/>
                    <a:pt x="773" y="1799"/>
                    <a:pt x="1019" y="1799"/>
                  </a:cubicBezTo>
                  <a:cubicBezTo>
                    <a:pt x="1235" y="1799"/>
                    <a:pt x="1482" y="1706"/>
                    <a:pt x="1637" y="1552"/>
                  </a:cubicBezTo>
                  <a:cubicBezTo>
                    <a:pt x="2007" y="1181"/>
                    <a:pt x="2007" y="626"/>
                    <a:pt x="1637" y="256"/>
                  </a:cubicBezTo>
                  <a:cubicBezTo>
                    <a:pt x="1467" y="86"/>
                    <a:pt x="1235" y="1"/>
                    <a:pt x="10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1" name="Google Shape;12461;p23"/>
            <p:cNvSpPr/>
            <p:nvPr/>
          </p:nvSpPr>
          <p:spPr>
            <a:xfrm>
              <a:off x="3392375" y="3682000"/>
              <a:ext cx="84425" cy="124050"/>
            </a:xfrm>
            <a:custGeom>
              <a:avLst/>
              <a:gdLst/>
              <a:ahLst/>
              <a:cxnLst/>
              <a:rect l="l" t="t" r="r" b="b"/>
              <a:pathLst>
                <a:path w="3377" h="4962" extrusionOk="0">
                  <a:moveTo>
                    <a:pt x="3070" y="1"/>
                  </a:moveTo>
                  <a:cubicBezTo>
                    <a:pt x="3006" y="1"/>
                    <a:pt x="2942" y="31"/>
                    <a:pt x="2897" y="103"/>
                  </a:cubicBezTo>
                  <a:lnTo>
                    <a:pt x="89" y="4640"/>
                  </a:lnTo>
                  <a:cubicBezTo>
                    <a:pt x="0" y="4817"/>
                    <a:pt x="134" y="4962"/>
                    <a:pt x="273" y="4962"/>
                  </a:cubicBezTo>
                  <a:cubicBezTo>
                    <a:pt x="328" y="4962"/>
                    <a:pt x="385" y="4939"/>
                    <a:pt x="428" y="4887"/>
                  </a:cubicBezTo>
                  <a:lnTo>
                    <a:pt x="3268" y="350"/>
                  </a:lnTo>
                  <a:cubicBezTo>
                    <a:pt x="3377" y="176"/>
                    <a:pt x="3223" y="1"/>
                    <a:pt x="30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2" name="Google Shape;12462;p23"/>
            <p:cNvSpPr/>
            <p:nvPr/>
          </p:nvSpPr>
          <p:spPr>
            <a:xfrm>
              <a:off x="3279625" y="3631925"/>
              <a:ext cx="296500" cy="223950"/>
            </a:xfrm>
            <a:custGeom>
              <a:avLst/>
              <a:gdLst/>
              <a:ahLst/>
              <a:cxnLst/>
              <a:rect l="l" t="t" r="r" b="b"/>
              <a:pathLst>
                <a:path w="11860" h="8958" extrusionOk="0">
                  <a:moveTo>
                    <a:pt x="6192" y="1"/>
                  </a:moveTo>
                  <a:cubicBezTo>
                    <a:pt x="5437" y="1"/>
                    <a:pt x="4651" y="202"/>
                    <a:pt x="3889" y="656"/>
                  </a:cubicBezTo>
                  <a:cubicBezTo>
                    <a:pt x="0" y="2970"/>
                    <a:pt x="1636" y="8958"/>
                    <a:pt x="6173" y="8958"/>
                  </a:cubicBezTo>
                  <a:cubicBezTo>
                    <a:pt x="7407" y="8958"/>
                    <a:pt x="8549" y="8464"/>
                    <a:pt x="9382" y="7600"/>
                  </a:cubicBezTo>
                  <a:cubicBezTo>
                    <a:pt x="9475" y="7538"/>
                    <a:pt x="9475" y="7384"/>
                    <a:pt x="9382" y="7322"/>
                  </a:cubicBezTo>
                  <a:cubicBezTo>
                    <a:pt x="9352" y="7276"/>
                    <a:pt x="9297" y="7252"/>
                    <a:pt x="9243" y="7252"/>
                  </a:cubicBezTo>
                  <a:cubicBezTo>
                    <a:pt x="9189" y="7252"/>
                    <a:pt x="9135" y="7276"/>
                    <a:pt x="9105" y="7322"/>
                  </a:cubicBezTo>
                  <a:cubicBezTo>
                    <a:pt x="8320" y="8123"/>
                    <a:pt x="7276" y="8525"/>
                    <a:pt x="6229" y="8525"/>
                  </a:cubicBezTo>
                  <a:cubicBezTo>
                    <a:pt x="5299" y="8525"/>
                    <a:pt x="4366" y="8208"/>
                    <a:pt x="3611" y="7569"/>
                  </a:cubicBezTo>
                  <a:cubicBezTo>
                    <a:pt x="1976" y="6211"/>
                    <a:pt x="1698" y="3834"/>
                    <a:pt x="2963" y="2106"/>
                  </a:cubicBezTo>
                  <a:cubicBezTo>
                    <a:pt x="3739" y="1040"/>
                    <a:pt x="4965" y="461"/>
                    <a:pt x="6214" y="461"/>
                  </a:cubicBezTo>
                  <a:cubicBezTo>
                    <a:pt x="6952" y="461"/>
                    <a:pt x="7699" y="663"/>
                    <a:pt x="8364" y="1088"/>
                  </a:cubicBezTo>
                  <a:cubicBezTo>
                    <a:pt x="10154" y="2199"/>
                    <a:pt x="10771" y="4544"/>
                    <a:pt x="9753" y="6396"/>
                  </a:cubicBezTo>
                  <a:cubicBezTo>
                    <a:pt x="9691" y="6489"/>
                    <a:pt x="9753" y="6643"/>
                    <a:pt x="9845" y="6674"/>
                  </a:cubicBezTo>
                  <a:lnTo>
                    <a:pt x="9845" y="6705"/>
                  </a:lnTo>
                  <a:cubicBezTo>
                    <a:pt x="9868" y="6712"/>
                    <a:pt x="9894" y="6716"/>
                    <a:pt x="9919" y="6716"/>
                  </a:cubicBezTo>
                  <a:cubicBezTo>
                    <a:pt x="9996" y="6716"/>
                    <a:pt x="10077" y="6681"/>
                    <a:pt x="10123" y="6612"/>
                  </a:cubicBezTo>
                  <a:cubicBezTo>
                    <a:pt x="11860" y="3386"/>
                    <a:pt x="9288" y="1"/>
                    <a:pt x="6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463" name="Google Shape;12463;p23"/>
          <p:cNvGrpSpPr/>
          <p:nvPr/>
        </p:nvGrpSpPr>
        <p:grpSpPr>
          <a:xfrm>
            <a:off x="4764481" y="2326611"/>
            <a:ext cx="361875" cy="362650"/>
            <a:chOff x="980425" y="3563425"/>
            <a:chExt cx="361875" cy="362650"/>
          </a:xfrm>
        </p:grpSpPr>
        <p:sp>
          <p:nvSpPr>
            <p:cNvPr id="12464" name="Google Shape;12464;p23"/>
            <p:cNvSpPr/>
            <p:nvPr/>
          </p:nvSpPr>
          <p:spPr>
            <a:xfrm>
              <a:off x="1009725" y="3856625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741" y="432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5" name="Google Shape;12465;p23"/>
            <p:cNvSpPr/>
            <p:nvPr/>
          </p:nvSpPr>
          <p:spPr>
            <a:xfrm>
              <a:off x="1009725" y="3880550"/>
              <a:ext cx="143550" cy="10050"/>
            </a:xfrm>
            <a:custGeom>
              <a:avLst/>
              <a:gdLst/>
              <a:ahLst/>
              <a:cxnLst/>
              <a:rect l="l" t="t" r="r" b="b"/>
              <a:pathLst>
                <a:path w="5742" h="402" extrusionOk="0">
                  <a:moveTo>
                    <a:pt x="309" y="0"/>
                  </a:moveTo>
                  <a:cubicBezTo>
                    <a:pt x="1" y="0"/>
                    <a:pt x="1" y="401"/>
                    <a:pt x="309" y="401"/>
                  </a:cubicBezTo>
                  <a:lnTo>
                    <a:pt x="5463" y="401"/>
                  </a:lnTo>
                  <a:cubicBezTo>
                    <a:pt x="5741" y="401"/>
                    <a:pt x="5741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6" name="Google Shape;12466;p23"/>
            <p:cNvSpPr/>
            <p:nvPr/>
          </p:nvSpPr>
          <p:spPr>
            <a:xfrm>
              <a:off x="1009725" y="37270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7" name="Google Shape;12467;p23"/>
            <p:cNvSpPr/>
            <p:nvPr/>
          </p:nvSpPr>
          <p:spPr>
            <a:xfrm>
              <a:off x="1009725" y="3750925"/>
              <a:ext cx="141225" cy="10825"/>
            </a:xfrm>
            <a:custGeom>
              <a:avLst/>
              <a:gdLst/>
              <a:ahLst/>
              <a:cxnLst/>
              <a:rect l="l" t="t" r="r" b="b"/>
              <a:pathLst>
                <a:path w="5649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5463" y="432"/>
                  </a:lnTo>
                  <a:cubicBezTo>
                    <a:pt x="5556" y="432"/>
                    <a:pt x="5648" y="340"/>
                    <a:pt x="5648" y="216"/>
                  </a:cubicBezTo>
                  <a:cubicBezTo>
                    <a:pt x="5648" y="93"/>
                    <a:pt x="5556" y="0"/>
                    <a:pt x="54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8" name="Google Shape;12468;p23"/>
            <p:cNvSpPr/>
            <p:nvPr/>
          </p:nvSpPr>
          <p:spPr>
            <a:xfrm>
              <a:off x="1009725" y="3598125"/>
              <a:ext cx="143525" cy="10075"/>
            </a:xfrm>
            <a:custGeom>
              <a:avLst/>
              <a:gdLst/>
              <a:ahLst/>
              <a:cxnLst/>
              <a:rect l="l" t="t" r="r" b="b"/>
              <a:pathLst>
                <a:path w="5741" h="403" extrusionOk="0">
                  <a:moveTo>
                    <a:pt x="5491" y="0"/>
                  </a:moveTo>
                  <a:cubicBezTo>
                    <a:pt x="5482" y="0"/>
                    <a:pt x="5473" y="1"/>
                    <a:pt x="5463" y="2"/>
                  </a:cubicBezTo>
                  <a:lnTo>
                    <a:pt x="309" y="2"/>
                  </a:lnTo>
                  <a:cubicBezTo>
                    <a:pt x="1" y="2"/>
                    <a:pt x="1" y="403"/>
                    <a:pt x="309" y="403"/>
                  </a:cubicBezTo>
                  <a:lnTo>
                    <a:pt x="5463" y="403"/>
                  </a:lnTo>
                  <a:cubicBezTo>
                    <a:pt x="5731" y="403"/>
                    <a:pt x="5741" y="0"/>
                    <a:pt x="54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69" name="Google Shape;12469;p23"/>
            <p:cNvSpPr/>
            <p:nvPr/>
          </p:nvSpPr>
          <p:spPr>
            <a:xfrm>
              <a:off x="1009725" y="3621300"/>
              <a:ext cx="143550" cy="10825"/>
            </a:xfrm>
            <a:custGeom>
              <a:avLst/>
              <a:gdLst/>
              <a:ahLst/>
              <a:cxnLst/>
              <a:rect l="l" t="t" r="r" b="b"/>
              <a:pathLst>
                <a:path w="5742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5463" y="433"/>
                  </a:lnTo>
                  <a:cubicBezTo>
                    <a:pt x="5741" y="433"/>
                    <a:pt x="5741" y="1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0" name="Google Shape;12470;p23"/>
            <p:cNvSpPr/>
            <p:nvPr/>
          </p:nvSpPr>
          <p:spPr>
            <a:xfrm>
              <a:off x="1208025" y="3598125"/>
              <a:ext cx="13900" cy="10075"/>
            </a:xfrm>
            <a:custGeom>
              <a:avLst/>
              <a:gdLst/>
              <a:ahLst/>
              <a:cxnLst/>
              <a:rect l="l" t="t" r="r" b="b"/>
              <a:pathLst>
                <a:path w="556" h="403" extrusionOk="0">
                  <a:moveTo>
                    <a:pt x="306" y="0"/>
                  </a:moveTo>
                  <a:cubicBezTo>
                    <a:pt x="297" y="0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1" name="Google Shape;12471;p23"/>
            <p:cNvSpPr/>
            <p:nvPr/>
          </p:nvSpPr>
          <p:spPr>
            <a:xfrm>
              <a:off x="1231175" y="3598125"/>
              <a:ext cx="14675" cy="10075"/>
            </a:xfrm>
            <a:custGeom>
              <a:avLst/>
              <a:gdLst/>
              <a:ahLst/>
              <a:cxnLst/>
              <a:rect l="l" t="t" r="r" b="b"/>
              <a:pathLst>
                <a:path w="587" h="403" extrusionOk="0">
                  <a:moveTo>
                    <a:pt x="336" y="0"/>
                  </a:moveTo>
                  <a:cubicBezTo>
                    <a:pt x="328" y="0"/>
                    <a:pt x="318" y="1"/>
                    <a:pt x="309" y="2"/>
                  </a:cubicBezTo>
                  <a:cubicBezTo>
                    <a:pt x="0" y="2"/>
                    <a:pt x="0" y="403"/>
                    <a:pt x="309" y="403"/>
                  </a:cubicBezTo>
                  <a:cubicBezTo>
                    <a:pt x="577" y="403"/>
                    <a:pt x="586" y="0"/>
                    <a:pt x="33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2" name="Google Shape;12472;p23"/>
            <p:cNvSpPr/>
            <p:nvPr/>
          </p:nvSpPr>
          <p:spPr>
            <a:xfrm>
              <a:off x="1255075" y="3598125"/>
              <a:ext cx="13925" cy="10075"/>
            </a:xfrm>
            <a:custGeom>
              <a:avLst/>
              <a:gdLst/>
              <a:ahLst/>
              <a:cxnLst/>
              <a:rect l="l" t="t" r="r" b="b"/>
              <a:pathLst>
                <a:path w="557" h="403" extrusionOk="0">
                  <a:moveTo>
                    <a:pt x="306" y="0"/>
                  </a:moveTo>
                  <a:cubicBezTo>
                    <a:pt x="297" y="0"/>
                    <a:pt x="288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47" y="403"/>
                    <a:pt x="556" y="0"/>
                    <a:pt x="3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3" name="Google Shape;12473;p23"/>
            <p:cNvSpPr/>
            <p:nvPr/>
          </p:nvSpPr>
          <p:spPr>
            <a:xfrm>
              <a:off x="1208025" y="36213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4" name="Google Shape;12474;p23"/>
            <p:cNvSpPr/>
            <p:nvPr/>
          </p:nvSpPr>
          <p:spPr>
            <a:xfrm>
              <a:off x="1231175" y="36213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5" name="Google Shape;12475;p23"/>
            <p:cNvSpPr/>
            <p:nvPr/>
          </p:nvSpPr>
          <p:spPr>
            <a:xfrm>
              <a:off x="1255075" y="36213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6" name="Google Shape;12476;p23"/>
            <p:cNvSpPr/>
            <p:nvPr/>
          </p:nvSpPr>
          <p:spPr>
            <a:xfrm>
              <a:off x="1208025" y="3727725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7" name="Google Shape;12477;p23"/>
            <p:cNvSpPr/>
            <p:nvPr/>
          </p:nvSpPr>
          <p:spPr>
            <a:xfrm>
              <a:off x="1231175" y="37270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cubicBezTo>
                    <a:pt x="586" y="433"/>
                    <a:pt x="586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8" name="Google Shape;12478;p23"/>
            <p:cNvSpPr/>
            <p:nvPr/>
          </p:nvSpPr>
          <p:spPr>
            <a:xfrm>
              <a:off x="1255075" y="37270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cubicBezTo>
                    <a:pt x="556" y="433"/>
                    <a:pt x="55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79" name="Google Shape;12479;p23"/>
            <p:cNvSpPr/>
            <p:nvPr/>
          </p:nvSpPr>
          <p:spPr>
            <a:xfrm>
              <a:off x="1208025" y="3750925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2"/>
                    <a:pt x="278" y="402"/>
                  </a:cubicBezTo>
                  <a:cubicBezTo>
                    <a:pt x="556" y="40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0" name="Google Shape;12480;p23"/>
            <p:cNvSpPr/>
            <p:nvPr/>
          </p:nvSpPr>
          <p:spPr>
            <a:xfrm>
              <a:off x="1231175" y="3750925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2"/>
                    <a:pt x="309" y="402"/>
                  </a:cubicBezTo>
                  <a:cubicBezTo>
                    <a:pt x="586" y="40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1" name="Google Shape;12481;p23"/>
            <p:cNvSpPr/>
            <p:nvPr/>
          </p:nvSpPr>
          <p:spPr>
            <a:xfrm>
              <a:off x="1255075" y="3750925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2"/>
                    <a:pt x="279" y="402"/>
                  </a:cubicBezTo>
                  <a:cubicBezTo>
                    <a:pt x="556" y="40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2" name="Google Shape;12482;p23"/>
            <p:cNvSpPr/>
            <p:nvPr/>
          </p:nvSpPr>
          <p:spPr>
            <a:xfrm>
              <a:off x="1208025" y="38566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3" name="Google Shape;12483;p23"/>
            <p:cNvSpPr/>
            <p:nvPr/>
          </p:nvSpPr>
          <p:spPr>
            <a:xfrm>
              <a:off x="1231175" y="38566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6" y="432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4" name="Google Shape;12484;p23"/>
            <p:cNvSpPr/>
            <p:nvPr/>
          </p:nvSpPr>
          <p:spPr>
            <a:xfrm>
              <a:off x="1255075" y="38566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5" name="Google Shape;12485;p23"/>
            <p:cNvSpPr/>
            <p:nvPr/>
          </p:nvSpPr>
          <p:spPr>
            <a:xfrm>
              <a:off x="1208025" y="3880550"/>
              <a:ext cx="13900" cy="10050"/>
            </a:xfrm>
            <a:custGeom>
              <a:avLst/>
              <a:gdLst/>
              <a:ahLst/>
              <a:cxnLst/>
              <a:rect l="l" t="t" r="r" b="b"/>
              <a:pathLst>
                <a:path w="556" h="402" extrusionOk="0">
                  <a:moveTo>
                    <a:pt x="278" y="0"/>
                  </a:moveTo>
                  <a:cubicBezTo>
                    <a:pt x="0" y="0"/>
                    <a:pt x="0" y="401"/>
                    <a:pt x="278" y="401"/>
                  </a:cubicBezTo>
                  <a:cubicBezTo>
                    <a:pt x="556" y="401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6" name="Google Shape;12486;p23"/>
            <p:cNvSpPr/>
            <p:nvPr/>
          </p:nvSpPr>
          <p:spPr>
            <a:xfrm>
              <a:off x="1231175" y="3880550"/>
              <a:ext cx="14675" cy="10050"/>
            </a:xfrm>
            <a:custGeom>
              <a:avLst/>
              <a:gdLst/>
              <a:ahLst/>
              <a:cxnLst/>
              <a:rect l="l" t="t" r="r" b="b"/>
              <a:pathLst>
                <a:path w="587" h="402" extrusionOk="0">
                  <a:moveTo>
                    <a:pt x="309" y="0"/>
                  </a:moveTo>
                  <a:cubicBezTo>
                    <a:pt x="0" y="0"/>
                    <a:pt x="0" y="401"/>
                    <a:pt x="309" y="401"/>
                  </a:cubicBezTo>
                  <a:cubicBezTo>
                    <a:pt x="586" y="401"/>
                    <a:pt x="586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7" name="Google Shape;12487;p23"/>
            <p:cNvSpPr/>
            <p:nvPr/>
          </p:nvSpPr>
          <p:spPr>
            <a:xfrm>
              <a:off x="1255075" y="3880550"/>
              <a:ext cx="13925" cy="10050"/>
            </a:xfrm>
            <a:custGeom>
              <a:avLst/>
              <a:gdLst/>
              <a:ahLst/>
              <a:cxnLst/>
              <a:rect l="l" t="t" r="r" b="b"/>
              <a:pathLst>
                <a:path w="557" h="402" extrusionOk="0">
                  <a:moveTo>
                    <a:pt x="279" y="0"/>
                  </a:moveTo>
                  <a:cubicBezTo>
                    <a:pt x="1" y="0"/>
                    <a:pt x="1" y="401"/>
                    <a:pt x="279" y="401"/>
                  </a:cubicBezTo>
                  <a:cubicBezTo>
                    <a:pt x="556" y="401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488" name="Google Shape;12488;p23"/>
            <p:cNvSpPr/>
            <p:nvPr/>
          </p:nvSpPr>
          <p:spPr>
            <a:xfrm>
              <a:off x="980425" y="3563425"/>
              <a:ext cx="361875" cy="362650"/>
            </a:xfrm>
            <a:custGeom>
              <a:avLst/>
              <a:gdLst/>
              <a:ahLst/>
              <a:cxnLst/>
              <a:rect l="l" t="t" r="r" b="b"/>
              <a:pathLst>
                <a:path w="14475" h="14506" extrusionOk="0">
                  <a:moveTo>
                    <a:pt x="12067" y="433"/>
                  </a:moveTo>
                  <a:cubicBezTo>
                    <a:pt x="12283" y="433"/>
                    <a:pt x="12468" y="587"/>
                    <a:pt x="12468" y="803"/>
                  </a:cubicBezTo>
                  <a:lnTo>
                    <a:pt x="12468" y="3303"/>
                  </a:lnTo>
                  <a:cubicBezTo>
                    <a:pt x="12468" y="3519"/>
                    <a:pt x="12283" y="3673"/>
                    <a:pt x="12067" y="3673"/>
                  </a:cubicBezTo>
                  <a:lnTo>
                    <a:pt x="8209" y="3673"/>
                  </a:lnTo>
                  <a:lnTo>
                    <a:pt x="8209" y="433"/>
                  </a:lnTo>
                  <a:close/>
                  <a:moveTo>
                    <a:pt x="11265" y="4106"/>
                  </a:moveTo>
                  <a:cubicBezTo>
                    <a:pt x="11882" y="4229"/>
                    <a:pt x="11851" y="5155"/>
                    <a:pt x="11203" y="5186"/>
                  </a:cubicBezTo>
                  <a:lnTo>
                    <a:pt x="1697" y="5186"/>
                  </a:lnTo>
                  <a:cubicBezTo>
                    <a:pt x="1049" y="5155"/>
                    <a:pt x="988" y="4229"/>
                    <a:pt x="1636" y="4106"/>
                  </a:cubicBezTo>
                  <a:close/>
                  <a:moveTo>
                    <a:pt x="13363" y="2254"/>
                  </a:moveTo>
                  <a:cubicBezTo>
                    <a:pt x="13734" y="2254"/>
                    <a:pt x="14073" y="2562"/>
                    <a:pt x="14073" y="2964"/>
                  </a:cubicBezTo>
                  <a:lnTo>
                    <a:pt x="14073" y="7037"/>
                  </a:lnTo>
                  <a:lnTo>
                    <a:pt x="12869" y="7037"/>
                  </a:lnTo>
                  <a:lnTo>
                    <a:pt x="12869" y="5988"/>
                  </a:lnTo>
                  <a:cubicBezTo>
                    <a:pt x="12869" y="5525"/>
                    <a:pt x="12499" y="5186"/>
                    <a:pt x="12067" y="5186"/>
                  </a:cubicBezTo>
                  <a:lnTo>
                    <a:pt x="11974" y="5186"/>
                  </a:lnTo>
                  <a:cubicBezTo>
                    <a:pt x="12067" y="5031"/>
                    <a:pt x="12129" y="4846"/>
                    <a:pt x="12129" y="4630"/>
                  </a:cubicBezTo>
                  <a:cubicBezTo>
                    <a:pt x="12129" y="4445"/>
                    <a:pt x="12067" y="4260"/>
                    <a:pt x="11974" y="4106"/>
                  </a:cubicBezTo>
                  <a:lnTo>
                    <a:pt x="12067" y="4106"/>
                  </a:lnTo>
                  <a:cubicBezTo>
                    <a:pt x="12499" y="4106"/>
                    <a:pt x="12869" y="3766"/>
                    <a:pt x="12869" y="3303"/>
                  </a:cubicBezTo>
                  <a:lnTo>
                    <a:pt x="12869" y="2254"/>
                  </a:lnTo>
                  <a:close/>
                  <a:moveTo>
                    <a:pt x="7808" y="5618"/>
                  </a:moveTo>
                  <a:lnTo>
                    <a:pt x="7808" y="8889"/>
                  </a:lnTo>
                  <a:lnTo>
                    <a:pt x="802" y="8889"/>
                  </a:lnTo>
                  <a:cubicBezTo>
                    <a:pt x="586" y="8889"/>
                    <a:pt x="432" y="8704"/>
                    <a:pt x="432" y="8488"/>
                  </a:cubicBezTo>
                  <a:lnTo>
                    <a:pt x="432" y="5988"/>
                  </a:lnTo>
                  <a:cubicBezTo>
                    <a:pt x="432" y="5772"/>
                    <a:pt x="586" y="5618"/>
                    <a:pt x="802" y="5618"/>
                  </a:cubicBezTo>
                  <a:close/>
                  <a:moveTo>
                    <a:pt x="12098" y="5587"/>
                  </a:moveTo>
                  <a:cubicBezTo>
                    <a:pt x="12314" y="5587"/>
                    <a:pt x="12468" y="5772"/>
                    <a:pt x="12468" y="5988"/>
                  </a:cubicBezTo>
                  <a:lnTo>
                    <a:pt x="12468" y="8488"/>
                  </a:lnTo>
                  <a:cubicBezTo>
                    <a:pt x="12468" y="8704"/>
                    <a:pt x="12314" y="8889"/>
                    <a:pt x="12098" y="8889"/>
                  </a:cubicBezTo>
                  <a:lnTo>
                    <a:pt x="10616" y="8889"/>
                  </a:lnTo>
                  <a:cubicBezTo>
                    <a:pt x="10308" y="8889"/>
                    <a:pt x="10308" y="9290"/>
                    <a:pt x="10616" y="9290"/>
                  </a:cubicBezTo>
                  <a:lnTo>
                    <a:pt x="11203" y="9290"/>
                  </a:lnTo>
                  <a:cubicBezTo>
                    <a:pt x="11882" y="9290"/>
                    <a:pt x="11882" y="10370"/>
                    <a:pt x="11203" y="10370"/>
                  </a:cubicBezTo>
                  <a:lnTo>
                    <a:pt x="1636" y="10370"/>
                  </a:lnTo>
                  <a:cubicBezTo>
                    <a:pt x="1358" y="10340"/>
                    <a:pt x="1173" y="10093"/>
                    <a:pt x="1173" y="9815"/>
                  </a:cubicBezTo>
                  <a:cubicBezTo>
                    <a:pt x="1173" y="9537"/>
                    <a:pt x="1389" y="9290"/>
                    <a:pt x="1667" y="9290"/>
                  </a:cubicBezTo>
                  <a:lnTo>
                    <a:pt x="9382" y="9290"/>
                  </a:lnTo>
                  <a:cubicBezTo>
                    <a:pt x="9650" y="9290"/>
                    <a:pt x="9659" y="8888"/>
                    <a:pt x="9410" y="8888"/>
                  </a:cubicBezTo>
                  <a:cubicBezTo>
                    <a:pt x="9401" y="8888"/>
                    <a:pt x="9392" y="8888"/>
                    <a:pt x="9382" y="8889"/>
                  </a:cubicBezTo>
                  <a:lnTo>
                    <a:pt x="8240" y="8889"/>
                  </a:lnTo>
                  <a:lnTo>
                    <a:pt x="8240" y="5587"/>
                  </a:lnTo>
                  <a:close/>
                  <a:moveTo>
                    <a:pt x="14073" y="7439"/>
                  </a:moveTo>
                  <a:lnTo>
                    <a:pt x="14073" y="11512"/>
                  </a:lnTo>
                  <a:cubicBezTo>
                    <a:pt x="14073" y="11914"/>
                    <a:pt x="13764" y="12222"/>
                    <a:pt x="13363" y="12222"/>
                  </a:cubicBezTo>
                  <a:lnTo>
                    <a:pt x="12869" y="12222"/>
                  </a:lnTo>
                  <a:lnTo>
                    <a:pt x="12869" y="11204"/>
                  </a:lnTo>
                  <a:cubicBezTo>
                    <a:pt x="12869" y="10741"/>
                    <a:pt x="12499" y="10370"/>
                    <a:pt x="12067" y="10370"/>
                  </a:cubicBezTo>
                  <a:lnTo>
                    <a:pt x="11974" y="10370"/>
                  </a:lnTo>
                  <a:cubicBezTo>
                    <a:pt x="12160" y="10062"/>
                    <a:pt x="12160" y="9630"/>
                    <a:pt x="11974" y="9321"/>
                  </a:cubicBezTo>
                  <a:lnTo>
                    <a:pt x="12067" y="9321"/>
                  </a:lnTo>
                  <a:cubicBezTo>
                    <a:pt x="12499" y="9321"/>
                    <a:pt x="12869" y="8951"/>
                    <a:pt x="12869" y="8488"/>
                  </a:cubicBezTo>
                  <a:lnTo>
                    <a:pt x="12869" y="7439"/>
                  </a:lnTo>
                  <a:close/>
                  <a:moveTo>
                    <a:pt x="12067" y="10772"/>
                  </a:moveTo>
                  <a:cubicBezTo>
                    <a:pt x="12283" y="10772"/>
                    <a:pt x="12468" y="10957"/>
                    <a:pt x="12468" y="11173"/>
                  </a:cubicBezTo>
                  <a:lnTo>
                    <a:pt x="12468" y="13673"/>
                  </a:lnTo>
                  <a:cubicBezTo>
                    <a:pt x="12468" y="13889"/>
                    <a:pt x="12283" y="14043"/>
                    <a:pt x="12067" y="14043"/>
                  </a:cubicBezTo>
                  <a:lnTo>
                    <a:pt x="8209" y="14043"/>
                  </a:lnTo>
                  <a:lnTo>
                    <a:pt x="8209" y="10772"/>
                  </a:lnTo>
                  <a:close/>
                  <a:moveTo>
                    <a:pt x="802" y="1"/>
                  </a:moveTo>
                  <a:cubicBezTo>
                    <a:pt x="370" y="1"/>
                    <a:pt x="0" y="371"/>
                    <a:pt x="0" y="803"/>
                  </a:cubicBezTo>
                  <a:lnTo>
                    <a:pt x="0" y="3303"/>
                  </a:lnTo>
                  <a:cubicBezTo>
                    <a:pt x="0" y="3766"/>
                    <a:pt x="370" y="4106"/>
                    <a:pt x="802" y="4106"/>
                  </a:cubicBezTo>
                  <a:lnTo>
                    <a:pt x="895" y="4106"/>
                  </a:lnTo>
                  <a:cubicBezTo>
                    <a:pt x="710" y="4445"/>
                    <a:pt x="710" y="4846"/>
                    <a:pt x="895" y="5186"/>
                  </a:cubicBezTo>
                  <a:lnTo>
                    <a:pt x="802" y="5186"/>
                  </a:lnTo>
                  <a:cubicBezTo>
                    <a:pt x="370" y="5186"/>
                    <a:pt x="0" y="5525"/>
                    <a:pt x="0" y="5988"/>
                  </a:cubicBezTo>
                  <a:lnTo>
                    <a:pt x="0" y="8488"/>
                  </a:lnTo>
                  <a:cubicBezTo>
                    <a:pt x="0" y="8951"/>
                    <a:pt x="370" y="9290"/>
                    <a:pt x="802" y="9321"/>
                  </a:cubicBezTo>
                  <a:lnTo>
                    <a:pt x="895" y="9321"/>
                  </a:lnTo>
                  <a:cubicBezTo>
                    <a:pt x="802" y="9475"/>
                    <a:pt x="741" y="9630"/>
                    <a:pt x="741" y="9846"/>
                  </a:cubicBezTo>
                  <a:cubicBezTo>
                    <a:pt x="741" y="10031"/>
                    <a:pt x="802" y="10216"/>
                    <a:pt x="895" y="10370"/>
                  </a:cubicBezTo>
                  <a:lnTo>
                    <a:pt x="802" y="10370"/>
                  </a:lnTo>
                  <a:cubicBezTo>
                    <a:pt x="370" y="10370"/>
                    <a:pt x="0" y="10741"/>
                    <a:pt x="0" y="11204"/>
                  </a:cubicBezTo>
                  <a:lnTo>
                    <a:pt x="0" y="13673"/>
                  </a:lnTo>
                  <a:cubicBezTo>
                    <a:pt x="0" y="14136"/>
                    <a:pt x="370" y="14506"/>
                    <a:pt x="802" y="14506"/>
                  </a:cubicBezTo>
                  <a:lnTo>
                    <a:pt x="1512" y="14506"/>
                  </a:lnTo>
                  <a:cubicBezTo>
                    <a:pt x="1790" y="14506"/>
                    <a:pt x="1790" y="14074"/>
                    <a:pt x="1512" y="14074"/>
                  </a:cubicBezTo>
                  <a:lnTo>
                    <a:pt x="802" y="14074"/>
                  </a:lnTo>
                  <a:cubicBezTo>
                    <a:pt x="586" y="14074"/>
                    <a:pt x="432" y="13889"/>
                    <a:pt x="432" y="13673"/>
                  </a:cubicBezTo>
                  <a:lnTo>
                    <a:pt x="432" y="11204"/>
                  </a:lnTo>
                  <a:cubicBezTo>
                    <a:pt x="432" y="10988"/>
                    <a:pt x="586" y="10803"/>
                    <a:pt x="802" y="10803"/>
                  </a:cubicBezTo>
                  <a:lnTo>
                    <a:pt x="7808" y="10803"/>
                  </a:lnTo>
                  <a:lnTo>
                    <a:pt x="7808" y="14074"/>
                  </a:lnTo>
                  <a:lnTo>
                    <a:pt x="2654" y="14074"/>
                  </a:lnTo>
                  <a:cubicBezTo>
                    <a:pt x="2376" y="14074"/>
                    <a:pt x="2376" y="14506"/>
                    <a:pt x="2654" y="14506"/>
                  </a:cubicBezTo>
                  <a:lnTo>
                    <a:pt x="12067" y="14506"/>
                  </a:lnTo>
                  <a:cubicBezTo>
                    <a:pt x="12499" y="14506"/>
                    <a:pt x="12869" y="14136"/>
                    <a:pt x="12869" y="13673"/>
                  </a:cubicBezTo>
                  <a:lnTo>
                    <a:pt x="12869" y="12654"/>
                  </a:lnTo>
                  <a:lnTo>
                    <a:pt x="13363" y="12654"/>
                  </a:lnTo>
                  <a:cubicBezTo>
                    <a:pt x="13980" y="12654"/>
                    <a:pt x="14474" y="12160"/>
                    <a:pt x="14474" y="11543"/>
                  </a:cubicBezTo>
                  <a:lnTo>
                    <a:pt x="14474" y="2964"/>
                  </a:lnTo>
                  <a:cubicBezTo>
                    <a:pt x="14474" y="2346"/>
                    <a:pt x="13980" y="1822"/>
                    <a:pt x="13363" y="1822"/>
                  </a:cubicBezTo>
                  <a:lnTo>
                    <a:pt x="12869" y="1822"/>
                  </a:lnTo>
                  <a:lnTo>
                    <a:pt x="12869" y="803"/>
                  </a:lnTo>
                  <a:cubicBezTo>
                    <a:pt x="12869" y="371"/>
                    <a:pt x="12499" y="1"/>
                    <a:pt x="12067" y="1"/>
                  </a:cubicBezTo>
                  <a:lnTo>
                    <a:pt x="2654" y="1"/>
                  </a:lnTo>
                  <a:cubicBezTo>
                    <a:pt x="2376" y="1"/>
                    <a:pt x="2376" y="433"/>
                    <a:pt x="2654" y="433"/>
                  </a:cubicBezTo>
                  <a:lnTo>
                    <a:pt x="7808" y="433"/>
                  </a:lnTo>
                  <a:lnTo>
                    <a:pt x="7808" y="3704"/>
                  </a:lnTo>
                  <a:lnTo>
                    <a:pt x="802" y="3704"/>
                  </a:lnTo>
                  <a:cubicBezTo>
                    <a:pt x="586" y="3704"/>
                    <a:pt x="432" y="3519"/>
                    <a:pt x="432" y="3303"/>
                  </a:cubicBezTo>
                  <a:lnTo>
                    <a:pt x="432" y="834"/>
                  </a:lnTo>
                  <a:cubicBezTo>
                    <a:pt x="432" y="618"/>
                    <a:pt x="586" y="433"/>
                    <a:pt x="802" y="433"/>
                  </a:cubicBezTo>
                  <a:lnTo>
                    <a:pt x="1512" y="433"/>
                  </a:lnTo>
                  <a:cubicBezTo>
                    <a:pt x="1790" y="433"/>
                    <a:pt x="1790" y="1"/>
                    <a:pt x="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489" name="Google Shape;12489;p23"/>
          <p:cNvSpPr/>
          <p:nvPr/>
        </p:nvSpPr>
        <p:spPr>
          <a:xfrm>
            <a:off x="3237519" y="2324516"/>
            <a:ext cx="362650" cy="361700"/>
          </a:xfrm>
          <a:custGeom>
            <a:avLst/>
            <a:gdLst/>
            <a:ahLst/>
            <a:cxnLst/>
            <a:rect l="l" t="t" r="r" b="b"/>
            <a:pathLst>
              <a:path w="14506" h="14468" extrusionOk="0">
                <a:moveTo>
                  <a:pt x="8087" y="2092"/>
                </a:moveTo>
                <a:cubicBezTo>
                  <a:pt x="8272" y="2092"/>
                  <a:pt x="8457" y="2246"/>
                  <a:pt x="8457" y="2462"/>
                </a:cubicBezTo>
                <a:lnTo>
                  <a:pt x="8457" y="3172"/>
                </a:lnTo>
                <a:lnTo>
                  <a:pt x="6081" y="3172"/>
                </a:lnTo>
                <a:lnTo>
                  <a:pt x="6081" y="2462"/>
                </a:lnTo>
                <a:cubicBezTo>
                  <a:pt x="6081" y="2246"/>
                  <a:pt x="6235" y="2092"/>
                  <a:pt x="6451" y="2092"/>
                </a:cubicBezTo>
                <a:close/>
                <a:moveTo>
                  <a:pt x="10918" y="439"/>
                </a:moveTo>
                <a:cubicBezTo>
                  <a:pt x="11545" y="439"/>
                  <a:pt x="12130" y="944"/>
                  <a:pt x="12130" y="1660"/>
                </a:cubicBezTo>
                <a:lnTo>
                  <a:pt x="12130" y="3172"/>
                </a:lnTo>
                <a:lnTo>
                  <a:pt x="8858" y="3172"/>
                </a:lnTo>
                <a:lnTo>
                  <a:pt x="8858" y="2462"/>
                </a:lnTo>
                <a:cubicBezTo>
                  <a:pt x="8858" y="2432"/>
                  <a:pt x="8858" y="2401"/>
                  <a:pt x="8858" y="2370"/>
                </a:cubicBezTo>
                <a:cubicBezTo>
                  <a:pt x="9136" y="1691"/>
                  <a:pt x="9599" y="1104"/>
                  <a:pt x="10216" y="672"/>
                </a:cubicBezTo>
                <a:cubicBezTo>
                  <a:pt x="10437" y="511"/>
                  <a:pt x="10681" y="439"/>
                  <a:pt x="10918" y="439"/>
                </a:cubicBezTo>
                <a:close/>
                <a:moveTo>
                  <a:pt x="7994" y="3604"/>
                </a:moveTo>
                <a:lnTo>
                  <a:pt x="6081" y="5147"/>
                </a:lnTo>
                <a:lnTo>
                  <a:pt x="6081" y="3604"/>
                </a:lnTo>
                <a:close/>
                <a:moveTo>
                  <a:pt x="5649" y="3604"/>
                </a:moveTo>
                <a:lnTo>
                  <a:pt x="5649" y="5919"/>
                </a:lnTo>
                <a:lnTo>
                  <a:pt x="927" y="5919"/>
                </a:lnTo>
                <a:cubicBezTo>
                  <a:pt x="649" y="5919"/>
                  <a:pt x="433" y="5703"/>
                  <a:pt x="433" y="5425"/>
                </a:cubicBezTo>
                <a:lnTo>
                  <a:pt x="433" y="4067"/>
                </a:lnTo>
                <a:cubicBezTo>
                  <a:pt x="433" y="3789"/>
                  <a:pt x="618" y="3604"/>
                  <a:pt x="896" y="3604"/>
                </a:cubicBezTo>
                <a:close/>
                <a:moveTo>
                  <a:pt x="8426" y="3789"/>
                </a:moveTo>
                <a:lnTo>
                  <a:pt x="8426" y="5425"/>
                </a:lnTo>
                <a:lnTo>
                  <a:pt x="6081" y="7308"/>
                </a:lnTo>
                <a:lnTo>
                  <a:pt x="6081" y="5703"/>
                </a:lnTo>
                <a:lnTo>
                  <a:pt x="8426" y="3789"/>
                </a:lnTo>
                <a:close/>
                <a:moveTo>
                  <a:pt x="8426" y="5981"/>
                </a:moveTo>
                <a:lnTo>
                  <a:pt x="8426" y="7616"/>
                </a:lnTo>
                <a:lnTo>
                  <a:pt x="6081" y="9499"/>
                </a:lnTo>
                <a:lnTo>
                  <a:pt x="6081" y="7863"/>
                </a:lnTo>
                <a:lnTo>
                  <a:pt x="8426" y="5981"/>
                </a:lnTo>
                <a:close/>
                <a:moveTo>
                  <a:pt x="8426" y="8141"/>
                </a:moveTo>
                <a:lnTo>
                  <a:pt x="8426" y="9777"/>
                </a:lnTo>
                <a:lnTo>
                  <a:pt x="6081" y="11659"/>
                </a:lnTo>
                <a:lnTo>
                  <a:pt x="6081" y="10054"/>
                </a:lnTo>
                <a:lnTo>
                  <a:pt x="8426" y="8141"/>
                </a:lnTo>
                <a:close/>
                <a:moveTo>
                  <a:pt x="8426" y="10332"/>
                </a:moveTo>
                <a:lnTo>
                  <a:pt x="8426" y="11937"/>
                </a:lnTo>
                <a:lnTo>
                  <a:pt x="6081" y="13850"/>
                </a:lnTo>
                <a:lnTo>
                  <a:pt x="6081" y="12215"/>
                </a:lnTo>
                <a:lnTo>
                  <a:pt x="8426" y="10332"/>
                </a:lnTo>
                <a:close/>
                <a:moveTo>
                  <a:pt x="5649" y="6351"/>
                </a:moveTo>
                <a:lnTo>
                  <a:pt x="5649" y="14066"/>
                </a:lnTo>
                <a:lnTo>
                  <a:pt x="2069" y="14066"/>
                </a:lnTo>
                <a:cubicBezTo>
                  <a:pt x="1606" y="14036"/>
                  <a:pt x="1235" y="13665"/>
                  <a:pt x="1235" y="13233"/>
                </a:cubicBezTo>
                <a:lnTo>
                  <a:pt x="1235" y="6351"/>
                </a:lnTo>
                <a:close/>
                <a:moveTo>
                  <a:pt x="8395" y="12492"/>
                </a:moveTo>
                <a:lnTo>
                  <a:pt x="8395" y="14066"/>
                </a:lnTo>
                <a:lnTo>
                  <a:pt x="6451" y="14066"/>
                </a:lnTo>
                <a:lnTo>
                  <a:pt x="8395" y="12492"/>
                </a:lnTo>
                <a:close/>
                <a:moveTo>
                  <a:pt x="13580" y="3604"/>
                </a:moveTo>
                <a:cubicBezTo>
                  <a:pt x="13827" y="3604"/>
                  <a:pt x="14043" y="3820"/>
                  <a:pt x="14043" y="4098"/>
                </a:cubicBezTo>
                <a:lnTo>
                  <a:pt x="14043" y="5456"/>
                </a:lnTo>
                <a:cubicBezTo>
                  <a:pt x="14043" y="5703"/>
                  <a:pt x="13827" y="5919"/>
                  <a:pt x="13580" y="5919"/>
                </a:cubicBezTo>
                <a:lnTo>
                  <a:pt x="11790" y="5919"/>
                </a:lnTo>
                <a:cubicBezTo>
                  <a:pt x="11512" y="5919"/>
                  <a:pt x="11512" y="6351"/>
                  <a:pt x="11790" y="6351"/>
                </a:cubicBezTo>
                <a:lnTo>
                  <a:pt x="13241" y="6351"/>
                </a:lnTo>
                <a:lnTo>
                  <a:pt x="13241" y="13233"/>
                </a:lnTo>
                <a:cubicBezTo>
                  <a:pt x="13241" y="13696"/>
                  <a:pt x="12839" y="14066"/>
                  <a:pt x="12407" y="14066"/>
                </a:cubicBezTo>
                <a:lnTo>
                  <a:pt x="8827" y="14066"/>
                </a:lnTo>
                <a:lnTo>
                  <a:pt x="8827" y="6351"/>
                </a:lnTo>
                <a:lnTo>
                  <a:pt x="10587" y="6351"/>
                </a:lnTo>
                <a:cubicBezTo>
                  <a:pt x="10864" y="6351"/>
                  <a:pt x="10864" y="5919"/>
                  <a:pt x="10587" y="5919"/>
                </a:cubicBezTo>
                <a:lnTo>
                  <a:pt x="8827" y="5919"/>
                </a:lnTo>
                <a:lnTo>
                  <a:pt x="8827" y="3604"/>
                </a:lnTo>
                <a:close/>
                <a:moveTo>
                  <a:pt x="3578" y="1"/>
                </a:moveTo>
                <a:cubicBezTo>
                  <a:pt x="2722" y="1"/>
                  <a:pt x="1914" y="690"/>
                  <a:pt x="1914" y="1660"/>
                </a:cubicBezTo>
                <a:cubicBezTo>
                  <a:pt x="1914" y="1799"/>
                  <a:pt x="2022" y="1868"/>
                  <a:pt x="2130" y="1868"/>
                </a:cubicBezTo>
                <a:cubicBezTo>
                  <a:pt x="2238" y="1868"/>
                  <a:pt x="2346" y="1799"/>
                  <a:pt x="2346" y="1660"/>
                </a:cubicBezTo>
                <a:cubicBezTo>
                  <a:pt x="2346" y="944"/>
                  <a:pt x="2931" y="439"/>
                  <a:pt x="3570" y="439"/>
                </a:cubicBezTo>
                <a:cubicBezTo>
                  <a:pt x="3812" y="439"/>
                  <a:pt x="4062" y="511"/>
                  <a:pt x="4291" y="672"/>
                </a:cubicBezTo>
                <a:cubicBezTo>
                  <a:pt x="4877" y="1104"/>
                  <a:pt x="5340" y="1691"/>
                  <a:pt x="5649" y="2401"/>
                </a:cubicBezTo>
                <a:lnTo>
                  <a:pt x="5649" y="2462"/>
                </a:lnTo>
                <a:lnTo>
                  <a:pt x="5649" y="3172"/>
                </a:lnTo>
                <a:lnTo>
                  <a:pt x="2346" y="3172"/>
                </a:lnTo>
                <a:lnTo>
                  <a:pt x="2346" y="2709"/>
                </a:lnTo>
                <a:cubicBezTo>
                  <a:pt x="2346" y="2570"/>
                  <a:pt x="2238" y="2501"/>
                  <a:pt x="2130" y="2501"/>
                </a:cubicBezTo>
                <a:cubicBezTo>
                  <a:pt x="2022" y="2501"/>
                  <a:pt x="1914" y="2570"/>
                  <a:pt x="1914" y="2709"/>
                </a:cubicBezTo>
                <a:lnTo>
                  <a:pt x="1914" y="3141"/>
                </a:lnTo>
                <a:lnTo>
                  <a:pt x="927" y="3141"/>
                </a:lnTo>
                <a:cubicBezTo>
                  <a:pt x="402" y="3141"/>
                  <a:pt x="1" y="3543"/>
                  <a:pt x="1" y="4036"/>
                </a:cubicBezTo>
                <a:lnTo>
                  <a:pt x="1" y="5425"/>
                </a:lnTo>
                <a:cubicBezTo>
                  <a:pt x="1" y="5888"/>
                  <a:pt x="371" y="6289"/>
                  <a:pt x="834" y="6320"/>
                </a:cubicBezTo>
                <a:lnTo>
                  <a:pt x="834" y="13233"/>
                </a:lnTo>
                <a:cubicBezTo>
                  <a:pt x="834" y="13912"/>
                  <a:pt x="1390" y="14468"/>
                  <a:pt x="2100" y="14468"/>
                </a:cubicBezTo>
                <a:lnTo>
                  <a:pt x="12407" y="14468"/>
                </a:lnTo>
                <a:cubicBezTo>
                  <a:pt x="13086" y="14468"/>
                  <a:pt x="13673" y="13912"/>
                  <a:pt x="13673" y="13233"/>
                </a:cubicBezTo>
                <a:lnTo>
                  <a:pt x="13673" y="6320"/>
                </a:lnTo>
                <a:cubicBezTo>
                  <a:pt x="14136" y="6289"/>
                  <a:pt x="14475" y="5919"/>
                  <a:pt x="14506" y="5425"/>
                </a:cubicBezTo>
                <a:lnTo>
                  <a:pt x="14506" y="4067"/>
                </a:lnTo>
                <a:cubicBezTo>
                  <a:pt x="14506" y="3573"/>
                  <a:pt x="14074" y="3172"/>
                  <a:pt x="13580" y="3172"/>
                </a:cubicBezTo>
                <a:lnTo>
                  <a:pt x="12562" y="3172"/>
                </a:lnTo>
                <a:lnTo>
                  <a:pt x="12562" y="1660"/>
                </a:lnTo>
                <a:cubicBezTo>
                  <a:pt x="12562" y="690"/>
                  <a:pt x="11754" y="1"/>
                  <a:pt x="10898" y="1"/>
                </a:cubicBezTo>
                <a:cubicBezTo>
                  <a:pt x="10582" y="1"/>
                  <a:pt x="10260" y="94"/>
                  <a:pt x="9969" y="302"/>
                </a:cubicBezTo>
                <a:cubicBezTo>
                  <a:pt x="9383" y="703"/>
                  <a:pt x="8920" y="1259"/>
                  <a:pt x="8611" y="1876"/>
                </a:cubicBezTo>
                <a:cubicBezTo>
                  <a:pt x="8457" y="1753"/>
                  <a:pt x="8272" y="1660"/>
                  <a:pt x="8056" y="1660"/>
                </a:cubicBezTo>
                <a:lnTo>
                  <a:pt x="6451" y="1660"/>
                </a:lnTo>
                <a:cubicBezTo>
                  <a:pt x="6235" y="1660"/>
                  <a:pt x="6019" y="1753"/>
                  <a:pt x="5865" y="1907"/>
                </a:cubicBezTo>
                <a:cubicBezTo>
                  <a:pt x="5556" y="1259"/>
                  <a:pt x="5093" y="734"/>
                  <a:pt x="4507" y="302"/>
                </a:cubicBezTo>
                <a:cubicBezTo>
                  <a:pt x="4216" y="94"/>
                  <a:pt x="3894" y="1"/>
                  <a:pt x="3578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490" name="Google Shape;12490;p23"/>
          <p:cNvGrpSpPr/>
          <p:nvPr/>
        </p:nvGrpSpPr>
        <p:grpSpPr>
          <a:xfrm>
            <a:off x="2502788" y="2326511"/>
            <a:ext cx="361100" cy="362850"/>
            <a:chOff x="6250850" y="3021124"/>
            <a:chExt cx="361100" cy="362850"/>
          </a:xfrm>
        </p:grpSpPr>
        <p:sp>
          <p:nvSpPr>
            <p:cNvPr id="12491" name="Google Shape;12491;p23"/>
            <p:cNvSpPr/>
            <p:nvPr/>
          </p:nvSpPr>
          <p:spPr>
            <a:xfrm>
              <a:off x="6384738" y="3021124"/>
              <a:ext cx="93325" cy="26750"/>
            </a:xfrm>
            <a:custGeom>
              <a:avLst/>
              <a:gdLst/>
              <a:ahLst/>
              <a:cxnLst/>
              <a:rect l="l" t="t" r="r" b="b"/>
              <a:pathLst>
                <a:path w="3733" h="1070" extrusionOk="0">
                  <a:moveTo>
                    <a:pt x="1867" y="1"/>
                  </a:moveTo>
                  <a:cubicBezTo>
                    <a:pt x="1246" y="1"/>
                    <a:pt x="621" y="240"/>
                    <a:pt x="143" y="718"/>
                  </a:cubicBezTo>
                  <a:cubicBezTo>
                    <a:pt x="1" y="860"/>
                    <a:pt x="149" y="1057"/>
                    <a:pt x="310" y="1057"/>
                  </a:cubicBezTo>
                  <a:cubicBezTo>
                    <a:pt x="359" y="1057"/>
                    <a:pt x="408" y="1039"/>
                    <a:pt x="451" y="996"/>
                  </a:cubicBezTo>
                  <a:cubicBezTo>
                    <a:pt x="837" y="610"/>
                    <a:pt x="1346" y="417"/>
                    <a:pt x="1860" y="417"/>
                  </a:cubicBezTo>
                  <a:cubicBezTo>
                    <a:pt x="2373" y="417"/>
                    <a:pt x="2890" y="610"/>
                    <a:pt x="3291" y="996"/>
                  </a:cubicBezTo>
                  <a:cubicBezTo>
                    <a:pt x="3336" y="1048"/>
                    <a:pt x="3388" y="1070"/>
                    <a:pt x="3438" y="1070"/>
                  </a:cubicBezTo>
                  <a:cubicBezTo>
                    <a:pt x="3595" y="1070"/>
                    <a:pt x="3732" y="858"/>
                    <a:pt x="3568" y="718"/>
                  </a:cubicBezTo>
                  <a:cubicBezTo>
                    <a:pt x="3106" y="240"/>
                    <a:pt x="2488" y="1"/>
                    <a:pt x="18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492" name="Google Shape;12492;p23"/>
            <p:cNvGrpSpPr/>
            <p:nvPr/>
          </p:nvGrpSpPr>
          <p:grpSpPr>
            <a:xfrm>
              <a:off x="6250850" y="3042349"/>
              <a:ext cx="361100" cy="341625"/>
              <a:chOff x="6250850" y="3035125"/>
              <a:chExt cx="361100" cy="341625"/>
            </a:xfrm>
          </p:grpSpPr>
          <p:sp>
            <p:nvSpPr>
              <p:cNvPr id="12493" name="Google Shape;12493;p23"/>
              <p:cNvSpPr/>
              <p:nvPr/>
            </p:nvSpPr>
            <p:spPr>
              <a:xfrm>
                <a:off x="6407075" y="3115350"/>
                <a:ext cx="52125" cy="97825"/>
              </a:xfrm>
              <a:custGeom>
                <a:avLst/>
                <a:gdLst/>
                <a:ahLst/>
                <a:cxnLst/>
                <a:rect l="l" t="t" r="r" b="b"/>
                <a:pathLst>
                  <a:path w="2085" h="3913" extrusionOk="0">
                    <a:moveTo>
                      <a:pt x="989" y="1"/>
                    </a:moveTo>
                    <a:cubicBezTo>
                      <a:pt x="888" y="1"/>
                      <a:pt x="788" y="70"/>
                      <a:pt x="788" y="209"/>
                    </a:cubicBezTo>
                    <a:lnTo>
                      <a:pt x="788" y="580"/>
                    </a:lnTo>
                    <a:lnTo>
                      <a:pt x="695" y="580"/>
                    </a:lnTo>
                    <a:cubicBezTo>
                      <a:pt x="232" y="734"/>
                      <a:pt x="16" y="1259"/>
                      <a:pt x="232" y="1691"/>
                    </a:cubicBezTo>
                    <a:cubicBezTo>
                      <a:pt x="325" y="1876"/>
                      <a:pt x="510" y="1999"/>
                      <a:pt x="726" y="2030"/>
                    </a:cubicBezTo>
                    <a:cubicBezTo>
                      <a:pt x="911" y="2061"/>
                      <a:pt x="1097" y="2092"/>
                      <a:pt x="1282" y="2184"/>
                    </a:cubicBezTo>
                    <a:cubicBezTo>
                      <a:pt x="1467" y="2246"/>
                      <a:pt x="1559" y="2493"/>
                      <a:pt x="1467" y="2678"/>
                    </a:cubicBezTo>
                    <a:cubicBezTo>
                      <a:pt x="1384" y="2872"/>
                      <a:pt x="1201" y="2991"/>
                      <a:pt x="1008" y="2991"/>
                    </a:cubicBezTo>
                    <a:cubicBezTo>
                      <a:pt x="986" y="2991"/>
                      <a:pt x="964" y="2990"/>
                      <a:pt x="942" y="2987"/>
                    </a:cubicBezTo>
                    <a:cubicBezTo>
                      <a:pt x="695" y="2956"/>
                      <a:pt x="479" y="2740"/>
                      <a:pt x="418" y="2493"/>
                    </a:cubicBezTo>
                    <a:cubicBezTo>
                      <a:pt x="418" y="2370"/>
                      <a:pt x="310" y="2308"/>
                      <a:pt x="205" y="2308"/>
                    </a:cubicBezTo>
                    <a:cubicBezTo>
                      <a:pt x="101" y="2308"/>
                      <a:pt x="1" y="2370"/>
                      <a:pt x="16" y="2493"/>
                    </a:cubicBezTo>
                    <a:cubicBezTo>
                      <a:pt x="16" y="2771"/>
                      <a:pt x="171" y="3048"/>
                      <a:pt x="387" y="3203"/>
                    </a:cubicBezTo>
                    <a:cubicBezTo>
                      <a:pt x="510" y="3295"/>
                      <a:pt x="634" y="3357"/>
                      <a:pt x="788" y="3388"/>
                    </a:cubicBezTo>
                    <a:lnTo>
                      <a:pt x="788" y="3697"/>
                    </a:lnTo>
                    <a:cubicBezTo>
                      <a:pt x="788" y="3820"/>
                      <a:pt x="880" y="3913"/>
                      <a:pt x="973" y="3913"/>
                    </a:cubicBezTo>
                    <a:lnTo>
                      <a:pt x="1004" y="3882"/>
                    </a:lnTo>
                    <a:cubicBezTo>
                      <a:pt x="1097" y="3882"/>
                      <a:pt x="1189" y="3789"/>
                      <a:pt x="1189" y="3697"/>
                    </a:cubicBezTo>
                    <a:lnTo>
                      <a:pt x="1189" y="3357"/>
                    </a:lnTo>
                    <a:cubicBezTo>
                      <a:pt x="1436" y="3326"/>
                      <a:pt x="1652" y="3172"/>
                      <a:pt x="1775" y="2956"/>
                    </a:cubicBezTo>
                    <a:cubicBezTo>
                      <a:pt x="2084" y="2524"/>
                      <a:pt x="1868" y="1907"/>
                      <a:pt x="1374" y="1721"/>
                    </a:cubicBezTo>
                    <a:cubicBezTo>
                      <a:pt x="1097" y="1629"/>
                      <a:pt x="479" y="1691"/>
                      <a:pt x="603" y="1228"/>
                    </a:cubicBezTo>
                    <a:cubicBezTo>
                      <a:pt x="646" y="1040"/>
                      <a:pt x="791" y="960"/>
                      <a:pt x="948" y="960"/>
                    </a:cubicBezTo>
                    <a:cubicBezTo>
                      <a:pt x="1127" y="960"/>
                      <a:pt x="1323" y="1063"/>
                      <a:pt x="1405" y="1228"/>
                    </a:cubicBezTo>
                    <a:cubicBezTo>
                      <a:pt x="1453" y="1305"/>
                      <a:pt x="1523" y="1337"/>
                      <a:pt x="1590" y="1337"/>
                    </a:cubicBezTo>
                    <a:cubicBezTo>
                      <a:pt x="1740" y="1337"/>
                      <a:pt x="1882" y="1181"/>
                      <a:pt x="1775" y="1012"/>
                    </a:cubicBezTo>
                    <a:cubicBezTo>
                      <a:pt x="1683" y="765"/>
                      <a:pt x="1467" y="610"/>
                      <a:pt x="1189" y="580"/>
                    </a:cubicBezTo>
                    <a:lnTo>
                      <a:pt x="1189" y="209"/>
                    </a:lnTo>
                    <a:cubicBezTo>
                      <a:pt x="1189" y="70"/>
                      <a:pt x="1089" y="1"/>
                      <a:pt x="98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4" name="Google Shape;12494;p23"/>
              <p:cNvSpPr/>
              <p:nvPr/>
            </p:nvSpPr>
            <p:spPr>
              <a:xfrm>
                <a:off x="6407925" y="3055175"/>
                <a:ext cx="45075" cy="170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680" extrusionOk="0">
                    <a:moveTo>
                      <a:pt x="924" y="1"/>
                    </a:moveTo>
                    <a:cubicBezTo>
                      <a:pt x="654" y="1"/>
                      <a:pt x="384" y="101"/>
                      <a:pt x="168" y="302"/>
                    </a:cubicBezTo>
                    <a:cubicBezTo>
                      <a:pt x="1" y="445"/>
                      <a:pt x="165" y="680"/>
                      <a:pt x="334" y="680"/>
                    </a:cubicBezTo>
                    <a:cubicBezTo>
                      <a:pt x="384" y="680"/>
                      <a:pt x="434" y="659"/>
                      <a:pt x="476" y="610"/>
                    </a:cubicBezTo>
                    <a:cubicBezTo>
                      <a:pt x="600" y="487"/>
                      <a:pt x="762" y="425"/>
                      <a:pt x="924" y="425"/>
                    </a:cubicBezTo>
                    <a:cubicBezTo>
                      <a:pt x="1086" y="425"/>
                      <a:pt x="1248" y="487"/>
                      <a:pt x="1371" y="610"/>
                    </a:cubicBezTo>
                    <a:cubicBezTo>
                      <a:pt x="1409" y="642"/>
                      <a:pt x="1450" y="655"/>
                      <a:pt x="1491" y="655"/>
                    </a:cubicBezTo>
                    <a:cubicBezTo>
                      <a:pt x="1652" y="655"/>
                      <a:pt x="1803" y="449"/>
                      <a:pt x="1680" y="302"/>
                    </a:cubicBezTo>
                    <a:cubicBezTo>
                      <a:pt x="1464" y="101"/>
                      <a:pt x="1194" y="1"/>
                      <a:pt x="924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5" name="Google Shape;12495;p23"/>
              <p:cNvSpPr/>
              <p:nvPr/>
            </p:nvSpPr>
            <p:spPr>
              <a:xfrm>
                <a:off x="6396975" y="3035125"/>
                <a:ext cx="67625" cy="21425"/>
              </a:xfrm>
              <a:custGeom>
                <a:avLst/>
                <a:gdLst/>
                <a:ahLst/>
                <a:cxnLst/>
                <a:rect l="l" t="t" r="r" b="b"/>
                <a:pathLst>
                  <a:path w="2705" h="857" extrusionOk="0">
                    <a:moveTo>
                      <a:pt x="1362" y="0"/>
                    </a:moveTo>
                    <a:cubicBezTo>
                      <a:pt x="922" y="0"/>
                      <a:pt x="482" y="162"/>
                      <a:pt x="143" y="486"/>
                    </a:cubicBezTo>
                    <a:cubicBezTo>
                      <a:pt x="0" y="653"/>
                      <a:pt x="150" y="856"/>
                      <a:pt x="311" y="856"/>
                    </a:cubicBezTo>
                    <a:cubicBezTo>
                      <a:pt x="360" y="856"/>
                      <a:pt x="409" y="838"/>
                      <a:pt x="451" y="795"/>
                    </a:cubicBezTo>
                    <a:cubicBezTo>
                      <a:pt x="698" y="548"/>
                      <a:pt x="1030" y="425"/>
                      <a:pt x="1362" y="425"/>
                    </a:cubicBezTo>
                    <a:cubicBezTo>
                      <a:pt x="1693" y="425"/>
                      <a:pt x="2025" y="548"/>
                      <a:pt x="2272" y="795"/>
                    </a:cubicBezTo>
                    <a:cubicBezTo>
                      <a:pt x="2334" y="826"/>
                      <a:pt x="2365" y="857"/>
                      <a:pt x="2426" y="857"/>
                    </a:cubicBezTo>
                    <a:cubicBezTo>
                      <a:pt x="2612" y="857"/>
                      <a:pt x="2704" y="641"/>
                      <a:pt x="2581" y="486"/>
                    </a:cubicBezTo>
                    <a:cubicBezTo>
                      <a:pt x="2241" y="162"/>
                      <a:pt x="1801" y="0"/>
                      <a:pt x="1362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6" name="Google Shape;12496;p23"/>
              <p:cNvSpPr/>
              <p:nvPr/>
            </p:nvSpPr>
            <p:spPr>
              <a:xfrm>
                <a:off x="6250850" y="3081825"/>
                <a:ext cx="361100" cy="294925"/>
              </a:xfrm>
              <a:custGeom>
                <a:avLst/>
                <a:gdLst/>
                <a:ahLst/>
                <a:cxnLst/>
                <a:rect l="l" t="t" r="r" b="b"/>
                <a:pathLst>
                  <a:path w="14444" h="11797" extrusionOk="0">
                    <a:moveTo>
                      <a:pt x="3982" y="3093"/>
                    </a:moveTo>
                    <a:lnTo>
                      <a:pt x="3982" y="3278"/>
                    </a:lnTo>
                    <a:lnTo>
                      <a:pt x="3982" y="3587"/>
                    </a:lnTo>
                    <a:lnTo>
                      <a:pt x="1605" y="3587"/>
                    </a:lnTo>
                    <a:cubicBezTo>
                      <a:pt x="1482" y="3587"/>
                      <a:pt x="1389" y="3680"/>
                      <a:pt x="1389" y="3803"/>
                    </a:cubicBezTo>
                    <a:lnTo>
                      <a:pt x="1389" y="4914"/>
                    </a:lnTo>
                    <a:cubicBezTo>
                      <a:pt x="1389" y="5053"/>
                      <a:pt x="1497" y="5122"/>
                      <a:pt x="1605" y="5122"/>
                    </a:cubicBezTo>
                    <a:cubicBezTo>
                      <a:pt x="1713" y="5122"/>
                      <a:pt x="1821" y="5053"/>
                      <a:pt x="1821" y="4914"/>
                    </a:cubicBezTo>
                    <a:lnTo>
                      <a:pt x="1821" y="4019"/>
                    </a:lnTo>
                    <a:lnTo>
                      <a:pt x="4043" y="4019"/>
                    </a:lnTo>
                    <a:cubicBezTo>
                      <a:pt x="4429" y="5701"/>
                      <a:pt x="5826" y="6542"/>
                      <a:pt x="7222" y="6542"/>
                    </a:cubicBezTo>
                    <a:cubicBezTo>
                      <a:pt x="8619" y="6542"/>
                      <a:pt x="10015" y="5701"/>
                      <a:pt x="10401" y="4019"/>
                    </a:cubicBezTo>
                    <a:lnTo>
                      <a:pt x="12623" y="4019"/>
                    </a:lnTo>
                    <a:lnTo>
                      <a:pt x="12623" y="9975"/>
                    </a:lnTo>
                    <a:lnTo>
                      <a:pt x="1790" y="9975"/>
                    </a:lnTo>
                    <a:lnTo>
                      <a:pt x="1790" y="6087"/>
                    </a:lnTo>
                    <a:cubicBezTo>
                      <a:pt x="1790" y="5933"/>
                      <a:pt x="1682" y="5855"/>
                      <a:pt x="1574" y="5855"/>
                    </a:cubicBezTo>
                    <a:cubicBezTo>
                      <a:pt x="1466" y="5855"/>
                      <a:pt x="1358" y="5933"/>
                      <a:pt x="1358" y="6087"/>
                    </a:cubicBezTo>
                    <a:lnTo>
                      <a:pt x="1358" y="9975"/>
                    </a:lnTo>
                    <a:lnTo>
                      <a:pt x="957" y="9975"/>
                    </a:lnTo>
                    <a:lnTo>
                      <a:pt x="957" y="3803"/>
                    </a:lnTo>
                    <a:cubicBezTo>
                      <a:pt x="957" y="3402"/>
                      <a:pt x="1266" y="3093"/>
                      <a:pt x="1667" y="3093"/>
                    </a:cubicBezTo>
                    <a:close/>
                    <a:moveTo>
                      <a:pt x="10463" y="3062"/>
                    </a:moveTo>
                    <a:lnTo>
                      <a:pt x="12746" y="3093"/>
                    </a:lnTo>
                    <a:cubicBezTo>
                      <a:pt x="13148" y="3093"/>
                      <a:pt x="13487" y="3402"/>
                      <a:pt x="13487" y="3803"/>
                    </a:cubicBezTo>
                    <a:lnTo>
                      <a:pt x="13487" y="9975"/>
                    </a:lnTo>
                    <a:lnTo>
                      <a:pt x="13055" y="9975"/>
                    </a:lnTo>
                    <a:lnTo>
                      <a:pt x="13055" y="3803"/>
                    </a:lnTo>
                    <a:cubicBezTo>
                      <a:pt x="13055" y="3680"/>
                      <a:pt x="12962" y="3587"/>
                      <a:pt x="12839" y="3587"/>
                    </a:cubicBezTo>
                    <a:lnTo>
                      <a:pt x="10463" y="3587"/>
                    </a:lnTo>
                    <a:lnTo>
                      <a:pt x="10463" y="3278"/>
                    </a:lnTo>
                    <a:lnTo>
                      <a:pt x="10463" y="3062"/>
                    </a:lnTo>
                    <a:close/>
                    <a:moveTo>
                      <a:pt x="7932" y="10408"/>
                    </a:moveTo>
                    <a:cubicBezTo>
                      <a:pt x="7932" y="10531"/>
                      <a:pt x="7808" y="10654"/>
                      <a:pt x="7654" y="10654"/>
                    </a:cubicBezTo>
                    <a:lnTo>
                      <a:pt x="6759" y="10654"/>
                    </a:lnTo>
                    <a:cubicBezTo>
                      <a:pt x="6605" y="10654"/>
                      <a:pt x="6481" y="10531"/>
                      <a:pt x="6481" y="10408"/>
                    </a:cubicBezTo>
                    <a:close/>
                    <a:moveTo>
                      <a:pt x="7236" y="1"/>
                    </a:moveTo>
                    <a:cubicBezTo>
                      <a:pt x="5729" y="1"/>
                      <a:pt x="4310" y="1066"/>
                      <a:pt x="4012" y="2692"/>
                    </a:cubicBezTo>
                    <a:lnTo>
                      <a:pt x="1667" y="2692"/>
                    </a:lnTo>
                    <a:cubicBezTo>
                      <a:pt x="1019" y="2692"/>
                      <a:pt x="494" y="3186"/>
                      <a:pt x="494" y="3834"/>
                    </a:cubicBezTo>
                    <a:lnTo>
                      <a:pt x="494" y="10006"/>
                    </a:lnTo>
                    <a:lnTo>
                      <a:pt x="216" y="10006"/>
                    </a:lnTo>
                    <a:cubicBezTo>
                      <a:pt x="93" y="10006"/>
                      <a:pt x="0" y="10099"/>
                      <a:pt x="0" y="10222"/>
                    </a:cubicBezTo>
                    <a:lnTo>
                      <a:pt x="0" y="10747"/>
                    </a:lnTo>
                    <a:cubicBezTo>
                      <a:pt x="0" y="11303"/>
                      <a:pt x="463" y="11796"/>
                      <a:pt x="1050" y="11796"/>
                    </a:cubicBezTo>
                    <a:lnTo>
                      <a:pt x="11388" y="11796"/>
                    </a:lnTo>
                    <a:cubicBezTo>
                      <a:pt x="11666" y="11796"/>
                      <a:pt x="11666" y="11364"/>
                      <a:pt x="11388" y="11364"/>
                    </a:cubicBezTo>
                    <a:lnTo>
                      <a:pt x="1019" y="11364"/>
                    </a:lnTo>
                    <a:cubicBezTo>
                      <a:pt x="679" y="11364"/>
                      <a:pt x="402" y="11087"/>
                      <a:pt x="402" y="10747"/>
                    </a:cubicBezTo>
                    <a:lnTo>
                      <a:pt x="402" y="10408"/>
                    </a:lnTo>
                    <a:lnTo>
                      <a:pt x="6080" y="10408"/>
                    </a:lnTo>
                    <a:cubicBezTo>
                      <a:pt x="6080" y="10778"/>
                      <a:pt x="6389" y="11087"/>
                      <a:pt x="6759" y="11087"/>
                    </a:cubicBezTo>
                    <a:lnTo>
                      <a:pt x="7654" y="11087"/>
                    </a:lnTo>
                    <a:cubicBezTo>
                      <a:pt x="8024" y="11087"/>
                      <a:pt x="8333" y="10778"/>
                      <a:pt x="8333" y="10408"/>
                    </a:cubicBezTo>
                    <a:lnTo>
                      <a:pt x="14012" y="10408"/>
                    </a:lnTo>
                    <a:lnTo>
                      <a:pt x="14012" y="10685"/>
                    </a:lnTo>
                    <a:cubicBezTo>
                      <a:pt x="14043" y="11056"/>
                      <a:pt x="13734" y="11333"/>
                      <a:pt x="13394" y="11333"/>
                    </a:cubicBezTo>
                    <a:lnTo>
                      <a:pt x="12623" y="11333"/>
                    </a:lnTo>
                    <a:cubicBezTo>
                      <a:pt x="12355" y="11333"/>
                      <a:pt x="12345" y="11736"/>
                      <a:pt x="12595" y="11736"/>
                    </a:cubicBezTo>
                    <a:cubicBezTo>
                      <a:pt x="12604" y="11736"/>
                      <a:pt x="12613" y="11736"/>
                      <a:pt x="12623" y="11735"/>
                    </a:cubicBezTo>
                    <a:lnTo>
                      <a:pt x="13394" y="11735"/>
                    </a:lnTo>
                    <a:cubicBezTo>
                      <a:pt x="13412" y="11736"/>
                      <a:pt x="13429" y="11736"/>
                      <a:pt x="13446" y="11736"/>
                    </a:cubicBezTo>
                    <a:cubicBezTo>
                      <a:pt x="14008" y="11736"/>
                      <a:pt x="14444" y="11254"/>
                      <a:pt x="14444" y="10685"/>
                    </a:cubicBezTo>
                    <a:lnTo>
                      <a:pt x="14444" y="10192"/>
                    </a:lnTo>
                    <a:cubicBezTo>
                      <a:pt x="14444" y="10068"/>
                      <a:pt x="14351" y="9975"/>
                      <a:pt x="14228" y="9975"/>
                    </a:cubicBezTo>
                    <a:lnTo>
                      <a:pt x="13888" y="9975"/>
                    </a:lnTo>
                    <a:lnTo>
                      <a:pt x="13888" y="3803"/>
                    </a:lnTo>
                    <a:cubicBezTo>
                      <a:pt x="13888" y="3155"/>
                      <a:pt x="13394" y="2630"/>
                      <a:pt x="12746" y="2630"/>
                    </a:cubicBezTo>
                    <a:lnTo>
                      <a:pt x="10401" y="2630"/>
                    </a:lnTo>
                    <a:cubicBezTo>
                      <a:pt x="10308" y="2167"/>
                      <a:pt x="10123" y="1735"/>
                      <a:pt x="9845" y="1365"/>
                    </a:cubicBezTo>
                    <a:cubicBezTo>
                      <a:pt x="9791" y="1293"/>
                      <a:pt x="9724" y="1263"/>
                      <a:pt x="9659" y="1263"/>
                    </a:cubicBezTo>
                    <a:cubicBezTo>
                      <a:pt x="9504" y="1263"/>
                      <a:pt x="9366" y="1437"/>
                      <a:pt x="9475" y="1612"/>
                    </a:cubicBezTo>
                    <a:cubicBezTo>
                      <a:pt x="9845" y="2075"/>
                      <a:pt x="10031" y="2661"/>
                      <a:pt x="10031" y="3278"/>
                    </a:cubicBezTo>
                    <a:cubicBezTo>
                      <a:pt x="10031" y="5030"/>
                      <a:pt x="8605" y="6093"/>
                      <a:pt x="7164" y="6093"/>
                    </a:cubicBezTo>
                    <a:cubicBezTo>
                      <a:pt x="6244" y="6093"/>
                      <a:pt x="5318" y="5660"/>
                      <a:pt x="4753" y="4698"/>
                    </a:cubicBezTo>
                    <a:cubicBezTo>
                      <a:pt x="3573" y="2665"/>
                      <a:pt x="5191" y="427"/>
                      <a:pt x="7181" y="427"/>
                    </a:cubicBezTo>
                    <a:cubicBezTo>
                      <a:pt x="7638" y="427"/>
                      <a:pt x="8114" y="545"/>
                      <a:pt x="8580" y="810"/>
                    </a:cubicBezTo>
                    <a:cubicBezTo>
                      <a:pt x="8619" y="827"/>
                      <a:pt x="8656" y="834"/>
                      <a:pt x="8691" y="834"/>
                    </a:cubicBezTo>
                    <a:cubicBezTo>
                      <a:pt x="8908" y="834"/>
                      <a:pt x="9035" y="541"/>
                      <a:pt x="8796" y="408"/>
                    </a:cubicBezTo>
                    <a:cubicBezTo>
                      <a:pt x="8294" y="130"/>
                      <a:pt x="7760" y="1"/>
                      <a:pt x="723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7" name="Google Shape;12497;p23"/>
              <p:cNvSpPr/>
              <p:nvPr/>
            </p:nvSpPr>
            <p:spPr>
              <a:xfrm>
                <a:off x="6426000" y="3259050"/>
                <a:ext cx="10825" cy="582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2331" extrusionOk="0">
                    <a:moveTo>
                      <a:pt x="201" y="1"/>
                    </a:moveTo>
                    <a:cubicBezTo>
                      <a:pt x="100" y="1"/>
                      <a:pt x="0" y="78"/>
                      <a:pt x="0" y="232"/>
                    </a:cubicBezTo>
                    <a:lnTo>
                      <a:pt x="0" y="2115"/>
                    </a:lnTo>
                    <a:cubicBezTo>
                      <a:pt x="0" y="2238"/>
                      <a:pt x="93" y="2331"/>
                      <a:pt x="216" y="2331"/>
                    </a:cubicBezTo>
                    <a:lnTo>
                      <a:pt x="216" y="2300"/>
                    </a:lnTo>
                    <a:cubicBezTo>
                      <a:pt x="309" y="2300"/>
                      <a:pt x="432" y="2208"/>
                      <a:pt x="401" y="2084"/>
                    </a:cubicBezTo>
                    <a:lnTo>
                      <a:pt x="401" y="232"/>
                    </a:lnTo>
                    <a:cubicBezTo>
                      <a:pt x="401" y="78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8" name="Google Shape;12498;p23"/>
              <p:cNvSpPr/>
              <p:nvPr/>
            </p:nvSpPr>
            <p:spPr>
              <a:xfrm>
                <a:off x="6449900" y="3255000"/>
                <a:ext cx="10825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475" extrusionOk="0">
                    <a:moveTo>
                      <a:pt x="217" y="1"/>
                    </a:moveTo>
                    <a:cubicBezTo>
                      <a:pt x="109" y="1"/>
                      <a:pt x="1" y="70"/>
                      <a:pt x="1" y="209"/>
                    </a:cubicBezTo>
                    <a:lnTo>
                      <a:pt x="1" y="1258"/>
                    </a:lnTo>
                    <a:cubicBezTo>
                      <a:pt x="1" y="1382"/>
                      <a:pt x="93" y="1475"/>
                      <a:pt x="217" y="1475"/>
                    </a:cubicBezTo>
                    <a:cubicBezTo>
                      <a:pt x="340" y="1475"/>
                      <a:pt x="433" y="1382"/>
                      <a:pt x="433" y="1258"/>
                    </a:cubicBezTo>
                    <a:lnTo>
                      <a:pt x="433" y="209"/>
                    </a:lnTo>
                    <a:cubicBezTo>
                      <a:pt x="433" y="70"/>
                      <a:pt x="325" y="1"/>
                      <a:pt x="217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499" name="Google Shape;12499;p23"/>
              <p:cNvSpPr/>
              <p:nvPr/>
            </p:nvSpPr>
            <p:spPr>
              <a:xfrm>
                <a:off x="6402075" y="3255000"/>
                <a:ext cx="10050" cy="36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475" extrusionOk="0">
                    <a:moveTo>
                      <a:pt x="201" y="1"/>
                    </a:moveTo>
                    <a:cubicBezTo>
                      <a:pt x="101" y="1"/>
                      <a:pt x="0" y="70"/>
                      <a:pt x="0" y="209"/>
                    </a:cubicBezTo>
                    <a:lnTo>
                      <a:pt x="0" y="1258"/>
                    </a:lnTo>
                    <a:cubicBezTo>
                      <a:pt x="0" y="1382"/>
                      <a:pt x="93" y="1475"/>
                      <a:pt x="185" y="1475"/>
                    </a:cubicBezTo>
                    <a:cubicBezTo>
                      <a:pt x="309" y="1475"/>
                      <a:pt x="402" y="1382"/>
                      <a:pt x="402" y="1258"/>
                    </a:cubicBezTo>
                    <a:lnTo>
                      <a:pt x="402" y="209"/>
                    </a:lnTo>
                    <a:cubicBezTo>
                      <a:pt x="402" y="70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00" name="Google Shape;12500;p23"/>
          <p:cNvGrpSpPr/>
          <p:nvPr/>
        </p:nvGrpSpPr>
        <p:grpSpPr>
          <a:xfrm>
            <a:off x="1769569" y="2357861"/>
            <a:ext cx="361900" cy="300150"/>
            <a:chOff x="5505525" y="3044950"/>
            <a:chExt cx="361900" cy="300150"/>
          </a:xfrm>
        </p:grpSpPr>
        <p:sp>
          <p:nvSpPr>
            <p:cNvPr id="12501" name="Google Shape;12501;p23"/>
            <p:cNvSpPr/>
            <p:nvPr/>
          </p:nvSpPr>
          <p:spPr>
            <a:xfrm>
              <a:off x="5505525" y="3044950"/>
              <a:ext cx="361900" cy="300150"/>
            </a:xfrm>
            <a:custGeom>
              <a:avLst/>
              <a:gdLst/>
              <a:ahLst/>
              <a:cxnLst/>
              <a:rect l="l" t="t" r="r" b="b"/>
              <a:pathLst>
                <a:path w="14476" h="12006" extrusionOk="0">
                  <a:moveTo>
                    <a:pt x="12994" y="402"/>
                  </a:moveTo>
                  <a:cubicBezTo>
                    <a:pt x="13580" y="402"/>
                    <a:pt x="14074" y="896"/>
                    <a:pt x="14074" y="1482"/>
                  </a:cubicBezTo>
                  <a:lnTo>
                    <a:pt x="14074" y="2254"/>
                  </a:lnTo>
                  <a:lnTo>
                    <a:pt x="13055" y="2254"/>
                  </a:lnTo>
                  <a:cubicBezTo>
                    <a:pt x="12809" y="2285"/>
                    <a:pt x="12809" y="2624"/>
                    <a:pt x="13055" y="2655"/>
                  </a:cubicBezTo>
                  <a:lnTo>
                    <a:pt x="14074" y="2655"/>
                  </a:lnTo>
                  <a:lnTo>
                    <a:pt x="14074" y="3210"/>
                  </a:lnTo>
                  <a:lnTo>
                    <a:pt x="7562" y="3210"/>
                  </a:lnTo>
                  <a:lnTo>
                    <a:pt x="8087" y="2655"/>
                  </a:lnTo>
                  <a:lnTo>
                    <a:pt x="11759" y="2655"/>
                  </a:lnTo>
                  <a:cubicBezTo>
                    <a:pt x="12006" y="2624"/>
                    <a:pt x="12006" y="2285"/>
                    <a:pt x="11759" y="2254"/>
                  </a:cubicBezTo>
                  <a:lnTo>
                    <a:pt x="433" y="2254"/>
                  </a:lnTo>
                  <a:lnTo>
                    <a:pt x="433" y="1482"/>
                  </a:lnTo>
                  <a:cubicBezTo>
                    <a:pt x="433" y="896"/>
                    <a:pt x="896" y="402"/>
                    <a:pt x="1482" y="402"/>
                  </a:cubicBezTo>
                  <a:close/>
                  <a:moveTo>
                    <a:pt x="3889" y="2655"/>
                  </a:moveTo>
                  <a:lnTo>
                    <a:pt x="3118" y="3426"/>
                  </a:lnTo>
                  <a:cubicBezTo>
                    <a:pt x="2871" y="3704"/>
                    <a:pt x="2501" y="3858"/>
                    <a:pt x="2130" y="3858"/>
                  </a:cubicBezTo>
                  <a:lnTo>
                    <a:pt x="433" y="3828"/>
                  </a:lnTo>
                  <a:lnTo>
                    <a:pt x="433" y="2655"/>
                  </a:lnTo>
                  <a:close/>
                  <a:moveTo>
                    <a:pt x="7500" y="2655"/>
                  </a:moveTo>
                  <a:lnTo>
                    <a:pt x="6729" y="3426"/>
                  </a:lnTo>
                  <a:cubicBezTo>
                    <a:pt x="6451" y="3704"/>
                    <a:pt x="6111" y="3858"/>
                    <a:pt x="5741" y="3858"/>
                  </a:cubicBezTo>
                  <a:lnTo>
                    <a:pt x="5741" y="3828"/>
                  </a:lnTo>
                  <a:lnTo>
                    <a:pt x="3303" y="3828"/>
                  </a:lnTo>
                  <a:lnTo>
                    <a:pt x="4476" y="2655"/>
                  </a:lnTo>
                  <a:close/>
                  <a:moveTo>
                    <a:pt x="1482" y="1"/>
                  </a:moveTo>
                  <a:cubicBezTo>
                    <a:pt x="680" y="1"/>
                    <a:pt x="1" y="649"/>
                    <a:pt x="1" y="1482"/>
                  </a:cubicBezTo>
                  <a:lnTo>
                    <a:pt x="1" y="10525"/>
                  </a:lnTo>
                  <a:cubicBezTo>
                    <a:pt x="1" y="11327"/>
                    <a:pt x="680" y="12006"/>
                    <a:pt x="1482" y="12006"/>
                  </a:cubicBezTo>
                  <a:lnTo>
                    <a:pt x="2315" y="12006"/>
                  </a:lnTo>
                  <a:cubicBezTo>
                    <a:pt x="2593" y="12006"/>
                    <a:pt x="2593" y="11574"/>
                    <a:pt x="2315" y="11574"/>
                  </a:cubicBezTo>
                  <a:lnTo>
                    <a:pt x="1482" y="11574"/>
                  </a:lnTo>
                  <a:cubicBezTo>
                    <a:pt x="896" y="11574"/>
                    <a:pt x="433" y="11111"/>
                    <a:pt x="433" y="10525"/>
                  </a:cubicBezTo>
                  <a:lnTo>
                    <a:pt x="433" y="4260"/>
                  </a:lnTo>
                  <a:lnTo>
                    <a:pt x="5741" y="4260"/>
                  </a:lnTo>
                  <a:cubicBezTo>
                    <a:pt x="6235" y="4260"/>
                    <a:pt x="6698" y="4075"/>
                    <a:pt x="7037" y="3735"/>
                  </a:cubicBezTo>
                  <a:lnTo>
                    <a:pt x="7130" y="3642"/>
                  </a:lnTo>
                  <a:lnTo>
                    <a:pt x="14074" y="3642"/>
                  </a:lnTo>
                  <a:lnTo>
                    <a:pt x="14074" y="10525"/>
                  </a:lnTo>
                  <a:cubicBezTo>
                    <a:pt x="14074" y="11111"/>
                    <a:pt x="13611" y="11574"/>
                    <a:pt x="13025" y="11574"/>
                  </a:cubicBezTo>
                  <a:lnTo>
                    <a:pt x="3612" y="11574"/>
                  </a:lnTo>
                  <a:cubicBezTo>
                    <a:pt x="3334" y="11574"/>
                    <a:pt x="3334" y="12006"/>
                    <a:pt x="3612" y="12006"/>
                  </a:cubicBezTo>
                  <a:lnTo>
                    <a:pt x="12994" y="12006"/>
                  </a:lnTo>
                  <a:cubicBezTo>
                    <a:pt x="13827" y="12006"/>
                    <a:pt x="14475" y="11327"/>
                    <a:pt x="14475" y="10525"/>
                  </a:cubicBezTo>
                  <a:lnTo>
                    <a:pt x="14475" y="1482"/>
                  </a:lnTo>
                  <a:cubicBezTo>
                    <a:pt x="14475" y="649"/>
                    <a:pt x="13827" y="1"/>
                    <a:pt x="129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2" name="Google Shape;12502;p23"/>
            <p:cNvSpPr/>
            <p:nvPr/>
          </p:nvSpPr>
          <p:spPr>
            <a:xfrm>
              <a:off x="553717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9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3" name="Google Shape;12503;p23"/>
            <p:cNvSpPr/>
            <p:nvPr/>
          </p:nvSpPr>
          <p:spPr>
            <a:xfrm>
              <a:off x="5571125" y="3069650"/>
              <a:ext cx="22400" cy="19475"/>
            </a:xfrm>
            <a:custGeom>
              <a:avLst/>
              <a:gdLst/>
              <a:ahLst/>
              <a:cxnLst/>
              <a:rect l="l" t="t" r="r" b="b"/>
              <a:pathLst>
                <a:path w="896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4" name="Google Shape;12504;p23"/>
            <p:cNvSpPr/>
            <p:nvPr/>
          </p:nvSpPr>
          <p:spPr>
            <a:xfrm>
              <a:off x="5605075" y="3069650"/>
              <a:ext cx="22375" cy="19475"/>
            </a:xfrm>
            <a:custGeom>
              <a:avLst/>
              <a:gdLst/>
              <a:ahLst/>
              <a:cxnLst/>
              <a:rect l="l" t="t" r="r" b="b"/>
              <a:pathLst>
                <a:path w="895" h="779" extrusionOk="0">
                  <a:moveTo>
                    <a:pt x="494" y="378"/>
                  </a:moveTo>
                  <a:cubicBezTo>
                    <a:pt x="509" y="378"/>
                    <a:pt x="525" y="386"/>
                    <a:pt x="525" y="402"/>
                  </a:cubicBezTo>
                  <a:cubicBezTo>
                    <a:pt x="525" y="432"/>
                    <a:pt x="525" y="432"/>
                    <a:pt x="494" y="432"/>
                  </a:cubicBezTo>
                  <a:cubicBezTo>
                    <a:pt x="494" y="432"/>
                    <a:pt x="463" y="432"/>
                    <a:pt x="463" y="402"/>
                  </a:cubicBezTo>
                  <a:cubicBezTo>
                    <a:pt x="463" y="386"/>
                    <a:pt x="478" y="378"/>
                    <a:pt x="494" y="378"/>
                  </a:cubicBezTo>
                  <a:close/>
                  <a:moveTo>
                    <a:pt x="494" y="0"/>
                  </a:moveTo>
                  <a:cubicBezTo>
                    <a:pt x="154" y="0"/>
                    <a:pt x="0" y="432"/>
                    <a:pt x="216" y="679"/>
                  </a:cubicBezTo>
                  <a:cubicBezTo>
                    <a:pt x="294" y="748"/>
                    <a:pt x="391" y="779"/>
                    <a:pt x="487" y="779"/>
                  </a:cubicBezTo>
                  <a:cubicBezTo>
                    <a:pt x="693" y="779"/>
                    <a:pt x="895" y="633"/>
                    <a:pt x="895" y="402"/>
                  </a:cubicBezTo>
                  <a:cubicBezTo>
                    <a:pt x="895" y="186"/>
                    <a:pt x="710" y="0"/>
                    <a:pt x="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5" name="Google Shape;12505;p23"/>
            <p:cNvSpPr/>
            <p:nvPr/>
          </p:nvSpPr>
          <p:spPr>
            <a:xfrm>
              <a:off x="5538700" y="3184600"/>
              <a:ext cx="129650" cy="10825"/>
            </a:xfrm>
            <a:custGeom>
              <a:avLst/>
              <a:gdLst/>
              <a:ahLst/>
              <a:cxnLst/>
              <a:rect l="l" t="t" r="r" b="b"/>
              <a:pathLst>
                <a:path w="5186" h="433" extrusionOk="0">
                  <a:moveTo>
                    <a:pt x="248" y="1"/>
                  </a:moveTo>
                  <a:cubicBezTo>
                    <a:pt x="1" y="32"/>
                    <a:pt x="1" y="371"/>
                    <a:pt x="248" y="433"/>
                  </a:cubicBezTo>
                  <a:lnTo>
                    <a:pt x="4939" y="433"/>
                  </a:lnTo>
                  <a:cubicBezTo>
                    <a:pt x="5186" y="371"/>
                    <a:pt x="5186" y="32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6" name="Google Shape;12506;p23"/>
            <p:cNvSpPr/>
            <p:nvPr/>
          </p:nvSpPr>
          <p:spPr>
            <a:xfrm>
              <a:off x="5537950" y="3216250"/>
              <a:ext cx="131950" cy="10825"/>
            </a:xfrm>
            <a:custGeom>
              <a:avLst/>
              <a:gdLst/>
              <a:ahLst/>
              <a:cxnLst/>
              <a:rect l="l" t="t" r="r" b="b"/>
              <a:pathLst>
                <a:path w="5278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4969" y="432"/>
                  </a:lnTo>
                  <a:cubicBezTo>
                    <a:pt x="5277" y="432"/>
                    <a:pt x="5277" y="0"/>
                    <a:pt x="49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7" name="Google Shape;12507;p23"/>
            <p:cNvSpPr/>
            <p:nvPr/>
          </p:nvSpPr>
          <p:spPr>
            <a:xfrm>
              <a:off x="5537950" y="3247875"/>
              <a:ext cx="294750" cy="10825"/>
            </a:xfrm>
            <a:custGeom>
              <a:avLst/>
              <a:gdLst/>
              <a:ahLst/>
              <a:cxnLst/>
              <a:rect l="l" t="t" r="r" b="b"/>
              <a:pathLst>
                <a:path w="11790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1512" y="432"/>
                  </a:lnTo>
                  <a:cubicBezTo>
                    <a:pt x="11789" y="432"/>
                    <a:pt x="11789" y="0"/>
                    <a:pt x="1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8" name="Google Shape;12508;p23"/>
            <p:cNvSpPr/>
            <p:nvPr/>
          </p:nvSpPr>
          <p:spPr>
            <a:xfrm>
              <a:off x="5537950" y="3280275"/>
              <a:ext cx="294750" cy="10050"/>
            </a:xfrm>
            <a:custGeom>
              <a:avLst/>
              <a:gdLst/>
              <a:ahLst/>
              <a:cxnLst/>
              <a:rect l="l" t="t" r="r" b="b"/>
              <a:pathLst>
                <a:path w="11790" h="402" extrusionOk="0">
                  <a:moveTo>
                    <a:pt x="278" y="1"/>
                  </a:moveTo>
                  <a:cubicBezTo>
                    <a:pt x="0" y="1"/>
                    <a:pt x="0" y="402"/>
                    <a:pt x="278" y="402"/>
                  </a:cubicBezTo>
                  <a:lnTo>
                    <a:pt x="11512" y="402"/>
                  </a:lnTo>
                  <a:cubicBezTo>
                    <a:pt x="11789" y="402"/>
                    <a:pt x="11789" y="1"/>
                    <a:pt x="115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09" name="Google Shape;12509;p23"/>
            <p:cNvSpPr/>
            <p:nvPr/>
          </p:nvSpPr>
          <p:spPr>
            <a:xfrm>
              <a:off x="5683750" y="3180625"/>
              <a:ext cx="148175" cy="50300"/>
            </a:xfrm>
            <a:custGeom>
              <a:avLst/>
              <a:gdLst/>
              <a:ahLst/>
              <a:cxnLst/>
              <a:rect l="l" t="t" r="r" b="b"/>
              <a:pathLst>
                <a:path w="5927" h="2012" extrusionOk="0">
                  <a:moveTo>
                    <a:pt x="5494" y="407"/>
                  </a:moveTo>
                  <a:lnTo>
                    <a:pt x="5494" y="1610"/>
                  </a:lnTo>
                  <a:lnTo>
                    <a:pt x="433" y="1610"/>
                  </a:lnTo>
                  <a:lnTo>
                    <a:pt x="433" y="407"/>
                  </a:lnTo>
                  <a:close/>
                  <a:moveTo>
                    <a:pt x="5741" y="1"/>
                  </a:moveTo>
                  <a:cubicBezTo>
                    <a:pt x="5731" y="1"/>
                    <a:pt x="5720" y="2"/>
                    <a:pt x="5710" y="5"/>
                  </a:cubicBezTo>
                  <a:lnTo>
                    <a:pt x="217" y="5"/>
                  </a:lnTo>
                  <a:cubicBezTo>
                    <a:pt x="94" y="5"/>
                    <a:pt x="1" y="98"/>
                    <a:pt x="1" y="191"/>
                  </a:cubicBezTo>
                  <a:lnTo>
                    <a:pt x="1" y="1826"/>
                  </a:lnTo>
                  <a:cubicBezTo>
                    <a:pt x="1" y="1919"/>
                    <a:pt x="94" y="2011"/>
                    <a:pt x="217" y="2011"/>
                  </a:cubicBezTo>
                  <a:lnTo>
                    <a:pt x="5710" y="2011"/>
                  </a:lnTo>
                  <a:cubicBezTo>
                    <a:pt x="5834" y="2011"/>
                    <a:pt x="5926" y="1919"/>
                    <a:pt x="5926" y="1826"/>
                  </a:cubicBezTo>
                  <a:lnTo>
                    <a:pt x="5926" y="191"/>
                  </a:lnTo>
                  <a:cubicBezTo>
                    <a:pt x="5926" y="108"/>
                    <a:pt x="5828" y="1"/>
                    <a:pt x="5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10" name="Google Shape;12510;p23"/>
          <p:cNvGrpSpPr/>
          <p:nvPr/>
        </p:nvGrpSpPr>
        <p:grpSpPr>
          <a:xfrm>
            <a:off x="1074163" y="2326986"/>
            <a:ext cx="362650" cy="361900"/>
            <a:chOff x="4755600" y="3014075"/>
            <a:chExt cx="362650" cy="361900"/>
          </a:xfrm>
        </p:grpSpPr>
        <p:sp>
          <p:nvSpPr>
            <p:cNvPr id="12511" name="Google Shape;12511;p23"/>
            <p:cNvSpPr/>
            <p:nvPr/>
          </p:nvSpPr>
          <p:spPr>
            <a:xfrm>
              <a:off x="4819625" y="3043425"/>
              <a:ext cx="49400" cy="49400"/>
            </a:xfrm>
            <a:custGeom>
              <a:avLst/>
              <a:gdLst/>
              <a:ahLst/>
              <a:cxnLst/>
              <a:rect l="l" t="t" r="r" b="b"/>
              <a:pathLst>
                <a:path w="1976" h="1976" extrusionOk="0">
                  <a:moveTo>
                    <a:pt x="1019" y="432"/>
                  </a:moveTo>
                  <a:cubicBezTo>
                    <a:pt x="1328" y="432"/>
                    <a:pt x="1575" y="679"/>
                    <a:pt x="1575" y="988"/>
                  </a:cubicBezTo>
                  <a:cubicBezTo>
                    <a:pt x="1575" y="1142"/>
                    <a:pt x="1513" y="1265"/>
                    <a:pt x="1420" y="1389"/>
                  </a:cubicBezTo>
                  <a:cubicBezTo>
                    <a:pt x="1297" y="1481"/>
                    <a:pt x="1173" y="1543"/>
                    <a:pt x="1019" y="1543"/>
                  </a:cubicBezTo>
                  <a:cubicBezTo>
                    <a:pt x="710" y="1543"/>
                    <a:pt x="464" y="1296"/>
                    <a:pt x="464" y="988"/>
                  </a:cubicBezTo>
                  <a:cubicBezTo>
                    <a:pt x="464" y="833"/>
                    <a:pt x="525" y="710"/>
                    <a:pt x="618" y="586"/>
                  </a:cubicBezTo>
                  <a:cubicBezTo>
                    <a:pt x="710" y="494"/>
                    <a:pt x="865" y="432"/>
                    <a:pt x="1019" y="432"/>
                  </a:cubicBezTo>
                  <a:close/>
                  <a:moveTo>
                    <a:pt x="988" y="0"/>
                  </a:moveTo>
                  <a:cubicBezTo>
                    <a:pt x="464" y="0"/>
                    <a:pt x="1" y="432"/>
                    <a:pt x="1" y="988"/>
                  </a:cubicBezTo>
                  <a:cubicBezTo>
                    <a:pt x="32" y="1543"/>
                    <a:pt x="464" y="1975"/>
                    <a:pt x="988" y="1975"/>
                  </a:cubicBezTo>
                  <a:lnTo>
                    <a:pt x="1019" y="1975"/>
                  </a:lnTo>
                  <a:cubicBezTo>
                    <a:pt x="1544" y="1975"/>
                    <a:pt x="1976" y="1543"/>
                    <a:pt x="1976" y="988"/>
                  </a:cubicBezTo>
                  <a:cubicBezTo>
                    <a:pt x="1976" y="463"/>
                    <a:pt x="1544" y="0"/>
                    <a:pt x="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2" name="Google Shape;12512;p23"/>
            <p:cNvSpPr/>
            <p:nvPr/>
          </p:nvSpPr>
          <p:spPr>
            <a:xfrm>
              <a:off x="4755600" y="3014075"/>
              <a:ext cx="179025" cy="361900"/>
            </a:xfrm>
            <a:custGeom>
              <a:avLst/>
              <a:gdLst/>
              <a:ahLst/>
              <a:cxnLst/>
              <a:rect l="l" t="t" r="r" b="b"/>
              <a:pathLst>
                <a:path w="7161" h="14476" extrusionOk="0">
                  <a:moveTo>
                    <a:pt x="3524" y="1"/>
                  </a:moveTo>
                  <a:cubicBezTo>
                    <a:pt x="1575" y="1"/>
                    <a:pt x="0" y="1594"/>
                    <a:pt x="31" y="3550"/>
                  </a:cubicBezTo>
                  <a:cubicBezTo>
                    <a:pt x="31" y="4137"/>
                    <a:pt x="185" y="4723"/>
                    <a:pt x="463" y="5248"/>
                  </a:cubicBezTo>
                  <a:cubicBezTo>
                    <a:pt x="502" y="5325"/>
                    <a:pt x="567" y="5357"/>
                    <a:pt x="634" y="5357"/>
                  </a:cubicBezTo>
                  <a:cubicBezTo>
                    <a:pt x="783" y="5357"/>
                    <a:pt x="940" y="5202"/>
                    <a:pt x="833" y="5032"/>
                  </a:cubicBezTo>
                  <a:cubicBezTo>
                    <a:pt x="586" y="4569"/>
                    <a:pt x="463" y="4075"/>
                    <a:pt x="463" y="3550"/>
                  </a:cubicBezTo>
                  <a:cubicBezTo>
                    <a:pt x="463" y="1822"/>
                    <a:pt x="1852" y="402"/>
                    <a:pt x="3580" y="402"/>
                  </a:cubicBezTo>
                  <a:cubicBezTo>
                    <a:pt x="5339" y="433"/>
                    <a:pt x="6728" y="1822"/>
                    <a:pt x="6759" y="3581"/>
                  </a:cubicBezTo>
                  <a:cubicBezTo>
                    <a:pt x="6759" y="4970"/>
                    <a:pt x="5833" y="6174"/>
                    <a:pt x="4506" y="6575"/>
                  </a:cubicBezTo>
                  <a:cubicBezTo>
                    <a:pt x="4413" y="6606"/>
                    <a:pt x="4352" y="6667"/>
                    <a:pt x="4352" y="6791"/>
                  </a:cubicBezTo>
                  <a:lnTo>
                    <a:pt x="4352" y="9754"/>
                  </a:lnTo>
                  <a:lnTo>
                    <a:pt x="3920" y="10062"/>
                  </a:lnTo>
                  <a:cubicBezTo>
                    <a:pt x="3796" y="10155"/>
                    <a:pt x="3796" y="10309"/>
                    <a:pt x="3920" y="10402"/>
                  </a:cubicBezTo>
                  <a:lnTo>
                    <a:pt x="4352" y="10741"/>
                  </a:lnTo>
                  <a:lnTo>
                    <a:pt x="4352" y="10865"/>
                  </a:lnTo>
                  <a:lnTo>
                    <a:pt x="3920" y="11173"/>
                  </a:lnTo>
                  <a:cubicBezTo>
                    <a:pt x="3858" y="11235"/>
                    <a:pt x="3827" y="11297"/>
                    <a:pt x="3827" y="11358"/>
                  </a:cubicBezTo>
                  <a:cubicBezTo>
                    <a:pt x="3827" y="11420"/>
                    <a:pt x="3858" y="11482"/>
                    <a:pt x="3920" y="11513"/>
                  </a:cubicBezTo>
                  <a:lnTo>
                    <a:pt x="4352" y="11852"/>
                  </a:lnTo>
                  <a:lnTo>
                    <a:pt x="4352" y="12963"/>
                  </a:lnTo>
                  <a:lnTo>
                    <a:pt x="3611" y="13920"/>
                  </a:lnTo>
                  <a:lnTo>
                    <a:pt x="2839" y="12932"/>
                  </a:lnTo>
                  <a:lnTo>
                    <a:pt x="2839" y="6760"/>
                  </a:lnTo>
                  <a:cubicBezTo>
                    <a:pt x="2839" y="6667"/>
                    <a:pt x="2778" y="6606"/>
                    <a:pt x="2685" y="6575"/>
                  </a:cubicBezTo>
                  <a:cubicBezTo>
                    <a:pt x="2253" y="6421"/>
                    <a:pt x="1852" y="6205"/>
                    <a:pt x="1512" y="5896"/>
                  </a:cubicBezTo>
                  <a:cubicBezTo>
                    <a:pt x="1468" y="5858"/>
                    <a:pt x="1422" y="5842"/>
                    <a:pt x="1378" y="5842"/>
                  </a:cubicBezTo>
                  <a:cubicBezTo>
                    <a:pt x="1204" y="5842"/>
                    <a:pt x="1062" y="6088"/>
                    <a:pt x="1235" y="6235"/>
                  </a:cubicBezTo>
                  <a:cubicBezTo>
                    <a:pt x="1574" y="6544"/>
                    <a:pt x="1975" y="6760"/>
                    <a:pt x="2407" y="6914"/>
                  </a:cubicBezTo>
                  <a:lnTo>
                    <a:pt x="2407" y="13025"/>
                  </a:lnTo>
                  <a:cubicBezTo>
                    <a:pt x="2407" y="13056"/>
                    <a:pt x="2438" y="13118"/>
                    <a:pt x="2469" y="13148"/>
                  </a:cubicBezTo>
                  <a:lnTo>
                    <a:pt x="3457" y="14383"/>
                  </a:lnTo>
                  <a:cubicBezTo>
                    <a:pt x="3487" y="14445"/>
                    <a:pt x="3549" y="14475"/>
                    <a:pt x="3611" y="14475"/>
                  </a:cubicBezTo>
                  <a:cubicBezTo>
                    <a:pt x="3673" y="14475"/>
                    <a:pt x="3734" y="14445"/>
                    <a:pt x="3796" y="14383"/>
                  </a:cubicBezTo>
                  <a:lnTo>
                    <a:pt x="4722" y="13148"/>
                  </a:lnTo>
                  <a:cubicBezTo>
                    <a:pt x="4753" y="13118"/>
                    <a:pt x="4784" y="13056"/>
                    <a:pt x="4784" y="13025"/>
                  </a:cubicBezTo>
                  <a:lnTo>
                    <a:pt x="4753" y="11760"/>
                  </a:lnTo>
                  <a:cubicBezTo>
                    <a:pt x="4753" y="11667"/>
                    <a:pt x="4722" y="11605"/>
                    <a:pt x="4660" y="11574"/>
                  </a:cubicBezTo>
                  <a:lnTo>
                    <a:pt x="4352" y="11358"/>
                  </a:lnTo>
                  <a:lnTo>
                    <a:pt x="4660" y="11142"/>
                  </a:lnTo>
                  <a:cubicBezTo>
                    <a:pt x="4722" y="11081"/>
                    <a:pt x="4753" y="11019"/>
                    <a:pt x="4753" y="10957"/>
                  </a:cubicBezTo>
                  <a:lnTo>
                    <a:pt x="4753" y="10649"/>
                  </a:lnTo>
                  <a:cubicBezTo>
                    <a:pt x="4753" y="10556"/>
                    <a:pt x="4722" y="10494"/>
                    <a:pt x="4660" y="10463"/>
                  </a:cubicBezTo>
                  <a:lnTo>
                    <a:pt x="4352" y="10247"/>
                  </a:lnTo>
                  <a:lnTo>
                    <a:pt x="4660" y="10001"/>
                  </a:lnTo>
                  <a:cubicBezTo>
                    <a:pt x="4722" y="9970"/>
                    <a:pt x="4753" y="9908"/>
                    <a:pt x="4753" y="9846"/>
                  </a:cubicBezTo>
                  <a:lnTo>
                    <a:pt x="4753" y="6945"/>
                  </a:lnTo>
                  <a:cubicBezTo>
                    <a:pt x="5432" y="6698"/>
                    <a:pt x="5987" y="6266"/>
                    <a:pt x="6419" y="5711"/>
                  </a:cubicBezTo>
                  <a:cubicBezTo>
                    <a:pt x="6913" y="5093"/>
                    <a:pt x="7160" y="4353"/>
                    <a:pt x="7160" y="3550"/>
                  </a:cubicBezTo>
                  <a:cubicBezTo>
                    <a:pt x="7129" y="1606"/>
                    <a:pt x="5524" y="1"/>
                    <a:pt x="3580" y="1"/>
                  </a:cubicBezTo>
                  <a:cubicBezTo>
                    <a:pt x="3561" y="1"/>
                    <a:pt x="3543" y="1"/>
                    <a:pt x="3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3" name="Google Shape;12513;p23"/>
            <p:cNvSpPr/>
            <p:nvPr/>
          </p:nvSpPr>
          <p:spPr>
            <a:xfrm>
              <a:off x="4953100" y="3048825"/>
              <a:ext cx="165150" cy="137350"/>
            </a:xfrm>
            <a:custGeom>
              <a:avLst/>
              <a:gdLst/>
              <a:ahLst/>
              <a:cxnLst/>
              <a:rect l="l" t="t" r="r" b="b"/>
              <a:pathLst>
                <a:path w="6606" h="5494" extrusionOk="0">
                  <a:moveTo>
                    <a:pt x="5371" y="0"/>
                  </a:moveTo>
                  <a:cubicBezTo>
                    <a:pt x="5093" y="0"/>
                    <a:pt x="5093" y="432"/>
                    <a:pt x="5371" y="432"/>
                  </a:cubicBezTo>
                  <a:lnTo>
                    <a:pt x="5463" y="432"/>
                  </a:lnTo>
                  <a:cubicBezTo>
                    <a:pt x="5834" y="432"/>
                    <a:pt x="6142" y="741"/>
                    <a:pt x="6173" y="1111"/>
                  </a:cubicBezTo>
                  <a:lnTo>
                    <a:pt x="6173" y="4382"/>
                  </a:lnTo>
                  <a:cubicBezTo>
                    <a:pt x="6142" y="4753"/>
                    <a:pt x="5834" y="5092"/>
                    <a:pt x="5463" y="5092"/>
                  </a:cubicBezTo>
                  <a:lnTo>
                    <a:pt x="2285" y="5092"/>
                  </a:lnTo>
                  <a:cubicBezTo>
                    <a:pt x="1914" y="5092"/>
                    <a:pt x="1606" y="4753"/>
                    <a:pt x="1606" y="4382"/>
                  </a:cubicBezTo>
                  <a:lnTo>
                    <a:pt x="1606" y="3086"/>
                  </a:lnTo>
                  <a:cubicBezTo>
                    <a:pt x="1606" y="3055"/>
                    <a:pt x="1575" y="2994"/>
                    <a:pt x="1544" y="2963"/>
                  </a:cubicBezTo>
                  <a:lnTo>
                    <a:pt x="711" y="1913"/>
                  </a:lnTo>
                  <a:lnTo>
                    <a:pt x="1390" y="1913"/>
                  </a:lnTo>
                  <a:cubicBezTo>
                    <a:pt x="1513" y="1913"/>
                    <a:pt x="1606" y="1821"/>
                    <a:pt x="1606" y="1728"/>
                  </a:cubicBezTo>
                  <a:lnTo>
                    <a:pt x="1606" y="1142"/>
                  </a:lnTo>
                  <a:cubicBezTo>
                    <a:pt x="1606" y="741"/>
                    <a:pt x="1914" y="432"/>
                    <a:pt x="2285" y="432"/>
                  </a:cubicBezTo>
                  <a:lnTo>
                    <a:pt x="4291" y="432"/>
                  </a:lnTo>
                  <a:cubicBezTo>
                    <a:pt x="4568" y="432"/>
                    <a:pt x="4568" y="31"/>
                    <a:pt x="4291" y="31"/>
                  </a:cubicBezTo>
                  <a:lnTo>
                    <a:pt x="2315" y="31"/>
                  </a:lnTo>
                  <a:cubicBezTo>
                    <a:pt x="1698" y="31"/>
                    <a:pt x="1204" y="525"/>
                    <a:pt x="1204" y="1142"/>
                  </a:cubicBezTo>
                  <a:lnTo>
                    <a:pt x="1204" y="1512"/>
                  </a:lnTo>
                  <a:lnTo>
                    <a:pt x="248" y="1512"/>
                  </a:lnTo>
                  <a:cubicBezTo>
                    <a:pt x="93" y="1543"/>
                    <a:pt x="1" y="1728"/>
                    <a:pt x="93" y="1883"/>
                  </a:cubicBezTo>
                  <a:lnTo>
                    <a:pt x="1173" y="3179"/>
                  </a:lnTo>
                  <a:lnTo>
                    <a:pt x="1173" y="4382"/>
                  </a:lnTo>
                  <a:cubicBezTo>
                    <a:pt x="1173" y="5000"/>
                    <a:pt x="1698" y="5493"/>
                    <a:pt x="2315" y="5493"/>
                  </a:cubicBezTo>
                  <a:lnTo>
                    <a:pt x="5463" y="5493"/>
                  </a:lnTo>
                  <a:cubicBezTo>
                    <a:pt x="6081" y="5493"/>
                    <a:pt x="6605" y="5000"/>
                    <a:pt x="6605" y="4382"/>
                  </a:cubicBezTo>
                  <a:lnTo>
                    <a:pt x="6605" y="1142"/>
                  </a:lnTo>
                  <a:cubicBezTo>
                    <a:pt x="6605" y="525"/>
                    <a:pt x="6081" y="31"/>
                    <a:pt x="5463" y="31"/>
                  </a:cubicBezTo>
                  <a:lnTo>
                    <a:pt x="546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4" name="Google Shape;12514;p23"/>
            <p:cNvSpPr/>
            <p:nvPr/>
          </p:nvSpPr>
          <p:spPr>
            <a:xfrm>
              <a:off x="5014050" y="3087400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5" name="Google Shape;12515;p23"/>
            <p:cNvSpPr/>
            <p:nvPr/>
          </p:nvSpPr>
          <p:spPr>
            <a:xfrm>
              <a:off x="5014050" y="3112075"/>
              <a:ext cx="68700" cy="10825"/>
            </a:xfrm>
            <a:custGeom>
              <a:avLst/>
              <a:gdLst/>
              <a:ahLst/>
              <a:cxnLst/>
              <a:rect l="l" t="t" r="r" b="b"/>
              <a:pathLst>
                <a:path w="2748" h="433" extrusionOk="0">
                  <a:moveTo>
                    <a:pt x="309" y="1"/>
                  </a:moveTo>
                  <a:cubicBezTo>
                    <a:pt x="1" y="1"/>
                    <a:pt x="1" y="433"/>
                    <a:pt x="309" y="433"/>
                  </a:cubicBezTo>
                  <a:lnTo>
                    <a:pt x="2532" y="433"/>
                  </a:lnTo>
                  <a:cubicBezTo>
                    <a:pt x="2655" y="433"/>
                    <a:pt x="2748" y="340"/>
                    <a:pt x="2748" y="217"/>
                  </a:cubicBezTo>
                  <a:cubicBezTo>
                    <a:pt x="2748" y="93"/>
                    <a:pt x="2655" y="1"/>
                    <a:pt x="2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6" name="Google Shape;12516;p23"/>
            <p:cNvSpPr/>
            <p:nvPr/>
          </p:nvSpPr>
          <p:spPr>
            <a:xfrm>
              <a:off x="5014050" y="3136775"/>
              <a:ext cx="29350" cy="10825"/>
            </a:xfrm>
            <a:custGeom>
              <a:avLst/>
              <a:gdLst/>
              <a:ahLst/>
              <a:cxnLst/>
              <a:rect l="l" t="t" r="r" b="b"/>
              <a:pathLst>
                <a:path w="1174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896" y="432"/>
                  </a:lnTo>
                  <a:cubicBezTo>
                    <a:pt x="1174" y="432"/>
                    <a:pt x="1174" y="0"/>
                    <a:pt x="8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7" name="Google Shape;12517;p23"/>
            <p:cNvSpPr/>
            <p:nvPr/>
          </p:nvSpPr>
          <p:spPr>
            <a:xfrm>
              <a:off x="5052625" y="3087400"/>
              <a:ext cx="31675" cy="10825"/>
            </a:xfrm>
            <a:custGeom>
              <a:avLst/>
              <a:gdLst/>
              <a:ahLst/>
              <a:cxnLst/>
              <a:rect l="l" t="t" r="r" b="b"/>
              <a:pathLst>
                <a:path w="1267" h="433" extrusionOk="0">
                  <a:moveTo>
                    <a:pt x="186" y="0"/>
                  </a:moveTo>
                  <a:cubicBezTo>
                    <a:pt x="94" y="0"/>
                    <a:pt x="1" y="93"/>
                    <a:pt x="1" y="216"/>
                  </a:cubicBezTo>
                  <a:cubicBezTo>
                    <a:pt x="1" y="340"/>
                    <a:pt x="94" y="432"/>
                    <a:pt x="186" y="432"/>
                  </a:cubicBezTo>
                  <a:lnTo>
                    <a:pt x="989" y="432"/>
                  </a:lnTo>
                  <a:cubicBezTo>
                    <a:pt x="1266" y="432"/>
                    <a:pt x="1266" y="0"/>
                    <a:pt x="9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8" name="Google Shape;12518;p23"/>
            <p:cNvSpPr/>
            <p:nvPr/>
          </p:nvSpPr>
          <p:spPr>
            <a:xfrm>
              <a:off x="4892925" y="3169225"/>
              <a:ext cx="209875" cy="205975"/>
            </a:xfrm>
            <a:custGeom>
              <a:avLst/>
              <a:gdLst/>
              <a:ahLst/>
              <a:cxnLst/>
              <a:rect l="l" t="t" r="r" b="b"/>
              <a:pathLst>
                <a:path w="8395" h="8239" extrusionOk="0">
                  <a:moveTo>
                    <a:pt x="1967" y="1"/>
                  </a:moveTo>
                  <a:cubicBezTo>
                    <a:pt x="1850" y="1"/>
                    <a:pt x="1729" y="103"/>
                    <a:pt x="1729" y="245"/>
                  </a:cubicBezTo>
                  <a:lnTo>
                    <a:pt x="1729" y="1912"/>
                  </a:lnTo>
                  <a:lnTo>
                    <a:pt x="1297" y="1912"/>
                  </a:lnTo>
                  <a:cubicBezTo>
                    <a:pt x="587" y="1912"/>
                    <a:pt x="1" y="2498"/>
                    <a:pt x="31" y="3177"/>
                  </a:cubicBezTo>
                  <a:lnTo>
                    <a:pt x="31" y="6973"/>
                  </a:lnTo>
                  <a:cubicBezTo>
                    <a:pt x="1" y="7652"/>
                    <a:pt x="587" y="8239"/>
                    <a:pt x="1297" y="8239"/>
                  </a:cubicBezTo>
                  <a:lnTo>
                    <a:pt x="3673" y="8239"/>
                  </a:lnTo>
                  <a:cubicBezTo>
                    <a:pt x="3797" y="8239"/>
                    <a:pt x="3889" y="8146"/>
                    <a:pt x="3889" y="8023"/>
                  </a:cubicBezTo>
                  <a:cubicBezTo>
                    <a:pt x="3889" y="7899"/>
                    <a:pt x="3797" y="7807"/>
                    <a:pt x="3673" y="7807"/>
                  </a:cubicBezTo>
                  <a:lnTo>
                    <a:pt x="1297" y="7807"/>
                  </a:lnTo>
                  <a:cubicBezTo>
                    <a:pt x="803" y="7807"/>
                    <a:pt x="433" y="7436"/>
                    <a:pt x="433" y="6973"/>
                  </a:cubicBezTo>
                  <a:lnTo>
                    <a:pt x="433" y="3177"/>
                  </a:lnTo>
                  <a:cubicBezTo>
                    <a:pt x="433" y="2714"/>
                    <a:pt x="803" y="2344"/>
                    <a:pt x="1297" y="2344"/>
                  </a:cubicBezTo>
                  <a:lnTo>
                    <a:pt x="1945" y="2344"/>
                  </a:lnTo>
                  <a:cubicBezTo>
                    <a:pt x="2068" y="2344"/>
                    <a:pt x="2161" y="2251"/>
                    <a:pt x="2161" y="2128"/>
                  </a:cubicBezTo>
                  <a:lnTo>
                    <a:pt x="2161" y="801"/>
                  </a:lnTo>
                  <a:lnTo>
                    <a:pt x="3395" y="2282"/>
                  </a:lnTo>
                  <a:cubicBezTo>
                    <a:pt x="3426" y="2313"/>
                    <a:pt x="3488" y="2344"/>
                    <a:pt x="3550" y="2344"/>
                  </a:cubicBezTo>
                  <a:lnTo>
                    <a:pt x="7130" y="2344"/>
                  </a:lnTo>
                  <a:cubicBezTo>
                    <a:pt x="7593" y="2344"/>
                    <a:pt x="7963" y="2714"/>
                    <a:pt x="7963" y="3177"/>
                  </a:cubicBezTo>
                  <a:lnTo>
                    <a:pt x="7963" y="6973"/>
                  </a:lnTo>
                  <a:cubicBezTo>
                    <a:pt x="7963" y="7436"/>
                    <a:pt x="7593" y="7807"/>
                    <a:pt x="7130" y="7807"/>
                  </a:cubicBezTo>
                  <a:lnTo>
                    <a:pt x="4753" y="7807"/>
                  </a:lnTo>
                  <a:cubicBezTo>
                    <a:pt x="4630" y="7807"/>
                    <a:pt x="4537" y="7899"/>
                    <a:pt x="4537" y="8023"/>
                  </a:cubicBezTo>
                  <a:cubicBezTo>
                    <a:pt x="4537" y="8146"/>
                    <a:pt x="4630" y="8239"/>
                    <a:pt x="4753" y="8239"/>
                  </a:cubicBezTo>
                  <a:lnTo>
                    <a:pt x="7130" y="8239"/>
                  </a:lnTo>
                  <a:cubicBezTo>
                    <a:pt x="7809" y="8239"/>
                    <a:pt x="8395" y="7652"/>
                    <a:pt x="8395" y="6973"/>
                  </a:cubicBezTo>
                  <a:lnTo>
                    <a:pt x="8395" y="3177"/>
                  </a:lnTo>
                  <a:cubicBezTo>
                    <a:pt x="8395" y="2498"/>
                    <a:pt x="7809" y="1912"/>
                    <a:pt x="7130" y="1912"/>
                  </a:cubicBezTo>
                  <a:lnTo>
                    <a:pt x="3673" y="1912"/>
                  </a:lnTo>
                  <a:lnTo>
                    <a:pt x="2130" y="91"/>
                  </a:lnTo>
                  <a:cubicBezTo>
                    <a:pt x="2088" y="28"/>
                    <a:pt x="2028" y="1"/>
                    <a:pt x="19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19" name="Google Shape;12519;p23"/>
            <p:cNvSpPr/>
            <p:nvPr/>
          </p:nvSpPr>
          <p:spPr>
            <a:xfrm>
              <a:off x="4972400" y="3261725"/>
              <a:ext cx="94150" cy="10100"/>
            </a:xfrm>
            <a:custGeom>
              <a:avLst/>
              <a:gdLst/>
              <a:ahLst/>
              <a:cxnLst/>
              <a:rect l="l" t="t" r="r" b="b"/>
              <a:pathLst>
                <a:path w="3766" h="404" extrusionOk="0">
                  <a:moveTo>
                    <a:pt x="3488" y="0"/>
                  </a:moveTo>
                  <a:cubicBezTo>
                    <a:pt x="3478" y="0"/>
                    <a:pt x="3467" y="1"/>
                    <a:pt x="3457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3457" y="403"/>
                  </a:lnTo>
                  <a:cubicBezTo>
                    <a:pt x="3755" y="403"/>
                    <a:pt x="3765" y="0"/>
                    <a:pt x="34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0" name="Google Shape;12520;p23"/>
            <p:cNvSpPr/>
            <p:nvPr/>
          </p:nvSpPr>
          <p:spPr>
            <a:xfrm>
              <a:off x="4930725" y="3290300"/>
              <a:ext cx="52500" cy="10825"/>
            </a:xfrm>
            <a:custGeom>
              <a:avLst/>
              <a:gdLst/>
              <a:ahLst/>
              <a:cxnLst/>
              <a:rect l="l" t="t" r="r" b="b"/>
              <a:pathLst>
                <a:path w="2100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1791" y="433"/>
                  </a:lnTo>
                  <a:cubicBezTo>
                    <a:pt x="2099" y="433"/>
                    <a:pt x="2099" y="1"/>
                    <a:pt x="17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1" name="Google Shape;12521;p23"/>
            <p:cNvSpPr/>
            <p:nvPr/>
          </p:nvSpPr>
          <p:spPr>
            <a:xfrm>
              <a:off x="4995550" y="3290300"/>
              <a:ext cx="71000" cy="10825"/>
            </a:xfrm>
            <a:custGeom>
              <a:avLst/>
              <a:gdLst/>
              <a:ahLst/>
              <a:cxnLst/>
              <a:rect l="l" t="t" r="r" b="b"/>
              <a:pathLst>
                <a:path w="2840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39" y="433"/>
                    <a:pt x="283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2" name="Google Shape;12522;p23"/>
            <p:cNvSpPr/>
            <p:nvPr/>
          </p:nvSpPr>
          <p:spPr>
            <a:xfrm>
              <a:off x="4930725" y="3318850"/>
              <a:ext cx="135825" cy="10825"/>
            </a:xfrm>
            <a:custGeom>
              <a:avLst/>
              <a:gdLst/>
              <a:ahLst/>
              <a:cxnLst/>
              <a:rect l="l" t="t" r="r" b="b"/>
              <a:pathLst>
                <a:path w="5433" h="433" extrusionOk="0">
                  <a:moveTo>
                    <a:pt x="279" y="1"/>
                  </a:moveTo>
                  <a:cubicBezTo>
                    <a:pt x="1" y="1"/>
                    <a:pt x="1" y="433"/>
                    <a:pt x="279" y="433"/>
                  </a:cubicBezTo>
                  <a:lnTo>
                    <a:pt x="5124" y="433"/>
                  </a:lnTo>
                  <a:cubicBezTo>
                    <a:pt x="5432" y="433"/>
                    <a:pt x="5432" y="1"/>
                    <a:pt x="51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3" name="Google Shape;12523;p23"/>
            <p:cNvSpPr/>
            <p:nvPr/>
          </p:nvSpPr>
          <p:spPr>
            <a:xfrm>
              <a:off x="4930725" y="3261725"/>
              <a:ext cx="31650" cy="10100"/>
            </a:xfrm>
            <a:custGeom>
              <a:avLst/>
              <a:gdLst/>
              <a:ahLst/>
              <a:cxnLst/>
              <a:rect l="l" t="t" r="r" b="b"/>
              <a:pathLst>
                <a:path w="1266" h="404" extrusionOk="0">
                  <a:moveTo>
                    <a:pt x="1016" y="0"/>
                  </a:moveTo>
                  <a:cubicBezTo>
                    <a:pt x="1007" y="0"/>
                    <a:pt x="998" y="1"/>
                    <a:pt x="988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988" y="403"/>
                  </a:lnTo>
                  <a:cubicBezTo>
                    <a:pt x="1257" y="403"/>
                    <a:pt x="1266" y="0"/>
                    <a:pt x="10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24" name="Google Shape;12524;p23"/>
          <p:cNvGrpSpPr/>
          <p:nvPr/>
        </p:nvGrpSpPr>
        <p:grpSpPr>
          <a:xfrm>
            <a:off x="2502013" y="2882868"/>
            <a:ext cx="362650" cy="361875"/>
            <a:chOff x="2498825" y="3014100"/>
            <a:chExt cx="362650" cy="361875"/>
          </a:xfrm>
        </p:grpSpPr>
        <p:sp>
          <p:nvSpPr>
            <p:cNvPr id="12525" name="Google Shape;12525;p23"/>
            <p:cNvSpPr/>
            <p:nvPr/>
          </p:nvSpPr>
          <p:spPr>
            <a:xfrm>
              <a:off x="2534625" y="3297625"/>
              <a:ext cx="54450" cy="54825"/>
            </a:xfrm>
            <a:custGeom>
              <a:avLst/>
              <a:gdLst/>
              <a:ahLst/>
              <a:cxnLst/>
              <a:rect l="l" t="t" r="r" b="b"/>
              <a:pathLst>
                <a:path w="2178" h="2193" extrusionOk="0">
                  <a:moveTo>
                    <a:pt x="1099" y="726"/>
                  </a:moveTo>
                  <a:lnTo>
                    <a:pt x="1346" y="1251"/>
                  </a:lnTo>
                  <a:lnTo>
                    <a:pt x="852" y="1251"/>
                  </a:lnTo>
                  <a:lnTo>
                    <a:pt x="1099" y="726"/>
                  </a:lnTo>
                  <a:close/>
                  <a:moveTo>
                    <a:pt x="1099" y="1"/>
                  </a:moveTo>
                  <a:cubicBezTo>
                    <a:pt x="1022" y="1"/>
                    <a:pt x="945" y="47"/>
                    <a:pt x="914" y="140"/>
                  </a:cubicBezTo>
                  <a:lnTo>
                    <a:pt x="80" y="1899"/>
                  </a:lnTo>
                  <a:cubicBezTo>
                    <a:pt x="1" y="2058"/>
                    <a:pt x="140" y="2192"/>
                    <a:pt x="281" y="2192"/>
                  </a:cubicBezTo>
                  <a:cubicBezTo>
                    <a:pt x="359" y="2192"/>
                    <a:pt x="438" y="2152"/>
                    <a:pt x="482" y="2053"/>
                  </a:cubicBezTo>
                  <a:lnTo>
                    <a:pt x="667" y="1683"/>
                  </a:lnTo>
                  <a:lnTo>
                    <a:pt x="1531" y="1683"/>
                  </a:lnTo>
                  <a:lnTo>
                    <a:pt x="1716" y="2053"/>
                  </a:lnTo>
                  <a:cubicBezTo>
                    <a:pt x="1760" y="2152"/>
                    <a:pt x="1835" y="2192"/>
                    <a:pt x="1909" y="2192"/>
                  </a:cubicBezTo>
                  <a:cubicBezTo>
                    <a:pt x="2044" y="2192"/>
                    <a:pt x="2177" y="2058"/>
                    <a:pt x="2117" y="1899"/>
                  </a:cubicBezTo>
                  <a:lnTo>
                    <a:pt x="1284" y="140"/>
                  </a:lnTo>
                  <a:cubicBezTo>
                    <a:pt x="1253" y="47"/>
                    <a:pt x="1176" y="1"/>
                    <a:pt x="1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6" name="Google Shape;12526;p23"/>
            <p:cNvSpPr/>
            <p:nvPr/>
          </p:nvSpPr>
          <p:spPr>
            <a:xfrm>
              <a:off x="2597575" y="3297250"/>
              <a:ext cx="55575" cy="54800"/>
            </a:xfrm>
            <a:custGeom>
              <a:avLst/>
              <a:gdLst/>
              <a:ahLst/>
              <a:cxnLst/>
              <a:rect l="l" t="t" r="r" b="b"/>
              <a:pathLst>
                <a:path w="2223" h="2192" extrusionOk="0">
                  <a:moveTo>
                    <a:pt x="834" y="402"/>
                  </a:moveTo>
                  <a:cubicBezTo>
                    <a:pt x="1667" y="494"/>
                    <a:pt x="1667" y="1729"/>
                    <a:pt x="834" y="1791"/>
                  </a:cubicBezTo>
                  <a:lnTo>
                    <a:pt x="433" y="1791"/>
                  </a:lnTo>
                  <a:lnTo>
                    <a:pt x="433" y="402"/>
                  </a:lnTo>
                  <a:close/>
                  <a:moveTo>
                    <a:pt x="217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2007"/>
                  </a:lnTo>
                  <a:cubicBezTo>
                    <a:pt x="0" y="2099"/>
                    <a:pt x="93" y="2192"/>
                    <a:pt x="217" y="2192"/>
                  </a:cubicBezTo>
                  <a:lnTo>
                    <a:pt x="834" y="2192"/>
                  </a:lnTo>
                  <a:cubicBezTo>
                    <a:pt x="2223" y="2130"/>
                    <a:pt x="2223" y="62"/>
                    <a:pt x="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7" name="Google Shape;12527;p23"/>
            <p:cNvSpPr/>
            <p:nvPr/>
          </p:nvSpPr>
          <p:spPr>
            <a:xfrm>
              <a:off x="2711300" y="3171500"/>
              <a:ext cx="54450" cy="54800"/>
            </a:xfrm>
            <a:custGeom>
              <a:avLst/>
              <a:gdLst/>
              <a:ahLst/>
              <a:cxnLst/>
              <a:rect l="l" t="t" r="r" b="b"/>
              <a:pathLst>
                <a:path w="2178" h="2192" extrusionOk="0">
                  <a:moveTo>
                    <a:pt x="1099" y="741"/>
                  </a:moveTo>
                  <a:lnTo>
                    <a:pt x="1346" y="1235"/>
                  </a:lnTo>
                  <a:lnTo>
                    <a:pt x="852" y="1235"/>
                  </a:lnTo>
                  <a:lnTo>
                    <a:pt x="1099" y="741"/>
                  </a:lnTo>
                  <a:close/>
                  <a:moveTo>
                    <a:pt x="1099" y="0"/>
                  </a:moveTo>
                  <a:cubicBezTo>
                    <a:pt x="1007" y="0"/>
                    <a:pt x="945" y="62"/>
                    <a:pt x="914" y="124"/>
                  </a:cubicBezTo>
                  <a:lnTo>
                    <a:pt x="81" y="1883"/>
                  </a:lnTo>
                  <a:cubicBezTo>
                    <a:pt x="1" y="2063"/>
                    <a:pt x="142" y="2192"/>
                    <a:pt x="285" y="2192"/>
                  </a:cubicBezTo>
                  <a:cubicBezTo>
                    <a:pt x="361" y="2192"/>
                    <a:pt x="439" y="2154"/>
                    <a:pt x="482" y="2068"/>
                  </a:cubicBezTo>
                  <a:lnTo>
                    <a:pt x="667" y="1697"/>
                  </a:lnTo>
                  <a:lnTo>
                    <a:pt x="1531" y="1697"/>
                  </a:lnTo>
                  <a:lnTo>
                    <a:pt x="1716" y="2068"/>
                  </a:lnTo>
                  <a:cubicBezTo>
                    <a:pt x="1760" y="2154"/>
                    <a:pt x="1833" y="2192"/>
                    <a:pt x="1906" y="2192"/>
                  </a:cubicBezTo>
                  <a:cubicBezTo>
                    <a:pt x="2042" y="2192"/>
                    <a:pt x="2178" y="2063"/>
                    <a:pt x="2118" y="1883"/>
                  </a:cubicBezTo>
                  <a:lnTo>
                    <a:pt x="1284" y="124"/>
                  </a:lnTo>
                  <a:cubicBezTo>
                    <a:pt x="1254" y="62"/>
                    <a:pt x="1192" y="0"/>
                    <a:pt x="1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8" name="Google Shape;12528;p23"/>
            <p:cNvSpPr/>
            <p:nvPr/>
          </p:nvSpPr>
          <p:spPr>
            <a:xfrm>
              <a:off x="2774250" y="3171500"/>
              <a:ext cx="57125" cy="54800"/>
            </a:xfrm>
            <a:custGeom>
              <a:avLst/>
              <a:gdLst/>
              <a:ahLst/>
              <a:cxnLst/>
              <a:rect l="l" t="t" r="r" b="b"/>
              <a:pathLst>
                <a:path w="2285" h="2192" extrusionOk="0">
                  <a:moveTo>
                    <a:pt x="803" y="401"/>
                  </a:moveTo>
                  <a:cubicBezTo>
                    <a:pt x="1729" y="401"/>
                    <a:pt x="1729" y="1759"/>
                    <a:pt x="803" y="1759"/>
                  </a:cubicBezTo>
                  <a:lnTo>
                    <a:pt x="433" y="1759"/>
                  </a:lnTo>
                  <a:lnTo>
                    <a:pt x="433" y="401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185"/>
                  </a:cubicBezTo>
                  <a:lnTo>
                    <a:pt x="1" y="1975"/>
                  </a:lnTo>
                  <a:cubicBezTo>
                    <a:pt x="1" y="2099"/>
                    <a:pt x="93" y="2191"/>
                    <a:pt x="217" y="2191"/>
                  </a:cubicBezTo>
                  <a:lnTo>
                    <a:pt x="834" y="2191"/>
                  </a:lnTo>
                  <a:cubicBezTo>
                    <a:pt x="2285" y="2191"/>
                    <a:pt x="2285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29" name="Google Shape;12529;p23"/>
            <p:cNvSpPr/>
            <p:nvPr/>
          </p:nvSpPr>
          <p:spPr>
            <a:xfrm>
              <a:off x="2673950" y="3014100"/>
              <a:ext cx="187525" cy="239200"/>
            </a:xfrm>
            <a:custGeom>
              <a:avLst/>
              <a:gdLst/>
              <a:ahLst/>
              <a:cxnLst/>
              <a:rect l="l" t="t" r="r" b="b"/>
              <a:pathLst>
                <a:path w="7501" h="9568" extrusionOk="0">
                  <a:moveTo>
                    <a:pt x="1482" y="0"/>
                  </a:moveTo>
                  <a:cubicBezTo>
                    <a:pt x="680" y="0"/>
                    <a:pt x="1" y="648"/>
                    <a:pt x="1" y="1482"/>
                  </a:cubicBezTo>
                  <a:lnTo>
                    <a:pt x="1" y="8086"/>
                  </a:lnTo>
                  <a:cubicBezTo>
                    <a:pt x="1" y="8919"/>
                    <a:pt x="680" y="9567"/>
                    <a:pt x="1482" y="9567"/>
                  </a:cubicBezTo>
                  <a:lnTo>
                    <a:pt x="4476" y="9567"/>
                  </a:lnTo>
                  <a:cubicBezTo>
                    <a:pt x="4754" y="9567"/>
                    <a:pt x="4754" y="9135"/>
                    <a:pt x="4476" y="9135"/>
                  </a:cubicBezTo>
                  <a:lnTo>
                    <a:pt x="1482" y="9135"/>
                  </a:lnTo>
                  <a:cubicBezTo>
                    <a:pt x="896" y="9135"/>
                    <a:pt x="433" y="8672"/>
                    <a:pt x="433" y="8086"/>
                  </a:cubicBezTo>
                  <a:lnTo>
                    <a:pt x="433" y="1482"/>
                  </a:lnTo>
                  <a:cubicBezTo>
                    <a:pt x="433" y="895"/>
                    <a:pt x="896" y="401"/>
                    <a:pt x="1482" y="401"/>
                  </a:cubicBezTo>
                  <a:lnTo>
                    <a:pt x="6019" y="401"/>
                  </a:lnTo>
                  <a:cubicBezTo>
                    <a:pt x="6605" y="401"/>
                    <a:pt x="7068" y="895"/>
                    <a:pt x="7068" y="1482"/>
                  </a:cubicBezTo>
                  <a:lnTo>
                    <a:pt x="7068" y="8086"/>
                  </a:lnTo>
                  <a:cubicBezTo>
                    <a:pt x="7068" y="8672"/>
                    <a:pt x="6605" y="9135"/>
                    <a:pt x="6019" y="9135"/>
                  </a:cubicBezTo>
                  <a:lnTo>
                    <a:pt x="5494" y="9135"/>
                  </a:lnTo>
                  <a:cubicBezTo>
                    <a:pt x="5216" y="9135"/>
                    <a:pt x="5216" y="9567"/>
                    <a:pt x="5494" y="9567"/>
                  </a:cubicBezTo>
                  <a:lnTo>
                    <a:pt x="6019" y="9567"/>
                  </a:lnTo>
                  <a:cubicBezTo>
                    <a:pt x="6821" y="9567"/>
                    <a:pt x="7500" y="8888"/>
                    <a:pt x="7500" y="8086"/>
                  </a:cubicBezTo>
                  <a:lnTo>
                    <a:pt x="7500" y="1482"/>
                  </a:lnTo>
                  <a:cubicBezTo>
                    <a:pt x="7469" y="648"/>
                    <a:pt x="6821" y="0"/>
                    <a:pt x="5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0" name="Google Shape;12530;p23"/>
            <p:cNvSpPr/>
            <p:nvPr/>
          </p:nvSpPr>
          <p:spPr>
            <a:xfrm>
              <a:off x="279080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291" y="1"/>
                  </a:moveTo>
                  <a:cubicBezTo>
                    <a:pt x="127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49" y="1216"/>
                    <a:pt x="49" y="1340"/>
                    <a:pt x="141" y="1432"/>
                  </a:cubicBezTo>
                  <a:cubicBezTo>
                    <a:pt x="188" y="1478"/>
                    <a:pt x="242" y="1502"/>
                    <a:pt x="296" y="1502"/>
                  </a:cubicBezTo>
                  <a:cubicBezTo>
                    <a:pt x="350" y="1502"/>
                    <a:pt x="404" y="1478"/>
                    <a:pt x="450" y="1432"/>
                  </a:cubicBezTo>
                  <a:lnTo>
                    <a:pt x="820" y="1062"/>
                  </a:lnTo>
                  <a:lnTo>
                    <a:pt x="1221" y="1432"/>
                  </a:lnTo>
                  <a:cubicBezTo>
                    <a:pt x="1264" y="1475"/>
                    <a:pt x="1312" y="1493"/>
                    <a:pt x="1359" y="1493"/>
                  </a:cubicBezTo>
                  <a:cubicBezTo>
                    <a:pt x="1512" y="1493"/>
                    <a:pt x="1648" y="1296"/>
                    <a:pt x="1530" y="1154"/>
                  </a:cubicBezTo>
                  <a:lnTo>
                    <a:pt x="1129" y="753"/>
                  </a:lnTo>
                  <a:lnTo>
                    <a:pt x="1530" y="383"/>
                  </a:lnTo>
                  <a:cubicBezTo>
                    <a:pt x="1671" y="219"/>
                    <a:pt x="1526" y="1"/>
                    <a:pt x="1367" y="1"/>
                  </a:cubicBezTo>
                  <a:cubicBezTo>
                    <a:pt x="1317" y="1"/>
                    <a:pt x="1266" y="22"/>
                    <a:pt x="1221" y="74"/>
                  </a:cubicBezTo>
                  <a:lnTo>
                    <a:pt x="820" y="445"/>
                  </a:lnTo>
                  <a:lnTo>
                    <a:pt x="450" y="74"/>
                  </a:lnTo>
                  <a:cubicBezTo>
                    <a:pt x="398" y="22"/>
                    <a:pt x="343" y="1"/>
                    <a:pt x="2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1" name="Google Shape;12531;p23"/>
            <p:cNvSpPr/>
            <p:nvPr/>
          </p:nvSpPr>
          <p:spPr>
            <a:xfrm>
              <a:off x="2499600" y="3014100"/>
              <a:ext cx="157400" cy="109575"/>
            </a:xfrm>
            <a:custGeom>
              <a:avLst/>
              <a:gdLst/>
              <a:ahLst/>
              <a:cxnLst/>
              <a:rect l="l" t="t" r="r" b="b"/>
              <a:pathLst>
                <a:path w="6296" h="4383" extrusionOk="0">
                  <a:moveTo>
                    <a:pt x="4814" y="401"/>
                  </a:moveTo>
                  <a:cubicBezTo>
                    <a:pt x="5401" y="401"/>
                    <a:pt x="5864" y="895"/>
                    <a:pt x="5864" y="1482"/>
                  </a:cubicBezTo>
                  <a:lnTo>
                    <a:pt x="5864" y="2901"/>
                  </a:lnTo>
                  <a:cubicBezTo>
                    <a:pt x="5864" y="3488"/>
                    <a:pt x="5401" y="3951"/>
                    <a:pt x="4814" y="3951"/>
                  </a:cubicBezTo>
                  <a:lnTo>
                    <a:pt x="1481" y="3951"/>
                  </a:lnTo>
                  <a:cubicBezTo>
                    <a:pt x="895" y="3951"/>
                    <a:pt x="401" y="3488"/>
                    <a:pt x="401" y="2901"/>
                  </a:cubicBezTo>
                  <a:lnTo>
                    <a:pt x="401" y="1482"/>
                  </a:lnTo>
                  <a:cubicBezTo>
                    <a:pt x="401" y="895"/>
                    <a:pt x="895" y="401"/>
                    <a:pt x="1481" y="401"/>
                  </a:cubicBezTo>
                  <a:close/>
                  <a:moveTo>
                    <a:pt x="1481" y="0"/>
                  </a:moveTo>
                  <a:cubicBezTo>
                    <a:pt x="648" y="0"/>
                    <a:pt x="0" y="648"/>
                    <a:pt x="0" y="1482"/>
                  </a:cubicBezTo>
                  <a:lnTo>
                    <a:pt x="0" y="2901"/>
                  </a:lnTo>
                  <a:cubicBezTo>
                    <a:pt x="0" y="3735"/>
                    <a:pt x="648" y="4383"/>
                    <a:pt x="1481" y="4383"/>
                  </a:cubicBezTo>
                  <a:lnTo>
                    <a:pt x="4814" y="4383"/>
                  </a:lnTo>
                  <a:cubicBezTo>
                    <a:pt x="5648" y="4383"/>
                    <a:pt x="6296" y="3735"/>
                    <a:pt x="6296" y="2901"/>
                  </a:cubicBezTo>
                  <a:lnTo>
                    <a:pt x="6296" y="1482"/>
                  </a:lnTo>
                  <a:cubicBezTo>
                    <a:pt x="6296" y="648"/>
                    <a:pt x="5648" y="0"/>
                    <a:pt x="48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2" name="Google Shape;12532;p23"/>
            <p:cNvSpPr/>
            <p:nvPr/>
          </p:nvSpPr>
          <p:spPr>
            <a:xfrm>
              <a:off x="2586350" y="3040800"/>
              <a:ext cx="41775" cy="37550"/>
            </a:xfrm>
            <a:custGeom>
              <a:avLst/>
              <a:gdLst/>
              <a:ahLst/>
              <a:cxnLst/>
              <a:rect l="l" t="t" r="r" b="b"/>
              <a:pathLst>
                <a:path w="1671" h="1502" extrusionOk="0">
                  <a:moveTo>
                    <a:pt x="304" y="1"/>
                  </a:moveTo>
                  <a:cubicBezTo>
                    <a:pt x="145" y="1"/>
                    <a:pt x="0" y="219"/>
                    <a:pt x="141" y="383"/>
                  </a:cubicBezTo>
                  <a:lnTo>
                    <a:pt x="542" y="753"/>
                  </a:lnTo>
                  <a:lnTo>
                    <a:pt x="141" y="1154"/>
                  </a:lnTo>
                  <a:cubicBezTo>
                    <a:pt x="79" y="1216"/>
                    <a:pt x="79" y="1340"/>
                    <a:pt x="141" y="1432"/>
                  </a:cubicBezTo>
                  <a:cubicBezTo>
                    <a:pt x="187" y="1478"/>
                    <a:pt x="241" y="1502"/>
                    <a:pt x="295" y="1502"/>
                  </a:cubicBezTo>
                  <a:cubicBezTo>
                    <a:pt x="349" y="1502"/>
                    <a:pt x="403" y="1478"/>
                    <a:pt x="449" y="1432"/>
                  </a:cubicBezTo>
                  <a:lnTo>
                    <a:pt x="851" y="1062"/>
                  </a:lnTo>
                  <a:lnTo>
                    <a:pt x="1221" y="1432"/>
                  </a:lnTo>
                  <a:cubicBezTo>
                    <a:pt x="1271" y="1475"/>
                    <a:pt x="1323" y="1493"/>
                    <a:pt x="1371" y="1493"/>
                  </a:cubicBezTo>
                  <a:cubicBezTo>
                    <a:pt x="1530" y="1493"/>
                    <a:pt x="1648" y="1296"/>
                    <a:pt x="1530" y="1154"/>
                  </a:cubicBezTo>
                  <a:lnTo>
                    <a:pt x="1128" y="753"/>
                  </a:lnTo>
                  <a:lnTo>
                    <a:pt x="1530" y="383"/>
                  </a:lnTo>
                  <a:cubicBezTo>
                    <a:pt x="1670" y="219"/>
                    <a:pt x="1544" y="1"/>
                    <a:pt x="1380" y="1"/>
                  </a:cubicBezTo>
                  <a:cubicBezTo>
                    <a:pt x="1328" y="1"/>
                    <a:pt x="1273" y="22"/>
                    <a:pt x="1221" y="74"/>
                  </a:cubicBezTo>
                  <a:lnTo>
                    <a:pt x="851" y="445"/>
                  </a:lnTo>
                  <a:lnTo>
                    <a:pt x="449" y="74"/>
                  </a:lnTo>
                  <a:cubicBezTo>
                    <a:pt x="405" y="22"/>
                    <a:pt x="354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3" name="Google Shape;12533;p23"/>
            <p:cNvSpPr/>
            <p:nvPr/>
          </p:nvSpPr>
          <p:spPr>
            <a:xfrm>
              <a:off x="2498825" y="3143725"/>
              <a:ext cx="158175" cy="109575"/>
            </a:xfrm>
            <a:custGeom>
              <a:avLst/>
              <a:gdLst/>
              <a:ahLst/>
              <a:cxnLst/>
              <a:rect l="l" t="t" r="r" b="b"/>
              <a:pathLst>
                <a:path w="6327" h="4383" extrusionOk="0">
                  <a:moveTo>
                    <a:pt x="2870" y="0"/>
                  </a:moveTo>
                  <a:cubicBezTo>
                    <a:pt x="2623" y="31"/>
                    <a:pt x="2623" y="401"/>
                    <a:pt x="2870" y="432"/>
                  </a:cubicBezTo>
                  <a:lnTo>
                    <a:pt x="4845" y="432"/>
                  </a:lnTo>
                  <a:cubicBezTo>
                    <a:pt x="5432" y="432"/>
                    <a:pt x="5895" y="895"/>
                    <a:pt x="5895" y="1481"/>
                  </a:cubicBezTo>
                  <a:lnTo>
                    <a:pt x="5895" y="2901"/>
                  </a:lnTo>
                  <a:cubicBezTo>
                    <a:pt x="5895" y="3487"/>
                    <a:pt x="5432" y="3950"/>
                    <a:pt x="4845" y="3950"/>
                  </a:cubicBezTo>
                  <a:lnTo>
                    <a:pt x="1512" y="3950"/>
                  </a:lnTo>
                  <a:cubicBezTo>
                    <a:pt x="926" y="3950"/>
                    <a:pt x="432" y="3487"/>
                    <a:pt x="432" y="2901"/>
                  </a:cubicBezTo>
                  <a:lnTo>
                    <a:pt x="432" y="1512"/>
                  </a:lnTo>
                  <a:cubicBezTo>
                    <a:pt x="432" y="926"/>
                    <a:pt x="926" y="432"/>
                    <a:pt x="1512" y="432"/>
                  </a:cubicBezTo>
                  <a:lnTo>
                    <a:pt x="1852" y="432"/>
                  </a:lnTo>
                  <a:cubicBezTo>
                    <a:pt x="2099" y="401"/>
                    <a:pt x="2099" y="62"/>
                    <a:pt x="1852" y="31"/>
                  </a:cubicBezTo>
                  <a:lnTo>
                    <a:pt x="1512" y="31"/>
                  </a:lnTo>
                  <a:cubicBezTo>
                    <a:pt x="679" y="31"/>
                    <a:pt x="31" y="679"/>
                    <a:pt x="31" y="1512"/>
                  </a:cubicBezTo>
                  <a:lnTo>
                    <a:pt x="31" y="2901"/>
                  </a:lnTo>
                  <a:cubicBezTo>
                    <a:pt x="0" y="3734"/>
                    <a:pt x="679" y="4382"/>
                    <a:pt x="1512" y="4382"/>
                  </a:cubicBezTo>
                  <a:lnTo>
                    <a:pt x="4845" y="4382"/>
                  </a:lnTo>
                  <a:cubicBezTo>
                    <a:pt x="5679" y="4382"/>
                    <a:pt x="6327" y="3703"/>
                    <a:pt x="6327" y="2901"/>
                  </a:cubicBezTo>
                  <a:lnTo>
                    <a:pt x="6327" y="1481"/>
                  </a:lnTo>
                  <a:cubicBezTo>
                    <a:pt x="6327" y="679"/>
                    <a:pt x="5679" y="0"/>
                    <a:pt x="48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4" name="Google Shape;12534;p23"/>
            <p:cNvSpPr/>
            <p:nvPr/>
          </p:nvSpPr>
          <p:spPr>
            <a:xfrm>
              <a:off x="2586300" y="3170750"/>
              <a:ext cx="41925" cy="37675"/>
            </a:xfrm>
            <a:custGeom>
              <a:avLst/>
              <a:gdLst/>
              <a:ahLst/>
              <a:cxnLst/>
              <a:rect l="l" t="t" r="r" b="b"/>
              <a:pathLst>
                <a:path w="1677" h="1507" extrusionOk="0">
                  <a:moveTo>
                    <a:pt x="312" y="0"/>
                  </a:moveTo>
                  <a:cubicBezTo>
                    <a:pt x="150" y="0"/>
                    <a:pt x="0" y="203"/>
                    <a:pt x="143" y="370"/>
                  </a:cubicBezTo>
                  <a:lnTo>
                    <a:pt x="544" y="740"/>
                  </a:lnTo>
                  <a:lnTo>
                    <a:pt x="143" y="1141"/>
                  </a:lnTo>
                  <a:cubicBezTo>
                    <a:pt x="81" y="1203"/>
                    <a:pt x="81" y="1357"/>
                    <a:pt x="143" y="1450"/>
                  </a:cubicBezTo>
                  <a:cubicBezTo>
                    <a:pt x="189" y="1481"/>
                    <a:pt x="243" y="1496"/>
                    <a:pt x="297" y="1496"/>
                  </a:cubicBezTo>
                  <a:cubicBezTo>
                    <a:pt x="351" y="1496"/>
                    <a:pt x="405" y="1481"/>
                    <a:pt x="451" y="1450"/>
                  </a:cubicBezTo>
                  <a:lnTo>
                    <a:pt x="853" y="1049"/>
                  </a:lnTo>
                  <a:lnTo>
                    <a:pt x="1223" y="1450"/>
                  </a:lnTo>
                  <a:cubicBezTo>
                    <a:pt x="1270" y="1490"/>
                    <a:pt x="1320" y="1507"/>
                    <a:pt x="1367" y="1507"/>
                  </a:cubicBezTo>
                  <a:cubicBezTo>
                    <a:pt x="1538" y="1507"/>
                    <a:pt x="1677" y="1286"/>
                    <a:pt x="1532" y="1141"/>
                  </a:cubicBezTo>
                  <a:lnTo>
                    <a:pt x="1130" y="740"/>
                  </a:lnTo>
                  <a:lnTo>
                    <a:pt x="1532" y="370"/>
                  </a:lnTo>
                  <a:cubicBezTo>
                    <a:pt x="1674" y="203"/>
                    <a:pt x="1542" y="0"/>
                    <a:pt x="1375" y="0"/>
                  </a:cubicBezTo>
                  <a:cubicBezTo>
                    <a:pt x="1326" y="0"/>
                    <a:pt x="1273" y="18"/>
                    <a:pt x="1223" y="61"/>
                  </a:cubicBezTo>
                  <a:lnTo>
                    <a:pt x="853" y="462"/>
                  </a:lnTo>
                  <a:lnTo>
                    <a:pt x="451" y="61"/>
                  </a:lnTo>
                  <a:cubicBezTo>
                    <a:pt x="409" y="18"/>
                    <a:pt x="360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5" name="Google Shape;12535;p23"/>
            <p:cNvSpPr/>
            <p:nvPr/>
          </p:nvSpPr>
          <p:spPr>
            <a:xfrm>
              <a:off x="2499600" y="3274100"/>
              <a:ext cx="361875" cy="101875"/>
            </a:xfrm>
            <a:custGeom>
              <a:avLst/>
              <a:gdLst/>
              <a:ahLst/>
              <a:cxnLst/>
              <a:rect l="l" t="t" r="r" b="b"/>
              <a:pathLst>
                <a:path w="14475" h="4075" extrusionOk="0">
                  <a:moveTo>
                    <a:pt x="12993" y="433"/>
                  </a:moveTo>
                  <a:cubicBezTo>
                    <a:pt x="13548" y="433"/>
                    <a:pt x="14042" y="896"/>
                    <a:pt x="14042" y="1482"/>
                  </a:cubicBezTo>
                  <a:lnTo>
                    <a:pt x="14042" y="2593"/>
                  </a:lnTo>
                  <a:cubicBezTo>
                    <a:pt x="14042" y="3179"/>
                    <a:pt x="13548" y="3642"/>
                    <a:pt x="12993" y="3642"/>
                  </a:cubicBezTo>
                  <a:lnTo>
                    <a:pt x="1481" y="3642"/>
                  </a:lnTo>
                  <a:cubicBezTo>
                    <a:pt x="895" y="3642"/>
                    <a:pt x="401" y="3179"/>
                    <a:pt x="401" y="2593"/>
                  </a:cubicBezTo>
                  <a:lnTo>
                    <a:pt x="401" y="1482"/>
                  </a:lnTo>
                  <a:cubicBezTo>
                    <a:pt x="401" y="896"/>
                    <a:pt x="895" y="433"/>
                    <a:pt x="1481" y="433"/>
                  </a:cubicBezTo>
                  <a:close/>
                  <a:moveTo>
                    <a:pt x="1481" y="1"/>
                  </a:moveTo>
                  <a:cubicBezTo>
                    <a:pt x="648" y="1"/>
                    <a:pt x="0" y="680"/>
                    <a:pt x="0" y="1482"/>
                  </a:cubicBezTo>
                  <a:lnTo>
                    <a:pt x="0" y="2593"/>
                  </a:lnTo>
                  <a:cubicBezTo>
                    <a:pt x="0" y="3426"/>
                    <a:pt x="648" y="4074"/>
                    <a:pt x="1481" y="4074"/>
                  </a:cubicBezTo>
                  <a:lnTo>
                    <a:pt x="12993" y="4074"/>
                  </a:lnTo>
                  <a:cubicBezTo>
                    <a:pt x="13795" y="4074"/>
                    <a:pt x="14474" y="3426"/>
                    <a:pt x="14474" y="2593"/>
                  </a:cubicBezTo>
                  <a:lnTo>
                    <a:pt x="14474" y="1482"/>
                  </a:lnTo>
                  <a:cubicBezTo>
                    <a:pt x="14474" y="680"/>
                    <a:pt x="13795" y="1"/>
                    <a:pt x="129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6" name="Google Shape;12536;p23"/>
            <p:cNvSpPr/>
            <p:nvPr/>
          </p:nvSpPr>
          <p:spPr>
            <a:xfrm>
              <a:off x="2789200" y="3301575"/>
              <a:ext cx="41325" cy="37350"/>
            </a:xfrm>
            <a:custGeom>
              <a:avLst/>
              <a:gdLst/>
              <a:ahLst/>
              <a:cxnLst/>
              <a:rect l="l" t="t" r="r" b="b"/>
              <a:pathLst>
                <a:path w="1653" h="1494" extrusionOk="0">
                  <a:moveTo>
                    <a:pt x="305" y="1"/>
                  </a:moveTo>
                  <a:cubicBezTo>
                    <a:pt x="146" y="1"/>
                    <a:pt x="3" y="212"/>
                    <a:pt x="144" y="352"/>
                  </a:cubicBezTo>
                  <a:lnTo>
                    <a:pt x="545" y="753"/>
                  </a:lnTo>
                  <a:lnTo>
                    <a:pt x="144" y="1124"/>
                  </a:lnTo>
                  <a:cubicBezTo>
                    <a:pt x="1" y="1290"/>
                    <a:pt x="151" y="1493"/>
                    <a:pt x="312" y="1493"/>
                  </a:cubicBezTo>
                  <a:cubicBezTo>
                    <a:pt x="360" y="1493"/>
                    <a:pt x="410" y="1475"/>
                    <a:pt x="452" y="1432"/>
                  </a:cubicBezTo>
                  <a:lnTo>
                    <a:pt x="853" y="1031"/>
                  </a:lnTo>
                  <a:lnTo>
                    <a:pt x="1224" y="1432"/>
                  </a:lnTo>
                  <a:cubicBezTo>
                    <a:pt x="1271" y="1466"/>
                    <a:pt x="1319" y="1481"/>
                    <a:pt x="1365" y="1481"/>
                  </a:cubicBezTo>
                  <a:cubicBezTo>
                    <a:pt x="1528" y="1481"/>
                    <a:pt x="1653" y="1293"/>
                    <a:pt x="1532" y="1124"/>
                  </a:cubicBezTo>
                  <a:lnTo>
                    <a:pt x="1131" y="753"/>
                  </a:lnTo>
                  <a:lnTo>
                    <a:pt x="1532" y="352"/>
                  </a:lnTo>
                  <a:cubicBezTo>
                    <a:pt x="1594" y="260"/>
                    <a:pt x="1594" y="136"/>
                    <a:pt x="1532" y="74"/>
                  </a:cubicBezTo>
                  <a:cubicBezTo>
                    <a:pt x="1486" y="28"/>
                    <a:pt x="1432" y="5"/>
                    <a:pt x="1378" y="5"/>
                  </a:cubicBezTo>
                  <a:cubicBezTo>
                    <a:pt x="1324" y="5"/>
                    <a:pt x="1270" y="28"/>
                    <a:pt x="1224" y="74"/>
                  </a:cubicBezTo>
                  <a:lnTo>
                    <a:pt x="853" y="445"/>
                  </a:lnTo>
                  <a:lnTo>
                    <a:pt x="452" y="74"/>
                  </a:lnTo>
                  <a:cubicBezTo>
                    <a:pt x="407" y="22"/>
                    <a:pt x="355" y="1"/>
                    <a:pt x="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37" name="Google Shape;12537;p23"/>
          <p:cNvGrpSpPr/>
          <p:nvPr/>
        </p:nvGrpSpPr>
        <p:grpSpPr>
          <a:xfrm>
            <a:off x="3211144" y="2883068"/>
            <a:ext cx="393525" cy="361475"/>
            <a:chOff x="1714150" y="3014050"/>
            <a:chExt cx="393525" cy="361475"/>
          </a:xfrm>
        </p:grpSpPr>
        <p:sp>
          <p:nvSpPr>
            <p:cNvPr id="12538" name="Google Shape;12538;p23"/>
            <p:cNvSpPr/>
            <p:nvPr/>
          </p:nvSpPr>
          <p:spPr>
            <a:xfrm>
              <a:off x="1778200" y="3048625"/>
              <a:ext cx="84875" cy="80750"/>
            </a:xfrm>
            <a:custGeom>
              <a:avLst/>
              <a:gdLst/>
              <a:ahLst/>
              <a:cxnLst/>
              <a:rect l="l" t="t" r="r" b="b"/>
              <a:pathLst>
                <a:path w="3395" h="3230" extrusionOk="0">
                  <a:moveTo>
                    <a:pt x="1698" y="594"/>
                  </a:moveTo>
                  <a:lnTo>
                    <a:pt x="1944" y="1150"/>
                  </a:lnTo>
                  <a:cubicBezTo>
                    <a:pt x="2006" y="1212"/>
                    <a:pt x="2068" y="1273"/>
                    <a:pt x="2160" y="1304"/>
                  </a:cubicBezTo>
                  <a:lnTo>
                    <a:pt x="2778" y="1397"/>
                  </a:lnTo>
                  <a:lnTo>
                    <a:pt x="2346" y="1829"/>
                  </a:lnTo>
                  <a:cubicBezTo>
                    <a:pt x="2284" y="1891"/>
                    <a:pt x="2253" y="1983"/>
                    <a:pt x="2253" y="2076"/>
                  </a:cubicBezTo>
                  <a:lnTo>
                    <a:pt x="2377" y="2693"/>
                  </a:lnTo>
                  <a:lnTo>
                    <a:pt x="2377" y="2693"/>
                  </a:lnTo>
                  <a:lnTo>
                    <a:pt x="1821" y="2384"/>
                  </a:lnTo>
                  <a:cubicBezTo>
                    <a:pt x="1790" y="2384"/>
                    <a:pt x="1728" y="2354"/>
                    <a:pt x="1698" y="2354"/>
                  </a:cubicBezTo>
                  <a:cubicBezTo>
                    <a:pt x="1636" y="2354"/>
                    <a:pt x="1605" y="2384"/>
                    <a:pt x="1543" y="2384"/>
                  </a:cubicBezTo>
                  <a:lnTo>
                    <a:pt x="988" y="2693"/>
                  </a:lnTo>
                  <a:lnTo>
                    <a:pt x="988" y="2693"/>
                  </a:lnTo>
                  <a:lnTo>
                    <a:pt x="1111" y="2076"/>
                  </a:lnTo>
                  <a:cubicBezTo>
                    <a:pt x="1142" y="1983"/>
                    <a:pt x="1080" y="1891"/>
                    <a:pt x="1019" y="1829"/>
                  </a:cubicBezTo>
                  <a:lnTo>
                    <a:pt x="587" y="1397"/>
                  </a:lnTo>
                  <a:lnTo>
                    <a:pt x="1204" y="1304"/>
                  </a:lnTo>
                  <a:cubicBezTo>
                    <a:pt x="1296" y="1273"/>
                    <a:pt x="1389" y="1243"/>
                    <a:pt x="1420" y="1150"/>
                  </a:cubicBezTo>
                  <a:lnTo>
                    <a:pt x="1698" y="594"/>
                  </a:lnTo>
                  <a:close/>
                  <a:moveTo>
                    <a:pt x="1694" y="0"/>
                  </a:moveTo>
                  <a:cubicBezTo>
                    <a:pt x="1590" y="0"/>
                    <a:pt x="1482" y="54"/>
                    <a:pt x="1420" y="162"/>
                  </a:cubicBezTo>
                  <a:lnTo>
                    <a:pt x="1080" y="872"/>
                  </a:lnTo>
                  <a:lnTo>
                    <a:pt x="247" y="996"/>
                  </a:lnTo>
                  <a:cubicBezTo>
                    <a:pt x="154" y="1027"/>
                    <a:pt x="62" y="1088"/>
                    <a:pt x="31" y="1212"/>
                  </a:cubicBezTo>
                  <a:cubicBezTo>
                    <a:pt x="0" y="1304"/>
                    <a:pt x="0" y="1428"/>
                    <a:pt x="93" y="1489"/>
                  </a:cubicBezTo>
                  <a:lnTo>
                    <a:pt x="679" y="2076"/>
                  </a:lnTo>
                  <a:lnTo>
                    <a:pt x="556" y="2878"/>
                  </a:lnTo>
                  <a:cubicBezTo>
                    <a:pt x="525" y="3002"/>
                    <a:pt x="556" y="3094"/>
                    <a:pt x="648" y="3156"/>
                  </a:cubicBezTo>
                  <a:cubicBezTo>
                    <a:pt x="699" y="3207"/>
                    <a:pt x="760" y="3230"/>
                    <a:pt x="819" y="3230"/>
                  </a:cubicBezTo>
                  <a:cubicBezTo>
                    <a:pt x="867" y="3230"/>
                    <a:pt x="915" y="3215"/>
                    <a:pt x="957" y="3187"/>
                  </a:cubicBezTo>
                  <a:lnTo>
                    <a:pt x="1698" y="2816"/>
                  </a:lnTo>
                  <a:lnTo>
                    <a:pt x="2407" y="3187"/>
                  </a:lnTo>
                  <a:cubicBezTo>
                    <a:pt x="2449" y="3215"/>
                    <a:pt x="2497" y="3230"/>
                    <a:pt x="2545" y="3230"/>
                  </a:cubicBezTo>
                  <a:cubicBezTo>
                    <a:pt x="2605" y="3230"/>
                    <a:pt x="2665" y="3207"/>
                    <a:pt x="2716" y="3156"/>
                  </a:cubicBezTo>
                  <a:cubicBezTo>
                    <a:pt x="2809" y="3094"/>
                    <a:pt x="2839" y="3002"/>
                    <a:pt x="2839" y="2878"/>
                  </a:cubicBezTo>
                  <a:lnTo>
                    <a:pt x="2685" y="2076"/>
                  </a:lnTo>
                  <a:lnTo>
                    <a:pt x="3272" y="1489"/>
                  </a:lnTo>
                  <a:cubicBezTo>
                    <a:pt x="3364" y="1428"/>
                    <a:pt x="3395" y="1304"/>
                    <a:pt x="3364" y="1212"/>
                  </a:cubicBezTo>
                  <a:cubicBezTo>
                    <a:pt x="3333" y="1088"/>
                    <a:pt x="3241" y="1027"/>
                    <a:pt x="3117" y="1027"/>
                  </a:cubicBezTo>
                  <a:lnTo>
                    <a:pt x="2315" y="903"/>
                  </a:lnTo>
                  <a:lnTo>
                    <a:pt x="1944" y="162"/>
                  </a:lnTo>
                  <a:cubicBezTo>
                    <a:pt x="1898" y="54"/>
                    <a:pt x="1798" y="0"/>
                    <a:pt x="16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39" name="Google Shape;12539;p23"/>
            <p:cNvSpPr/>
            <p:nvPr/>
          </p:nvSpPr>
          <p:spPr>
            <a:xfrm>
              <a:off x="1879275" y="3048050"/>
              <a:ext cx="84875" cy="81325"/>
            </a:xfrm>
            <a:custGeom>
              <a:avLst/>
              <a:gdLst/>
              <a:ahLst/>
              <a:cxnLst/>
              <a:rect l="l" t="t" r="r" b="b"/>
              <a:pathLst>
                <a:path w="3395" h="3253" extrusionOk="0">
                  <a:moveTo>
                    <a:pt x="1728" y="617"/>
                  </a:moveTo>
                  <a:lnTo>
                    <a:pt x="1975" y="1173"/>
                  </a:lnTo>
                  <a:cubicBezTo>
                    <a:pt x="2037" y="1235"/>
                    <a:pt x="2099" y="1296"/>
                    <a:pt x="2191" y="1327"/>
                  </a:cubicBezTo>
                  <a:lnTo>
                    <a:pt x="2809" y="1420"/>
                  </a:lnTo>
                  <a:lnTo>
                    <a:pt x="2376" y="1852"/>
                  </a:lnTo>
                  <a:cubicBezTo>
                    <a:pt x="2284" y="1914"/>
                    <a:pt x="2253" y="2006"/>
                    <a:pt x="2284" y="2099"/>
                  </a:cubicBezTo>
                  <a:lnTo>
                    <a:pt x="2376" y="2716"/>
                  </a:lnTo>
                  <a:lnTo>
                    <a:pt x="1852" y="2407"/>
                  </a:lnTo>
                  <a:cubicBezTo>
                    <a:pt x="1805" y="2392"/>
                    <a:pt x="1759" y="2384"/>
                    <a:pt x="1713" y="2384"/>
                  </a:cubicBezTo>
                  <a:cubicBezTo>
                    <a:pt x="1667" y="2384"/>
                    <a:pt x="1620" y="2392"/>
                    <a:pt x="1574" y="2407"/>
                  </a:cubicBezTo>
                  <a:lnTo>
                    <a:pt x="1049" y="2716"/>
                  </a:lnTo>
                  <a:lnTo>
                    <a:pt x="1142" y="2099"/>
                  </a:lnTo>
                  <a:cubicBezTo>
                    <a:pt x="1173" y="2006"/>
                    <a:pt x="1111" y="1914"/>
                    <a:pt x="1049" y="1852"/>
                  </a:cubicBezTo>
                  <a:lnTo>
                    <a:pt x="617" y="1420"/>
                  </a:lnTo>
                  <a:lnTo>
                    <a:pt x="1235" y="1327"/>
                  </a:lnTo>
                  <a:cubicBezTo>
                    <a:pt x="1327" y="1296"/>
                    <a:pt x="1389" y="1235"/>
                    <a:pt x="1451" y="1173"/>
                  </a:cubicBezTo>
                  <a:lnTo>
                    <a:pt x="1728" y="617"/>
                  </a:lnTo>
                  <a:close/>
                  <a:moveTo>
                    <a:pt x="1697" y="0"/>
                  </a:moveTo>
                  <a:cubicBezTo>
                    <a:pt x="1605" y="0"/>
                    <a:pt x="1481" y="62"/>
                    <a:pt x="1451" y="185"/>
                  </a:cubicBezTo>
                  <a:lnTo>
                    <a:pt x="1080" y="926"/>
                  </a:lnTo>
                  <a:lnTo>
                    <a:pt x="278" y="1019"/>
                  </a:lnTo>
                  <a:cubicBezTo>
                    <a:pt x="154" y="1050"/>
                    <a:pt x="62" y="1111"/>
                    <a:pt x="31" y="1235"/>
                  </a:cubicBezTo>
                  <a:cubicBezTo>
                    <a:pt x="0" y="1327"/>
                    <a:pt x="31" y="1451"/>
                    <a:pt x="124" y="1512"/>
                  </a:cubicBezTo>
                  <a:lnTo>
                    <a:pt x="710" y="2099"/>
                  </a:lnTo>
                  <a:lnTo>
                    <a:pt x="556" y="2901"/>
                  </a:lnTo>
                  <a:cubicBezTo>
                    <a:pt x="525" y="3025"/>
                    <a:pt x="586" y="3117"/>
                    <a:pt x="679" y="3179"/>
                  </a:cubicBezTo>
                  <a:cubicBezTo>
                    <a:pt x="730" y="3230"/>
                    <a:pt x="781" y="3253"/>
                    <a:pt x="837" y="3253"/>
                  </a:cubicBezTo>
                  <a:cubicBezTo>
                    <a:pt x="883" y="3253"/>
                    <a:pt x="932" y="3238"/>
                    <a:pt x="988" y="3210"/>
                  </a:cubicBezTo>
                  <a:lnTo>
                    <a:pt x="1697" y="2839"/>
                  </a:lnTo>
                  <a:lnTo>
                    <a:pt x="2438" y="3210"/>
                  </a:lnTo>
                  <a:cubicBezTo>
                    <a:pt x="2486" y="3237"/>
                    <a:pt x="2534" y="3249"/>
                    <a:pt x="2581" y="3249"/>
                  </a:cubicBezTo>
                  <a:cubicBezTo>
                    <a:pt x="2748" y="3249"/>
                    <a:pt x="2888" y="3094"/>
                    <a:pt x="2839" y="2901"/>
                  </a:cubicBezTo>
                  <a:lnTo>
                    <a:pt x="2716" y="2099"/>
                  </a:lnTo>
                  <a:lnTo>
                    <a:pt x="3302" y="1512"/>
                  </a:lnTo>
                  <a:cubicBezTo>
                    <a:pt x="3364" y="1451"/>
                    <a:pt x="3395" y="1327"/>
                    <a:pt x="3364" y="1235"/>
                  </a:cubicBezTo>
                  <a:cubicBezTo>
                    <a:pt x="3333" y="1111"/>
                    <a:pt x="3241" y="1050"/>
                    <a:pt x="3148" y="1019"/>
                  </a:cubicBezTo>
                  <a:lnTo>
                    <a:pt x="2315" y="895"/>
                  </a:lnTo>
                  <a:lnTo>
                    <a:pt x="1975" y="185"/>
                  </a:lnTo>
                  <a:cubicBezTo>
                    <a:pt x="1914" y="62"/>
                    <a:pt x="1821" y="0"/>
                    <a:pt x="16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0" name="Google Shape;12540;p23"/>
            <p:cNvSpPr/>
            <p:nvPr/>
          </p:nvSpPr>
          <p:spPr>
            <a:xfrm>
              <a:off x="1980325" y="3048625"/>
              <a:ext cx="85675" cy="80350"/>
            </a:xfrm>
            <a:custGeom>
              <a:avLst/>
              <a:gdLst/>
              <a:ahLst/>
              <a:cxnLst/>
              <a:rect l="l" t="t" r="r" b="b"/>
              <a:pathLst>
                <a:path w="3427" h="3214" extrusionOk="0">
                  <a:moveTo>
                    <a:pt x="1729" y="594"/>
                  </a:moveTo>
                  <a:lnTo>
                    <a:pt x="1976" y="1150"/>
                  </a:lnTo>
                  <a:cubicBezTo>
                    <a:pt x="2038" y="1212"/>
                    <a:pt x="2100" y="1273"/>
                    <a:pt x="2192" y="1304"/>
                  </a:cubicBezTo>
                  <a:lnTo>
                    <a:pt x="2809" y="1397"/>
                  </a:lnTo>
                  <a:lnTo>
                    <a:pt x="2377" y="1829"/>
                  </a:lnTo>
                  <a:cubicBezTo>
                    <a:pt x="2316" y="1891"/>
                    <a:pt x="2285" y="1983"/>
                    <a:pt x="2285" y="2076"/>
                  </a:cubicBezTo>
                  <a:lnTo>
                    <a:pt x="2408" y="2693"/>
                  </a:lnTo>
                  <a:lnTo>
                    <a:pt x="2408" y="2693"/>
                  </a:lnTo>
                  <a:lnTo>
                    <a:pt x="1853" y="2384"/>
                  </a:lnTo>
                  <a:cubicBezTo>
                    <a:pt x="1806" y="2369"/>
                    <a:pt x="1760" y="2361"/>
                    <a:pt x="1714" y="2361"/>
                  </a:cubicBezTo>
                  <a:cubicBezTo>
                    <a:pt x="1668" y="2361"/>
                    <a:pt x="1621" y="2369"/>
                    <a:pt x="1575" y="2384"/>
                  </a:cubicBezTo>
                  <a:lnTo>
                    <a:pt x="1050" y="2693"/>
                  </a:lnTo>
                  <a:lnTo>
                    <a:pt x="1143" y="2076"/>
                  </a:lnTo>
                  <a:cubicBezTo>
                    <a:pt x="1143" y="1983"/>
                    <a:pt x="1112" y="1891"/>
                    <a:pt x="1050" y="1829"/>
                  </a:cubicBezTo>
                  <a:lnTo>
                    <a:pt x="618" y="1397"/>
                  </a:lnTo>
                  <a:lnTo>
                    <a:pt x="1235" y="1304"/>
                  </a:lnTo>
                  <a:cubicBezTo>
                    <a:pt x="1328" y="1273"/>
                    <a:pt x="1390" y="1212"/>
                    <a:pt x="1451" y="1150"/>
                  </a:cubicBezTo>
                  <a:lnTo>
                    <a:pt x="1729" y="594"/>
                  </a:lnTo>
                  <a:close/>
                  <a:moveTo>
                    <a:pt x="1714" y="0"/>
                  </a:moveTo>
                  <a:cubicBezTo>
                    <a:pt x="1614" y="0"/>
                    <a:pt x="1513" y="54"/>
                    <a:pt x="1451" y="162"/>
                  </a:cubicBezTo>
                  <a:lnTo>
                    <a:pt x="1081" y="872"/>
                  </a:lnTo>
                  <a:lnTo>
                    <a:pt x="279" y="996"/>
                  </a:lnTo>
                  <a:cubicBezTo>
                    <a:pt x="186" y="1027"/>
                    <a:pt x="94" y="1088"/>
                    <a:pt x="63" y="1212"/>
                  </a:cubicBezTo>
                  <a:cubicBezTo>
                    <a:pt x="1" y="1304"/>
                    <a:pt x="32" y="1428"/>
                    <a:pt x="124" y="1489"/>
                  </a:cubicBezTo>
                  <a:lnTo>
                    <a:pt x="711" y="2076"/>
                  </a:lnTo>
                  <a:lnTo>
                    <a:pt x="587" y="2878"/>
                  </a:lnTo>
                  <a:cubicBezTo>
                    <a:pt x="538" y="3076"/>
                    <a:pt x="686" y="3214"/>
                    <a:pt x="858" y="3214"/>
                  </a:cubicBezTo>
                  <a:cubicBezTo>
                    <a:pt x="901" y="3214"/>
                    <a:pt x="945" y="3205"/>
                    <a:pt x="989" y="3187"/>
                  </a:cubicBezTo>
                  <a:lnTo>
                    <a:pt x="1729" y="2786"/>
                  </a:lnTo>
                  <a:lnTo>
                    <a:pt x="2439" y="3187"/>
                  </a:lnTo>
                  <a:cubicBezTo>
                    <a:pt x="2477" y="3200"/>
                    <a:pt x="2521" y="3207"/>
                    <a:pt x="2566" y="3207"/>
                  </a:cubicBezTo>
                  <a:cubicBezTo>
                    <a:pt x="2629" y="3207"/>
                    <a:pt x="2693" y="3192"/>
                    <a:pt x="2748" y="3156"/>
                  </a:cubicBezTo>
                  <a:cubicBezTo>
                    <a:pt x="2840" y="3094"/>
                    <a:pt x="2871" y="2971"/>
                    <a:pt x="2871" y="2878"/>
                  </a:cubicBezTo>
                  <a:lnTo>
                    <a:pt x="2717" y="2076"/>
                  </a:lnTo>
                  <a:lnTo>
                    <a:pt x="3303" y="1489"/>
                  </a:lnTo>
                  <a:cubicBezTo>
                    <a:pt x="3396" y="1428"/>
                    <a:pt x="3427" y="1304"/>
                    <a:pt x="3396" y="1212"/>
                  </a:cubicBezTo>
                  <a:cubicBezTo>
                    <a:pt x="3365" y="1088"/>
                    <a:pt x="3272" y="1027"/>
                    <a:pt x="3149" y="996"/>
                  </a:cubicBezTo>
                  <a:lnTo>
                    <a:pt x="2346" y="872"/>
                  </a:lnTo>
                  <a:lnTo>
                    <a:pt x="1976" y="162"/>
                  </a:lnTo>
                  <a:cubicBezTo>
                    <a:pt x="1914" y="54"/>
                    <a:pt x="1814" y="0"/>
                    <a:pt x="1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1" name="Google Shape;12541;p23"/>
            <p:cNvSpPr/>
            <p:nvPr/>
          </p:nvSpPr>
          <p:spPr>
            <a:xfrm>
              <a:off x="1741150" y="3014050"/>
              <a:ext cx="361900" cy="184475"/>
            </a:xfrm>
            <a:custGeom>
              <a:avLst/>
              <a:gdLst/>
              <a:ahLst/>
              <a:cxnLst/>
              <a:rect l="l" t="t" r="r" b="b"/>
              <a:pathLst>
                <a:path w="14476" h="7379" extrusionOk="0">
                  <a:moveTo>
                    <a:pt x="2652" y="1"/>
                  </a:moveTo>
                  <a:cubicBezTo>
                    <a:pt x="2643" y="1"/>
                    <a:pt x="2634" y="1"/>
                    <a:pt x="2624" y="2"/>
                  </a:cubicBezTo>
                  <a:lnTo>
                    <a:pt x="1297" y="2"/>
                  </a:lnTo>
                  <a:cubicBezTo>
                    <a:pt x="587" y="2"/>
                    <a:pt x="1" y="589"/>
                    <a:pt x="1" y="1298"/>
                  </a:cubicBezTo>
                  <a:lnTo>
                    <a:pt x="1" y="4693"/>
                  </a:lnTo>
                  <a:cubicBezTo>
                    <a:pt x="1" y="5403"/>
                    <a:pt x="587" y="5989"/>
                    <a:pt x="1297" y="5989"/>
                  </a:cubicBezTo>
                  <a:lnTo>
                    <a:pt x="2038" y="5989"/>
                  </a:lnTo>
                  <a:lnTo>
                    <a:pt x="3025" y="7286"/>
                  </a:lnTo>
                  <a:cubicBezTo>
                    <a:pt x="3056" y="7347"/>
                    <a:pt x="3118" y="7378"/>
                    <a:pt x="3183" y="7378"/>
                  </a:cubicBezTo>
                  <a:cubicBezTo>
                    <a:pt x="3249" y="7378"/>
                    <a:pt x="3318" y="7347"/>
                    <a:pt x="3365" y="7286"/>
                  </a:cubicBezTo>
                  <a:lnTo>
                    <a:pt x="4321" y="5989"/>
                  </a:lnTo>
                  <a:lnTo>
                    <a:pt x="13179" y="5989"/>
                  </a:lnTo>
                  <a:cubicBezTo>
                    <a:pt x="13889" y="5989"/>
                    <a:pt x="14475" y="5403"/>
                    <a:pt x="14475" y="4693"/>
                  </a:cubicBezTo>
                  <a:lnTo>
                    <a:pt x="14475" y="1298"/>
                  </a:lnTo>
                  <a:cubicBezTo>
                    <a:pt x="14475" y="606"/>
                    <a:pt x="13917" y="1"/>
                    <a:pt x="13230" y="1"/>
                  </a:cubicBezTo>
                  <a:cubicBezTo>
                    <a:pt x="13213" y="1"/>
                    <a:pt x="13196" y="2"/>
                    <a:pt x="13179" y="2"/>
                  </a:cubicBezTo>
                  <a:lnTo>
                    <a:pt x="3673" y="2"/>
                  </a:lnTo>
                  <a:cubicBezTo>
                    <a:pt x="3426" y="33"/>
                    <a:pt x="3426" y="373"/>
                    <a:pt x="3673" y="403"/>
                  </a:cubicBezTo>
                  <a:lnTo>
                    <a:pt x="13179" y="403"/>
                  </a:lnTo>
                  <a:cubicBezTo>
                    <a:pt x="13642" y="403"/>
                    <a:pt x="14043" y="805"/>
                    <a:pt x="14043" y="1298"/>
                  </a:cubicBezTo>
                  <a:lnTo>
                    <a:pt x="14043" y="4662"/>
                  </a:lnTo>
                  <a:cubicBezTo>
                    <a:pt x="14043" y="5156"/>
                    <a:pt x="13642" y="5557"/>
                    <a:pt x="13179" y="5557"/>
                  </a:cubicBezTo>
                  <a:lnTo>
                    <a:pt x="4229" y="5557"/>
                  </a:lnTo>
                  <a:cubicBezTo>
                    <a:pt x="4167" y="5557"/>
                    <a:pt x="4105" y="5588"/>
                    <a:pt x="4075" y="5650"/>
                  </a:cubicBezTo>
                  <a:lnTo>
                    <a:pt x="3180" y="6792"/>
                  </a:lnTo>
                  <a:lnTo>
                    <a:pt x="2315" y="5650"/>
                  </a:lnTo>
                  <a:cubicBezTo>
                    <a:pt x="2254" y="5588"/>
                    <a:pt x="2192" y="5557"/>
                    <a:pt x="2130" y="5557"/>
                  </a:cubicBezTo>
                  <a:lnTo>
                    <a:pt x="1297" y="5557"/>
                  </a:lnTo>
                  <a:cubicBezTo>
                    <a:pt x="834" y="5557"/>
                    <a:pt x="433" y="5156"/>
                    <a:pt x="433" y="4693"/>
                  </a:cubicBezTo>
                  <a:lnTo>
                    <a:pt x="433" y="1298"/>
                  </a:lnTo>
                  <a:cubicBezTo>
                    <a:pt x="433" y="805"/>
                    <a:pt x="834" y="403"/>
                    <a:pt x="1328" y="403"/>
                  </a:cubicBezTo>
                  <a:lnTo>
                    <a:pt x="2624" y="403"/>
                  </a:lnTo>
                  <a:cubicBezTo>
                    <a:pt x="2892" y="403"/>
                    <a:pt x="2901" y="1"/>
                    <a:pt x="2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2" name="Google Shape;12542;p23"/>
            <p:cNvSpPr/>
            <p:nvPr/>
          </p:nvSpPr>
          <p:spPr>
            <a:xfrm>
              <a:off x="1714150" y="3216250"/>
              <a:ext cx="196775" cy="159275"/>
            </a:xfrm>
            <a:custGeom>
              <a:avLst/>
              <a:gdLst/>
              <a:ahLst/>
              <a:cxnLst/>
              <a:rect l="l" t="t" r="r" b="b"/>
              <a:pathLst>
                <a:path w="7871" h="6371" extrusionOk="0">
                  <a:moveTo>
                    <a:pt x="4259" y="1669"/>
                  </a:moveTo>
                  <a:cubicBezTo>
                    <a:pt x="4467" y="1669"/>
                    <a:pt x="4677" y="1745"/>
                    <a:pt x="4846" y="1914"/>
                  </a:cubicBezTo>
                  <a:cubicBezTo>
                    <a:pt x="5401" y="2469"/>
                    <a:pt x="5031" y="3395"/>
                    <a:pt x="4260" y="3395"/>
                  </a:cubicBezTo>
                  <a:cubicBezTo>
                    <a:pt x="3766" y="3395"/>
                    <a:pt x="3395" y="2994"/>
                    <a:pt x="3395" y="2531"/>
                  </a:cubicBezTo>
                  <a:cubicBezTo>
                    <a:pt x="3395" y="2007"/>
                    <a:pt x="3821" y="1669"/>
                    <a:pt x="4259" y="1669"/>
                  </a:cubicBezTo>
                  <a:close/>
                  <a:moveTo>
                    <a:pt x="4260" y="463"/>
                  </a:moveTo>
                  <a:cubicBezTo>
                    <a:pt x="6605" y="463"/>
                    <a:pt x="7870" y="3241"/>
                    <a:pt x="6327" y="5031"/>
                  </a:cubicBezTo>
                  <a:cubicBezTo>
                    <a:pt x="6235" y="4629"/>
                    <a:pt x="6019" y="4259"/>
                    <a:pt x="5710" y="4012"/>
                  </a:cubicBezTo>
                  <a:cubicBezTo>
                    <a:pt x="5525" y="3827"/>
                    <a:pt x="5278" y="3673"/>
                    <a:pt x="5031" y="3580"/>
                  </a:cubicBezTo>
                  <a:cubicBezTo>
                    <a:pt x="6019" y="2808"/>
                    <a:pt x="5463" y="1265"/>
                    <a:pt x="4260" y="1265"/>
                  </a:cubicBezTo>
                  <a:cubicBezTo>
                    <a:pt x="3025" y="1265"/>
                    <a:pt x="2500" y="2808"/>
                    <a:pt x="3457" y="3580"/>
                  </a:cubicBezTo>
                  <a:cubicBezTo>
                    <a:pt x="2809" y="3827"/>
                    <a:pt x="2346" y="4352"/>
                    <a:pt x="2161" y="5031"/>
                  </a:cubicBezTo>
                  <a:cubicBezTo>
                    <a:pt x="618" y="3241"/>
                    <a:pt x="1883" y="463"/>
                    <a:pt x="4260" y="463"/>
                  </a:cubicBezTo>
                  <a:close/>
                  <a:moveTo>
                    <a:pt x="4248" y="3812"/>
                  </a:moveTo>
                  <a:cubicBezTo>
                    <a:pt x="5047" y="3812"/>
                    <a:pt x="5849" y="4321"/>
                    <a:pt x="5988" y="5339"/>
                  </a:cubicBezTo>
                  <a:cubicBezTo>
                    <a:pt x="5479" y="5740"/>
                    <a:pt x="4861" y="5941"/>
                    <a:pt x="4248" y="5941"/>
                  </a:cubicBezTo>
                  <a:cubicBezTo>
                    <a:pt x="3635" y="5941"/>
                    <a:pt x="3025" y="5740"/>
                    <a:pt x="2531" y="5339"/>
                  </a:cubicBezTo>
                  <a:cubicBezTo>
                    <a:pt x="2655" y="4321"/>
                    <a:pt x="3449" y="3812"/>
                    <a:pt x="4248" y="3812"/>
                  </a:cubicBezTo>
                  <a:close/>
                  <a:moveTo>
                    <a:pt x="4260" y="0"/>
                  </a:moveTo>
                  <a:cubicBezTo>
                    <a:pt x="1420" y="0"/>
                    <a:pt x="1" y="3426"/>
                    <a:pt x="2007" y="5432"/>
                  </a:cubicBezTo>
                  <a:cubicBezTo>
                    <a:pt x="2655" y="6081"/>
                    <a:pt x="3453" y="6371"/>
                    <a:pt x="4235" y="6371"/>
                  </a:cubicBezTo>
                  <a:cubicBezTo>
                    <a:pt x="5870" y="6371"/>
                    <a:pt x="7438" y="5100"/>
                    <a:pt x="7438" y="3179"/>
                  </a:cubicBezTo>
                  <a:cubicBezTo>
                    <a:pt x="7438" y="1420"/>
                    <a:pt x="6019" y="0"/>
                    <a:pt x="42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3" name="Google Shape;12543;p23"/>
            <p:cNvSpPr/>
            <p:nvPr/>
          </p:nvSpPr>
          <p:spPr>
            <a:xfrm>
              <a:off x="1916300" y="3223950"/>
              <a:ext cx="190600" cy="37075"/>
            </a:xfrm>
            <a:custGeom>
              <a:avLst/>
              <a:gdLst/>
              <a:ahLst/>
              <a:cxnLst/>
              <a:rect l="l" t="t" r="r" b="b"/>
              <a:pathLst>
                <a:path w="7624" h="1483" extrusionOk="0">
                  <a:moveTo>
                    <a:pt x="6728" y="433"/>
                  </a:moveTo>
                  <a:cubicBezTo>
                    <a:pt x="7099" y="464"/>
                    <a:pt x="7099" y="1019"/>
                    <a:pt x="6728" y="1050"/>
                  </a:cubicBezTo>
                  <a:lnTo>
                    <a:pt x="895" y="1050"/>
                  </a:lnTo>
                  <a:cubicBezTo>
                    <a:pt x="525" y="1019"/>
                    <a:pt x="525" y="464"/>
                    <a:pt x="895" y="433"/>
                  </a:cubicBezTo>
                  <a:close/>
                  <a:moveTo>
                    <a:pt x="895" y="1"/>
                  </a:moveTo>
                  <a:cubicBezTo>
                    <a:pt x="0" y="62"/>
                    <a:pt x="0" y="1420"/>
                    <a:pt x="895" y="1482"/>
                  </a:cubicBezTo>
                  <a:lnTo>
                    <a:pt x="6728" y="1482"/>
                  </a:lnTo>
                  <a:cubicBezTo>
                    <a:pt x="7623" y="1420"/>
                    <a:pt x="7623" y="62"/>
                    <a:pt x="67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4" name="Google Shape;12544;p23"/>
            <p:cNvSpPr/>
            <p:nvPr/>
          </p:nvSpPr>
          <p:spPr>
            <a:xfrm>
              <a:off x="1916300" y="3277975"/>
              <a:ext cx="191375" cy="36275"/>
            </a:xfrm>
            <a:custGeom>
              <a:avLst/>
              <a:gdLst/>
              <a:ahLst/>
              <a:cxnLst/>
              <a:rect l="l" t="t" r="r" b="b"/>
              <a:pathLst>
                <a:path w="7655" h="1451" extrusionOk="0">
                  <a:moveTo>
                    <a:pt x="926" y="0"/>
                  </a:moveTo>
                  <a:cubicBezTo>
                    <a:pt x="0" y="62"/>
                    <a:pt x="0" y="1389"/>
                    <a:pt x="926" y="1451"/>
                  </a:cubicBezTo>
                  <a:lnTo>
                    <a:pt x="6728" y="1451"/>
                  </a:lnTo>
                  <a:cubicBezTo>
                    <a:pt x="7654" y="1389"/>
                    <a:pt x="7654" y="62"/>
                    <a:pt x="6728" y="0"/>
                  </a:cubicBezTo>
                  <a:lnTo>
                    <a:pt x="6389" y="0"/>
                  </a:lnTo>
                  <a:cubicBezTo>
                    <a:pt x="6111" y="0"/>
                    <a:pt x="6111" y="401"/>
                    <a:pt x="6389" y="401"/>
                  </a:cubicBezTo>
                  <a:lnTo>
                    <a:pt x="6728" y="401"/>
                  </a:lnTo>
                  <a:cubicBezTo>
                    <a:pt x="7099" y="463"/>
                    <a:pt x="7099" y="988"/>
                    <a:pt x="6728" y="1049"/>
                  </a:cubicBezTo>
                  <a:lnTo>
                    <a:pt x="926" y="1049"/>
                  </a:lnTo>
                  <a:cubicBezTo>
                    <a:pt x="556" y="988"/>
                    <a:pt x="556" y="463"/>
                    <a:pt x="926" y="401"/>
                  </a:cubicBezTo>
                  <a:lnTo>
                    <a:pt x="5309" y="401"/>
                  </a:lnTo>
                  <a:cubicBezTo>
                    <a:pt x="5586" y="401"/>
                    <a:pt x="5586" y="0"/>
                    <a:pt x="5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5" name="Google Shape;12545;p23"/>
            <p:cNvSpPr/>
            <p:nvPr/>
          </p:nvSpPr>
          <p:spPr>
            <a:xfrm>
              <a:off x="1916300" y="3331975"/>
              <a:ext cx="191375" cy="37050"/>
            </a:xfrm>
            <a:custGeom>
              <a:avLst/>
              <a:gdLst/>
              <a:ahLst/>
              <a:cxnLst/>
              <a:rect l="l" t="t" r="r" b="b"/>
              <a:pathLst>
                <a:path w="7655" h="1482" extrusionOk="0">
                  <a:moveTo>
                    <a:pt x="926" y="0"/>
                  </a:moveTo>
                  <a:cubicBezTo>
                    <a:pt x="0" y="62"/>
                    <a:pt x="0" y="1389"/>
                    <a:pt x="926" y="1482"/>
                  </a:cubicBezTo>
                  <a:lnTo>
                    <a:pt x="1636" y="1482"/>
                  </a:lnTo>
                  <a:cubicBezTo>
                    <a:pt x="1914" y="1482"/>
                    <a:pt x="1914" y="1050"/>
                    <a:pt x="1636" y="1050"/>
                  </a:cubicBezTo>
                  <a:lnTo>
                    <a:pt x="926" y="1050"/>
                  </a:lnTo>
                  <a:cubicBezTo>
                    <a:pt x="556" y="1019"/>
                    <a:pt x="556" y="463"/>
                    <a:pt x="926" y="432"/>
                  </a:cubicBezTo>
                  <a:lnTo>
                    <a:pt x="6759" y="432"/>
                  </a:lnTo>
                  <a:cubicBezTo>
                    <a:pt x="7130" y="463"/>
                    <a:pt x="7130" y="1019"/>
                    <a:pt x="6759" y="1050"/>
                  </a:cubicBezTo>
                  <a:lnTo>
                    <a:pt x="2685" y="1050"/>
                  </a:lnTo>
                  <a:cubicBezTo>
                    <a:pt x="2408" y="1050"/>
                    <a:pt x="2408" y="1482"/>
                    <a:pt x="2685" y="1482"/>
                  </a:cubicBezTo>
                  <a:lnTo>
                    <a:pt x="6759" y="1482"/>
                  </a:lnTo>
                  <a:cubicBezTo>
                    <a:pt x="7654" y="1389"/>
                    <a:pt x="7654" y="62"/>
                    <a:pt x="67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46" name="Google Shape;12546;p23"/>
          <p:cNvGrpSpPr/>
          <p:nvPr/>
        </p:nvGrpSpPr>
        <p:grpSpPr>
          <a:xfrm>
            <a:off x="3964151" y="2882943"/>
            <a:ext cx="385025" cy="361725"/>
            <a:chOff x="959575" y="3014275"/>
            <a:chExt cx="385025" cy="361725"/>
          </a:xfrm>
        </p:grpSpPr>
        <p:sp>
          <p:nvSpPr>
            <p:cNvPr id="12547" name="Google Shape;12547;p23"/>
            <p:cNvSpPr/>
            <p:nvPr/>
          </p:nvSpPr>
          <p:spPr>
            <a:xfrm>
              <a:off x="1094600" y="3051775"/>
              <a:ext cx="250000" cy="324225"/>
            </a:xfrm>
            <a:custGeom>
              <a:avLst/>
              <a:gdLst/>
              <a:ahLst/>
              <a:cxnLst/>
              <a:rect l="l" t="t" r="r" b="b"/>
              <a:pathLst>
                <a:path w="10000" h="12969" extrusionOk="0">
                  <a:moveTo>
                    <a:pt x="9580" y="0"/>
                  </a:moveTo>
                  <a:cubicBezTo>
                    <a:pt x="9469" y="0"/>
                    <a:pt x="9363" y="95"/>
                    <a:pt x="9383" y="252"/>
                  </a:cubicBezTo>
                  <a:cubicBezTo>
                    <a:pt x="9475" y="499"/>
                    <a:pt x="9506" y="746"/>
                    <a:pt x="9506" y="1024"/>
                  </a:cubicBezTo>
                  <a:cubicBezTo>
                    <a:pt x="9475" y="2104"/>
                    <a:pt x="8611" y="2968"/>
                    <a:pt x="7531" y="3030"/>
                  </a:cubicBezTo>
                  <a:cubicBezTo>
                    <a:pt x="7484" y="3033"/>
                    <a:pt x="7438" y="3035"/>
                    <a:pt x="7392" y="3035"/>
                  </a:cubicBezTo>
                  <a:cubicBezTo>
                    <a:pt x="6982" y="3035"/>
                    <a:pt x="6602" y="2912"/>
                    <a:pt x="6296" y="2690"/>
                  </a:cubicBezTo>
                  <a:cubicBezTo>
                    <a:pt x="6025" y="2504"/>
                    <a:pt x="5707" y="2410"/>
                    <a:pt x="5388" y="2410"/>
                  </a:cubicBezTo>
                  <a:cubicBezTo>
                    <a:pt x="5127" y="2410"/>
                    <a:pt x="4866" y="2473"/>
                    <a:pt x="4630" y="2598"/>
                  </a:cubicBezTo>
                  <a:lnTo>
                    <a:pt x="710" y="4573"/>
                  </a:lnTo>
                  <a:cubicBezTo>
                    <a:pt x="278" y="4789"/>
                    <a:pt x="1" y="5221"/>
                    <a:pt x="1" y="5715"/>
                  </a:cubicBezTo>
                  <a:cubicBezTo>
                    <a:pt x="1" y="6209"/>
                    <a:pt x="278" y="6672"/>
                    <a:pt x="710" y="6888"/>
                  </a:cubicBezTo>
                  <a:lnTo>
                    <a:pt x="4630" y="8832"/>
                  </a:lnTo>
                  <a:cubicBezTo>
                    <a:pt x="4866" y="8957"/>
                    <a:pt x="5127" y="9019"/>
                    <a:pt x="5388" y="9019"/>
                  </a:cubicBezTo>
                  <a:cubicBezTo>
                    <a:pt x="5707" y="9019"/>
                    <a:pt x="6025" y="8926"/>
                    <a:pt x="6296" y="8739"/>
                  </a:cubicBezTo>
                  <a:cubicBezTo>
                    <a:pt x="6654" y="8503"/>
                    <a:pt x="7045" y="8396"/>
                    <a:pt x="7426" y="8396"/>
                  </a:cubicBezTo>
                  <a:cubicBezTo>
                    <a:pt x="8490" y="8396"/>
                    <a:pt x="9483" y="9232"/>
                    <a:pt x="9506" y="10437"/>
                  </a:cubicBezTo>
                  <a:cubicBezTo>
                    <a:pt x="9527" y="11691"/>
                    <a:pt x="8495" y="12549"/>
                    <a:pt x="7406" y="12549"/>
                  </a:cubicBezTo>
                  <a:cubicBezTo>
                    <a:pt x="6914" y="12549"/>
                    <a:pt x="6411" y="12374"/>
                    <a:pt x="5988" y="11980"/>
                  </a:cubicBezTo>
                  <a:cubicBezTo>
                    <a:pt x="5617" y="11610"/>
                    <a:pt x="5401" y="11116"/>
                    <a:pt x="5371" y="10591"/>
                  </a:cubicBezTo>
                  <a:cubicBezTo>
                    <a:pt x="5340" y="10005"/>
                    <a:pt x="4969" y="9480"/>
                    <a:pt x="4476" y="9233"/>
                  </a:cubicBezTo>
                  <a:lnTo>
                    <a:pt x="4043" y="9017"/>
                  </a:lnTo>
                  <a:cubicBezTo>
                    <a:pt x="4009" y="9000"/>
                    <a:pt x="3976" y="8992"/>
                    <a:pt x="3945" y="8992"/>
                  </a:cubicBezTo>
                  <a:cubicBezTo>
                    <a:pt x="3753" y="8992"/>
                    <a:pt x="3646" y="9285"/>
                    <a:pt x="3858" y="9418"/>
                  </a:cubicBezTo>
                  <a:lnTo>
                    <a:pt x="4290" y="9604"/>
                  </a:lnTo>
                  <a:cubicBezTo>
                    <a:pt x="4661" y="9789"/>
                    <a:pt x="4908" y="10190"/>
                    <a:pt x="4938" y="10622"/>
                  </a:cubicBezTo>
                  <a:cubicBezTo>
                    <a:pt x="5000" y="11918"/>
                    <a:pt x="6111" y="12967"/>
                    <a:pt x="7438" y="12967"/>
                  </a:cubicBezTo>
                  <a:cubicBezTo>
                    <a:pt x="7457" y="12968"/>
                    <a:pt x="7476" y="12968"/>
                    <a:pt x="7495" y="12968"/>
                  </a:cubicBezTo>
                  <a:cubicBezTo>
                    <a:pt x="8828" y="12968"/>
                    <a:pt x="9939" y="11899"/>
                    <a:pt x="9969" y="10529"/>
                  </a:cubicBezTo>
                  <a:cubicBezTo>
                    <a:pt x="10000" y="9141"/>
                    <a:pt x="8920" y="7999"/>
                    <a:pt x="7531" y="7968"/>
                  </a:cubicBezTo>
                  <a:cubicBezTo>
                    <a:pt x="7487" y="7965"/>
                    <a:pt x="7443" y="7964"/>
                    <a:pt x="7399" y="7964"/>
                  </a:cubicBezTo>
                  <a:cubicBezTo>
                    <a:pt x="6919" y="7964"/>
                    <a:pt x="6445" y="8117"/>
                    <a:pt x="6049" y="8400"/>
                  </a:cubicBezTo>
                  <a:cubicBezTo>
                    <a:pt x="5843" y="8520"/>
                    <a:pt x="5608" y="8583"/>
                    <a:pt x="5371" y="8583"/>
                  </a:cubicBezTo>
                  <a:cubicBezTo>
                    <a:pt x="5182" y="8583"/>
                    <a:pt x="4993" y="8544"/>
                    <a:pt x="4815" y="8462"/>
                  </a:cubicBezTo>
                  <a:lnTo>
                    <a:pt x="896" y="6486"/>
                  </a:lnTo>
                  <a:cubicBezTo>
                    <a:pt x="587" y="6332"/>
                    <a:pt x="433" y="6054"/>
                    <a:pt x="433" y="5715"/>
                  </a:cubicBezTo>
                  <a:cubicBezTo>
                    <a:pt x="402" y="5375"/>
                    <a:pt x="587" y="5098"/>
                    <a:pt x="896" y="4943"/>
                  </a:cubicBezTo>
                  <a:lnTo>
                    <a:pt x="4815" y="2968"/>
                  </a:lnTo>
                  <a:cubicBezTo>
                    <a:pt x="4993" y="2886"/>
                    <a:pt x="5182" y="2847"/>
                    <a:pt x="5371" y="2847"/>
                  </a:cubicBezTo>
                  <a:cubicBezTo>
                    <a:pt x="5608" y="2847"/>
                    <a:pt x="5843" y="2910"/>
                    <a:pt x="6049" y="3030"/>
                  </a:cubicBezTo>
                  <a:cubicBezTo>
                    <a:pt x="6490" y="3329"/>
                    <a:pt x="6969" y="3465"/>
                    <a:pt x="7435" y="3465"/>
                  </a:cubicBezTo>
                  <a:cubicBezTo>
                    <a:pt x="8697" y="3465"/>
                    <a:pt x="9862" y="2467"/>
                    <a:pt x="9907" y="1024"/>
                  </a:cubicBezTo>
                  <a:cubicBezTo>
                    <a:pt x="9907" y="715"/>
                    <a:pt x="9876" y="376"/>
                    <a:pt x="9753" y="98"/>
                  </a:cubicBezTo>
                  <a:cubicBezTo>
                    <a:pt x="9708" y="31"/>
                    <a:pt x="9643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8" name="Google Shape;12548;p23"/>
            <p:cNvSpPr/>
            <p:nvPr/>
          </p:nvSpPr>
          <p:spPr>
            <a:xfrm>
              <a:off x="959575" y="3014275"/>
              <a:ext cx="365400" cy="260450"/>
            </a:xfrm>
            <a:custGeom>
              <a:avLst/>
              <a:gdLst/>
              <a:ahLst/>
              <a:cxnLst/>
              <a:rect l="l" t="t" r="r" b="b"/>
              <a:pathLst>
                <a:path w="14616" h="10418" extrusionOk="0">
                  <a:moveTo>
                    <a:pt x="12828" y="0"/>
                  </a:moveTo>
                  <a:cubicBezTo>
                    <a:pt x="11585" y="0"/>
                    <a:pt x="10403" y="942"/>
                    <a:pt x="10339" y="2370"/>
                  </a:cubicBezTo>
                  <a:cubicBezTo>
                    <a:pt x="10309" y="2771"/>
                    <a:pt x="10062" y="3172"/>
                    <a:pt x="9660" y="3357"/>
                  </a:cubicBezTo>
                  <a:lnTo>
                    <a:pt x="5926" y="5209"/>
                  </a:lnTo>
                  <a:cubicBezTo>
                    <a:pt x="5759" y="5306"/>
                    <a:pt x="5574" y="5353"/>
                    <a:pt x="5387" y="5353"/>
                  </a:cubicBezTo>
                  <a:cubicBezTo>
                    <a:pt x="5158" y="5353"/>
                    <a:pt x="4926" y="5283"/>
                    <a:pt x="4723" y="5147"/>
                  </a:cubicBezTo>
                  <a:cubicBezTo>
                    <a:pt x="4301" y="4870"/>
                    <a:pt x="3817" y="4734"/>
                    <a:pt x="3336" y="4734"/>
                  </a:cubicBezTo>
                  <a:cubicBezTo>
                    <a:pt x="2691" y="4734"/>
                    <a:pt x="2052" y="4979"/>
                    <a:pt x="1575" y="5456"/>
                  </a:cubicBezTo>
                  <a:cubicBezTo>
                    <a:pt x="1" y="7030"/>
                    <a:pt x="1112" y="9746"/>
                    <a:pt x="3334" y="9746"/>
                  </a:cubicBezTo>
                  <a:cubicBezTo>
                    <a:pt x="3828" y="9715"/>
                    <a:pt x="4291" y="9591"/>
                    <a:pt x="4692" y="9314"/>
                  </a:cubicBezTo>
                  <a:cubicBezTo>
                    <a:pt x="4903" y="9172"/>
                    <a:pt x="5145" y="9102"/>
                    <a:pt x="5383" y="9102"/>
                  </a:cubicBezTo>
                  <a:cubicBezTo>
                    <a:pt x="5561" y="9102"/>
                    <a:pt x="5737" y="9142"/>
                    <a:pt x="5895" y="9221"/>
                  </a:cubicBezTo>
                  <a:lnTo>
                    <a:pt x="8210" y="10394"/>
                  </a:lnTo>
                  <a:cubicBezTo>
                    <a:pt x="8246" y="10410"/>
                    <a:pt x="8281" y="10417"/>
                    <a:pt x="8313" y="10417"/>
                  </a:cubicBezTo>
                  <a:cubicBezTo>
                    <a:pt x="8528" y="10417"/>
                    <a:pt x="8637" y="10100"/>
                    <a:pt x="8395" y="9993"/>
                  </a:cubicBezTo>
                  <a:lnTo>
                    <a:pt x="8395" y="9993"/>
                  </a:lnTo>
                  <a:lnTo>
                    <a:pt x="8426" y="10023"/>
                  </a:lnTo>
                  <a:lnTo>
                    <a:pt x="6111" y="8851"/>
                  </a:lnTo>
                  <a:cubicBezTo>
                    <a:pt x="5884" y="8743"/>
                    <a:pt x="5639" y="8689"/>
                    <a:pt x="5394" y="8689"/>
                  </a:cubicBezTo>
                  <a:cubicBezTo>
                    <a:pt x="5074" y="8689"/>
                    <a:pt x="4755" y="8782"/>
                    <a:pt x="4476" y="8974"/>
                  </a:cubicBezTo>
                  <a:cubicBezTo>
                    <a:pt x="4136" y="9190"/>
                    <a:pt x="3735" y="9283"/>
                    <a:pt x="3334" y="9314"/>
                  </a:cubicBezTo>
                  <a:cubicBezTo>
                    <a:pt x="2161" y="9283"/>
                    <a:pt x="1235" y="8326"/>
                    <a:pt x="1266" y="7184"/>
                  </a:cubicBezTo>
                  <a:cubicBezTo>
                    <a:pt x="1266" y="6629"/>
                    <a:pt x="1482" y="6135"/>
                    <a:pt x="1883" y="5764"/>
                  </a:cubicBezTo>
                  <a:cubicBezTo>
                    <a:pt x="2254" y="5394"/>
                    <a:pt x="2778" y="5178"/>
                    <a:pt x="3303" y="5178"/>
                  </a:cubicBezTo>
                  <a:cubicBezTo>
                    <a:pt x="3343" y="5175"/>
                    <a:pt x="3384" y="5173"/>
                    <a:pt x="3425" y="5173"/>
                  </a:cubicBezTo>
                  <a:cubicBezTo>
                    <a:pt x="3791" y="5173"/>
                    <a:pt x="4171" y="5296"/>
                    <a:pt x="4476" y="5518"/>
                  </a:cubicBezTo>
                  <a:cubicBezTo>
                    <a:pt x="4750" y="5689"/>
                    <a:pt x="5062" y="5775"/>
                    <a:pt x="5376" y="5775"/>
                  </a:cubicBezTo>
                  <a:cubicBezTo>
                    <a:pt x="5627" y="5775"/>
                    <a:pt x="5878" y="5720"/>
                    <a:pt x="6111" y="5610"/>
                  </a:cubicBezTo>
                  <a:lnTo>
                    <a:pt x="9846" y="3728"/>
                  </a:lnTo>
                  <a:cubicBezTo>
                    <a:pt x="10370" y="3481"/>
                    <a:pt x="10710" y="2956"/>
                    <a:pt x="10741" y="2370"/>
                  </a:cubicBezTo>
                  <a:cubicBezTo>
                    <a:pt x="10802" y="1289"/>
                    <a:pt x="11667" y="456"/>
                    <a:pt x="12747" y="425"/>
                  </a:cubicBezTo>
                  <a:cubicBezTo>
                    <a:pt x="12785" y="423"/>
                    <a:pt x="12822" y="422"/>
                    <a:pt x="12860" y="422"/>
                  </a:cubicBezTo>
                  <a:cubicBezTo>
                    <a:pt x="13342" y="422"/>
                    <a:pt x="13794" y="604"/>
                    <a:pt x="14166" y="919"/>
                  </a:cubicBezTo>
                  <a:cubicBezTo>
                    <a:pt x="14211" y="957"/>
                    <a:pt x="14257" y="973"/>
                    <a:pt x="14302" y="973"/>
                  </a:cubicBezTo>
                  <a:cubicBezTo>
                    <a:pt x="14475" y="973"/>
                    <a:pt x="14616" y="733"/>
                    <a:pt x="14444" y="611"/>
                  </a:cubicBezTo>
                  <a:cubicBezTo>
                    <a:pt x="13957" y="190"/>
                    <a:pt x="13386" y="0"/>
                    <a:pt x="128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49" name="Google Shape;12549;p23"/>
            <p:cNvSpPr/>
            <p:nvPr/>
          </p:nvSpPr>
          <p:spPr>
            <a:xfrm>
              <a:off x="1229625" y="3038775"/>
              <a:ext cx="87975" cy="75250"/>
            </a:xfrm>
            <a:custGeom>
              <a:avLst/>
              <a:gdLst/>
              <a:ahLst/>
              <a:cxnLst/>
              <a:rect l="l" t="t" r="r" b="b"/>
              <a:pathLst>
                <a:path w="3519" h="3010" extrusionOk="0">
                  <a:moveTo>
                    <a:pt x="2003" y="405"/>
                  </a:moveTo>
                  <a:cubicBezTo>
                    <a:pt x="2557" y="405"/>
                    <a:pt x="3087" y="839"/>
                    <a:pt x="3087" y="1482"/>
                  </a:cubicBezTo>
                  <a:cubicBezTo>
                    <a:pt x="3087" y="2099"/>
                    <a:pt x="2624" y="2562"/>
                    <a:pt x="2006" y="2562"/>
                  </a:cubicBezTo>
                  <a:cubicBezTo>
                    <a:pt x="1994" y="2563"/>
                    <a:pt x="1982" y="2563"/>
                    <a:pt x="1970" y="2563"/>
                  </a:cubicBezTo>
                  <a:cubicBezTo>
                    <a:pt x="1037" y="2563"/>
                    <a:pt x="565" y="1412"/>
                    <a:pt x="1235" y="742"/>
                  </a:cubicBezTo>
                  <a:cubicBezTo>
                    <a:pt x="1458" y="509"/>
                    <a:pt x="1733" y="405"/>
                    <a:pt x="2003" y="405"/>
                  </a:cubicBezTo>
                  <a:close/>
                  <a:moveTo>
                    <a:pt x="2006" y="1"/>
                  </a:moveTo>
                  <a:cubicBezTo>
                    <a:pt x="679" y="1"/>
                    <a:pt x="0" y="1606"/>
                    <a:pt x="957" y="2562"/>
                  </a:cubicBezTo>
                  <a:cubicBezTo>
                    <a:pt x="1266" y="2871"/>
                    <a:pt x="1643" y="3010"/>
                    <a:pt x="2011" y="3010"/>
                  </a:cubicBezTo>
                  <a:cubicBezTo>
                    <a:pt x="2783" y="3010"/>
                    <a:pt x="3519" y="2402"/>
                    <a:pt x="3519" y="1482"/>
                  </a:cubicBezTo>
                  <a:cubicBezTo>
                    <a:pt x="3519" y="649"/>
                    <a:pt x="284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0" name="Google Shape;12550;p23"/>
            <p:cNvSpPr/>
            <p:nvPr/>
          </p:nvSpPr>
          <p:spPr>
            <a:xfrm>
              <a:off x="1005100" y="3156500"/>
              <a:ext cx="85650" cy="75650"/>
            </a:xfrm>
            <a:custGeom>
              <a:avLst/>
              <a:gdLst/>
              <a:ahLst/>
              <a:cxnLst/>
              <a:rect l="l" t="t" r="r" b="b"/>
              <a:pathLst>
                <a:path w="3426" h="3026" extrusionOk="0">
                  <a:moveTo>
                    <a:pt x="1509" y="0"/>
                  </a:moveTo>
                  <a:cubicBezTo>
                    <a:pt x="1235" y="0"/>
                    <a:pt x="951" y="80"/>
                    <a:pt x="680" y="261"/>
                  </a:cubicBezTo>
                  <a:cubicBezTo>
                    <a:pt x="587" y="353"/>
                    <a:pt x="556" y="477"/>
                    <a:pt x="618" y="569"/>
                  </a:cubicBezTo>
                  <a:cubicBezTo>
                    <a:pt x="678" y="629"/>
                    <a:pt x="750" y="663"/>
                    <a:pt x="819" y="663"/>
                  </a:cubicBezTo>
                  <a:cubicBezTo>
                    <a:pt x="857" y="663"/>
                    <a:pt x="894" y="653"/>
                    <a:pt x="926" y="631"/>
                  </a:cubicBezTo>
                  <a:cubicBezTo>
                    <a:pt x="1080" y="529"/>
                    <a:pt x="1233" y="469"/>
                    <a:pt x="1404" y="469"/>
                  </a:cubicBezTo>
                  <a:cubicBezTo>
                    <a:pt x="1440" y="469"/>
                    <a:pt x="1476" y="471"/>
                    <a:pt x="1513" y="477"/>
                  </a:cubicBezTo>
                  <a:cubicBezTo>
                    <a:pt x="1525" y="476"/>
                    <a:pt x="1537" y="476"/>
                    <a:pt x="1550" y="476"/>
                  </a:cubicBezTo>
                  <a:cubicBezTo>
                    <a:pt x="2482" y="476"/>
                    <a:pt x="2955" y="1627"/>
                    <a:pt x="2284" y="2297"/>
                  </a:cubicBezTo>
                  <a:cubicBezTo>
                    <a:pt x="2062" y="2530"/>
                    <a:pt x="1786" y="2634"/>
                    <a:pt x="1516" y="2634"/>
                  </a:cubicBezTo>
                  <a:cubicBezTo>
                    <a:pt x="962" y="2634"/>
                    <a:pt x="433" y="2200"/>
                    <a:pt x="433" y="1557"/>
                  </a:cubicBezTo>
                  <a:cubicBezTo>
                    <a:pt x="433" y="1495"/>
                    <a:pt x="433" y="1433"/>
                    <a:pt x="433" y="1372"/>
                  </a:cubicBezTo>
                  <a:cubicBezTo>
                    <a:pt x="433" y="1279"/>
                    <a:pt x="371" y="1156"/>
                    <a:pt x="247" y="1156"/>
                  </a:cubicBezTo>
                  <a:lnTo>
                    <a:pt x="247" y="1125"/>
                  </a:lnTo>
                  <a:cubicBezTo>
                    <a:pt x="155" y="1125"/>
                    <a:pt x="31" y="1186"/>
                    <a:pt x="31" y="1310"/>
                  </a:cubicBezTo>
                  <a:cubicBezTo>
                    <a:pt x="1" y="1372"/>
                    <a:pt x="1" y="1464"/>
                    <a:pt x="31" y="1526"/>
                  </a:cubicBezTo>
                  <a:cubicBezTo>
                    <a:pt x="31" y="2470"/>
                    <a:pt x="776" y="3026"/>
                    <a:pt x="1531" y="3026"/>
                  </a:cubicBezTo>
                  <a:cubicBezTo>
                    <a:pt x="2035" y="3026"/>
                    <a:pt x="2544" y="2779"/>
                    <a:pt x="2840" y="2236"/>
                  </a:cubicBezTo>
                  <a:cubicBezTo>
                    <a:pt x="3426" y="1137"/>
                    <a:pt x="2544" y="0"/>
                    <a:pt x="15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1" name="Google Shape;12551;p23"/>
            <p:cNvSpPr/>
            <p:nvPr/>
          </p:nvSpPr>
          <p:spPr>
            <a:xfrm>
              <a:off x="1242225" y="3276000"/>
              <a:ext cx="88500" cy="75275"/>
            </a:xfrm>
            <a:custGeom>
              <a:avLst/>
              <a:gdLst/>
              <a:ahLst/>
              <a:cxnLst/>
              <a:rect l="l" t="t" r="r" b="b"/>
              <a:pathLst>
                <a:path w="3540" h="3011" extrusionOk="0">
                  <a:moveTo>
                    <a:pt x="1502" y="418"/>
                  </a:moveTo>
                  <a:cubicBezTo>
                    <a:pt x="2490" y="418"/>
                    <a:pt x="2953" y="1591"/>
                    <a:pt x="2274" y="2270"/>
                  </a:cubicBezTo>
                  <a:cubicBezTo>
                    <a:pt x="2053" y="2492"/>
                    <a:pt x="1779" y="2592"/>
                    <a:pt x="1510" y="2592"/>
                  </a:cubicBezTo>
                  <a:cubicBezTo>
                    <a:pt x="955" y="2592"/>
                    <a:pt x="422" y="2164"/>
                    <a:pt x="422" y="1499"/>
                  </a:cubicBezTo>
                  <a:cubicBezTo>
                    <a:pt x="422" y="912"/>
                    <a:pt x="916" y="418"/>
                    <a:pt x="1502" y="418"/>
                  </a:cubicBezTo>
                  <a:close/>
                  <a:moveTo>
                    <a:pt x="1518" y="1"/>
                  </a:moveTo>
                  <a:cubicBezTo>
                    <a:pt x="740" y="1"/>
                    <a:pt x="0" y="602"/>
                    <a:pt x="21" y="1499"/>
                  </a:cubicBezTo>
                  <a:cubicBezTo>
                    <a:pt x="21" y="2332"/>
                    <a:pt x="669" y="3011"/>
                    <a:pt x="1502" y="3011"/>
                  </a:cubicBezTo>
                  <a:cubicBezTo>
                    <a:pt x="2860" y="3011"/>
                    <a:pt x="3539" y="1375"/>
                    <a:pt x="2583" y="449"/>
                  </a:cubicBezTo>
                  <a:cubicBezTo>
                    <a:pt x="2272" y="139"/>
                    <a:pt x="1891" y="1"/>
                    <a:pt x="1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52" name="Google Shape;12552;p23"/>
          <p:cNvGrpSpPr/>
          <p:nvPr/>
        </p:nvGrpSpPr>
        <p:grpSpPr>
          <a:xfrm>
            <a:off x="4764094" y="2882643"/>
            <a:ext cx="362650" cy="362325"/>
            <a:chOff x="7730675" y="2463925"/>
            <a:chExt cx="362650" cy="362325"/>
          </a:xfrm>
        </p:grpSpPr>
        <p:sp>
          <p:nvSpPr>
            <p:cNvPr id="12553" name="Google Shape;12553;p23"/>
            <p:cNvSpPr/>
            <p:nvPr/>
          </p:nvSpPr>
          <p:spPr>
            <a:xfrm>
              <a:off x="7730675" y="2463925"/>
              <a:ext cx="361875" cy="362075"/>
            </a:xfrm>
            <a:custGeom>
              <a:avLst/>
              <a:gdLst/>
              <a:ahLst/>
              <a:cxnLst/>
              <a:rect l="l" t="t" r="r" b="b"/>
              <a:pathLst>
                <a:path w="14475" h="14483" extrusionOk="0">
                  <a:moveTo>
                    <a:pt x="10463" y="7533"/>
                  </a:moveTo>
                  <a:lnTo>
                    <a:pt x="10463" y="8922"/>
                  </a:lnTo>
                  <a:lnTo>
                    <a:pt x="9722" y="8922"/>
                  </a:lnTo>
                  <a:cubicBezTo>
                    <a:pt x="9352" y="8922"/>
                    <a:pt x="9043" y="8613"/>
                    <a:pt x="9043" y="8243"/>
                  </a:cubicBezTo>
                  <a:lnTo>
                    <a:pt x="9074" y="8243"/>
                  </a:lnTo>
                  <a:cubicBezTo>
                    <a:pt x="9043" y="7842"/>
                    <a:pt x="9352" y="7533"/>
                    <a:pt x="9753" y="7533"/>
                  </a:cubicBezTo>
                  <a:close/>
                  <a:moveTo>
                    <a:pt x="3851" y="2718"/>
                  </a:moveTo>
                  <a:cubicBezTo>
                    <a:pt x="4659" y="2718"/>
                    <a:pt x="5309" y="3385"/>
                    <a:pt x="5309" y="4200"/>
                  </a:cubicBezTo>
                  <a:cubicBezTo>
                    <a:pt x="5309" y="5558"/>
                    <a:pt x="6358" y="6669"/>
                    <a:pt x="7716" y="6731"/>
                  </a:cubicBezTo>
                  <a:cubicBezTo>
                    <a:pt x="7747" y="8089"/>
                    <a:pt x="6636" y="9230"/>
                    <a:pt x="5247" y="9261"/>
                  </a:cubicBezTo>
                  <a:lnTo>
                    <a:pt x="4753" y="9261"/>
                  </a:lnTo>
                  <a:cubicBezTo>
                    <a:pt x="3395" y="9261"/>
                    <a:pt x="2284" y="8150"/>
                    <a:pt x="2284" y="6792"/>
                  </a:cubicBezTo>
                  <a:lnTo>
                    <a:pt x="2284" y="4262"/>
                  </a:lnTo>
                  <a:cubicBezTo>
                    <a:pt x="2284" y="3398"/>
                    <a:pt x="2963" y="2719"/>
                    <a:pt x="3796" y="2719"/>
                  </a:cubicBezTo>
                  <a:cubicBezTo>
                    <a:pt x="3815" y="2718"/>
                    <a:pt x="3833" y="2718"/>
                    <a:pt x="3851" y="2718"/>
                  </a:cubicBezTo>
                  <a:close/>
                  <a:moveTo>
                    <a:pt x="13117" y="6329"/>
                  </a:moveTo>
                  <a:lnTo>
                    <a:pt x="13117" y="10064"/>
                  </a:lnTo>
                  <a:lnTo>
                    <a:pt x="10895" y="8953"/>
                  </a:lnTo>
                  <a:lnTo>
                    <a:pt x="10895" y="7410"/>
                  </a:lnTo>
                  <a:lnTo>
                    <a:pt x="13117" y="6329"/>
                  </a:lnTo>
                  <a:close/>
                  <a:moveTo>
                    <a:pt x="10463" y="9323"/>
                  </a:moveTo>
                  <a:lnTo>
                    <a:pt x="10463" y="10249"/>
                  </a:lnTo>
                  <a:cubicBezTo>
                    <a:pt x="10339" y="10218"/>
                    <a:pt x="10216" y="10187"/>
                    <a:pt x="10123" y="10187"/>
                  </a:cubicBezTo>
                  <a:lnTo>
                    <a:pt x="10123" y="10218"/>
                  </a:lnTo>
                  <a:lnTo>
                    <a:pt x="9938" y="10218"/>
                  </a:lnTo>
                  <a:lnTo>
                    <a:pt x="9938" y="9323"/>
                  </a:lnTo>
                  <a:close/>
                  <a:moveTo>
                    <a:pt x="5833" y="9632"/>
                  </a:moveTo>
                  <a:lnTo>
                    <a:pt x="5833" y="10990"/>
                  </a:lnTo>
                  <a:cubicBezTo>
                    <a:pt x="5833" y="11453"/>
                    <a:pt x="5463" y="11823"/>
                    <a:pt x="5000" y="11823"/>
                  </a:cubicBezTo>
                  <a:cubicBezTo>
                    <a:pt x="4568" y="11823"/>
                    <a:pt x="4198" y="11453"/>
                    <a:pt x="4167" y="10990"/>
                  </a:cubicBezTo>
                  <a:lnTo>
                    <a:pt x="4167" y="9632"/>
                  </a:lnTo>
                  <a:cubicBezTo>
                    <a:pt x="4383" y="9663"/>
                    <a:pt x="4568" y="9693"/>
                    <a:pt x="4753" y="9693"/>
                  </a:cubicBezTo>
                  <a:cubicBezTo>
                    <a:pt x="5124" y="9693"/>
                    <a:pt x="5463" y="9693"/>
                    <a:pt x="5833" y="9632"/>
                  </a:cubicBezTo>
                  <a:close/>
                  <a:moveTo>
                    <a:pt x="10108" y="10612"/>
                  </a:moveTo>
                  <a:cubicBezTo>
                    <a:pt x="10470" y="10612"/>
                    <a:pt x="10833" y="10851"/>
                    <a:pt x="10833" y="11329"/>
                  </a:cubicBezTo>
                  <a:lnTo>
                    <a:pt x="10833" y="12656"/>
                  </a:lnTo>
                  <a:lnTo>
                    <a:pt x="9382" y="12656"/>
                  </a:lnTo>
                  <a:lnTo>
                    <a:pt x="9382" y="11329"/>
                  </a:lnTo>
                  <a:cubicBezTo>
                    <a:pt x="9382" y="10851"/>
                    <a:pt x="9745" y="10612"/>
                    <a:pt x="10108" y="10612"/>
                  </a:cubicBezTo>
                  <a:close/>
                  <a:moveTo>
                    <a:pt x="7284" y="10681"/>
                  </a:moveTo>
                  <a:cubicBezTo>
                    <a:pt x="7932" y="10681"/>
                    <a:pt x="8549" y="10959"/>
                    <a:pt x="8981" y="11453"/>
                  </a:cubicBezTo>
                  <a:lnTo>
                    <a:pt x="8981" y="14076"/>
                  </a:lnTo>
                  <a:lnTo>
                    <a:pt x="494" y="14076"/>
                  </a:lnTo>
                  <a:lnTo>
                    <a:pt x="494" y="12903"/>
                  </a:lnTo>
                  <a:cubicBezTo>
                    <a:pt x="494" y="11669"/>
                    <a:pt x="1482" y="10681"/>
                    <a:pt x="2747" y="10681"/>
                  </a:cubicBezTo>
                  <a:lnTo>
                    <a:pt x="3766" y="10681"/>
                  </a:lnTo>
                  <a:lnTo>
                    <a:pt x="3766" y="10990"/>
                  </a:lnTo>
                  <a:cubicBezTo>
                    <a:pt x="3812" y="11777"/>
                    <a:pt x="4414" y="12170"/>
                    <a:pt x="5016" y="12170"/>
                  </a:cubicBezTo>
                  <a:cubicBezTo>
                    <a:pt x="5617" y="12170"/>
                    <a:pt x="6219" y="11777"/>
                    <a:pt x="6265" y="10990"/>
                  </a:cubicBezTo>
                  <a:lnTo>
                    <a:pt x="6265" y="10681"/>
                  </a:lnTo>
                  <a:close/>
                  <a:moveTo>
                    <a:pt x="10833" y="13088"/>
                  </a:moveTo>
                  <a:lnTo>
                    <a:pt x="10833" y="14076"/>
                  </a:lnTo>
                  <a:lnTo>
                    <a:pt x="9382" y="14076"/>
                  </a:lnTo>
                  <a:lnTo>
                    <a:pt x="9382" y="13088"/>
                  </a:lnTo>
                  <a:close/>
                  <a:moveTo>
                    <a:pt x="5769" y="0"/>
                  </a:moveTo>
                  <a:cubicBezTo>
                    <a:pt x="4976" y="0"/>
                    <a:pt x="4165" y="276"/>
                    <a:pt x="3550" y="774"/>
                  </a:cubicBezTo>
                  <a:cubicBezTo>
                    <a:pt x="3217" y="608"/>
                    <a:pt x="2861" y="492"/>
                    <a:pt x="2501" y="492"/>
                  </a:cubicBezTo>
                  <a:cubicBezTo>
                    <a:pt x="2460" y="492"/>
                    <a:pt x="2418" y="493"/>
                    <a:pt x="2377" y="497"/>
                  </a:cubicBezTo>
                  <a:cubicBezTo>
                    <a:pt x="1050" y="497"/>
                    <a:pt x="0" y="1546"/>
                    <a:pt x="0" y="2873"/>
                  </a:cubicBezTo>
                  <a:lnTo>
                    <a:pt x="0" y="3583"/>
                  </a:lnTo>
                  <a:cubicBezTo>
                    <a:pt x="0" y="3722"/>
                    <a:pt x="108" y="3791"/>
                    <a:pt x="216" y="3791"/>
                  </a:cubicBezTo>
                  <a:cubicBezTo>
                    <a:pt x="325" y="3791"/>
                    <a:pt x="433" y="3722"/>
                    <a:pt x="433" y="3583"/>
                  </a:cubicBezTo>
                  <a:lnTo>
                    <a:pt x="433" y="2873"/>
                  </a:lnTo>
                  <a:cubicBezTo>
                    <a:pt x="410" y="1723"/>
                    <a:pt x="1364" y="898"/>
                    <a:pt x="2388" y="898"/>
                  </a:cubicBezTo>
                  <a:cubicBezTo>
                    <a:pt x="2738" y="898"/>
                    <a:pt x="3096" y="994"/>
                    <a:pt x="3426" y="1206"/>
                  </a:cubicBezTo>
                  <a:cubicBezTo>
                    <a:pt x="3468" y="1234"/>
                    <a:pt x="3516" y="1249"/>
                    <a:pt x="3561" y="1249"/>
                  </a:cubicBezTo>
                  <a:cubicBezTo>
                    <a:pt x="3617" y="1249"/>
                    <a:pt x="3670" y="1227"/>
                    <a:pt x="3704" y="1176"/>
                  </a:cubicBezTo>
                  <a:cubicBezTo>
                    <a:pt x="4264" y="699"/>
                    <a:pt x="4952" y="426"/>
                    <a:pt x="5674" y="426"/>
                  </a:cubicBezTo>
                  <a:cubicBezTo>
                    <a:pt x="5748" y="426"/>
                    <a:pt x="5821" y="429"/>
                    <a:pt x="5895" y="435"/>
                  </a:cubicBezTo>
                  <a:cubicBezTo>
                    <a:pt x="7901" y="435"/>
                    <a:pt x="9506" y="2071"/>
                    <a:pt x="9506" y="4077"/>
                  </a:cubicBezTo>
                  <a:lnTo>
                    <a:pt x="9506" y="7132"/>
                  </a:lnTo>
                  <a:cubicBezTo>
                    <a:pt x="8981" y="7224"/>
                    <a:pt x="8611" y="7687"/>
                    <a:pt x="8642" y="8243"/>
                  </a:cubicBezTo>
                  <a:cubicBezTo>
                    <a:pt x="8611" y="8768"/>
                    <a:pt x="8981" y="9200"/>
                    <a:pt x="9506" y="9323"/>
                  </a:cubicBezTo>
                  <a:lnTo>
                    <a:pt x="9506" y="10372"/>
                  </a:lnTo>
                  <a:cubicBezTo>
                    <a:pt x="9290" y="10496"/>
                    <a:pt x="9136" y="10712"/>
                    <a:pt x="9043" y="10928"/>
                  </a:cubicBezTo>
                  <a:cubicBezTo>
                    <a:pt x="8549" y="10496"/>
                    <a:pt x="7901" y="10249"/>
                    <a:pt x="7253" y="10249"/>
                  </a:cubicBezTo>
                  <a:lnTo>
                    <a:pt x="6235" y="10249"/>
                  </a:lnTo>
                  <a:lnTo>
                    <a:pt x="6235" y="9508"/>
                  </a:lnTo>
                  <a:cubicBezTo>
                    <a:pt x="7376" y="9076"/>
                    <a:pt x="8117" y="7996"/>
                    <a:pt x="8148" y="6792"/>
                  </a:cubicBezTo>
                  <a:cubicBezTo>
                    <a:pt x="8148" y="6453"/>
                    <a:pt x="8148" y="6299"/>
                    <a:pt x="7747" y="6299"/>
                  </a:cubicBezTo>
                  <a:cubicBezTo>
                    <a:pt x="7729" y="6299"/>
                    <a:pt x="7711" y="6299"/>
                    <a:pt x="7693" y="6299"/>
                  </a:cubicBezTo>
                  <a:cubicBezTo>
                    <a:pt x="6606" y="6299"/>
                    <a:pt x="5710" y="5386"/>
                    <a:pt x="5710" y="4293"/>
                  </a:cubicBezTo>
                  <a:cubicBezTo>
                    <a:pt x="5726" y="2996"/>
                    <a:pt x="4745" y="2340"/>
                    <a:pt x="3769" y="2340"/>
                  </a:cubicBezTo>
                  <a:cubicBezTo>
                    <a:pt x="2816" y="2340"/>
                    <a:pt x="1867" y="2966"/>
                    <a:pt x="1852" y="4231"/>
                  </a:cubicBezTo>
                  <a:lnTo>
                    <a:pt x="1852" y="6792"/>
                  </a:lnTo>
                  <a:cubicBezTo>
                    <a:pt x="1852" y="7996"/>
                    <a:pt x="2624" y="9045"/>
                    <a:pt x="3735" y="9477"/>
                  </a:cubicBezTo>
                  <a:lnTo>
                    <a:pt x="3735" y="10249"/>
                  </a:lnTo>
                  <a:lnTo>
                    <a:pt x="2747" y="10249"/>
                  </a:lnTo>
                  <a:cubicBezTo>
                    <a:pt x="1790" y="10249"/>
                    <a:pt x="895" y="10743"/>
                    <a:pt x="433" y="11576"/>
                  </a:cubicBezTo>
                  <a:lnTo>
                    <a:pt x="433" y="4632"/>
                  </a:lnTo>
                  <a:cubicBezTo>
                    <a:pt x="417" y="4493"/>
                    <a:pt x="309" y="4424"/>
                    <a:pt x="205" y="4424"/>
                  </a:cubicBezTo>
                  <a:cubicBezTo>
                    <a:pt x="101" y="4424"/>
                    <a:pt x="0" y="4493"/>
                    <a:pt x="0" y="4632"/>
                  </a:cubicBezTo>
                  <a:lnTo>
                    <a:pt x="0" y="14292"/>
                  </a:lnTo>
                  <a:cubicBezTo>
                    <a:pt x="0" y="14399"/>
                    <a:pt x="94" y="14483"/>
                    <a:pt x="199" y="14483"/>
                  </a:cubicBezTo>
                  <a:cubicBezTo>
                    <a:pt x="215" y="14483"/>
                    <a:pt x="231" y="14481"/>
                    <a:pt x="247" y="14477"/>
                  </a:cubicBezTo>
                  <a:lnTo>
                    <a:pt x="11018" y="14477"/>
                  </a:lnTo>
                  <a:cubicBezTo>
                    <a:pt x="11142" y="14477"/>
                    <a:pt x="11234" y="14384"/>
                    <a:pt x="11234" y="14292"/>
                  </a:cubicBezTo>
                  <a:lnTo>
                    <a:pt x="11234" y="11360"/>
                  </a:lnTo>
                  <a:cubicBezTo>
                    <a:pt x="11234" y="11020"/>
                    <a:pt x="11111" y="10712"/>
                    <a:pt x="10864" y="10496"/>
                  </a:cubicBezTo>
                  <a:lnTo>
                    <a:pt x="10864" y="9447"/>
                  </a:lnTo>
                  <a:lnTo>
                    <a:pt x="14166" y="11082"/>
                  </a:lnTo>
                  <a:cubicBezTo>
                    <a:pt x="14192" y="11095"/>
                    <a:pt x="14220" y="11102"/>
                    <a:pt x="14248" y="11102"/>
                  </a:cubicBezTo>
                  <a:cubicBezTo>
                    <a:pt x="14348" y="11102"/>
                    <a:pt x="14444" y="11018"/>
                    <a:pt x="14444" y="10897"/>
                  </a:cubicBezTo>
                  <a:lnTo>
                    <a:pt x="14444" y="10125"/>
                  </a:lnTo>
                  <a:cubicBezTo>
                    <a:pt x="14444" y="9987"/>
                    <a:pt x="14344" y="9917"/>
                    <a:pt x="14243" y="9917"/>
                  </a:cubicBezTo>
                  <a:cubicBezTo>
                    <a:pt x="14143" y="9917"/>
                    <a:pt x="14043" y="9987"/>
                    <a:pt x="14043" y="10125"/>
                  </a:cubicBezTo>
                  <a:lnTo>
                    <a:pt x="14043" y="10558"/>
                  </a:lnTo>
                  <a:lnTo>
                    <a:pt x="13549" y="10280"/>
                  </a:lnTo>
                  <a:lnTo>
                    <a:pt x="13549" y="6144"/>
                  </a:lnTo>
                  <a:lnTo>
                    <a:pt x="14073" y="5867"/>
                  </a:lnTo>
                  <a:lnTo>
                    <a:pt x="14073" y="9045"/>
                  </a:lnTo>
                  <a:cubicBezTo>
                    <a:pt x="14073" y="9169"/>
                    <a:pt x="14166" y="9261"/>
                    <a:pt x="14259" y="9261"/>
                  </a:cubicBezTo>
                  <a:lnTo>
                    <a:pt x="14290" y="9261"/>
                  </a:lnTo>
                  <a:cubicBezTo>
                    <a:pt x="14382" y="9261"/>
                    <a:pt x="14475" y="9169"/>
                    <a:pt x="14475" y="9045"/>
                  </a:cubicBezTo>
                  <a:lnTo>
                    <a:pt x="14475" y="5527"/>
                  </a:lnTo>
                  <a:cubicBezTo>
                    <a:pt x="14475" y="5406"/>
                    <a:pt x="14379" y="5323"/>
                    <a:pt x="14278" y="5323"/>
                  </a:cubicBezTo>
                  <a:cubicBezTo>
                    <a:pt x="14251" y="5323"/>
                    <a:pt x="14223" y="5329"/>
                    <a:pt x="14197" y="5342"/>
                  </a:cubicBezTo>
                  <a:lnTo>
                    <a:pt x="10617" y="7101"/>
                  </a:lnTo>
                  <a:lnTo>
                    <a:pt x="9938" y="7101"/>
                  </a:lnTo>
                  <a:lnTo>
                    <a:pt x="9938" y="4077"/>
                  </a:lnTo>
                  <a:cubicBezTo>
                    <a:pt x="9969" y="1824"/>
                    <a:pt x="8148" y="3"/>
                    <a:pt x="5895" y="3"/>
                  </a:cubicBezTo>
                  <a:cubicBezTo>
                    <a:pt x="5853" y="1"/>
                    <a:pt x="5811" y="0"/>
                    <a:pt x="5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4" name="Google Shape;12554;p23"/>
            <p:cNvSpPr/>
            <p:nvPr/>
          </p:nvSpPr>
          <p:spPr>
            <a:xfrm>
              <a:off x="8028500" y="2464175"/>
              <a:ext cx="64825" cy="62725"/>
            </a:xfrm>
            <a:custGeom>
              <a:avLst/>
              <a:gdLst/>
              <a:ahLst/>
              <a:cxnLst/>
              <a:rect l="l" t="t" r="r" b="b"/>
              <a:pathLst>
                <a:path w="2593" h="2509" extrusionOk="0">
                  <a:moveTo>
                    <a:pt x="1327" y="703"/>
                  </a:moveTo>
                  <a:lnTo>
                    <a:pt x="1451" y="980"/>
                  </a:lnTo>
                  <a:cubicBezTo>
                    <a:pt x="1482" y="1042"/>
                    <a:pt x="1543" y="1104"/>
                    <a:pt x="1605" y="1104"/>
                  </a:cubicBezTo>
                  <a:lnTo>
                    <a:pt x="1914" y="1166"/>
                  </a:lnTo>
                  <a:lnTo>
                    <a:pt x="1698" y="1382"/>
                  </a:lnTo>
                  <a:cubicBezTo>
                    <a:pt x="1636" y="1443"/>
                    <a:pt x="1636" y="1505"/>
                    <a:pt x="1636" y="1567"/>
                  </a:cubicBezTo>
                  <a:lnTo>
                    <a:pt x="1698" y="1875"/>
                  </a:lnTo>
                  <a:lnTo>
                    <a:pt x="1420" y="1752"/>
                  </a:lnTo>
                  <a:cubicBezTo>
                    <a:pt x="1389" y="1737"/>
                    <a:pt x="1358" y="1729"/>
                    <a:pt x="1327" y="1729"/>
                  </a:cubicBezTo>
                  <a:cubicBezTo>
                    <a:pt x="1296" y="1729"/>
                    <a:pt x="1265" y="1737"/>
                    <a:pt x="1235" y="1752"/>
                  </a:cubicBezTo>
                  <a:lnTo>
                    <a:pt x="957" y="1875"/>
                  </a:lnTo>
                  <a:lnTo>
                    <a:pt x="1019" y="1567"/>
                  </a:lnTo>
                  <a:cubicBezTo>
                    <a:pt x="1019" y="1505"/>
                    <a:pt x="1019" y="1443"/>
                    <a:pt x="957" y="1382"/>
                  </a:cubicBezTo>
                  <a:lnTo>
                    <a:pt x="741" y="1166"/>
                  </a:lnTo>
                  <a:lnTo>
                    <a:pt x="1049" y="1104"/>
                  </a:lnTo>
                  <a:cubicBezTo>
                    <a:pt x="1111" y="1104"/>
                    <a:pt x="1173" y="1042"/>
                    <a:pt x="1204" y="980"/>
                  </a:cubicBezTo>
                  <a:lnTo>
                    <a:pt x="1327" y="703"/>
                  </a:lnTo>
                  <a:close/>
                  <a:moveTo>
                    <a:pt x="1327" y="1"/>
                  </a:moveTo>
                  <a:cubicBezTo>
                    <a:pt x="1250" y="1"/>
                    <a:pt x="1173" y="39"/>
                    <a:pt x="1142" y="116"/>
                  </a:cubicBezTo>
                  <a:lnTo>
                    <a:pt x="864" y="703"/>
                  </a:lnTo>
                  <a:lnTo>
                    <a:pt x="247" y="795"/>
                  </a:lnTo>
                  <a:cubicBezTo>
                    <a:pt x="93" y="826"/>
                    <a:pt x="0" y="1011"/>
                    <a:pt x="124" y="1166"/>
                  </a:cubicBezTo>
                  <a:lnTo>
                    <a:pt x="587" y="1598"/>
                  </a:lnTo>
                  <a:lnTo>
                    <a:pt x="463" y="2246"/>
                  </a:lnTo>
                  <a:cubicBezTo>
                    <a:pt x="463" y="2338"/>
                    <a:pt x="494" y="2400"/>
                    <a:pt x="556" y="2462"/>
                  </a:cubicBezTo>
                  <a:cubicBezTo>
                    <a:pt x="587" y="2493"/>
                    <a:pt x="617" y="2493"/>
                    <a:pt x="679" y="2493"/>
                  </a:cubicBezTo>
                  <a:cubicBezTo>
                    <a:pt x="710" y="2493"/>
                    <a:pt x="741" y="2493"/>
                    <a:pt x="772" y="2462"/>
                  </a:cubicBezTo>
                  <a:lnTo>
                    <a:pt x="1327" y="2184"/>
                  </a:lnTo>
                  <a:lnTo>
                    <a:pt x="1852" y="2462"/>
                  </a:lnTo>
                  <a:cubicBezTo>
                    <a:pt x="1883" y="2493"/>
                    <a:pt x="1921" y="2508"/>
                    <a:pt x="1960" y="2508"/>
                  </a:cubicBezTo>
                  <a:cubicBezTo>
                    <a:pt x="1998" y="2508"/>
                    <a:pt x="2037" y="2493"/>
                    <a:pt x="2068" y="2462"/>
                  </a:cubicBezTo>
                  <a:cubicBezTo>
                    <a:pt x="2130" y="2431"/>
                    <a:pt x="2191" y="2338"/>
                    <a:pt x="2160" y="2277"/>
                  </a:cubicBezTo>
                  <a:lnTo>
                    <a:pt x="2068" y="1628"/>
                  </a:lnTo>
                  <a:lnTo>
                    <a:pt x="2531" y="1166"/>
                  </a:lnTo>
                  <a:cubicBezTo>
                    <a:pt x="2562" y="1104"/>
                    <a:pt x="2593" y="1011"/>
                    <a:pt x="2562" y="950"/>
                  </a:cubicBezTo>
                  <a:cubicBezTo>
                    <a:pt x="2531" y="857"/>
                    <a:pt x="2469" y="795"/>
                    <a:pt x="2407" y="795"/>
                  </a:cubicBezTo>
                  <a:lnTo>
                    <a:pt x="1790" y="703"/>
                  </a:lnTo>
                  <a:lnTo>
                    <a:pt x="1512" y="116"/>
                  </a:lnTo>
                  <a:cubicBezTo>
                    <a:pt x="1482" y="39"/>
                    <a:pt x="1404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5" name="Google Shape;12555;p23"/>
            <p:cNvSpPr/>
            <p:nvPr/>
          </p:nvSpPr>
          <p:spPr>
            <a:xfrm>
              <a:off x="7995325" y="2537275"/>
              <a:ext cx="62500" cy="62550"/>
            </a:xfrm>
            <a:custGeom>
              <a:avLst/>
              <a:gdLst/>
              <a:ahLst/>
              <a:cxnLst/>
              <a:rect l="l" t="t" r="r" b="b"/>
              <a:pathLst>
                <a:path w="2500" h="2502" extrusionOk="0">
                  <a:moveTo>
                    <a:pt x="1265" y="711"/>
                  </a:moveTo>
                  <a:lnTo>
                    <a:pt x="1389" y="988"/>
                  </a:lnTo>
                  <a:cubicBezTo>
                    <a:pt x="1420" y="1050"/>
                    <a:pt x="1481" y="1081"/>
                    <a:pt x="1543" y="1112"/>
                  </a:cubicBezTo>
                  <a:lnTo>
                    <a:pt x="1852" y="1143"/>
                  </a:lnTo>
                  <a:lnTo>
                    <a:pt x="1605" y="1389"/>
                  </a:lnTo>
                  <a:cubicBezTo>
                    <a:pt x="1574" y="1420"/>
                    <a:pt x="1543" y="1482"/>
                    <a:pt x="1574" y="1575"/>
                  </a:cubicBezTo>
                  <a:lnTo>
                    <a:pt x="1605" y="1883"/>
                  </a:lnTo>
                  <a:lnTo>
                    <a:pt x="1358" y="1729"/>
                  </a:lnTo>
                  <a:cubicBezTo>
                    <a:pt x="1327" y="1714"/>
                    <a:pt x="1289" y="1706"/>
                    <a:pt x="1250" y="1706"/>
                  </a:cubicBezTo>
                  <a:cubicBezTo>
                    <a:pt x="1211" y="1706"/>
                    <a:pt x="1173" y="1714"/>
                    <a:pt x="1142" y="1729"/>
                  </a:cubicBezTo>
                  <a:lnTo>
                    <a:pt x="895" y="1883"/>
                  </a:lnTo>
                  <a:lnTo>
                    <a:pt x="957" y="1575"/>
                  </a:lnTo>
                  <a:cubicBezTo>
                    <a:pt x="957" y="1482"/>
                    <a:pt x="926" y="1420"/>
                    <a:pt x="895" y="1389"/>
                  </a:cubicBezTo>
                  <a:lnTo>
                    <a:pt x="648" y="1143"/>
                  </a:lnTo>
                  <a:lnTo>
                    <a:pt x="957" y="1112"/>
                  </a:lnTo>
                  <a:cubicBezTo>
                    <a:pt x="1049" y="1081"/>
                    <a:pt x="1080" y="1050"/>
                    <a:pt x="1111" y="988"/>
                  </a:cubicBezTo>
                  <a:lnTo>
                    <a:pt x="1265" y="711"/>
                  </a:lnTo>
                  <a:close/>
                  <a:moveTo>
                    <a:pt x="1265" y="1"/>
                  </a:moveTo>
                  <a:cubicBezTo>
                    <a:pt x="1173" y="1"/>
                    <a:pt x="1080" y="62"/>
                    <a:pt x="1049" y="124"/>
                  </a:cubicBezTo>
                  <a:lnTo>
                    <a:pt x="772" y="711"/>
                  </a:lnTo>
                  <a:lnTo>
                    <a:pt x="185" y="803"/>
                  </a:lnTo>
                  <a:cubicBezTo>
                    <a:pt x="93" y="803"/>
                    <a:pt x="31" y="865"/>
                    <a:pt x="0" y="927"/>
                  </a:cubicBezTo>
                  <a:cubicBezTo>
                    <a:pt x="0" y="1019"/>
                    <a:pt x="0" y="1112"/>
                    <a:pt x="62" y="1143"/>
                  </a:cubicBezTo>
                  <a:lnTo>
                    <a:pt x="525" y="1605"/>
                  </a:lnTo>
                  <a:lnTo>
                    <a:pt x="401" y="2254"/>
                  </a:lnTo>
                  <a:cubicBezTo>
                    <a:pt x="401" y="2315"/>
                    <a:pt x="432" y="2408"/>
                    <a:pt x="494" y="2439"/>
                  </a:cubicBezTo>
                  <a:cubicBezTo>
                    <a:pt x="525" y="2470"/>
                    <a:pt x="563" y="2485"/>
                    <a:pt x="602" y="2485"/>
                  </a:cubicBezTo>
                  <a:cubicBezTo>
                    <a:pt x="640" y="2485"/>
                    <a:pt x="679" y="2470"/>
                    <a:pt x="710" y="2439"/>
                  </a:cubicBezTo>
                  <a:lnTo>
                    <a:pt x="1265" y="2161"/>
                  </a:lnTo>
                  <a:lnTo>
                    <a:pt x="1790" y="2470"/>
                  </a:lnTo>
                  <a:cubicBezTo>
                    <a:pt x="1826" y="2491"/>
                    <a:pt x="1864" y="2501"/>
                    <a:pt x="1900" y="2501"/>
                  </a:cubicBezTo>
                  <a:cubicBezTo>
                    <a:pt x="2019" y="2501"/>
                    <a:pt x="2122" y="2395"/>
                    <a:pt x="2099" y="2254"/>
                  </a:cubicBezTo>
                  <a:lnTo>
                    <a:pt x="2006" y="1605"/>
                  </a:lnTo>
                  <a:lnTo>
                    <a:pt x="2438" y="1143"/>
                  </a:lnTo>
                  <a:cubicBezTo>
                    <a:pt x="2500" y="1081"/>
                    <a:pt x="2500" y="1019"/>
                    <a:pt x="2500" y="927"/>
                  </a:cubicBezTo>
                  <a:cubicBezTo>
                    <a:pt x="2469" y="865"/>
                    <a:pt x="2407" y="803"/>
                    <a:pt x="2315" y="803"/>
                  </a:cubicBezTo>
                  <a:lnTo>
                    <a:pt x="1728" y="711"/>
                  </a:lnTo>
                  <a:lnTo>
                    <a:pt x="1451" y="124"/>
                  </a:lnTo>
                  <a:cubicBezTo>
                    <a:pt x="1420" y="62"/>
                    <a:pt x="1327" y="1"/>
                    <a:pt x="1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56" name="Google Shape;12556;p23"/>
            <p:cNvSpPr/>
            <p:nvPr/>
          </p:nvSpPr>
          <p:spPr>
            <a:xfrm>
              <a:off x="8022325" y="2763525"/>
              <a:ext cx="62525" cy="62725"/>
            </a:xfrm>
            <a:custGeom>
              <a:avLst/>
              <a:gdLst/>
              <a:ahLst/>
              <a:cxnLst/>
              <a:rect l="l" t="t" r="r" b="b"/>
              <a:pathLst>
                <a:path w="2501" h="2509" extrusionOk="0">
                  <a:moveTo>
                    <a:pt x="1266" y="734"/>
                  </a:moveTo>
                  <a:lnTo>
                    <a:pt x="1389" y="981"/>
                  </a:lnTo>
                  <a:cubicBezTo>
                    <a:pt x="1420" y="1042"/>
                    <a:pt x="1482" y="1104"/>
                    <a:pt x="1543" y="1104"/>
                  </a:cubicBezTo>
                  <a:lnTo>
                    <a:pt x="1852" y="1166"/>
                  </a:lnTo>
                  <a:lnTo>
                    <a:pt x="1605" y="1382"/>
                  </a:lnTo>
                  <a:cubicBezTo>
                    <a:pt x="1574" y="1444"/>
                    <a:pt x="1543" y="1505"/>
                    <a:pt x="1574" y="1567"/>
                  </a:cubicBezTo>
                  <a:lnTo>
                    <a:pt x="1605" y="1907"/>
                  </a:lnTo>
                  <a:lnTo>
                    <a:pt x="1358" y="1752"/>
                  </a:lnTo>
                  <a:cubicBezTo>
                    <a:pt x="1327" y="1737"/>
                    <a:pt x="1289" y="1729"/>
                    <a:pt x="1250" y="1729"/>
                  </a:cubicBezTo>
                  <a:cubicBezTo>
                    <a:pt x="1212" y="1729"/>
                    <a:pt x="1173" y="1737"/>
                    <a:pt x="1142" y="1752"/>
                  </a:cubicBezTo>
                  <a:lnTo>
                    <a:pt x="895" y="1907"/>
                  </a:lnTo>
                  <a:lnTo>
                    <a:pt x="957" y="1567"/>
                  </a:lnTo>
                  <a:cubicBezTo>
                    <a:pt x="957" y="1505"/>
                    <a:pt x="926" y="1444"/>
                    <a:pt x="895" y="1382"/>
                  </a:cubicBezTo>
                  <a:lnTo>
                    <a:pt x="648" y="1166"/>
                  </a:lnTo>
                  <a:lnTo>
                    <a:pt x="957" y="1104"/>
                  </a:lnTo>
                  <a:cubicBezTo>
                    <a:pt x="1050" y="1104"/>
                    <a:pt x="1111" y="1042"/>
                    <a:pt x="1142" y="981"/>
                  </a:cubicBezTo>
                  <a:lnTo>
                    <a:pt x="1266" y="734"/>
                  </a:lnTo>
                  <a:close/>
                  <a:moveTo>
                    <a:pt x="1250" y="1"/>
                  </a:moveTo>
                  <a:cubicBezTo>
                    <a:pt x="1173" y="1"/>
                    <a:pt x="1096" y="39"/>
                    <a:pt x="1050" y="117"/>
                  </a:cubicBezTo>
                  <a:lnTo>
                    <a:pt x="803" y="703"/>
                  </a:lnTo>
                  <a:lnTo>
                    <a:pt x="185" y="796"/>
                  </a:lnTo>
                  <a:cubicBezTo>
                    <a:pt x="93" y="826"/>
                    <a:pt x="31" y="857"/>
                    <a:pt x="31" y="950"/>
                  </a:cubicBezTo>
                  <a:cubicBezTo>
                    <a:pt x="0" y="1012"/>
                    <a:pt x="0" y="1104"/>
                    <a:pt x="62" y="1166"/>
                  </a:cubicBezTo>
                  <a:lnTo>
                    <a:pt x="494" y="1629"/>
                  </a:lnTo>
                  <a:lnTo>
                    <a:pt x="401" y="2246"/>
                  </a:lnTo>
                  <a:cubicBezTo>
                    <a:pt x="401" y="2339"/>
                    <a:pt x="432" y="2431"/>
                    <a:pt x="494" y="2462"/>
                  </a:cubicBezTo>
                  <a:cubicBezTo>
                    <a:pt x="525" y="2493"/>
                    <a:pt x="563" y="2508"/>
                    <a:pt x="602" y="2508"/>
                  </a:cubicBezTo>
                  <a:cubicBezTo>
                    <a:pt x="641" y="2508"/>
                    <a:pt x="679" y="2493"/>
                    <a:pt x="710" y="2462"/>
                  </a:cubicBezTo>
                  <a:lnTo>
                    <a:pt x="1266" y="2184"/>
                  </a:lnTo>
                  <a:lnTo>
                    <a:pt x="1790" y="2462"/>
                  </a:lnTo>
                  <a:cubicBezTo>
                    <a:pt x="1821" y="2493"/>
                    <a:pt x="1860" y="2508"/>
                    <a:pt x="1898" y="2508"/>
                  </a:cubicBezTo>
                  <a:cubicBezTo>
                    <a:pt x="1937" y="2508"/>
                    <a:pt x="1975" y="2493"/>
                    <a:pt x="2006" y="2462"/>
                  </a:cubicBezTo>
                  <a:cubicBezTo>
                    <a:pt x="2068" y="2431"/>
                    <a:pt x="2130" y="2339"/>
                    <a:pt x="2099" y="2246"/>
                  </a:cubicBezTo>
                  <a:lnTo>
                    <a:pt x="2006" y="1629"/>
                  </a:lnTo>
                  <a:lnTo>
                    <a:pt x="2438" y="1166"/>
                  </a:lnTo>
                  <a:cubicBezTo>
                    <a:pt x="2500" y="1104"/>
                    <a:pt x="2500" y="1012"/>
                    <a:pt x="2500" y="950"/>
                  </a:cubicBezTo>
                  <a:cubicBezTo>
                    <a:pt x="2469" y="857"/>
                    <a:pt x="2407" y="826"/>
                    <a:pt x="2315" y="796"/>
                  </a:cubicBezTo>
                  <a:lnTo>
                    <a:pt x="1729" y="703"/>
                  </a:lnTo>
                  <a:lnTo>
                    <a:pt x="1451" y="117"/>
                  </a:lnTo>
                  <a:cubicBezTo>
                    <a:pt x="1404" y="39"/>
                    <a:pt x="1327" y="1"/>
                    <a:pt x="12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557" name="Google Shape;12557;p23"/>
          <p:cNvSpPr/>
          <p:nvPr/>
        </p:nvSpPr>
        <p:spPr>
          <a:xfrm>
            <a:off x="5475906" y="2883243"/>
            <a:ext cx="378850" cy="361125"/>
          </a:xfrm>
          <a:custGeom>
            <a:avLst/>
            <a:gdLst/>
            <a:ahLst/>
            <a:cxnLst/>
            <a:rect l="l" t="t" r="r" b="b"/>
            <a:pathLst>
              <a:path w="15154" h="14445" extrusionOk="0">
                <a:moveTo>
                  <a:pt x="11666" y="1429"/>
                </a:moveTo>
                <a:cubicBezTo>
                  <a:pt x="12090" y="1429"/>
                  <a:pt x="12515" y="1591"/>
                  <a:pt x="12839" y="1915"/>
                </a:cubicBezTo>
                <a:cubicBezTo>
                  <a:pt x="13487" y="2563"/>
                  <a:pt x="13487" y="3643"/>
                  <a:pt x="12839" y="4291"/>
                </a:cubicBezTo>
                <a:lnTo>
                  <a:pt x="11111" y="5989"/>
                </a:lnTo>
                <a:cubicBezTo>
                  <a:pt x="10806" y="6315"/>
                  <a:pt x="10379" y="6473"/>
                  <a:pt x="9949" y="6473"/>
                </a:cubicBezTo>
                <a:cubicBezTo>
                  <a:pt x="9768" y="6473"/>
                  <a:pt x="9586" y="6445"/>
                  <a:pt x="9413" y="6390"/>
                </a:cubicBezTo>
                <a:lnTo>
                  <a:pt x="9629" y="6174"/>
                </a:lnTo>
                <a:cubicBezTo>
                  <a:pt x="10153" y="5650"/>
                  <a:pt x="9629" y="4905"/>
                  <a:pt x="9065" y="4905"/>
                </a:cubicBezTo>
                <a:cubicBezTo>
                  <a:pt x="8898" y="4905"/>
                  <a:pt x="8728" y="4970"/>
                  <a:pt x="8580" y="5125"/>
                </a:cubicBezTo>
                <a:lnTo>
                  <a:pt x="8364" y="5341"/>
                </a:lnTo>
                <a:cubicBezTo>
                  <a:pt x="8148" y="4724"/>
                  <a:pt x="8302" y="4075"/>
                  <a:pt x="8734" y="3643"/>
                </a:cubicBezTo>
                <a:lnTo>
                  <a:pt x="8765" y="3643"/>
                </a:lnTo>
                <a:lnTo>
                  <a:pt x="10493" y="1915"/>
                </a:lnTo>
                <a:cubicBezTo>
                  <a:pt x="10817" y="1591"/>
                  <a:pt x="11242" y="1429"/>
                  <a:pt x="11666" y="1429"/>
                </a:cubicBezTo>
                <a:close/>
                <a:moveTo>
                  <a:pt x="9076" y="5344"/>
                </a:moveTo>
                <a:cubicBezTo>
                  <a:pt x="9325" y="5344"/>
                  <a:pt x="9536" y="5657"/>
                  <a:pt x="9321" y="5896"/>
                </a:cubicBezTo>
                <a:lnTo>
                  <a:pt x="8888" y="6328"/>
                </a:lnTo>
                <a:lnTo>
                  <a:pt x="6234" y="8982"/>
                </a:lnTo>
                <a:cubicBezTo>
                  <a:pt x="6174" y="9043"/>
                  <a:pt x="6105" y="9068"/>
                  <a:pt x="6037" y="9068"/>
                </a:cubicBezTo>
                <a:cubicBezTo>
                  <a:pt x="5791" y="9068"/>
                  <a:pt x="5554" y="8737"/>
                  <a:pt x="5771" y="8520"/>
                </a:cubicBezTo>
                <a:lnTo>
                  <a:pt x="8858" y="5433"/>
                </a:lnTo>
                <a:cubicBezTo>
                  <a:pt x="8927" y="5371"/>
                  <a:pt x="9003" y="5344"/>
                  <a:pt x="9076" y="5344"/>
                </a:cubicBezTo>
                <a:close/>
                <a:moveTo>
                  <a:pt x="5174" y="6884"/>
                </a:moveTo>
                <a:cubicBezTo>
                  <a:pt x="5623" y="6884"/>
                  <a:pt x="6073" y="6995"/>
                  <a:pt x="6481" y="7223"/>
                </a:cubicBezTo>
                <a:lnTo>
                  <a:pt x="6018" y="7686"/>
                </a:lnTo>
                <a:cubicBezTo>
                  <a:pt x="5740" y="7558"/>
                  <a:pt x="5447" y="7496"/>
                  <a:pt x="5157" y="7496"/>
                </a:cubicBezTo>
                <a:cubicBezTo>
                  <a:pt x="4611" y="7496"/>
                  <a:pt x="4076" y="7715"/>
                  <a:pt x="3673" y="8118"/>
                </a:cubicBezTo>
                <a:lnTo>
                  <a:pt x="1945" y="9847"/>
                </a:lnTo>
                <a:cubicBezTo>
                  <a:pt x="540" y="11347"/>
                  <a:pt x="1891" y="13380"/>
                  <a:pt x="3488" y="13380"/>
                </a:cubicBezTo>
                <a:cubicBezTo>
                  <a:pt x="3961" y="13380"/>
                  <a:pt x="4456" y="13201"/>
                  <a:pt x="4907" y="12778"/>
                </a:cubicBezTo>
                <a:cubicBezTo>
                  <a:pt x="5049" y="12636"/>
                  <a:pt x="4919" y="12440"/>
                  <a:pt x="4767" y="12440"/>
                </a:cubicBezTo>
                <a:cubicBezTo>
                  <a:pt x="4721" y="12440"/>
                  <a:pt x="4673" y="12458"/>
                  <a:pt x="4630" y="12501"/>
                </a:cubicBezTo>
                <a:cubicBezTo>
                  <a:pt x="4306" y="12825"/>
                  <a:pt x="3873" y="12987"/>
                  <a:pt x="3441" y="12987"/>
                </a:cubicBezTo>
                <a:cubicBezTo>
                  <a:pt x="3009" y="12987"/>
                  <a:pt x="2577" y="12825"/>
                  <a:pt x="2253" y="12501"/>
                </a:cubicBezTo>
                <a:cubicBezTo>
                  <a:pt x="1605" y="11853"/>
                  <a:pt x="1605" y="10772"/>
                  <a:pt x="2253" y="10124"/>
                </a:cubicBezTo>
                <a:lnTo>
                  <a:pt x="3981" y="8427"/>
                </a:lnTo>
                <a:cubicBezTo>
                  <a:pt x="4284" y="8102"/>
                  <a:pt x="4708" y="7930"/>
                  <a:pt x="5137" y="7930"/>
                </a:cubicBezTo>
                <a:cubicBezTo>
                  <a:pt x="5320" y="7930"/>
                  <a:pt x="5503" y="7961"/>
                  <a:pt x="5679" y="8026"/>
                </a:cubicBezTo>
                <a:lnTo>
                  <a:pt x="5494" y="8242"/>
                </a:lnTo>
                <a:cubicBezTo>
                  <a:pt x="4970" y="8766"/>
                  <a:pt x="5475" y="9511"/>
                  <a:pt x="6046" y="9511"/>
                </a:cubicBezTo>
                <a:cubicBezTo>
                  <a:pt x="6214" y="9511"/>
                  <a:pt x="6388" y="9446"/>
                  <a:pt x="6543" y="9291"/>
                </a:cubicBezTo>
                <a:lnTo>
                  <a:pt x="6728" y="9075"/>
                </a:lnTo>
                <a:lnTo>
                  <a:pt x="6728" y="9075"/>
                </a:lnTo>
                <a:cubicBezTo>
                  <a:pt x="6944" y="9692"/>
                  <a:pt x="6790" y="10340"/>
                  <a:pt x="6327" y="10772"/>
                </a:cubicBezTo>
                <a:lnTo>
                  <a:pt x="5370" y="11760"/>
                </a:lnTo>
                <a:cubicBezTo>
                  <a:pt x="5201" y="11905"/>
                  <a:pt x="5354" y="12126"/>
                  <a:pt x="5517" y="12126"/>
                </a:cubicBezTo>
                <a:cubicBezTo>
                  <a:pt x="5562" y="12126"/>
                  <a:pt x="5608" y="12109"/>
                  <a:pt x="5648" y="12069"/>
                </a:cubicBezTo>
                <a:lnTo>
                  <a:pt x="6636" y="11081"/>
                </a:lnTo>
                <a:cubicBezTo>
                  <a:pt x="7253" y="10464"/>
                  <a:pt x="7407" y="9538"/>
                  <a:pt x="7068" y="8766"/>
                </a:cubicBezTo>
                <a:lnTo>
                  <a:pt x="7531" y="8304"/>
                </a:lnTo>
                <a:lnTo>
                  <a:pt x="7531" y="8304"/>
                </a:lnTo>
                <a:cubicBezTo>
                  <a:pt x="8117" y="9353"/>
                  <a:pt x="7932" y="10680"/>
                  <a:pt x="7068" y="11513"/>
                </a:cubicBezTo>
                <a:lnTo>
                  <a:pt x="5370" y="13211"/>
                </a:lnTo>
                <a:cubicBezTo>
                  <a:pt x="4830" y="13751"/>
                  <a:pt x="4136" y="14021"/>
                  <a:pt x="3441" y="14021"/>
                </a:cubicBezTo>
                <a:cubicBezTo>
                  <a:pt x="2747" y="14021"/>
                  <a:pt x="2053" y="13751"/>
                  <a:pt x="1513" y="13211"/>
                </a:cubicBezTo>
                <a:cubicBezTo>
                  <a:pt x="463" y="12161"/>
                  <a:pt x="463" y="10464"/>
                  <a:pt x="1513" y="9384"/>
                </a:cubicBezTo>
                <a:lnTo>
                  <a:pt x="3241" y="7686"/>
                </a:lnTo>
                <a:cubicBezTo>
                  <a:pt x="3769" y="7158"/>
                  <a:pt x="4469" y="6884"/>
                  <a:pt x="5174" y="6884"/>
                </a:cubicBezTo>
                <a:close/>
                <a:moveTo>
                  <a:pt x="12008" y="0"/>
                </a:moveTo>
                <a:cubicBezTo>
                  <a:pt x="11755" y="0"/>
                  <a:pt x="11706" y="404"/>
                  <a:pt x="11975" y="434"/>
                </a:cubicBezTo>
                <a:cubicBezTo>
                  <a:pt x="14228" y="711"/>
                  <a:pt x="15153" y="3427"/>
                  <a:pt x="13580" y="5032"/>
                </a:cubicBezTo>
                <a:lnTo>
                  <a:pt x="11851" y="6730"/>
                </a:lnTo>
                <a:cubicBezTo>
                  <a:pt x="11323" y="7257"/>
                  <a:pt x="10634" y="7532"/>
                  <a:pt x="9931" y="7532"/>
                </a:cubicBezTo>
                <a:cubicBezTo>
                  <a:pt x="9484" y="7532"/>
                  <a:pt x="9031" y="7421"/>
                  <a:pt x="8611" y="7192"/>
                </a:cubicBezTo>
                <a:lnTo>
                  <a:pt x="9074" y="6730"/>
                </a:lnTo>
                <a:cubicBezTo>
                  <a:pt x="9351" y="6853"/>
                  <a:pt x="9629" y="6915"/>
                  <a:pt x="9938" y="6915"/>
                </a:cubicBezTo>
                <a:cubicBezTo>
                  <a:pt x="10493" y="6915"/>
                  <a:pt x="11018" y="6699"/>
                  <a:pt x="11419" y="6297"/>
                </a:cubicBezTo>
                <a:lnTo>
                  <a:pt x="13147" y="4600"/>
                </a:lnTo>
                <a:cubicBezTo>
                  <a:pt x="14553" y="3076"/>
                  <a:pt x="13201" y="1037"/>
                  <a:pt x="11602" y="1037"/>
                </a:cubicBezTo>
                <a:cubicBezTo>
                  <a:pt x="11130" y="1037"/>
                  <a:pt x="10635" y="1215"/>
                  <a:pt x="10185" y="1637"/>
                </a:cubicBezTo>
                <a:lnTo>
                  <a:pt x="8456" y="3366"/>
                </a:lnTo>
                <a:cubicBezTo>
                  <a:pt x="7839" y="3952"/>
                  <a:pt x="7685" y="4847"/>
                  <a:pt x="7994" y="5649"/>
                </a:cubicBezTo>
                <a:lnTo>
                  <a:pt x="8024" y="5680"/>
                </a:lnTo>
                <a:lnTo>
                  <a:pt x="7561" y="6143"/>
                </a:lnTo>
                <a:cubicBezTo>
                  <a:pt x="6975" y="5094"/>
                  <a:pt x="7160" y="3767"/>
                  <a:pt x="8024" y="2934"/>
                </a:cubicBezTo>
                <a:lnTo>
                  <a:pt x="9753" y="1205"/>
                </a:lnTo>
                <a:cubicBezTo>
                  <a:pt x="10061" y="897"/>
                  <a:pt x="10432" y="650"/>
                  <a:pt x="10864" y="526"/>
                </a:cubicBezTo>
                <a:cubicBezTo>
                  <a:pt x="11092" y="441"/>
                  <a:pt x="11004" y="118"/>
                  <a:pt x="10794" y="118"/>
                </a:cubicBezTo>
                <a:cubicBezTo>
                  <a:pt x="10777" y="118"/>
                  <a:pt x="10759" y="120"/>
                  <a:pt x="10740" y="125"/>
                </a:cubicBezTo>
                <a:cubicBezTo>
                  <a:pt x="10246" y="249"/>
                  <a:pt x="9814" y="526"/>
                  <a:pt x="9444" y="897"/>
                </a:cubicBezTo>
                <a:lnTo>
                  <a:pt x="7716" y="2594"/>
                </a:lnTo>
                <a:cubicBezTo>
                  <a:pt x="6697" y="3613"/>
                  <a:pt x="6512" y="5217"/>
                  <a:pt x="7253" y="6452"/>
                </a:cubicBezTo>
                <a:lnTo>
                  <a:pt x="6790" y="6915"/>
                </a:lnTo>
                <a:cubicBezTo>
                  <a:pt x="6286" y="6612"/>
                  <a:pt x="5720" y="6464"/>
                  <a:pt x="5158" y="6464"/>
                </a:cubicBezTo>
                <a:cubicBezTo>
                  <a:pt x="4343" y="6464"/>
                  <a:pt x="3535" y="6775"/>
                  <a:pt x="2932" y="7378"/>
                </a:cubicBezTo>
                <a:lnTo>
                  <a:pt x="1235" y="9106"/>
                </a:lnTo>
                <a:cubicBezTo>
                  <a:pt x="0" y="10310"/>
                  <a:pt x="0" y="12316"/>
                  <a:pt x="1235" y="13519"/>
                </a:cubicBezTo>
                <a:cubicBezTo>
                  <a:pt x="1837" y="14136"/>
                  <a:pt x="2639" y="14445"/>
                  <a:pt x="3441" y="14445"/>
                </a:cubicBezTo>
                <a:cubicBezTo>
                  <a:pt x="4244" y="14445"/>
                  <a:pt x="5046" y="14136"/>
                  <a:pt x="5648" y="13519"/>
                </a:cubicBezTo>
                <a:lnTo>
                  <a:pt x="7407" y="11791"/>
                </a:lnTo>
                <a:cubicBezTo>
                  <a:pt x="8395" y="10772"/>
                  <a:pt x="8611" y="9198"/>
                  <a:pt x="7870" y="7964"/>
                </a:cubicBezTo>
                <a:lnTo>
                  <a:pt x="8333" y="7501"/>
                </a:lnTo>
                <a:cubicBezTo>
                  <a:pt x="8837" y="7804"/>
                  <a:pt x="9403" y="7952"/>
                  <a:pt x="9965" y="7952"/>
                </a:cubicBezTo>
                <a:cubicBezTo>
                  <a:pt x="10780" y="7952"/>
                  <a:pt x="11588" y="7641"/>
                  <a:pt x="12191" y="7038"/>
                </a:cubicBezTo>
                <a:lnTo>
                  <a:pt x="13919" y="5310"/>
                </a:lnTo>
                <a:cubicBezTo>
                  <a:pt x="15123" y="4106"/>
                  <a:pt x="15123" y="2100"/>
                  <a:pt x="13919" y="897"/>
                </a:cubicBezTo>
                <a:lnTo>
                  <a:pt x="13857" y="897"/>
                </a:lnTo>
                <a:cubicBezTo>
                  <a:pt x="13363" y="403"/>
                  <a:pt x="12746" y="94"/>
                  <a:pt x="12036" y="2"/>
                </a:cubicBezTo>
                <a:cubicBezTo>
                  <a:pt x="12027" y="1"/>
                  <a:pt x="12018" y="0"/>
                  <a:pt x="1200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558" name="Google Shape;12558;p23"/>
          <p:cNvGrpSpPr/>
          <p:nvPr/>
        </p:nvGrpSpPr>
        <p:grpSpPr>
          <a:xfrm>
            <a:off x="7000113" y="2882093"/>
            <a:ext cx="361900" cy="363425"/>
            <a:chOff x="5505525" y="2463200"/>
            <a:chExt cx="361900" cy="363425"/>
          </a:xfrm>
        </p:grpSpPr>
        <p:sp>
          <p:nvSpPr>
            <p:cNvPr id="12559" name="Google Shape;12559;p23"/>
            <p:cNvSpPr/>
            <p:nvPr/>
          </p:nvSpPr>
          <p:spPr>
            <a:xfrm>
              <a:off x="5505525" y="2545775"/>
              <a:ext cx="361900" cy="280850"/>
            </a:xfrm>
            <a:custGeom>
              <a:avLst/>
              <a:gdLst/>
              <a:ahLst/>
              <a:cxnLst/>
              <a:rect l="l" t="t" r="r" b="b"/>
              <a:pathLst>
                <a:path w="14476" h="11234" extrusionOk="0">
                  <a:moveTo>
                    <a:pt x="5834" y="6018"/>
                  </a:moveTo>
                  <a:cubicBezTo>
                    <a:pt x="6019" y="6018"/>
                    <a:pt x="6173" y="6142"/>
                    <a:pt x="6173" y="6327"/>
                  </a:cubicBezTo>
                  <a:cubicBezTo>
                    <a:pt x="6173" y="6537"/>
                    <a:pt x="6002" y="6661"/>
                    <a:pt x="5835" y="6661"/>
                  </a:cubicBezTo>
                  <a:cubicBezTo>
                    <a:pt x="5755" y="6661"/>
                    <a:pt x="5677" y="6633"/>
                    <a:pt x="5618" y="6574"/>
                  </a:cubicBezTo>
                  <a:cubicBezTo>
                    <a:pt x="5402" y="6358"/>
                    <a:pt x="5556" y="6018"/>
                    <a:pt x="5834" y="6018"/>
                  </a:cubicBezTo>
                  <a:close/>
                  <a:moveTo>
                    <a:pt x="8519" y="6018"/>
                  </a:moveTo>
                  <a:cubicBezTo>
                    <a:pt x="8796" y="6018"/>
                    <a:pt x="8951" y="6358"/>
                    <a:pt x="8735" y="6574"/>
                  </a:cubicBezTo>
                  <a:cubicBezTo>
                    <a:pt x="8665" y="6633"/>
                    <a:pt x="8584" y="6661"/>
                    <a:pt x="8504" y="6661"/>
                  </a:cubicBezTo>
                  <a:cubicBezTo>
                    <a:pt x="8336" y="6661"/>
                    <a:pt x="8179" y="6537"/>
                    <a:pt x="8179" y="6327"/>
                  </a:cubicBezTo>
                  <a:cubicBezTo>
                    <a:pt x="8179" y="6142"/>
                    <a:pt x="8334" y="6018"/>
                    <a:pt x="8519" y="6018"/>
                  </a:cubicBezTo>
                  <a:close/>
                  <a:moveTo>
                    <a:pt x="4322" y="2562"/>
                  </a:moveTo>
                  <a:lnTo>
                    <a:pt x="4414" y="3086"/>
                  </a:lnTo>
                  <a:lnTo>
                    <a:pt x="1606" y="3086"/>
                  </a:lnTo>
                  <a:cubicBezTo>
                    <a:pt x="1592" y="3083"/>
                    <a:pt x="1580" y="3082"/>
                    <a:pt x="1567" y="3082"/>
                  </a:cubicBezTo>
                  <a:cubicBezTo>
                    <a:pt x="1463" y="3082"/>
                    <a:pt x="1390" y="3189"/>
                    <a:pt x="1390" y="3272"/>
                  </a:cubicBezTo>
                  <a:lnTo>
                    <a:pt x="1390" y="7561"/>
                  </a:lnTo>
                  <a:cubicBezTo>
                    <a:pt x="1390" y="7700"/>
                    <a:pt x="1498" y="7770"/>
                    <a:pt x="1606" y="7770"/>
                  </a:cubicBezTo>
                  <a:cubicBezTo>
                    <a:pt x="1714" y="7770"/>
                    <a:pt x="1822" y="7700"/>
                    <a:pt x="1822" y="7561"/>
                  </a:cubicBezTo>
                  <a:lnTo>
                    <a:pt x="1822" y="3488"/>
                  </a:lnTo>
                  <a:lnTo>
                    <a:pt x="4538" y="3488"/>
                  </a:lnTo>
                  <a:lnTo>
                    <a:pt x="4723" y="4383"/>
                  </a:lnTo>
                  <a:cubicBezTo>
                    <a:pt x="4784" y="4629"/>
                    <a:pt x="5000" y="4815"/>
                    <a:pt x="5278" y="4845"/>
                  </a:cubicBezTo>
                  <a:lnTo>
                    <a:pt x="9229" y="4845"/>
                  </a:lnTo>
                  <a:lnTo>
                    <a:pt x="9198" y="5000"/>
                  </a:lnTo>
                  <a:cubicBezTo>
                    <a:pt x="9136" y="5339"/>
                    <a:pt x="8858" y="5586"/>
                    <a:pt x="8488" y="5617"/>
                  </a:cubicBezTo>
                  <a:lnTo>
                    <a:pt x="5247" y="5617"/>
                  </a:lnTo>
                  <a:cubicBezTo>
                    <a:pt x="5031" y="5617"/>
                    <a:pt x="4970" y="5926"/>
                    <a:pt x="5186" y="6018"/>
                  </a:cubicBezTo>
                  <a:cubicBezTo>
                    <a:pt x="5124" y="6111"/>
                    <a:pt x="5093" y="6234"/>
                    <a:pt x="5093" y="6358"/>
                  </a:cubicBezTo>
                  <a:cubicBezTo>
                    <a:pt x="5093" y="6714"/>
                    <a:pt x="5382" y="6865"/>
                    <a:pt x="5704" y="6865"/>
                  </a:cubicBezTo>
                  <a:cubicBezTo>
                    <a:pt x="6191" y="6865"/>
                    <a:pt x="6754" y="6520"/>
                    <a:pt x="6513" y="6018"/>
                  </a:cubicBezTo>
                  <a:lnTo>
                    <a:pt x="7840" y="6018"/>
                  </a:lnTo>
                  <a:cubicBezTo>
                    <a:pt x="7581" y="6536"/>
                    <a:pt x="7939" y="7108"/>
                    <a:pt x="8489" y="7108"/>
                  </a:cubicBezTo>
                  <a:cubicBezTo>
                    <a:pt x="8529" y="7108"/>
                    <a:pt x="8570" y="7105"/>
                    <a:pt x="8611" y="7098"/>
                  </a:cubicBezTo>
                  <a:cubicBezTo>
                    <a:pt x="9198" y="7037"/>
                    <a:pt x="9475" y="6327"/>
                    <a:pt x="9074" y="5864"/>
                  </a:cubicBezTo>
                  <a:cubicBezTo>
                    <a:pt x="9352" y="5710"/>
                    <a:pt x="9568" y="5401"/>
                    <a:pt x="9630" y="5092"/>
                  </a:cubicBezTo>
                  <a:lnTo>
                    <a:pt x="9938" y="3488"/>
                  </a:lnTo>
                  <a:lnTo>
                    <a:pt x="12654" y="3488"/>
                  </a:lnTo>
                  <a:lnTo>
                    <a:pt x="12654" y="9444"/>
                  </a:lnTo>
                  <a:lnTo>
                    <a:pt x="1822" y="9413"/>
                  </a:lnTo>
                  <a:lnTo>
                    <a:pt x="1822" y="8611"/>
                  </a:lnTo>
                  <a:cubicBezTo>
                    <a:pt x="1822" y="8472"/>
                    <a:pt x="1714" y="8402"/>
                    <a:pt x="1606" y="8402"/>
                  </a:cubicBezTo>
                  <a:cubicBezTo>
                    <a:pt x="1498" y="8402"/>
                    <a:pt x="1390" y="8472"/>
                    <a:pt x="1390" y="8611"/>
                  </a:cubicBezTo>
                  <a:lnTo>
                    <a:pt x="1390" y="9444"/>
                  </a:lnTo>
                  <a:lnTo>
                    <a:pt x="988" y="9444"/>
                  </a:lnTo>
                  <a:lnTo>
                    <a:pt x="988" y="3302"/>
                  </a:lnTo>
                  <a:cubicBezTo>
                    <a:pt x="988" y="2901"/>
                    <a:pt x="1297" y="2562"/>
                    <a:pt x="1698" y="2562"/>
                  </a:cubicBezTo>
                  <a:close/>
                  <a:moveTo>
                    <a:pt x="12809" y="2531"/>
                  </a:moveTo>
                  <a:cubicBezTo>
                    <a:pt x="13210" y="2531"/>
                    <a:pt x="13518" y="2870"/>
                    <a:pt x="13518" y="3302"/>
                  </a:cubicBezTo>
                  <a:lnTo>
                    <a:pt x="13518" y="9475"/>
                  </a:lnTo>
                  <a:lnTo>
                    <a:pt x="13086" y="9413"/>
                  </a:lnTo>
                  <a:lnTo>
                    <a:pt x="13086" y="3241"/>
                  </a:lnTo>
                  <a:cubicBezTo>
                    <a:pt x="13086" y="3117"/>
                    <a:pt x="12994" y="3025"/>
                    <a:pt x="12870" y="3025"/>
                  </a:cubicBezTo>
                  <a:lnTo>
                    <a:pt x="10000" y="3025"/>
                  </a:lnTo>
                  <a:lnTo>
                    <a:pt x="10093" y="2531"/>
                  </a:lnTo>
                  <a:close/>
                  <a:moveTo>
                    <a:pt x="7963" y="9845"/>
                  </a:moveTo>
                  <a:cubicBezTo>
                    <a:pt x="7963" y="9999"/>
                    <a:pt x="7840" y="10123"/>
                    <a:pt x="7685" y="10123"/>
                  </a:cubicBezTo>
                  <a:lnTo>
                    <a:pt x="6790" y="10123"/>
                  </a:lnTo>
                  <a:cubicBezTo>
                    <a:pt x="6636" y="10123"/>
                    <a:pt x="6544" y="9999"/>
                    <a:pt x="6544" y="9845"/>
                  </a:cubicBezTo>
                  <a:close/>
                  <a:moveTo>
                    <a:pt x="10741" y="0"/>
                  </a:moveTo>
                  <a:cubicBezTo>
                    <a:pt x="10401" y="31"/>
                    <a:pt x="10093" y="278"/>
                    <a:pt x="10000" y="617"/>
                  </a:cubicBezTo>
                  <a:lnTo>
                    <a:pt x="9877" y="1389"/>
                  </a:lnTo>
                  <a:lnTo>
                    <a:pt x="7932" y="1389"/>
                  </a:lnTo>
                  <a:cubicBezTo>
                    <a:pt x="7655" y="1389"/>
                    <a:pt x="7655" y="1821"/>
                    <a:pt x="7932" y="1821"/>
                  </a:cubicBezTo>
                  <a:lnTo>
                    <a:pt x="9784" y="1821"/>
                  </a:lnTo>
                  <a:lnTo>
                    <a:pt x="9290" y="4413"/>
                  </a:lnTo>
                  <a:lnTo>
                    <a:pt x="5278" y="4413"/>
                  </a:lnTo>
                  <a:cubicBezTo>
                    <a:pt x="5186" y="4413"/>
                    <a:pt x="5124" y="4352"/>
                    <a:pt x="5124" y="4290"/>
                  </a:cubicBezTo>
                  <a:lnTo>
                    <a:pt x="4661" y="2006"/>
                  </a:lnTo>
                  <a:cubicBezTo>
                    <a:pt x="4630" y="1914"/>
                    <a:pt x="4692" y="1821"/>
                    <a:pt x="4815" y="1821"/>
                  </a:cubicBezTo>
                  <a:lnTo>
                    <a:pt x="6605" y="1821"/>
                  </a:lnTo>
                  <a:cubicBezTo>
                    <a:pt x="6914" y="1821"/>
                    <a:pt x="6914" y="1389"/>
                    <a:pt x="6605" y="1389"/>
                  </a:cubicBezTo>
                  <a:lnTo>
                    <a:pt x="4815" y="1389"/>
                  </a:lnTo>
                  <a:cubicBezTo>
                    <a:pt x="4445" y="1389"/>
                    <a:pt x="4167" y="1728"/>
                    <a:pt x="4229" y="2099"/>
                  </a:cubicBezTo>
                  <a:lnTo>
                    <a:pt x="4229" y="2130"/>
                  </a:lnTo>
                  <a:lnTo>
                    <a:pt x="1698" y="2130"/>
                  </a:lnTo>
                  <a:cubicBezTo>
                    <a:pt x="1050" y="2130"/>
                    <a:pt x="556" y="2654"/>
                    <a:pt x="556" y="3302"/>
                  </a:cubicBezTo>
                  <a:lnTo>
                    <a:pt x="556" y="9475"/>
                  </a:lnTo>
                  <a:lnTo>
                    <a:pt x="217" y="9475"/>
                  </a:lnTo>
                  <a:cubicBezTo>
                    <a:pt x="93" y="9475"/>
                    <a:pt x="1" y="9567"/>
                    <a:pt x="1" y="9660"/>
                  </a:cubicBezTo>
                  <a:lnTo>
                    <a:pt x="1" y="10185"/>
                  </a:lnTo>
                  <a:cubicBezTo>
                    <a:pt x="1" y="10771"/>
                    <a:pt x="464" y="11234"/>
                    <a:pt x="1050" y="11234"/>
                  </a:cubicBezTo>
                  <a:lnTo>
                    <a:pt x="11543" y="11234"/>
                  </a:lnTo>
                  <a:cubicBezTo>
                    <a:pt x="11852" y="11234"/>
                    <a:pt x="11852" y="10833"/>
                    <a:pt x="11543" y="10833"/>
                  </a:cubicBezTo>
                  <a:lnTo>
                    <a:pt x="1050" y="10833"/>
                  </a:lnTo>
                  <a:cubicBezTo>
                    <a:pt x="711" y="10802"/>
                    <a:pt x="433" y="10524"/>
                    <a:pt x="433" y="10185"/>
                  </a:cubicBezTo>
                  <a:lnTo>
                    <a:pt x="433" y="9845"/>
                  </a:lnTo>
                  <a:lnTo>
                    <a:pt x="6111" y="9845"/>
                  </a:lnTo>
                  <a:cubicBezTo>
                    <a:pt x="6111" y="10215"/>
                    <a:pt x="6420" y="10524"/>
                    <a:pt x="6790" y="10524"/>
                  </a:cubicBezTo>
                  <a:lnTo>
                    <a:pt x="7685" y="10524"/>
                  </a:lnTo>
                  <a:cubicBezTo>
                    <a:pt x="7703" y="10525"/>
                    <a:pt x="7720" y="10526"/>
                    <a:pt x="7736" y="10526"/>
                  </a:cubicBezTo>
                  <a:cubicBezTo>
                    <a:pt x="8084" y="10526"/>
                    <a:pt x="8364" y="10228"/>
                    <a:pt x="8364" y="9845"/>
                  </a:cubicBezTo>
                  <a:lnTo>
                    <a:pt x="14074" y="9845"/>
                  </a:lnTo>
                  <a:lnTo>
                    <a:pt x="14074" y="10154"/>
                  </a:lnTo>
                  <a:cubicBezTo>
                    <a:pt x="14074" y="10493"/>
                    <a:pt x="13765" y="10802"/>
                    <a:pt x="13426" y="10802"/>
                  </a:cubicBezTo>
                  <a:lnTo>
                    <a:pt x="12685" y="10802"/>
                  </a:lnTo>
                  <a:cubicBezTo>
                    <a:pt x="12407" y="10802"/>
                    <a:pt x="12407" y="11203"/>
                    <a:pt x="12685" y="11203"/>
                  </a:cubicBezTo>
                  <a:lnTo>
                    <a:pt x="13426" y="11203"/>
                  </a:lnTo>
                  <a:cubicBezTo>
                    <a:pt x="14012" y="11203"/>
                    <a:pt x="14475" y="10740"/>
                    <a:pt x="14475" y="10154"/>
                  </a:cubicBezTo>
                  <a:lnTo>
                    <a:pt x="14475" y="9660"/>
                  </a:lnTo>
                  <a:cubicBezTo>
                    <a:pt x="14475" y="9536"/>
                    <a:pt x="14382" y="9444"/>
                    <a:pt x="14259" y="9444"/>
                  </a:cubicBezTo>
                  <a:lnTo>
                    <a:pt x="13920" y="9444"/>
                  </a:lnTo>
                  <a:lnTo>
                    <a:pt x="13920" y="3302"/>
                  </a:lnTo>
                  <a:cubicBezTo>
                    <a:pt x="13920" y="2654"/>
                    <a:pt x="13426" y="2130"/>
                    <a:pt x="12778" y="2130"/>
                  </a:cubicBezTo>
                  <a:lnTo>
                    <a:pt x="10154" y="2130"/>
                  </a:lnTo>
                  <a:cubicBezTo>
                    <a:pt x="10247" y="1667"/>
                    <a:pt x="10340" y="1173"/>
                    <a:pt x="10432" y="710"/>
                  </a:cubicBezTo>
                  <a:cubicBezTo>
                    <a:pt x="10463" y="556"/>
                    <a:pt x="10586" y="432"/>
                    <a:pt x="10741" y="432"/>
                  </a:cubicBezTo>
                  <a:lnTo>
                    <a:pt x="11049" y="432"/>
                  </a:lnTo>
                  <a:cubicBezTo>
                    <a:pt x="11327" y="432"/>
                    <a:pt x="11327" y="0"/>
                    <a:pt x="11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0" name="Google Shape;12560;p23"/>
            <p:cNvSpPr/>
            <p:nvPr/>
          </p:nvSpPr>
          <p:spPr>
            <a:xfrm>
              <a:off x="5642100" y="2463200"/>
              <a:ext cx="89525" cy="109025"/>
            </a:xfrm>
            <a:custGeom>
              <a:avLst/>
              <a:gdLst/>
              <a:ahLst/>
              <a:cxnLst/>
              <a:rect l="l" t="t" r="r" b="b"/>
              <a:pathLst>
                <a:path w="3581" h="4361" extrusionOk="0">
                  <a:moveTo>
                    <a:pt x="1790" y="472"/>
                  </a:moveTo>
                  <a:cubicBezTo>
                    <a:pt x="1898" y="472"/>
                    <a:pt x="2006" y="541"/>
                    <a:pt x="2006" y="680"/>
                  </a:cubicBezTo>
                  <a:lnTo>
                    <a:pt x="2006" y="2717"/>
                  </a:lnTo>
                  <a:cubicBezTo>
                    <a:pt x="2006" y="2844"/>
                    <a:pt x="2108" y="2927"/>
                    <a:pt x="2212" y="2927"/>
                  </a:cubicBezTo>
                  <a:cubicBezTo>
                    <a:pt x="2259" y="2927"/>
                    <a:pt x="2307" y="2910"/>
                    <a:pt x="2346" y="2871"/>
                  </a:cubicBezTo>
                  <a:lnTo>
                    <a:pt x="2747" y="2470"/>
                  </a:lnTo>
                  <a:cubicBezTo>
                    <a:pt x="2793" y="2409"/>
                    <a:pt x="2848" y="2384"/>
                    <a:pt x="2902" y="2384"/>
                  </a:cubicBezTo>
                  <a:cubicBezTo>
                    <a:pt x="3066" y="2384"/>
                    <a:pt x="3218" y="2616"/>
                    <a:pt x="3056" y="2779"/>
                  </a:cubicBezTo>
                  <a:cubicBezTo>
                    <a:pt x="2840" y="2964"/>
                    <a:pt x="1945" y="3890"/>
                    <a:pt x="1945" y="3890"/>
                  </a:cubicBezTo>
                  <a:cubicBezTo>
                    <a:pt x="1898" y="3920"/>
                    <a:pt x="1844" y="3936"/>
                    <a:pt x="1790" y="3936"/>
                  </a:cubicBezTo>
                  <a:cubicBezTo>
                    <a:pt x="1736" y="3936"/>
                    <a:pt x="1682" y="3920"/>
                    <a:pt x="1636" y="3890"/>
                  </a:cubicBezTo>
                  <a:lnTo>
                    <a:pt x="525" y="2779"/>
                  </a:lnTo>
                  <a:cubicBezTo>
                    <a:pt x="380" y="2634"/>
                    <a:pt x="538" y="2413"/>
                    <a:pt x="702" y="2413"/>
                  </a:cubicBezTo>
                  <a:cubicBezTo>
                    <a:pt x="748" y="2413"/>
                    <a:pt x="793" y="2430"/>
                    <a:pt x="834" y="2470"/>
                  </a:cubicBezTo>
                  <a:lnTo>
                    <a:pt x="1204" y="2871"/>
                  </a:lnTo>
                  <a:cubicBezTo>
                    <a:pt x="1243" y="2910"/>
                    <a:pt x="1294" y="2927"/>
                    <a:pt x="1345" y="2927"/>
                  </a:cubicBezTo>
                  <a:cubicBezTo>
                    <a:pt x="1458" y="2927"/>
                    <a:pt x="1574" y="2844"/>
                    <a:pt x="1574" y="2717"/>
                  </a:cubicBezTo>
                  <a:lnTo>
                    <a:pt x="1574" y="680"/>
                  </a:lnTo>
                  <a:cubicBezTo>
                    <a:pt x="1574" y="541"/>
                    <a:pt x="1682" y="472"/>
                    <a:pt x="1790" y="472"/>
                  </a:cubicBezTo>
                  <a:close/>
                  <a:moveTo>
                    <a:pt x="1775" y="1"/>
                  </a:moveTo>
                  <a:cubicBezTo>
                    <a:pt x="1459" y="1"/>
                    <a:pt x="1142" y="217"/>
                    <a:pt x="1142" y="649"/>
                  </a:cubicBezTo>
                  <a:lnTo>
                    <a:pt x="1142" y="2192"/>
                  </a:lnTo>
                  <a:lnTo>
                    <a:pt x="1111" y="2161"/>
                  </a:lnTo>
                  <a:cubicBezTo>
                    <a:pt x="983" y="2033"/>
                    <a:pt x="811" y="1968"/>
                    <a:pt x="633" y="1968"/>
                  </a:cubicBezTo>
                  <a:cubicBezTo>
                    <a:pt x="597" y="1968"/>
                    <a:pt x="561" y="1971"/>
                    <a:pt x="525" y="1976"/>
                  </a:cubicBezTo>
                  <a:cubicBezTo>
                    <a:pt x="309" y="2038"/>
                    <a:pt x="124" y="2223"/>
                    <a:pt x="62" y="2470"/>
                  </a:cubicBezTo>
                  <a:cubicBezTo>
                    <a:pt x="0" y="2686"/>
                    <a:pt x="62" y="2902"/>
                    <a:pt x="216" y="3056"/>
                  </a:cubicBezTo>
                  <a:lnTo>
                    <a:pt x="1327" y="4198"/>
                  </a:lnTo>
                  <a:cubicBezTo>
                    <a:pt x="1451" y="4306"/>
                    <a:pt x="1613" y="4360"/>
                    <a:pt x="1775" y="4360"/>
                  </a:cubicBezTo>
                  <a:cubicBezTo>
                    <a:pt x="1937" y="4360"/>
                    <a:pt x="2099" y="4306"/>
                    <a:pt x="2222" y="4198"/>
                  </a:cubicBezTo>
                  <a:lnTo>
                    <a:pt x="3333" y="3087"/>
                  </a:lnTo>
                  <a:cubicBezTo>
                    <a:pt x="3580" y="2809"/>
                    <a:pt x="3580" y="2439"/>
                    <a:pt x="3333" y="2192"/>
                  </a:cubicBezTo>
                  <a:cubicBezTo>
                    <a:pt x="3210" y="2069"/>
                    <a:pt x="3056" y="2007"/>
                    <a:pt x="2871" y="2007"/>
                  </a:cubicBezTo>
                  <a:cubicBezTo>
                    <a:pt x="2716" y="2007"/>
                    <a:pt x="2562" y="2069"/>
                    <a:pt x="2438" y="2192"/>
                  </a:cubicBezTo>
                  <a:lnTo>
                    <a:pt x="2408" y="2192"/>
                  </a:lnTo>
                  <a:lnTo>
                    <a:pt x="2408" y="649"/>
                  </a:lnTo>
                  <a:cubicBezTo>
                    <a:pt x="2408" y="217"/>
                    <a:pt x="2091" y="1"/>
                    <a:pt x="17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61" name="Google Shape;12561;p23"/>
            <p:cNvSpPr/>
            <p:nvPr/>
          </p:nvSpPr>
          <p:spPr>
            <a:xfrm>
              <a:off x="5573425" y="2744825"/>
              <a:ext cx="226100" cy="10050"/>
            </a:xfrm>
            <a:custGeom>
              <a:avLst/>
              <a:gdLst/>
              <a:ahLst/>
              <a:cxnLst/>
              <a:rect l="l" t="t" r="r" b="b"/>
              <a:pathLst>
                <a:path w="9044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8765" y="402"/>
                  </a:lnTo>
                  <a:cubicBezTo>
                    <a:pt x="9043" y="402"/>
                    <a:pt x="9043" y="1"/>
                    <a:pt x="87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62" name="Google Shape;12562;p23"/>
          <p:cNvGrpSpPr/>
          <p:nvPr/>
        </p:nvGrpSpPr>
        <p:grpSpPr>
          <a:xfrm>
            <a:off x="7752657" y="2882480"/>
            <a:ext cx="299400" cy="362650"/>
            <a:chOff x="6260100" y="4141325"/>
            <a:chExt cx="299400" cy="362650"/>
          </a:xfrm>
        </p:grpSpPr>
        <p:sp>
          <p:nvSpPr>
            <p:cNvPr id="12563" name="Google Shape;12563;p23"/>
            <p:cNvSpPr/>
            <p:nvPr/>
          </p:nvSpPr>
          <p:spPr>
            <a:xfrm>
              <a:off x="6260100" y="4141325"/>
              <a:ext cx="299400" cy="362650"/>
            </a:xfrm>
            <a:custGeom>
              <a:avLst/>
              <a:gdLst/>
              <a:ahLst/>
              <a:cxnLst/>
              <a:rect l="l" t="t" r="r" b="b"/>
              <a:pathLst>
                <a:path w="11976" h="14506" extrusionOk="0">
                  <a:moveTo>
                    <a:pt x="8796" y="10956"/>
                  </a:moveTo>
                  <a:lnTo>
                    <a:pt x="8796" y="11419"/>
                  </a:lnTo>
                  <a:lnTo>
                    <a:pt x="4908" y="11419"/>
                  </a:lnTo>
                  <a:lnTo>
                    <a:pt x="4908" y="10956"/>
                  </a:lnTo>
                  <a:close/>
                  <a:moveTo>
                    <a:pt x="8796" y="11851"/>
                  </a:moveTo>
                  <a:lnTo>
                    <a:pt x="8796" y="12222"/>
                  </a:lnTo>
                  <a:lnTo>
                    <a:pt x="4908" y="12222"/>
                  </a:lnTo>
                  <a:lnTo>
                    <a:pt x="4908" y="11851"/>
                  </a:lnTo>
                  <a:close/>
                  <a:moveTo>
                    <a:pt x="8796" y="12654"/>
                  </a:moveTo>
                  <a:lnTo>
                    <a:pt x="8796" y="12931"/>
                  </a:lnTo>
                  <a:cubicBezTo>
                    <a:pt x="8796" y="13055"/>
                    <a:pt x="8673" y="13148"/>
                    <a:pt x="8580" y="13148"/>
                  </a:cubicBezTo>
                  <a:lnTo>
                    <a:pt x="6451" y="13148"/>
                  </a:lnTo>
                  <a:cubicBezTo>
                    <a:pt x="6204" y="13178"/>
                    <a:pt x="6204" y="13549"/>
                    <a:pt x="6451" y="13580"/>
                  </a:cubicBezTo>
                  <a:lnTo>
                    <a:pt x="8333" y="13580"/>
                  </a:lnTo>
                  <a:cubicBezTo>
                    <a:pt x="8241" y="13857"/>
                    <a:pt x="7994" y="14043"/>
                    <a:pt x="7685" y="14043"/>
                  </a:cubicBezTo>
                  <a:lnTo>
                    <a:pt x="6019" y="14043"/>
                  </a:lnTo>
                  <a:cubicBezTo>
                    <a:pt x="5710" y="14043"/>
                    <a:pt x="5463" y="13857"/>
                    <a:pt x="5371" y="13580"/>
                  </a:cubicBezTo>
                  <a:cubicBezTo>
                    <a:pt x="5618" y="13549"/>
                    <a:pt x="5618" y="13178"/>
                    <a:pt x="5371" y="13148"/>
                  </a:cubicBezTo>
                  <a:lnTo>
                    <a:pt x="5093" y="13148"/>
                  </a:lnTo>
                  <a:cubicBezTo>
                    <a:pt x="4970" y="13148"/>
                    <a:pt x="4877" y="13055"/>
                    <a:pt x="4877" y="12931"/>
                  </a:cubicBezTo>
                  <a:lnTo>
                    <a:pt x="4877" y="12654"/>
                  </a:lnTo>
                  <a:close/>
                  <a:moveTo>
                    <a:pt x="6852" y="0"/>
                  </a:moveTo>
                  <a:cubicBezTo>
                    <a:pt x="2315" y="0"/>
                    <a:pt x="1" y="5401"/>
                    <a:pt x="3118" y="8673"/>
                  </a:cubicBezTo>
                  <a:cubicBezTo>
                    <a:pt x="3396" y="8950"/>
                    <a:pt x="3550" y="9352"/>
                    <a:pt x="3550" y="9753"/>
                  </a:cubicBezTo>
                  <a:lnTo>
                    <a:pt x="3550" y="9784"/>
                  </a:lnTo>
                  <a:cubicBezTo>
                    <a:pt x="3519" y="10339"/>
                    <a:pt x="3920" y="10802"/>
                    <a:pt x="4476" y="10925"/>
                  </a:cubicBezTo>
                  <a:lnTo>
                    <a:pt x="4476" y="11450"/>
                  </a:lnTo>
                  <a:cubicBezTo>
                    <a:pt x="4468" y="11449"/>
                    <a:pt x="4461" y="11449"/>
                    <a:pt x="4454" y="11449"/>
                  </a:cubicBezTo>
                  <a:cubicBezTo>
                    <a:pt x="4236" y="11449"/>
                    <a:pt x="4236" y="11884"/>
                    <a:pt x="4454" y="11884"/>
                  </a:cubicBezTo>
                  <a:cubicBezTo>
                    <a:pt x="4461" y="11884"/>
                    <a:pt x="4468" y="11883"/>
                    <a:pt x="4476" y="11882"/>
                  </a:cubicBezTo>
                  <a:lnTo>
                    <a:pt x="4476" y="12253"/>
                  </a:lnTo>
                  <a:cubicBezTo>
                    <a:pt x="4468" y="12252"/>
                    <a:pt x="4461" y="12251"/>
                    <a:pt x="4454" y="12251"/>
                  </a:cubicBezTo>
                  <a:cubicBezTo>
                    <a:pt x="4236" y="12251"/>
                    <a:pt x="4236" y="12686"/>
                    <a:pt x="4454" y="12686"/>
                  </a:cubicBezTo>
                  <a:cubicBezTo>
                    <a:pt x="4461" y="12686"/>
                    <a:pt x="4468" y="12686"/>
                    <a:pt x="4476" y="12685"/>
                  </a:cubicBezTo>
                  <a:lnTo>
                    <a:pt x="4476" y="12962"/>
                  </a:lnTo>
                  <a:cubicBezTo>
                    <a:pt x="4476" y="13240"/>
                    <a:pt x="4661" y="13487"/>
                    <a:pt x="4939" y="13580"/>
                  </a:cubicBezTo>
                  <a:cubicBezTo>
                    <a:pt x="5031" y="14104"/>
                    <a:pt x="5463" y="14505"/>
                    <a:pt x="6019" y="14505"/>
                  </a:cubicBezTo>
                  <a:lnTo>
                    <a:pt x="7685" y="14505"/>
                  </a:lnTo>
                  <a:cubicBezTo>
                    <a:pt x="8210" y="14505"/>
                    <a:pt x="8673" y="14104"/>
                    <a:pt x="8735" y="13580"/>
                  </a:cubicBezTo>
                  <a:cubicBezTo>
                    <a:pt x="9012" y="13487"/>
                    <a:pt x="9198" y="13240"/>
                    <a:pt x="9198" y="12962"/>
                  </a:cubicBezTo>
                  <a:lnTo>
                    <a:pt x="9198" y="12685"/>
                  </a:lnTo>
                  <a:lnTo>
                    <a:pt x="9228" y="12685"/>
                  </a:lnTo>
                  <a:cubicBezTo>
                    <a:pt x="9475" y="12654"/>
                    <a:pt x="9475" y="12283"/>
                    <a:pt x="9228" y="12253"/>
                  </a:cubicBezTo>
                  <a:lnTo>
                    <a:pt x="9198" y="12253"/>
                  </a:lnTo>
                  <a:lnTo>
                    <a:pt x="9198" y="11882"/>
                  </a:lnTo>
                  <a:lnTo>
                    <a:pt x="9228" y="11882"/>
                  </a:lnTo>
                  <a:cubicBezTo>
                    <a:pt x="9475" y="11820"/>
                    <a:pt x="9475" y="11481"/>
                    <a:pt x="9228" y="11450"/>
                  </a:cubicBezTo>
                  <a:lnTo>
                    <a:pt x="9198" y="11450"/>
                  </a:lnTo>
                  <a:lnTo>
                    <a:pt x="9198" y="10925"/>
                  </a:lnTo>
                  <a:cubicBezTo>
                    <a:pt x="9753" y="10833"/>
                    <a:pt x="10154" y="10339"/>
                    <a:pt x="10154" y="9784"/>
                  </a:cubicBezTo>
                  <a:lnTo>
                    <a:pt x="10154" y="9753"/>
                  </a:lnTo>
                  <a:cubicBezTo>
                    <a:pt x="10154" y="9352"/>
                    <a:pt x="10309" y="8950"/>
                    <a:pt x="10586" y="8673"/>
                  </a:cubicBezTo>
                  <a:cubicBezTo>
                    <a:pt x="11481" y="7716"/>
                    <a:pt x="11975" y="6450"/>
                    <a:pt x="11975" y="5123"/>
                  </a:cubicBezTo>
                  <a:cubicBezTo>
                    <a:pt x="11975" y="3920"/>
                    <a:pt x="11543" y="2747"/>
                    <a:pt x="10772" y="1821"/>
                  </a:cubicBezTo>
                  <a:cubicBezTo>
                    <a:pt x="10726" y="1775"/>
                    <a:pt x="10673" y="1756"/>
                    <a:pt x="10621" y="1756"/>
                  </a:cubicBezTo>
                  <a:cubicBezTo>
                    <a:pt x="10462" y="1756"/>
                    <a:pt x="10316" y="1936"/>
                    <a:pt x="10432" y="2099"/>
                  </a:cubicBezTo>
                  <a:cubicBezTo>
                    <a:pt x="11975" y="3920"/>
                    <a:pt x="11913" y="6636"/>
                    <a:pt x="10247" y="8364"/>
                  </a:cubicBezTo>
                  <a:cubicBezTo>
                    <a:pt x="9877" y="8734"/>
                    <a:pt x="9691" y="9228"/>
                    <a:pt x="9691" y="9753"/>
                  </a:cubicBezTo>
                  <a:cubicBezTo>
                    <a:pt x="9691" y="10154"/>
                    <a:pt x="9383" y="10493"/>
                    <a:pt x="8951" y="10493"/>
                  </a:cubicBezTo>
                  <a:lnTo>
                    <a:pt x="4723" y="10493"/>
                  </a:lnTo>
                  <a:cubicBezTo>
                    <a:pt x="4291" y="10493"/>
                    <a:pt x="3951" y="10154"/>
                    <a:pt x="3951" y="9753"/>
                  </a:cubicBezTo>
                  <a:cubicBezTo>
                    <a:pt x="3982" y="9228"/>
                    <a:pt x="3797" y="8734"/>
                    <a:pt x="3426" y="8364"/>
                  </a:cubicBezTo>
                  <a:cubicBezTo>
                    <a:pt x="1729" y="6574"/>
                    <a:pt x="1729" y="3766"/>
                    <a:pt x="3396" y="1945"/>
                  </a:cubicBezTo>
                  <a:cubicBezTo>
                    <a:pt x="4317" y="938"/>
                    <a:pt x="5586" y="422"/>
                    <a:pt x="6861" y="422"/>
                  </a:cubicBezTo>
                  <a:cubicBezTo>
                    <a:pt x="7893" y="422"/>
                    <a:pt x="8928" y="761"/>
                    <a:pt x="9784" y="1451"/>
                  </a:cubicBezTo>
                  <a:cubicBezTo>
                    <a:pt x="9825" y="1480"/>
                    <a:pt x="9867" y="1493"/>
                    <a:pt x="9907" y="1493"/>
                  </a:cubicBezTo>
                  <a:cubicBezTo>
                    <a:pt x="10078" y="1493"/>
                    <a:pt x="10212" y="1262"/>
                    <a:pt x="10062" y="1111"/>
                  </a:cubicBezTo>
                  <a:cubicBezTo>
                    <a:pt x="9167" y="402"/>
                    <a:pt x="8056" y="0"/>
                    <a:pt x="69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564" name="Google Shape;12564;p23"/>
            <p:cNvGrpSpPr/>
            <p:nvPr/>
          </p:nvGrpSpPr>
          <p:grpSpPr>
            <a:xfrm>
              <a:off x="6355250" y="4215575"/>
              <a:ext cx="152075" cy="146425"/>
              <a:chOff x="6355250" y="4215575"/>
              <a:chExt cx="152075" cy="146425"/>
            </a:xfrm>
          </p:grpSpPr>
          <p:sp>
            <p:nvSpPr>
              <p:cNvPr id="12565" name="Google Shape;12565;p23"/>
              <p:cNvSpPr/>
              <p:nvPr/>
            </p:nvSpPr>
            <p:spPr>
              <a:xfrm>
                <a:off x="6368900" y="4215575"/>
                <a:ext cx="125000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5000" h="4963" extrusionOk="0">
                    <a:moveTo>
                      <a:pt x="2531" y="703"/>
                    </a:moveTo>
                    <a:lnTo>
                      <a:pt x="3025" y="1783"/>
                    </a:lnTo>
                    <a:cubicBezTo>
                      <a:pt x="3056" y="1845"/>
                      <a:pt x="3117" y="1907"/>
                      <a:pt x="3179" y="1907"/>
                    </a:cubicBezTo>
                    <a:lnTo>
                      <a:pt x="4352" y="2092"/>
                    </a:lnTo>
                    <a:lnTo>
                      <a:pt x="3488" y="2956"/>
                    </a:lnTo>
                    <a:cubicBezTo>
                      <a:pt x="3457" y="2987"/>
                      <a:pt x="3426" y="3079"/>
                      <a:pt x="3426" y="3141"/>
                    </a:cubicBezTo>
                    <a:lnTo>
                      <a:pt x="3642" y="4345"/>
                    </a:lnTo>
                    <a:lnTo>
                      <a:pt x="2624" y="3789"/>
                    </a:lnTo>
                    <a:cubicBezTo>
                      <a:pt x="2593" y="3758"/>
                      <a:pt x="2554" y="3743"/>
                      <a:pt x="2516" y="3743"/>
                    </a:cubicBezTo>
                    <a:cubicBezTo>
                      <a:pt x="2477" y="3743"/>
                      <a:pt x="2438" y="3758"/>
                      <a:pt x="2407" y="3789"/>
                    </a:cubicBezTo>
                    <a:lnTo>
                      <a:pt x="1420" y="4345"/>
                    </a:lnTo>
                    <a:lnTo>
                      <a:pt x="1605" y="3141"/>
                    </a:lnTo>
                    <a:cubicBezTo>
                      <a:pt x="1605" y="3079"/>
                      <a:pt x="1574" y="2987"/>
                      <a:pt x="1543" y="2956"/>
                    </a:cubicBezTo>
                    <a:lnTo>
                      <a:pt x="710" y="2092"/>
                    </a:lnTo>
                    <a:lnTo>
                      <a:pt x="1852" y="1907"/>
                    </a:lnTo>
                    <a:cubicBezTo>
                      <a:pt x="1945" y="1876"/>
                      <a:pt x="1975" y="1845"/>
                      <a:pt x="2006" y="1783"/>
                    </a:cubicBezTo>
                    <a:lnTo>
                      <a:pt x="2531" y="703"/>
                    </a:lnTo>
                    <a:close/>
                    <a:moveTo>
                      <a:pt x="2516" y="1"/>
                    </a:moveTo>
                    <a:cubicBezTo>
                      <a:pt x="2438" y="1"/>
                      <a:pt x="2361" y="39"/>
                      <a:pt x="2315" y="117"/>
                    </a:cubicBezTo>
                    <a:lnTo>
                      <a:pt x="1667" y="1505"/>
                    </a:lnTo>
                    <a:lnTo>
                      <a:pt x="216" y="1721"/>
                    </a:lnTo>
                    <a:cubicBezTo>
                      <a:pt x="62" y="1752"/>
                      <a:pt x="0" y="1968"/>
                      <a:pt x="124" y="2092"/>
                    </a:cubicBezTo>
                    <a:lnTo>
                      <a:pt x="1173" y="3172"/>
                    </a:lnTo>
                    <a:lnTo>
                      <a:pt x="926" y="4715"/>
                    </a:lnTo>
                    <a:cubicBezTo>
                      <a:pt x="902" y="4857"/>
                      <a:pt x="1006" y="4962"/>
                      <a:pt x="1125" y="4962"/>
                    </a:cubicBezTo>
                    <a:cubicBezTo>
                      <a:pt x="1161" y="4962"/>
                      <a:pt x="1199" y="4953"/>
                      <a:pt x="1235" y="4931"/>
                    </a:cubicBezTo>
                    <a:lnTo>
                      <a:pt x="2531" y="4221"/>
                    </a:lnTo>
                    <a:lnTo>
                      <a:pt x="3827" y="4931"/>
                    </a:lnTo>
                    <a:cubicBezTo>
                      <a:pt x="3863" y="4953"/>
                      <a:pt x="3899" y="4962"/>
                      <a:pt x="3933" y="4962"/>
                    </a:cubicBezTo>
                    <a:cubicBezTo>
                      <a:pt x="4045" y="4962"/>
                      <a:pt x="4136" y="4857"/>
                      <a:pt x="4136" y="4715"/>
                    </a:cubicBezTo>
                    <a:lnTo>
                      <a:pt x="3889" y="3172"/>
                    </a:lnTo>
                    <a:lnTo>
                      <a:pt x="4938" y="2092"/>
                    </a:lnTo>
                    <a:cubicBezTo>
                      <a:pt x="5000" y="2030"/>
                      <a:pt x="5000" y="1937"/>
                      <a:pt x="4969" y="1876"/>
                    </a:cubicBezTo>
                    <a:cubicBezTo>
                      <a:pt x="4969" y="1783"/>
                      <a:pt x="4876" y="1752"/>
                      <a:pt x="4815" y="1721"/>
                    </a:cubicBezTo>
                    <a:lnTo>
                      <a:pt x="3364" y="1505"/>
                    </a:lnTo>
                    <a:lnTo>
                      <a:pt x="2716" y="117"/>
                    </a:lnTo>
                    <a:cubicBezTo>
                      <a:pt x="2670" y="39"/>
                      <a:pt x="2593" y="1"/>
                      <a:pt x="2516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6" name="Google Shape;12566;p23"/>
              <p:cNvSpPr/>
              <p:nvPr/>
            </p:nvSpPr>
            <p:spPr>
              <a:xfrm>
                <a:off x="6426750" y="4338075"/>
                <a:ext cx="108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957" extrusionOk="0">
                    <a:moveTo>
                      <a:pt x="205" y="0"/>
                    </a:moveTo>
                    <a:cubicBezTo>
                      <a:pt x="109" y="0"/>
                      <a:pt x="16" y="62"/>
                      <a:pt x="1" y="185"/>
                    </a:cubicBezTo>
                    <a:lnTo>
                      <a:pt x="1" y="772"/>
                    </a:lnTo>
                    <a:cubicBezTo>
                      <a:pt x="16" y="895"/>
                      <a:pt x="109" y="957"/>
                      <a:pt x="205" y="957"/>
                    </a:cubicBezTo>
                    <a:cubicBezTo>
                      <a:pt x="302" y="957"/>
                      <a:pt x="402" y="895"/>
                      <a:pt x="433" y="772"/>
                    </a:cubicBezTo>
                    <a:lnTo>
                      <a:pt x="433" y="185"/>
                    </a:lnTo>
                    <a:cubicBezTo>
                      <a:pt x="402" y="62"/>
                      <a:pt x="302" y="0"/>
                      <a:pt x="20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7" name="Google Shape;12567;p23"/>
              <p:cNvSpPr/>
              <p:nvPr/>
            </p:nvSpPr>
            <p:spPr>
              <a:xfrm>
                <a:off x="6355250" y="4297175"/>
                <a:ext cx="25775" cy="14725"/>
              </a:xfrm>
              <a:custGeom>
                <a:avLst/>
                <a:gdLst/>
                <a:ahLst/>
                <a:cxnLst/>
                <a:rect l="l" t="t" r="r" b="b"/>
                <a:pathLst>
                  <a:path w="1031" h="589" extrusionOk="0">
                    <a:moveTo>
                      <a:pt x="731" y="0"/>
                    </a:moveTo>
                    <a:lnTo>
                      <a:pt x="207" y="186"/>
                    </a:lnTo>
                    <a:cubicBezTo>
                      <a:pt x="0" y="274"/>
                      <a:pt x="104" y="589"/>
                      <a:pt x="330" y="589"/>
                    </a:cubicBezTo>
                    <a:cubicBezTo>
                      <a:pt x="340" y="589"/>
                      <a:pt x="350" y="588"/>
                      <a:pt x="361" y="587"/>
                    </a:cubicBezTo>
                    <a:lnTo>
                      <a:pt x="855" y="402"/>
                    </a:lnTo>
                    <a:cubicBezTo>
                      <a:pt x="1030" y="285"/>
                      <a:pt x="956" y="29"/>
                      <a:pt x="764" y="29"/>
                    </a:cubicBezTo>
                    <a:cubicBezTo>
                      <a:pt x="754" y="29"/>
                      <a:pt x="743" y="30"/>
                      <a:pt x="731" y="31"/>
                    </a:cubicBezTo>
                    <a:lnTo>
                      <a:pt x="731" y="0"/>
                    </a:ln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8" name="Google Shape;12568;p23"/>
              <p:cNvSpPr/>
              <p:nvPr/>
            </p:nvSpPr>
            <p:spPr>
              <a:xfrm>
                <a:off x="6481000" y="4297125"/>
                <a:ext cx="26325" cy="1490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596" extrusionOk="0">
                    <a:moveTo>
                      <a:pt x="298" y="0"/>
                    </a:moveTo>
                    <a:cubicBezTo>
                      <a:pt x="103" y="0"/>
                      <a:pt x="1" y="257"/>
                      <a:pt x="176" y="404"/>
                    </a:cubicBezTo>
                    <a:lnTo>
                      <a:pt x="701" y="589"/>
                    </a:lnTo>
                    <a:cubicBezTo>
                      <a:pt x="720" y="594"/>
                      <a:pt x="738" y="596"/>
                      <a:pt x="755" y="596"/>
                    </a:cubicBezTo>
                    <a:cubicBezTo>
                      <a:pt x="965" y="596"/>
                      <a:pt x="1053" y="273"/>
                      <a:pt x="825" y="188"/>
                    </a:cubicBezTo>
                    <a:lnTo>
                      <a:pt x="331" y="2"/>
                    </a:lnTo>
                    <a:cubicBezTo>
                      <a:pt x="320" y="1"/>
                      <a:pt x="309" y="0"/>
                      <a:pt x="298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69" name="Google Shape;12569;p23"/>
              <p:cNvSpPr/>
              <p:nvPr/>
            </p:nvSpPr>
            <p:spPr>
              <a:xfrm>
                <a:off x="6461475" y="4217300"/>
                <a:ext cx="24300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912" extrusionOk="0">
                    <a:moveTo>
                      <a:pt x="655" y="0"/>
                    </a:moveTo>
                    <a:cubicBezTo>
                      <a:pt x="599" y="0"/>
                      <a:pt x="542" y="23"/>
                      <a:pt x="494" y="78"/>
                    </a:cubicBezTo>
                    <a:lnTo>
                      <a:pt x="124" y="572"/>
                    </a:lnTo>
                    <a:cubicBezTo>
                      <a:pt x="1" y="696"/>
                      <a:pt x="93" y="912"/>
                      <a:pt x="278" y="912"/>
                    </a:cubicBezTo>
                    <a:cubicBezTo>
                      <a:pt x="340" y="912"/>
                      <a:pt x="402" y="881"/>
                      <a:pt x="433" y="819"/>
                    </a:cubicBezTo>
                    <a:lnTo>
                      <a:pt x="834" y="356"/>
                    </a:lnTo>
                    <a:cubicBezTo>
                      <a:pt x="972" y="195"/>
                      <a:pt x="819" y="0"/>
                      <a:pt x="655" y="0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570" name="Google Shape;12570;p23"/>
              <p:cNvSpPr/>
              <p:nvPr/>
            </p:nvSpPr>
            <p:spPr>
              <a:xfrm>
                <a:off x="6380875" y="4218825"/>
                <a:ext cx="22775" cy="21275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51" extrusionOk="0">
                    <a:moveTo>
                      <a:pt x="291" y="1"/>
                    </a:moveTo>
                    <a:cubicBezTo>
                      <a:pt x="136" y="1"/>
                      <a:pt x="1" y="196"/>
                      <a:pt x="139" y="357"/>
                    </a:cubicBezTo>
                    <a:lnTo>
                      <a:pt x="478" y="758"/>
                    </a:lnTo>
                    <a:cubicBezTo>
                      <a:pt x="509" y="789"/>
                      <a:pt x="571" y="820"/>
                      <a:pt x="632" y="820"/>
                    </a:cubicBezTo>
                    <a:lnTo>
                      <a:pt x="632" y="851"/>
                    </a:lnTo>
                    <a:cubicBezTo>
                      <a:pt x="817" y="851"/>
                      <a:pt x="910" y="635"/>
                      <a:pt x="787" y="511"/>
                    </a:cubicBezTo>
                    <a:lnTo>
                      <a:pt x="447" y="79"/>
                    </a:lnTo>
                    <a:cubicBezTo>
                      <a:pt x="400" y="24"/>
                      <a:pt x="344" y="1"/>
                      <a:pt x="291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</p:grpSp>
      <p:grpSp>
        <p:nvGrpSpPr>
          <p:cNvPr id="12571" name="Google Shape;12571;p23"/>
          <p:cNvGrpSpPr/>
          <p:nvPr/>
        </p:nvGrpSpPr>
        <p:grpSpPr>
          <a:xfrm>
            <a:off x="7721032" y="3422728"/>
            <a:ext cx="362650" cy="361875"/>
            <a:chOff x="4755600" y="2463975"/>
            <a:chExt cx="362650" cy="361875"/>
          </a:xfrm>
        </p:grpSpPr>
        <p:sp>
          <p:nvSpPr>
            <p:cNvPr id="12572" name="Google Shape;12572;p23"/>
            <p:cNvSpPr/>
            <p:nvPr/>
          </p:nvSpPr>
          <p:spPr>
            <a:xfrm>
              <a:off x="4755600" y="2463975"/>
              <a:ext cx="362650" cy="361875"/>
            </a:xfrm>
            <a:custGeom>
              <a:avLst/>
              <a:gdLst/>
              <a:ahLst/>
              <a:cxnLst/>
              <a:rect l="l" t="t" r="r" b="b"/>
              <a:pathLst>
                <a:path w="14506" h="14475" extrusionOk="0">
                  <a:moveTo>
                    <a:pt x="5061" y="4044"/>
                  </a:moveTo>
                  <a:cubicBezTo>
                    <a:pt x="5185" y="4044"/>
                    <a:pt x="5277" y="4136"/>
                    <a:pt x="5247" y="4260"/>
                  </a:cubicBezTo>
                  <a:lnTo>
                    <a:pt x="5247" y="8364"/>
                  </a:lnTo>
                  <a:cubicBezTo>
                    <a:pt x="5277" y="8488"/>
                    <a:pt x="5185" y="8580"/>
                    <a:pt x="5061" y="8580"/>
                  </a:cubicBezTo>
                  <a:lnTo>
                    <a:pt x="5000" y="8580"/>
                  </a:lnTo>
                  <a:lnTo>
                    <a:pt x="5000" y="7840"/>
                  </a:lnTo>
                  <a:cubicBezTo>
                    <a:pt x="5000" y="7716"/>
                    <a:pt x="4907" y="7624"/>
                    <a:pt x="4784" y="7624"/>
                  </a:cubicBezTo>
                  <a:lnTo>
                    <a:pt x="4321" y="7593"/>
                  </a:lnTo>
                  <a:lnTo>
                    <a:pt x="4321" y="4260"/>
                  </a:lnTo>
                  <a:cubicBezTo>
                    <a:pt x="4321" y="4136"/>
                    <a:pt x="4413" y="4044"/>
                    <a:pt x="4537" y="4044"/>
                  </a:cubicBezTo>
                  <a:close/>
                  <a:moveTo>
                    <a:pt x="14073" y="10000"/>
                  </a:moveTo>
                  <a:lnTo>
                    <a:pt x="14073" y="10710"/>
                  </a:lnTo>
                  <a:cubicBezTo>
                    <a:pt x="14073" y="11080"/>
                    <a:pt x="13765" y="11358"/>
                    <a:pt x="13394" y="11358"/>
                  </a:cubicBezTo>
                  <a:lnTo>
                    <a:pt x="5000" y="11358"/>
                  </a:lnTo>
                  <a:lnTo>
                    <a:pt x="5000" y="10000"/>
                  </a:lnTo>
                  <a:close/>
                  <a:moveTo>
                    <a:pt x="9135" y="11790"/>
                  </a:moveTo>
                  <a:lnTo>
                    <a:pt x="9135" y="13148"/>
                  </a:lnTo>
                  <a:lnTo>
                    <a:pt x="7376" y="13148"/>
                  </a:lnTo>
                  <a:lnTo>
                    <a:pt x="7376" y="11790"/>
                  </a:lnTo>
                  <a:close/>
                  <a:moveTo>
                    <a:pt x="10555" y="13580"/>
                  </a:moveTo>
                  <a:cubicBezTo>
                    <a:pt x="10678" y="13580"/>
                    <a:pt x="10802" y="13673"/>
                    <a:pt x="10802" y="13827"/>
                  </a:cubicBezTo>
                  <a:cubicBezTo>
                    <a:pt x="10802" y="13950"/>
                    <a:pt x="10678" y="14043"/>
                    <a:pt x="10555" y="14043"/>
                  </a:cubicBezTo>
                  <a:lnTo>
                    <a:pt x="5926" y="14043"/>
                  </a:lnTo>
                  <a:cubicBezTo>
                    <a:pt x="5648" y="14012"/>
                    <a:pt x="5648" y="13611"/>
                    <a:pt x="5926" y="13580"/>
                  </a:cubicBezTo>
                  <a:close/>
                  <a:moveTo>
                    <a:pt x="11500" y="1"/>
                  </a:moveTo>
                  <a:cubicBezTo>
                    <a:pt x="11442" y="1"/>
                    <a:pt x="11388" y="32"/>
                    <a:pt x="11357" y="93"/>
                  </a:cubicBezTo>
                  <a:lnTo>
                    <a:pt x="9968" y="1667"/>
                  </a:lnTo>
                  <a:cubicBezTo>
                    <a:pt x="9845" y="1822"/>
                    <a:pt x="9938" y="2038"/>
                    <a:pt x="10123" y="2038"/>
                  </a:cubicBezTo>
                  <a:lnTo>
                    <a:pt x="10647" y="2038"/>
                  </a:lnTo>
                  <a:lnTo>
                    <a:pt x="10647" y="2593"/>
                  </a:lnTo>
                  <a:lnTo>
                    <a:pt x="5339" y="2593"/>
                  </a:lnTo>
                  <a:cubicBezTo>
                    <a:pt x="5061" y="2593"/>
                    <a:pt x="5061" y="3025"/>
                    <a:pt x="5339" y="3025"/>
                  </a:cubicBezTo>
                  <a:lnTo>
                    <a:pt x="10647" y="3025"/>
                  </a:lnTo>
                  <a:lnTo>
                    <a:pt x="10647" y="8426"/>
                  </a:lnTo>
                  <a:cubicBezTo>
                    <a:pt x="10647" y="8735"/>
                    <a:pt x="10894" y="9012"/>
                    <a:pt x="11203" y="9012"/>
                  </a:cubicBezTo>
                  <a:lnTo>
                    <a:pt x="11851" y="9012"/>
                  </a:lnTo>
                  <a:cubicBezTo>
                    <a:pt x="12160" y="9012"/>
                    <a:pt x="12407" y="8735"/>
                    <a:pt x="12407" y="8426"/>
                  </a:cubicBezTo>
                  <a:lnTo>
                    <a:pt x="12407" y="7778"/>
                  </a:lnTo>
                  <a:cubicBezTo>
                    <a:pt x="12391" y="7655"/>
                    <a:pt x="12299" y="7593"/>
                    <a:pt x="12206" y="7593"/>
                  </a:cubicBezTo>
                  <a:cubicBezTo>
                    <a:pt x="12113" y="7593"/>
                    <a:pt x="12021" y="7655"/>
                    <a:pt x="12005" y="7778"/>
                  </a:cubicBezTo>
                  <a:lnTo>
                    <a:pt x="12005" y="8426"/>
                  </a:lnTo>
                  <a:cubicBezTo>
                    <a:pt x="12005" y="8519"/>
                    <a:pt x="11944" y="8580"/>
                    <a:pt x="11851" y="8580"/>
                  </a:cubicBezTo>
                  <a:lnTo>
                    <a:pt x="11203" y="8580"/>
                  </a:lnTo>
                  <a:cubicBezTo>
                    <a:pt x="11110" y="8580"/>
                    <a:pt x="11049" y="8519"/>
                    <a:pt x="11049" y="8426"/>
                  </a:cubicBezTo>
                  <a:lnTo>
                    <a:pt x="11049" y="1822"/>
                  </a:lnTo>
                  <a:cubicBezTo>
                    <a:pt x="11049" y="1698"/>
                    <a:pt x="10956" y="1606"/>
                    <a:pt x="10833" y="1606"/>
                  </a:cubicBezTo>
                  <a:lnTo>
                    <a:pt x="10617" y="1606"/>
                  </a:lnTo>
                  <a:lnTo>
                    <a:pt x="11512" y="556"/>
                  </a:lnTo>
                  <a:lnTo>
                    <a:pt x="12437" y="1606"/>
                  </a:lnTo>
                  <a:lnTo>
                    <a:pt x="12191" y="1606"/>
                  </a:lnTo>
                  <a:cubicBezTo>
                    <a:pt x="12067" y="1606"/>
                    <a:pt x="11975" y="1698"/>
                    <a:pt x="11975" y="1822"/>
                  </a:cubicBezTo>
                  <a:lnTo>
                    <a:pt x="11975" y="6698"/>
                  </a:lnTo>
                  <a:cubicBezTo>
                    <a:pt x="11990" y="6821"/>
                    <a:pt x="12083" y="6883"/>
                    <a:pt x="12175" y="6883"/>
                  </a:cubicBezTo>
                  <a:cubicBezTo>
                    <a:pt x="12268" y="6883"/>
                    <a:pt x="12360" y="6821"/>
                    <a:pt x="12376" y="6698"/>
                  </a:cubicBezTo>
                  <a:lnTo>
                    <a:pt x="12376" y="3025"/>
                  </a:lnTo>
                  <a:lnTo>
                    <a:pt x="13394" y="3025"/>
                  </a:lnTo>
                  <a:cubicBezTo>
                    <a:pt x="13765" y="3025"/>
                    <a:pt x="14042" y="3303"/>
                    <a:pt x="14042" y="3673"/>
                  </a:cubicBezTo>
                  <a:lnTo>
                    <a:pt x="14042" y="9568"/>
                  </a:lnTo>
                  <a:lnTo>
                    <a:pt x="5000" y="9568"/>
                  </a:lnTo>
                  <a:lnTo>
                    <a:pt x="5000" y="9012"/>
                  </a:lnTo>
                  <a:lnTo>
                    <a:pt x="5061" y="9012"/>
                  </a:lnTo>
                  <a:cubicBezTo>
                    <a:pt x="5401" y="9012"/>
                    <a:pt x="5679" y="8735"/>
                    <a:pt x="5679" y="8364"/>
                  </a:cubicBezTo>
                  <a:lnTo>
                    <a:pt x="5679" y="4260"/>
                  </a:lnTo>
                  <a:cubicBezTo>
                    <a:pt x="5679" y="3889"/>
                    <a:pt x="5401" y="3612"/>
                    <a:pt x="5061" y="3612"/>
                  </a:cubicBezTo>
                  <a:lnTo>
                    <a:pt x="4537" y="3612"/>
                  </a:lnTo>
                  <a:cubicBezTo>
                    <a:pt x="4166" y="3612"/>
                    <a:pt x="3889" y="3889"/>
                    <a:pt x="3889" y="4260"/>
                  </a:cubicBezTo>
                  <a:lnTo>
                    <a:pt x="3889" y="7624"/>
                  </a:lnTo>
                  <a:lnTo>
                    <a:pt x="2438" y="7624"/>
                  </a:lnTo>
                  <a:lnTo>
                    <a:pt x="2438" y="3673"/>
                  </a:lnTo>
                  <a:cubicBezTo>
                    <a:pt x="2438" y="3303"/>
                    <a:pt x="2716" y="3025"/>
                    <a:pt x="3086" y="3025"/>
                  </a:cubicBezTo>
                  <a:lnTo>
                    <a:pt x="4228" y="3025"/>
                  </a:lnTo>
                  <a:cubicBezTo>
                    <a:pt x="4506" y="3025"/>
                    <a:pt x="4506" y="2593"/>
                    <a:pt x="4228" y="2593"/>
                  </a:cubicBezTo>
                  <a:lnTo>
                    <a:pt x="3086" y="2593"/>
                  </a:lnTo>
                  <a:cubicBezTo>
                    <a:pt x="2469" y="2593"/>
                    <a:pt x="2006" y="3087"/>
                    <a:pt x="2006" y="3673"/>
                  </a:cubicBezTo>
                  <a:lnTo>
                    <a:pt x="2006" y="7624"/>
                  </a:lnTo>
                  <a:lnTo>
                    <a:pt x="216" y="7624"/>
                  </a:lnTo>
                  <a:cubicBezTo>
                    <a:pt x="93" y="7624"/>
                    <a:pt x="0" y="7716"/>
                    <a:pt x="0" y="784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895" y="14475"/>
                  </a:lnTo>
                  <a:cubicBezTo>
                    <a:pt x="1173" y="14475"/>
                    <a:pt x="1173" y="14074"/>
                    <a:pt x="895" y="14074"/>
                  </a:cubicBezTo>
                  <a:lnTo>
                    <a:pt x="432" y="14074"/>
                  </a:lnTo>
                  <a:lnTo>
                    <a:pt x="432" y="8056"/>
                  </a:lnTo>
                  <a:lnTo>
                    <a:pt x="4599" y="8056"/>
                  </a:lnTo>
                  <a:lnTo>
                    <a:pt x="4599" y="14074"/>
                  </a:lnTo>
                  <a:lnTo>
                    <a:pt x="1975" y="14074"/>
                  </a:lnTo>
                  <a:cubicBezTo>
                    <a:pt x="1698" y="14074"/>
                    <a:pt x="1698" y="14475"/>
                    <a:pt x="1975" y="14475"/>
                  </a:cubicBezTo>
                  <a:lnTo>
                    <a:pt x="4784" y="14475"/>
                  </a:lnTo>
                  <a:cubicBezTo>
                    <a:pt x="4907" y="14475"/>
                    <a:pt x="5000" y="14382"/>
                    <a:pt x="5000" y="14290"/>
                  </a:cubicBezTo>
                  <a:lnTo>
                    <a:pt x="5000" y="11790"/>
                  </a:lnTo>
                  <a:lnTo>
                    <a:pt x="6975" y="11790"/>
                  </a:lnTo>
                  <a:lnTo>
                    <a:pt x="6975" y="13179"/>
                  </a:lnTo>
                  <a:lnTo>
                    <a:pt x="5926" y="13179"/>
                  </a:lnTo>
                  <a:cubicBezTo>
                    <a:pt x="5123" y="13241"/>
                    <a:pt x="5123" y="14413"/>
                    <a:pt x="5926" y="14475"/>
                  </a:cubicBezTo>
                  <a:lnTo>
                    <a:pt x="10555" y="14475"/>
                  </a:lnTo>
                  <a:cubicBezTo>
                    <a:pt x="11388" y="14413"/>
                    <a:pt x="11388" y="13241"/>
                    <a:pt x="10555" y="13179"/>
                  </a:cubicBezTo>
                  <a:lnTo>
                    <a:pt x="9567" y="13179"/>
                  </a:lnTo>
                  <a:lnTo>
                    <a:pt x="9567" y="11790"/>
                  </a:lnTo>
                  <a:lnTo>
                    <a:pt x="13425" y="11790"/>
                  </a:lnTo>
                  <a:cubicBezTo>
                    <a:pt x="14011" y="11790"/>
                    <a:pt x="14505" y="11296"/>
                    <a:pt x="14505" y="10710"/>
                  </a:cubicBezTo>
                  <a:lnTo>
                    <a:pt x="14505" y="3673"/>
                  </a:lnTo>
                  <a:cubicBezTo>
                    <a:pt x="14505" y="3087"/>
                    <a:pt x="14011" y="2593"/>
                    <a:pt x="13425" y="2593"/>
                  </a:cubicBezTo>
                  <a:lnTo>
                    <a:pt x="12407" y="2593"/>
                  </a:lnTo>
                  <a:lnTo>
                    <a:pt x="12407" y="2038"/>
                  </a:lnTo>
                  <a:lnTo>
                    <a:pt x="12870" y="2038"/>
                  </a:lnTo>
                  <a:cubicBezTo>
                    <a:pt x="13055" y="2007"/>
                    <a:pt x="13147" y="1822"/>
                    <a:pt x="13055" y="1667"/>
                  </a:cubicBezTo>
                  <a:lnTo>
                    <a:pt x="11666" y="93"/>
                  </a:lnTo>
                  <a:cubicBezTo>
                    <a:pt x="11620" y="32"/>
                    <a:pt x="11558" y="1"/>
                    <a:pt x="11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3" name="Google Shape;12573;p23"/>
            <p:cNvSpPr/>
            <p:nvPr/>
          </p:nvSpPr>
          <p:spPr>
            <a:xfrm>
              <a:off x="4909125" y="2599000"/>
              <a:ext cx="45550" cy="90300"/>
            </a:xfrm>
            <a:custGeom>
              <a:avLst/>
              <a:gdLst/>
              <a:ahLst/>
              <a:cxnLst/>
              <a:rect l="l" t="t" r="r" b="b"/>
              <a:pathLst>
                <a:path w="1822" h="3612" extrusionOk="0">
                  <a:moveTo>
                    <a:pt x="1143" y="464"/>
                  </a:moveTo>
                  <a:cubicBezTo>
                    <a:pt x="1266" y="464"/>
                    <a:pt x="1359" y="556"/>
                    <a:pt x="1359" y="649"/>
                  </a:cubicBezTo>
                  <a:lnTo>
                    <a:pt x="1359" y="2963"/>
                  </a:lnTo>
                  <a:cubicBezTo>
                    <a:pt x="1359" y="3087"/>
                    <a:pt x="1266" y="3179"/>
                    <a:pt x="1143" y="3179"/>
                  </a:cubicBezTo>
                  <a:lnTo>
                    <a:pt x="649" y="3179"/>
                  </a:lnTo>
                  <a:cubicBezTo>
                    <a:pt x="525" y="3179"/>
                    <a:pt x="433" y="3087"/>
                    <a:pt x="433" y="2963"/>
                  </a:cubicBezTo>
                  <a:lnTo>
                    <a:pt x="433" y="649"/>
                  </a:lnTo>
                  <a:cubicBezTo>
                    <a:pt x="433" y="556"/>
                    <a:pt x="494" y="464"/>
                    <a:pt x="618" y="464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2933"/>
                  </a:lnTo>
                  <a:cubicBezTo>
                    <a:pt x="1" y="3303"/>
                    <a:pt x="278" y="3611"/>
                    <a:pt x="649" y="3611"/>
                  </a:cubicBezTo>
                  <a:lnTo>
                    <a:pt x="1143" y="3611"/>
                  </a:lnTo>
                  <a:cubicBezTo>
                    <a:pt x="1513" y="3611"/>
                    <a:pt x="1791" y="3334"/>
                    <a:pt x="1791" y="2963"/>
                  </a:cubicBezTo>
                  <a:lnTo>
                    <a:pt x="1791" y="649"/>
                  </a:lnTo>
                  <a:cubicBezTo>
                    <a:pt x="1821" y="309"/>
                    <a:pt x="1513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4" name="Google Shape;12574;p23"/>
            <p:cNvSpPr/>
            <p:nvPr/>
          </p:nvSpPr>
          <p:spPr>
            <a:xfrm>
              <a:off x="4964675" y="2565825"/>
              <a:ext cx="44775" cy="123475"/>
            </a:xfrm>
            <a:custGeom>
              <a:avLst/>
              <a:gdLst/>
              <a:ahLst/>
              <a:cxnLst/>
              <a:rect l="l" t="t" r="r" b="b"/>
              <a:pathLst>
                <a:path w="1791" h="4939" extrusionOk="0">
                  <a:moveTo>
                    <a:pt x="1173" y="402"/>
                  </a:moveTo>
                  <a:cubicBezTo>
                    <a:pt x="1297" y="402"/>
                    <a:pt x="1359" y="494"/>
                    <a:pt x="1359" y="618"/>
                  </a:cubicBezTo>
                  <a:lnTo>
                    <a:pt x="1359" y="4290"/>
                  </a:lnTo>
                  <a:cubicBezTo>
                    <a:pt x="1389" y="4414"/>
                    <a:pt x="1297" y="4506"/>
                    <a:pt x="1173" y="4506"/>
                  </a:cubicBezTo>
                  <a:lnTo>
                    <a:pt x="649" y="4506"/>
                  </a:lnTo>
                  <a:cubicBezTo>
                    <a:pt x="525" y="4506"/>
                    <a:pt x="433" y="4414"/>
                    <a:pt x="433" y="4290"/>
                  </a:cubicBezTo>
                  <a:lnTo>
                    <a:pt x="433" y="618"/>
                  </a:lnTo>
                  <a:cubicBezTo>
                    <a:pt x="433" y="494"/>
                    <a:pt x="525" y="402"/>
                    <a:pt x="649" y="402"/>
                  </a:cubicBezTo>
                  <a:close/>
                  <a:moveTo>
                    <a:pt x="649" y="1"/>
                  </a:moveTo>
                  <a:cubicBezTo>
                    <a:pt x="278" y="1"/>
                    <a:pt x="1" y="278"/>
                    <a:pt x="1" y="618"/>
                  </a:cubicBezTo>
                  <a:lnTo>
                    <a:pt x="1" y="4290"/>
                  </a:lnTo>
                  <a:cubicBezTo>
                    <a:pt x="1" y="4661"/>
                    <a:pt x="278" y="4938"/>
                    <a:pt x="649" y="4938"/>
                  </a:cubicBezTo>
                  <a:lnTo>
                    <a:pt x="1173" y="4938"/>
                  </a:lnTo>
                  <a:cubicBezTo>
                    <a:pt x="1513" y="4938"/>
                    <a:pt x="1791" y="4661"/>
                    <a:pt x="1791" y="4290"/>
                  </a:cubicBezTo>
                  <a:lnTo>
                    <a:pt x="1791" y="618"/>
                  </a:lnTo>
                  <a:cubicBezTo>
                    <a:pt x="1791" y="278"/>
                    <a:pt x="1513" y="1"/>
                    <a:pt x="11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5" name="Google Shape;12575;p23"/>
            <p:cNvSpPr/>
            <p:nvPr/>
          </p:nvSpPr>
          <p:spPr>
            <a:xfrm>
              <a:off x="4777975" y="2679250"/>
              <a:ext cx="90275" cy="79400"/>
            </a:xfrm>
            <a:custGeom>
              <a:avLst/>
              <a:gdLst/>
              <a:ahLst/>
              <a:cxnLst/>
              <a:rect l="l" t="t" r="r" b="b"/>
              <a:pathLst>
                <a:path w="3611" h="3176" extrusionOk="0">
                  <a:moveTo>
                    <a:pt x="1605" y="401"/>
                  </a:moveTo>
                  <a:cubicBezTo>
                    <a:pt x="2191" y="401"/>
                    <a:pt x="2685" y="803"/>
                    <a:pt x="2778" y="1389"/>
                  </a:cubicBezTo>
                  <a:lnTo>
                    <a:pt x="2407" y="1389"/>
                  </a:lnTo>
                  <a:cubicBezTo>
                    <a:pt x="2315" y="1019"/>
                    <a:pt x="1975" y="772"/>
                    <a:pt x="1605" y="772"/>
                  </a:cubicBezTo>
                  <a:cubicBezTo>
                    <a:pt x="1512" y="772"/>
                    <a:pt x="1451" y="772"/>
                    <a:pt x="1358" y="803"/>
                  </a:cubicBezTo>
                  <a:lnTo>
                    <a:pt x="1173" y="494"/>
                  </a:lnTo>
                  <a:cubicBezTo>
                    <a:pt x="1296" y="432"/>
                    <a:pt x="1451" y="401"/>
                    <a:pt x="1605" y="401"/>
                  </a:cubicBezTo>
                  <a:close/>
                  <a:moveTo>
                    <a:pt x="1605" y="1173"/>
                  </a:moveTo>
                  <a:cubicBezTo>
                    <a:pt x="2036" y="1224"/>
                    <a:pt x="1717" y="1899"/>
                    <a:pt x="1436" y="1899"/>
                  </a:cubicBezTo>
                  <a:cubicBezTo>
                    <a:pt x="1374" y="1899"/>
                    <a:pt x="1315" y="1867"/>
                    <a:pt x="1265" y="1790"/>
                  </a:cubicBezTo>
                  <a:cubicBezTo>
                    <a:pt x="1204" y="1729"/>
                    <a:pt x="1204" y="1667"/>
                    <a:pt x="1204" y="1574"/>
                  </a:cubicBezTo>
                  <a:cubicBezTo>
                    <a:pt x="1204" y="1451"/>
                    <a:pt x="1265" y="1327"/>
                    <a:pt x="1389" y="1235"/>
                  </a:cubicBezTo>
                  <a:cubicBezTo>
                    <a:pt x="1451" y="1204"/>
                    <a:pt x="1512" y="1173"/>
                    <a:pt x="1605" y="1173"/>
                  </a:cubicBezTo>
                  <a:close/>
                  <a:moveTo>
                    <a:pt x="803" y="710"/>
                  </a:moveTo>
                  <a:lnTo>
                    <a:pt x="988" y="1019"/>
                  </a:lnTo>
                  <a:cubicBezTo>
                    <a:pt x="864" y="1173"/>
                    <a:pt x="772" y="1389"/>
                    <a:pt x="772" y="1574"/>
                  </a:cubicBezTo>
                  <a:cubicBezTo>
                    <a:pt x="772" y="1636"/>
                    <a:pt x="772" y="1729"/>
                    <a:pt x="803" y="1790"/>
                  </a:cubicBezTo>
                  <a:lnTo>
                    <a:pt x="494" y="1945"/>
                  </a:lnTo>
                  <a:cubicBezTo>
                    <a:pt x="432" y="1821"/>
                    <a:pt x="432" y="1698"/>
                    <a:pt x="432" y="1574"/>
                  </a:cubicBezTo>
                  <a:cubicBezTo>
                    <a:pt x="432" y="1235"/>
                    <a:pt x="556" y="926"/>
                    <a:pt x="803" y="710"/>
                  </a:cubicBezTo>
                  <a:close/>
                  <a:moveTo>
                    <a:pt x="2778" y="1821"/>
                  </a:moveTo>
                  <a:cubicBezTo>
                    <a:pt x="2654" y="2377"/>
                    <a:pt x="2160" y="2778"/>
                    <a:pt x="1605" y="2778"/>
                  </a:cubicBezTo>
                  <a:lnTo>
                    <a:pt x="1605" y="2747"/>
                  </a:lnTo>
                  <a:cubicBezTo>
                    <a:pt x="1235" y="2747"/>
                    <a:pt x="926" y="2593"/>
                    <a:pt x="679" y="2315"/>
                  </a:cubicBezTo>
                  <a:lnTo>
                    <a:pt x="1019" y="2161"/>
                  </a:lnTo>
                  <a:cubicBezTo>
                    <a:pt x="1173" y="2315"/>
                    <a:pt x="1389" y="2407"/>
                    <a:pt x="1605" y="2407"/>
                  </a:cubicBezTo>
                  <a:cubicBezTo>
                    <a:pt x="1975" y="2407"/>
                    <a:pt x="2315" y="2161"/>
                    <a:pt x="2407" y="1821"/>
                  </a:cubicBezTo>
                  <a:close/>
                  <a:moveTo>
                    <a:pt x="1605" y="0"/>
                  </a:moveTo>
                  <a:cubicBezTo>
                    <a:pt x="1296" y="0"/>
                    <a:pt x="1019" y="62"/>
                    <a:pt x="772" y="247"/>
                  </a:cubicBezTo>
                  <a:cubicBezTo>
                    <a:pt x="278" y="525"/>
                    <a:pt x="0" y="1050"/>
                    <a:pt x="0" y="1574"/>
                  </a:cubicBezTo>
                  <a:cubicBezTo>
                    <a:pt x="0" y="1852"/>
                    <a:pt x="93" y="2130"/>
                    <a:pt x="216" y="2346"/>
                  </a:cubicBezTo>
                  <a:cubicBezTo>
                    <a:pt x="516" y="2898"/>
                    <a:pt x="1065" y="3176"/>
                    <a:pt x="1617" y="3176"/>
                  </a:cubicBezTo>
                  <a:cubicBezTo>
                    <a:pt x="2146" y="3176"/>
                    <a:pt x="2677" y="2921"/>
                    <a:pt x="2994" y="2407"/>
                  </a:cubicBezTo>
                  <a:cubicBezTo>
                    <a:pt x="3611" y="1327"/>
                    <a:pt x="283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6" name="Google Shape;12576;p23"/>
            <p:cNvSpPr/>
            <p:nvPr/>
          </p:nvSpPr>
          <p:spPr>
            <a:xfrm>
              <a:off x="4782600" y="2770275"/>
              <a:ext cx="70225" cy="10850"/>
            </a:xfrm>
            <a:custGeom>
              <a:avLst/>
              <a:gdLst/>
              <a:ahLst/>
              <a:cxnLst/>
              <a:rect l="l" t="t" r="r" b="b"/>
              <a:pathLst>
                <a:path w="2809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2531" y="433"/>
                  </a:lnTo>
                  <a:cubicBezTo>
                    <a:pt x="2809" y="433"/>
                    <a:pt x="2809" y="1"/>
                    <a:pt x="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77" name="Google Shape;12577;p23"/>
            <p:cNvSpPr/>
            <p:nvPr/>
          </p:nvSpPr>
          <p:spPr>
            <a:xfrm>
              <a:off x="4782600" y="2791125"/>
              <a:ext cx="68675" cy="10825"/>
            </a:xfrm>
            <a:custGeom>
              <a:avLst/>
              <a:gdLst/>
              <a:ahLst/>
              <a:cxnLst/>
              <a:rect l="l" t="t" r="r" b="b"/>
              <a:pathLst>
                <a:path w="274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2531" y="432"/>
                  </a:lnTo>
                  <a:cubicBezTo>
                    <a:pt x="2654" y="432"/>
                    <a:pt x="2747" y="340"/>
                    <a:pt x="2747" y="216"/>
                  </a:cubicBezTo>
                  <a:cubicBezTo>
                    <a:pt x="2747" y="93"/>
                    <a:pt x="2654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78" name="Google Shape;12578;p23"/>
          <p:cNvGrpSpPr/>
          <p:nvPr/>
        </p:nvGrpSpPr>
        <p:grpSpPr>
          <a:xfrm>
            <a:off x="6260460" y="3456049"/>
            <a:ext cx="363425" cy="308650"/>
            <a:chOff x="3252625" y="2490975"/>
            <a:chExt cx="363425" cy="308650"/>
          </a:xfrm>
        </p:grpSpPr>
        <p:sp>
          <p:nvSpPr>
            <p:cNvPr id="12579" name="Google Shape;12579;p23"/>
            <p:cNvSpPr/>
            <p:nvPr/>
          </p:nvSpPr>
          <p:spPr>
            <a:xfrm>
              <a:off x="3252625" y="2490975"/>
              <a:ext cx="363425" cy="308650"/>
            </a:xfrm>
            <a:custGeom>
              <a:avLst/>
              <a:gdLst/>
              <a:ahLst/>
              <a:cxnLst/>
              <a:rect l="l" t="t" r="r" b="b"/>
              <a:pathLst>
                <a:path w="14537" h="12346" extrusionOk="0">
                  <a:moveTo>
                    <a:pt x="13055" y="4075"/>
                  </a:moveTo>
                  <a:lnTo>
                    <a:pt x="14011" y="5093"/>
                  </a:lnTo>
                  <a:lnTo>
                    <a:pt x="13055" y="6142"/>
                  </a:lnTo>
                  <a:lnTo>
                    <a:pt x="13055" y="5896"/>
                  </a:lnTo>
                  <a:cubicBezTo>
                    <a:pt x="13055" y="5772"/>
                    <a:pt x="12962" y="5680"/>
                    <a:pt x="12839" y="5680"/>
                  </a:cubicBezTo>
                  <a:lnTo>
                    <a:pt x="9876" y="5680"/>
                  </a:lnTo>
                  <a:cubicBezTo>
                    <a:pt x="9629" y="5217"/>
                    <a:pt x="9259" y="4815"/>
                    <a:pt x="8796" y="4538"/>
                  </a:cubicBezTo>
                  <a:lnTo>
                    <a:pt x="12839" y="4538"/>
                  </a:lnTo>
                  <a:cubicBezTo>
                    <a:pt x="12962" y="4538"/>
                    <a:pt x="13055" y="4445"/>
                    <a:pt x="13055" y="4322"/>
                  </a:cubicBezTo>
                  <a:lnTo>
                    <a:pt x="13055" y="4075"/>
                  </a:lnTo>
                  <a:close/>
                  <a:moveTo>
                    <a:pt x="7280" y="5755"/>
                  </a:moveTo>
                  <a:cubicBezTo>
                    <a:pt x="7478" y="5755"/>
                    <a:pt x="7678" y="5827"/>
                    <a:pt x="7839" y="5988"/>
                  </a:cubicBezTo>
                  <a:cubicBezTo>
                    <a:pt x="8333" y="6513"/>
                    <a:pt x="7963" y="7377"/>
                    <a:pt x="7253" y="7377"/>
                  </a:cubicBezTo>
                  <a:cubicBezTo>
                    <a:pt x="6821" y="7377"/>
                    <a:pt x="6450" y="7007"/>
                    <a:pt x="6450" y="6544"/>
                  </a:cubicBezTo>
                  <a:cubicBezTo>
                    <a:pt x="6471" y="6065"/>
                    <a:pt x="6871" y="5755"/>
                    <a:pt x="7280" y="5755"/>
                  </a:cubicBezTo>
                  <a:close/>
                  <a:moveTo>
                    <a:pt x="11666" y="2840"/>
                  </a:moveTo>
                  <a:lnTo>
                    <a:pt x="11666" y="4136"/>
                  </a:lnTo>
                  <a:lnTo>
                    <a:pt x="7160" y="4136"/>
                  </a:lnTo>
                  <a:cubicBezTo>
                    <a:pt x="5092" y="4229"/>
                    <a:pt x="3734" y="6328"/>
                    <a:pt x="4475" y="8241"/>
                  </a:cubicBezTo>
                  <a:lnTo>
                    <a:pt x="2870" y="8241"/>
                  </a:lnTo>
                  <a:lnTo>
                    <a:pt x="2870" y="2840"/>
                  </a:lnTo>
                  <a:close/>
                  <a:moveTo>
                    <a:pt x="7253" y="4507"/>
                  </a:moveTo>
                  <a:cubicBezTo>
                    <a:pt x="8703" y="4507"/>
                    <a:pt x="9876" y="5710"/>
                    <a:pt x="9845" y="7192"/>
                  </a:cubicBezTo>
                  <a:cubicBezTo>
                    <a:pt x="9845" y="7809"/>
                    <a:pt x="9629" y="8395"/>
                    <a:pt x="9228" y="8889"/>
                  </a:cubicBezTo>
                  <a:cubicBezTo>
                    <a:pt x="9135" y="8519"/>
                    <a:pt x="8919" y="8179"/>
                    <a:pt x="8642" y="7932"/>
                  </a:cubicBezTo>
                  <a:cubicBezTo>
                    <a:pt x="8456" y="7747"/>
                    <a:pt x="8240" y="7624"/>
                    <a:pt x="8024" y="7531"/>
                  </a:cubicBezTo>
                  <a:cubicBezTo>
                    <a:pt x="8919" y="6791"/>
                    <a:pt x="8425" y="5340"/>
                    <a:pt x="7253" y="5340"/>
                  </a:cubicBezTo>
                  <a:cubicBezTo>
                    <a:pt x="6080" y="5340"/>
                    <a:pt x="5555" y="6791"/>
                    <a:pt x="6481" y="7531"/>
                  </a:cubicBezTo>
                  <a:cubicBezTo>
                    <a:pt x="5895" y="7778"/>
                    <a:pt x="5432" y="8272"/>
                    <a:pt x="5278" y="8889"/>
                  </a:cubicBezTo>
                  <a:cubicBezTo>
                    <a:pt x="4876" y="8426"/>
                    <a:pt x="4660" y="7809"/>
                    <a:pt x="4660" y="7192"/>
                  </a:cubicBezTo>
                  <a:cubicBezTo>
                    <a:pt x="4599" y="5710"/>
                    <a:pt x="5771" y="4507"/>
                    <a:pt x="7253" y="4507"/>
                  </a:cubicBezTo>
                  <a:close/>
                  <a:moveTo>
                    <a:pt x="7346" y="7806"/>
                  </a:moveTo>
                  <a:cubicBezTo>
                    <a:pt x="7739" y="7806"/>
                    <a:pt x="8078" y="7984"/>
                    <a:pt x="8364" y="8241"/>
                  </a:cubicBezTo>
                  <a:cubicBezTo>
                    <a:pt x="8642" y="8488"/>
                    <a:pt x="8827" y="8858"/>
                    <a:pt x="8888" y="9229"/>
                  </a:cubicBezTo>
                  <a:cubicBezTo>
                    <a:pt x="8425" y="9599"/>
                    <a:pt x="7839" y="9815"/>
                    <a:pt x="7253" y="9815"/>
                  </a:cubicBezTo>
                  <a:cubicBezTo>
                    <a:pt x="6666" y="9815"/>
                    <a:pt x="6111" y="9599"/>
                    <a:pt x="5648" y="9229"/>
                  </a:cubicBezTo>
                  <a:cubicBezTo>
                    <a:pt x="5741" y="8395"/>
                    <a:pt x="6450" y="7809"/>
                    <a:pt x="7253" y="7809"/>
                  </a:cubicBezTo>
                  <a:cubicBezTo>
                    <a:pt x="7284" y="7807"/>
                    <a:pt x="7315" y="7806"/>
                    <a:pt x="7346" y="7806"/>
                  </a:cubicBezTo>
                  <a:close/>
                  <a:moveTo>
                    <a:pt x="11697" y="6112"/>
                  </a:moveTo>
                  <a:lnTo>
                    <a:pt x="11666" y="10772"/>
                  </a:lnTo>
                  <a:cubicBezTo>
                    <a:pt x="11666" y="11389"/>
                    <a:pt x="11172" y="11914"/>
                    <a:pt x="10524" y="11914"/>
                  </a:cubicBezTo>
                  <a:lnTo>
                    <a:pt x="4012" y="11914"/>
                  </a:lnTo>
                  <a:cubicBezTo>
                    <a:pt x="3364" y="11914"/>
                    <a:pt x="2870" y="11389"/>
                    <a:pt x="2870" y="10772"/>
                  </a:cubicBezTo>
                  <a:lnTo>
                    <a:pt x="2870" y="10247"/>
                  </a:lnTo>
                  <a:lnTo>
                    <a:pt x="3734" y="10247"/>
                  </a:lnTo>
                  <a:cubicBezTo>
                    <a:pt x="4012" y="10216"/>
                    <a:pt x="4012" y="9815"/>
                    <a:pt x="3734" y="9815"/>
                  </a:cubicBezTo>
                  <a:lnTo>
                    <a:pt x="1698" y="9815"/>
                  </a:lnTo>
                  <a:cubicBezTo>
                    <a:pt x="1574" y="9815"/>
                    <a:pt x="1482" y="9908"/>
                    <a:pt x="1482" y="10031"/>
                  </a:cubicBezTo>
                  <a:lnTo>
                    <a:pt x="1482" y="10278"/>
                  </a:lnTo>
                  <a:lnTo>
                    <a:pt x="556" y="9229"/>
                  </a:lnTo>
                  <a:lnTo>
                    <a:pt x="1482" y="8210"/>
                  </a:lnTo>
                  <a:lnTo>
                    <a:pt x="1482" y="8457"/>
                  </a:lnTo>
                  <a:cubicBezTo>
                    <a:pt x="1482" y="8581"/>
                    <a:pt x="1574" y="8673"/>
                    <a:pt x="1698" y="8673"/>
                  </a:cubicBezTo>
                  <a:lnTo>
                    <a:pt x="4660" y="8673"/>
                  </a:lnTo>
                  <a:cubicBezTo>
                    <a:pt x="4907" y="9136"/>
                    <a:pt x="5308" y="9537"/>
                    <a:pt x="5771" y="9815"/>
                  </a:cubicBezTo>
                  <a:lnTo>
                    <a:pt x="4784" y="9815"/>
                  </a:lnTo>
                  <a:cubicBezTo>
                    <a:pt x="4506" y="9815"/>
                    <a:pt x="4506" y="10247"/>
                    <a:pt x="4784" y="10247"/>
                  </a:cubicBezTo>
                  <a:lnTo>
                    <a:pt x="7376" y="10247"/>
                  </a:lnTo>
                  <a:cubicBezTo>
                    <a:pt x="9012" y="10155"/>
                    <a:pt x="10308" y="8827"/>
                    <a:pt x="10277" y="7192"/>
                  </a:cubicBezTo>
                  <a:cubicBezTo>
                    <a:pt x="10277" y="6821"/>
                    <a:pt x="10215" y="6451"/>
                    <a:pt x="10092" y="6112"/>
                  </a:cubicBezTo>
                  <a:close/>
                  <a:moveTo>
                    <a:pt x="4012" y="1"/>
                  </a:moveTo>
                  <a:cubicBezTo>
                    <a:pt x="3148" y="1"/>
                    <a:pt x="2438" y="711"/>
                    <a:pt x="2438" y="1575"/>
                  </a:cubicBezTo>
                  <a:lnTo>
                    <a:pt x="2438" y="8241"/>
                  </a:lnTo>
                  <a:lnTo>
                    <a:pt x="1883" y="8241"/>
                  </a:lnTo>
                  <a:lnTo>
                    <a:pt x="1883" y="7686"/>
                  </a:lnTo>
                  <a:cubicBezTo>
                    <a:pt x="1903" y="7543"/>
                    <a:pt x="1790" y="7455"/>
                    <a:pt x="1675" y="7455"/>
                  </a:cubicBezTo>
                  <a:cubicBezTo>
                    <a:pt x="1615" y="7455"/>
                    <a:pt x="1555" y="7479"/>
                    <a:pt x="1512" y="7531"/>
                  </a:cubicBezTo>
                  <a:lnTo>
                    <a:pt x="62" y="9105"/>
                  </a:lnTo>
                  <a:cubicBezTo>
                    <a:pt x="0" y="9167"/>
                    <a:pt x="0" y="9290"/>
                    <a:pt x="62" y="9383"/>
                  </a:cubicBezTo>
                  <a:lnTo>
                    <a:pt x="1512" y="10957"/>
                  </a:lnTo>
                  <a:cubicBezTo>
                    <a:pt x="1555" y="11010"/>
                    <a:pt x="1615" y="11034"/>
                    <a:pt x="1675" y="11034"/>
                  </a:cubicBezTo>
                  <a:cubicBezTo>
                    <a:pt x="1790" y="11034"/>
                    <a:pt x="1903" y="10945"/>
                    <a:pt x="1883" y="10803"/>
                  </a:cubicBezTo>
                  <a:lnTo>
                    <a:pt x="1883" y="10247"/>
                  </a:lnTo>
                  <a:lnTo>
                    <a:pt x="2438" y="10247"/>
                  </a:lnTo>
                  <a:lnTo>
                    <a:pt x="2438" y="10772"/>
                  </a:lnTo>
                  <a:cubicBezTo>
                    <a:pt x="2438" y="11636"/>
                    <a:pt x="3148" y="12346"/>
                    <a:pt x="4012" y="12346"/>
                  </a:cubicBezTo>
                  <a:lnTo>
                    <a:pt x="10524" y="12346"/>
                  </a:lnTo>
                  <a:cubicBezTo>
                    <a:pt x="11388" y="12346"/>
                    <a:pt x="12098" y="11636"/>
                    <a:pt x="12098" y="10772"/>
                  </a:cubicBezTo>
                  <a:lnTo>
                    <a:pt x="12098" y="6112"/>
                  </a:lnTo>
                  <a:lnTo>
                    <a:pt x="12654" y="6112"/>
                  </a:lnTo>
                  <a:lnTo>
                    <a:pt x="12654" y="6698"/>
                  </a:lnTo>
                  <a:cubicBezTo>
                    <a:pt x="12654" y="6818"/>
                    <a:pt x="12745" y="6899"/>
                    <a:pt x="12851" y="6899"/>
                  </a:cubicBezTo>
                  <a:cubicBezTo>
                    <a:pt x="12908" y="6899"/>
                    <a:pt x="12970" y="6876"/>
                    <a:pt x="13024" y="6821"/>
                  </a:cubicBezTo>
                  <a:lnTo>
                    <a:pt x="14444" y="5247"/>
                  </a:lnTo>
                  <a:cubicBezTo>
                    <a:pt x="14536" y="5186"/>
                    <a:pt x="14536" y="5062"/>
                    <a:pt x="14444" y="4970"/>
                  </a:cubicBezTo>
                  <a:lnTo>
                    <a:pt x="13024" y="3396"/>
                  </a:lnTo>
                  <a:cubicBezTo>
                    <a:pt x="12975" y="3357"/>
                    <a:pt x="12921" y="3340"/>
                    <a:pt x="12869" y="3340"/>
                  </a:cubicBezTo>
                  <a:cubicBezTo>
                    <a:pt x="12755" y="3340"/>
                    <a:pt x="12654" y="3423"/>
                    <a:pt x="12654" y="3550"/>
                  </a:cubicBezTo>
                  <a:lnTo>
                    <a:pt x="12654" y="4136"/>
                  </a:lnTo>
                  <a:lnTo>
                    <a:pt x="12129" y="4136"/>
                  </a:lnTo>
                  <a:lnTo>
                    <a:pt x="12129" y="1575"/>
                  </a:lnTo>
                  <a:cubicBezTo>
                    <a:pt x="12129" y="711"/>
                    <a:pt x="11419" y="1"/>
                    <a:pt x="10524" y="1"/>
                  </a:cubicBezTo>
                  <a:lnTo>
                    <a:pt x="9999" y="1"/>
                  </a:lnTo>
                  <a:cubicBezTo>
                    <a:pt x="9722" y="1"/>
                    <a:pt x="9722" y="402"/>
                    <a:pt x="9999" y="402"/>
                  </a:cubicBezTo>
                  <a:lnTo>
                    <a:pt x="10524" y="402"/>
                  </a:lnTo>
                  <a:cubicBezTo>
                    <a:pt x="11172" y="402"/>
                    <a:pt x="11697" y="927"/>
                    <a:pt x="11697" y="1575"/>
                  </a:cubicBezTo>
                  <a:lnTo>
                    <a:pt x="11697" y="2408"/>
                  </a:lnTo>
                  <a:lnTo>
                    <a:pt x="2870" y="2408"/>
                  </a:lnTo>
                  <a:lnTo>
                    <a:pt x="2870" y="1575"/>
                  </a:lnTo>
                  <a:cubicBezTo>
                    <a:pt x="2870" y="927"/>
                    <a:pt x="3364" y="402"/>
                    <a:pt x="4012" y="402"/>
                  </a:cubicBezTo>
                  <a:lnTo>
                    <a:pt x="8858" y="402"/>
                  </a:lnTo>
                  <a:cubicBezTo>
                    <a:pt x="9135" y="402"/>
                    <a:pt x="9135" y="1"/>
                    <a:pt x="8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0" name="Google Shape;12580;p23"/>
            <p:cNvSpPr/>
            <p:nvPr/>
          </p:nvSpPr>
          <p:spPr>
            <a:xfrm>
              <a:off x="3350600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02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193" y="813"/>
                    <a:pt x="394" y="813"/>
                  </a:cubicBezTo>
                  <a:cubicBezTo>
                    <a:pt x="494" y="813"/>
                    <a:pt x="597" y="772"/>
                    <a:pt x="680" y="679"/>
                  </a:cubicBezTo>
                  <a:cubicBezTo>
                    <a:pt x="957" y="432"/>
                    <a:pt x="772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1" name="Google Shape;12581;p23"/>
            <p:cNvSpPr/>
            <p:nvPr/>
          </p:nvSpPr>
          <p:spPr>
            <a:xfrm>
              <a:off x="3386875" y="2518000"/>
              <a:ext cx="23925" cy="20325"/>
            </a:xfrm>
            <a:custGeom>
              <a:avLst/>
              <a:gdLst/>
              <a:ahLst/>
              <a:cxnLst/>
              <a:rect l="l" t="t" r="r" b="b"/>
              <a:pathLst>
                <a:path w="957" h="813" extrusionOk="0">
                  <a:moveTo>
                    <a:pt x="401" y="0"/>
                  </a:moveTo>
                  <a:cubicBezTo>
                    <a:pt x="185" y="0"/>
                    <a:pt x="0" y="185"/>
                    <a:pt x="0" y="401"/>
                  </a:cubicBezTo>
                  <a:cubicBezTo>
                    <a:pt x="0" y="648"/>
                    <a:pt x="192" y="813"/>
                    <a:pt x="403" y="813"/>
                  </a:cubicBezTo>
                  <a:cubicBezTo>
                    <a:pt x="508" y="813"/>
                    <a:pt x="617" y="772"/>
                    <a:pt x="710" y="679"/>
                  </a:cubicBezTo>
                  <a:cubicBezTo>
                    <a:pt x="957" y="432"/>
                    <a:pt x="772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2" name="Google Shape;12582;p23"/>
            <p:cNvSpPr/>
            <p:nvPr/>
          </p:nvSpPr>
          <p:spPr>
            <a:xfrm>
              <a:off x="3423125" y="2518000"/>
              <a:ext cx="23950" cy="20325"/>
            </a:xfrm>
            <a:custGeom>
              <a:avLst/>
              <a:gdLst/>
              <a:ahLst/>
              <a:cxnLst/>
              <a:rect l="l" t="t" r="r" b="b"/>
              <a:pathLst>
                <a:path w="958" h="813" extrusionOk="0">
                  <a:moveTo>
                    <a:pt x="433" y="0"/>
                  </a:moveTo>
                  <a:cubicBezTo>
                    <a:pt x="186" y="0"/>
                    <a:pt x="1" y="185"/>
                    <a:pt x="1" y="401"/>
                  </a:cubicBezTo>
                  <a:cubicBezTo>
                    <a:pt x="1" y="648"/>
                    <a:pt x="206" y="813"/>
                    <a:pt x="417" y="813"/>
                  </a:cubicBezTo>
                  <a:cubicBezTo>
                    <a:pt x="522" y="813"/>
                    <a:pt x="628" y="772"/>
                    <a:pt x="710" y="679"/>
                  </a:cubicBezTo>
                  <a:cubicBezTo>
                    <a:pt x="957" y="432"/>
                    <a:pt x="772" y="0"/>
                    <a:pt x="4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3" name="Google Shape;12583;p23"/>
          <p:cNvGrpSpPr/>
          <p:nvPr/>
        </p:nvGrpSpPr>
        <p:grpSpPr>
          <a:xfrm>
            <a:off x="5484006" y="3425128"/>
            <a:ext cx="362650" cy="357075"/>
            <a:chOff x="2498825" y="2466475"/>
            <a:chExt cx="362650" cy="357075"/>
          </a:xfrm>
        </p:grpSpPr>
        <p:sp>
          <p:nvSpPr>
            <p:cNvPr id="12584" name="Google Shape;12584;p23"/>
            <p:cNvSpPr/>
            <p:nvPr/>
          </p:nvSpPr>
          <p:spPr>
            <a:xfrm>
              <a:off x="2498825" y="2466475"/>
              <a:ext cx="362650" cy="357075"/>
            </a:xfrm>
            <a:custGeom>
              <a:avLst/>
              <a:gdLst/>
              <a:ahLst/>
              <a:cxnLst/>
              <a:rect l="l" t="t" r="r" b="b"/>
              <a:pathLst>
                <a:path w="14506" h="14283" extrusionOk="0">
                  <a:moveTo>
                    <a:pt x="12606" y="422"/>
                  </a:moveTo>
                  <a:cubicBezTo>
                    <a:pt x="12715" y="422"/>
                    <a:pt x="12828" y="454"/>
                    <a:pt x="12931" y="518"/>
                  </a:cubicBezTo>
                  <a:cubicBezTo>
                    <a:pt x="13024" y="580"/>
                    <a:pt x="13086" y="703"/>
                    <a:pt x="13116" y="827"/>
                  </a:cubicBezTo>
                  <a:cubicBezTo>
                    <a:pt x="13147" y="981"/>
                    <a:pt x="13116" y="1104"/>
                    <a:pt x="13024" y="1228"/>
                  </a:cubicBezTo>
                  <a:lnTo>
                    <a:pt x="12623" y="1783"/>
                  </a:lnTo>
                  <a:lnTo>
                    <a:pt x="11789" y="1197"/>
                  </a:lnTo>
                  <a:lnTo>
                    <a:pt x="12221" y="611"/>
                  </a:lnTo>
                  <a:cubicBezTo>
                    <a:pt x="12311" y="485"/>
                    <a:pt x="12454" y="422"/>
                    <a:pt x="12606" y="422"/>
                  </a:cubicBezTo>
                  <a:close/>
                  <a:moveTo>
                    <a:pt x="11542" y="1536"/>
                  </a:moveTo>
                  <a:lnTo>
                    <a:pt x="12376" y="2123"/>
                  </a:lnTo>
                  <a:lnTo>
                    <a:pt x="9567" y="6011"/>
                  </a:lnTo>
                  <a:lnTo>
                    <a:pt x="8734" y="5425"/>
                  </a:lnTo>
                  <a:lnTo>
                    <a:pt x="11542" y="1536"/>
                  </a:lnTo>
                  <a:close/>
                  <a:moveTo>
                    <a:pt x="8641" y="5888"/>
                  </a:moveTo>
                  <a:lnTo>
                    <a:pt x="9166" y="6258"/>
                  </a:lnTo>
                  <a:lnTo>
                    <a:pt x="8641" y="6444"/>
                  </a:lnTo>
                  <a:lnTo>
                    <a:pt x="8641" y="5888"/>
                  </a:lnTo>
                  <a:close/>
                  <a:moveTo>
                    <a:pt x="9691" y="3388"/>
                  </a:moveTo>
                  <a:lnTo>
                    <a:pt x="8271" y="5363"/>
                  </a:lnTo>
                  <a:cubicBezTo>
                    <a:pt x="8240" y="5394"/>
                    <a:pt x="8240" y="5425"/>
                    <a:pt x="8240" y="5487"/>
                  </a:cubicBezTo>
                  <a:lnTo>
                    <a:pt x="8209" y="6752"/>
                  </a:lnTo>
                  <a:cubicBezTo>
                    <a:pt x="8209" y="6853"/>
                    <a:pt x="8312" y="6954"/>
                    <a:pt x="8417" y="6954"/>
                  </a:cubicBezTo>
                  <a:cubicBezTo>
                    <a:pt x="8441" y="6954"/>
                    <a:pt x="8465" y="6949"/>
                    <a:pt x="8487" y="6937"/>
                  </a:cubicBezTo>
                  <a:lnTo>
                    <a:pt x="9691" y="6505"/>
                  </a:lnTo>
                  <a:cubicBezTo>
                    <a:pt x="9722" y="6505"/>
                    <a:pt x="9753" y="6474"/>
                    <a:pt x="9783" y="6444"/>
                  </a:cubicBezTo>
                  <a:lnTo>
                    <a:pt x="10864" y="4962"/>
                  </a:lnTo>
                  <a:lnTo>
                    <a:pt x="10864" y="7493"/>
                  </a:lnTo>
                  <a:cubicBezTo>
                    <a:pt x="10864" y="8110"/>
                    <a:pt x="10370" y="8604"/>
                    <a:pt x="9783" y="8604"/>
                  </a:cubicBezTo>
                  <a:cubicBezTo>
                    <a:pt x="9475" y="8604"/>
                    <a:pt x="9475" y="9036"/>
                    <a:pt x="9783" y="9036"/>
                  </a:cubicBezTo>
                  <a:cubicBezTo>
                    <a:pt x="10617" y="9036"/>
                    <a:pt x="11296" y="8357"/>
                    <a:pt x="11296" y="7493"/>
                  </a:cubicBezTo>
                  <a:lnTo>
                    <a:pt x="11296" y="6567"/>
                  </a:lnTo>
                  <a:lnTo>
                    <a:pt x="12684" y="6567"/>
                  </a:lnTo>
                  <a:lnTo>
                    <a:pt x="12684" y="12523"/>
                  </a:lnTo>
                  <a:lnTo>
                    <a:pt x="1852" y="12492"/>
                  </a:lnTo>
                  <a:lnTo>
                    <a:pt x="1852" y="6567"/>
                  </a:lnTo>
                  <a:lnTo>
                    <a:pt x="3148" y="6567"/>
                  </a:lnTo>
                  <a:lnTo>
                    <a:pt x="3148" y="7493"/>
                  </a:lnTo>
                  <a:cubicBezTo>
                    <a:pt x="3148" y="8264"/>
                    <a:pt x="3704" y="8912"/>
                    <a:pt x="4475" y="9005"/>
                  </a:cubicBezTo>
                  <a:lnTo>
                    <a:pt x="4475" y="10610"/>
                  </a:lnTo>
                  <a:cubicBezTo>
                    <a:pt x="4444" y="10702"/>
                    <a:pt x="4506" y="10795"/>
                    <a:pt x="4599" y="10826"/>
                  </a:cubicBezTo>
                  <a:lnTo>
                    <a:pt x="4660" y="10826"/>
                  </a:lnTo>
                  <a:cubicBezTo>
                    <a:pt x="4722" y="10826"/>
                    <a:pt x="4784" y="10795"/>
                    <a:pt x="4815" y="10764"/>
                  </a:cubicBezTo>
                  <a:lnTo>
                    <a:pt x="6574" y="9005"/>
                  </a:lnTo>
                  <a:lnTo>
                    <a:pt x="8703" y="9005"/>
                  </a:lnTo>
                  <a:cubicBezTo>
                    <a:pt x="8981" y="9005"/>
                    <a:pt x="8981" y="8573"/>
                    <a:pt x="8703" y="8573"/>
                  </a:cubicBezTo>
                  <a:lnTo>
                    <a:pt x="6481" y="8573"/>
                  </a:lnTo>
                  <a:cubicBezTo>
                    <a:pt x="6419" y="8573"/>
                    <a:pt x="6358" y="8604"/>
                    <a:pt x="6327" y="8635"/>
                  </a:cubicBezTo>
                  <a:lnTo>
                    <a:pt x="4876" y="10085"/>
                  </a:lnTo>
                  <a:lnTo>
                    <a:pt x="4876" y="8820"/>
                  </a:lnTo>
                  <a:cubicBezTo>
                    <a:pt x="4876" y="8696"/>
                    <a:pt x="4784" y="8604"/>
                    <a:pt x="4660" y="8604"/>
                  </a:cubicBezTo>
                  <a:cubicBezTo>
                    <a:pt x="4043" y="8604"/>
                    <a:pt x="3549" y="8110"/>
                    <a:pt x="3549" y="7493"/>
                  </a:cubicBezTo>
                  <a:lnTo>
                    <a:pt x="3549" y="4468"/>
                  </a:lnTo>
                  <a:cubicBezTo>
                    <a:pt x="3580" y="3882"/>
                    <a:pt x="4043" y="3388"/>
                    <a:pt x="4660" y="3388"/>
                  </a:cubicBezTo>
                  <a:close/>
                  <a:moveTo>
                    <a:pt x="12808" y="5641"/>
                  </a:moveTo>
                  <a:cubicBezTo>
                    <a:pt x="13209" y="5641"/>
                    <a:pt x="13518" y="5950"/>
                    <a:pt x="13518" y="6351"/>
                  </a:cubicBezTo>
                  <a:lnTo>
                    <a:pt x="13518" y="12523"/>
                  </a:lnTo>
                  <a:lnTo>
                    <a:pt x="13116" y="12492"/>
                  </a:lnTo>
                  <a:lnTo>
                    <a:pt x="13116" y="6320"/>
                  </a:lnTo>
                  <a:cubicBezTo>
                    <a:pt x="13116" y="6227"/>
                    <a:pt x="13024" y="6135"/>
                    <a:pt x="12900" y="6135"/>
                  </a:cubicBezTo>
                  <a:lnTo>
                    <a:pt x="11296" y="6135"/>
                  </a:lnTo>
                  <a:lnTo>
                    <a:pt x="11296" y="5641"/>
                  </a:lnTo>
                  <a:close/>
                  <a:moveTo>
                    <a:pt x="7963" y="12924"/>
                  </a:moveTo>
                  <a:cubicBezTo>
                    <a:pt x="7963" y="13079"/>
                    <a:pt x="7870" y="13202"/>
                    <a:pt x="7716" y="13202"/>
                  </a:cubicBezTo>
                  <a:lnTo>
                    <a:pt x="6821" y="13202"/>
                  </a:lnTo>
                  <a:cubicBezTo>
                    <a:pt x="6666" y="13202"/>
                    <a:pt x="6574" y="13079"/>
                    <a:pt x="6574" y="12924"/>
                  </a:cubicBezTo>
                  <a:close/>
                  <a:moveTo>
                    <a:pt x="12643" y="1"/>
                  </a:moveTo>
                  <a:cubicBezTo>
                    <a:pt x="12364" y="1"/>
                    <a:pt x="12079" y="124"/>
                    <a:pt x="11882" y="395"/>
                  </a:cubicBezTo>
                  <a:lnTo>
                    <a:pt x="9999" y="2987"/>
                  </a:lnTo>
                  <a:lnTo>
                    <a:pt x="4660" y="2987"/>
                  </a:lnTo>
                  <a:cubicBezTo>
                    <a:pt x="3827" y="2987"/>
                    <a:pt x="3148" y="3666"/>
                    <a:pt x="3148" y="4499"/>
                  </a:cubicBezTo>
                  <a:lnTo>
                    <a:pt x="3148" y="5209"/>
                  </a:lnTo>
                  <a:lnTo>
                    <a:pt x="1728" y="5209"/>
                  </a:lnTo>
                  <a:cubicBezTo>
                    <a:pt x="1080" y="5209"/>
                    <a:pt x="556" y="5734"/>
                    <a:pt x="556" y="6382"/>
                  </a:cubicBezTo>
                  <a:lnTo>
                    <a:pt x="556" y="10147"/>
                  </a:lnTo>
                  <a:cubicBezTo>
                    <a:pt x="556" y="10286"/>
                    <a:pt x="664" y="10355"/>
                    <a:pt x="772" y="10355"/>
                  </a:cubicBezTo>
                  <a:cubicBezTo>
                    <a:pt x="880" y="10355"/>
                    <a:pt x="988" y="10286"/>
                    <a:pt x="988" y="10147"/>
                  </a:cubicBezTo>
                  <a:lnTo>
                    <a:pt x="988" y="6351"/>
                  </a:lnTo>
                  <a:cubicBezTo>
                    <a:pt x="988" y="5950"/>
                    <a:pt x="1296" y="5610"/>
                    <a:pt x="1698" y="5610"/>
                  </a:cubicBezTo>
                  <a:lnTo>
                    <a:pt x="3117" y="5610"/>
                  </a:lnTo>
                  <a:lnTo>
                    <a:pt x="3117" y="6135"/>
                  </a:lnTo>
                  <a:lnTo>
                    <a:pt x="1605" y="6135"/>
                  </a:lnTo>
                  <a:cubicBezTo>
                    <a:pt x="1512" y="6135"/>
                    <a:pt x="1389" y="6227"/>
                    <a:pt x="1389" y="6351"/>
                  </a:cubicBezTo>
                  <a:lnTo>
                    <a:pt x="1389" y="12523"/>
                  </a:lnTo>
                  <a:lnTo>
                    <a:pt x="988" y="12523"/>
                  </a:lnTo>
                  <a:lnTo>
                    <a:pt x="988" y="11258"/>
                  </a:lnTo>
                  <a:cubicBezTo>
                    <a:pt x="988" y="11104"/>
                    <a:pt x="880" y="11026"/>
                    <a:pt x="772" y="11026"/>
                  </a:cubicBezTo>
                  <a:cubicBezTo>
                    <a:pt x="664" y="11026"/>
                    <a:pt x="556" y="11104"/>
                    <a:pt x="556" y="11258"/>
                  </a:cubicBezTo>
                  <a:lnTo>
                    <a:pt x="556" y="12523"/>
                  </a:lnTo>
                  <a:lnTo>
                    <a:pt x="216" y="12523"/>
                  </a:lnTo>
                  <a:cubicBezTo>
                    <a:pt x="93" y="12523"/>
                    <a:pt x="0" y="12616"/>
                    <a:pt x="0" y="12739"/>
                  </a:cubicBezTo>
                  <a:lnTo>
                    <a:pt x="0" y="13233"/>
                  </a:lnTo>
                  <a:cubicBezTo>
                    <a:pt x="0" y="13819"/>
                    <a:pt x="463" y="14282"/>
                    <a:pt x="1049" y="14282"/>
                  </a:cubicBezTo>
                  <a:lnTo>
                    <a:pt x="11604" y="14282"/>
                  </a:lnTo>
                  <a:cubicBezTo>
                    <a:pt x="11882" y="14282"/>
                    <a:pt x="11882" y="13881"/>
                    <a:pt x="11604" y="13881"/>
                  </a:cubicBezTo>
                  <a:lnTo>
                    <a:pt x="1049" y="13881"/>
                  </a:lnTo>
                  <a:cubicBezTo>
                    <a:pt x="710" y="13881"/>
                    <a:pt x="432" y="13603"/>
                    <a:pt x="432" y="13233"/>
                  </a:cubicBezTo>
                  <a:lnTo>
                    <a:pt x="432" y="12924"/>
                  </a:lnTo>
                  <a:lnTo>
                    <a:pt x="6142" y="12924"/>
                  </a:lnTo>
                  <a:cubicBezTo>
                    <a:pt x="6142" y="13326"/>
                    <a:pt x="6450" y="13634"/>
                    <a:pt x="6821" y="13634"/>
                  </a:cubicBezTo>
                  <a:lnTo>
                    <a:pt x="7685" y="13634"/>
                  </a:lnTo>
                  <a:cubicBezTo>
                    <a:pt x="8086" y="13634"/>
                    <a:pt x="8395" y="13326"/>
                    <a:pt x="8395" y="12924"/>
                  </a:cubicBezTo>
                  <a:lnTo>
                    <a:pt x="14073" y="12924"/>
                  </a:lnTo>
                  <a:lnTo>
                    <a:pt x="14073" y="13233"/>
                  </a:lnTo>
                  <a:cubicBezTo>
                    <a:pt x="14073" y="13603"/>
                    <a:pt x="13795" y="13881"/>
                    <a:pt x="13456" y="13881"/>
                  </a:cubicBezTo>
                  <a:lnTo>
                    <a:pt x="12808" y="13881"/>
                  </a:lnTo>
                  <a:cubicBezTo>
                    <a:pt x="12530" y="13881"/>
                    <a:pt x="12530" y="14282"/>
                    <a:pt x="12808" y="14282"/>
                  </a:cubicBezTo>
                  <a:lnTo>
                    <a:pt x="13456" y="14282"/>
                  </a:lnTo>
                  <a:cubicBezTo>
                    <a:pt x="14011" y="14282"/>
                    <a:pt x="14505" y="13819"/>
                    <a:pt x="14505" y="13233"/>
                  </a:cubicBezTo>
                  <a:lnTo>
                    <a:pt x="14505" y="12739"/>
                  </a:lnTo>
                  <a:cubicBezTo>
                    <a:pt x="14505" y="12616"/>
                    <a:pt x="14382" y="12523"/>
                    <a:pt x="14289" y="12523"/>
                  </a:cubicBezTo>
                  <a:lnTo>
                    <a:pt x="13950" y="12523"/>
                  </a:lnTo>
                  <a:lnTo>
                    <a:pt x="13950" y="6351"/>
                  </a:lnTo>
                  <a:cubicBezTo>
                    <a:pt x="13950" y="5703"/>
                    <a:pt x="13425" y="5178"/>
                    <a:pt x="12777" y="5178"/>
                  </a:cubicBezTo>
                  <a:lnTo>
                    <a:pt x="11296" y="5178"/>
                  </a:lnTo>
                  <a:lnTo>
                    <a:pt x="11296" y="4345"/>
                  </a:lnTo>
                  <a:lnTo>
                    <a:pt x="12684" y="2431"/>
                  </a:lnTo>
                  <a:cubicBezTo>
                    <a:pt x="12746" y="2493"/>
                    <a:pt x="12777" y="2555"/>
                    <a:pt x="12777" y="2648"/>
                  </a:cubicBezTo>
                  <a:cubicBezTo>
                    <a:pt x="12808" y="2802"/>
                    <a:pt x="12777" y="2925"/>
                    <a:pt x="12684" y="3049"/>
                  </a:cubicBezTo>
                  <a:lnTo>
                    <a:pt x="11789" y="4283"/>
                  </a:lnTo>
                  <a:cubicBezTo>
                    <a:pt x="11702" y="4459"/>
                    <a:pt x="11832" y="4619"/>
                    <a:pt x="11971" y="4619"/>
                  </a:cubicBezTo>
                  <a:cubicBezTo>
                    <a:pt x="12027" y="4619"/>
                    <a:pt x="12084" y="4592"/>
                    <a:pt x="12129" y="4530"/>
                  </a:cubicBezTo>
                  <a:lnTo>
                    <a:pt x="13055" y="3296"/>
                  </a:lnTo>
                  <a:cubicBezTo>
                    <a:pt x="13302" y="2925"/>
                    <a:pt x="13271" y="2401"/>
                    <a:pt x="12962" y="2061"/>
                  </a:cubicBezTo>
                  <a:lnTo>
                    <a:pt x="13394" y="1475"/>
                  </a:lnTo>
                  <a:cubicBezTo>
                    <a:pt x="13549" y="1259"/>
                    <a:pt x="13610" y="1012"/>
                    <a:pt x="13549" y="765"/>
                  </a:cubicBezTo>
                  <a:cubicBezTo>
                    <a:pt x="13474" y="282"/>
                    <a:pt x="13065" y="1"/>
                    <a:pt x="126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5" name="Google Shape;12585;p23"/>
            <p:cNvSpPr/>
            <p:nvPr/>
          </p:nvSpPr>
          <p:spPr>
            <a:xfrm>
              <a:off x="2618400" y="2629875"/>
              <a:ext cx="69475" cy="10825"/>
            </a:xfrm>
            <a:custGeom>
              <a:avLst/>
              <a:gdLst/>
              <a:ahLst/>
              <a:cxnLst/>
              <a:rect l="l" t="t" r="r" b="b"/>
              <a:pathLst>
                <a:path w="2779" h="433" extrusionOk="0"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09"/>
                    <a:pt x="93" y="432"/>
                    <a:pt x="217" y="432"/>
                  </a:cubicBezTo>
                  <a:lnTo>
                    <a:pt x="2562" y="432"/>
                  </a:lnTo>
                  <a:cubicBezTo>
                    <a:pt x="2686" y="432"/>
                    <a:pt x="2778" y="309"/>
                    <a:pt x="2778" y="216"/>
                  </a:cubicBezTo>
                  <a:cubicBezTo>
                    <a:pt x="2778" y="93"/>
                    <a:pt x="2686" y="0"/>
                    <a:pt x="25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6" name="Google Shape;12586;p23"/>
            <p:cNvSpPr/>
            <p:nvPr/>
          </p:nvSpPr>
          <p:spPr>
            <a:xfrm>
              <a:off x="2616875" y="2592050"/>
              <a:ext cx="72550" cy="10825"/>
            </a:xfrm>
            <a:custGeom>
              <a:avLst/>
              <a:gdLst/>
              <a:ahLst/>
              <a:cxnLst/>
              <a:rect l="l" t="t" r="r" b="b"/>
              <a:pathLst>
                <a:path w="290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623" y="433"/>
                  </a:lnTo>
                  <a:cubicBezTo>
                    <a:pt x="2901" y="433"/>
                    <a:pt x="2901" y="1"/>
                    <a:pt x="2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587" name="Google Shape;12587;p23"/>
          <p:cNvGrpSpPr/>
          <p:nvPr/>
        </p:nvGrpSpPr>
        <p:grpSpPr>
          <a:xfrm>
            <a:off x="4764469" y="3424466"/>
            <a:ext cx="361900" cy="358400"/>
            <a:chOff x="1741150" y="2466500"/>
            <a:chExt cx="361900" cy="358400"/>
          </a:xfrm>
        </p:grpSpPr>
        <p:sp>
          <p:nvSpPr>
            <p:cNvPr id="12588" name="Google Shape;12588;p23"/>
            <p:cNvSpPr/>
            <p:nvPr/>
          </p:nvSpPr>
          <p:spPr>
            <a:xfrm>
              <a:off x="1741150" y="2466500"/>
              <a:ext cx="88000" cy="358400"/>
            </a:xfrm>
            <a:custGeom>
              <a:avLst/>
              <a:gdLst/>
              <a:ahLst/>
              <a:cxnLst/>
              <a:rect l="l" t="t" r="r" b="b"/>
              <a:pathLst>
                <a:path w="3520" h="14336" extrusionOk="0">
                  <a:moveTo>
                    <a:pt x="1744" y="301"/>
                  </a:moveTo>
                  <a:cubicBezTo>
                    <a:pt x="1922" y="301"/>
                    <a:pt x="2099" y="424"/>
                    <a:pt x="2069" y="671"/>
                  </a:cubicBezTo>
                  <a:lnTo>
                    <a:pt x="2069" y="2276"/>
                  </a:lnTo>
                  <a:lnTo>
                    <a:pt x="1420" y="2276"/>
                  </a:lnTo>
                  <a:lnTo>
                    <a:pt x="1420" y="671"/>
                  </a:lnTo>
                  <a:cubicBezTo>
                    <a:pt x="1390" y="424"/>
                    <a:pt x="1567" y="301"/>
                    <a:pt x="1744" y="301"/>
                  </a:cubicBezTo>
                  <a:close/>
                  <a:moveTo>
                    <a:pt x="2069" y="6288"/>
                  </a:moveTo>
                  <a:lnTo>
                    <a:pt x="2069" y="13633"/>
                  </a:lnTo>
                  <a:cubicBezTo>
                    <a:pt x="2099" y="13880"/>
                    <a:pt x="1922" y="14004"/>
                    <a:pt x="1744" y="14004"/>
                  </a:cubicBezTo>
                  <a:cubicBezTo>
                    <a:pt x="1567" y="14004"/>
                    <a:pt x="1390" y="13880"/>
                    <a:pt x="1420" y="13633"/>
                  </a:cubicBezTo>
                  <a:lnTo>
                    <a:pt x="1420" y="6288"/>
                  </a:lnTo>
                  <a:close/>
                  <a:moveTo>
                    <a:pt x="1744" y="0"/>
                  </a:moveTo>
                  <a:cubicBezTo>
                    <a:pt x="1320" y="0"/>
                    <a:pt x="896" y="224"/>
                    <a:pt x="988" y="671"/>
                  </a:cubicBezTo>
                  <a:lnTo>
                    <a:pt x="988" y="2276"/>
                  </a:lnTo>
                  <a:lnTo>
                    <a:pt x="865" y="2276"/>
                  </a:lnTo>
                  <a:cubicBezTo>
                    <a:pt x="371" y="2276"/>
                    <a:pt x="1" y="2677"/>
                    <a:pt x="1" y="3171"/>
                  </a:cubicBezTo>
                  <a:lnTo>
                    <a:pt x="1" y="5455"/>
                  </a:lnTo>
                  <a:cubicBezTo>
                    <a:pt x="1" y="5918"/>
                    <a:pt x="371" y="6319"/>
                    <a:pt x="865" y="6319"/>
                  </a:cubicBezTo>
                  <a:lnTo>
                    <a:pt x="988" y="6319"/>
                  </a:lnTo>
                  <a:lnTo>
                    <a:pt x="988" y="13664"/>
                  </a:lnTo>
                  <a:cubicBezTo>
                    <a:pt x="896" y="14112"/>
                    <a:pt x="1320" y="14335"/>
                    <a:pt x="1744" y="14335"/>
                  </a:cubicBezTo>
                  <a:cubicBezTo>
                    <a:pt x="2169" y="14335"/>
                    <a:pt x="2593" y="14112"/>
                    <a:pt x="2501" y="13664"/>
                  </a:cubicBezTo>
                  <a:lnTo>
                    <a:pt x="2501" y="6319"/>
                  </a:lnTo>
                  <a:lnTo>
                    <a:pt x="2624" y="6319"/>
                  </a:lnTo>
                  <a:cubicBezTo>
                    <a:pt x="3087" y="6319"/>
                    <a:pt x="3488" y="5918"/>
                    <a:pt x="3488" y="5455"/>
                  </a:cubicBezTo>
                  <a:lnTo>
                    <a:pt x="3488" y="4930"/>
                  </a:lnTo>
                  <a:cubicBezTo>
                    <a:pt x="3488" y="4791"/>
                    <a:pt x="3388" y="4722"/>
                    <a:pt x="3288" y="4722"/>
                  </a:cubicBezTo>
                  <a:cubicBezTo>
                    <a:pt x="3187" y="4722"/>
                    <a:pt x="3087" y="4791"/>
                    <a:pt x="3087" y="4930"/>
                  </a:cubicBezTo>
                  <a:lnTo>
                    <a:pt x="3087" y="5424"/>
                  </a:lnTo>
                  <a:cubicBezTo>
                    <a:pt x="3087" y="5671"/>
                    <a:pt x="2871" y="5887"/>
                    <a:pt x="2624" y="5887"/>
                  </a:cubicBezTo>
                  <a:lnTo>
                    <a:pt x="865" y="5887"/>
                  </a:lnTo>
                  <a:cubicBezTo>
                    <a:pt x="618" y="5887"/>
                    <a:pt x="433" y="5671"/>
                    <a:pt x="433" y="5424"/>
                  </a:cubicBezTo>
                  <a:lnTo>
                    <a:pt x="433" y="3140"/>
                  </a:lnTo>
                  <a:cubicBezTo>
                    <a:pt x="433" y="2893"/>
                    <a:pt x="649" y="2677"/>
                    <a:pt x="896" y="2677"/>
                  </a:cubicBezTo>
                  <a:lnTo>
                    <a:pt x="2624" y="2677"/>
                  </a:lnTo>
                  <a:cubicBezTo>
                    <a:pt x="2902" y="2677"/>
                    <a:pt x="3087" y="2893"/>
                    <a:pt x="3087" y="3140"/>
                  </a:cubicBezTo>
                  <a:lnTo>
                    <a:pt x="3087" y="3758"/>
                  </a:lnTo>
                  <a:cubicBezTo>
                    <a:pt x="3087" y="3896"/>
                    <a:pt x="3195" y="3966"/>
                    <a:pt x="3303" y="3966"/>
                  </a:cubicBezTo>
                  <a:cubicBezTo>
                    <a:pt x="3411" y="3966"/>
                    <a:pt x="3519" y="3896"/>
                    <a:pt x="3519" y="3758"/>
                  </a:cubicBezTo>
                  <a:lnTo>
                    <a:pt x="3519" y="3140"/>
                  </a:lnTo>
                  <a:cubicBezTo>
                    <a:pt x="3519" y="2647"/>
                    <a:pt x="3118" y="2276"/>
                    <a:pt x="2624" y="2276"/>
                  </a:cubicBezTo>
                  <a:lnTo>
                    <a:pt x="2501" y="2276"/>
                  </a:lnTo>
                  <a:lnTo>
                    <a:pt x="2501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89" name="Google Shape;12589;p23"/>
            <p:cNvSpPr/>
            <p:nvPr/>
          </p:nvSpPr>
          <p:spPr>
            <a:xfrm>
              <a:off x="1761225" y="255497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1602" y="1"/>
                  </a:moveTo>
                  <a:cubicBezTo>
                    <a:pt x="1593" y="1"/>
                    <a:pt x="1584" y="1"/>
                    <a:pt x="1574" y="3"/>
                  </a:cubicBezTo>
                  <a:lnTo>
                    <a:pt x="278" y="3"/>
                  </a:lnTo>
                  <a:cubicBezTo>
                    <a:pt x="0" y="3"/>
                    <a:pt x="0" y="404"/>
                    <a:pt x="278" y="404"/>
                  </a:cubicBezTo>
                  <a:lnTo>
                    <a:pt x="1574" y="404"/>
                  </a:lnTo>
                  <a:cubicBezTo>
                    <a:pt x="1842" y="404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0" name="Google Shape;12590;p23"/>
            <p:cNvSpPr/>
            <p:nvPr/>
          </p:nvSpPr>
          <p:spPr>
            <a:xfrm>
              <a:off x="1761225" y="2582025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1574" y="433"/>
                  </a:lnTo>
                  <a:cubicBezTo>
                    <a:pt x="1852" y="433"/>
                    <a:pt x="1852" y="1"/>
                    <a:pt x="1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1" name="Google Shape;12591;p23"/>
            <p:cNvSpPr/>
            <p:nvPr/>
          </p:nvSpPr>
          <p:spPr>
            <a:xfrm>
              <a:off x="1832200" y="2466500"/>
              <a:ext cx="87975" cy="357625"/>
            </a:xfrm>
            <a:custGeom>
              <a:avLst/>
              <a:gdLst/>
              <a:ahLst/>
              <a:cxnLst/>
              <a:rect l="l" t="t" r="r" b="b"/>
              <a:pathLst>
                <a:path w="3519" h="14305" extrusionOk="0">
                  <a:moveTo>
                    <a:pt x="2624" y="9899"/>
                  </a:moveTo>
                  <a:cubicBezTo>
                    <a:pt x="2871" y="9899"/>
                    <a:pt x="3087" y="10115"/>
                    <a:pt x="3087" y="10362"/>
                  </a:cubicBezTo>
                  <a:lnTo>
                    <a:pt x="3087" y="12646"/>
                  </a:lnTo>
                  <a:cubicBezTo>
                    <a:pt x="3087" y="12893"/>
                    <a:pt x="2871" y="13078"/>
                    <a:pt x="2624" y="13078"/>
                  </a:cubicBezTo>
                  <a:lnTo>
                    <a:pt x="895" y="13078"/>
                  </a:lnTo>
                  <a:cubicBezTo>
                    <a:pt x="618" y="13078"/>
                    <a:pt x="433" y="12893"/>
                    <a:pt x="433" y="12646"/>
                  </a:cubicBezTo>
                  <a:lnTo>
                    <a:pt x="433" y="10362"/>
                  </a:lnTo>
                  <a:cubicBezTo>
                    <a:pt x="433" y="10115"/>
                    <a:pt x="618" y="9899"/>
                    <a:pt x="895" y="9899"/>
                  </a:cubicBezTo>
                  <a:close/>
                  <a:moveTo>
                    <a:pt x="2099" y="13510"/>
                  </a:moveTo>
                  <a:lnTo>
                    <a:pt x="2099" y="13633"/>
                  </a:lnTo>
                  <a:cubicBezTo>
                    <a:pt x="2115" y="13880"/>
                    <a:pt x="1937" y="14004"/>
                    <a:pt x="1760" y="14004"/>
                  </a:cubicBezTo>
                  <a:cubicBezTo>
                    <a:pt x="1582" y="14004"/>
                    <a:pt x="1405" y="13880"/>
                    <a:pt x="1420" y="13633"/>
                  </a:cubicBezTo>
                  <a:lnTo>
                    <a:pt x="1420" y="13510"/>
                  </a:lnTo>
                  <a:close/>
                  <a:moveTo>
                    <a:pt x="1744" y="0"/>
                  </a:moveTo>
                  <a:cubicBezTo>
                    <a:pt x="1320" y="0"/>
                    <a:pt x="895" y="224"/>
                    <a:pt x="988" y="671"/>
                  </a:cubicBezTo>
                  <a:lnTo>
                    <a:pt x="988" y="9467"/>
                  </a:lnTo>
                  <a:lnTo>
                    <a:pt x="865" y="9467"/>
                  </a:lnTo>
                  <a:cubicBezTo>
                    <a:pt x="402" y="9467"/>
                    <a:pt x="0" y="9868"/>
                    <a:pt x="0" y="10362"/>
                  </a:cubicBezTo>
                  <a:lnTo>
                    <a:pt x="0" y="12646"/>
                  </a:lnTo>
                  <a:cubicBezTo>
                    <a:pt x="0" y="13109"/>
                    <a:pt x="402" y="13510"/>
                    <a:pt x="865" y="13510"/>
                  </a:cubicBezTo>
                  <a:lnTo>
                    <a:pt x="988" y="13510"/>
                  </a:lnTo>
                  <a:lnTo>
                    <a:pt x="988" y="13633"/>
                  </a:lnTo>
                  <a:cubicBezTo>
                    <a:pt x="895" y="14081"/>
                    <a:pt x="1320" y="14305"/>
                    <a:pt x="1744" y="14305"/>
                  </a:cubicBezTo>
                  <a:cubicBezTo>
                    <a:pt x="2169" y="14305"/>
                    <a:pt x="2593" y="14081"/>
                    <a:pt x="2500" y="13633"/>
                  </a:cubicBezTo>
                  <a:lnTo>
                    <a:pt x="2500" y="13510"/>
                  </a:lnTo>
                  <a:lnTo>
                    <a:pt x="2624" y="13510"/>
                  </a:lnTo>
                  <a:cubicBezTo>
                    <a:pt x="3118" y="13510"/>
                    <a:pt x="3519" y="13109"/>
                    <a:pt x="3519" y="12646"/>
                  </a:cubicBezTo>
                  <a:lnTo>
                    <a:pt x="3519" y="10362"/>
                  </a:lnTo>
                  <a:cubicBezTo>
                    <a:pt x="3519" y="9868"/>
                    <a:pt x="3118" y="9467"/>
                    <a:pt x="2624" y="9467"/>
                  </a:cubicBezTo>
                  <a:lnTo>
                    <a:pt x="2500" y="9467"/>
                  </a:lnTo>
                  <a:lnTo>
                    <a:pt x="2500" y="2863"/>
                  </a:lnTo>
                  <a:cubicBezTo>
                    <a:pt x="2500" y="2708"/>
                    <a:pt x="2400" y="2631"/>
                    <a:pt x="2300" y="2631"/>
                  </a:cubicBezTo>
                  <a:cubicBezTo>
                    <a:pt x="2199" y="2631"/>
                    <a:pt x="2099" y="2708"/>
                    <a:pt x="2099" y="2863"/>
                  </a:cubicBezTo>
                  <a:lnTo>
                    <a:pt x="2099" y="9467"/>
                  </a:lnTo>
                  <a:lnTo>
                    <a:pt x="1420" y="9467"/>
                  </a:lnTo>
                  <a:lnTo>
                    <a:pt x="1420" y="671"/>
                  </a:lnTo>
                  <a:cubicBezTo>
                    <a:pt x="1389" y="424"/>
                    <a:pt x="1567" y="301"/>
                    <a:pt x="1744" y="301"/>
                  </a:cubicBezTo>
                  <a:cubicBezTo>
                    <a:pt x="1922" y="301"/>
                    <a:pt x="2099" y="424"/>
                    <a:pt x="2068" y="671"/>
                  </a:cubicBezTo>
                  <a:lnTo>
                    <a:pt x="2068" y="1628"/>
                  </a:lnTo>
                  <a:cubicBezTo>
                    <a:pt x="2068" y="1782"/>
                    <a:pt x="2176" y="1860"/>
                    <a:pt x="2284" y="1860"/>
                  </a:cubicBezTo>
                  <a:cubicBezTo>
                    <a:pt x="2392" y="1860"/>
                    <a:pt x="2500" y="1782"/>
                    <a:pt x="2500" y="1628"/>
                  </a:cubicBezTo>
                  <a:lnTo>
                    <a:pt x="2500" y="671"/>
                  </a:lnTo>
                  <a:cubicBezTo>
                    <a:pt x="2593" y="224"/>
                    <a:pt x="2169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2" name="Google Shape;12592;p23"/>
            <p:cNvSpPr/>
            <p:nvPr/>
          </p:nvSpPr>
          <p:spPr>
            <a:xfrm>
              <a:off x="1853025" y="2734800"/>
              <a:ext cx="46325" cy="10825"/>
            </a:xfrm>
            <a:custGeom>
              <a:avLst/>
              <a:gdLst/>
              <a:ahLst/>
              <a:cxnLst/>
              <a:rect l="l" t="t" r="r" b="b"/>
              <a:pathLst>
                <a:path w="1853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lnTo>
                    <a:pt x="1575" y="432"/>
                  </a:lnTo>
                  <a:cubicBezTo>
                    <a:pt x="1852" y="432"/>
                    <a:pt x="1852" y="0"/>
                    <a:pt x="1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3" name="Google Shape;12593;p23"/>
            <p:cNvSpPr/>
            <p:nvPr/>
          </p:nvSpPr>
          <p:spPr>
            <a:xfrm>
              <a:off x="1853025" y="2763300"/>
              <a:ext cx="46325" cy="10100"/>
            </a:xfrm>
            <a:custGeom>
              <a:avLst/>
              <a:gdLst/>
              <a:ahLst/>
              <a:cxnLst/>
              <a:rect l="l" t="t" r="r" b="b"/>
              <a:pathLst>
                <a:path w="1853" h="404" extrusionOk="0">
                  <a:moveTo>
                    <a:pt x="1602" y="1"/>
                  </a:moveTo>
                  <a:cubicBezTo>
                    <a:pt x="1594" y="1"/>
                    <a:pt x="1584" y="1"/>
                    <a:pt x="1575" y="2"/>
                  </a:cubicBezTo>
                  <a:lnTo>
                    <a:pt x="279" y="2"/>
                  </a:lnTo>
                  <a:cubicBezTo>
                    <a:pt x="1" y="2"/>
                    <a:pt x="1" y="403"/>
                    <a:pt x="279" y="403"/>
                  </a:cubicBezTo>
                  <a:lnTo>
                    <a:pt x="1575" y="403"/>
                  </a:lnTo>
                  <a:cubicBezTo>
                    <a:pt x="1843" y="403"/>
                    <a:pt x="1852" y="1"/>
                    <a:pt x="16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4" name="Google Shape;12594;p23"/>
            <p:cNvSpPr/>
            <p:nvPr/>
          </p:nvSpPr>
          <p:spPr>
            <a:xfrm>
              <a:off x="1924025" y="2466500"/>
              <a:ext cx="87200" cy="356475"/>
            </a:xfrm>
            <a:custGeom>
              <a:avLst/>
              <a:gdLst/>
              <a:ahLst/>
              <a:cxnLst/>
              <a:rect l="l" t="t" r="r" b="b"/>
              <a:pathLst>
                <a:path w="3488" h="14259" extrusionOk="0">
                  <a:moveTo>
                    <a:pt x="1744" y="347"/>
                  </a:moveTo>
                  <a:cubicBezTo>
                    <a:pt x="1906" y="347"/>
                    <a:pt x="2068" y="455"/>
                    <a:pt x="2068" y="671"/>
                  </a:cubicBezTo>
                  <a:lnTo>
                    <a:pt x="2068" y="5702"/>
                  </a:lnTo>
                  <a:lnTo>
                    <a:pt x="1420" y="5702"/>
                  </a:lnTo>
                  <a:lnTo>
                    <a:pt x="1420" y="671"/>
                  </a:lnTo>
                  <a:cubicBezTo>
                    <a:pt x="1420" y="455"/>
                    <a:pt x="1582" y="347"/>
                    <a:pt x="1744" y="347"/>
                  </a:cubicBezTo>
                  <a:close/>
                  <a:moveTo>
                    <a:pt x="2068" y="9714"/>
                  </a:moveTo>
                  <a:lnTo>
                    <a:pt x="2068" y="13633"/>
                  </a:lnTo>
                  <a:cubicBezTo>
                    <a:pt x="2068" y="13849"/>
                    <a:pt x="1906" y="13957"/>
                    <a:pt x="1744" y="13957"/>
                  </a:cubicBezTo>
                  <a:cubicBezTo>
                    <a:pt x="1582" y="13957"/>
                    <a:pt x="1420" y="13849"/>
                    <a:pt x="1420" y="13633"/>
                  </a:cubicBezTo>
                  <a:lnTo>
                    <a:pt x="1420" y="9714"/>
                  </a:lnTo>
                  <a:close/>
                  <a:moveTo>
                    <a:pt x="1744" y="0"/>
                  </a:moveTo>
                  <a:cubicBezTo>
                    <a:pt x="1319" y="0"/>
                    <a:pt x="895" y="224"/>
                    <a:pt x="988" y="671"/>
                  </a:cubicBezTo>
                  <a:lnTo>
                    <a:pt x="988" y="5702"/>
                  </a:lnTo>
                  <a:lnTo>
                    <a:pt x="864" y="5702"/>
                  </a:lnTo>
                  <a:cubicBezTo>
                    <a:pt x="370" y="5702"/>
                    <a:pt x="0" y="6072"/>
                    <a:pt x="0" y="6566"/>
                  </a:cubicBezTo>
                  <a:lnTo>
                    <a:pt x="0" y="8850"/>
                  </a:lnTo>
                  <a:cubicBezTo>
                    <a:pt x="0" y="9344"/>
                    <a:pt x="370" y="9745"/>
                    <a:pt x="864" y="9745"/>
                  </a:cubicBezTo>
                  <a:lnTo>
                    <a:pt x="988" y="9745"/>
                  </a:lnTo>
                  <a:lnTo>
                    <a:pt x="988" y="13633"/>
                  </a:lnTo>
                  <a:cubicBezTo>
                    <a:pt x="1065" y="14050"/>
                    <a:pt x="1404" y="14258"/>
                    <a:pt x="1744" y="14258"/>
                  </a:cubicBezTo>
                  <a:cubicBezTo>
                    <a:pt x="2083" y="14258"/>
                    <a:pt x="2423" y="14050"/>
                    <a:pt x="2500" y="13633"/>
                  </a:cubicBezTo>
                  <a:lnTo>
                    <a:pt x="2500" y="9714"/>
                  </a:lnTo>
                  <a:lnTo>
                    <a:pt x="2623" y="9714"/>
                  </a:lnTo>
                  <a:cubicBezTo>
                    <a:pt x="3117" y="9714"/>
                    <a:pt x="3487" y="9313"/>
                    <a:pt x="3487" y="8819"/>
                  </a:cubicBezTo>
                  <a:lnTo>
                    <a:pt x="3487" y="8263"/>
                  </a:lnTo>
                  <a:cubicBezTo>
                    <a:pt x="3487" y="8124"/>
                    <a:pt x="3379" y="8055"/>
                    <a:pt x="3275" y="8055"/>
                  </a:cubicBezTo>
                  <a:cubicBezTo>
                    <a:pt x="3171" y="8055"/>
                    <a:pt x="3071" y="8124"/>
                    <a:pt x="3086" y="8263"/>
                  </a:cubicBezTo>
                  <a:lnTo>
                    <a:pt x="3086" y="8819"/>
                  </a:lnTo>
                  <a:cubicBezTo>
                    <a:pt x="3086" y="9066"/>
                    <a:pt x="2870" y="9282"/>
                    <a:pt x="2623" y="9282"/>
                  </a:cubicBezTo>
                  <a:lnTo>
                    <a:pt x="864" y="9282"/>
                  </a:lnTo>
                  <a:cubicBezTo>
                    <a:pt x="617" y="9282"/>
                    <a:pt x="401" y="9066"/>
                    <a:pt x="401" y="8819"/>
                  </a:cubicBezTo>
                  <a:lnTo>
                    <a:pt x="401" y="6535"/>
                  </a:lnTo>
                  <a:cubicBezTo>
                    <a:pt x="401" y="6288"/>
                    <a:pt x="617" y="6072"/>
                    <a:pt x="864" y="6072"/>
                  </a:cubicBezTo>
                  <a:lnTo>
                    <a:pt x="2623" y="6072"/>
                  </a:lnTo>
                  <a:cubicBezTo>
                    <a:pt x="2870" y="6072"/>
                    <a:pt x="3086" y="6288"/>
                    <a:pt x="3086" y="6535"/>
                  </a:cubicBezTo>
                  <a:lnTo>
                    <a:pt x="3086" y="7091"/>
                  </a:lnTo>
                  <a:cubicBezTo>
                    <a:pt x="3086" y="7229"/>
                    <a:pt x="3187" y="7299"/>
                    <a:pt x="3287" y="7299"/>
                  </a:cubicBezTo>
                  <a:cubicBezTo>
                    <a:pt x="3387" y="7299"/>
                    <a:pt x="3487" y="7229"/>
                    <a:pt x="3487" y="7091"/>
                  </a:cubicBezTo>
                  <a:lnTo>
                    <a:pt x="3487" y="6535"/>
                  </a:lnTo>
                  <a:cubicBezTo>
                    <a:pt x="3487" y="6041"/>
                    <a:pt x="3086" y="5671"/>
                    <a:pt x="2623" y="5671"/>
                  </a:cubicBezTo>
                  <a:lnTo>
                    <a:pt x="2500" y="5671"/>
                  </a:lnTo>
                  <a:lnTo>
                    <a:pt x="2500" y="671"/>
                  </a:lnTo>
                  <a:cubicBezTo>
                    <a:pt x="2592" y="224"/>
                    <a:pt x="2168" y="0"/>
                    <a:pt x="17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5" name="Google Shape;12595;p23"/>
            <p:cNvSpPr/>
            <p:nvPr/>
          </p:nvSpPr>
          <p:spPr>
            <a:xfrm>
              <a:off x="1944850" y="2639125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6" name="Google Shape;12596;p23"/>
            <p:cNvSpPr/>
            <p:nvPr/>
          </p:nvSpPr>
          <p:spPr>
            <a:xfrm>
              <a:off x="1944850" y="2666900"/>
              <a:ext cx="45550" cy="10825"/>
            </a:xfrm>
            <a:custGeom>
              <a:avLst/>
              <a:gdLst/>
              <a:ahLst/>
              <a:cxnLst/>
              <a:rect l="l" t="t" r="r" b="b"/>
              <a:pathLst>
                <a:path w="1822" h="433" extrusionOk="0">
                  <a:moveTo>
                    <a:pt x="278" y="0"/>
                  </a:moveTo>
                  <a:cubicBezTo>
                    <a:pt x="0" y="0"/>
                    <a:pt x="0" y="433"/>
                    <a:pt x="278" y="433"/>
                  </a:cubicBezTo>
                  <a:lnTo>
                    <a:pt x="1543" y="433"/>
                  </a:lnTo>
                  <a:cubicBezTo>
                    <a:pt x="1821" y="433"/>
                    <a:pt x="1821" y="0"/>
                    <a:pt x="154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7" name="Google Shape;12597;p23"/>
            <p:cNvSpPr/>
            <p:nvPr/>
          </p:nvSpPr>
          <p:spPr>
            <a:xfrm>
              <a:off x="2015050" y="2466500"/>
              <a:ext cx="88000" cy="357625"/>
            </a:xfrm>
            <a:custGeom>
              <a:avLst/>
              <a:gdLst/>
              <a:ahLst/>
              <a:cxnLst/>
              <a:rect l="l" t="t" r="r" b="b"/>
              <a:pathLst>
                <a:path w="3520" h="14305" extrusionOk="0">
                  <a:moveTo>
                    <a:pt x="1775" y="347"/>
                  </a:moveTo>
                  <a:cubicBezTo>
                    <a:pt x="1937" y="347"/>
                    <a:pt x="2099" y="455"/>
                    <a:pt x="2099" y="671"/>
                  </a:cubicBezTo>
                  <a:lnTo>
                    <a:pt x="2099" y="764"/>
                  </a:lnTo>
                  <a:lnTo>
                    <a:pt x="1451" y="764"/>
                  </a:lnTo>
                  <a:lnTo>
                    <a:pt x="1451" y="671"/>
                  </a:lnTo>
                  <a:cubicBezTo>
                    <a:pt x="1451" y="455"/>
                    <a:pt x="1613" y="347"/>
                    <a:pt x="1775" y="347"/>
                  </a:cubicBezTo>
                  <a:close/>
                  <a:moveTo>
                    <a:pt x="2655" y="1165"/>
                  </a:moveTo>
                  <a:cubicBezTo>
                    <a:pt x="2902" y="1165"/>
                    <a:pt x="3087" y="1381"/>
                    <a:pt x="3087" y="1628"/>
                  </a:cubicBezTo>
                  <a:lnTo>
                    <a:pt x="3087" y="3912"/>
                  </a:lnTo>
                  <a:cubicBezTo>
                    <a:pt x="3087" y="4159"/>
                    <a:pt x="2902" y="4375"/>
                    <a:pt x="2655" y="4375"/>
                  </a:cubicBezTo>
                  <a:lnTo>
                    <a:pt x="896" y="4375"/>
                  </a:lnTo>
                  <a:cubicBezTo>
                    <a:pt x="649" y="4375"/>
                    <a:pt x="433" y="4159"/>
                    <a:pt x="433" y="3912"/>
                  </a:cubicBezTo>
                  <a:lnTo>
                    <a:pt x="433" y="1628"/>
                  </a:lnTo>
                  <a:cubicBezTo>
                    <a:pt x="433" y="1381"/>
                    <a:pt x="649" y="1165"/>
                    <a:pt x="896" y="1165"/>
                  </a:cubicBezTo>
                  <a:close/>
                  <a:moveTo>
                    <a:pt x="1764" y="0"/>
                  </a:moveTo>
                  <a:cubicBezTo>
                    <a:pt x="1343" y="0"/>
                    <a:pt x="927" y="224"/>
                    <a:pt x="1019" y="671"/>
                  </a:cubicBezTo>
                  <a:lnTo>
                    <a:pt x="1019" y="764"/>
                  </a:lnTo>
                  <a:lnTo>
                    <a:pt x="896" y="764"/>
                  </a:lnTo>
                  <a:cubicBezTo>
                    <a:pt x="402" y="764"/>
                    <a:pt x="1" y="1134"/>
                    <a:pt x="1" y="1628"/>
                  </a:cubicBezTo>
                  <a:lnTo>
                    <a:pt x="1" y="3912"/>
                  </a:lnTo>
                  <a:cubicBezTo>
                    <a:pt x="1" y="4406"/>
                    <a:pt x="402" y="4807"/>
                    <a:pt x="896" y="4807"/>
                  </a:cubicBezTo>
                  <a:lnTo>
                    <a:pt x="1019" y="4807"/>
                  </a:lnTo>
                  <a:lnTo>
                    <a:pt x="1019" y="13633"/>
                  </a:lnTo>
                  <a:cubicBezTo>
                    <a:pt x="927" y="14081"/>
                    <a:pt x="1343" y="14305"/>
                    <a:pt x="1764" y="14305"/>
                  </a:cubicBezTo>
                  <a:cubicBezTo>
                    <a:pt x="2184" y="14305"/>
                    <a:pt x="2609" y="14081"/>
                    <a:pt x="2531" y="13633"/>
                  </a:cubicBezTo>
                  <a:lnTo>
                    <a:pt x="2531" y="12677"/>
                  </a:lnTo>
                  <a:cubicBezTo>
                    <a:pt x="2516" y="12522"/>
                    <a:pt x="2408" y="12445"/>
                    <a:pt x="2304" y="12445"/>
                  </a:cubicBezTo>
                  <a:cubicBezTo>
                    <a:pt x="2200" y="12445"/>
                    <a:pt x="2099" y="12522"/>
                    <a:pt x="2099" y="12677"/>
                  </a:cubicBezTo>
                  <a:lnTo>
                    <a:pt x="2099" y="13633"/>
                  </a:lnTo>
                  <a:cubicBezTo>
                    <a:pt x="2099" y="13849"/>
                    <a:pt x="1930" y="13957"/>
                    <a:pt x="1760" y="13957"/>
                  </a:cubicBezTo>
                  <a:cubicBezTo>
                    <a:pt x="1590" y="13957"/>
                    <a:pt x="1420" y="13849"/>
                    <a:pt x="1420" y="13633"/>
                  </a:cubicBezTo>
                  <a:lnTo>
                    <a:pt x="1420" y="4776"/>
                  </a:lnTo>
                  <a:lnTo>
                    <a:pt x="2099" y="4776"/>
                  </a:lnTo>
                  <a:lnTo>
                    <a:pt x="2099" y="11504"/>
                  </a:lnTo>
                  <a:cubicBezTo>
                    <a:pt x="2099" y="11643"/>
                    <a:pt x="2207" y="11712"/>
                    <a:pt x="2315" y="11712"/>
                  </a:cubicBezTo>
                  <a:cubicBezTo>
                    <a:pt x="2423" y="11712"/>
                    <a:pt x="2531" y="11643"/>
                    <a:pt x="2531" y="11504"/>
                  </a:cubicBezTo>
                  <a:lnTo>
                    <a:pt x="2531" y="4776"/>
                  </a:lnTo>
                  <a:lnTo>
                    <a:pt x="2624" y="4776"/>
                  </a:lnTo>
                  <a:cubicBezTo>
                    <a:pt x="3118" y="4776"/>
                    <a:pt x="3519" y="4375"/>
                    <a:pt x="3519" y="3912"/>
                  </a:cubicBezTo>
                  <a:lnTo>
                    <a:pt x="3519" y="1628"/>
                  </a:lnTo>
                  <a:cubicBezTo>
                    <a:pt x="3519" y="1134"/>
                    <a:pt x="3118" y="733"/>
                    <a:pt x="2624" y="733"/>
                  </a:cubicBezTo>
                  <a:lnTo>
                    <a:pt x="2531" y="733"/>
                  </a:lnTo>
                  <a:lnTo>
                    <a:pt x="2531" y="671"/>
                  </a:lnTo>
                  <a:cubicBezTo>
                    <a:pt x="2609" y="224"/>
                    <a:pt x="2184" y="0"/>
                    <a:pt x="17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8" name="Google Shape;12598;p23"/>
            <p:cNvSpPr/>
            <p:nvPr/>
          </p:nvSpPr>
          <p:spPr>
            <a:xfrm>
              <a:off x="2035900" y="2516450"/>
              <a:ext cx="46300" cy="10825"/>
            </a:xfrm>
            <a:custGeom>
              <a:avLst/>
              <a:gdLst/>
              <a:ahLst/>
              <a:cxnLst/>
              <a:rect l="l" t="t" r="r" b="b"/>
              <a:pathLst>
                <a:path w="1852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lnTo>
                    <a:pt x="1574" y="432"/>
                  </a:lnTo>
                  <a:cubicBezTo>
                    <a:pt x="1852" y="43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599" name="Google Shape;12599;p23"/>
            <p:cNvSpPr/>
            <p:nvPr/>
          </p:nvSpPr>
          <p:spPr>
            <a:xfrm>
              <a:off x="2035900" y="2544225"/>
              <a:ext cx="46300" cy="10100"/>
            </a:xfrm>
            <a:custGeom>
              <a:avLst/>
              <a:gdLst/>
              <a:ahLst/>
              <a:cxnLst/>
              <a:rect l="l" t="t" r="r" b="b"/>
              <a:pathLst>
                <a:path w="1852" h="404" extrusionOk="0">
                  <a:moveTo>
                    <a:pt x="278" y="0"/>
                  </a:moveTo>
                  <a:cubicBezTo>
                    <a:pt x="10" y="0"/>
                    <a:pt x="0" y="403"/>
                    <a:pt x="250" y="403"/>
                  </a:cubicBezTo>
                  <a:cubicBezTo>
                    <a:pt x="259" y="403"/>
                    <a:pt x="268" y="403"/>
                    <a:pt x="278" y="402"/>
                  </a:cubicBezTo>
                  <a:lnTo>
                    <a:pt x="1574" y="402"/>
                  </a:lnTo>
                  <a:cubicBezTo>
                    <a:pt x="1852" y="402"/>
                    <a:pt x="1852" y="0"/>
                    <a:pt x="1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00" name="Google Shape;12600;p23"/>
          <p:cNvGrpSpPr/>
          <p:nvPr/>
        </p:nvGrpSpPr>
        <p:grpSpPr>
          <a:xfrm>
            <a:off x="3225806" y="3422591"/>
            <a:ext cx="364200" cy="362150"/>
            <a:chOff x="7731450" y="1904575"/>
            <a:chExt cx="364200" cy="362150"/>
          </a:xfrm>
        </p:grpSpPr>
        <p:sp>
          <p:nvSpPr>
            <p:cNvPr id="12601" name="Google Shape;12601;p23"/>
            <p:cNvSpPr/>
            <p:nvPr/>
          </p:nvSpPr>
          <p:spPr>
            <a:xfrm>
              <a:off x="7776975" y="2157675"/>
              <a:ext cx="75625" cy="71650"/>
            </a:xfrm>
            <a:custGeom>
              <a:avLst/>
              <a:gdLst/>
              <a:ahLst/>
              <a:cxnLst/>
              <a:rect l="l" t="t" r="r" b="b"/>
              <a:pathLst>
                <a:path w="3025" h="2866" extrusionOk="0">
                  <a:moveTo>
                    <a:pt x="1728" y="1235"/>
                  </a:moveTo>
                  <a:lnTo>
                    <a:pt x="1667" y="1605"/>
                  </a:lnTo>
                  <a:lnTo>
                    <a:pt x="1266" y="1605"/>
                  </a:lnTo>
                  <a:lnTo>
                    <a:pt x="1327" y="1235"/>
                  </a:lnTo>
                  <a:close/>
                  <a:moveTo>
                    <a:pt x="1276" y="0"/>
                  </a:moveTo>
                  <a:cubicBezTo>
                    <a:pt x="1189" y="0"/>
                    <a:pt x="1107" y="49"/>
                    <a:pt x="1080" y="155"/>
                  </a:cubicBezTo>
                  <a:lnTo>
                    <a:pt x="988" y="803"/>
                  </a:lnTo>
                  <a:lnTo>
                    <a:pt x="278" y="803"/>
                  </a:lnTo>
                  <a:cubicBezTo>
                    <a:pt x="0" y="803"/>
                    <a:pt x="0" y="1235"/>
                    <a:pt x="278" y="1235"/>
                  </a:cubicBezTo>
                  <a:lnTo>
                    <a:pt x="926" y="1235"/>
                  </a:lnTo>
                  <a:lnTo>
                    <a:pt x="833" y="1605"/>
                  </a:lnTo>
                  <a:lnTo>
                    <a:pt x="278" y="1605"/>
                  </a:lnTo>
                  <a:cubicBezTo>
                    <a:pt x="0" y="1605"/>
                    <a:pt x="0" y="2038"/>
                    <a:pt x="278" y="2038"/>
                  </a:cubicBezTo>
                  <a:lnTo>
                    <a:pt x="772" y="2038"/>
                  </a:lnTo>
                  <a:lnTo>
                    <a:pt x="679" y="2624"/>
                  </a:lnTo>
                  <a:cubicBezTo>
                    <a:pt x="662" y="2778"/>
                    <a:pt x="778" y="2866"/>
                    <a:pt x="895" y="2866"/>
                  </a:cubicBezTo>
                  <a:cubicBezTo>
                    <a:pt x="989" y="2866"/>
                    <a:pt x="1084" y="2809"/>
                    <a:pt x="1111" y="2686"/>
                  </a:cubicBezTo>
                  <a:lnTo>
                    <a:pt x="1204" y="2038"/>
                  </a:lnTo>
                  <a:lnTo>
                    <a:pt x="1605" y="2038"/>
                  </a:lnTo>
                  <a:lnTo>
                    <a:pt x="1512" y="2624"/>
                  </a:lnTo>
                  <a:cubicBezTo>
                    <a:pt x="1495" y="2763"/>
                    <a:pt x="1604" y="2843"/>
                    <a:pt x="1714" y="2843"/>
                  </a:cubicBezTo>
                  <a:cubicBezTo>
                    <a:pt x="1800" y="2843"/>
                    <a:pt x="1887" y="2794"/>
                    <a:pt x="1914" y="2686"/>
                  </a:cubicBezTo>
                  <a:lnTo>
                    <a:pt x="2037" y="2038"/>
                  </a:lnTo>
                  <a:lnTo>
                    <a:pt x="2747" y="2038"/>
                  </a:lnTo>
                  <a:cubicBezTo>
                    <a:pt x="3025" y="2038"/>
                    <a:pt x="3025" y="1605"/>
                    <a:pt x="2747" y="1605"/>
                  </a:cubicBezTo>
                  <a:lnTo>
                    <a:pt x="2099" y="1605"/>
                  </a:lnTo>
                  <a:lnTo>
                    <a:pt x="2161" y="1235"/>
                  </a:lnTo>
                  <a:lnTo>
                    <a:pt x="2747" y="1235"/>
                  </a:lnTo>
                  <a:cubicBezTo>
                    <a:pt x="3025" y="1235"/>
                    <a:pt x="3025" y="803"/>
                    <a:pt x="2747" y="803"/>
                  </a:cubicBezTo>
                  <a:lnTo>
                    <a:pt x="2222" y="803"/>
                  </a:lnTo>
                  <a:lnTo>
                    <a:pt x="2315" y="248"/>
                  </a:lnTo>
                  <a:cubicBezTo>
                    <a:pt x="2332" y="89"/>
                    <a:pt x="2219" y="0"/>
                    <a:pt x="2106" y="0"/>
                  </a:cubicBezTo>
                  <a:cubicBezTo>
                    <a:pt x="2023" y="0"/>
                    <a:pt x="1940" y="49"/>
                    <a:pt x="1914" y="155"/>
                  </a:cubicBezTo>
                  <a:lnTo>
                    <a:pt x="1790" y="803"/>
                  </a:lnTo>
                  <a:lnTo>
                    <a:pt x="1420" y="803"/>
                  </a:lnTo>
                  <a:lnTo>
                    <a:pt x="1512" y="248"/>
                  </a:lnTo>
                  <a:cubicBezTo>
                    <a:pt x="1512" y="89"/>
                    <a:pt x="1391" y="0"/>
                    <a:pt x="12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2" name="Google Shape;12602;p23"/>
            <p:cNvSpPr/>
            <p:nvPr/>
          </p:nvSpPr>
          <p:spPr>
            <a:xfrm>
              <a:off x="7731450" y="1933150"/>
              <a:ext cx="118075" cy="114225"/>
            </a:xfrm>
            <a:custGeom>
              <a:avLst/>
              <a:gdLst/>
              <a:ahLst/>
              <a:cxnLst/>
              <a:rect l="l" t="t" r="r" b="b"/>
              <a:pathLst>
                <a:path w="4723" h="4569" extrusionOk="0">
                  <a:moveTo>
                    <a:pt x="2253" y="433"/>
                  </a:moveTo>
                  <a:cubicBezTo>
                    <a:pt x="3889" y="433"/>
                    <a:pt x="4722" y="2408"/>
                    <a:pt x="3580" y="3581"/>
                  </a:cubicBezTo>
                  <a:cubicBezTo>
                    <a:pt x="3241" y="3951"/>
                    <a:pt x="2747" y="4136"/>
                    <a:pt x="2253" y="4136"/>
                  </a:cubicBezTo>
                  <a:cubicBezTo>
                    <a:pt x="1235" y="4136"/>
                    <a:pt x="402" y="3303"/>
                    <a:pt x="402" y="2285"/>
                  </a:cubicBezTo>
                  <a:cubicBezTo>
                    <a:pt x="402" y="1791"/>
                    <a:pt x="587" y="1328"/>
                    <a:pt x="957" y="988"/>
                  </a:cubicBezTo>
                  <a:cubicBezTo>
                    <a:pt x="1297" y="649"/>
                    <a:pt x="1759" y="433"/>
                    <a:pt x="2253" y="433"/>
                  </a:cubicBezTo>
                  <a:close/>
                  <a:moveTo>
                    <a:pt x="2253" y="1"/>
                  </a:moveTo>
                  <a:cubicBezTo>
                    <a:pt x="1019" y="1"/>
                    <a:pt x="0" y="1019"/>
                    <a:pt x="0" y="2285"/>
                  </a:cubicBezTo>
                  <a:cubicBezTo>
                    <a:pt x="0" y="3550"/>
                    <a:pt x="1019" y="4568"/>
                    <a:pt x="2253" y="4568"/>
                  </a:cubicBezTo>
                  <a:cubicBezTo>
                    <a:pt x="3519" y="4568"/>
                    <a:pt x="4537" y="3550"/>
                    <a:pt x="4537" y="2285"/>
                  </a:cubicBezTo>
                  <a:cubicBezTo>
                    <a:pt x="4537" y="1019"/>
                    <a:pt x="3519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3" name="Google Shape;12603;p23"/>
            <p:cNvSpPr/>
            <p:nvPr/>
          </p:nvSpPr>
          <p:spPr>
            <a:xfrm>
              <a:off x="7756900" y="1967875"/>
              <a:ext cx="61750" cy="52500"/>
            </a:xfrm>
            <a:custGeom>
              <a:avLst/>
              <a:gdLst/>
              <a:ahLst/>
              <a:cxnLst/>
              <a:rect l="l" t="t" r="r" b="b"/>
              <a:pathLst>
                <a:path w="2470" h="2100" extrusionOk="0">
                  <a:moveTo>
                    <a:pt x="1694" y="394"/>
                  </a:moveTo>
                  <a:cubicBezTo>
                    <a:pt x="1717" y="394"/>
                    <a:pt x="1739" y="397"/>
                    <a:pt x="1760" y="402"/>
                  </a:cubicBezTo>
                  <a:cubicBezTo>
                    <a:pt x="1945" y="433"/>
                    <a:pt x="2069" y="618"/>
                    <a:pt x="2038" y="772"/>
                  </a:cubicBezTo>
                  <a:cubicBezTo>
                    <a:pt x="2038" y="1112"/>
                    <a:pt x="1852" y="1328"/>
                    <a:pt x="1266" y="1667"/>
                  </a:cubicBezTo>
                  <a:cubicBezTo>
                    <a:pt x="680" y="1328"/>
                    <a:pt x="464" y="1112"/>
                    <a:pt x="464" y="803"/>
                  </a:cubicBezTo>
                  <a:cubicBezTo>
                    <a:pt x="464" y="618"/>
                    <a:pt x="556" y="464"/>
                    <a:pt x="741" y="402"/>
                  </a:cubicBezTo>
                  <a:lnTo>
                    <a:pt x="711" y="402"/>
                  </a:lnTo>
                  <a:cubicBezTo>
                    <a:pt x="732" y="397"/>
                    <a:pt x="754" y="394"/>
                    <a:pt x="776" y="394"/>
                  </a:cubicBezTo>
                  <a:cubicBezTo>
                    <a:pt x="884" y="394"/>
                    <a:pt x="999" y="454"/>
                    <a:pt x="1050" y="556"/>
                  </a:cubicBezTo>
                  <a:cubicBezTo>
                    <a:pt x="1096" y="633"/>
                    <a:pt x="1174" y="672"/>
                    <a:pt x="1251" y="672"/>
                  </a:cubicBezTo>
                  <a:cubicBezTo>
                    <a:pt x="1328" y="672"/>
                    <a:pt x="1405" y="633"/>
                    <a:pt x="1451" y="556"/>
                  </a:cubicBezTo>
                  <a:cubicBezTo>
                    <a:pt x="1477" y="454"/>
                    <a:pt x="1587" y="394"/>
                    <a:pt x="1694" y="394"/>
                  </a:cubicBezTo>
                  <a:close/>
                  <a:moveTo>
                    <a:pt x="587" y="1"/>
                  </a:moveTo>
                  <a:cubicBezTo>
                    <a:pt x="248" y="93"/>
                    <a:pt x="1" y="433"/>
                    <a:pt x="1" y="803"/>
                  </a:cubicBezTo>
                  <a:cubicBezTo>
                    <a:pt x="1" y="1081"/>
                    <a:pt x="124" y="1328"/>
                    <a:pt x="340" y="1544"/>
                  </a:cubicBezTo>
                  <a:cubicBezTo>
                    <a:pt x="556" y="1760"/>
                    <a:pt x="834" y="1945"/>
                    <a:pt x="1143" y="2099"/>
                  </a:cubicBezTo>
                  <a:lnTo>
                    <a:pt x="1143" y="2068"/>
                  </a:lnTo>
                  <a:cubicBezTo>
                    <a:pt x="1174" y="2084"/>
                    <a:pt x="1212" y="2092"/>
                    <a:pt x="1251" y="2092"/>
                  </a:cubicBezTo>
                  <a:cubicBezTo>
                    <a:pt x="1289" y="2092"/>
                    <a:pt x="1328" y="2084"/>
                    <a:pt x="1359" y="2068"/>
                  </a:cubicBezTo>
                  <a:cubicBezTo>
                    <a:pt x="2038" y="1729"/>
                    <a:pt x="2470" y="1359"/>
                    <a:pt x="2470" y="772"/>
                  </a:cubicBezTo>
                  <a:cubicBezTo>
                    <a:pt x="2470" y="402"/>
                    <a:pt x="2192" y="62"/>
                    <a:pt x="1852" y="1"/>
                  </a:cubicBezTo>
                  <a:cubicBezTo>
                    <a:pt x="1652" y="93"/>
                    <a:pt x="1436" y="140"/>
                    <a:pt x="1220" y="140"/>
                  </a:cubicBezTo>
                  <a:cubicBezTo>
                    <a:pt x="1004" y="140"/>
                    <a:pt x="788" y="93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4" name="Google Shape;12604;p23"/>
            <p:cNvSpPr/>
            <p:nvPr/>
          </p:nvSpPr>
          <p:spPr>
            <a:xfrm>
              <a:off x="7954425" y="2178500"/>
              <a:ext cx="102650" cy="88225"/>
            </a:xfrm>
            <a:custGeom>
              <a:avLst/>
              <a:gdLst/>
              <a:ahLst/>
              <a:cxnLst/>
              <a:rect l="l" t="t" r="r" b="b"/>
              <a:pathLst>
                <a:path w="4106" h="3529" extrusionOk="0">
                  <a:moveTo>
                    <a:pt x="2333" y="421"/>
                  </a:moveTo>
                  <a:cubicBezTo>
                    <a:pt x="3028" y="421"/>
                    <a:pt x="3704" y="969"/>
                    <a:pt x="3704" y="1791"/>
                  </a:cubicBezTo>
                  <a:cubicBezTo>
                    <a:pt x="3673" y="2501"/>
                    <a:pt x="3087" y="3118"/>
                    <a:pt x="2346" y="3118"/>
                  </a:cubicBezTo>
                  <a:lnTo>
                    <a:pt x="2346" y="3087"/>
                  </a:lnTo>
                  <a:cubicBezTo>
                    <a:pt x="1173" y="3087"/>
                    <a:pt x="556" y="1637"/>
                    <a:pt x="1420" y="803"/>
                  </a:cubicBezTo>
                  <a:cubicBezTo>
                    <a:pt x="1684" y="539"/>
                    <a:pt x="2011" y="421"/>
                    <a:pt x="2333" y="421"/>
                  </a:cubicBezTo>
                  <a:close/>
                  <a:moveTo>
                    <a:pt x="2346" y="1"/>
                  </a:moveTo>
                  <a:cubicBezTo>
                    <a:pt x="772" y="1"/>
                    <a:pt x="0" y="1914"/>
                    <a:pt x="1111" y="3025"/>
                  </a:cubicBezTo>
                  <a:cubicBezTo>
                    <a:pt x="1469" y="3373"/>
                    <a:pt x="1907" y="3529"/>
                    <a:pt x="2336" y="3529"/>
                  </a:cubicBezTo>
                  <a:cubicBezTo>
                    <a:pt x="3239" y="3529"/>
                    <a:pt x="4105" y="2837"/>
                    <a:pt x="4105" y="1791"/>
                  </a:cubicBezTo>
                  <a:cubicBezTo>
                    <a:pt x="4105" y="822"/>
                    <a:pt x="3362" y="31"/>
                    <a:pt x="2401" y="31"/>
                  </a:cubicBezTo>
                  <a:cubicBezTo>
                    <a:pt x="2383" y="31"/>
                    <a:pt x="2364" y="31"/>
                    <a:pt x="2346" y="32"/>
                  </a:cubicBezTo>
                  <a:lnTo>
                    <a:pt x="234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5" name="Google Shape;12605;p23"/>
            <p:cNvSpPr/>
            <p:nvPr/>
          </p:nvSpPr>
          <p:spPr>
            <a:xfrm>
              <a:off x="7989925" y="2201075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26" y="1"/>
                  </a:moveTo>
                  <a:cubicBezTo>
                    <a:pt x="818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710" y="1073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073"/>
                  </a:lnTo>
                  <a:lnTo>
                    <a:pt x="1605" y="1073"/>
                  </a:lnTo>
                  <a:cubicBezTo>
                    <a:pt x="1883" y="1073"/>
                    <a:pt x="1883" y="641"/>
                    <a:pt x="1605" y="641"/>
                  </a:cubicBezTo>
                  <a:lnTo>
                    <a:pt x="1142" y="641"/>
                  </a:lnTo>
                  <a:lnTo>
                    <a:pt x="1142" y="209"/>
                  </a:lnTo>
                  <a:cubicBezTo>
                    <a:pt x="1142" y="70"/>
                    <a:pt x="1034" y="1"/>
                    <a:pt x="9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6" name="Google Shape;12606;p23"/>
            <p:cNvSpPr/>
            <p:nvPr/>
          </p:nvSpPr>
          <p:spPr>
            <a:xfrm>
              <a:off x="7739900" y="1904575"/>
              <a:ext cx="355750" cy="358650"/>
            </a:xfrm>
            <a:custGeom>
              <a:avLst/>
              <a:gdLst/>
              <a:ahLst/>
              <a:cxnLst/>
              <a:rect l="l" t="t" r="r" b="b"/>
              <a:pathLst>
                <a:path w="14230" h="14346" extrusionOk="0">
                  <a:moveTo>
                    <a:pt x="8489" y="5372"/>
                  </a:moveTo>
                  <a:cubicBezTo>
                    <a:pt x="8890" y="5804"/>
                    <a:pt x="9384" y="6113"/>
                    <a:pt x="9939" y="6298"/>
                  </a:cubicBezTo>
                  <a:lnTo>
                    <a:pt x="9939" y="9230"/>
                  </a:lnTo>
                  <a:cubicBezTo>
                    <a:pt x="9939" y="9600"/>
                    <a:pt x="9631" y="9878"/>
                    <a:pt x="9260" y="9878"/>
                  </a:cubicBezTo>
                  <a:lnTo>
                    <a:pt x="8705" y="9878"/>
                  </a:lnTo>
                  <a:cubicBezTo>
                    <a:pt x="8643" y="9878"/>
                    <a:pt x="8581" y="9909"/>
                    <a:pt x="8551" y="9940"/>
                  </a:cubicBezTo>
                  <a:lnTo>
                    <a:pt x="7563" y="10742"/>
                  </a:lnTo>
                  <a:lnTo>
                    <a:pt x="7563" y="10094"/>
                  </a:lnTo>
                  <a:cubicBezTo>
                    <a:pt x="7563" y="9970"/>
                    <a:pt x="7470" y="9878"/>
                    <a:pt x="7347" y="9878"/>
                  </a:cubicBezTo>
                  <a:lnTo>
                    <a:pt x="4724" y="9878"/>
                  </a:lnTo>
                  <a:cubicBezTo>
                    <a:pt x="4353" y="9878"/>
                    <a:pt x="4045" y="9600"/>
                    <a:pt x="4045" y="9230"/>
                  </a:cubicBezTo>
                  <a:lnTo>
                    <a:pt x="4045" y="6051"/>
                  </a:lnTo>
                  <a:cubicBezTo>
                    <a:pt x="4045" y="5681"/>
                    <a:pt x="4353" y="5372"/>
                    <a:pt x="4724" y="5372"/>
                  </a:cubicBezTo>
                  <a:close/>
                  <a:moveTo>
                    <a:pt x="11008" y="0"/>
                  </a:moveTo>
                  <a:cubicBezTo>
                    <a:pt x="10971" y="0"/>
                    <a:pt x="10933" y="1"/>
                    <a:pt x="10896" y="2"/>
                  </a:cubicBezTo>
                  <a:cubicBezTo>
                    <a:pt x="10587" y="2"/>
                    <a:pt x="10310" y="33"/>
                    <a:pt x="10032" y="125"/>
                  </a:cubicBezTo>
                  <a:cubicBezTo>
                    <a:pt x="9803" y="183"/>
                    <a:pt x="9866" y="533"/>
                    <a:pt x="10099" y="533"/>
                  </a:cubicBezTo>
                  <a:cubicBezTo>
                    <a:pt x="10117" y="533"/>
                    <a:pt x="10136" y="531"/>
                    <a:pt x="10155" y="527"/>
                  </a:cubicBezTo>
                  <a:cubicBezTo>
                    <a:pt x="10404" y="455"/>
                    <a:pt x="10655" y="421"/>
                    <a:pt x="10902" y="421"/>
                  </a:cubicBezTo>
                  <a:cubicBezTo>
                    <a:pt x="12034" y="421"/>
                    <a:pt x="13089" y="1140"/>
                    <a:pt x="13519" y="2255"/>
                  </a:cubicBezTo>
                  <a:cubicBezTo>
                    <a:pt x="14013" y="3613"/>
                    <a:pt x="13427" y="5125"/>
                    <a:pt x="12100" y="5742"/>
                  </a:cubicBezTo>
                  <a:cubicBezTo>
                    <a:pt x="11659" y="5956"/>
                    <a:pt x="11229" y="6051"/>
                    <a:pt x="10824" y="6051"/>
                  </a:cubicBezTo>
                  <a:cubicBezTo>
                    <a:pt x="8416" y="6051"/>
                    <a:pt x="6879" y="2702"/>
                    <a:pt x="9230" y="959"/>
                  </a:cubicBezTo>
                  <a:cubicBezTo>
                    <a:pt x="9385" y="829"/>
                    <a:pt x="9258" y="591"/>
                    <a:pt x="9085" y="591"/>
                  </a:cubicBezTo>
                  <a:cubicBezTo>
                    <a:pt x="9052" y="591"/>
                    <a:pt x="9017" y="599"/>
                    <a:pt x="8983" y="619"/>
                  </a:cubicBezTo>
                  <a:cubicBezTo>
                    <a:pt x="8149" y="1236"/>
                    <a:pt x="7656" y="2193"/>
                    <a:pt x="7656" y="3212"/>
                  </a:cubicBezTo>
                  <a:cubicBezTo>
                    <a:pt x="7656" y="3829"/>
                    <a:pt x="7841" y="4446"/>
                    <a:pt x="8180" y="4940"/>
                  </a:cubicBezTo>
                  <a:lnTo>
                    <a:pt x="4724" y="4940"/>
                  </a:lnTo>
                  <a:cubicBezTo>
                    <a:pt x="4106" y="4940"/>
                    <a:pt x="3644" y="5434"/>
                    <a:pt x="3644" y="6051"/>
                  </a:cubicBezTo>
                  <a:lnTo>
                    <a:pt x="3644" y="8828"/>
                  </a:lnTo>
                  <a:cubicBezTo>
                    <a:pt x="3418" y="8774"/>
                    <a:pt x="3195" y="8748"/>
                    <a:pt x="2977" y="8748"/>
                  </a:cubicBezTo>
                  <a:cubicBezTo>
                    <a:pt x="1344" y="8748"/>
                    <a:pt x="0" y="10199"/>
                    <a:pt x="218" y="11915"/>
                  </a:cubicBezTo>
                  <a:cubicBezTo>
                    <a:pt x="404" y="13358"/>
                    <a:pt x="1644" y="14345"/>
                    <a:pt x="2984" y="14345"/>
                  </a:cubicBezTo>
                  <a:cubicBezTo>
                    <a:pt x="3421" y="14345"/>
                    <a:pt x="3867" y="14241"/>
                    <a:pt x="4292" y="14013"/>
                  </a:cubicBezTo>
                  <a:cubicBezTo>
                    <a:pt x="4504" y="13907"/>
                    <a:pt x="4397" y="13618"/>
                    <a:pt x="4205" y="13618"/>
                  </a:cubicBezTo>
                  <a:cubicBezTo>
                    <a:pt x="4174" y="13618"/>
                    <a:pt x="4141" y="13626"/>
                    <a:pt x="4106" y="13643"/>
                  </a:cubicBezTo>
                  <a:cubicBezTo>
                    <a:pt x="3745" y="13828"/>
                    <a:pt x="3364" y="13914"/>
                    <a:pt x="2992" y="13914"/>
                  </a:cubicBezTo>
                  <a:cubicBezTo>
                    <a:pt x="1937" y="13914"/>
                    <a:pt x="955" y="13218"/>
                    <a:pt x="681" y="12100"/>
                  </a:cubicBezTo>
                  <a:cubicBezTo>
                    <a:pt x="310" y="10618"/>
                    <a:pt x="1452" y="9168"/>
                    <a:pt x="2995" y="9168"/>
                  </a:cubicBezTo>
                  <a:cubicBezTo>
                    <a:pt x="3211" y="9168"/>
                    <a:pt x="3427" y="9199"/>
                    <a:pt x="3644" y="9261"/>
                  </a:cubicBezTo>
                  <a:cubicBezTo>
                    <a:pt x="3674" y="9847"/>
                    <a:pt x="4137" y="10310"/>
                    <a:pt x="4755" y="10310"/>
                  </a:cubicBezTo>
                  <a:lnTo>
                    <a:pt x="5032" y="10310"/>
                  </a:lnTo>
                  <a:cubicBezTo>
                    <a:pt x="5557" y="11174"/>
                    <a:pt x="5464" y="12316"/>
                    <a:pt x="4785" y="13087"/>
                  </a:cubicBezTo>
                  <a:cubicBezTo>
                    <a:pt x="4669" y="13250"/>
                    <a:pt x="4816" y="13430"/>
                    <a:pt x="4974" y="13430"/>
                  </a:cubicBezTo>
                  <a:cubicBezTo>
                    <a:pt x="5026" y="13430"/>
                    <a:pt x="5079" y="13411"/>
                    <a:pt x="5125" y="13365"/>
                  </a:cubicBezTo>
                  <a:cubicBezTo>
                    <a:pt x="5835" y="12501"/>
                    <a:pt x="5989" y="11297"/>
                    <a:pt x="5495" y="10310"/>
                  </a:cubicBezTo>
                  <a:lnTo>
                    <a:pt x="7131" y="10310"/>
                  </a:lnTo>
                  <a:lnTo>
                    <a:pt x="7131" y="11205"/>
                  </a:lnTo>
                  <a:cubicBezTo>
                    <a:pt x="7131" y="11317"/>
                    <a:pt x="7244" y="11396"/>
                    <a:pt x="7354" y="11396"/>
                  </a:cubicBezTo>
                  <a:cubicBezTo>
                    <a:pt x="7395" y="11396"/>
                    <a:pt x="7436" y="11385"/>
                    <a:pt x="7470" y="11359"/>
                  </a:cubicBezTo>
                  <a:lnTo>
                    <a:pt x="8767" y="10310"/>
                  </a:lnTo>
                  <a:lnTo>
                    <a:pt x="9260" y="10310"/>
                  </a:lnTo>
                  <a:cubicBezTo>
                    <a:pt x="9878" y="10310"/>
                    <a:pt x="10341" y="9816"/>
                    <a:pt x="10371" y="9199"/>
                  </a:cubicBezTo>
                  <a:lnTo>
                    <a:pt x="10371" y="6390"/>
                  </a:lnTo>
                  <a:cubicBezTo>
                    <a:pt x="10526" y="6421"/>
                    <a:pt x="10711" y="6421"/>
                    <a:pt x="10896" y="6421"/>
                  </a:cubicBezTo>
                  <a:cubicBezTo>
                    <a:pt x="10933" y="6423"/>
                    <a:pt x="10971" y="6423"/>
                    <a:pt x="11008" y="6423"/>
                  </a:cubicBezTo>
                  <a:cubicBezTo>
                    <a:pt x="12778" y="6423"/>
                    <a:pt x="14229" y="4995"/>
                    <a:pt x="14229" y="3212"/>
                  </a:cubicBezTo>
                  <a:cubicBezTo>
                    <a:pt x="14229" y="1428"/>
                    <a:pt x="12778" y="0"/>
                    <a:pt x="110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7" name="Google Shape;12607;p23"/>
            <p:cNvSpPr/>
            <p:nvPr/>
          </p:nvSpPr>
          <p:spPr>
            <a:xfrm>
              <a:off x="7965225" y="1933425"/>
              <a:ext cx="94150" cy="93900"/>
            </a:xfrm>
            <a:custGeom>
              <a:avLst/>
              <a:gdLst/>
              <a:ahLst/>
              <a:cxnLst/>
              <a:rect l="l" t="t" r="r" b="b"/>
              <a:pathLst>
                <a:path w="3766" h="3756" extrusionOk="0">
                  <a:moveTo>
                    <a:pt x="865" y="1749"/>
                  </a:moveTo>
                  <a:lnTo>
                    <a:pt x="865" y="3230"/>
                  </a:lnTo>
                  <a:lnTo>
                    <a:pt x="433" y="3230"/>
                  </a:lnTo>
                  <a:lnTo>
                    <a:pt x="433" y="1749"/>
                  </a:lnTo>
                  <a:close/>
                  <a:moveTo>
                    <a:pt x="2223" y="515"/>
                  </a:moveTo>
                  <a:cubicBezTo>
                    <a:pt x="2284" y="823"/>
                    <a:pt x="2223" y="1132"/>
                    <a:pt x="2068" y="1410"/>
                  </a:cubicBezTo>
                  <a:cubicBezTo>
                    <a:pt x="2006" y="1564"/>
                    <a:pt x="2130" y="1718"/>
                    <a:pt x="2253" y="1718"/>
                  </a:cubicBezTo>
                  <a:lnTo>
                    <a:pt x="3272" y="1718"/>
                  </a:lnTo>
                  <a:cubicBezTo>
                    <a:pt x="3303" y="1718"/>
                    <a:pt x="3334" y="1718"/>
                    <a:pt x="3334" y="1749"/>
                  </a:cubicBezTo>
                  <a:lnTo>
                    <a:pt x="3334" y="3261"/>
                  </a:lnTo>
                  <a:cubicBezTo>
                    <a:pt x="3334" y="3292"/>
                    <a:pt x="3303" y="3292"/>
                    <a:pt x="3272" y="3292"/>
                  </a:cubicBezTo>
                  <a:lnTo>
                    <a:pt x="1790" y="3292"/>
                  </a:lnTo>
                  <a:cubicBezTo>
                    <a:pt x="1605" y="3292"/>
                    <a:pt x="1420" y="3230"/>
                    <a:pt x="1266" y="3107"/>
                  </a:cubicBezTo>
                  <a:lnTo>
                    <a:pt x="1266" y="1934"/>
                  </a:lnTo>
                  <a:lnTo>
                    <a:pt x="1914" y="1224"/>
                  </a:lnTo>
                  <a:cubicBezTo>
                    <a:pt x="2068" y="1008"/>
                    <a:pt x="2192" y="792"/>
                    <a:pt x="2223" y="515"/>
                  </a:cubicBezTo>
                  <a:close/>
                  <a:moveTo>
                    <a:pt x="2198" y="0"/>
                  </a:moveTo>
                  <a:cubicBezTo>
                    <a:pt x="2005" y="0"/>
                    <a:pt x="1821" y="134"/>
                    <a:pt x="1821" y="360"/>
                  </a:cubicBezTo>
                  <a:lnTo>
                    <a:pt x="1821" y="329"/>
                  </a:lnTo>
                  <a:cubicBezTo>
                    <a:pt x="1821" y="545"/>
                    <a:pt x="1729" y="761"/>
                    <a:pt x="1605" y="916"/>
                  </a:cubicBezTo>
                  <a:lnTo>
                    <a:pt x="1204" y="1379"/>
                  </a:lnTo>
                  <a:cubicBezTo>
                    <a:pt x="1173" y="1348"/>
                    <a:pt x="1111" y="1317"/>
                    <a:pt x="1081" y="1317"/>
                  </a:cubicBezTo>
                  <a:lnTo>
                    <a:pt x="217" y="1317"/>
                  </a:lnTo>
                  <a:cubicBezTo>
                    <a:pt x="93" y="1317"/>
                    <a:pt x="0" y="1410"/>
                    <a:pt x="0" y="1533"/>
                  </a:cubicBezTo>
                  <a:lnTo>
                    <a:pt x="0" y="3477"/>
                  </a:lnTo>
                  <a:cubicBezTo>
                    <a:pt x="0" y="3570"/>
                    <a:pt x="93" y="3662"/>
                    <a:pt x="217" y="3662"/>
                  </a:cubicBezTo>
                  <a:lnTo>
                    <a:pt x="1081" y="3662"/>
                  </a:lnTo>
                  <a:cubicBezTo>
                    <a:pt x="1142" y="3662"/>
                    <a:pt x="1173" y="3662"/>
                    <a:pt x="1235" y="3601"/>
                  </a:cubicBezTo>
                  <a:cubicBezTo>
                    <a:pt x="1389" y="3693"/>
                    <a:pt x="1574" y="3755"/>
                    <a:pt x="1790" y="3755"/>
                  </a:cubicBezTo>
                  <a:lnTo>
                    <a:pt x="3303" y="3755"/>
                  </a:lnTo>
                  <a:cubicBezTo>
                    <a:pt x="3550" y="3755"/>
                    <a:pt x="3766" y="3508"/>
                    <a:pt x="3766" y="3261"/>
                  </a:cubicBezTo>
                  <a:lnTo>
                    <a:pt x="3766" y="1780"/>
                  </a:lnTo>
                  <a:cubicBezTo>
                    <a:pt x="3766" y="1502"/>
                    <a:pt x="3550" y="1317"/>
                    <a:pt x="3303" y="1317"/>
                  </a:cubicBezTo>
                  <a:lnTo>
                    <a:pt x="2593" y="1317"/>
                  </a:lnTo>
                  <a:cubicBezTo>
                    <a:pt x="2747" y="947"/>
                    <a:pt x="2716" y="515"/>
                    <a:pt x="2531" y="175"/>
                  </a:cubicBezTo>
                  <a:cubicBezTo>
                    <a:pt x="2447" y="55"/>
                    <a:pt x="2321" y="0"/>
                    <a:pt x="21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8" name="Google Shape;12608;p23"/>
            <p:cNvSpPr/>
            <p:nvPr/>
          </p:nvSpPr>
          <p:spPr>
            <a:xfrm>
              <a:off x="7942075" y="2075125"/>
              <a:ext cx="25500" cy="10825"/>
            </a:xfrm>
            <a:custGeom>
              <a:avLst/>
              <a:gdLst/>
              <a:ahLst/>
              <a:cxnLst/>
              <a:rect l="l" t="t" r="r" b="b"/>
              <a:pathLst>
                <a:path w="1020" h="433" extrusionOk="0">
                  <a:moveTo>
                    <a:pt x="186" y="0"/>
                  </a:moveTo>
                  <a:cubicBezTo>
                    <a:pt x="93" y="0"/>
                    <a:pt x="1" y="93"/>
                    <a:pt x="1" y="216"/>
                  </a:cubicBezTo>
                  <a:cubicBezTo>
                    <a:pt x="1" y="340"/>
                    <a:pt x="93" y="433"/>
                    <a:pt x="186" y="433"/>
                  </a:cubicBezTo>
                  <a:lnTo>
                    <a:pt x="741" y="433"/>
                  </a:lnTo>
                  <a:cubicBezTo>
                    <a:pt x="1019" y="433"/>
                    <a:pt x="1019" y="0"/>
                    <a:pt x="7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09" name="Google Shape;12609;p23"/>
            <p:cNvSpPr/>
            <p:nvPr/>
          </p:nvSpPr>
          <p:spPr>
            <a:xfrm>
              <a:off x="7861075" y="2075125"/>
              <a:ext cx="62500" cy="10825"/>
            </a:xfrm>
            <a:custGeom>
              <a:avLst/>
              <a:gdLst/>
              <a:ahLst/>
              <a:cxnLst/>
              <a:rect l="l" t="t" r="r" b="b"/>
              <a:pathLst>
                <a:path w="2500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2222" y="433"/>
                  </a:lnTo>
                  <a:cubicBezTo>
                    <a:pt x="2500" y="433"/>
                    <a:pt x="2500" y="0"/>
                    <a:pt x="22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0" name="Google Shape;12610;p23"/>
            <p:cNvSpPr/>
            <p:nvPr/>
          </p:nvSpPr>
          <p:spPr>
            <a:xfrm>
              <a:off x="7861075" y="2108300"/>
              <a:ext cx="28550" cy="10825"/>
            </a:xfrm>
            <a:custGeom>
              <a:avLst/>
              <a:gdLst/>
              <a:ahLst/>
              <a:cxnLst/>
              <a:rect l="l" t="t" r="r" b="b"/>
              <a:pathLst>
                <a:path w="1142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833" y="433"/>
                  </a:lnTo>
                  <a:cubicBezTo>
                    <a:pt x="1142" y="433"/>
                    <a:pt x="1142" y="1"/>
                    <a:pt x="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1" name="Google Shape;12611;p23"/>
            <p:cNvSpPr/>
            <p:nvPr/>
          </p:nvSpPr>
          <p:spPr>
            <a:xfrm>
              <a:off x="7905825" y="2108300"/>
              <a:ext cx="61750" cy="10825"/>
            </a:xfrm>
            <a:custGeom>
              <a:avLst/>
              <a:gdLst/>
              <a:ahLst/>
              <a:cxnLst/>
              <a:rect l="l" t="t" r="r" b="b"/>
              <a:pathLst>
                <a:path w="2470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lnTo>
                    <a:pt x="2191" y="433"/>
                  </a:lnTo>
                  <a:cubicBezTo>
                    <a:pt x="2469" y="433"/>
                    <a:pt x="2469" y="1"/>
                    <a:pt x="2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2" name="Google Shape;12612;p23"/>
          <p:cNvGrpSpPr/>
          <p:nvPr/>
        </p:nvGrpSpPr>
        <p:grpSpPr>
          <a:xfrm>
            <a:off x="2502775" y="3422728"/>
            <a:ext cx="361125" cy="361875"/>
            <a:chOff x="6986125" y="1904625"/>
            <a:chExt cx="361125" cy="361875"/>
          </a:xfrm>
        </p:grpSpPr>
        <p:sp>
          <p:nvSpPr>
            <p:cNvPr id="12613" name="Google Shape;12613;p23"/>
            <p:cNvSpPr/>
            <p:nvPr/>
          </p:nvSpPr>
          <p:spPr>
            <a:xfrm>
              <a:off x="6986125" y="1904625"/>
              <a:ext cx="361125" cy="361875"/>
            </a:xfrm>
            <a:custGeom>
              <a:avLst/>
              <a:gdLst/>
              <a:ahLst/>
              <a:cxnLst/>
              <a:rect l="l" t="t" r="r" b="b"/>
              <a:pathLst>
                <a:path w="14445" h="14475" extrusionOk="0">
                  <a:moveTo>
                    <a:pt x="7346" y="432"/>
                  </a:moveTo>
                  <a:lnTo>
                    <a:pt x="402" y="7407"/>
                  </a:lnTo>
                  <a:lnTo>
                    <a:pt x="402" y="5154"/>
                  </a:lnTo>
                  <a:lnTo>
                    <a:pt x="5124" y="432"/>
                  </a:lnTo>
                  <a:close/>
                  <a:moveTo>
                    <a:pt x="12592" y="432"/>
                  </a:moveTo>
                  <a:cubicBezTo>
                    <a:pt x="12994" y="432"/>
                    <a:pt x="13302" y="741"/>
                    <a:pt x="13333" y="1173"/>
                  </a:cubicBezTo>
                  <a:lnTo>
                    <a:pt x="13333" y="2531"/>
                  </a:lnTo>
                  <a:cubicBezTo>
                    <a:pt x="13302" y="2531"/>
                    <a:pt x="13302" y="2531"/>
                    <a:pt x="13271" y="2562"/>
                  </a:cubicBezTo>
                  <a:lnTo>
                    <a:pt x="8117" y="7715"/>
                  </a:lnTo>
                  <a:lnTo>
                    <a:pt x="680" y="7715"/>
                  </a:lnTo>
                  <a:lnTo>
                    <a:pt x="7963" y="432"/>
                  </a:lnTo>
                  <a:close/>
                  <a:moveTo>
                    <a:pt x="13333" y="3086"/>
                  </a:moveTo>
                  <a:lnTo>
                    <a:pt x="13333" y="6790"/>
                  </a:lnTo>
                  <a:lnTo>
                    <a:pt x="10926" y="6790"/>
                  </a:lnTo>
                  <a:cubicBezTo>
                    <a:pt x="10401" y="6790"/>
                    <a:pt x="9969" y="7191"/>
                    <a:pt x="9877" y="7715"/>
                  </a:cubicBezTo>
                  <a:lnTo>
                    <a:pt x="8704" y="7715"/>
                  </a:lnTo>
                  <a:lnTo>
                    <a:pt x="13333" y="3086"/>
                  </a:lnTo>
                  <a:close/>
                  <a:moveTo>
                    <a:pt x="13364" y="7222"/>
                  </a:moveTo>
                  <a:cubicBezTo>
                    <a:pt x="13673" y="7222"/>
                    <a:pt x="13919" y="7407"/>
                    <a:pt x="14012" y="7715"/>
                  </a:cubicBezTo>
                  <a:lnTo>
                    <a:pt x="10309" y="7715"/>
                  </a:lnTo>
                  <a:cubicBezTo>
                    <a:pt x="10370" y="7407"/>
                    <a:pt x="10617" y="7222"/>
                    <a:pt x="10926" y="7222"/>
                  </a:cubicBezTo>
                  <a:close/>
                  <a:moveTo>
                    <a:pt x="9877" y="8148"/>
                  </a:moveTo>
                  <a:lnTo>
                    <a:pt x="9877" y="9752"/>
                  </a:lnTo>
                  <a:lnTo>
                    <a:pt x="1143" y="9752"/>
                  </a:lnTo>
                  <a:cubicBezTo>
                    <a:pt x="711" y="9752"/>
                    <a:pt x="402" y="9413"/>
                    <a:pt x="402" y="8981"/>
                  </a:cubicBezTo>
                  <a:lnTo>
                    <a:pt x="402" y="8148"/>
                  </a:lnTo>
                  <a:close/>
                  <a:moveTo>
                    <a:pt x="12901" y="8148"/>
                  </a:moveTo>
                  <a:lnTo>
                    <a:pt x="10278" y="10740"/>
                  </a:lnTo>
                  <a:lnTo>
                    <a:pt x="10278" y="8148"/>
                  </a:lnTo>
                  <a:close/>
                  <a:moveTo>
                    <a:pt x="7840" y="10154"/>
                  </a:moveTo>
                  <a:lnTo>
                    <a:pt x="7840" y="11697"/>
                  </a:lnTo>
                  <a:lnTo>
                    <a:pt x="5865" y="11697"/>
                  </a:lnTo>
                  <a:lnTo>
                    <a:pt x="5865" y="10154"/>
                  </a:lnTo>
                  <a:close/>
                  <a:moveTo>
                    <a:pt x="9877" y="10154"/>
                  </a:moveTo>
                  <a:lnTo>
                    <a:pt x="9877" y="11882"/>
                  </a:lnTo>
                  <a:cubicBezTo>
                    <a:pt x="9753" y="11789"/>
                    <a:pt x="9599" y="11727"/>
                    <a:pt x="9444" y="11727"/>
                  </a:cubicBezTo>
                  <a:lnTo>
                    <a:pt x="8272" y="11727"/>
                  </a:lnTo>
                  <a:lnTo>
                    <a:pt x="8272" y="10154"/>
                  </a:lnTo>
                  <a:close/>
                  <a:moveTo>
                    <a:pt x="9470" y="12155"/>
                  </a:moveTo>
                  <a:cubicBezTo>
                    <a:pt x="9848" y="12155"/>
                    <a:pt x="9857" y="12746"/>
                    <a:pt x="9444" y="12746"/>
                  </a:cubicBezTo>
                  <a:lnTo>
                    <a:pt x="4291" y="12746"/>
                  </a:lnTo>
                  <a:cubicBezTo>
                    <a:pt x="4281" y="12747"/>
                    <a:pt x="4271" y="12747"/>
                    <a:pt x="4261" y="12747"/>
                  </a:cubicBezTo>
                  <a:cubicBezTo>
                    <a:pt x="3868" y="12747"/>
                    <a:pt x="3868" y="12158"/>
                    <a:pt x="4261" y="12158"/>
                  </a:cubicBezTo>
                  <a:cubicBezTo>
                    <a:pt x="4271" y="12158"/>
                    <a:pt x="4281" y="12159"/>
                    <a:pt x="4291" y="12160"/>
                  </a:cubicBezTo>
                  <a:lnTo>
                    <a:pt x="9414" y="12160"/>
                  </a:lnTo>
                  <a:cubicBezTo>
                    <a:pt x="9433" y="12157"/>
                    <a:pt x="9452" y="12155"/>
                    <a:pt x="9470" y="12155"/>
                  </a:cubicBezTo>
                  <a:close/>
                  <a:moveTo>
                    <a:pt x="14074" y="8148"/>
                  </a:moveTo>
                  <a:lnTo>
                    <a:pt x="14074" y="10400"/>
                  </a:lnTo>
                  <a:lnTo>
                    <a:pt x="14012" y="10431"/>
                  </a:lnTo>
                  <a:lnTo>
                    <a:pt x="11481" y="12931"/>
                  </a:lnTo>
                  <a:lnTo>
                    <a:pt x="10339" y="12931"/>
                  </a:lnTo>
                  <a:lnTo>
                    <a:pt x="10339" y="11326"/>
                  </a:lnTo>
                  <a:cubicBezTo>
                    <a:pt x="10370" y="11326"/>
                    <a:pt x="10401" y="11295"/>
                    <a:pt x="10401" y="11295"/>
                  </a:cubicBezTo>
                  <a:lnTo>
                    <a:pt x="13549" y="8148"/>
                  </a:lnTo>
                  <a:close/>
                  <a:moveTo>
                    <a:pt x="14012" y="13363"/>
                  </a:moveTo>
                  <a:lnTo>
                    <a:pt x="14012" y="13425"/>
                  </a:lnTo>
                  <a:cubicBezTo>
                    <a:pt x="14012" y="13795"/>
                    <a:pt x="13734" y="14073"/>
                    <a:pt x="13395" y="14073"/>
                  </a:cubicBezTo>
                  <a:lnTo>
                    <a:pt x="10957" y="14073"/>
                  </a:lnTo>
                  <a:cubicBezTo>
                    <a:pt x="10586" y="14073"/>
                    <a:pt x="10309" y="13795"/>
                    <a:pt x="10309" y="13425"/>
                  </a:cubicBezTo>
                  <a:lnTo>
                    <a:pt x="10309" y="13363"/>
                  </a:lnTo>
                  <a:close/>
                  <a:moveTo>
                    <a:pt x="1143" y="0"/>
                  </a:moveTo>
                  <a:cubicBezTo>
                    <a:pt x="495" y="0"/>
                    <a:pt x="1" y="525"/>
                    <a:pt x="1" y="1173"/>
                  </a:cubicBezTo>
                  <a:lnTo>
                    <a:pt x="1" y="8981"/>
                  </a:lnTo>
                  <a:cubicBezTo>
                    <a:pt x="1" y="9629"/>
                    <a:pt x="495" y="10154"/>
                    <a:pt x="1143" y="10154"/>
                  </a:cubicBezTo>
                  <a:lnTo>
                    <a:pt x="5463" y="10154"/>
                  </a:lnTo>
                  <a:lnTo>
                    <a:pt x="5463" y="11697"/>
                  </a:lnTo>
                  <a:lnTo>
                    <a:pt x="4291" y="11697"/>
                  </a:lnTo>
                  <a:cubicBezTo>
                    <a:pt x="4271" y="11695"/>
                    <a:pt x="4252" y="11695"/>
                    <a:pt x="4233" y="11695"/>
                  </a:cubicBezTo>
                  <a:cubicBezTo>
                    <a:pt x="3300" y="11695"/>
                    <a:pt x="3291" y="13120"/>
                    <a:pt x="4206" y="13120"/>
                  </a:cubicBezTo>
                  <a:cubicBezTo>
                    <a:pt x="4233" y="13120"/>
                    <a:pt x="4261" y="13119"/>
                    <a:pt x="4291" y="13116"/>
                  </a:cubicBezTo>
                  <a:lnTo>
                    <a:pt x="9444" y="13116"/>
                  </a:lnTo>
                  <a:cubicBezTo>
                    <a:pt x="9599" y="13116"/>
                    <a:pt x="9753" y="13085"/>
                    <a:pt x="9877" y="12993"/>
                  </a:cubicBezTo>
                  <a:lnTo>
                    <a:pt x="9877" y="13394"/>
                  </a:lnTo>
                  <a:cubicBezTo>
                    <a:pt x="9877" y="13980"/>
                    <a:pt x="10370" y="14474"/>
                    <a:pt x="10957" y="14474"/>
                  </a:cubicBezTo>
                  <a:lnTo>
                    <a:pt x="13395" y="14474"/>
                  </a:lnTo>
                  <a:cubicBezTo>
                    <a:pt x="13981" y="14474"/>
                    <a:pt x="14444" y="13980"/>
                    <a:pt x="14444" y="13394"/>
                  </a:cubicBezTo>
                  <a:lnTo>
                    <a:pt x="14444" y="12622"/>
                  </a:lnTo>
                  <a:cubicBezTo>
                    <a:pt x="14444" y="12484"/>
                    <a:pt x="14344" y="12414"/>
                    <a:pt x="14244" y="12414"/>
                  </a:cubicBezTo>
                  <a:cubicBezTo>
                    <a:pt x="14143" y="12414"/>
                    <a:pt x="14043" y="12484"/>
                    <a:pt x="14043" y="12622"/>
                  </a:cubicBezTo>
                  <a:lnTo>
                    <a:pt x="14043" y="12931"/>
                  </a:lnTo>
                  <a:lnTo>
                    <a:pt x="12068" y="12931"/>
                  </a:lnTo>
                  <a:lnTo>
                    <a:pt x="14012" y="10956"/>
                  </a:lnTo>
                  <a:lnTo>
                    <a:pt x="14012" y="11419"/>
                  </a:lnTo>
                  <a:cubicBezTo>
                    <a:pt x="14012" y="11542"/>
                    <a:pt x="14105" y="11635"/>
                    <a:pt x="14228" y="11635"/>
                  </a:cubicBezTo>
                  <a:cubicBezTo>
                    <a:pt x="14352" y="11635"/>
                    <a:pt x="14444" y="11542"/>
                    <a:pt x="14444" y="11419"/>
                  </a:cubicBezTo>
                  <a:lnTo>
                    <a:pt x="14444" y="7870"/>
                  </a:lnTo>
                  <a:cubicBezTo>
                    <a:pt x="14444" y="7438"/>
                    <a:pt x="14166" y="7036"/>
                    <a:pt x="13765" y="6882"/>
                  </a:cubicBezTo>
                  <a:lnTo>
                    <a:pt x="13765" y="1173"/>
                  </a:lnTo>
                  <a:cubicBezTo>
                    <a:pt x="13765" y="525"/>
                    <a:pt x="13241" y="0"/>
                    <a:pt x="12592" y="0"/>
                  </a:cubicBezTo>
                  <a:lnTo>
                    <a:pt x="3457" y="0"/>
                  </a:lnTo>
                  <a:cubicBezTo>
                    <a:pt x="3149" y="0"/>
                    <a:pt x="3149" y="432"/>
                    <a:pt x="3457" y="432"/>
                  </a:cubicBezTo>
                  <a:lnTo>
                    <a:pt x="4537" y="432"/>
                  </a:lnTo>
                  <a:lnTo>
                    <a:pt x="402" y="4568"/>
                  </a:lnTo>
                  <a:lnTo>
                    <a:pt x="402" y="1173"/>
                  </a:lnTo>
                  <a:cubicBezTo>
                    <a:pt x="402" y="741"/>
                    <a:pt x="711" y="401"/>
                    <a:pt x="1143" y="401"/>
                  </a:cubicBezTo>
                  <a:lnTo>
                    <a:pt x="2038" y="401"/>
                  </a:lnTo>
                  <a:cubicBezTo>
                    <a:pt x="2254" y="339"/>
                    <a:pt x="2254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4" name="Google Shape;12614;p23"/>
            <p:cNvSpPr/>
            <p:nvPr/>
          </p:nvSpPr>
          <p:spPr>
            <a:xfrm>
              <a:off x="7278550" y="2241000"/>
              <a:ext cx="23175" cy="10825"/>
            </a:xfrm>
            <a:custGeom>
              <a:avLst/>
              <a:gdLst/>
              <a:ahLst/>
              <a:cxnLst/>
              <a:rect l="l" t="t" r="r" b="b"/>
              <a:pathLst>
                <a:path w="927" h="433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cubicBezTo>
                    <a:pt x="0" y="340"/>
                    <a:pt x="93" y="433"/>
                    <a:pt x="216" y="433"/>
                  </a:cubicBezTo>
                  <a:lnTo>
                    <a:pt x="741" y="433"/>
                  </a:lnTo>
                  <a:cubicBezTo>
                    <a:pt x="834" y="433"/>
                    <a:pt x="926" y="340"/>
                    <a:pt x="926" y="217"/>
                  </a:cubicBezTo>
                  <a:cubicBezTo>
                    <a:pt x="926" y="93"/>
                    <a:pt x="834" y="1"/>
                    <a:pt x="7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15" name="Google Shape;12615;p23"/>
          <p:cNvGrpSpPr/>
          <p:nvPr/>
        </p:nvGrpSpPr>
        <p:grpSpPr>
          <a:xfrm>
            <a:off x="1074163" y="3975874"/>
            <a:ext cx="362650" cy="361875"/>
            <a:chOff x="4755600" y="1904625"/>
            <a:chExt cx="362650" cy="361875"/>
          </a:xfrm>
        </p:grpSpPr>
        <p:sp>
          <p:nvSpPr>
            <p:cNvPr id="12616" name="Google Shape;12616;p23"/>
            <p:cNvSpPr/>
            <p:nvPr/>
          </p:nvSpPr>
          <p:spPr>
            <a:xfrm>
              <a:off x="4847400" y="1904625"/>
              <a:ext cx="177475" cy="148150"/>
            </a:xfrm>
            <a:custGeom>
              <a:avLst/>
              <a:gdLst/>
              <a:ahLst/>
              <a:cxnLst/>
              <a:rect l="l" t="t" r="r" b="b"/>
              <a:pathLst>
                <a:path w="7099" h="5926" extrusionOk="0">
                  <a:moveTo>
                    <a:pt x="5834" y="432"/>
                  </a:moveTo>
                  <a:cubicBezTo>
                    <a:pt x="6296" y="432"/>
                    <a:pt x="6698" y="802"/>
                    <a:pt x="6698" y="1265"/>
                  </a:cubicBezTo>
                  <a:lnTo>
                    <a:pt x="6698" y="1512"/>
                  </a:lnTo>
                  <a:lnTo>
                    <a:pt x="6235" y="1512"/>
                  </a:lnTo>
                  <a:cubicBezTo>
                    <a:pt x="5957" y="1512"/>
                    <a:pt x="5957" y="1913"/>
                    <a:pt x="6235" y="1913"/>
                  </a:cubicBezTo>
                  <a:lnTo>
                    <a:pt x="6698" y="1913"/>
                  </a:lnTo>
                  <a:lnTo>
                    <a:pt x="6698" y="4629"/>
                  </a:lnTo>
                  <a:cubicBezTo>
                    <a:pt x="6698" y="5092"/>
                    <a:pt x="6296" y="5463"/>
                    <a:pt x="5834" y="5463"/>
                  </a:cubicBezTo>
                  <a:lnTo>
                    <a:pt x="1297" y="5463"/>
                  </a:lnTo>
                  <a:cubicBezTo>
                    <a:pt x="834" y="5463"/>
                    <a:pt x="464" y="5092"/>
                    <a:pt x="464" y="4629"/>
                  </a:cubicBezTo>
                  <a:lnTo>
                    <a:pt x="464" y="1944"/>
                  </a:lnTo>
                  <a:lnTo>
                    <a:pt x="5124" y="1944"/>
                  </a:lnTo>
                  <a:cubicBezTo>
                    <a:pt x="5401" y="1913"/>
                    <a:pt x="5401" y="1512"/>
                    <a:pt x="5124" y="1512"/>
                  </a:cubicBezTo>
                  <a:lnTo>
                    <a:pt x="464" y="1512"/>
                  </a:lnTo>
                  <a:lnTo>
                    <a:pt x="464" y="1265"/>
                  </a:lnTo>
                  <a:cubicBezTo>
                    <a:pt x="464" y="802"/>
                    <a:pt x="834" y="432"/>
                    <a:pt x="1297" y="432"/>
                  </a:cubicBezTo>
                  <a:close/>
                  <a:moveTo>
                    <a:pt x="1297" y="0"/>
                  </a:moveTo>
                  <a:cubicBezTo>
                    <a:pt x="587" y="0"/>
                    <a:pt x="1" y="556"/>
                    <a:pt x="32" y="1265"/>
                  </a:cubicBezTo>
                  <a:lnTo>
                    <a:pt x="32" y="4629"/>
                  </a:lnTo>
                  <a:cubicBezTo>
                    <a:pt x="32" y="5339"/>
                    <a:pt x="587" y="5895"/>
                    <a:pt x="1297" y="5895"/>
                  </a:cubicBezTo>
                  <a:lnTo>
                    <a:pt x="1297" y="5925"/>
                  </a:lnTo>
                  <a:lnTo>
                    <a:pt x="5834" y="5925"/>
                  </a:lnTo>
                  <a:cubicBezTo>
                    <a:pt x="6543" y="5925"/>
                    <a:pt x="7099" y="5339"/>
                    <a:pt x="7099" y="4629"/>
                  </a:cubicBezTo>
                  <a:lnTo>
                    <a:pt x="7099" y="1265"/>
                  </a:lnTo>
                  <a:cubicBezTo>
                    <a:pt x="7099" y="556"/>
                    <a:pt x="6543" y="0"/>
                    <a:pt x="5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7" name="Google Shape;12617;p23"/>
            <p:cNvSpPr/>
            <p:nvPr/>
          </p:nvSpPr>
          <p:spPr>
            <a:xfrm>
              <a:off x="4871325" y="19239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87" y="433"/>
                    <a:pt x="58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8" name="Google Shape;12618;p23"/>
            <p:cNvSpPr/>
            <p:nvPr/>
          </p:nvSpPr>
          <p:spPr>
            <a:xfrm>
              <a:off x="4889075" y="1923900"/>
              <a:ext cx="13125" cy="10825"/>
            </a:xfrm>
            <a:custGeom>
              <a:avLst/>
              <a:gdLst/>
              <a:ahLst/>
              <a:cxnLst/>
              <a:rect l="l" t="t" r="r" b="b"/>
              <a:pathLst>
                <a:path w="525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25" y="402"/>
                    <a:pt x="525" y="3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19" name="Google Shape;12619;p23"/>
            <p:cNvSpPr/>
            <p:nvPr/>
          </p:nvSpPr>
          <p:spPr>
            <a:xfrm>
              <a:off x="4906825" y="19239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1"/>
                  </a:moveTo>
                  <a:cubicBezTo>
                    <a:pt x="0" y="1"/>
                    <a:pt x="0" y="433"/>
                    <a:pt x="278" y="433"/>
                  </a:cubicBezTo>
                  <a:cubicBezTo>
                    <a:pt x="556" y="433"/>
                    <a:pt x="556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0" name="Google Shape;12620;p23"/>
            <p:cNvSpPr/>
            <p:nvPr/>
          </p:nvSpPr>
          <p:spPr>
            <a:xfrm>
              <a:off x="4755600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cubicBezTo>
                    <a:pt x="4228" y="2577"/>
                    <a:pt x="4120" y="2508"/>
                    <a:pt x="4012" y="2508"/>
                  </a:cubicBezTo>
                  <a:cubicBezTo>
                    <a:pt x="3904" y="2508"/>
                    <a:pt x="3796" y="2577"/>
                    <a:pt x="3796" y="2716"/>
                  </a:cubicBezTo>
                  <a:cubicBezTo>
                    <a:pt x="3796" y="2932"/>
                    <a:pt x="3611" y="3117"/>
                    <a:pt x="3426" y="3117"/>
                  </a:cubicBezTo>
                  <a:lnTo>
                    <a:pt x="833" y="3117"/>
                  </a:lnTo>
                  <a:cubicBezTo>
                    <a:pt x="617" y="3117"/>
                    <a:pt x="463" y="2932"/>
                    <a:pt x="463" y="2716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1728"/>
                  </a:lnTo>
                  <a:cubicBezTo>
                    <a:pt x="3827" y="1867"/>
                    <a:pt x="3935" y="1937"/>
                    <a:pt x="4043" y="1937"/>
                  </a:cubicBezTo>
                  <a:cubicBezTo>
                    <a:pt x="4151" y="1937"/>
                    <a:pt x="4259" y="1867"/>
                    <a:pt x="4259" y="1728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1" name="Google Shape;12621;p23"/>
            <p:cNvSpPr/>
            <p:nvPr/>
          </p:nvSpPr>
          <p:spPr>
            <a:xfrm>
              <a:off x="4883675" y="2177750"/>
              <a:ext cx="106500" cy="88750"/>
            </a:xfrm>
            <a:custGeom>
              <a:avLst/>
              <a:gdLst/>
              <a:ahLst/>
              <a:cxnLst/>
              <a:rect l="l" t="t" r="r" b="b"/>
              <a:pathLst>
                <a:path w="4260" h="3550" extrusionOk="0">
                  <a:moveTo>
                    <a:pt x="3395" y="432"/>
                  </a:moveTo>
                  <a:cubicBezTo>
                    <a:pt x="3611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32" y="864"/>
                  </a:lnTo>
                  <a:lnTo>
                    <a:pt x="432" y="833"/>
                  </a:lnTo>
                  <a:cubicBezTo>
                    <a:pt x="432" y="617"/>
                    <a:pt x="617" y="432"/>
                    <a:pt x="833" y="432"/>
                  </a:cubicBezTo>
                  <a:close/>
                  <a:moveTo>
                    <a:pt x="833" y="0"/>
                  </a:moveTo>
                  <a:cubicBezTo>
                    <a:pt x="371" y="0"/>
                    <a:pt x="0" y="370"/>
                    <a:pt x="0" y="833"/>
                  </a:cubicBezTo>
                  <a:lnTo>
                    <a:pt x="0" y="2716"/>
                  </a:lnTo>
                  <a:cubicBezTo>
                    <a:pt x="0" y="3179"/>
                    <a:pt x="371" y="3549"/>
                    <a:pt x="833" y="3549"/>
                  </a:cubicBezTo>
                  <a:lnTo>
                    <a:pt x="1173" y="3549"/>
                  </a:lnTo>
                  <a:cubicBezTo>
                    <a:pt x="1420" y="3487"/>
                    <a:pt x="1451" y="3117"/>
                    <a:pt x="1173" y="3117"/>
                  </a:cubicBezTo>
                  <a:lnTo>
                    <a:pt x="833" y="3117"/>
                  </a:lnTo>
                  <a:cubicBezTo>
                    <a:pt x="617" y="3117"/>
                    <a:pt x="463" y="2963"/>
                    <a:pt x="463" y="2747"/>
                  </a:cubicBezTo>
                  <a:lnTo>
                    <a:pt x="463" y="1265"/>
                  </a:lnTo>
                  <a:lnTo>
                    <a:pt x="3827" y="1265"/>
                  </a:lnTo>
                  <a:lnTo>
                    <a:pt x="3827" y="2716"/>
                  </a:lnTo>
                  <a:cubicBezTo>
                    <a:pt x="3827" y="2932"/>
                    <a:pt x="3642" y="3117"/>
                    <a:pt x="3426" y="3117"/>
                  </a:cubicBezTo>
                  <a:lnTo>
                    <a:pt x="2284" y="3117"/>
                  </a:lnTo>
                  <a:cubicBezTo>
                    <a:pt x="2037" y="3148"/>
                    <a:pt x="2037" y="3487"/>
                    <a:pt x="2284" y="3518"/>
                  </a:cubicBezTo>
                  <a:lnTo>
                    <a:pt x="3426" y="3518"/>
                  </a:lnTo>
                  <a:cubicBezTo>
                    <a:pt x="3889" y="3518"/>
                    <a:pt x="4259" y="3148"/>
                    <a:pt x="4259" y="2716"/>
                  </a:cubicBezTo>
                  <a:lnTo>
                    <a:pt x="4259" y="833"/>
                  </a:lnTo>
                  <a:cubicBezTo>
                    <a:pt x="4259" y="370"/>
                    <a:pt x="3889" y="0"/>
                    <a:pt x="34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2" name="Google Shape;12622;p23"/>
            <p:cNvSpPr/>
            <p:nvPr/>
          </p:nvSpPr>
          <p:spPr>
            <a:xfrm>
              <a:off x="5012525" y="2177750"/>
              <a:ext cx="105725" cy="88750"/>
            </a:xfrm>
            <a:custGeom>
              <a:avLst/>
              <a:gdLst/>
              <a:ahLst/>
              <a:cxnLst/>
              <a:rect l="l" t="t" r="r" b="b"/>
              <a:pathLst>
                <a:path w="4229" h="3550" extrusionOk="0">
                  <a:moveTo>
                    <a:pt x="3364" y="432"/>
                  </a:moveTo>
                  <a:cubicBezTo>
                    <a:pt x="3580" y="432"/>
                    <a:pt x="3765" y="617"/>
                    <a:pt x="3765" y="833"/>
                  </a:cubicBezTo>
                  <a:lnTo>
                    <a:pt x="3765" y="864"/>
                  </a:lnTo>
                  <a:lnTo>
                    <a:pt x="401" y="864"/>
                  </a:lnTo>
                  <a:lnTo>
                    <a:pt x="401" y="833"/>
                  </a:lnTo>
                  <a:cubicBezTo>
                    <a:pt x="401" y="617"/>
                    <a:pt x="586" y="432"/>
                    <a:pt x="803" y="432"/>
                  </a:cubicBezTo>
                  <a:close/>
                  <a:moveTo>
                    <a:pt x="803" y="0"/>
                  </a:moveTo>
                  <a:cubicBezTo>
                    <a:pt x="370" y="0"/>
                    <a:pt x="0" y="370"/>
                    <a:pt x="0" y="833"/>
                  </a:cubicBezTo>
                  <a:lnTo>
                    <a:pt x="0" y="1728"/>
                  </a:lnTo>
                  <a:cubicBezTo>
                    <a:pt x="0" y="1867"/>
                    <a:pt x="100" y="1937"/>
                    <a:pt x="201" y="1937"/>
                  </a:cubicBezTo>
                  <a:cubicBezTo>
                    <a:pt x="301" y="1937"/>
                    <a:pt x="401" y="1867"/>
                    <a:pt x="401" y="1728"/>
                  </a:cubicBezTo>
                  <a:lnTo>
                    <a:pt x="401" y="1265"/>
                  </a:lnTo>
                  <a:lnTo>
                    <a:pt x="3765" y="1265"/>
                  </a:lnTo>
                  <a:lnTo>
                    <a:pt x="3765" y="2716"/>
                  </a:lnTo>
                  <a:cubicBezTo>
                    <a:pt x="3765" y="2932"/>
                    <a:pt x="3611" y="3117"/>
                    <a:pt x="3395" y="3117"/>
                  </a:cubicBezTo>
                  <a:lnTo>
                    <a:pt x="833" y="3117"/>
                  </a:lnTo>
                  <a:cubicBezTo>
                    <a:pt x="617" y="3117"/>
                    <a:pt x="432" y="2932"/>
                    <a:pt x="432" y="2716"/>
                  </a:cubicBezTo>
                  <a:cubicBezTo>
                    <a:pt x="432" y="2577"/>
                    <a:pt x="324" y="2508"/>
                    <a:pt x="216" y="2508"/>
                  </a:cubicBezTo>
                  <a:cubicBezTo>
                    <a:pt x="108" y="2508"/>
                    <a:pt x="0" y="2577"/>
                    <a:pt x="0" y="2716"/>
                  </a:cubicBezTo>
                  <a:cubicBezTo>
                    <a:pt x="0" y="3179"/>
                    <a:pt x="370" y="3549"/>
                    <a:pt x="833" y="3549"/>
                  </a:cubicBezTo>
                  <a:lnTo>
                    <a:pt x="3395" y="3549"/>
                  </a:lnTo>
                  <a:cubicBezTo>
                    <a:pt x="3858" y="3549"/>
                    <a:pt x="4228" y="3179"/>
                    <a:pt x="4228" y="2716"/>
                  </a:cubicBezTo>
                  <a:lnTo>
                    <a:pt x="4228" y="833"/>
                  </a:lnTo>
                  <a:cubicBezTo>
                    <a:pt x="4228" y="370"/>
                    <a:pt x="3858" y="0"/>
                    <a:pt x="3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3" name="Google Shape;12623;p23"/>
            <p:cNvSpPr/>
            <p:nvPr/>
          </p:nvSpPr>
          <p:spPr>
            <a:xfrm>
              <a:off x="4805750" y="2068375"/>
              <a:ext cx="261575" cy="87025"/>
            </a:xfrm>
            <a:custGeom>
              <a:avLst/>
              <a:gdLst/>
              <a:ahLst/>
              <a:cxnLst/>
              <a:rect l="l" t="t" r="r" b="b"/>
              <a:pathLst>
                <a:path w="10463" h="3481" extrusionOk="0">
                  <a:moveTo>
                    <a:pt x="5247" y="0"/>
                  </a:moveTo>
                  <a:cubicBezTo>
                    <a:pt x="5139" y="0"/>
                    <a:pt x="5031" y="70"/>
                    <a:pt x="5031" y="209"/>
                  </a:cubicBezTo>
                  <a:lnTo>
                    <a:pt x="5031" y="1443"/>
                  </a:lnTo>
                  <a:lnTo>
                    <a:pt x="864" y="1443"/>
                  </a:lnTo>
                  <a:cubicBezTo>
                    <a:pt x="370" y="1443"/>
                    <a:pt x="0" y="1814"/>
                    <a:pt x="0" y="2307"/>
                  </a:cubicBezTo>
                  <a:lnTo>
                    <a:pt x="0" y="3264"/>
                  </a:lnTo>
                  <a:cubicBezTo>
                    <a:pt x="0" y="3357"/>
                    <a:pt x="93" y="3480"/>
                    <a:pt x="216" y="3480"/>
                  </a:cubicBezTo>
                  <a:cubicBezTo>
                    <a:pt x="340" y="3480"/>
                    <a:pt x="432" y="3388"/>
                    <a:pt x="432" y="3264"/>
                  </a:cubicBezTo>
                  <a:lnTo>
                    <a:pt x="432" y="2307"/>
                  </a:lnTo>
                  <a:cubicBezTo>
                    <a:pt x="432" y="2060"/>
                    <a:pt x="617" y="1875"/>
                    <a:pt x="864" y="1875"/>
                  </a:cubicBezTo>
                  <a:lnTo>
                    <a:pt x="5031" y="1875"/>
                  </a:lnTo>
                  <a:lnTo>
                    <a:pt x="5031" y="3264"/>
                  </a:lnTo>
                  <a:cubicBezTo>
                    <a:pt x="5031" y="3403"/>
                    <a:pt x="5139" y="3472"/>
                    <a:pt x="5247" y="3472"/>
                  </a:cubicBezTo>
                  <a:cubicBezTo>
                    <a:pt x="5355" y="3472"/>
                    <a:pt x="5463" y="3403"/>
                    <a:pt x="5463" y="3264"/>
                  </a:cubicBezTo>
                  <a:lnTo>
                    <a:pt x="5463" y="1875"/>
                  </a:lnTo>
                  <a:lnTo>
                    <a:pt x="9629" y="1875"/>
                  </a:lnTo>
                  <a:cubicBezTo>
                    <a:pt x="9845" y="1875"/>
                    <a:pt x="10061" y="2060"/>
                    <a:pt x="10061" y="2307"/>
                  </a:cubicBezTo>
                  <a:lnTo>
                    <a:pt x="10061" y="3264"/>
                  </a:lnTo>
                  <a:cubicBezTo>
                    <a:pt x="10061" y="3403"/>
                    <a:pt x="10161" y="3472"/>
                    <a:pt x="10262" y="3472"/>
                  </a:cubicBezTo>
                  <a:cubicBezTo>
                    <a:pt x="10362" y="3472"/>
                    <a:pt x="10462" y="3403"/>
                    <a:pt x="10462" y="3264"/>
                  </a:cubicBezTo>
                  <a:lnTo>
                    <a:pt x="10462" y="2307"/>
                  </a:lnTo>
                  <a:cubicBezTo>
                    <a:pt x="10462" y="1814"/>
                    <a:pt x="10092" y="1443"/>
                    <a:pt x="9629" y="1443"/>
                  </a:cubicBezTo>
                  <a:lnTo>
                    <a:pt x="5463" y="1443"/>
                  </a:lnTo>
                  <a:lnTo>
                    <a:pt x="5463" y="209"/>
                  </a:lnTo>
                  <a:cubicBezTo>
                    <a:pt x="5463" y="70"/>
                    <a:pt x="5355" y="0"/>
                    <a:pt x="52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4" name="Google Shape;12624;p23"/>
          <p:cNvGrpSpPr/>
          <p:nvPr/>
        </p:nvGrpSpPr>
        <p:grpSpPr>
          <a:xfrm>
            <a:off x="3974963" y="3975636"/>
            <a:ext cx="363400" cy="362350"/>
            <a:chOff x="2499600" y="1904400"/>
            <a:chExt cx="363400" cy="362350"/>
          </a:xfrm>
        </p:grpSpPr>
        <p:sp>
          <p:nvSpPr>
            <p:cNvPr id="12625" name="Google Shape;12625;p23"/>
            <p:cNvSpPr/>
            <p:nvPr/>
          </p:nvSpPr>
          <p:spPr>
            <a:xfrm>
              <a:off x="2499600" y="1904400"/>
              <a:ext cx="316350" cy="362350"/>
            </a:xfrm>
            <a:custGeom>
              <a:avLst/>
              <a:gdLst/>
              <a:ahLst/>
              <a:cxnLst/>
              <a:rect l="l" t="t" r="r" b="b"/>
              <a:pathLst>
                <a:path w="12654" h="14494" extrusionOk="0">
                  <a:moveTo>
                    <a:pt x="11110" y="4546"/>
                  </a:moveTo>
                  <a:cubicBezTo>
                    <a:pt x="12067" y="4546"/>
                    <a:pt x="12067" y="5996"/>
                    <a:pt x="11110" y="5996"/>
                  </a:cubicBezTo>
                  <a:lnTo>
                    <a:pt x="11079" y="5996"/>
                  </a:lnTo>
                  <a:lnTo>
                    <a:pt x="11079" y="4546"/>
                  </a:lnTo>
                  <a:close/>
                  <a:moveTo>
                    <a:pt x="1212" y="3371"/>
                  </a:moveTo>
                  <a:cubicBezTo>
                    <a:pt x="1229" y="3371"/>
                    <a:pt x="1247" y="3372"/>
                    <a:pt x="1265" y="3373"/>
                  </a:cubicBezTo>
                  <a:lnTo>
                    <a:pt x="1265" y="7107"/>
                  </a:lnTo>
                  <a:cubicBezTo>
                    <a:pt x="741" y="7015"/>
                    <a:pt x="401" y="6737"/>
                    <a:pt x="401" y="6336"/>
                  </a:cubicBezTo>
                  <a:lnTo>
                    <a:pt x="401" y="6305"/>
                  </a:lnTo>
                  <a:lnTo>
                    <a:pt x="401" y="4175"/>
                  </a:lnTo>
                  <a:cubicBezTo>
                    <a:pt x="431" y="3730"/>
                    <a:pt x="774" y="3371"/>
                    <a:pt x="1212" y="3371"/>
                  </a:cubicBezTo>
                  <a:close/>
                  <a:moveTo>
                    <a:pt x="2222" y="3373"/>
                  </a:moveTo>
                  <a:lnTo>
                    <a:pt x="2222" y="7107"/>
                  </a:lnTo>
                  <a:lnTo>
                    <a:pt x="1697" y="7107"/>
                  </a:lnTo>
                  <a:lnTo>
                    <a:pt x="1697" y="3373"/>
                  </a:lnTo>
                  <a:close/>
                  <a:moveTo>
                    <a:pt x="4043" y="3373"/>
                  </a:moveTo>
                  <a:lnTo>
                    <a:pt x="4043" y="7107"/>
                  </a:lnTo>
                  <a:lnTo>
                    <a:pt x="2623" y="7107"/>
                  </a:lnTo>
                  <a:lnTo>
                    <a:pt x="2623" y="3373"/>
                  </a:lnTo>
                  <a:close/>
                  <a:moveTo>
                    <a:pt x="8857" y="1182"/>
                  </a:moveTo>
                  <a:lnTo>
                    <a:pt x="8857" y="9360"/>
                  </a:lnTo>
                  <a:lnTo>
                    <a:pt x="4475" y="7169"/>
                  </a:lnTo>
                  <a:lnTo>
                    <a:pt x="4475" y="3342"/>
                  </a:lnTo>
                  <a:lnTo>
                    <a:pt x="8857" y="1182"/>
                  </a:lnTo>
                  <a:close/>
                  <a:moveTo>
                    <a:pt x="10444" y="1"/>
                  </a:moveTo>
                  <a:cubicBezTo>
                    <a:pt x="10348" y="1"/>
                    <a:pt x="10249" y="23"/>
                    <a:pt x="10154" y="71"/>
                  </a:cubicBezTo>
                  <a:lnTo>
                    <a:pt x="4321" y="2941"/>
                  </a:lnTo>
                  <a:lnTo>
                    <a:pt x="1234" y="2941"/>
                  </a:lnTo>
                  <a:cubicBezTo>
                    <a:pt x="556" y="2941"/>
                    <a:pt x="0" y="3496"/>
                    <a:pt x="0" y="4175"/>
                  </a:cubicBezTo>
                  <a:lnTo>
                    <a:pt x="0" y="6305"/>
                  </a:lnTo>
                  <a:cubicBezTo>
                    <a:pt x="0" y="6644"/>
                    <a:pt x="154" y="6984"/>
                    <a:pt x="432" y="7200"/>
                  </a:cubicBezTo>
                  <a:cubicBezTo>
                    <a:pt x="710" y="7416"/>
                    <a:pt x="1080" y="7539"/>
                    <a:pt x="1481" y="7539"/>
                  </a:cubicBezTo>
                  <a:lnTo>
                    <a:pt x="2222" y="7539"/>
                  </a:lnTo>
                  <a:lnTo>
                    <a:pt x="1420" y="9916"/>
                  </a:lnTo>
                  <a:cubicBezTo>
                    <a:pt x="1420" y="10058"/>
                    <a:pt x="1540" y="10147"/>
                    <a:pt x="1649" y="10147"/>
                  </a:cubicBezTo>
                  <a:cubicBezTo>
                    <a:pt x="1705" y="10147"/>
                    <a:pt x="1758" y="10123"/>
                    <a:pt x="1790" y="10070"/>
                  </a:cubicBezTo>
                  <a:lnTo>
                    <a:pt x="2654" y="7539"/>
                  </a:lnTo>
                  <a:lnTo>
                    <a:pt x="4043" y="7539"/>
                  </a:lnTo>
                  <a:lnTo>
                    <a:pt x="4043" y="13187"/>
                  </a:lnTo>
                  <a:cubicBezTo>
                    <a:pt x="4043" y="13717"/>
                    <a:pt x="3606" y="14073"/>
                    <a:pt x="3152" y="14073"/>
                  </a:cubicBezTo>
                  <a:cubicBezTo>
                    <a:pt x="2945" y="14073"/>
                    <a:pt x="2735" y="13999"/>
                    <a:pt x="2562" y="13835"/>
                  </a:cubicBezTo>
                  <a:lnTo>
                    <a:pt x="1451" y="12817"/>
                  </a:lnTo>
                  <a:cubicBezTo>
                    <a:pt x="1204" y="12601"/>
                    <a:pt x="1111" y="12261"/>
                    <a:pt x="1173" y="11953"/>
                  </a:cubicBezTo>
                  <a:lnTo>
                    <a:pt x="1420" y="11243"/>
                  </a:lnTo>
                  <a:cubicBezTo>
                    <a:pt x="1420" y="11107"/>
                    <a:pt x="1310" y="11020"/>
                    <a:pt x="1198" y="11020"/>
                  </a:cubicBezTo>
                  <a:cubicBezTo>
                    <a:pt x="1132" y="11020"/>
                    <a:pt x="1064" y="11050"/>
                    <a:pt x="1018" y="11119"/>
                  </a:cubicBezTo>
                  <a:lnTo>
                    <a:pt x="802" y="11829"/>
                  </a:lnTo>
                  <a:cubicBezTo>
                    <a:pt x="648" y="12292"/>
                    <a:pt x="802" y="12786"/>
                    <a:pt x="1173" y="13125"/>
                  </a:cubicBezTo>
                  <a:lnTo>
                    <a:pt x="2315" y="14144"/>
                  </a:lnTo>
                  <a:cubicBezTo>
                    <a:pt x="2576" y="14385"/>
                    <a:pt x="2885" y="14494"/>
                    <a:pt x="3187" y="14494"/>
                  </a:cubicBezTo>
                  <a:cubicBezTo>
                    <a:pt x="3852" y="14494"/>
                    <a:pt x="4485" y="13971"/>
                    <a:pt x="4506" y="13187"/>
                  </a:cubicBezTo>
                  <a:lnTo>
                    <a:pt x="4506" y="7663"/>
                  </a:lnTo>
                  <a:lnTo>
                    <a:pt x="10154" y="10440"/>
                  </a:lnTo>
                  <a:cubicBezTo>
                    <a:pt x="10250" y="10489"/>
                    <a:pt x="10350" y="10511"/>
                    <a:pt x="10446" y="10511"/>
                  </a:cubicBezTo>
                  <a:cubicBezTo>
                    <a:pt x="10782" y="10511"/>
                    <a:pt x="11079" y="10244"/>
                    <a:pt x="11079" y="9885"/>
                  </a:cubicBezTo>
                  <a:lnTo>
                    <a:pt x="11079" y="6397"/>
                  </a:lnTo>
                  <a:lnTo>
                    <a:pt x="11110" y="6397"/>
                  </a:lnTo>
                  <a:cubicBezTo>
                    <a:pt x="12653" y="6397"/>
                    <a:pt x="12653" y="4083"/>
                    <a:pt x="11110" y="4083"/>
                  </a:cubicBezTo>
                  <a:lnTo>
                    <a:pt x="11110" y="4114"/>
                  </a:lnTo>
                  <a:lnTo>
                    <a:pt x="11079" y="4114"/>
                  </a:lnTo>
                  <a:lnTo>
                    <a:pt x="11079" y="2571"/>
                  </a:lnTo>
                  <a:cubicBezTo>
                    <a:pt x="11079" y="2432"/>
                    <a:pt x="10971" y="2362"/>
                    <a:pt x="10863" y="2362"/>
                  </a:cubicBezTo>
                  <a:cubicBezTo>
                    <a:pt x="10755" y="2362"/>
                    <a:pt x="10647" y="2432"/>
                    <a:pt x="10647" y="2571"/>
                  </a:cubicBezTo>
                  <a:lnTo>
                    <a:pt x="10647" y="9885"/>
                  </a:lnTo>
                  <a:cubicBezTo>
                    <a:pt x="10647" y="10002"/>
                    <a:pt x="10558" y="10102"/>
                    <a:pt x="10447" y="10102"/>
                  </a:cubicBezTo>
                  <a:cubicBezTo>
                    <a:pt x="10412" y="10102"/>
                    <a:pt x="10376" y="10092"/>
                    <a:pt x="10339" y="10070"/>
                  </a:cubicBezTo>
                  <a:lnTo>
                    <a:pt x="9289" y="9576"/>
                  </a:lnTo>
                  <a:lnTo>
                    <a:pt x="9289" y="966"/>
                  </a:lnTo>
                  <a:lnTo>
                    <a:pt x="10339" y="441"/>
                  </a:lnTo>
                  <a:cubicBezTo>
                    <a:pt x="10371" y="428"/>
                    <a:pt x="10403" y="422"/>
                    <a:pt x="10434" y="422"/>
                  </a:cubicBezTo>
                  <a:cubicBezTo>
                    <a:pt x="10551" y="422"/>
                    <a:pt x="10647" y="511"/>
                    <a:pt x="10647" y="657"/>
                  </a:cubicBezTo>
                  <a:lnTo>
                    <a:pt x="10647" y="1336"/>
                  </a:lnTo>
                  <a:cubicBezTo>
                    <a:pt x="10647" y="1475"/>
                    <a:pt x="10755" y="1544"/>
                    <a:pt x="10863" y="1544"/>
                  </a:cubicBezTo>
                  <a:cubicBezTo>
                    <a:pt x="10971" y="1544"/>
                    <a:pt x="11079" y="1475"/>
                    <a:pt x="11079" y="1336"/>
                  </a:cubicBezTo>
                  <a:lnTo>
                    <a:pt x="11079" y="657"/>
                  </a:lnTo>
                  <a:cubicBezTo>
                    <a:pt x="11079" y="273"/>
                    <a:pt x="10780" y="1"/>
                    <a:pt x="104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6" name="Google Shape;12626;p23"/>
            <p:cNvSpPr/>
            <p:nvPr/>
          </p:nvSpPr>
          <p:spPr>
            <a:xfrm>
              <a:off x="2819000" y="2030375"/>
              <a:ext cx="44000" cy="10825"/>
            </a:xfrm>
            <a:custGeom>
              <a:avLst/>
              <a:gdLst/>
              <a:ahLst/>
              <a:cxnLst/>
              <a:rect l="l" t="t" r="r" b="b"/>
              <a:pathLst>
                <a:path w="1760" h="433" extrusionOk="0">
                  <a:moveTo>
                    <a:pt x="309" y="0"/>
                  </a:moveTo>
                  <a:cubicBezTo>
                    <a:pt x="1" y="0"/>
                    <a:pt x="1" y="433"/>
                    <a:pt x="309" y="433"/>
                  </a:cubicBezTo>
                  <a:lnTo>
                    <a:pt x="1482" y="433"/>
                  </a:lnTo>
                  <a:cubicBezTo>
                    <a:pt x="1760" y="433"/>
                    <a:pt x="1760" y="0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7" name="Google Shape;12627;p23"/>
            <p:cNvSpPr/>
            <p:nvPr/>
          </p:nvSpPr>
          <p:spPr>
            <a:xfrm>
              <a:off x="2802275" y="1973275"/>
              <a:ext cx="39875" cy="32500"/>
            </a:xfrm>
            <a:custGeom>
              <a:avLst/>
              <a:gdLst/>
              <a:ahLst/>
              <a:cxnLst/>
              <a:rect l="l" t="t" r="r" b="b"/>
              <a:pathLst>
                <a:path w="1595" h="1300" extrusionOk="0">
                  <a:moveTo>
                    <a:pt x="1276" y="1"/>
                  </a:moveTo>
                  <a:cubicBezTo>
                    <a:pt x="1239" y="1"/>
                    <a:pt x="1201" y="10"/>
                    <a:pt x="1164" y="32"/>
                  </a:cubicBezTo>
                  <a:lnTo>
                    <a:pt x="176" y="927"/>
                  </a:lnTo>
                  <a:cubicBezTo>
                    <a:pt x="0" y="1044"/>
                    <a:pt x="75" y="1299"/>
                    <a:pt x="267" y="1299"/>
                  </a:cubicBezTo>
                  <a:cubicBezTo>
                    <a:pt x="277" y="1299"/>
                    <a:pt x="288" y="1299"/>
                    <a:pt x="299" y="1297"/>
                  </a:cubicBezTo>
                  <a:cubicBezTo>
                    <a:pt x="361" y="1297"/>
                    <a:pt x="423" y="1266"/>
                    <a:pt x="454" y="1235"/>
                  </a:cubicBezTo>
                  <a:lnTo>
                    <a:pt x="1441" y="371"/>
                  </a:lnTo>
                  <a:cubicBezTo>
                    <a:pt x="1595" y="218"/>
                    <a:pt x="1452" y="1"/>
                    <a:pt x="12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28" name="Google Shape;12628;p23"/>
            <p:cNvSpPr/>
            <p:nvPr/>
          </p:nvSpPr>
          <p:spPr>
            <a:xfrm>
              <a:off x="2802900" y="2066575"/>
              <a:ext cx="39650" cy="32375"/>
            </a:xfrm>
            <a:custGeom>
              <a:avLst/>
              <a:gdLst/>
              <a:ahLst/>
              <a:cxnLst/>
              <a:rect l="l" t="t" r="r" b="b"/>
              <a:pathLst>
                <a:path w="1586" h="1295" extrusionOk="0">
                  <a:moveTo>
                    <a:pt x="308" y="1"/>
                  </a:moveTo>
                  <a:cubicBezTo>
                    <a:pt x="136" y="1"/>
                    <a:pt x="0" y="197"/>
                    <a:pt x="151" y="373"/>
                  </a:cubicBezTo>
                  <a:lnTo>
                    <a:pt x="1139" y="1237"/>
                  </a:lnTo>
                  <a:cubicBezTo>
                    <a:pt x="1185" y="1278"/>
                    <a:pt x="1235" y="1295"/>
                    <a:pt x="1282" y="1295"/>
                  </a:cubicBezTo>
                  <a:cubicBezTo>
                    <a:pt x="1452" y="1295"/>
                    <a:pt x="1586" y="1074"/>
                    <a:pt x="1416" y="929"/>
                  </a:cubicBezTo>
                  <a:lnTo>
                    <a:pt x="429" y="34"/>
                  </a:lnTo>
                  <a:cubicBezTo>
                    <a:pt x="389" y="11"/>
                    <a:pt x="348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29" name="Google Shape;12629;p23"/>
          <p:cNvGrpSpPr/>
          <p:nvPr/>
        </p:nvGrpSpPr>
        <p:grpSpPr>
          <a:xfrm>
            <a:off x="4790706" y="3975474"/>
            <a:ext cx="309425" cy="362675"/>
            <a:chOff x="4781825" y="4140750"/>
            <a:chExt cx="309425" cy="362675"/>
          </a:xfrm>
        </p:grpSpPr>
        <p:sp>
          <p:nvSpPr>
            <p:cNvPr id="12630" name="Google Shape;12630;p23"/>
            <p:cNvSpPr/>
            <p:nvPr/>
          </p:nvSpPr>
          <p:spPr>
            <a:xfrm>
              <a:off x="4781825" y="4208450"/>
              <a:ext cx="309425" cy="294975"/>
            </a:xfrm>
            <a:custGeom>
              <a:avLst/>
              <a:gdLst/>
              <a:ahLst/>
              <a:cxnLst/>
              <a:rect l="l" t="t" r="r" b="b"/>
              <a:pathLst>
                <a:path w="12377" h="11799" extrusionOk="0">
                  <a:moveTo>
                    <a:pt x="11666" y="432"/>
                  </a:moveTo>
                  <a:cubicBezTo>
                    <a:pt x="11851" y="432"/>
                    <a:pt x="11975" y="556"/>
                    <a:pt x="11975" y="710"/>
                  </a:cubicBezTo>
                  <a:lnTo>
                    <a:pt x="11975" y="2253"/>
                  </a:lnTo>
                  <a:lnTo>
                    <a:pt x="9043" y="2253"/>
                  </a:lnTo>
                  <a:lnTo>
                    <a:pt x="9043" y="710"/>
                  </a:lnTo>
                  <a:cubicBezTo>
                    <a:pt x="9043" y="556"/>
                    <a:pt x="9197" y="432"/>
                    <a:pt x="9352" y="432"/>
                  </a:cubicBezTo>
                  <a:close/>
                  <a:moveTo>
                    <a:pt x="710" y="0"/>
                  </a:moveTo>
                  <a:cubicBezTo>
                    <a:pt x="309" y="0"/>
                    <a:pt x="0" y="309"/>
                    <a:pt x="0" y="710"/>
                  </a:cubicBezTo>
                  <a:lnTo>
                    <a:pt x="0" y="5586"/>
                  </a:lnTo>
                  <a:cubicBezTo>
                    <a:pt x="0" y="9125"/>
                    <a:pt x="2897" y="11799"/>
                    <a:pt x="6176" y="11799"/>
                  </a:cubicBezTo>
                  <a:cubicBezTo>
                    <a:pt x="6815" y="11799"/>
                    <a:pt x="7468" y="11697"/>
                    <a:pt x="8117" y="11481"/>
                  </a:cubicBezTo>
                  <a:cubicBezTo>
                    <a:pt x="8293" y="11364"/>
                    <a:pt x="8219" y="11108"/>
                    <a:pt x="8026" y="11108"/>
                  </a:cubicBezTo>
                  <a:cubicBezTo>
                    <a:pt x="8016" y="11108"/>
                    <a:pt x="8005" y="11109"/>
                    <a:pt x="7994" y="11111"/>
                  </a:cubicBezTo>
                  <a:cubicBezTo>
                    <a:pt x="7395" y="11304"/>
                    <a:pt x="6794" y="11394"/>
                    <a:pt x="6207" y="11394"/>
                  </a:cubicBezTo>
                  <a:cubicBezTo>
                    <a:pt x="3131" y="11394"/>
                    <a:pt x="432" y="8908"/>
                    <a:pt x="432" y="5617"/>
                  </a:cubicBezTo>
                  <a:lnTo>
                    <a:pt x="432" y="2716"/>
                  </a:lnTo>
                  <a:lnTo>
                    <a:pt x="1914" y="2716"/>
                  </a:lnTo>
                  <a:cubicBezTo>
                    <a:pt x="2222" y="2716"/>
                    <a:pt x="2222" y="2284"/>
                    <a:pt x="1914" y="2284"/>
                  </a:cubicBezTo>
                  <a:lnTo>
                    <a:pt x="432" y="2284"/>
                  </a:lnTo>
                  <a:lnTo>
                    <a:pt x="432" y="741"/>
                  </a:lnTo>
                  <a:cubicBezTo>
                    <a:pt x="402" y="556"/>
                    <a:pt x="556" y="432"/>
                    <a:pt x="710" y="432"/>
                  </a:cubicBezTo>
                  <a:lnTo>
                    <a:pt x="3025" y="432"/>
                  </a:lnTo>
                  <a:cubicBezTo>
                    <a:pt x="3179" y="432"/>
                    <a:pt x="3303" y="556"/>
                    <a:pt x="3333" y="710"/>
                  </a:cubicBezTo>
                  <a:lnTo>
                    <a:pt x="3333" y="2253"/>
                  </a:lnTo>
                  <a:lnTo>
                    <a:pt x="2963" y="2253"/>
                  </a:lnTo>
                  <a:cubicBezTo>
                    <a:pt x="2655" y="2253"/>
                    <a:pt x="2655" y="2685"/>
                    <a:pt x="2963" y="2685"/>
                  </a:cubicBezTo>
                  <a:lnTo>
                    <a:pt x="3333" y="2685"/>
                  </a:lnTo>
                  <a:lnTo>
                    <a:pt x="3333" y="5586"/>
                  </a:lnTo>
                  <a:cubicBezTo>
                    <a:pt x="3333" y="7191"/>
                    <a:pt x="4630" y="8456"/>
                    <a:pt x="6204" y="8456"/>
                  </a:cubicBezTo>
                  <a:cubicBezTo>
                    <a:pt x="7778" y="8426"/>
                    <a:pt x="9043" y="7129"/>
                    <a:pt x="9043" y="5555"/>
                  </a:cubicBezTo>
                  <a:lnTo>
                    <a:pt x="9043" y="2685"/>
                  </a:lnTo>
                  <a:lnTo>
                    <a:pt x="11944" y="2685"/>
                  </a:lnTo>
                  <a:lnTo>
                    <a:pt x="11944" y="5586"/>
                  </a:lnTo>
                  <a:cubicBezTo>
                    <a:pt x="11944" y="7716"/>
                    <a:pt x="10771" y="9691"/>
                    <a:pt x="8919" y="10679"/>
                  </a:cubicBezTo>
                  <a:cubicBezTo>
                    <a:pt x="8680" y="10811"/>
                    <a:pt x="8807" y="11105"/>
                    <a:pt x="9005" y="11105"/>
                  </a:cubicBezTo>
                  <a:cubicBezTo>
                    <a:pt x="9037" y="11105"/>
                    <a:pt x="9070" y="11097"/>
                    <a:pt x="9105" y="11080"/>
                  </a:cubicBezTo>
                  <a:cubicBezTo>
                    <a:pt x="11111" y="10000"/>
                    <a:pt x="12376" y="7901"/>
                    <a:pt x="12376" y="5617"/>
                  </a:cubicBezTo>
                  <a:lnTo>
                    <a:pt x="12376" y="710"/>
                  </a:lnTo>
                  <a:cubicBezTo>
                    <a:pt x="12376" y="309"/>
                    <a:pt x="12067" y="0"/>
                    <a:pt x="11666" y="0"/>
                  </a:cubicBezTo>
                  <a:lnTo>
                    <a:pt x="9352" y="0"/>
                  </a:lnTo>
                  <a:cubicBezTo>
                    <a:pt x="8950" y="0"/>
                    <a:pt x="8642" y="309"/>
                    <a:pt x="8642" y="710"/>
                  </a:cubicBezTo>
                  <a:lnTo>
                    <a:pt x="8642" y="5555"/>
                  </a:lnTo>
                  <a:cubicBezTo>
                    <a:pt x="8642" y="6913"/>
                    <a:pt x="7562" y="7994"/>
                    <a:pt x="6235" y="8024"/>
                  </a:cubicBezTo>
                  <a:cubicBezTo>
                    <a:pt x="4877" y="8024"/>
                    <a:pt x="3766" y="6944"/>
                    <a:pt x="3766" y="5586"/>
                  </a:cubicBezTo>
                  <a:lnTo>
                    <a:pt x="3766" y="710"/>
                  </a:lnTo>
                  <a:cubicBezTo>
                    <a:pt x="3766" y="309"/>
                    <a:pt x="3426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1" name="Google Shape;12631;p23"/>
            <p:cNvSpPr/>
            <p:nvPr/>
          </p:nvSpPr>
          <p:spPr>
            <a:xfrm>
              <a:off x="4929200" y="4434725"/>
              <a:ext cx="97825" cy="43025"/>
            </a:xfrm>
            <a:custGeom>
              <a:avLst/>
              <a:gdLst/>
              <a:ahLst/>
              <a:cxnLst/>
              <a:rect l="l" t="t" r="r" b="b"/>
              <a:pathLst>
                <a:path w="3913" h="1721" extrusionOk="0">
                  <a:moveTo>
                    <a:pt x="3619" y="0"/>
                  </a:moveTo>
                  <a:cubicBezTo>
                    <a:pt x="3576" y="0"/>
                    <a:pt x="3531" y="16"/>
                    <a:pt x="3487" y="54"/>
                  </a:cubicBezTo>
                  <a:lnTo>
                    <a:pt x="3457" y="54"/>
                  </a:lnTo>
                  <a:cubicBezTo>
                    <a:pt x="2592" y="856"/>
                    <a:pt x="1481" y="1288"/>
                    <a:pt x="309" y="1288"/>
                  </a:cubicBezTo>
                  <a:cubicBezTo>
                    <a:pt x="0" y="1288"/>
                    <a:pt x="0" y="1720"/>
                    <a:pt x="309" y="1720"/>
                  </a:cubicBezTo>
                  <a:cubicBezTo>
                    <a:pt x="1574" y="1720"/>
                    <a:pt x="2808" y="1226"/>
                    <a:pt x="3765" y="393"/>
                  </a:cubicBezTo>
                  <a:cubicBezTo>
                    <a:pt x="3913" y="246"/>
                    <a:pt x="3786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2" name="Google Shape;12632;p23"/>
            <p:cNvSpPr/>
            <p:nvPr/>
          </p:nvSpPr>
          <p:spPr>
            <a:xfrm>
              <a:off x="4799575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185" y="1127"/>
                  </a:cubicBezTo>
                  <a:cubicBezTo>
                    <a:pt x="309" y="1127"/>
                    <a:pt x="401" y="1035"/>
                    <a:pt x="401" y="911"/>
                  </a:cubicBezTo>
                  <a:lnTo>
                    <a:pt x="401" y="232"/>
                  </a:lnTo>
                  <a:cubicBezTo>
                    <a:pt x="401" y="78"/>
                    <a:pt x="301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3" name="Google Shape;12633;p23"/>
            <p:cNvSpPr/>
            <p:nvPr/>
          </p:nvSpPr>
          <p:spPr>
            <a:xfrm>
              <a:off x="4823475" y="4140750"/>
              <a:ext cx="10075" cy="50750"/>
            </a:xfrm>
            <a:custGeom>
              <a:avLst/>
              <a:gdLst/>
              <a:ahLst/>
              <a:cxnLst/>
              <a:rect l="l" t="t" r="r" b="b"/>
              <a:pathLst>
                <a:path w="403" h="2030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1813"/>
                  </a:lnTo>
                  <a:cubicBezTo>
                    <a:pt x="1" y="1937"/>
                    <a:pt x="94" y="2029"/>
                    <a:pt x="217" y="2029"/>
                  </a:cubicBezTo>
                  <a:cubicBezTo>
                    <a:pt x="310" y="2029"/>
                    <a:pt x="402" y="1937"/>
                    <a:pt x="402" y="1813"/>
                  </a:cubicBezTo>
                  <a:lnTo>
                    <a:pt x="402" y="209"/>
                  </a:lnTo>
                  <a:cubicBezTo>
                    <a:pt x="402" y="70"/>
                    <a:pt x="302" y="0"/>
                    <a:pt x="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4" name="Google Shape;12634;p23"/>
            <p:cNvSpPr/>
            <p:nvPr/>
          </p:nvSpPr>
          <p:spPr>
            <a:xfrm>
              <a:off x="4847400" y="4163300"/>
              <a:ext cx="10050" cy="28200"/>
            </a:xfrm>
            <a:custGeom>
              <a:avLst/>
              <a:gdLst/>
              <a:ahLst/>
              <a:cxnLst/>
              <a:rect l="l" t="t" r="r" b="b"/>
              <a:pathLst>
                <a:path w="402" h="1128" extrusionOk="0">
                  <a:moveTo>
                    <a:pt x="201" y="1"/>
                  </a:moveTo>
                  <a:cubicBezTo>
                    <a:pt x="101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09" y="1127"/>
                    <a:pt x="402" y="1035"/>
                    <a:pt x="402" y="911"/>
                  </a:cubicBezTo>
                  <a:lnTo>
                    <a:pt x="402" y="232"/>
                  </a:lnTo>
                  <a:cubicBezTo>
                    <a:pt x="402" y="78"/>
                    <a:pt x="302" y="1"/>
                    <a:pt x="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5" name="Google Shape;12635;p23"/>
            <p:cNvSpPr/>
            <p:nvPr/>
          </p:nvSpPr>
          <p:spPr>
            <a:xfrm>
              <a:off x="501482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7" y="1"/>
                  </a:moveTo>
                  <a:cubicBezTo>
                    <a:pt x="109" y="1"/>
                    <a:pt x="1" y="78"/>
                    <a:pt x="1" y="232"/>
                  </a:cubicBezTo>
                  <a:lnTo>
                    <a:pt x="1" y="911"/>
                  </a:lnTo>
                  <a:cubicBezTo>
                    <a:pt x="1" y="1035"/>
                    <a:pt x="93" y="1127"/>
                    <a:pt x="217" y="1127"/>
                  </a:cubicBezTo>
                  <a:cubicBezTo>
                    <a:pt x="340" y="1127"/>
                    <a:pt x="433" y="1035"/>
                    <a:pt x="433" y="911"/>
                  </a:cubicBezTo>
                  <a:lnTo>
                    <a:pt x="433" y="232"/>
                  </a:lnTo>
                  <a:cubicBezTo>
                    <a:pt x="433" y="78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6" name="Google Shape;12636;p23"/>
            <p:cNvSpPr/>
            <p:nvPr/>
          </p:nvSpPr>
          <p:spPr>
            <a:xfrm>
              <a:off x="5038750" y="4140750"/>
              <a:ext cx="10825" cy="50750"/>
            </a:xfrm>
            <a:custGeom>
              <a:avLst/>
              <a:gdLst/>
              <a:ahLst/>
              <a:cxnLst/>
              <a:rect l="l" t="t" r="r" b="b"/>
              <a:pathLst>
                <a:path w="433" h="2030" extrusionOk="0">
                  <a:moveTo>
                    <a:pt x="216" y="0"/>
                  </a:moveTo>
                  <a:cubicBezTo>
                    <a:pt x="108" y="0"/>
                    <a:pt x="0" y="70"/>
                    <a:pt x="0" y="209"/>
                  </a:cubicBezTo>
                  <a:lnTo>
                    <a:pt x="0" y="1813"/>
                  </a:lnTo>
                  <a:cubicBezTo>
                    <a:pt x="0" y="1937"/>
                    <a:pt x="93" y="2029"/>
                    <a:pt x="216" y="2029"/>
                  </a:cubicBezTo>
                  <a:cubicBezTo>
                    <a:pt x="340" y="2029"/>
                    <a:pt x="432" y="1937"/>
                    <a:pt x="432" y="1813"/>
                  </a:cubicBezTo>
                  <a:lnTo>
                    <a:pt x="432" y="209"/>
                  </a:lnTo>
                  <a:cubicBezTo>
                    <a:pt x="432" y="70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37" name="Google Shape;12637;p23"/>
            <p:cNvSpPr/>
            <p:nvPr/>
          </p:nvSpPr>
          <p:spPr>
            <a:xfrm>
              <a:off x="5062675" y="4163300"/>
              <a:ext cx="10825" cy="28200"/>
            </a:xfrm>
            <a:custGeom>
              <a:avLst/>
              <a:gdLst/>
              <a:ahLst/>
              <a:cxnLst/>
              <a:rect l="l" t="t" r="r" b="b"/>
              <a:pathLst>
                <a:path w="433" h="1128" extrusionOk="0">
                  <a:moveTo>
                    <a:pt x="216" y="1"/>
                  </a:moveTo>
                  <a:cubicBezTo>
                    <a:pt x="108" y="1"/>
                    <a:pt x="0" y="78"/>
                    <a:pt x="0" y="232"/>
                  </a:cubicBezTo>
                  <a:lnTo>
                    <a:pt x="0" y="911"/>
                  </a:lnTo>
                  <a:cubicBezTo>
                    <a:pt x="0" y="1035"/>
                    <a:pt x="93" y="1127"/>
                    <a:pt x="216" y="1127"/>
                  </a:cubicBezTo>
                  <a:cubicBezTo>
                    <a:pt x="340" y="1127"/>
                    <a:pt x="432" y="1035"/>
                    <a:pt x="432" y="911"/>
                  </a:cubicBezTo>
                  <a:lnTo>
                    <a:pt x="432" y="232"/>
                  </a:lnTo>
                  <a:cubicBezTo>
                    <a:pt x="432" y="78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38" name="Google Shape;12638;p23"/>
          <p:cNvGrpSpPr/>
          <p:nvPr/>
        </p:nvGrpSpPr>
        <p:grpSpPr>
          <a:xfrm>
            <a:off x="7023275" y="3975874"/>
            <a:ext cx="315575" cy="361875"/>
            <a:chOff x="4028025" y="4141325"/>
            <a:chExt cx="315575" cy="361875"/>
          </a:xfrm>
        </p:grpSpPr>
        <p:sp>
          <p:nvSpPr>
            <p:cNvPr id="12639" name="Google Shape;12639;p23"/>
            <p:cNvSpPr/>
            <p:nvPr/>
          </p:nvSpPr>
          <p:spPr>
            <a:xfrm>
              <a:off x="4068150" y="4193775"/>
              <a:ext cx="129625" cy="10850"/>
            </a:xfrm>
            <a:custGeom>
              <a:avLst/>
              <a:gdLst/>
              <a:ahLst/>
              <a:cxnLst/>
              <a:rect l="l" t="t" r="r" b="b"/>
              <a:pathLst>
                <a:path w="5185" h="434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0" name="Google Shape;12640;p23"/>
            <p:cNvSpPr/>
            <p:nvPr/>
          </p:nvSpPr>
          <p:spPr>
            <a:xfrm>
              <a:off x="4068150" y="4234675"/>
              <a:ext cx="129625" cy="10825"/>
            </a:xfrm>
            <a:custGeom>
              <a:avLst/>
              <a:gdLst/>
              <a:ahLst/>
              <a:cxnLst/>
              <a:rect l="l" t="t" r="r" b="b"/>
              <a:pathLst>
                <a:path w="5185" h="433" extrusionOk="0">
                  <a:moveTo>
                    <a:pt x="309" y="1"/>
                  </a:moveTo>
                  <a:cubicBezTo>
                    <a:pt x="0" y="1"/>
                    <a:pt x="0" y="433"/>
                    <a:pt x="309" y="433"/>
                  </a:cubicBezTo>
                  <a:lnTo>
                    <a:pt x="4907" y="433"/>
                  </a:lnTo>
                  <a:cubicBezTo>
                    <a:pt x="5185" y="433"/>
                    <a:pt x="5185" y="1"/>
                    <a:pt x="49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1" name="Google Shape;12641;p23"/>
            <p:cNvSpPr/>
            <p:nvPr/>
          </p:nvSpPr>
          <p:spPr>
            <a:xfrm>
              <a:off x="4070450" y="4275575"/>
              <a:ext cx="182125" cy="92600"/>
            </a:xfrm>
            <a:custGeom>
              <a:avLst/>
              <a:gdLst/>
              <a:ahLst/>
              <a:cxnLst/>
              <a:rect l="l" t="t" r="r" b="b"/>
              <a:pathLst>
                <a:path w="7285" h="3704" extrusionOk="0">
                  <a:moveTo>
                    <a:pt x="6883" y="432"/>
                  </a:moveTo>
                  <a:lnTo>
                    <a:pt x="6883" y="2963"/>
                  </a:lnTo>
                  <a:lnTo>
                    <a:pt x="4846" y="926"/>
                  </a:lnTo>
                  <a:cubicBezTo>
                    <a:pt x="4800" y="880"/>
                    <a:pt x="4738" y="857"/>
                    <a:pt x="4680" y="857"/>
                  </a:cubicBezTo>
                  <a:cubicBezTo>
                    <a:pt x="4622" y="857"/>
                    <a:pt x="4568" y="880"/>
                    <a:pt x="4537" y="926"/>
                  </a:cubicBezTo>
                  <a:lnTo>
                    <a:pt x="2686" y="2778"/>
                  </a:lnTo>
                  <a:lnTo>
                    <a:pt x="1822" y="1883"/>
                  </a:lnTo>
                  <a:cubicBezTo>
                    <a:pt x="1791" y="1852"/>
                    <a:pt x="1737" y="1837"/>
                    <a:pt x="1683" y="1837"/>
                  </a:cubicBezTo>
                  <a:cubicBezTo>
                    <a:pt x="1629" y="1837"/>
                    <a:pt x="1575" y="1852"/>
                    <a:pt x="1544" y="1883"/>
                  </a:cubicBezTo>
                  <a:lnTo>
                    <a:pt x="433" y="2994"/>
                  </a:lnTo>
                  <a:lnTo>
                    <a:pt x="433" y="463"/>
                  </a:lnTo>
                  <a:lnTo>
                    <a:pt x="6883" y="432"/>
                  </a:lnTo>
                  <a:close/>
                  <a:moveTo>
                    <a:pt x="1667" y="2346"/>
                  </a:moveTo>
                  <a:lnTo>
                    <a:pt x="2624" y="3303"/>
                  </a:lnTo>
                  <a:lnTo>
                    <a:pt x="711" y="3303"/>
                  </a:lnTo>
                  <a:lnTo>
                    <a:pt x="1667" y="2346"/>
                  </a:lnTo>
                  <a:close/>
                  <a:moveTo>
                    <a:pt x="4692" y="1358"/>
                  </a:moveTo>
                  <a:lnTo>
                    <a:pt x="6605" y="3303"/>
                  </a:lnTo>
                  <a:lnTo>
                    <a:pt x="3241" y="3303"/>
                  </a:lnTo>
                  <a:lnTo>
                    <a:pt x="2994" y="3056"/>
                  </a:lnTo>
                  <a:lnTo>
                    <a:pt x="4692" y="1358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519"/>
                  </a:lnTo>
                  <a:cubicBezTo>
                    <a:pt x="1" y="3611"/>
                    <a:pt x="93" y="3704"/>
                    <a:pt x="217" y="3704"/>
                  </a:cubicBezTo>
                  <a:lnTo>
                    <a:pt x="7068" y="3704"/>
                  </a:lnTo>
                  <a:cubicBezTo>
                    <a:pt x="7192" y="3704"/>
                    <a:pt x="7284" y="3611"/>
                    <a:pt x="7284" y="3519"/>
                  </a:cubicBezTo>
                  <a:lnTo>
                    <a:pt x="7284" y="216"/>
                  </a:lnTo>
                  <a:cubicBezTo>
                    <a:pt x="7284" y="93"/>
                    <a:pt x="7192" y="0"/>
                    <a:pt x="706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2" name="Google Shape;12642;p23"/>
            <p:cNvSpPr/>
            <p:nvPr/>
          </p:nvSpPr>
          <p:spPr>
            <a:xfrm>
              <a:off x="4068150" y="4399025"/>
              <a:ext cx="186725" cy="10825"/>
            </a:xfrm>
            <a:custGeom>
              <a:avLst/>
              <a:gdLst/>
              <a:ahLst/>
              <a:cxnLst/>
              <a:rect l="l" t="t" r="r" b="b"/>
              <a:pathLst>
                <a:path w="7469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7160" y="432"/>
                  </a:lnTo>
                  <a:cubicBezTo>
                    <a:pt x="7469" y="432"/>
                    <a:pt x="7469" y="0"/>
                    <a:pt x="7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3" name="Google Shape;12643;p23"/>
            <p:cNvSpPr/>
            <p:nvPr/>
          </p:nvSpPr>
          <p:spPr>
            <a:xfrm>
              <a:off x="4069675" y="4439900"/>
              <a:ext cx="183675" cy="10825"/>
            </a:xfrm>
            <a:custGeom>
              <a:avLst/>
              <a:gdLst/>
              <a:ahLst/>
              <a:cxnLst/>
              <a:rect l="l" t="t" r="r" b="b"/>
              <a:pathLst>
                <a:path w="7347" h="433" extrusionOk="0">
                  <a:moveTo>
                    <a:pt x="248" y="1"/>
                  </a:moveTo>
                  <a:cubicBezTo>
                    <a:pt x="1" y="32"/>
                    <a:pt x="1" y="402"/>
                    <a:pt x="248" y="433"/>
                  </a:cubicBezTo>
                  <a:lnTo>
                    <a:pt x="7099" y="433"/>
                  </a:lnTo>
                  <a:cubicBezTo>
                    <a:pt x="7346" y="402"/>
                    <a:pt x="7346" y="32"/>
                    <a:pt x="7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4" name="Google Shape;12644;p23"/>
            <p:cNvSpPr/>
            <p:nvPr/>
          </p:nvSpPr>
          <p:spPr>
            <a:xfrm>
              <a:off x="4123700" y="4294800"/>
              <a:ext cx="33200" cy="28625"/>
            </a:xfrm>
            <a:custGeom>
              <a:avLst/>
              <a:gdLst/>
              <a:ahLst/>
              <a:cxnLst/>
              <a:rect l="l" t="t" r="r" b="b"/>
              <a:pathLst>
                <a:path w="1328" h="1145" extrusionOk="0">
                  <a:moveTo>
                    <a:pt x="587" y="435"/>
                  </a:moveTo>
                  <a:cubicBezTo>
                    <a:pt x="648" y="435"/>
                    <a:pt x="710" y="497"/>
                    <a:pt x="710" y="558"/>
                  </a:cubicBezTo>
                  <a:cubicBezTo>
                    <a:pt x="710" y="666"/>
                    <a:pt x="641" y="720"/>
                    <a:pt x="571" y="720"/>
                  </a:cubicBezTo>
                  <a:cubicBezTo>
                    <a:pt x="502" y="720"/>
                    <a:pt x="432" y="666"/>
                    <a:pt x="432" y="558"/>
                  </a:cubicBezTo>
                  <a:cubicBezTo>
                    <a:pt x="432" y="497"/>
                    <a:pt x="494" y="435"/>
                    <a:pt x="587" y="435"/>
                  </a:cubicBezTo>
                  <a:close/>
                  <a:moveTo>
                    <a:pt x="586" y="0"/>
                  </a:moveTo>
                  <a:cubicBezTo>
                    <a:pt x="287" y="0"/>
                    <a:pt x="0" y="222"/>
                    <a:pt x="0" y="558"/>
                  </a:cubicBezTo>
                  <a:cubicBezTo>
                    <a:pt x="0" y="898"/>
                    <a:pt x="278" y="1145"/>
                    <a:pt x="587" y="1145"/>
                  </a:cubicBezTo>
                  <a:cubicBezTo>
                    <a:pt x="1080" y="1145"/>
                    <a:pt x="1327" y="528"/>
                    <a:pt x="988" y="157"/>
                  </a:cubicBezTo>
                  <a:cubicBezTo>
                    <a:pt x="870" y="49"/>
                    <a:pt x="726" y="0"/>
                    <a:pt x="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5" name="Google Shape;12645;p23"/>
            <p:cNvSpPr/>
            <p:nvPr/>
          </p:nvSpPr>
          <p:spPr>
            <a:xfrm>
              <a:off x="4028025" y="4141325"/>
              <a:ext cx="315575" cy="361875"/>
            </a:xfrm>
            <a:custGeom>
              <a:avLst/>
              <a:gdLst/>
              <a:ahLst/>
              <a:cxnLst/>
              <a:rect l="l" t="t" r="r" b="b"/>
              <a:pathLst>
                <a:path w="12623" h="14475" extrusionOk="0">
                  <a:moveTo>
                    <a:pt x="8271" y="772"/>
                  </a:moveTo>
                  <a:lnTo>
                    <a:pt x="10061" y="2778"/>
                  </a:lnTo>
                  <a:lnTo>
                    <a:pt x="9043" y="2778"/>
                  </a:lnTo>
                  <a:cubicBezTo>
                    <a:pt x="8642" y="2778"/>
                    <a:pt x="8271" y="2438"/>
                    <a:pt x="8271" y="2006"/>
                  </a:cubicBezTo>
                  <a:lnTo>
                    <a:pt x="8271" y="772"/>
                  </a:lnTo>
                  <a:close/>
                  <a:moveTo>
                    <a:pt x="10851" y="4679"/>
                  </a:moveTo>
                  <a:cubicBezTo>
                    <a:pt x="10874" y="4679"/>
                    <a:pt x="10898" y="4682"/>
                    <a:pt x="10925" y="4691"/>
                  </a:cubicBezTo>
                  <a:cubicBezTo>
                    <a:pt x="11049" y="4691"/>
                    <a:pt x="11172" y="4722"/>
                    <a:pt x="11265" y="4815"/>
                  </a:cubicBezTo>
                  <a:cubicBezTo>
                    <a:pt x="11358" y="4907"/>
                    <a:pt x="11419" y="5031"/>
                    <a:pt x="11419" y="5185"/>
                  </a:cubicBezTo>
                  <a:lnTo>
                    <a:pt x="11419" y="5895"/>
                  </a:lnTo>
                  <a:lnTo>
                    <a:pt x="10432" y="5895"/>
                  </a:lnTo>
                  <a:lnTo>
                    <a:pt x="10432" y="5185"/>
                  </a:lnTo>
                  <a:cubicBezTo>
                    <a:pt x="10401" y="5031"/>
                    <a:pt x="10463" y="4907"/>
                    <a:pt x="10555" y="4815"/>
                  </a:cubicBezTo>
                  <a:cubicBezTo>
                    <a:pt x="10586" y="4815"/>
                    <a:pt x="10586" y="4784"/>
                    <a:pt x="10617" y="4784"/>
                  </a:cubicBezTo>
                  <a:cubicBezTo>
                    <a:pt x="10648" y="4753"/>
                    <a:pt x="10679" y="4753"/>
                    <a:pt x="10709" y="4722"/>
                  </a:cubicBezTo>
                  <a:cubicBezTo>
                    <a:pt x="10753" y="4700"/>
                    <a:pt x="10797" y="4679"/>
                    <a:pt x="10851" y="4679"/>
                  </a:cubicBezTo>
                  <a:close/>
                  <a:moveTo>
                    <a:pt x="11234" y="11543"/>
                  </a:moveTo>
                  <a:lnTo>
                    <a:pt x="10925" y="11975"/>
                  </a:lnTo>
                  <a:lnTo>
                    <a:pt x="10617" y="11543"/>
                  </a:lnTo>
                  <a:close/>
                  <a:moveTo>
                    <a:pt x="1204" y="0"/>
                  </a:moveTo>
                  <a:cubicBezTo>
                    <a:pt x="556" y="0"/>
                    <a:pt x="0" y="525"/>
                    <a:pt x="0" y="1204"/>
                  </a:cubicBezTo>
                  <a:lnTo>
                    <a:pt x="0" y="13271"/>
                  </a:lnTo>
                  <a:cubicBezTo>
                    <a:pt x="0" y="13919"/>
                    <a:pt x="525" y="14475"/>
                    <a:pt x="1204" y="14475"/>
                  </a:cubicBezTo>
                  <a:lnTo>
                    <a:pt x="9537" y="14475"/>
                  </a:lnTo>
                  <a:cubicBezTo>
                    <a:pt x="10185" y="14475"/>
                    <a:pt x="10740" y="13919"/>
                    <a:pt x="10740" y="13271"/>
                  </a:cubicBezTo>
                  <a:lnTo>
                    <a:pt x="10740" y="12499"/>
                  </a:lnTo>
                  <a:cubicBezTo>
                    <a:pt x="10783" y="12542"/>
                    <a:pt x="10840" y="12565"/>
                    <a:pt x="10897" y="12565"/>
                  </a:cubicBezTo>
                  <a:cubicBezTo>
                    <a:pt x="10963" y="12565"/>
                    <a:pt x="11030" y="12535"/>
                    <a:pt x="11080" y="12469"/>
                  </a:cubicBezTo>
                  <a:lnTo>
                    <a:pt x="11790" y="11419"/>
                  </a:lnTo>
                  <a:cubicBezTo>
                    <a:pt x="11790" y="11388"/>
                    <a:pt x="11820" y="11358"/>
                    <a:pt x="11820" y="11327"/>
                  </a:cubicBezTo>
                  <a:lnTo>
                    <a:pt x="11820" y="6358"/>
                  </a:lnTo>
                  <a:cubicBezTo>
                    <a:pt x="12036" y="6420"/>
                    <a:pt x="12160" y="6636"/>
                    <a:pt x="12160" y="6852"/>
                  </a:cubicBezTo>
                  <a:lnTo>
                    <a:pt x="12160" y="8395"/>
                  </a:lnTo>
                  <a:cubicBezTo>
                    <a:pt x="12160" y="8534"/>
                    <a:pt x="12268" y="8603"/>
                    <a:pt x="12376" y="8603"/>
                  </a:cubicBezTo>
                  <a:cubicBezTo>
                    <a:pt x="12484" y="8603"/>
                    <a:pt x="12592" y="8534"/>
                    <a:pt x="12592" y="8395"/>
                  </a:cubicBezTo>
                  <a:lnTo>
                    <a:pt x="12623" y="6852"/>
                  </a:lnTo>
                  <a:cubicBezTo>
                    <a:pt x="12623" y="6389"/>
                    <a:pt x="12283" y="5988"/>
                    <a:pt x="11851" y="5895"/>
                  </a:cubicBezTo>
                  <a:lnTo>
                    <a:pt x="11851" y="5185"/>
                  </a:lnTo>
                  <a:cubicBezTo>
                    <a:pt x="11823" y="4652"/>
                    <a:pt x="11413" y="4247"/>
                    <a:pt x="10921" y="4247"/>
                  </a:cubicBezTo>
                  <a:cubicBezTo>
                    <a:pt x="10872" y="4247"/>
                    <a:pt x="10822" y="4251"/>
                    <a:pt x="10771" y="4259"/>
                  </a:cubicBezTo>
                  <a:lnTo>
                    <a:pt x="10771" y="2994"/>
                  </a:lnTo>
                  <a:cubicBezTo>
                    <a:pt x="10740" y="2932"/>
                    <a:pt x="10740" y="2901"/>
                    <a:pt x="10709" y="2840"/>
                  </a:cubicBezTo>
                  <a:lnTo>
                    <a:pt x="8240" y="62"/>
                  </a:lnTo>
                  <a:cubicBezTo>
                    <a:pt x="8210" y="31"/>
                    <a:pt x="8148" y="0"/>
                    <a:pt x="8086" y="0"/>
                  </a:cubicBezTo>
                  <a:lnTo>
                    <a:pt x="3519" y="0"/>
                  </a:lnTo>
                  <a:cubicBezTo>
                    <a:pt x="3241" y="0"/>
                    <a:pt x="3241" y="402"/>
                    <a:pt x="3519" y="402"/>
                  </a:cubicBezTo>
                  <a:lnTo>
                    <a:pt x="7870" y="402"/>
                  </a:lnTo>
                  <a:lnTo>
                    <a:pt x="7870" y="2006"/>
                  </a:lnTo>
                  <a:cubicBezTo>
                    <a:pt x="7870" y="2654"/>
                    <a:pt x="8395" y="3210"/>
                    <a:pt x="9074" y="3210"/>
                  </a:cubicBezTo>
                  <a:lnTo>
                    <a:pt x="10339" y="3210"/>
                  </a:lnTo>
                  <a:lnTo>
                    <a:pt x="10339" y="4444"/>
                  </a:lnTo>
                  <a:lnTo>
                    <a:pt x="10247" y="4537"/>
                  </a:lnTo>
                  <a:cubicBezTo>
                    <a:pt x="10092" y="4691"/>
                    <a:pt x="9969" y="4938"/>
                    <a:pt x="9969" y="5185"/>
                  </a:cubicBezTo>
                  <a:lnTo>
                    <a:pt x="9969" y="9290"/>
                  </a:lnTo>
                  <a:cubicBezTo>
                    <a:pt x="9969" y="9429"/>
                    <a:pt x="10077" y="9498"/>
                    <a:pt x="10185" y="9498"/>
                  </a:cubicBezTo>
                  <a:cubicBezTo>
                    <a:pt x="10293" y="9498"/>
                    <a:pt x="10401" y="9429"/>
                    <a:pt x="10401" y="9290"/>
                  </a:cubicBezTo>
                  <a:lnTo>
                    <a:pt x="10401" y="6327"/>
                  </a:lnTo>
                  <a:lnTo>
                    <a:pt x="11419" y="6327"/>
                  </a:lnTo>
                  <a:lnTo>
                    <a:pt x="11419" y="11111"/>
                  </a:lnTo>
                  <a:lnTo>
                    <a:pt x="10432" y="11111"/>
                  </a:lnTo>
                  <a:lnTo>
                    <a:pt x="10432" y="10555"/>
                  </a:lnTo>
                  <a:cubicBezTo>
                    <a:pt x="10432" y="10416"/>
                    <a:pt x="10324" y="10347"/>
                    <a:pt x="10216" y="10347"/>
                  </a:cubicBezTo>
                  <a:cubicBezTo>
                    <a:pt x="10108" y="10347"/>
                    <a:pt x="10000" y="10416"/>
                    <a:pt x="10000" y="10555"/>
                  </a:cubicBezTo>
                  <a:lnTo>
                    <a:pt x="10000" y="11327"/>
                  </a:lnTo>
                  <a:cubicBezTo>
                    <a:pt x="10000" y="11388"/>
                    <a:pt x="10000" y="11419"/>
                    <a:pt x="10030" y="11450"/>
                  </a:cubicBezTo>
                  <a:lnTo>
                    <a:pt x="10339" y="11913"/>
                  </a:lnTo>
                  <a:cubicBezTo>
                    <a:pt x="10339" y="11944"/>
                    <a:pt x="10339" y="11944"/>
                    <a:pt x="10339" y="11975"/>
                  </a:cubicBezTo>
                  <a:lnTo>
                    <a:pt x="10339" y="13302"/>
                  </a:lnTo>
                  <a:cubicBezTo>
                    <a:pt x="10339" y="13703"/>
                    <a:pt x="10000" y="14073"/>
                    <a:pt x="9568" y="14073"/>
                  </a:cubicBezTo>
                  <a:lnTo>
                    <a:pt x="1204" y="14073"/>
                  </a:lnTo>
                  <a:cubicBezTo>
                    <a:pt x="803" y="14073"/>
                    <a:pt x="432" y="13703"/>
                    <a:pt x="432" y="13302"/>
                  </a:cubicBezTo>
                  <a:lnTo>
                    <a:pt x="432" y="1204"/>
                  </a:lnTo>
                  <a:cubicBezTo>
                    <a:pt x="432" y="772"/>
                    <a:pt x="803" y="432"/>
                    <a:pt x="1204" y="432"/>
                  </a:cubicBezTo>
                  <a:lnTo>
                    <a:pt x="2253" y="432"/>
                  </a:lnTo>
                  <a:cubicBezTo>
                    <a:pt x="2531" y="432"/>
                    <a:pt x="2531" y="0"/>
                    <a:pt x="22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6" name="Google Shape;12646;p23"/>
          <p:cNvGrpSpPr/>
          <p:nvPr/>
        </p:nvGrpSpPr>
        <p:grpSpPr>
          <a:xfrm>
            <a:off x="5475906" y="3975886"/>
            <a:ext cx="378850" cy="361850"/>
            <a:chOff x="1727275" y="1904650"/>
            <a:chExt cx="378850" cy="361850"/>
          </a:xfrm>
        </p:grpSpPr>
        <p:sp>
          <p:nvSpPr>
            <p:cNvPr id="12647" name="Google Shape;12647;p23"/>
            <p:cNvSpPr/>
            <p:nvPr/>
          </p:nvSpPr>
          <p:spPr>
            <a:xfrm>
              <a:off x="1822950" y="1927750"/>
              <a:ext cx="145850" cy="110150"/>
            </a:xfrm>
            <a:custGeom>
              <a:avLst/>
              <a:gdLst/>
              <a:ahLst/>
              <a:cxnLst/>
              <a:rect l="l" t="t" r="r" b="b"/>
              <a:pathLst>
                <a:path w="5834" h="4406" extrusionOk="0">
                  <a:moveTo>
                    <a:pt x="3364" y="1"/>
                  </a:moveTo>
                  <a:cubicBezTo>
                    <a:pt x="1080" y="1"/>
                    <a:pt x="0" y="2809"/>
                    <a:pt x="1698" y="4352"/>
                  </a:cubicBezTo>
                  <a:cubicBezTo>
                    <a:pt x="1741" y="4390"/>
                    <a:pt x="1788" y="4406"/>
                    <a:pt x="1832" y="4406"/>
                  </a:cubicBezTo>
                  <a:cubicBezTo>
                    <a:pt x="2006" y="4406"/>
                    <a:pt x="2147" y="4160"/>
                    <a:pt x="1975" y="4013"/>
                  </a:cubicBezTo>
                  <a:cubicBezTo>
                    <a:pt x="864" y="3025"/>
                    <a:pt x="1142" y="1204"/>
                    <a:pt x="2500" y="587"/>
                  </a:cubicBezTo>
                  <a:cubicBezTo>
                    <a:pt x="2778" y="470"/>
                    <a:pt x="3060" y="416"/>
                    <a:pt x="3335" y="416"/>
                  </a:cubicBezTo>
                  <a:cubicBezTo>
                    <a:pt x="4434" y="416"/>
                    <a:pt x="5407" y="1285"/>
                    <a:pt x="5432" y="2470"/>
                  </a:cubicBezTo>
                  <a:cubicBezTo>
                    <a:pt x="5432" y="3056"/>
                    <a:pt x="5185" y="3612"/>
                    <a:pt x="4753" y="4013"/>
                  </a:cubicBezTo>
                  <a:cubicBezTo>
                    <a:pt x="4581" y="4160"/>
                    <a:pt x="4722" y="4406"/>
                    <a:pt x="4896" y="4406"/>
                  </a:cubicBezTo>
                  <a:cubicBezTo>
                    <a:pt x="4940" y="4406"/>
                    <a:pt x="4987" y="4390"/>
                    <a:pt x="5031" y="4352"/>
                  </a:cubicBezTo>
                  <a:cubicBezTo>
                    <a:pt x="5555" y="3859"/>
                    <a:pt x="5833" y="3210"/>
                    <a:pt x="5833" y="2501"/>
                  </a:cubicBezTo>
                  <a:cubicBezTo>
                    <a:pt x="5833" y="1112"/>
                    <a:pt x="4722" y="1"/>
                    <a:pt x="3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48" name="Google Shape;12648;p23"/>
            <p:cNvSpPr/>
            <p:nvPr/>
          </p:nvSpPr>
          <p:spPr>
            <a:xfrm>
              <a:off x="1727275" y="1904650"/>
              <a:ext cx="378850" cy="361850"/>
            </a:xfrm>
            <a:custGeom>
              <a:avLst/>
              <a:gdLst/>
              <a:ahLst/>
              <a:cxnLst/>
              <a:rect l="l" t="t" r="r" b="b"/>
              <a:pathLst>
                <a:path w="15154" h="14474" extrusionOk="0">
                  <a:moveTo>
                    <a:pt x="14073" y="2869"/>
                  </a:moveTo>
                  <a:cubicBezTo>
                    <a:pt x="14567" y="2900"/>
                    <a:pt x="14783" y="3517"/>
                    <a:pt x="14413" y="3826"/>
                  </a:cubicBezTo>
                  <a:cubicBezTo>
                    <a:pt x="14337" y="3902"/>
                    <a:pt x="14219" y="3957"/>
                    <a:pt x="14110" y="3957"/>
                  </a:cubicBezTo>
                  <a:cubicBezTo>
                    <a:pt x="14087" y="3957"/>
                    <a:pt x="14064" y="3955"/>
                    <a:pt x="14042" y="3949"/>
                  </a:cubicBezTo>
                  <a:cubicBezTo>
                    <a:pt x="13888" y="3949"/>
                    <a:pt x="13734" y="3888"/>
                    <a:pt x="13641" y="3764"/>
                  </a:cubicBezTo>
                  <a:cubicBezTo>
                    <a:pt x="13456" y="3548"/>
                    <a:pt x="13456" y="3209"/>
                    <a:pt x="13703" y="2993"/>
                  </a:cubicBezTo>
                  <a:cubicBezTo>
                    <a:pt x="13796" y="2900"/>
                    <a:pt x="13950" y="2869"/>
                    <a:pt x="14073" y="2869"/>
                  </a:cubicBezTo>
                  <a:close/>
                  <a:moveTo>
                    <a:pt x="7195" y="430"/>
                  </a:moveTo>
                  <a:cubicBezTo>
                    <a:pt x="10505" y="430"/>
                    <a:pt x="11368" y="5037"/>
                    <a:pt x="8240" y="6202"/>
                  </a:cubicBezTo>
                  <a:lnTo>
                    <a:pt x="8240" y="4412"/>
                  </a:lnTo>
                  <a:cubicBezTo>
                    <a:pt x="8240" y="3733"/>
                    <a:pt x="7739" y="3394"/>
                    <a:pt x="7237" y="3394"/>
                  </a:cubicBezTo>
                  <a:cubicBezTo>
                    <a:pt x="6736" y="3394"/>
                    <a:pt x="6234" y="3733"/>
                    <a:pt x="6234" y="4412"/>
                  </a:cubicBezTo>
                  <a:lnTo>
                    <a:pt x="6234" y="6233"/>
                  </a:lnTo>
                  <a:cubicBezTo>
                    <a:pt x="3056" y="5153"/>
                    <a:pt x="3796" y="493"/>
                    <a:pt x="7129" y="431"/>
                  </a:cubicBezTo>
                  <a:cubicBezTo>
                    <a:pt x="7151" y="431"/>
                    <a:pt x="7173" y="430"/>
                    <a:pt x="7195" y="430"/>
                  </a:cubicBezTo>
                  <a:close/>
                  <a:moveTo>
                    <a:pt x="1958" y="7720"/>
                  </a:moveTo>
                  <a:cubicBezTo>
                    <a:pt x="2469" y="7720"/>
                    <a:pt x="2963" y="8128"/>
                    <a:pt x="2963" y="8733"/>
                  </a:cubicBezTo>
                  <a:cubicBezTo>
                    <a:pt x="2963" y="9288"/>
                    <a:pt x="2531" y="9720"/>
                    <a:pt x="1975" y="9720"/>
                  </a:cubicBezTo>
                  <a:cubicBezTo>
                    <a:pt x="1080" y="9720"/>
                    <a:pt x="618" y="8640"/>
                    <a:pt x="1266" y="8023"/>
                  </a:cubicBezTo>
                  <a:cubicBezTo>
                    <a:pt x="1465" y="7813"/>
                    <a:pt x="1714" y="7720"/>
                    <a:pt x="1958" y="7720"/>
                  </a:cubicBezTo>
                  <a:close/>
                  <a:moveTo>
                    <a:pt x="7196" y="1"/>
                  </a:moveTo>
                  <a:cubicBezTo>
                    <a:pt x="6755" y="1"/>
                    <a:pt x="6304" y="88"/>
                    <a:pt x="5864" y="277"/>
                  </a:cubicBezTo>
                  <a:cubicBezTo>
                    <a:pt x="3704" y="1172"/>
                    <a:pt x="3086" y="3980"/>
                    <a:pt x="4660" y="5708"/>
                  </a:cubicBezTo>
                  <a:lnTo>
                    <a:pt x="2809" y="7591"/>
                  </a:lnTo>
                  <a:cubicBezTo>
                    <a:pt x="2562" y="7406"/>
                    <a:pt x="2253" y="7282"/>
                    <a:pt x="1975" y="7282"/>
                  </a:cubicBezTo>
                  <a:cubicBezTo>
                    <a:pt x="463" y="7313"/>
                    <a:pt x="0" y="9319"/>
                    <a:pt x="1327" y="9998"/>
                  </a:cubicBezTo>
                  <a:cubicBezTo>
                    <a:pt x="1546" y="10110"/>
                    <a:pt x="1765" y="10160"/>
                    <a:pt x="1975" y="10160"/>
                  </a:cubicBezTo>
                  <a:cubicBezTo>
                    <a:pt x="3040" y="10160"/>
                    <a:pt x="3865" y="8874"/>
                    <a:pt x="3117" y="7869"/>
                  </a:cubicBezTo>
                  <a:lnTo>
                    <a:pt x="5000" y="6017"/>
                  </a:lnTo>
                  <a:cubicBezTo>
                    <a:pt x="5339" y="6326"/>
                    <a:pt x="5771" y="6542"/>
                    <a:pt x="6234" y="6696"/>
                  </a:cubicBezTo>
                  <a:lnTo>
                    <a:pt x="6234" y="10307"/>
                  </a:lnTo>
                  <a:cubicBezTo>
                    <a:pt x="6111" y="10276"/>
                    <a:pt x="5987" y="10245"/>
                    <a:pt x="5864" y="10245"/>
                  </a:cubicBezTo>
                  <a:cubicBezTo>
                    <a:pt x="5617" y="10245"/>
                    <a:pt x="5339" y="10369"/>
                    <a:pt x="5154" y="10554"/>
                  </a:cubicBezTo>
                  <a:cubicBezTo>
                    <a:pt x="4969" y="10739"/>
                    <a:pt x="4876" y="10955"/>
                    <a:pt x="4846" y="11233"/>
                  </a:cubicBezTo>
                  <a:cubicBezTo>
                    <a:pt x="4722" y="12745"/>
                    <a:pt x="6018" y="13825"/>
                    <a:pt x="6605" y="14226"/>
                  </a:cubicBezTo>
                  <a:cubicBezTo>
                    <a:pt x="6790" y="14381"/>
                    <a:pt x="7006" y="14442"/>
                    <a:pt x="7222" y="14473"/>
                  </a:cubicBezTo>
                  <a:lnTo>
                    <a:pt x="10030" y="14473"/>
                  </a:lnTo>
                  <a:cubicBezTo>
                    <a:pt x="10308" y="14473"/>
                    <a:pt x="10308" y="14041"/>
                    <a:pt x="10030" y="14041"/>
                  </a:cubicBezTo>
                  <a:lnTo>
                    <a:pt x="7253" y="14041"/>
                  </a:lnTo>
                  <a:cubicBezTo>
                    <a:pt x="7099" y="14041"/>
                    <a:pt x="6975" y="13979"/>
                    <a:pt x="6852" y="13887"/>
                  </a:cubicBezTo>
                  <a:cubicBezTo>
                    <a:pt x="6358" y="13516"/>
                    <a:pt x="5185" y="12560"/>
                    <a:pt x="5278" y="11264"/>
                  </a:cubicBezTo>
                  <a:cubicBezTo>
                    <a:pt x="5278" y="11109"/>
                    <a:pt x="5339" y="10955"/>
                    <a:pt x="5463" y="10862"/>
                  </a:cubicBezTo>
                  <a:cubicBezTo>
                    <a:pt x="5555" y="10739"/>
                    <a:pt x="5710" y="10677"/>
                    <a:pt x="5833" y="10677"/>
                  </a:cubicBezTo>
                  <a:cubicBezTo>
                    <a:pt x="5987" y="10677"/>
                    <a:pt x="6142" y="10739"/>
                    <a:pt x="6265" y="10862"/>
                  </a:cubicBezTo>
                  <a:cubicBezTo>
                    <a:pt x="6296" y="10893"/>
                    <a:pt x="6358" y="10924"/>
                    <a:pt x="6420" y="10924"/>
                  </a:cubicBezTo>
                  <a:cubicBezTo>
                    <a:pt x="6543" y="10924"/>
                    <a:pt x="6636" y="10831"/>
                    <a:pt x="6636" y="10708"/>
                  </a:cubicBezTo>
                  <a:lnTo>
                    <a:pt x="6636" y="4412"/>
                  </a:lnTo>
                  <a:cubicBezTo>
                    <a:pt x="6682" y="4073"/>
                    <a:pt x="6944" y="3903"/>
                    <a:pt x="7207" y="3903"/>
                  </a:cubicBezTo>
                  <a:cubicBezTo>
                    <a:pt x="7469" y="3903"/>
                    <a:pt x="7731" y="4073"/>
                    <a:pt x="7777" y="4412"/>
                  </a:cubicBezTo>
                  <a:lnTo>
                    <a:pt x="7777" y="9751"/>
                  </a:lnTo>
                  <a:cubicBezTo>
                    <a:pt x="7777" y="9890"/>
                    <a:pt x="7885" y="9960"/>
                    <a:pt x="7994" y="9960"/>
                  </a:cubicBezTo>
                  <a:cubicBezTo>
                    <a:pt x="8102" y="9960"/>
                    <a:pt x="8210" y="9890"/>
                    <a:pt x="8210" y="9751"/>
                  </a:cubicBezTo>
                  <a:lnTo>
                    <a:pt x="8210" y="8332"/>
                  </a:lnTo>
                  <a:cubicBezTo>
                    <a:pt x="8179" y="7961"/>
                    <a:pt x="8456" y="7653"/>
                    <a:pt x="8827" y="7653"/>
                  </a:cubicBezTo>
                  <a:cubicBezTo>
                    <a:pt x="9135" y="7653"/>
                    <a:pt x="9413" y="7900"/>
                    <a:pt x="9413" y="8239"/>
                  </a:cubicBezTo>
                  <a:lnTo>
                    <a:pt x="9413" y="9751"/>
                  </a:lnTo>
                  <a:cubicBezTo>
                    <a:pt x="9413" y="9890"/>
                    <a:pt x="9513" y="9960"/>
                    <a:pt x="9614" y="9960"/>
                  </a:cubicBezTo>
                  <a:cubicBezTo>
                    <a:pt x="9714" y="9960"/>
                    <a:pt x="9814" y="9890"/>
                    <a:pt x="9814" y="9751"/>
                  </a:cubicBezTo>
                  <a:lnTo>
                    <a:pt x="9814" y="8301"/>
                  </a:lnTo>
                  <a:cubicBezTo>
                    <a:pt x="9814" y="7961"/>
                    <a:pt x="10092" y="7653"/>
                    <a:pt x="10432" y="7653"/>
                  </a:cubicBezTo>
                  <a:cubicBezTo>
                    <a:pt x="10771" y="7653"/>
                    <a:pt x="11049" y="7961"/>
                    <a:pt x="11018" y="8301"/>
                  </a:cubicBezTo>
                  <a:lnTo>
                    <a:pt x="11018" y="9751"/>
                  </a:lnTo>
                  <a:cubicBezTo>
                    <a:pt x="11018" y="9875"/>
                    <a:pt x="11111" y="9967"/>
                    <a:pt x="11234" y="9967"/>
                  </a:cubicBezTo>
                  <a:cubicBezTo>
                    <a:pt x="11357" y="9967"/>
                    <a:pt x="11450" y="9875"/>
                    <a:pt x="11450" y="9751"/>
                  </a:cubicBezTo>
                  <a:lnTo>
                    <a:pt x="11450" y="8270"/>
                  </a:lnTo>
                  <a:cubicBezTo>
                    <a:pt x="11450" y="7930"/>
                    <a:pt x="11697" y="7653"/>
                    <a:pt x="12036" y="7653"/>
                  </a:cubicBezTo>
                  <a:cubicBezTo>
                    <a:pt x="12191" y="7653"/>
                    <a:pt x="12345" y="7684"/>
                    <a:pt x="12438" y="7807"/>
                  </a:cubicBezTo>
                  <a:cubicBezTo>
                    <a:pt x="12561" y="7930"/>
                    <a:pt x="12623" y="8085"/>
                    <a:pt x="12623" y="8239"/>
                  </a:cubicBezTo>
                  <a:lnTo>
                    <a:pt x="12623" y="12004"/>
                  </a:lnTo>
                  <a:cubicBezTo>
                    <a:pt x="12623" y="12652"/>
                    <a:pt x="12407" y="13300"/>
                    <a:pt x="12006" y="13794"/>
                  </a:cubicBezTo>
                  <a:cubicBezTo>
                    <a:pt x="11882" y="13949"/>
                    <a:pt x="11697" y="14041"/>
                    <a:pt x="11481" y="14072"/>
                  </a:cubicBezTo>
                  <a:cubicBezTo>
                    <a:pt x="11471" y="14071"/>
                    <a:pt x="11462" y="14070"/>
                    <a:pt x="11453" y="14070"/>
                  </a:cubicBezTo>
                  <a:cubicBezTo>
                    <a:pt x="11203" y="14070"/>
                    <a:pt x="11213" y="14473"/>
                    <a:pt x="11481" y="14473"/>
                  </a:cubicBezTo>
                  <a:cubicBezTo>
                    <a:pt x="11820" y="14473"/>
                    <a:pt x="12129" y="14319"/>
                    <a:pt x="12345" y="14072"/>
                  </a:cubicBezTo>
                  <a:cubicBezTo>
                    <a:pt x="12808" y="13486"/>
                    <a:pt x="13055" y="12745"/>
                    <a:pt x="13055" y="12004"/>
                  </a:cubicBezTo>
                  <a:lnTo>
                    <a:pt x="13055" y="8239"/>
                  </a:lnTo>
                  <a:cubicBezTo>
                    <a:pt x="13055" y="7961"/>
                    <a:pt x="12931" y="7684"/>
                    <a:pt x="12746" y="7498"/>
                  </a:cubicBezTo>
                  <a:cubicBezTo>
                    <a:pt x="12552" y="7332"/>
                    <a:pt x="12334" y="7216"/>
                    <a:pt x="12091" y="7216"/>
                  </a:cubicBezTo>
                  <a:cubicBezTo>
                    <a:pt x="12063" y="7216"/>
                    <a:pt x="12034" y="7217"/>
                    <a:pt x="12006" y="7221"/>
                  </a:cubicBezTo>
                  <a:cubicBezTo>
                    <a:pt x="11697" y="7221"/>
                    <a:pt x="11419" y="7375"/>
                    <a:pt x="11234" y="7622"/>
                  </a:cubicBezTo>
                  <a:cubicBezTo>
                    <a:pt x="11033" y="7344"/>
                    <a:pt x="10725" y="7205"/>
                    <a:pt x="10416" y="7205"/>
                  </a:cubicBezTo>
                  <a:cubicBezTo>
                    <a:pt x="10108" y="7205"/>
                    <a:pt x="9799" y="7344"/>
                    <a:pt x="9598" y="7622"/>
                  </a:cubicBezTo>
                  <a:cubicBezTo>
                    <a:pt x="9415" y="7346"/>
                    <a:pt x="9110" y="7202"/>
                    <a:pt x="8803" y="7202"/>
                  </a:cubicBezTo>
                  <a:cubicBezTo>
                    <a:pt x="8594" y="7202"/>
                    <a:pt x="8384" y="7269"/>
                    <a:pt x="8210" y="7406"/>
                  </a:cubicBezTo>
                  <a:lnTo>
                    <a:pt x="8210" y="6634"/>
                  </a:lnTo>
                  <a:cubicBezTo>
                    <a:pt x="8858" y="6418"/>
                    <a:pt x="9444" y="6017"/>
                    <a:pt x="9845" y="5462"/>
                  </a:cubicBezTo>
                  <a:cubicBezTo>
                    <a:pt x="10277" y="4906"/>
                    <a:pt x="10493" y="4258"/>
                    <a:pt x="10555" y="3610"/>
                  </a:cubicBezTo>
                  <a:lnTo>
                    <a:pt x="13055" y="3610"/>
                  </a:lnTo>
                  <a:cubicBezTo>
                    <a:pt x="13117" y="3764"/>
                    <a:pt x="13209" y="3918"/>
                    <a:pt x="13333" y="4042"/>
                  </a:cubicBezTo>
                  <a:cubicBezTo>
                    <a:pt x="13487" y="4258"/>
                    <a:pt x="13734" y="4351"/>
                    <a:pt x="14012" y="4381"/>
                  </a:cubicBezTo>
                  <a:cubicBezTo>
                    <a:pt x="14043" y="4385"/>
                    <a:pt x="14074" y="4387"/>
                    <a:pt x="14106" y="4387"/>
                  </a:cubicBezTo>
                  <a:cubicBezTo>
                    <a:pt x="14320" y="4387"/>
                    <a:pt x="14529" y="4296"/>
                    <a:pt x="14691" y="4134"/>
                  </a:cubicBezTo>
                  <a:cubicBezTo>
                    <a:pt x="15092" y="3795"/>
                    <a:pt x="15153" y="3178"/>
                    <a:pt x="14814" y="2777"/>
                  </a:cubicBezTo>
                  <a:cubicBezTo>
                    <a:pt x="14629" y="2591"/>
                    <a:pt x="14382" y="2468"/>
                    <a:pt x="14135" y="2437"/>
                  </a:cubicBezTo>
                  <a:cubicBezTo>
                    <a:pt x="14114" y="2436"/>
                    <a:pt x="14093" y="2435"/>
                    <a:pt x="14073" y="2435"/>
                  </a:cubicBezTo>
                  <a:cubicBezTo>
                    <a:pt x="13605" y="2435"/>
                    <a:pt x="13205" y="2765"/>
                    <a:pt x="13117" y="3209"/>
                  </a:cubicBezTo>
                  <a:lnTo>
                    <a:pt x="10586" y="3209"/>
                  </a:lnTo>
                  <a:cubicBezTo>
                    <a:pt x="10488" y="1340"/>
                    <a:pt x="8921" y="1"/>
                    <a:pt x="7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49" name="Google Shape;12649;p23"/>
          <p:cNvGrpSpPr/>
          <p:nvPr/>
        </p:nvGrpSpPr>
        <p:grpSpPr>
          <a:xfrm>
            <a:off x="2529788" y="3975486"/>
            <a:ext cx="307100" cy="362650"/>
            <a:chOff x="5533300" y="4140550"/>
            <a:chExt cx="307100" cy="362650"/>
          </a:xfrm>
        </p:grpSpPr>
        <p:sp>
          <p:nvSpPr>
            <p:cNvPr id="12650" name="Google Shape;12650;p23"/>
            <p:cNvSpPr/>
            <p:nvPr/>
          </p:nvSpPr>
          <p:spPr>
            <a:xfrm>
              <a:off x="5698425" y="4326500"/>
              <a:ext cx="109575" cy="93200"/>
            </a:xfrm>
            <a:custGeom>
              <a:avLst/>
              <a:gdLst/>
              <a:ahLst/>
              <a:cxnLst/>
              <a:rect l="l" t="t" r="r" b="b"/>
              <a:pathLst>
                <a:path w="4383" h="3728" extrusionOk="0">
                  <a:moveTo>
                    <a:pt x="2510" y="1424"/>
                  </a:moveTo>
                  <a:cubicBezTo>
                    <a:pt x="2582" y="1424"/>
                    <a:pt x="2656" y="1452"/>
                    <a:pt x="2716" y="1512"/>
                  </a:cubicBezTo>
                  <a:cubicBezTo>
                    <a:pt x="2932" y="1728"/>
                    <a:pt x="2778" y="2037"/>
                    <a:pt x="2500" y="2037"/>
                  </a:cubicBezTo>
                  <a:cubicBezTo>
                    <a:pt x="2346" y="2037"/>
                    <a:pt x="2222" y="1883"/>
                    <a:pt x="2222" y="1728"/>
                  </a:cubicBezTo>
                  <a:cubicBezTo>
                    <a:pt x="2222" y="1541"/>
                    <a:pt x="2362" y="1424"/>
                    <a:pt x="2510" y="1424"/>
                  </a:cubicBezTo>
                  <a:close/>
                  <a:moveTo>
                    <a:pt x="2500" y="463"/>
                  </a:moveTo>
                  <a:cubicBezTo>
                    <a:pt x="3735" y="463"/>
                    <a:pt x="4383" y="1883"/>
                    <a:pt x="3580" y="2778"/>
                  </a:cubicBezTo>
                  <a:lnTo>
                    <a:pt x="3580" y="2809"/>
                  </a:lnTo>
                  <a:cubicBezTo>
                    <a:pt x="3488" y="2531"/>
                    <a:pt x="3303" y="2315"/>
                    <a:pt x="3086" y="2191"/>
                  </a:cubicBezTo>
                  <a:cubicBezTo>
                    <a:pt x="3179" y="2068"/>
                    <a:pt x="3241" y="1883"/>
                    <a:pt x="3241" y="1728"/>
                  </a:cubicBezTo>
                  <a:cubicBezTo>
                    <a:pt x="3272" y="1204"/>
                    <a:pt x="2894" y="941"/>
                    <a:pt x="2516" y="941"/>
                  </a:cubicBezTo>
                  <a:cubicBezTo>
                    <a:pt x="2137" y="941"/>
                    <a:pt x="1759" y="1204"/>
                    <a:pt x="1790" y="1728"/>
                  </a:cubicBezTo>
                  <a:cubicBezTo>
                    <a:pt x="1790" y="1883"/>
                    <a:pt x="1852" y="2068"/>
                    <a:pt x="1945" y="2191"/>
                  </a:cubicBezTo>
                  <a:cubicBezTo>
                    <a:pt x="1729" y="2315"/>
                    <a:pt x="1543" y="2531"/>
                    <a:pt x="1451" y="2778"/>
                  </a:cubicBezTo>
                  <a:cubicBezTo>
                    <a:pt x="648" y="1883"/>
                    <a:pt x="1297" y="463"/>
                    <a:pt x="2500" y="463"/>
                  </a:cubicBezTo>
                  <a:close/>
                  <a:moveTo>
                    <a:pt x="2500" y="2438"/>
                  </a:moveTo>
                  <a:cubicBezTo>
                    <a:pt x="2832" y="2438"/>
                    <a:pt x="3164" y="2654"/>
                    <a:pt x="3210" y="3086"/>
                  </a:cubicBezTo>
                  <a:cubicBezTo>
                    <a:pt x="2994" y="3210"/>
                    <a:pt x="2778" y="3272"/>
                    <a:pt x="2531" y="3272"/>
                  </a:cubicBezTo>
                  <a:cubicBezTo>
                    <a:pt x="2253" y="3272"/>
                    <a:pt x="2006" y="3210"/>
                    <a:pt x="1790" y="3086"/>
                  </a:cubicBezTo>
                  <a:cubicBezTo>
                    <a:pt x="1837" y="2654"/>
                    <a:pt x="2168" y="2438"/>
                    <a:pt x="2500" y="2438"/>
                  </a:cubicBezTo>
                  <a:close/>
                  <a:moveTo>
                    <a:pt x="2531" y="0"/>
                  </a:moveTo>
                  <a:cubicBezTo>
                    <a:pt x="864" y="0"/>
                    <a:pt x="0" y="1975"/>
                    <a:pt x="1173" y="3179"/>
                  </a:cubicBezTo>
                  <a:cubicBezTo>
                    <a:pt x="1552" y="3557"/>
                    <a:pt x="2017" y="3727"/>
                    <a:pt x="2474" y="3727"/>
                  </a:cubicBezTo>
                  <a:cubicBezTo>
                    <a:pt x="3432" y="3727"/>
                    <a:pt x="4352" y="2981"/>
                    <a:pt x="4352" y="1852"/>
                  </a:cubicBezTo>
                  <a:cubicBezTo>
                    <a:pt x="4352" y="833"/>
                    <a:pt x="3549" y="0"/>
                    <a:pt x="25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1" name="Google Shape;12651;p23"/>
            <p:cNvSpPr/>
            <p:nvPr/>
          </p:nvSpPr>
          <p:spPr>
            <a:xfrm>
              <a:off x="5533300" y="4140550"/>
              <a:ext cx="307100" cy="362650"/>
            </a:xfrm>
            <a:custGeom>
              <a:avLst/>
              <a:gdLst/>
              <a:ahLst/>
              <a:cxnLst/>
              <a:rect l="l" t="t" r="r" b="b"/>
              <a:pathLst>
                <a:path w="12284" h="14506" extrusionOk="0">
                  <a:moveTo>
                    <a:pt x="10988" y="433"/>
                  </a:moveTo>
                  <a:cubicBezTo>
                    <a:pt x="11451" y="433"/>
                    <a:pt x="11852" y="834"/>
                    <a:pt x="11852" y="1328"/>
                  </a:cubicBezTo>
                  <a:lnTo>
                    <a:pt x="11852" y="1698"/>
                  </a:lnTo>
                  <a:lnTo>
                    <a:pt x="402" y="1698"/>
                  </a:lnTo>
                  <a:lnTo>
                    <a:pt x="402" y="1328"/>
                  </a:lnTo>
                  <a:cubicBezTo>
                    <a:pt x="402" y="834"/>
                    <a:pt x="803" y="433"/>
                    <a:pt x="1297" y="433"/>
                  </a:cubicBezTo>
                  <a:close/>
                  <a:moveTo>
                    <a:pt x="1297" y="1"/>
                  </a:moveTo>
                  <a:cubicBezTo>
                    <a:pt x="556" y="1"/>
                    <a:pt x="1" y="587"/>
                    <a:pt x="1" y="1328"/>
                  </a:cubicBezTo>
                  <a:lnTo>
                    <a:pt x="1" y="13179"/>
                  </a:lnTo>
                  <a:cubicBezTo>
                    <a:pt x="1" y="13919"/>
                    <a:pt x="556" y="14506"/>
                    <a:pt x="1297" y="14506"/>
                  </a:cubicBezTo>
                  <a:lnTo>
                    <a:pt x="10988" y="14506"/>
                  </a:lnTo>
                  <a:cubicBezTo>
                    <a:pt x="11698" y="14506"/>
                    <a:pt x="12284" y="13919"/>
                    <a:pt x="12284" y="13179"/>
                  </a:cubicBezTo>
                  <a:lnTo>
                    <a:pt x="12284" y="9845"/>
                  </a:lnTo>
                  <a:cubicBezTo>
                    <a:pt x="12284" y="9707"/>
                    <a:pt x="12176" y="9637"/>
                    <a:pt x="12068" y="9637"/>
                  </a:cubicBezTo>
                  <a:cubicBezTo>
                    <a:pt x="11960" y="9637"/>
                    <a:pt x="11852" y="9707"/>
                    <a:pt x="11852" y="9845"/>
                  </a:cubicBezTo>
                  <a:lnTo>
                    <a:pt x="11852" y="13179"/>
                  </a:lnTo>
                  <a:cubicBezTo>
                    <a:pt x="11852" y="13672"/>
                    <a:pt x="11451" y="14074"/>
                    <a:pt x="10988" y="14074"/>
                  </a:cubicBezTo>
                  <a:lnTo>
                    <a:pt x="1297" y="14074"/>
                  </a:lnTo>
                  <a:cubicBezTo>
                    <a:pt x="803" y="14074"/>
                    <a:pt x="402" y="13672"/>
                    <a:pt x="402" y="13179"/>
                  </a:cubicBezTo>
                  <a:lnTo>
                    <a:pt x="402" y="2161"/>
                  </a:lnTo>
                  <a:lnTo>
                    <a:pt x="11852" y="2161"/>
                  </a:lnTo>
                  <a:lnTo>
                    <a:pt x="11852" y="8734"/>
                  </a:lnTo>
                  <a:cubicBezTo>
                    <a:pt x="11852" y="8858"/>
                    <a:pt x="11944" y="8950"/>
                    <a:pt x="12068" y="8950"/>
                  </a:cubicBezTo>
                  <a:cubicBezTo>
                    <a:pt x="12191" y="8950"/>
                    <a:pt x="12284" y="8827"/>
                    <a:pt x="12284" y="8734"/>
                  </a:cubicBezTo>
                  <a:lnTo>
                    <a:pt x="12284" y="1328"/>
                  </a:lnTo>
                  <a:cubicBezTo>
                    <a:pt x="12284" y="587"/>
                    <a:pt x="11698" y="1"/>
                    <a:pt x="109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2" name="Google Shape;12652;p23"/>
            <p:cNvSpPr/>
            <p:nvPr/>
          </p:nvSpPr>
          <p:spPr>
            <a:xfrm>
              <a:off x="5558000" y="41637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3" name="Google Shape;12653;p23"/>
            <p:cNvSpPr/>
            <p:nvPr/>
          </p:nvSpPr>
          <p:spPr>
            <a:xfrm>
              <a:off x="5576525" y="41637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4" name="Google Shape;12654;p23"/>
            <p:cNvSpPr/>
            <p:nvPr/>
          </p:nvSpPr>
          <p:spPr>
            <a:xfrm>
              <a:off x="5595800" y="4163700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5" name="Google Shape;12655;p23"/>
            <p:cNvSpPr/>
            <p:nvPr/>
          </p:nvSpPr>
          <p:spPr>
            <a:xfrm>
              <a:off x="5565725" y="4216350"/>
              <a:ext cx="108800" cy="93200"/>
            </a:xfrm>
            <a:custGeom>
              <a:avLst/>
              <a:gdLst/>
              <a:ahLst/>
              <a:cxnLst/>
              <a:rect l="l" t="t" r="r" b="b"/>
              <a:pathLst>
                <a:path w="4352" h="3728" extrusionOk="0">
                  <a:moveTo>
                    <a:pt x="1836" y="1397"/>
                  </a:moveTo>
                  <a:cubicBezTo>
                    <a:pt x="1998" y="1397"/>
                    <a:pt x="2160" y="1505"/>
                    <a:pt x="2130" y="1721"/>
                  </a:cubicBezTo>
                  <a:cubicBezTo>
                    <a:pt x="2160" y="1953"/>
                    <a:pt x="1998" y="2068"/>
                    <a:pt x="1836" y="2068"/>
                  </a:cubicBezTo>
                  <a:cubicBezTo>
                    <a:pt x="1674" y="2068"/>
                    <a:pt x="1512" y="1953"/>
                    <a:pt x="1543" y="1721"/>
                  </a:cubicBezTo>
                  <a:cubicBezTo>
                    <a:pt x="1512" y="1505"/>
                    <a:pt x="1674" y="1397"/>
                    <a:pt x="1836" y="1397"/>
                  </a:cubicBezTo>
                  <a:close/>
                  <a:moveTo>
                    <a:pt x="1852" y="425"/>
                  </a:moveTo>
                  <a:cubicBezTo>
                    <a:pt x="2623" y="425"/>
                    <a:pt x="3271" y="1073"/>
                    <a:pt x="3271" y="1876"/>
                  </a:cubicBezTo>
                  <a:cubicBezTo>
                    <a:pt x="3271" y="2215"/>
                    <a:pt x="3148" y="2555"/>
                    <a:pt x="2932" y="2832"/>
                  </a:cubicBezTo>
                  <a:cubicBezTo>
                    <a:pt x="2808" y="2555"/>
                    <a:pt x="2654" y="2338"/>
                    <a:pt x="2407" y="2215"/>
                  </a:cubicBezTo>
                  <a:cubicBezTo>
                    <a:pt x="2500" y="2092"/>
                    <a:pt x="2562" y="1906"/>
                    <a:pt x="2562" y="1752"/>
                  </a:cubicBezTo>
                  <a:cubicBezTo>
                    <a:pt x="2608" y="1227"/>
                    <a:pt x="2230" y="965"/>
                    <a:pt x="1848" y="965"/>
                  </a:cubicBezTo>
                  <a:cubicBezTo>
                    <a:pt x="1466" y="965"/>
                    <a:pt x="1080" y="1227"/>
                    <a:pt x="1111" y="1752"/>
                  </a:cubicBezTo>
                  <a:cubicBezTo>
                    <a:pt x="1111" y="1906"/>
                    <a:pt x="1173" y="2092"/>
                    <a:pt x="1296" y="2215"/>
                  </a:cubicBezTo>
                  <a:cubicBezTo>
                    <a:pt x="1049" y="2338"/>
                    <a:pt x="864" y="2555"/>
                    <a:pt x="772" y="2801"/>
                  </a:cubicBezTo>
                  <a:cubicBezTo>
                    <a:pt x="0" y="1876"/>
                    <a:pt x="648" y="456"/>
                    <a:pt x="1852" y="456"/>
                  </a:cubicBezTo>
                  <a:lnTo>
                    <a:pt x="1852" y="425"/>
                  </a:lnTo>
                  <a:close/>
                  <a:moveTo>
                    <a:pt x="1852" y="2462"/>
                  </a:moveTo>
                  <a:cubicBezTo>
                    <a:pt x="2191" y="2462"/>
                    <a:pt x="2500" y="2740"/>
                    <a:pt x="2562" y="3110"/>
                  </a:cubicBezTo>
                  <a:cubicBezTo>
                    <a:pt x="2330" y="3233"/>
                    <a:pt x="2083" y="3295"/>
                    <a:pt x="1840" y="3295"/>
                  </a:cubicBezTo>
                  <a:cubicBezTo>
                    <a:pt x="1597" y="3295"/>
                    <a:pt x="1358" y="3233"/>
                    <a:pt x="1142" y="3110"/>
                  </a:cubicBezTo>
                  <a:cubicBezTo>
                    <a:pt x="1173" y="2740"/>
                    <a:pt x="1481" y="2462"/>
                    <a:pt x="1852" y="2462"/>
                  </a:cubicBezTo>
                  <a:close/>
                  <a:moveTo>
                    <a:pt x="1878" y="0"/>
                  </a:moveTo>
                  <a:cubicBezTo>
                    <a:pt x="920" y="0"/>
                    <a:pt x="0" y="747"/>
                    <a:pt x="0" y="1876"/>
                  </a:cubicBezTo>
                  <a:cubicBezTo>
                    <a:pt x="0" y="2863"/>
                    <a:pt x="833" y="3696"/>
                    <a:pt x="1852" y="3727"/>
                  </a:cubicBezTo>
                  <a:cubicBezTo>
                    <a:pt x="3487" y="3727"/>
                    <a:pt x="4352" y="1721"/>
                    <a:pt x="3179" y="548"/>
                  </a:cubicBezTo>
                  <a:cubicBezTo>
                    <a:pt x="2800" y="170"/>
                    <a:pt x="2335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6" name="Google Shape;12656;p23"/>
            <p:cNvSpPr/>
            <p:nvPr/>
          </p:nvSpPr>
          <p:spPr>
            <a:xfrm>
              <a:off x="5561850" y="4436825"/>
              <a:ext cx="250000" cy="35525"/>
            </a:xfrm>
            <a:custGeom>
              <a:avLst/>
              <a:gdLst/>
              <a:ahLst/>
              <a:cxnLst/>
              <a:rect l="l" t="t" r="r" b="b"/>
              <a:pathLst>
                <a:path w="10000" h="1421" extrusionOk="0">
                  <a:moveTo>
                    <a:pt x="865" y="0"/>
                  </a:moveTo>
                  <a:cubicBezTo>
                    <a:pt x="1" y="62"/>
                    <a:pt x="1" y="1358"/>
                    <a:pt x="865" y="1420"/>
                  </a:cubicBezTo>
                  <a:lnTo>
                    <a:pt x="9105" y="1420"/>
                  </a:lnTo>
                  <a:cubicBezTo>
                    <a:pt x="10000" y="1358"/>
                    <a:pt x="10000" y="62"/>
                    <a:pt x="9105" y="0"/>
                  </a:cubicBezTo>
                  <a:lnTo>
                    <a:pt x="2593" y="0"/>
                  </a:lnTo>
                  <a:cubicBezTo>
                    <a:pt x="2315" y="0"/>
                    <a:pt x="2315" y="433"/>
                    <a:pt x="2593" y="433"/>
                  </a:cubicBezTo>
                  <a:lnTo>
                    <a:pt x="9105" y="433"/>
                  </a:lnTo>
                  <a:cubicBezTo>
                    <a:pt x="9444" y="463"/>
                    <a:pt x="9444" y="957"/>
                    <a:pt x="9105" y="988"/>
                  </a:cubicBezTo>
                  <a:lnTo>
                    <a:pt x="865" y="988"/>
                  </a:lnTo>
                  <a:cubicBezTo>
                    <a:pt x="525" y="957"/>
                    <a:pt x="525" y="463"/>
                    <a:pt x="865" y="433"/>
                  </a:cubicBezTo>
                  <a:lnTo>
                    <a:pt x="1451" y="433"/>
                  </a:lnTo>
                  <a:cubicBezTo>
                    <a:pt x="1729" y="433"/>
                    <a:pt x="1729" y="0"/>
                    <a:pt x="1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7" name="Google Shape;12657;p23"/>
            <p:cNvSpPr/>
            <p:nvPr/>
          </p:nvSpPr>
          <p:spPr>
            <a:xfrm>
              <a:off x="5662925" y="4220025"/>
              <a:ext cx="144300" cy="86425"/>
            </a:xfrm>
            <a:custGeom>
              <a:avLst/>
              <a:gdLst/>
              <a:ahLst/>
              <a:cxnLst/>
              <a:rect l="l" t="t" r="r" b="b"/>
              <a:pathLst>
                <a:path w="5772" h="3457" extrusionOk="0">
                  <a:moveTo>
                    <a:pt x="1852" y="0"/>
                  </a:moveTo>
                  <a:cubicBezTo>
                    <a:pt x="1359" y="0"/>
                    <a:pt x="957" y="401"/>
                    <a:pt x="957" y="895"/>
                  </a:cubicBezTo>
                  <a:lnTo>
                    <a:pt x="957" y="988"/>
                  </a:lnTo>
                  <a:lnTo>
                    <a:pt x="278" y="988"/>
                  </a:lnTo>
                  <a:cubicBezTo>
                    <a:pt x="93" y="988"/>
                    <a:pt x="1" y="1204"/>
                    <a:pt x="124" y="1327"/>
                  </a:cubicBezTo>
                  <a:lnTo>
                    <a:pt x="957" y="2315"/>
                  </a:lnTo>
                  <a:lnTo>
                    <a:pt x="957" y="2562"/>
                  </a:lnTo>
                  <a:cubicBezTo>
                    <a:pt x="957" y="3056"/>
                    <a:pt x="1359" y="3457"/>
                    <a:pt x="1852" y="3457"/>
                  </a:cubicBezTo>
                  <a:lnTo>
                    <a:pt x="4877" y="3457"/>
                  </a:lnTo>
                  <a:cubicBezTo>
                    <a:pt x="5371" y="3457"/>
                    <a:pt x="5772" y="3056"/>
                    <a:pt x="5772" y="2562"/>
                  </a:cubicBezTo>
                  <a:lnTo>
                    <a:pt x="5772" y="895"/>
                  </a:lnTo>
                  <a:cubicBezTo>
                    <a:pt x="5772" y="401"/>
                    <a:pt x="5371" y="0"/>
                    <a:pt x="4877" y="0"/>
                  </a:cubicBezTo>
                  <a:lnTo>
                    <a:pt x="4568" y="0"/>
                  </a:lnTo>
                  <a:cubicBezTo>
                    <a:pt x="4290" y="0"/>
                    <a:pt x="4290" y="401"/>
                    <a:pt x="4568" y="401"/>
                  </a:cubicBezTo>
                  <a:lnTo>
                    <a:pt x="4877" y="401"/>
                  </a:lnTo>
                  <a:cubicBezTo>
                    <a:pt x="5124" y="401"/>
                    <a:pt x="5340" y="618"/>
                    <a:pt x="5340" y="895"/>
                  </a:cubicBezTo>
                  <a:lnTo>
                    <a:pt x="5340" y="2562"/>
                  </a:lnTo>
                  <a:cubicBezTo>
                    <a:pt x="5340" y="2809"/>
                    <a:pt x="5124" y="3025"/>
                    <a:pt x="4877" y="3025"/>
                  </a:cubicBezTo>
                  <a:lnTo>
                    <a:pt x="1852" y="3025"/>
                  </a:lnTo>
                  <a:cubicBezTo>
                    <a:pt x="1605" y="3025"/>
                    <a:pt x="1359" y="2809"/>
                    <a:pt x="1359" y="2562"/>
                  </a:cubicBezTo>
                  <a:lnTo>
                    <a:pt x="1359" y="2222"/>
                  </a:lnTo>
                  <a:cubicBezTo>
                    <a:pt x="1359" y="2191"/>
                    <a:pt x="1359" y="2130"/>
                    <a:pt x="1328" y="2099"/>
                  </a:cubicBezTo>
                  <a:lnTo>
                    <a:pt x="741" y="1389"/>
                  </a:lnTo>
                  <a:lnTo>
                    <a:pt x="1173" y="1389"/>
                  </a:lnTo>
                  <a:cubicBezTo>
                    <a:pt x="1183" y="1392"/>
                    <a:pt x="1193" y="1394"/>
                    <a:pt x="1203" y="1394"/>
                  </a:cubicBezTo>
                  <a:cubicBezTo>
                    <a:pt x="1285" y="1394"/>
                    <a:pt x="1359" y="1287"/>
                    <a:pt x="1359" y="1204"/>
                  </a:cubicBezTo>
                  <a:lnTo>
                    <a:pt x="1359" y="895"/>
                  </a:lnTo>
                  <a:cubicBezTo>
                    <a:pt x="1389" y="618"/>
                    <a:pt x="1605" y="401"/>
                    <a:pt x="1852" y="401"/>
                  </a:cubicBezTo>
                  <a:lnTo>
                    <a:pt x="3365" y="401"/>
                  </a:lnTo>
                  <a:cubicBezTo>
                    <a:pt x="3673" y="401"/>
                    <a:pt x="3673" y="0"/>
                    <a:pt x="3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58" name="Google Shape;12658;p23"/>
            <p:cNvSpPr/>
            <p:nvPr/>
          </p:nvSpPr>
          <p:spPr>
            <a:xfrm>
              <a:off x="5565725" y="4329575"/>
              <a:ext cx="144300" cy="86450"/>
            </a:xfrm>
            <a:custGeom>
              <a:avLst/>
              <a:gdLst/>
              <a:ahLst/>
              <a:cxnLst/>
              <a:rect l="l" t="t" r="r" b="b"/>
              <a:pathLst>
                <a:path w="5772" h="3458" extrusionOk="0">
                  <a:moveTo>
                    <a:pt x="3920" y="433"/>
                  </a:moveTo>
                  <a:cubicBezTo>
                    <a:pt x="4197" y="433"/>
                    <a:pt x="4413" y="649"/>
                    <a:pt x="4413" y="896"/>
                  </a:cubicBezTo>
                  <a:lnTo>
                    <a:pt x="4413" y="1204"/>
                  </a:lnTo>
                  <a:cubicBezTo>
                    <a:pt x="4413" y="1328"/>
                    <a:pt x="4506" y="1420"/>
                    <a:pt x="4629" y="1420"/>
                  </a:cubicBezTo>
                  <a:lnTo>
                    <a:pt x="5031" y="1420"/>
                  </a:lnTo>
                  <a:lnTo>
                    <a:pt x="4475" y="2161"/>
                  </a:lnTo>
                  <a:cubicBezTo>
                    <a:pt x="4413" y="2192"/>
                    <a:pt x="4413" y="2223"/>
                    <a:pt x="4413" y="2284"/>
                  </a:cubicBezTo>
                  <a:lnTo>
                    <a:pt x="4413" y="2593"/>
                  </a:lnTo>
                  <a:cubicBezTo>
                    <a:pt x="4413" y="2840"/>
                    <a:pt x="4197" y="3056"/>
                    <a:pt x="3920" y="3056"/>
                  </a:cubicBezTo>
                  <a:lnTo>
                    <a:pt x="926" y="3056"/>
                  </a:lnTo>
                  <a:cubicBezTo>
                    <a:pt x="648" y="3056"/>
                    <a:pt x="432" y="2840"/>
                    <a:pt x="432" y="2593"/>
                  </a:cubicBezTo>
                  <a:lnTo>
                    <a:pt x="432" y="896"/>
                  </a:lnTo>
                  <a:cubicBezTo>
                    <a:pt x="432" y="649"/>
                    <a:pt x="648" y="433"/>
                    <a:pt x="926" y="433"/>
                  </a:cubicBezTo>
                  <a:close/>
                  <a:moveTo>
                    <a:pt x="926" y="1"/>
                  </a:moveTo>
                  <a:cubicBezTo>
                    <a:pt x="401" y="1"/>
                    <a:pt x="0" y="402"/>
                    <a:pt x="0" y="896"/>
                  </a:cubicBezTo>
                  <a:lnTo>
                    <a:pt x="0" y="2562"/>
                  </a:lnTo>
                  <a:cubicBezTo>
                    <a:pt x="0" y="3056"/>
                    <a:pt x="401" y="3457"/>
                    <a:pt x="926" y="3457"/>
                  </a:cubicBezTo>
                  <a:lnTo>
                    <a:pt x="3920" y="3457"/>
                  </a:lnTo>
                  <a:cubicBezTo>
                    <a:pt x="4413" y="3457"/>
                    <a:pt x="4815" y="3056"/>
                    <a:pt x="4845" y="2562"/>
                  </a:cubicBezTo>
                  <a:lnTo>
                    <a:pt x="4845" y="2346"/>
                  </a:lnTo>
                  <a:lnTo>
                    <a:pt x="5648" y="1359"/>
                  </a:lnTo>
                  <a:cubicBezTo>
                    <a:pt x="5771" y="1204"/>
                    <a:pt x="5679" y="1019"/>
                    <a:pt x="5493" y="1019"/>
                  </a:cubicBezTo>
                  <a:lnTo>
                    <a:pt x="4845" y="1019"/>
                  </a:lnTo>
                  <a:lnTo>
                    <a:pt x="4845" y="896"/>
                  </a:lnTo>
                  <a:cubicBezTo>
                    <a:pt x="4845" y="402"/>
                    <a:pt x="4444" y="1"/>
                    <a:pt x="3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59" name="Google Shape;12659;p23"/>
          <p:cNvGrpSpPr/>
          <p:nvPr/>
        </p:nvGrpSpPr>
        <p:grpSpPr>
          <a:xfrm>
            <a:off x="3986913" y="1766106"/>
            <a:ext cx="339500" cy="361250"/>
            <a:chOff x="2510400" y="4141325"/>
            <a:chExt cx="339500" cy="361250"/>
          </a:xfrm>
        </p:grpSpPr>
        <p:sp>
          <p:nvSpPr>
            <p:cNvPr id="12660" name="Google Shape;12660;p23"/>
            <p:cNvSpPr/>
            <p:nvPr/>
          </p:nvSpPr>
          <p:spPr>
            <a:xfrm>
              <a:off x="2510400" y="4141325"/>
              <a:ext cx="339500" cy="361250"/>
            </a:xfrm>
            <a:custGeom>
              <a:avLst/>
              <a:gdLst/>
              <a:ahLst/>
              <a:cxnLst/>
              <a:rect l="l" t="t" r="r" b="b"/>
              <a:pathLst>
                <a:path w="13580" h="14450" extrusionOk="0">
                  <a:moveTo>
                    <a:pt x="7098" y="0"/>
                  </a:moveTo>
                  <a:cubicBezTo>
                    <a:pt x="6203" y="0"/>
                    <a:pt x="5493" y="710"/>
                    <a:pt x="5493" y="1574"/>
                  </a:cubicBezTo>
                  <a:lnTo>
                    <a:pt x="5493" y="3858"/>
                  </a:lnTo>
                  <a:cubicBezTo>
                    <a:pt x="5428" y="3836"/>
                    <a:pt x="5347" y="3814"/>
                    <a:pt x="5273" y="3814"/>
                  </a:cubicBezTo>
                  <a:cubicBezTo>
                    <a:pt x="5242" y="3814"/>
                    <a:pt x="5212" y="3818"/>
                    <a:pt x="5185" y="3827"/>
                  </a:cubicBezTo>
                  <a:lnTo>
                    <a:pt x="1296" y="3827"/>
                  </a:lnTo>
                  <a:cubicBezTo>
                    <a:pt x="586" y="3827"/>
                    <a:pt x="0" y="4383"/>
                    <a:pt x="0" y="5123"/>
                  </a:cubicBezTo>
                  <a:lnTo>
                    <a:pt x="0" y="5556"/>
                  </a:lnTo>
                  <a:cubicBezTo>
                    <a:pt x="0" y="5694"/>
                    <a:pt x="108" y="5764"/>
                    <a:pt x="216" y="5764"/>
                  </a:cubicBezTo>
                  <a:cubicBezTo>
                    <a:pt x="324" y="5764"/>
                    <a:pt x="432" y="5694"/>
                    <a:pt x="432" y="5556"/>
                  </a:cubicBezTo>
                  <a:lnTo>
                    <a:pt x="432" y="5123"/>
                  </a:lnTo>
                  <a:cubicBezTo>
                    <a:pt x="432" y="4630"/>
                    <a:pt x="802" y="4228"/>
                    <a:pt x="1296" y="4228"/>
                  </a:cubicBezTo>
                  <a:lnTo>
                    <a:pt x="5185" y="4228"/>
                  </a:lnTo>
                  <a:cubicBezTo>
                    <a:pt x="5648" y="4228"/>
                    <a:pt x="6049" y="4630"/>
                    <a:pt x="6049" y="5123"/>
                  </a:cubicBezTo>
                  <a:lnTo>
                    <a:pt x="6049" y="7562"/>
                  </a:lnTo>
                  <a:cubicBezTo>
                    <a:pt x="6049" y="7592"/>
                    <a:pt x="6049" y="7623"/>
                    <a:pt x="6049" y="7623"/>
                  </a:cubicBezTo>
                  <a:lnTo>
                    <a:pt x="6049" y="8981"/>
                  </a:lnTo>
                  <a:lnTo>
                    <a:pt x="6049" y="9074"/>
                  </a:lnTo>
                  <a:lnTo>
                    <a:pt x="5617" y="9074"/>
                  </a:lnTo>
                  <a:cubicBezTo>
                    <a:pt x="5597" y="9072"/>
                    <a:pt x="5578" y="9072"/>
                    <a:pt x="5559" y="9072"/>
                  </a:cubicBezTo>
                  <a:cubicBezTo>
                    <a:pt x="5118" y="9072"/>
                    <a:pt x="4719" y="9403"/>
                    <a:pt x="4660" y="9876"/>
                  </a:cubicBezTo>
                  <a:cubicBezTo>
                    <a:pt x="4629" y="9876"/>
                    <a:pt x="4598" y="9876"/>
                    <a:pt x="4598" y="9907"/>
                  </a:cubicBezTo>
                  <a:lnTo>
                    <a:pt x="3642" y="10617"/>
                  </a:lnTo>
                  <a:lnTo>
                    <a:pt x="3642" y="10061"/>
                  </a:lnTo>
                  <a:cubicBezTo>
                    <a:pt x="3642" y="9938"/>
                    <a:pt x="3549" y="9845"/>
                    <a:pt x="3426" y="9845"/>
                  </a:cubicBezTo>
                  <a:lnTo>
                    <a:pt x="1296" y="9845"/>
                  </a:lnTo>
                  <a:cubicBezTo>
                    <a:pt x="802" y="9845"/>
                    <a:pt x="432" y="9444"/>
                    <a:pt x="432" y="8981"/>
                  </a:cubicBezTo>
                  <a:lnTo>
                    <a:pt x="432" y="6852"/>
                  </a:lnTo>
                  <a:cubicBezTo>
                    <a:pt x="432" y="6697"/>
                    <a:pt x="324" y="6620"/>
                    <a:pt x="216" y="6620"/>
                  </a:cubicBezTo>
                  <a:cubicBezTo>
                    <a:pt x="108" y="6620"/>
                    <a:pt x="0" y="6697"/>
                    <a:pt x="0" y="6852"/>
                  </a:cubicBezTo>
                  <a:lnTo>
                    <a:pt x="0" y="8981"/>
                  </a:lnTo>
                  <a:cubicBezTo>
                    <a:pt x="0" y="9691"/>
                    <a:pt x="586" y="10277"/>
                    <a:pt x="1296" y="10277"/>
                  </a:cubicBezTo>
                  <a:lnTo>
                    <a:pt x="3241" y="10277"/>
                  </a:lnTo>
                  <a:lnTo>
                    <a:pt x="3241" y="11049"/>
                  </a:lnTo>
                  <a:cubicBezTo>
                    <a:pt x="3241" y="11159"/>
                    <a:pt x="3335" y="11254"/>
                    <a:pt x="3445" y="11254"/>
                  </a:cubicBezTo>
                  <a:cubicBezTo>
                    <a:pt x="3489" y="11254"/>
                    <a:pt x="3536" y="11238"/>
                    <a:pt x="3580" y="11203"/>
                  </a:cubicBezTo>
                  <a:lnTo>
                    <a:pt x="4629" y="10401"/>
                  </a:lnTo>
                  <a:lnTo>
                    <a:pt x="4629" y="12777"/>
                  </a:lnTo>
                  <a:cubicBezTo>
                    <a:pt x="4629" y="13302"/>
                    <a:pt x="5092" y="13765"/>
                    <a:pt x="5617" y="13765"/>
                  </a:cubicBezTo>
                  <a:lnTo>
                    <a:pt x="6913" y="13765"/>
                  </a:lnTo>
                  <a:lnTo>
                    <a:pt x="6913" y="14259"/>
                  </a:lnTo>
                  <a:cubicBezTo>
                    <a:pt x="6936" y="14370"/>
                    <a:pt x="7039" y="14450"/>
                    <a:pt x="7141" y="14450"/>
                  </a:cubicBezTo>
                  <a:cubicBezTo>
                    <a:pt x="7180" y="14450"/>
                    <a:pt x="7219" y="14438"/>
                    <a:pt x="7253" y="14413"/>
                  </a:cubicBezTo>
                  <a:lnTo>
                    <a:pt x="8117" y="13765"/>
                  </a:lnTo>
                  <a:lnTo>
                    <a:pt x="8395" y="13765"/>
                  </a:lnTo>
                  <a:cubicBezTo>
                    <a:pt x="8919" y="13765"/>
                    <a:pt x="9351" y="13302"/>
                    <a:pt x="9351" y="12777"/>
                  </a:cubicBezTo>
                  <a:lnTo>
                    <a:pt x="9351" y="12376"/>
                  </a:lnTo>
                  <a:cubicBezTo>
                    <a:pt x="9351" y="12237"/>
                    <a:pt x="9251" y="12168"/>
                    <a:pt x="9151" y="12168"/>
                  </a:cubicBezTo>
                  <a:cubicBezTo>
                    <a:pt x="9050" y="12168"/>
                    <a:pt x="8950" y="12237"/>
                    <a:pt x="8950" y="12376"/>
                  </a:cubicBezTo>
                  <a:lnTo>
                    <a:pt x="8950" y="12777"/>
                  </a:lnTo>
                  <a:cubicBezTo>
                    <a:pt x="8950" y="13086"/>
                    <a:pt x="8672" y="13333"/>
                    <a:pt x="8395" y="13333"/>
                  </a:cubicBezTo>
                  <a:lnTo>
                    <a:pt x="8055" y="13333"/>
                  </a:lnTo>
                  <a:cubicBezTo>
                    <a:pt x="7993" y="13333"/>
                    <a:pt x="7962" y="13333"/>
                    <a:pt x="7932" y="13364"/>
                  </a:cubicBezTo>
                  <a:lnTo>
                    <a:pt x="7345" y="13826"/>
                  </a:lnTo>
                  <a:lnTo>
                    <a:pt x="7345" y="13549"/>
                  </a:lnTo>
                  <a:cubicBezTo>
                    <a:pt x="7345" y="13425"/>
                    <a:pt x="7253" y="13333"/>
                    <a:pt x="7129" y="13333"/>
                  </a:cubicBezTo>
                  <a:lnTo>
                    <a:pt x="5617" y="13333"/>
                  </a:lnTo>
                  <a:cubicBezTo>
                    <a:pt x="5308" y="13333"/>
                    <a:pt x="5061" y="13086"/>
                    <a:pt x="5061" y="12777"/>
                  </a:cubicBezTo>
                  <a:lnTo>
                    <a:pt x="5061" y="10030"/>
                  </a:lnTo>
                  <a:cubicBezTo>
                    <a:pt x="5061" y="9722"/>
                    <a:pt x="5308" y="9475"/>
                    <a:pt x="5617" y="9475"/>
                  </a:cubicBezTo>
                  <a:lnTo>
                    <a:pt x="8395" y="9475"/>
                  </a:lnTo>
                  <a:cubicBezTo>
                    <a:pt x="8672" y="9475"/>
                    <a:pt x="8950" y="9722"/>
                    <a:pt x="8950" y="10030"/>
                  </a:cubicBezTo>
                  <a:lnTo>
                    <a:pt x="8950" y="11049"/>
                  </a:lnTo>
                  <a:cubicBezTo>
                    <a:pt x="8950" y="11203"/>
                    <a:pt x="9050" y="11280"/>
                    <a:pt x="9151" y="11280"/>
                  </a:cubicBezTo>
                  <a:cubicBezTo>
                    <a:pt x="9251" y="11280"/>
                    <a:pt x="9351" y="11203"/>
                    <a:pt x="9351" y="11049"/>
                  </a:cubicBezTo>
                  <a:lnTo>
                    <a:pt x="9351" y="10030"/>
                  </a:lnTo>
                  <a:cubicBezTo>
                    <a:pt x="9351" y="9475"/>
                    <a:pt x="8919" y="9043"/>
                    <a:pt x="8364" y="9043"/>
                  </a:cubicBezTo>
                  <a:lnTo>
                    <a:pt x="6481" y="9043"/>
                  </a:lnTo>
                  <a:lnTo>
                    <a:pt x="6481" y="7932"/>
                  </a:lnTo>
                  <a:cubicBezTo>
                    <a:pt x="6666" y="8024"/>
                    <a:pt x="6882" y="8055"/>
                    <a:pt x="7067" y="8055"/>
                  </a:cubicBezTo>
                  <a:lnTo>
                    <a:pt x="9444" y="8055"/>
                  </a:lnTo>
                  <a:lnTo>
                    <a:pt x="9444" y="9105"/>
                  </a:lnTo>
                  <a:cubicBezTo>
                    <a:pt x="9444" y="9215"/>
                    <a:pt x="9554" y="9309"/>
                    <a:pt x="9662" y="9309"/>
                  </a:cubicBezTo>
                  <a:cubicBezTo>
                    <a:pt x="9705" y="9309"/>
                    <a:pt x="9748" y="9294"/>
                    <a:pt x="9783" y="9259"/>
                  </a:cubicBezTo>
                  <a:lnTo>
                    <a:pt x="11357" y="8055"/>
                  </a:lnTo>
                  <a:lnTo>
                    <a:pt x="12005" y="8055"/>
                  </a:lnTo>
                  <a:cubicBezTo>
                    <a:pt x="12869" y="8055"/>
                    <a:pt x="13579" y="7345"/>
                    <a:pt x="13579" y="6481"/>
                  </a:cubicBezTo>
                  <a:lnTo>
                    <a:pt x="13579" y="1574"/>
                  </a:lnTo>
                  <a:cubicBezTo>
                    <a:pt x="13579" y="710"/>
                    <a:pt x="12869" y="0"/>
                    <a:pt x="12005" y="0"/>
                  </a:cubicBezTo>
                  <a:lnTo>
                    <a:pt x="11388" y="0"/>
                  </a:lnTo>
                  <a:cubicBezTo>
                    <a:pt x="11079" y="0"/>
                    <a:pt x="11079" y="432"/>
                    <a:pt x="11388" y="432"/>
                  </a:cubicBezTo>
                  <a:lnTo>
                    <a:pt x="12005" y="432"/>
                  </a:lnTo>
                  <a:cubicBezTo>
                    <a:pt x="12623" y="432"/>
                    <a:pt x="13147" y="926"/>
                    <a:pt x="13147" y="1574"/>
                  </a:cubicBezTo>
                  <a:lnTo>
                    <a:pt x="13147" y="6481"/>
                  </a:lnTo>
                  <a:cubicBezTo>
                    <a:pt x="13147" y="7129"/>
                    <a:pt x="12623" y="7654"/>
                    <a:pt x="12005" y="7654"/>
                  </a:cubicBezTo>
                  <a:lnTo>
                    <a:pt x="11296" y="7654"/>
                  </a:lnTo>
                  <a:cubicBezTo>
                    <a:pt x="11234" y="7654"/>
                    <a:pt x="11203" y="7654"/>
                    <a:pt x="11172" y="7685"/>
                  </a:cubicBezTo>
                  <a:lnTo>
                    <a:pt x="9876" y="8673"/>
                  </a:lnTo>
                  <a:lnTo>
                    <a:pt x="9876" y="7870"/>
                  </a:lnTo>
                  <a:cubicBezTo>
                    <a:pt x="9876" y="7747"/>
                    <a:pt x="9783" y="7654"/>
                    <a:pt x="9660" y="7654"/>
                  </a:cubicBezTo>
                  <a:lnTo>
                    <a:pt x="7098" y="7654"/>
                  </a:lnTo>
                  <a:cubicBezTo>
                    <a:pt x="6882" y="7654"/>
                    <a:pt x="6666" y="7592"/>
                    <a:pt x="6481" y="7500"/>
                  </a:cubicBezTo>
                  <a:lnTo>
                    <a:pt x="6481" y="5123"/>
                  </a:lnTo>
                  <a:cubicBezTo>
                    <a:pt x="6481" y="4691"/>
                    <a:pt x="6265" y="4259"/>
                    <a:pt x="5926" y="4043"/>
                  </a:cubicBezTo>
                  <a:lnTo>
                    <a:pt x="5926" y="1574"/>
                  </a:lnTo>
                  <a:cubicBezTo>
                    <a:pt x="5926" y="926"/>
                    <a:pt x="6419" y="432"/>
                    <a:pt x="7067" y="432"/>
                  </a:cubicBezTo>
                  <a:lnTo>
                    <a:pt x="10030" y="432"/>
                  </a:lnTo>
                  <a:cubicBezTo>
                    <a:pt x="10339" y="432"/>
                    <a:pt x="10339" y="0"/>
                    <a:pt x="100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grpSp>
          <p:nvGrpSpPr>
            <p:cNvPr id="12661" name="Google Shape;12661;p23"/>
            <p:cNvGrpSpPr/>
            <p:nvPr/>
          </p:nvGrpSpPr>
          <p:grpSpPr>
            <a:xfrm>
              <a:off x="2548975" y="4180400"/>
              <a:ext cx="260800" cy="179300"/>
              <a:chOff x="2548975" y="4180400"/>
              <a:chExt cx="260800" cy="179300"/>
            </a:xfrm>
          </p:grpSpPr>
          <p:sp>
            <p:nvSpPr>
              <p:cNvPr id="12662" name="Google Shape;12662;p23"/>
              <p:cNvSpPr/>
              <p:nvPr/>
            </p:nvSpPr>
            <p:spPr>
              <a:xfrm>
                <a:off x="2687075" y="4180400"/>
                <a:ext cx="1227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888" extrusionOk="0">
                    <a:moveTo>
                      <a:pt x="1173" y="2233"/>
                    </a:moveTo>
                    <a:lnTo>
                      <a:pt x="1173" y="4394"/>
                    </a:lnTo>
                    <a:lnTo>
                      <a:pt x="463" y="4394"/>
                    </a:lnTo>
                    <a:lnTo>
                      <a:pt x="463" y="2233"/>
                    </a:lnTo>
                    <a:close/>
                    <a:moveTo>
                      <a:pt x="2901" y="413"/>
                    </a:moveTo>
                    <a:cubicBezTo>
                      <a:pt x="3087" y="752"/>
                      <a:pt x="3087" y="1153"/>
                      <a:pt x="2963" y="1493"/>
                    </a:cubicBezTo>
                    <a:lnTo>
                      <a:pt x="2778" y="1894"/>
                    </a:lnTo>
                    <a:cubicBezTo>
                      <a:pt x="2747" y="1956"/>
                      <a:pt x="2747" y="2017"/>
                      <a:pt x="2778" y="2079"/>
                    </a:cubicBezTo>
                    <a:cubicBezTo>
                      <a:pt x="2809" y="2141"/>
                      <a:pt x="2901" y="2172"/>
                      <a:pt x="2963" y="2172"/>
                    </a:cubicBezTo>
                    <a:lnTo>
                      <a:pt x="4383" y="2203"/>
                    </a:lnTo>
                    <a:cubicBezTo>
                      <a:pt x="4445" y="2203"/>
                      <a:pt x="4475" y="2233"/>
                      <a:pt x="4506" y="2326"/>
                    </a:cubicBezTo>
                    <a:lnTo>
                      <a:pt x="4506" y="2604"/>
                    </a:lnTo>
                    <a:lnTo>
                      <a:pt x="4506" y="4332"/>
                    </a:lnTo>
                    <a:cubicBezTo>
                      <a:pt x="4475" y="4363"/>
                      <a:pt x="4475" y="4394"/>
                      <a:pt x="4445" y="4425"/>
                    </a:cubicBezTo>
                    <a:cubicBezTo>
                      <a:pt x="4445" y="4455"/>
                      <a:pt x="4414" y="4455"/>
                      <a:pt x="4383" y="4486"/>
                    </a:cubicBezTo>
                    <a:lnTo>
                      <a:pt x="2346" y="4486"/>
                    </a:lnTo>
                    <a:cubicBezTo>
                      <a:pt x="2099" y="4455"/>
                      <a:pt x="1852" y="4394"/>
                      <a:pt x="1667" y="4239"/>
                    </a:cubicBezTo>
                    <a:lnTo>
                      <a:pt x="1574" y="4178"/>
                    </a:lnTo>
                    <a:lnTo>
                      <a:pt x="1574" y="2511"/>
                    </a:lnTo>
                    <a:lnTo>
                      <a:pt x="2439" y="1524"/>
                    </a:lnTo>
                    <a:cubicBezTo>
                      <a:pt x="2716" y="1215"/>
                      <a:pt x="2871" y="814"/>
                      <a:pt x="2871" y="413"/>
                    </a:cubicBezTo>
                    <a:close/>
                    <a:moveTo>
                      <a:pt x="2899" y="1"/>
                    </a:moveTo>
                    <a:cubicBezTo>
                      <a:pt x="2662" y="1"/>
                      <a:pt x="2469" y="198"/>
                      <a:pt x="2469" y="443"/>
                    </a:cubicBezTo>
                    <a:cubicBezTo>
                      <a:pt x="2469" y="752"/>
                      <a:pt x="2346" y="1030"/>
                      <a:pt x="2130" y="1246"/>
                    </a:cubicBezTo>
                    <a:lnTo>
                      <a:pt x="1574" y="1894"/>
                    </a:lnTo>
                    <a:cubicBezTo>
                      <a:pt x="1513" y="1832"/>
                      <a:pt x="1451" y="1801"/>
                      <a:pt x="1389" y="1801"/>
                    </a:cubicBezTo>
                    <a:lnTo>
                      <a:pt x="216" y="1801"/>
                    </a:lnTo>
                    <a:cubicBezTo>
                      <a:pt x="93" y="1801"/>
                      <a:pt x="0" y="1894"/>
                      <a:pt x="0" y="2017"/>
                    </a:cubicBezTo>
                    <a:lnTo>
                      <a:pt x="0" y="4579"/>
                    </a:lnTo>
                    <a:cubicBezTo>
                      <a:pt x="0" y="4702"/>
                      <a:pt x="93" y="4795"/>
                      <a:pt x="216" y="4795"/>
                    </a:cubicBezTo>
                    <a:lnTo>
                      <a:pt x="1389" y="4795"/>
                    </a:lnTo>
                    <a:cubicBezTo>
                      <a:pt x="1451" y="4795"/>
                      <a:pt x="1544" y="4764"/>
                      <a:pt x="1574" y="4671"/>
                    </a:cubicBezTo>
                    <a:cubicBezTo>
                      <a:pt x="1821" y="4826"/>
                      <a:pt x="2068" y="4887"/>
                      <a:pt x="2346" y="4887"/>
                    </a:cubicBezTo>
                    <a:lnTo>
                      <a:pt x="4352" y="4887"/>
                    </a:lnTo>
                    <a:cubicBezTo>
                      <a:pt x="4661" y="4887"/>
                      <a:pt x="4907" y="4641"/>
                      <a:pt x="4907" y="4332"/>
                    </a:cubicBezTo>
                    <a:lnTo>
                      <a:pt x="4907" y="2326"/>
                    </a:lnTo>
                    <a:cubicBezTo>
                      <a:pt x="4907" y="2017"/>
                      <a:pt x="4661" y="1770"/>
                      <a:pt x="4352" y="1770"/>
                    </a:cubicBezTo>
                    <a:lnTo>
                      <a:pt x="3303" y="1770"/>
                    </a:lnTo>
                    <a:lnTo>
                      <a:pt x="3364" y="1678"/>
                    </a:lnTo>
                    <a:cubicBezTo>
                      <a:pt x="3550" y="1184"/>
                      <a:pt x="3519" y="659"/>
                      <a:pt x="3272" y="197"/>
                    </a:cubicBezTo>
                    <a:cubicBezTo>
                      <a:pt x="3210" y="104"/>
                      <a:pt x="3117" y="42"/>
                      <a:pt x="2994" y="11"/>
                    </a:cubicBezTo>
                    <a:cubicBezTo>
                      <a:pt x="2962" y="4"/>
                      <a:pt x="2930" y="1"/>
                      <a:pt x="2899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  <p:sp>
            <p:nvSpPr>
              <p:cNvPr id="12663" name="Google Shape;12663;p23"/>
              <p:cNvSpPr/>
              <p:nvPr/>
            </p:nvSpPr>
            <p:spPr>
              <a:xfrm>
                <a:off x="2548975" y="4277875"/>
                <a:ext cx="85650" cy="8182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3273" extrusionOk="0">
                    <a:moveTo>
                      <a:pt x="2006" y="1390"/>
                    </a:moveTo>
                    <a:lnTo>
                      <a:pt x="1914" y="1914"/>
                    </a:lnTo>
                    <a:lnTo>
                      <a:pt x="1389" y="1914"/>
                    </a:lnTo>
                    <a:lnTo>
                      <a:pt x="1482" y="1390"/>
                    </a:lnTo>
                    <a:close/>
                    <a:moveTo>
                      <a:pt x="1512" y="1"/>
                    </a:moveTo>
                    <a:cubicBezTo>
                      <a:pt x="1420" y="1"/>
                      <a:pt x="1296" y="63"/>
                      <a:pt x="1266" y="186"/>
                    </a:cubicBezTo>
                    <a:lnTo>
                      <a:pt x="1142" y="958"/>
                    </a:lnTo>
                    <a:lnTo>
                      <a:pt x="309" y="958"/>
                    </a:lnTo>
                    <a:cubicBezTo>
                      <a:pt x="0" y="958"/>
                      <a:pt x="0" y="1359"/>
                      <a:pt x="309" y="1359"/>
                    </a:cubicBezTo>
                    <a:lnTo>
                      <a:pt x="1080" y="1359"/>
                    </a:lnTo>
                    <a:lnTo>
                      <a:pt x="988" y="1883"/>
                    </a:lnTo>
                    <a:lnTo>
                      <a:pt x="278" y="1914"/>
                    </a:lnTo>
                    <a:cubicBezTo>
                      <a:pt x="0" y="1914"/>
                      <a:pt x="0" y="2316"/>
                      <a:pt x="278" y="2316"/>
                    </a:cubicBezTo>
                    <a:lnTo>
                      <a:pt x="926" y="2316"/>
                    </a:lnTo>
                    <a:lnTo>
                      <a:pt x="803" y="3025"/>
                    </a:lnTo>
                    <a:cubicBezTo>
                      <a:pt x="772" y="3149"/>
                      <a:pt x="864" y="3241"/>
                      <a:pt x="957" y="3272"/>
                    </a:cubicBezTo>
                    <a:lnTo>
                      <a:pt x="1019" y="3272"/>
                    </a:lnTo>
                    <a:cubicBezTo>
                      <a:pt x="1111" y="3272"/>
                      <a:pt x="1204" y="3211"/>
                      <a:pt x="1204" y="3087"/>
                    </a:cubicBezTo>
                    <a:lnTo>
                      <a:pt x="1327" y="2316"/>
                    </a:lnTo>
                    <a:lnTo>
                      <a:pt x="1852" y="2316"/>
                    </a:lnTo>
                    <a:lnTo>
                      <a:pt x="1728" y="3025"/>
                    </a:lnTo>
                    <a:cubicBezTo>
                      <a:pt x="1728" y="3149"/>
                      <a:pt x="1790" y="3241"/>
                      <a:pt x="1914" y="3272"/>
                    </a:cubicBezTo>
                    <a:lnTo>
                      <a:pt x="1944" y="3272"/>
                    </a:lnTo>
                    <a:cubicBezTo>
                      <a:pt x="2037" y="3272"/>
                      <a:pt x="2130" y="3211"/>
                      <a:pt x="2161" y="3087"/>
                    </a:cubicBezTo>
                    <a:lnTo>
                      <a:pt x="2284" y="2316"/>
                    </a:lnTo>
                    <a:lnTo>
                      <a:pt x="3148" y="2316"/>
                    </a:lnTo>
                    <a:cubicBezTo>
                      <a:pt x="3416" y="2316"/>
                      <a:pt x="3426" y="1913"/>
                      <a:pt x="3176" y="1913"/>
                    </a:cubicBezTo>
                    <a:cubicBezTo>
                      <a:pt x="3167" y="1913"/>
                      <a:pt x="3158" y="1913"/>
                      <a:pt x="3148" y="1914"/>
                    </a:cubicBezTo>
                    <a:lnTo>
                      <a:pt x="2377" y="1914"/>
                    </a:lnTo>
                    <a:lnTo>
                      <a:pt x="2438" y="1390"/>
                    </a:lnTo>
                    <a:lnTo>
                      <a:pt x="3148" y="1390"/>
                    </a:lnTo>
                    <a:cubicBezTo>
                      <a:pt x="3426" y="1390"/>
                      <a:pt x="3426" y="958"/>
                      <a:pt x="3148" y="958"/>
                    </a:cubicBezTo>
                    <a:lnTo>
                      <a:pt x="2531" y="958"/>
                    </a:lnTo>
                    <a:lnTo>
                      <a:pt x="2654" y="248"/>
                    </a:lnTo>
                    <a:cubicBezTo>
                      <a:pt x="2654" y="124"/>
                      <a:pt x="2593" y="32"/>
                      <a:pt x="2469" y="1"/>
                    </a:cubicBezTo>
                    <a:cubicBezTo>
                      <a:pt x="2346" y="1"/>
                      <a:pt x="2253" y="63"/>
                      <a:pt x="2222" y="186"/>
                    </a:cubicBezTo>
                    <a:lnTo>
                      <a:pt x="2099" y="958"/>
                    </a:lnTo>
                    <a:lnTo>
                      <a:pt x="1574" y="958"/>
                    </a:lnTo>
                    <a:lnTo>
                      <a:pt x="1698" y="248"/>
                    </a:lnTo>
                    <a:cubicBezTo>
                      <a:pt x="1728" y="124"/>
                      <a:pt x="1636" y="32"/>
                      <a:pt x="1512" y="1"/>
                    </a:cubicBezTo>
                    <a:close/>
                  </a:path>
                </a:pathLst>
              </a:cu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chemeClr val="accent1"/>
                  </a:solidFill>
                  <a:effectLst/>
                  <a:uLnTx/>
                  <a:uFillTx/>
                  <a:cs typeface="B Nazanin" panose="00000700000000000000" pitchFamily="2" charset="-78"/>
                  <a:sym typeface="Arial"/>
                </a:endParaRPr>
              </a:p>
            </p:txBody>
          </p:sp>
        </p:grpSp>
        <p:sp>
          <p:nvSpPr>
            <p:cNvPr id="12664" name="Google Shape;12664;p23"/>
            <p:cNvSpPr/>
            <p:nvPr/>
          </p:nvSpPr>
          <p:spPr>
            <a:xfrm>
              <a:off x="2654675" y="4401500"/>
              <a:ext cx="61750" cy="53100"/>
            </a:xfrm>
            <a:custGeom>
              <a:avLst/>
              <a:gdLst/>
              <a:ahLst/>
              <a:cxnLst/>
              <a:rect l="l" t="t" r="r" b="b"/>
              <a:pathLst>
                <a:path w="2470" h="2124" extrusionOk="0">
                  <a:moveTo>
                    <a:pt x="772" y="426"/>
                  </a:moveTo>
                  <a:cubicBezTo>
                    <a:pt x="864" y="426"/>
                    <a:pt x="988" y="518"/>
                    <a:pt x="1019" y="611"/>
                  </a:cubicBezTo>
                  <a:cubicBezTo>
                    <a:pt x="1080" y="673"/>
                    <a:pt x="1142" y="734"/>
                    <a:pt x="1235" y="734"/>
                  </a:cubicBezTo>
                  <a:cubicBezTo>
                    <a:pt x="1296" y="734"/>
                    <a:pt x="1389" y="673"/>
                    <a:pt x="1420" y="611"/>
                  </a:cubicBezTo>
                  <a:cubicBezTo>
                    <a:pt x="1471" y="509"/>
                    <a:pt x="1565" y="449"/>
                    <a:pt x="1665" y="449"/>
                  </a:cubicBezTo>
                  <a:cubicBezTo>
                    <a:pt x="1686" y="449"/>
                    <a:pt x="1707" y="451"/>
                    <a:pt x="1729" y="457"/>
                  </a:cubicBezTo>
                  <a:cubicBezTo>
                    <a:pt x="1914" y="488"/>
                    <a:pt x="2037" y="673"/>
                    <a:pt x="2006" y="858"/>
                  </a:cubicBezTo>
                  <a:lnTo>
                    <a:pt x="2006" y="827"/>
                  </a:lnTo>
                  <a:cubicBezTo>
                    <a:pt x="2006" y="1136"/>
                    <a:pt x="1821" y="1383"/>
                    <a:pt x="1235" y="1691"/>
                  </a:cubicBezTo>
                  <a:cubicBezTo>
                    <a:pt x="648" y="1383"/>
                    <a:pt x="432" y="1136"/>
                    <a:pt x="432" y="827"/>
                  </a:cubicBezTo>
                  <a:cubicBezTo>
                    <a:pt x="401" y="642"/>
                    <a:pt x="525" y="488"/>
                    <a:pt x="679" y="426"/>
                  </a:cubicBezTo>
                  <a:close/>
                  <a:moveTo>
                    <a:pt x="1648" y="0"/>
                  </a:moveTo>
                  <a:cubicBezTo>
                    <a:pt x="1492" y="0"/>
                    <a:pt x="1339" y="58"/>
                    <a:pt x="1204" y="148"/>
                  </a:cubicBezTo>
                  <a:lnTo>
                    <a:pt x="1235" y="179"/>
                  </a:lnTo>
                  <a:cubicBezTo>
                    <a:pt x="1097" y="65"/>
                    <a:pt x="926" y="1"/>
                    <a:pt x="759" y="1"/>
                  </a:cubicBezTo>
                  <a:cubicBezTo>
                    <a:pt x="700" y="1"/>
                    <a:pt x="642" y="9"/>
                    <a:pt x="587" y="25"/>
                  </a:cubicBezTo>
                  <a:cubicBezTo>
                    <a:pt x="247" y="117"/>
                    <a:pt x="0" y="457"/>
                    <a:pt x="0" y="827"/>
                  </a:cubicBezTo>
                  <a:cubicBezTo>
                    <a:pt x="0" y="1105"/>
                    <a:pt x="124" y="1352"/>
                    <a:pt x="309" y="1568"/>
                  </a:cubicBezTo>
                  <a:cubicBezTo>
                    <a:pt x="556" y="1784"/>
                    <a:pt x="834" y="1969"/>
                    <a:pt x="1111" y="2123"/>
                  </a:cubicBezTo>
                  <a:lnTo>
                    <a:pt x="1327" y="2123"/>
                  </a:lnTo>
                  <a:cubicBezTo>
                    <a:pt x="2006" y="1753"/>
                    <a:pt x="2438" y="1413"/>
                    <a:pt x="2438" y="827"/>
                  </a:cubicBezTo>
                  <a:cubicBezTo>
                    <a:pt x="2469" y="426"/>
                    <a:pt x="2191" y="86"/>
                    <a:pt x="1821" y="25"/>
                  </a:cubicBezTo>
                  <a:cubicBezTo>
                    <a:pt x="1763" y="8"/>
                    <a:pt x="1705" y="0"/>
                    <a:pt x="1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65" name="Google Shape;12665;p23"/>
          <p:cNvGrpSpPr/>
          <p:nvPr/>
        </p:nvGrpSpPr>
        <p:grpSpPr>
          <a:xfrm>
            <a:off x="1769581" y="3975874"/>
            <a:ext cx="361875" cy="361875"/>
            <a:chOff x="4004875" y="1904625"/>
            <a:chExt cx="361875" cy="361875"/>
          </a:xfrm>
        </p:grpSpPr>
        <p:sp>
          <p:nvSpPr>
            <p:cNvPr id="12666" name="Google Shape;12666;p23"/>
            <p:cNvSpPr/>
            <p:nvPr/>
          </p:nvSpPr>
          <p:spPr>
            <a:xfrm>
              <a:off x="4114425" y="1994900"/>
              <a:ext cx="35050" cy="51675"/>
            </a:xfrm>
            <a:custGeom>
              <a:avLst/>
              <a:gdLst/>
              <a:ahLst/>
              <a:cxnLst/>
              <a:rect l="l" t="t" r="r" b="b"/>
              <a:pathLst>
                <a:path w="1402" h="2067" extrusionOk="0">
                  <a:moveTo>
                    <a:pt x="1062" y="1"/>
                  </a:moveTo>
                  <a:cubicBezTo>
                    <a:pt x="1017" y="1"/>
                    <a:pt x="969" y="19"/>
                    <a:pt x="927" y="62"/>
                  </a:cubicBezTo>
                  <a:lnTo>
                    <a:pt x="93" y="864"/>
                  </a:lnTo>
                  <a:cubicBezTo>
                    <a:pt x="1" y="957"/>
                    <a:pt x="1" y="1080"/>
                    <a:pt x="93" y="1173"/>
                  </a:cubicBezTo>
                  <a:lnTo>
                    <a:pt x="958" y="2006"/>
                  </a:lnTo>
                  <a:cubicBezTo>
                    <a:pt x="1001" y="2049"/>
                    <a:pt x="1050" y="2067"/>
                    <a:pt x="1099" y="2067"/>
                  </a:cubicBezTo>
                  <a:cubicBezTo>
                    <a:pt x="1258" y="2067"/>
                    <a:pt x="1401" y="1870"/>
                    <a:pt x="1235" y="1728"/>
                  </a:cubicBezTo>
                  <a:lnTo>
                    <a:pt x="556" y="1018"/>
                  </a:lnTo>
                  <a:lnTo>
                    <a:pt x="1205" y="370"/>
                  </a:lnTo>
                  <a:cubicBezTo>
                    <a:pt x="1347" y="204"/>
                    <a:pt x="1215" y="1"/>
                    <a:pt x="10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7" name="Google Shape;12667;p23"/>
            <p:cNvSpPr/>
            <p:nvPr/>
          </p:nvSpPr>
          <p:spPr>
            <a:xfrm>
              <a:off x="4222750" y="1994900"/>
              <a:ext cx="33675" cy="51675"/>
            </a:xfrm>
            <a:custGeom>
              <a:avLst/>
              <a:gdLst/>
              <a:ahLst/>
              <a:cxnLst/>
              <a:rect l="l" t="t" r="r" b="b"/>
              <a:pathLst>
                <a:path w="1347" h="2067" extrusionOk="0">
                  <a:moveTo>
                    <a:pt x="297" y="0"/>
                  </a:moveTo>
                  <a:cubicBezTo>
                    <a:pt x="131" y="0"/>
                    <a:pt x="1" y="197"/>
                    <a:pt x="143" y="339"/>
                  </a:cubicBezTo>
                  <a:lnTo>
                    <a:pt x="822" y="1049"/>
                  </a:lnTo>
                  <a:lnTo>
                    <a:pt x="174" y="1697"/>
                  </a:lnTo>
                  <a:cubicBezTo>
                    <a:pt x="31" y="1864"/>
                    <a:pt x="163" y="2067"/>
                    <a:pt x="330" y="2067"/>
                  </a:cubicBezTo>
                  <a:cubicBezTo>
                    <a:pt x="380" y="2067"/>
                    <a:pt x="433" y="2048"/>
                    <a:pt x="482" y="2006"/>
                  </a:cubicBezTo>
                  <a:lnTo>
                    <a:pt x="1285" y="1203"/>
                  </a:lnTo>
                  <a:cubicBezTo>
                    <a:pt x="1346" y="1111"/>
                    <a:pt x="1346" y="987"/>
                    <a:pt x="1285" y="895"/>
                  </a:cubicBezTo>
                  <a:lnTo>
                    <a:pt x="451" y="62"/>
                  </a:lnTo>
                  <a:cubicBezTo>
                    <a:pt x="401" y="19"/>
                    <a:pt x="348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8" name="Google Shape;12668;p23"/>
            <p:cNvSpPr/>
            <p:nvPr/>
          </p:nvSpPr>
          <p:spPr>
            <a:xfrm>
              <a:off x="4165875" y="1982250"/>
              <a:ext cx="39625" cy="75850"/>
            </a:xfrm>
            <a:custGeom>
              <a:avLst/>
              <a:gdLst/>
              <a:ahLst/>
              <a:cxnLst/>
              <a:rect l="l" t="t" r="r" b="b"/>
              <a:pathLst>
                <a:path w="1585" h="3034" extrusionOk="0">
                  <a:moveTo>
                    <a:pt x="1357" y="1"/>
                  </a:moveTo>
                  <a:cubicBezTo>
                    <a:pt x="1272" y="1"/>
                    <a:pt x="1176" y="41"/>
                    <a:pt x="1153" y="135"/>
                  </a:cubicBezTo>
                  <a:lnTo>
                    <a:pt x="42" y="2759"/>
                  </a:lnTo>
                  <a:cubicBezTo>
                    <a:pt x="0" y="2923"/>
                    <a:pt x="124" y="3033"/>
                    <a:pt x="247" y="3033"/>
                  </a:cubicBezTo>
                  <a:cubicBezTo>
                    <a:pt x="309" y="3033"/>
                    <a:pt x="371" y="3006"/>
                    <a:pt x="412" y="2944"/>
                  </a:cubicBezTo>
                  <a:lnTo>
                    <a:pt x="1554" y="290"/>
                  </a:lnTo>
                  <a:cubicBezTo>
                    <a:pt x="1585" y="197"/>
                    <a:pt x="1523" y="74"/>
                    <a:pt x="1430" y="12"/>
                  </a:cubicBezTo>
                  <a:cubicBezTo>
                    <a:pt x="1408" y="5"/>
                    <a:pt x="1383" y="1"/>
                    <a:pt x="1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69" name="Google Shape;12669;p23"/>
            <p:cNvSpPr/>
            <p:nvPr/>
          </p:nvSpPr>
          <p:spPr>
            <a:xfrm>
              <a:off x="400487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10833" y="432"/>
                  </a:moveTo>
                  <a:cubicBezTo>
                    <a:pt x="11327" y="432"/>
                    <a:pt x="11728" y="802"/>
                    <a:pt x="11728" y="1296"/>
                  </a:cubicBezTo>
                  <a:lnTo>
                    <a:pt x="11728" y="1636"/>
                  </a:lnTo>
                  <a:lnTo>
                    <a:pt x="2747" y="1636"/>
                  </a:lnTo>
                  <a:lnTo>
                    <a:pt x="2747" y="1296"/>
                  </a:lnTo>
                  <a:cubicBezTo>
                    <a:pt x="2747" y="833"/>
                    <a:pt x="3148" y="432"/>
                    <a:pt x="3642" y="432"/>
                  </a:cubicBezTo>
                  <a:close/>
                  <a:moveTo>
                    <a:pt x="11728" y="2068"/>
                  </a:moveTo>
                  <a:lnTo>
                    <a:pt x="11728" y="6697"/>
                  </a:lnTo>
                  <a:cubicBezTo>
                    <a:pt x="11728" y="7191"/>
                    <a:pt x="11327" y="7592"/>
                    <a:pt x="10864" y="7592"/>
                  </a:cubicBezTo>
                  <a:lnTo>
                    <a:pt x="3642" y="7592"/>
                  </a:lnTo>
                  <a:cubicBezTo>
                    <a:pt x="3148" y="7592"/>
                    <a:pt x="2747" y="7191"/>
                    <a:pt x="2747" y="6697"/>
                  </a:cubicBezTo>
                  <a:lnTo>
                    <a:pt x="2747" y="2068"/>
                  </a:lnTo>
                  <a:close/>
                  <a:moveTo>
                    <a:pt x="14043" y="9660"/>
                  </a:moveTo>
                  <a:lnTo>
                    <a:pt x="14043" y="10678"/>
                  </a:lnTo>
                  <a:cubicBezTo>
                    <a:pt x="14043" y="11049"/>
                    <a:pt x="13734" y="11357"/>
                    <a:pt x="13395" y="11357"/>
                  </a:cubicBezTo>
                  <a:lnTo>
                    <a:pt x="13395" y="11326"/>
                  </a:lnTo>
                  <a:lnTo>
                    <a:pt x="1112" y="11326"/>
                  </a:lnTo>
                  <a:cubicBezTo>
                    <a:pt x="741" y="11326"/>
                    <a:pt x="433" y="11049"/>
                    <a:pt x="433" y="10678"/>
                  </a:cubicBezTo>
                  <a:lnTo>
                    <a:pt x="433" y="9660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9" y="13147"/>
                  </a:lnTo>
                  <a:lnTo>
                    <a:pt x="6389" y="11758"/>
                  </a:lnTo>
                  <a:close/>
                  <a:moveTo>
                    <a:pt x="3642" y="0"/>
                  </a:moveTo>
                  <a:cubicBezTo>
                    <a:pt x="2902" y="0"/>
                    <a:pt x="2315" y="586"/>
                    <a:pt x="2315" y="1296"/>
                  </a:cubicBezTo>
                  <a:lnTo>
                    <a:pt x="2315" y="2160"/>
                  </a:lnTo>
                  <a:lnTo>
                    <a:pt x="1081" y="2160"/>
                  </a:lnTo>
                  <a:cubicBezTo>
                    <a:pt x="494" y="2160"/>
                    <a:pt x="1" y="2654"/>
                    <a:pt x="1" y="3271"/>
                  </a:cubicBezTo>
                  <a:lnTo>
                    <a:pt x="1" y="3981"/>
                  </a:lnTo>
                  <a:cubicBezTo>
                    <a:pt x="1" y="4120"/>
                    <a:pt x="109" y="4189"/>
                    <a:pt x="217" y="4189"/>
                  </a:cubicBezTo>
                  <a:cubicBezTo>
                    <a:pt x="325" y="4189"/>
                    <a:pt x="433" y="4120"/>
                    <a:pt x="433" y="3981"/>
                  </a:cubicBezTo>
                  <a:lnTo>
                    <a:pt x="433" y="3271"/>
                  </a:lnTo>
                  <a:cubicBezTo>
                    <a:pt x="433" y="2901"/>
                    <a:pt x="710" y="2592"/>
                    <a:pt x="1081" y="2592"/>
                  </a:cubicBezTo>
                  <a:lnTo>
                    <a:pt x="2315" y="2592"/>
                  </a:lnTo>
                  <a:lnTo>
                    <a:pt x="2315" y="6697"/>
                  </a:lnTo>
                  <a:cubicBezTo>
                    <a:pt x="2315" y="7407"/>
                    <a:pt x="2902" y="7993"/>
                    <a:pt x="3642" y="7993"/>
                  </a:cubicBezTo>
                  <a:lnTo>
                    <a:pt x="10833" y="7993"/>
                  </a:lnTo>
                  <a:cubicBezTo>
                    <a:pt x="11574" y="7993"/>
                    <a:pt x="12129" y="7407"/>
                    <a:pt x="12129" y="6697"/>
                  </a:cubicBezTo>
                  <a:lnTo>
                    <a:pt x="12129" y="2592"/>
                  </a:lnTo>
                  <a:lnTo>
                    <a:pt x="13395" y="2592"/>
                  </a:lnTo>
                  <a:cubicBezTo>
                    <a:pt x="13734" y="2592"/>
                    <a:pt x="14043" y="2901"/>
                    <a:pt x="14043" y="3271"/>
                  </a:cubicBezTo>
                  <a:lnTo>
                    <a:pt x="14043" y="9228"/>
                  </a:lnTo>
                  <a:lnTo>
                    <a:pt x="433" y="9228"/>
                  </a:lnTo>
                  <a:lnTo>
                    <a:pt x="433" y="5185"/>
                  </a:lnTo>
                  <a:cubicBezTo>
                    <a:pt x="433" y="5046"/>
                    <a:pt x="325" y="4976"/>
                    <a:pt x="217" y="4976"/>
                  </a:cubicBezTo>
                  <a:cubicBezTo>
                    <a:pt x="109" y="4976"/>
                    <a:pt x="1" y="5046"/>
                    <a:pt x="1" y="5185"/>
                  </a:cubicBezTo>
                  <a:lnTo>
                    <a:pt x="1" y="10678"/>
                  </a:lnTo>
                  <a:cubicBezTo>
                    <a:pt x="1" y="11265"/>
                    <a:pt x="494" y="11758"/>
                    <a:pt x="1112" y="11758"/>
                  </a:cubicBezTo>
                  <a:lnTo>
                    <a:pt x="5957" y="11758"/>
                  </a:lnTo>
                  <a:lnTo>
                    <a:pt x="5957" y="13147"/>
                  </a:lnTo>
                  <a:lnTo>
                    <a:pt x="4877" y="13147"/>
                  </a:lnTo>
                  <a:cubicBezTo>
                    <a:pt x="4043" y="13147"/>
                    <a:pt x="4043" y="14474"/>
                    <a:pt x="4877" y="14474"/>
                  </a:cubicBezTo>
                  <a:lnTo>
                    <a:pt x="7809" y="14474"/>
                  </a:lnTo>
                  <a:cubicBezTo>
                    <a:pt x="8077" y="14474"/>
                    <a:pt x="8086" y="14071"/>
                    <a:pt x="7836" y="14071"/>
                  </a:cubicBezTo>
                  <a:cubicBezTo>
                    <a:pt x="7827" y="14071"/>
                    <a:pt x="7818" y="14072"/>
                    <a:pt x="7809" y="14073"/>
                  </a:cubicBezTo>
                  <a:lnTo>
                    <a:pt x="4877" y="14073"/>
                  </a:lnTo>
                  <a:cubicBezTo>
                    <a:pt x="4599" y="14011"/>
                    <a:pt x="4599" y="13610"/>
                    <a:pt x="4877" y="13579"/>
                  </a:cubicBezTo>
                  <a:lnTo>
                    <a:pt x="9599" y="13579"/>
                  </a:lnTo>
                  <a:cubicBezTo>
                    <a:pt x="9876" y="13610"/>
                    <a:pt x="9876" y="14011"/>
                    <a:pt x="9599" y="14073"/>
                  </a:cubicBezTo>
                  <a:lnTo>
                    <a:pt x="9043" y="14073"/>
                  </a:lnTo>
                  <a:cubicBezTo>
                    <a:pt x="8765" y="14073"/>
                    <a:pt x="8765" y="14474"/>
                    <a:pt x="9043" y="14474"/>
                  </a:cubicBezTo>
                  <a:lnTo>
                    <a:pt x="9599" y="14474"/>
                  </a:lnTo>
                  <a:cubicBezTo>
                    <a:pt x="10432" y="14474"/>
                    <a:pt x="10432" y="13147"/>
                    <a:pt x="9599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3364" y="11758"/>
                  </a:lnTo>
                  <a:cubicBezTo>
                    <a:pt x="13981" y="11758"/>
                    <a:pt x="14475" y="11265"/>
                    <a:pt x="14475" y="10678"/>
                  </a:cubicBezTo>
                  <a:lnTo>
                    <a:pt x="14475" y="3271"/>
                  </a:lnTo>
                  <a:cubicBezTo>
                    <a:pt x="14475" y="2654"/>
                    <a:pt x="13981" y="2160"/>
                    <a:pt x="13364" y="2160"/>
                  </a:cubicBezTo>
                  <a:lnTo>
                    <a:pt x="12129" y="2160"/>
                  </a:lnTo>
                  <a:lnTo>
                    <a:pt x="12129" y="1296"/>
                  </a:lnTo>
                  <a:cubicBezTo>
                    <a:pt x="12129" y="586"/>
                    <a:pt x="11574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0" name="Google Shape;12670;p23"/>
            <p:cNvSpPr/>
            <p:nvPr/>
          </p:nvSpPr>
          <p:spPr>
            <a:xfrm>
              <a:off x="40874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1" name="Google Shape;12671;p23"/>
            <p:cNvSpPr/>
            <p:nvPr/>
          </p:nvSpPr>
          <p:spPr>
            <a:xfrm>
              <a:off x="410517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2" name="Google Shape;12672;p23"/>
            <p:cNvSpPr/>
            <p:nvPr/>
          </p:nvSpPr>
          <p:spPr>
            <a:xfrm>
              <a:off x="412292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73" name="Google Shape;12673;p23"/>
          <p:cNvGrpSpPr/>
          <p:nvPr/>
        </p:nvGrpSpPr>
        <p:grpSpPr>
          <a:xfrm>
            <a:off x="1074150" y="1796643"/>
            <a:ext cx="362675" cy="300175"/>
            <a:chOff x="1740375" y="4172175"/>
            <a:chExt cx="362675" cy="300175"/>
          </a:xfrm>
        </p:grpSpPr>
        <p:sp>
          <p:nvSpPr>
            <p:cNvPr id="12674" name="Google Shape;12674;p23"/>
            <p:cNvSpPr/>
            <p:nvPr/>
          </p:nvSpPr>
          <p:spPr>
            <a:xfrm>
              <a:off x="1740375" y="4172175"/>
              <a:ext cx="362675" cy="300175"/>
            </a:xfrm>
            <a:custGeom>
              <a:avLst/>
              <a:gdLst/>
              <a:ahLst/>
              <a:cxnLst/>
              <a:rect l="l" t="t" r="r" b="b"/>
              <a:pathLst>
                <a:path w="14507" h="12007" extrusionOk="0">
                  <a:moveTo>
                    <a:pt x="13025" y="433"/>
                  </a:moveTo>
                  <a:cubicBezTo>
                    <a:pt x="13611" y="433"/>
                    <a:pt x="14105" y="927"/>
                    <a:pt x="14105" y="1513"/>
                  </a:cubicBezTo>
                  <a:lnTo>
                    <a:pt x="14105" y="2285"/>
                  </a:lnTo>
                  <a:lnTo>
                    <a:pt x="464" y="2285"/>
                  </a:lnTo>
                  <a:lnTo>
                    <a:pt x="464" y="1513"/>
                  </a:lnTo>
                  <a:cubicBezTo>
                    <a:pt x="464" y="927"/>
                    <a:pt x="927" y="433"/>
                    <a:pt x="1513" y="433"/>
                  </a:cubicBezTo>
                  <a:close/>
                  <a:moveTo>
                    <a:pt x="12531" y="9013"/>
                  </a:moveTo>
                  <a:lnTo>
                    <a:pt x="12531" y="11574"/>
                  </a:lnTo>
                  <a:lnTo>
                    <a:pt x="8025" y="11574"/>
                  </a:lnTo>
                  <a:lnTo>
                    <a:pt x="8025" y="9013"/>
                  </a:lnTo>
                  <a:close/>
                  <a:moveTo>
                    <a:pt x="1513" y="1"/>
                  </a:moveTo>
                  <a:cubicBezTo>
                    <a:pt x="680" y="1"/>
                    <a:pt x="1" y="680"/>
                    <a:pt x="32" y="1513"/>
                  </a:cubicBezTo>
                  <a:lnTo>
                    <a:pt x="32" y="8704"/>
                  </a:lnTo>
                  <a:cubicBezTo>
                    <a:pt x="32" y="8843"/>
                    <a:pt x="132" y="8912"/>
                    <a:pt x="232" y="8912"/>
                  </a:cubicBezTo>
                  <a:cubicBezTo>
                    <a:pt x="333" y="8912"/>
                    <a:pt x="433" y="8843"/>
                    <a:pt x="433" y="8704"/>
                  </a:cubicBezTo>
                  <a:lnTo>
                    <a:pt x="433" y="2655"/>
                  </a:lnTo>
                  <a:lnTo>
                    <a:pt x="14074" y="2655"/>
                  </a:lnTo>
                  <a:lnTo>
                    <a:pt x="14074" y="10494"/>
                  </a:lnTo>
                  <a:cubicBezTo>
                    <a:pt x="14074" y="11080"/>
                    <a:pt x="13611" y="11574"/>
                    <a:pt x="13025" y="11574"/>
                  </a:cubicBezTo>
                  <a:lnTo>
                    <a:pt x="12963" y="11574"/>
                  </a:lnTo>
                  <a:lnTo>
                    <a:pt x="12963" y="8796"/>
                  </a:lnTo>
                  <a:cubicBezTo>
                    <a:pt x="12963" y="8673"/>
                    <a:pt x="12870" y="8580"/>
                    <a:pt x="12747" y="8580"/>
                  </a:cubicBezTo>
                  <a:lnTo>
                    <a:pt x="7840" y="8580"/>
                  </a:lnTo>
                  <a:cubicBezTo>
                    <a:pt x="7716" y="8580"/>
                    <a:pt x="7624" y="8673"/>
                    <a:pt x="7624" y="8796"/>
                  </a:cubicBezTo>
                  <a:lnTo>
                    <a:pt x="7624" y="11574"/>
                  </a:lnTo>
                  <a:lnTo>
                    <a:pt x="1513" y="11574"/>
                  </a:lnTo>
                  <a:cubicBezTo>
                    <a:pt x="927" y="11543"/>
                    <a:pt x="464" y="11080"/>
                    <a:pt x="464" y="10525"/>
                  </a:cubicBezTo>
                  <a:lnTo>
                    <a:pt x="464" y="9815"/>
                  </a:lnTo>
                  <a:cubicBezTo>
                    <a:pt x="464" y="9676"/>
                    <a:pt x="356" y="9607"/>
                    <a:pt x="248" y="9607"/>
                  </a:cubicBezTo>
                  <a:cubicBezTo>
                    <a:pt x="140" y="9607"/>
                    <a:pt x="32" y="9676"/>
                    <a:pt x="32" y="9815"/>
                  </a:cubicBezTo>
                  <a:lnTo>
                    <a:pt x="32" y="10525"/>
                  </a:lnTo>
                  <a:cubicBezTo>
                    <a:pt x="32" y="11327"/>
                    <a:pt x="711" y="12006"/>
                    <a:pt x="1513" y="12006"/>
                  </a:cubicBezTo>
                  <a:lnTo>
                    <a:pt x="13025" y="12006"/>
                  </a:lnTo>
                  <a:cubicBezTo>
                    <a:pt x="13858" y="12006"/>
                    <a:pt x="14506" y="11327"/>
                    <a:pt x="14506" y="10525"/>
                  </a:cubicBezTo>
                  <a:lnTo>
                    <a:pt x="14506" y="1513"/>
                  </a:lnTo>
                  <a:cubicBezTo>
                    <a:pt x="14506" y="680"/>
                    <a:pt x="13858" y="1"/>
                    <a:pt x="130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5" name="Google Shape;12675;p23"/>
            <p:cNvSpPr/>
            <p:nvPr/>
          </p:nvSpPr>
          <p:spPr>
            <a:xfrm>
              <a:off x="17720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6" name="Google Shape;12676;p23"/>
            <p:cNvSpPr/>
            <p:nvPr/>
          </p:nvSpPr>
          <p:spPr>
            <a:xfrm>
              <a:off x="1806750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09" y="347"/>
                  </a:moveTo>
                  <a:cubicBezTo>
                    <a:pt x="517" y="347"/>
                    <a:pt x="525" y="355"/>
                    <a:pt x="525" y="371"/>
                  </a:cubicBezTo>
                  <a:cubicBezTo>
                    <a:pt x="525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2" y="347"/>
                    <a:pt x="509" y="347"/>
                  </a:cubicBezTo>
                  <a:close/>
                  <a:moveTo>
                    <a:pt x="525" y="0"/>
                  </a:moveTo>
                  <a:cubicBezTo>
                    <a:pt x="154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10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7" name="Google Shape;12677;p23"/>
            <p:cNvSpPr/>
            <p:nvPr/>
          </p:nvSpPr>
          <p:spPr>
            <a:xfrm>
              <a:off x="1839925" y="4197650"/>
              <a:ext cx="22400" cy="19050"/>
            </a:xfrm>
            <a:custGeom>
              <a:avLst/>
              <a:gdLst/>
              <a:ahLst/>
              <a:cxnLst/>
              <a:rect l="l" t="t" r="r" b="b"/>
              <a:pathLst>
                <a:path w="896" h="762" extrusionOk="0">
                  <a:moveTo>
                    <a:pt x="525" y="347"/>
                  </a:moveTo>
                  <a:cubicBezTo>
                    <a:pt x="540" y="347"/>
                    <a:pt x="556" y="355"/>
                    <a:pt x="556" y="371"/>
                  </a:cubicBezTo>
                  <a:cubicBezTo>
                    <a:pt x="556" y="401"/>
                    <a:pt x="525" y="401"/>
                    <a:pt x="525" y="401"/>
                  </a:cubicBezTo>
                  <a:cubicBezTo>
                    <a:pt x="494" y="401"/>
                    <a:pt x="494" y="401"/>
                    <a:pt x="494" y="371"/>
                  </a:cubicBezTo>
                  <a:cubicBezTo>
                    <a:pt x="494" y="355"/>
                    <a:pt x="509" y="347"/>
                    <a:pt x="525" y="347"/>
                  </a:cubicBezTo>
                  <a:close/>
                  <a:moveTo>
                    <a:pt x="525" y="0"/>
                  </a:moveTo>
                  <a:cubicBezTo>
                    <a:pt x="185" y="0"/>
                    <a:pt x="0" y="401"/>
                    <a:pt x="247" y="648"/>
                  </a:cubicBezTo>
                  <a:cubicBezTo>
                    <a:pt x="326" y="727"/>
                    <a:pt x="420" y="762"/>
                    <a:pt x="512" y="762"/>
                  </a:cubicBezTo>
                  <a:cubicBezTo>
                    <a:pt x="709" y="762"/>
                    <a:pt x="895" y="602"/>
                    <a:pt x="895" y="371"/>
                  </a:cubicBezTo>
                  <a:cubicBezTo>
                    <a:pt x="895" y="155"/>
                    <a:pt x="741" y="0"/>
                    <a:pt x="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8" name="Google Shape;12678;p23"/>
            <p:cNvSpPr/>
            <p:nvPr/>
          </p:nvSpPr>
          <p:spPr>
            <a:xfrm>
              <a:off x="1775875" y="4262450"/>
              <a:ext cx="290125" cy="104950"/>
            </a:xfrm>
            <a:custGeom>
              <a:avLst/>
              <a:gdLst/>
              <a:ahLst/>
              <a:cxnLst/>
              <a:rect l="l" t="t" r="r" b="b"/>
              <a:pathLst>
                <a:path w="11605" h="4198" extrusionOk="0">
                  <a:moveTo>
                    <a:pt x="7932" y="433"/>
                  </a:moveTo>
                  <a:lnTo>
                    <a:pt x="4537" y="3797"/>
                  </a:lnTo>
                  <a:lnTo>
                    <a:pt x="402" y="3797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3982"/>
                  </a:lnTo>
                  <a:cubicBezTo>
                    <a:pt x="1" y="4105"/>
                    <a:pt x="93" y="4198"/>
                    <a:pt x="217" y="4198"/>
                  </a:cubicBezTo>
                  <a:lnTo>
                    <a:pt x="11389" y="4198"/>
                  </a:lnTo>
                  <a:cubicBezTo>
                    <a:pt x="11512" y="4198"/>
                    <a:pt x="11605" y="4105"/>
                    <a:pt x="11605" y="3982"/>
                  </a:cubicBezTo>
                  <a:lnTo>
                    <a:pt x="11605" y="2254"/>
                  </a:lnTo>
                  <a:cubicBezTo>
                    <a:pt x="11605" y="2115"/>
                    <a:pt x="11497" y="2045"/>
                    <a:pt x="11389" y="2045"/>
                  </a:cubicBezTo>
                  <a:cubicBezTo>
                    <a:pt x="11281" y="2045"/>
                    <a:pt x="11173" y="2115"/>
                    <a:pt x="11173" y="2254"/>
                  </a:cubicBezTo>
                  <a:lnTo>
                    <a:pt x="11173" y="3797"/>
                  </a:lnTo>
                  <a:lnTo>
                    <a:pt x="5124" y="3797"/>
                  </a:lnTo>
                  <a:lnTo>
                    <a:pt x="8518" y="433"/>
                  </a:lnTo>
                  <a:lnTo>
                    <a:pt x="11142" y="433"/>
                  </a:lnTo>
                  <a:lnTo>
                    <a:pt x="11142" y="1112"/>
                  </a:lnTo>
                  <a:cubicBezTo>
                    <a:pt x="11142" y="1235"/>
                    <a:pt x="11234" y="1328"/>
                    <a:pt x="11358" y="1328"/>
                  </a:cubicBezTo>
                  <a:cubicBezTo>
                    <a:pt x="11481" y="1328"/>
                    <a:pt x="11574" y="1235"/>
                    <a:pt x="11574" y="1112"/>
                  </a:cubicBezTo>
                  <a:lnTo>
                    <a:pt x="11574" y="217"/>
                  </a:lnTo>
                  <a:cubicBezTo>
                    <a:pt x="11574" y="93"/>
                    <a:pt x="11481" y="1"/>
                    <a:pt x="1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79" name="Google Shape;12679;p23"/>
            <p:cNvSpPr/>
            <p:nvPr/>
          </p:nvSpPr>
          <p:spPr>
            <a:xfrm>
              <a:off x="1991900" y="4300250"/>
              <a:ext cx="44775" cy="10825"/>
            </a:xfrm>
            <a:custGeom>
              <a:avLst/>
              <a:gdLst/>
              <a:ahLst/>
              <a:cxnLst/>
              <a:rect l="l" t="t" r="r" b="b"/>
              <a:pathLst>
                <a:path w="1791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1513" y="433"/>
                  </a:lnTo>
                  <a:cubicBezTo>
                    <a:pt x="1791" y="433"/>
                    <a:pt x="179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0" name="Google Shape;12680;p23"/>
            <p:cNvSpPr/>
            <p:nvPr/>
          </p:nvSpPr>
          <p:spPr>
            <a:xfrm>
              <a:off x="1964125" y="4324175"/>
              <a:ext cx="72550" cy="10050"/>
            </a:xfrm>
            <a:custGeom>
              <a:avLst/>
              <a:gdLst/>
              <a:ahLst/>
              <a:cxnLst/>
              <a:rect l="l" t="t" r="r" b="b"/>
              <a:pathLst>
                <a:path w="2902" h="402" extrusionOk="0">
                  <a:moveTo>
                    <a:pt x="279" y="1"/>
                  </a:moveTo>
                  <a:cubicBezTo>
                    <a:pt x="1" y="1"/>
                    <a:pt x="1" y="402"/>
                    <a:pt x="279" y="402"/>
                  </a:cubicBezTo>
                  <a:lnTo>
                    <a:pt x="2624" y="402"/>
                  </a:lnTo>
                  <a:cubicBezTo>
                    <a:pt x="2902" y="402"/>
                    <a:pt x="2902" y="1"/>
                    <a:pt x="26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1" name="Google Shape;12681;p23"/>
            <p:cNvSpPr/>
            <p:nvPr/>
          </p:nvSpPr>
          <p:spPr>
            <a:xfrm>
              <a:off x="1773550" y="43866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2" name="Google Shape;12682;p23"/>
            <p:cNvSpPr/>
            <p:nvPr/>
          </p:nvSpPr>
          <p:spPr>
            <a:xfrm>
              <a:off x="1773550" y="4411375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0"/>
                  </a:moveTo>
                  <a:cubicBezTo>
                    <a:pt x="1" y="0"/>
                    <a:pt x="1" y="432"/>
                    <a:pt x="310" y="432"/>
                  </a:cubicBezTo>
                  <a:lnTo>
                    <a:pt x="4939" y="432"/>
                  </a:lnTo>
                  <a:cubicBezTo>
                    <a:pt x="5217" y="432"/>
                    <a:pt x="5217" y="0"/>
                    <a:pt x="49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3" name="Google Shape;12683;p23"/>
            <p:cNvSpPr/>
            <p:nvPr/>
          </p:nvSpPr>
          <p:spPr>
            <a:xfrm>
              <a:off x="1773550" y="4434500"/>
              <a:ext cx="130425" cy="10825"/>
            </a:xfrm>
            <a:custGeom>
              <a:avLst/>
              <a:gdLst/>
              <a:ahLst/>
              <a:cxnLst/>
              <a:rect l="l" t="t" r="r" b="b"/>
              <a:pathLst>
                <a:path w="5217" h="433" extrusionOk="0">
                  <a:moveTo>
                    <a:pt x="310" y="1"/>
                  </a:moveTo>
                  <a:cubicBezTo>
                    <a:pt x="1" y="1"/>
                    <a:pt x="1" y="433"/>
                    <a:pt x="310" y="433"/>
                  </a:cubicBezTo>
                  <a:lnTo>
                    <a:pt x="4939" y="433"/>
                  </a:lnTo>
                  <a:cubicBezTo>
                    <a:pt x="5217" y="433"/>
                    <a:pt x="5217" y="1"/>
                    <a:pt x="49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84" name="Google Shape;12684;p23"/>
          <p:cNvGrpSpPr/>
          <p:nvPr/>
        </p:nvGrpSpPr>
        <p:grpSpPr>
          <a:xfrm>
            <a:off x="7721420" y="3975874"/>
            <a:ext cx="361875" cy="361875"/>
            <a:chOff x="980425" y="1904625"/>
            <a:chExt cx="361875" cy="361875"/>
          </a:xfrm>
        </p:grpSpPr>
        <p:sp>
          <p:nvSpPr>
            <p:cNvPr id="12685" name="Google Shape;12685;p23"/>
            <p:cNvSpPr/>
            <p:nvPr/>
          </p:nvSpPr>
          <p:spPr>
            <a:xfrm>
              <a:off x="980425" y="1904625"/>
              <a:ext cx="361875" cy="361875"/>
            </a:xfrm>
            <a:custGeom>
              <a:avLst/>
              <a:gdLst/>
              <a:ahLst/>
              <a:cxnLst/>
              <a:rect l="l" t="t" r="r" b="b"/>
              <a:pathLst>
                <a:path w="14475" h="14475" extrusionOk="0">
                  <a:moveTo>
                    <a:pt x="5740" y="432"/>
                  </a:moveTo>
                  <a:cubicBezTo>
                    <a:pt x="6234" y="432"/>
                    <a:pt x="6604" y="802"/>
                    <a:pt x="6604" y="1296"/>
                  </a:cubicBezTo>
                  <a:lnTo>
                    <a:pt x="6604" y="1636"/>
                  </a:lnTo>
                  <a:lnTo>
                    <a:pt x="1512" y="1636"/>
                  </a:lnTo>
                  <a:lnTo>
                    <a:pt x="1512" y="1296"/>
                  </a:lnTo>
                  <a:cubicBezTo>
                    <a:pt x="1512" y="802"/>
                    <a:pt x="1913" y="432"/>
                    <a:pt x="2376" y="432"/>
                  </a:cubicBezTo>
                  <a:close/>
                  <a:moveTo>
                    <a:pt x="12098" y="432"/>
                  </a:moveTo>
                  <a:cubicBezTo>
                    <a:pt x="12592" y="432"/>
                    <a:pt x="12962" y="802"/>
                    <a:pt x="12962" y="1296"/>
                  </a:cubicBezTo>
                  <a:lnTo>
                    <a:pt x="12962" y="1636"/>
                  </a:lnTo>
                  <a:lnTo>
                    <a:pt x="7870" y="1636"/>
                  </a:lnTo>
                  <a:lnTo>
                    <a:pt x="7870" y="1296"/>
                  </a:lnTo>
                  <a:cubicBezTo>
                    <a:pt x="7870" y="802"/>
                    <a:pt x="8271" y="432"/>
                    <a:pt x="8734" y="432"/>
                  </a:cubicBezTo>
                  <a:close/>
                  <a:moveTo>
                    <a:pt x="12962" y="2068"/>
                  </a:moveTo>
                  <a:lnTo>
                    <a:pt x="12962" y="6697"/>
                  </a:lnTo>
                  <a:cubicBezTo>
                    <a:pt x="12962" y="7191"/>
                    <a:pt x="12592" y="7592"/>
                    <a:pt x="12098" y="7592"/>
                  </a:cubicBezTo>
                  <a:lnTo>
                    <a:pt x="8734" y="7592"/>
                  </a:lnTo>
                  <a:cubicBezTo>
                    <a:pt x="8271" y="7592"/>
                    <a:pt x="7870" y="7191"/>
                    <a:pt x="7870" y="6697"/>
                  </a:cubicBezTo>
                  <a:lnTo>
                    <a:pt x="7870" y="2068"/>
                  </a:lnTo>
                  <a:close/>
                  <a:moveTo>
                    <a:pt x="6604" y="2068"/>
                  </a:moveTo>
                  <a:lnTo>
                    <a:pt x="6604" y="4722"/>
                  </a:lnTo>
                  <a:cubicBezTo>
                    <a:pt x="6604" y="4861"/>
                    <a:pt x="6712" y="4930"/>
                    <a:pt x="6820" y="4930"/>
                  </a:cubicBezTo>
                  <a:cubicBezTo>
                    <a:pt x="6928" y="4930"/>
                    <a:pt x="7037" y="4861"/>
                    <a:pt x="7037" y="4722"/>
                  </a:cubicBezTo>
                  <a:lnTo>
                    <a:pt x="7037" y="2592"/>
                  </a:lnTo>
                  <a:lnTo>
                    <a:pt x="7438" y="2592"/>
                  </a:lnTo>
                  <a:lnTo>
                    <a:pt x="7438" y="6697"/>
                  </a:lnTo>
                  <a:cubicBezTo>
                    <a:pt x="7438" y="7407"/>
                    <a:pt x="8024" y="7993"/>
                    <a:pt x="8734" y="7993"/>
                  </a:cubicBezTo>
                  <a:lnTo>
                    <a:pt x="12098" y="7993"/>
                  </a:lnTo>
                  <a:cubicBezTo>
                    <a:pt x="12808" y="7993"/>
                    <a:pt x="13394" y="7407"/>
                    <a:pt x="13394" y="6697"/>
                  </a:cubicBezTo>
                  <a:lnTo>
                    <a:pt x="13394" y="2592"/>
                  </a:lnTo>
                  <a:cubicBezTo>
                    <a:pt x="13734" y="2592"/>
                    <a:pt x="14042" y="2901"/>
                    <a:pt x="14042" y="3271"/>
                  </a:cubicBezTo>
                  <a:lnTo>
                    <a:pt x="14042" y="9228"/>
                  </a:lnTo>
                  <a:lnTo>
                    <a:pt x="432" y="9228"/>
                  </a:lnTo>
                  <a:lnTo>
                    <a:pt x="432" y="3271"/>
                  </a:lnTo>
                  <a:cubicBezTo>
                    <a:pt x="432" y="2901"/>
                    <a:pt x="710" y="2592"/>
                    <a:pt x="1080" y="2592"/>
                  </a:cubicBezTo>
                  <a:lnTo>
                    <a:pt x="1080" y="6697"/>
                  </a:lnTo>
                  <a:cubicBezTo>
                    <a:pt x="1080" y="7407"/>
                    <a:pt x="1667" y="7993"/>
                    <a:pt x="2376" y="7993"/>
                  </a:cubicBezTo>
                  <a:lnTo>
                    <a:pt x="5740" y="7993"/>
                  </a:lnTo>
                  <a:cubicBezTo>
                    <a:pt x="6450" y="7993"/>
                    <a:pt x="7037" y="7407"/>
                    <a:pt x="7037" y="6697"/>
                  </a:cubicBezTo>
                  <a:lnTo>
                    <a:pt x="7037" y="5987"/>
                  </a:lnTo>
                  <a:cubicBezTo>
                    <a:pt x="7037" y="5848"/>
                    <a:pt x="6928" y="5779"/>
                    <a:pt x="6820" y="5779"/>
                  </a:cubicBezTo>
                  <a:cubicBezTo>
                    <a:pt x="6712" y="5779"/>
                    <a:pt x="6604" y="5848"/>
                    <a:pt x="6604" y="5987"/>
                  </a:cubicBezTo>
                  <a:lnTo>
                    <a:pt x="6604" y="6697"/>
                  </a:lnTo>
                  <a:cubicBezTo>
                    <a:pt x="6604" y="7191"/>
                    <a:pt x="6234" y="7592"/>
                    <a:pt x="5740" y="7592"/>
                  </a:cubicBezTo>
                  <a:lnTo>
                    <a:pt x="2376" y="7592"/>
                  </a:lnTo>
                  <a:cubicBezTo>
                    <a:pt x="1913" y="7592"/>
                    <a:pt x="1512" y="7191"/>
                    <a:pt x="1512" y="6697"/>
                  </a:cubicBezTo>
                  <a:lnTo>
                    <a:pt x="1512" y="2068"/>
                  </a:lnTo>
                  <a:close/>
                  <a:moveTo>
                    <a:pt x="8148" y="11758"/>
                  </a:moveTo>
                  <a:lnTo>
                    <a:pt x="8148" y="13147"/>
                  </a:lnTo>
                  <a:lnTo>
                    <a:pt x="6388" y="13147"/>
                  </a:lnTo>
                  <a:lnTo>
                    <a:pt x="6388" y="11758"/>
                  </a:lnTo>
                  <a:close/>
                  <a:moveTo>
                    <a:pt x="2376" y="0"/>
                  </a:moveTo>
                  <a:cubicBezTo>
                    <a:pt x="1667" y="0"/>
                    <a:pt x="1080" y="586"/>
                    <a:pt x="1080" y="1296"/>
                  </a:cubicBezTo>
                  <a:lnTo>
                    <a:pt x="1080" y="2160"/>
                  </a:lnTo>
                  <a:cubicBezTo>
                    <a:pt x="494" y="2191"/>
                    <a:pt x="0" y="2654"/>
                    <a:pt x="0" y="3271"/>
                  </a:cubicBezTo>
                  <a:lnTo>
                    <a:pt x="0" y="10678"/>
                  </a:lnTo>
                  <a:cubicBezTo>
                    <a:pt x="0" y="11265"/>
                    <a:pt x="494" y="11758"/>
                    <a:pt x="1080" y="11758"/>
                  </a:cubicBezTo>
                  <a:lnTo>
                    <a:pt x="5956" y="11758"/>
                  </a:lnTo>
                  <a:lnTo>
                    <a:pt x="5956" y="13147"/>
                  </a:lnTo>
                  <a:lnTo>
                    <a:pt x="4876" y="13147"/>
                  </a:lnTo>
                  <a:cubicBezTo>
                    <a:pt x="4043" y="13147"/>
                    <a:pt x="4043" y="14474"/>
                    <a:pt x="4876" y="14474"/>
                  </a:cubicBezTo>
                  <a:lnTo>
                    <a:pt x="5586" y="14474"/>
                  </a:lnTo>
                  <a:cubicBezTo>
                    <a:pt x="5854" y="14474"/>
                    <a:pt x="5863" y="14071"/>
                    <a:pt x="5614" y="14071"/>
                  </a:cubicBezTo>
                  <a:cubicBezTo>
                    <a:pt x="5605" y="14071"/>
                    <a:pt x="5596" y="14072"/>
                    <a:pt x="5586" y="14073"/>
                  </a:cubicBezTo>
                  <a:lnTo>
                    <a:pt x="4876" y="14073"/>
                  </a:lnTo>
                  <a:cubicBezTo>
                    <a:pt x="4598" y="14011"/>
                    <a:pt x="4598" y="13610"/>
                    <a:pt x="4876" y="13579"/>
                  </a:cubicBezTo>
                  <a:lnTo>
                    <a:pt x="9598" y="13579"/>
                  </a:lnTo>
                  <a:cubicBezTo>
                    <a:pt x="9876" y="13579"/>
                    <a:pt x="9876" y="14073"/>
                    <a:pt x="9598" y="14073"/>
                  </a:cubicBezTo>
                  <a:lnTo>
                    <a:pt x="6820" y="14073"/>
                  </a:lnTo>
                  <a:cubicBezTo>
                    <a:pt x="6543" y="14073"/>
                    <a:pt x="6543" y="14474"/>
                    <a:pt x="6820" y="14474"/>
                  </a:cubicBezTo>
                  <a:lnTo>
                    <a:pt x="9598" y="14474"/>
                  </a:lnTo>
                  <a:cubicBezTo>
                    <a:pt x="10431" y="14474"/>
                    <a:pt x="10431" y="13147"/>
                    <a:pt x="9598" y="13147"/>
                  </a:cubicBezTo>
                  <a:lnTo>
                    <a:pt x="8549" y="13147"/>
                  </a:lnTo>
                  <a:lnTo>
                    <a:pt x="8549" y="11758"/>
                  </a:lnTo>
                  <a:lnTo>
                    <a:pt x="10956" y="11758"/>
                  </a:lnTo>
                  <a:cubicBezTo>
                    <a:pt x="11265" y="11758"/>
                    <a:pt x="11265" y="11326"/>
                    <a:pt x="10956" y="11326"/>
                  </a:cubicBezTo>
                  <a:lnTo>
                    <a:pt x="1111" y="11326"/>
                  </a:lnTo>
                  <a:cubicBezTo>
                    <a:pt x="741" y="11326"/>
                    <a:pt x="432" y="11049"/>
                    <a:pt x="432" y="10678"/>
                  </a:cubicBezTo>
                  <a:lnTo>
                    <a:pt x="432" y="9660"/>
                  </a:lnTo>
                  <a:lnTo>
                    <a:pt x="14042" y="9660"/>
                  </a:lnTo>
                  <a:lnTo>
                    <a:pt x="14042" y="10678"/>
                  </a:lnTo>
                  <a:cubicBezTo>
                    <a:pt x="14042" y="11049"/>
                    <a:pt x="13734" y="11357"/>
                    <a:pt x="13394" y="11357"/>
                  </a:cubicBezTo>
                  <a:lnTo>
                    <a:pt x="12221" y="11357"/>
                  </a:lnTo>
                  <a:cubicBezTo>
                    <a:pt x="11944" y="11357"/>
                    <a:pt x="11944" y="11758"/>
                    <a:pt x="12221" y="11758"/>
                  </a:cubicBezTo>
                  <a:lnTo>
                    <a:pt x="13394" y="11758"/>
                  </a:lnTo>
                  <a:cubicBezTo>
                    <a:pt x="13980" y="11758"/>
                    <a:pt x="14474" y="11265"/>
                    <a:pt x="14474" y="10678"/>
                  </a:cubicBezTo>
                  <a:lnTo>
                    <a:pt x="14474" y="3271"/>
                  </a:lnTo>
                  <a:cubicBezTo>
                    <a:pt x="14474" y="2654"/>
                    <a:pt x="13980" y="2191"/>
                    <a:pt x="13394" y="2160"/>
                  </a:cubicBezTo>
                  <a:lnTo>
                    <a:pt x="13394" y="1296"/>
                  </a:lnTo>
                  <a:cubicBezTo>
                    <a:pt x="13394" y="586"/>
                    <a:pt x="12808" y="0"/>
                    <a:pt x="12098" y="0"/>
                  </a:cubicBezTo>
                  <a:lnTo>
                    <a:pt x="8734" y="0"/>
                  </a:lnTo>
                  <a:cubicBezTo>
                    <a:pt x="8024" y="0"/>
                    <a:pt x="7438" y="586"/>
                    <a:pt x="7438" y="1296"/>
                  </a:cubicBezTo>
                  <a:lnTo>
                    <a:pt x="7438" y="2160"/>
                  </a:lnTo>
                  <a:lnTo>
                    <a:pt x="7067" y="2160"/>
                  </a:lnTo>
                  <a:lnTo>
                    <a:pt x="7067" y="1296"/>
                  </a:lnTo>
                  <a:cubicBezTo>
                    <a:pt x="7067" y="586"/>
                    <a:pt x="6450" y="0"/>
                    <a:pt x="57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6" name="Google Shape;12686;p23"/>
            <p:cNvSpPr/>
            <p:nvPr/>
          </p:nvSpPr>
          <p:spPr>
            <a:xfrm>
              <a:off x="1054750" y="1995075"/>
              <a:ext cx="54275" cy="54450"/>
            </a:xfrm>
            <a:custGeom>
              <a:avLst/>
              <a:gdLst/>
              <a:ahLst/>
              <a:cxnLst/>
              <a:rect l="l" t="t" r="r" b="b"/>
              <a:pathLst>
                <a:path w="2171" h="2178" extrusionOk="0">
                  <a:moveTo>
                    <a:pt x="1101" y="703"/>
                  </a:moveTo>
                  <a:lnTo>
                    <a:pt x="1317" y="1227"/>
                  </a:lnTo>
                  <a:lnTo>
                    <a:pt x="854" y="1227"/>
                  </a:lnTo>
                  <a:lnTo>
                    <a:pt x="1101" y="703"/>
                  </a:lnTo>
                  <a:close/>
                  <a:moveTo>
                    <a:pt x="1085" y="1"/>
                  </a:moveTo>
                  <a:cubicBezTo>
                    <a:pt x="1008" y="1"/>
                    <a:pt x="931" y="39"/>
                    <a:pt x="885" y="116"/>
                  </a:cubicBezTo>
                  <a:lnTo>
                    <a:pt x="82" y="1875"/>
                  </a:lnTo>
                  <a:cubicBezTo>
                    <a:pt x="0" y="2040"/>
                    <a:pt x="137" y="2177"/>
                    <a:pt x="274" y="2177"/>
                  </a:cubicBezTo>
                  <a:cubicBezTo>
                    <a:pt x="343" y="2177"/>
                    <a:pt x="412" y="2143"/>
                    <a:pt x="453" y="2061"/>
                  </a:cubicBezTo>
                  <a:lnTo>
                    <a:pt x="638" y="1659"/>
                  </a:lnTo>
                  <a:lnTo>
                    <a:pt x="1533" y="1659"/>
                  </a:lnTo>
                  <a:lnTo>
                    <a:pt x="1718" y="2061"/>
                  </a:lnTo>
                  <a:cubicBezTo>
                    <a:pt x="1749" y="2143"/>
                    <a:pt x="1814" y="2177"/>
                    <a:pt x="1883" y="2177"/>
                  </a:cubicBezTo>
                  <a:cubicBezTo>
                    <a:pt x="2020" y="2177"/>
                    <a:pt x="2171" y="2040"/>
                    <a:pt x="2088" y="1875"/>
                  </a:cubicBezTo>
                  <a:lnTo>
                    <a:pt x="1286" y="116"/>
                  </a:lnTo>
                  <a:cubicBezTo>
                    <a:pt x="1240" y="39"/>
                    <a:pt x="1162" y="1"/>
                    <a:pt x="10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7" name="Google Shape;12687;p23"/>
            <p:cNvSpPr/>
            <p:nvPr/>
          </p:nvSpPr>
          <p:spPr>
            <a:xfrm>
              <a:off x="1221125" y="1993225"/>
              <a:ext cx="39375" cy="56475"/>
            </a:xfrm>
            <a:custGeom>
              <a:avLst/>
              <a:gdLst/>
              <a:ahLst/>
              <a:cxnLst/>
              <a:rect l="l" t="t" r="r" b="b"/>
              <a:pathLst>
                <a:path w="1575" h="2259" extrusionOk="0">
                  <a:moveTo>
                    <a:pt x="803" y="406"/>
                  </a:moveTo>
                  <a:cubicBezTo>
                    <a:pt x="988" y="406"/>
                    <a:pt x="988" y="715"/>
                    <a:pt x="803" y="715"/>
                  </a:cubicBezTo>
                  <a:lnTo>
                    <a:pt x="402" y="715"/>
                  </a:lnTo>
                  <a:lnTo>
                    <a:pt x="402" y="406"/>
                  </a:lnTo>
                  <a:close/>
                  <a:moveTo>
                    <a:pt x="803" y="1116"/>
                  </a:moveTo>
                  <a:cubicBezTo>
                    <a:pt x="988" y="1147"/>
                    <a:pt x="1143" y="1209"/>
                    <a:pt x="1174" y="1425"/>
                  </a:cubicBezTo>
                  <a:cubicBezTo>
                    <a:pt x="1205" y="1641"/>
                    <a:pt x="1019" y="1795"/>
                    <a:pt x="834" y="1826"/>
                  </a:cubicBezTo>
                  <a:lnTo>
                    <a:pt x="402" y="1826"/>
                  </a:lnTo>
                  <a:lnTo>
                    <a:pt x="402" y="1116"/>
                  </a:lnTo>
                  <a:close/>
                  <a:moveTo>
                    <a:pt x="178" y="0"/>
                  </a:moveTo>
                  <a:cubicBezTo>
                    <a:pt x="75" y="0"/>
                    <a:pt x="1" y="108"/>
                    <a:pt x="1" y="190"/>
                  </a:cubicBezTo>
                  <a:lnTo>
                    <a:pt x="1" y="2042"/>
                  </a:lnTo>
                  <a:cubicBezTo>
                    <a:pt x="1" y="2165"/>
                    <a:pt x="93" y="2258"/>
                    <a:pt x="217" y="2258"/>
                  </a:cubicBezTo>
                  <a:lnTo>
                    <a:pt x="803" y="2258"/>
                  </a:lnTo>
                  <a:cubicBezTo>
                    <a:pt x="1235" y="2258"/>
                    <a:pt x="1575" y="1888"/>
                    <a:pt x="1575" y="1486"/>
                  </a:cubicBezTo>
                  <a:cubicBezTo>
                    <a:pt x="1575" y="1209"/>
                    <a:pt x="1451" y="993"/>
                    <a:pt x="1266" y="838"/>
                  </a:cubicBezTo>
                  <a:cubicBezTo>
                    <a:pt x="1328" y="746"/>
                    <a:pt x="1359" y="653"/>
                    <a:pt x="1359" y="561"/>
                  </a:cubicBezTo>
                  <a:cubicBezTo>
                    <a:pt x="1359" y="252"/>
                    <a:pt x="1112" y="5"/>
                    <a:pt x="803" y="5"/>
                  </a:cubicBezTo>
                  <a:lnTo>
                    <a:pt x="217" y="5"/>
                  </a:lnTo>
                  <a:cubicBezTo>
                    <a:pt x="204" y="2"/>
                    <a:pt x="191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8" name="Google Shape;12688;p23"/>
            <p:cNvSpPr/>
            <p:nvPr/>
          </p:nvSpPr>
          <p:spPr>
            <a:xfrm>
              <a:off x="10313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89" name="Google Shape;12689;p23"/>
            <p:cNvSpPr/>
            <p:nvPr/>
          </p:nvSpPr>
          <p:spPr>
            <a:xfrm>
              <a:off x="1049850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8" y="0"/>
                  </a:moveTo>
                  <a:cubicBezTo>
                    <a:pt x="1" y="0"/>
                    <a:pt x="1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0" name="Google Shape;12690;p23"/>
            <p:cNvSpPr/>
            <p:nvPr/>
          </p:nvSpPr>
          <p:spPr>
            <a:xfrm>
              <a:off x="10676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1" name="Google Shape;12691;p23"/>
            <p:cNvSpPr/>
            <p:nvPr/>
          </p:nvSpPr>
          <p:spPr>
            <a:xfrm>
              <a:off x="1190275" y="1926225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87" y="432"/>
                    <a:pt x="587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2" name="Google Shape;12692;p23"/>
            <p:cNvSpPr/>
            <p:nvPr/>
          </p:nvSpPr>
          <p:spPr>
            <a:xfrm>
              <a:off x="1208800" y="192622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3" name="Google Shape;12693;p23"/>
            <p:cNvSpPr/>
            <p:nvPr/>
          </p:nvSpPr>
          <p:spPr>
            <a:xfrm>
              <a:off x="1226525" y="1926225"/>
              <a:ext cx="13925" cy="10825"/>
            </a:xfrm>
            <a:custGeom>
              <a:avLst/>
              <a:gdLst/>
              <a:ahLst/>
              <a:cxnLst/>
              <a:rect l="l" t="t" r="r" b="b"/>
              <a:pathLst>
                <a:path w="557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56" y="432"/>
                    <a:pt x="556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694" name="Google Shape;12694;p23"/>
          <p:cNvGrpSpPr/>
          <p:nvPr/>
        </p:nvGrpSpPr>
        <p:grpSpPr>
          <a:xfrm>
            <a:off x="6265756" y="3975686"/>
            <a:ext cx="367275" cy="362250"/>
            <a:chOff x="7726050" y="4141325"/>
            <a:chExt cx="367275" cy="362250"/>
          </a:xfrm>
        </p:grpSpPr>
        <p:sp>
          <p:nvSpPr>
            <p:cNvPr id="12695" name="Google Shape;12695;p23"/>
            <p:cNvSpPr/>
            <p:nvPr/>
          </p:nvSpPr>
          <p:spPr>
            <a:xfrm>
              <a:off x="7793175" y="4357550"/>
              <a:ext cx="60200" cy="109000"/>
            </a:xfrm>
            <a:custGeom>
              <a:avLst/>
              <a:gdLst/>
              <a:ahLst/>
              <a:cxnLst/>
              <a:rect l="l" t="t" r="r" b="b"/>
              <a:pathLst>
                <a:path w="2408" h="4360" extrusionOk="0">
                  <a:moveTo>
                    <a:pt x="1219" y="0"/>
                  </a:moveTo>
                  <a:cubicBezTo>
                    <a:pt x="1119" y="0"/>
                    <a:pt x="1019" y="70"/>
                    <a:pt x="1019" y="209"/>
                  </a:cubicBezTo>
                  <a:lnTo>
                    <a:pt x="1019" y="610"/>
                  </a:lnTo>
                  <a:cubicBezTo>
                    <a:pt x="957" y="610"/>
                    <a:pt x="895" y="641"/>
                    <a:pt x="864" y="641"/>
                  </a:cubicBezTo>
                  <a:cubicBezTo>
                    <a:pt x="0" y="888"/>
                    <a:pt x="124" y="2153"/>
                    <a:pt x="1019" y="2246"/>
                  </a:cubicBezTo>
                  <a:cubicBezTo>
                    <a:pt x="1235" y="2246"/>
                    <a:pt x="1451" y="2307"/>
                    <a:pt x="1636" y="2431"/>
                  </a:cubicBezTo>
                  <a:cubicBezTo>
                    <a:pt x="1821" y="2585"/>
                    <a:pt x="1852" y="2832"/>
                    <a:pt x="1759" y="3048"/>
                  </a:cubicBezTo>
                  <a:cubicBezTo>
                    <a:pt x="1632" y="3226"/>
                    <a:pt x="1441" y="3342"/>
                    <a:pt x="1240" y="3342"/>
                  </a:cubicBezTo>
                  <a:cubicBezTo>
                    <a:pt x="1197" y="3342"/>
                    <a:pt x="1154" y="3337"/>
                    <a:pt x="1111" y="3326"/>
                  </a:cubicBezTo>
                  <a:lnTo>
                    <a:pt x="1080" y="3357"/>
                  </a:lnTo>
                  <a:cubicBezTo>
                    <a:pt x="803" y="3295"/>
                    <a:pt x="587" y="3079"/>
                    <a:pt x="525" y="2801"/>
                  </a:cubicBezTo>
                  <a:cubicBezTo>
                    <a:pt x="525" y="2662"/>
                    <a:pt x="417" y="2593"/>
                    <a:pt x="313" y="2593"/>
                  </a:cubicBezTo>
                  <a:cubicBezTo>
                    <a:pt x="209" y="2593"/>
                    <a:pt x="108" y="2662"/>
                    <a:pt x="124" y="2801"/>
                  </a:cubicBezTo>
                  <a:cubicBezTo>
                    <a:pt x="124" y="3295"/>
                    <a:pt x="494" y="3696"/>
                    <a:pt x="988" y="3758"/>
                  </a:cubicBezTo>
                  <a:lnTo>
                    <a:pt x="988" y="4128"/>
                  </a:lnTo>
                  <a:cubicBezTo>
                    <a:pt x="988" y="4282"/>
                    <a:pt x="1096" y="4360"/>
                    <a:pt x="1204" y="4360"/>
                  </a:cubicBezTo>
                  <a:cubicBezTo>
                    <a:pt x="1312" y="4360"/>
                    <a:pt x="1420" y="4282"/>
                    <a:pt x="1420" y="4128"/>
                  </a:cubicBezTo>
                  <a:lnTo>
                    <a:pt x="1420" y="3758"/>
                  </a:lnTo>
                  <a:cubicBezTo>
                    <a:pt x="1667" y="3696"/>
                    <a:pt x="1914" y="3542"/>
                    <a:pt x="2068" y="3326"/>
                  </a:cubicBezTo>
                  <a:cubicBezTo>
                    <a:pt x="2408" y="2801"/>
                    <a:pt x="2130" y="2122"/>
                    <a:pt x="1574" y="1937"/>
                  </a:cubicBezTo>
                  <a:cubicBezTo>
                    <a:pt x="1358" y="1875"/>
                    <a:pt x="1111" y="1875"/>
                    <a:pt x="895" y="1814"/>
                  </a:cubicBezTo>
                  <a:cubicBezTo>
                    <a:pt x="741" y="1721"/>
                    <a:pt x="648" y="1505"/>
                    <a:pt x="710" y="1320"/>
                  </a:cubicBezTo>
                  <a:cubicBezTo>
                    <a:pt x="781" y="1120"/>
                    <a:pt x="958" y="1033"/>
                    <a:pt x="1143" y="1033"/>
                  </a:cubicBezTo>
                  <a:cubicBezTo>
                    <a:pt x="1358" y="1033"/>
                    <a:pt x="1584" y="1151"/>
                    <a:pt x="1667" y="1351"/>
                  </a:cubicBezTo>
                  <a:cubicBezTo>
                    <a:pt x="1705" y="1428"/>
                    <a:pt x="1768" y="1460"/>
                    <a:pt x="1833" y="1460"/>
                  </a:cubicBezTo>
                  <a:cubicBezTo>
                    <a:pt x="1976" y="1460"/>
                    <a:pt x="2132" y="1304"/>
                    <a:pt x="2068" y="1135"/>
                  </a:cubicBezTo>
                  <a:cubicBezTo>
                    <a:pt x="1945" y="919"/>
                    <a:pt x="1759" y="764"/>
                    <a:pt x="1543" y="672"/>
                  </a:cubicBezTo>
                  <a:lnTo>
                    <a:pt x="1420" y="641"/>
                  </a:lnTo>
                  <a:lnTo>
                    <a:pt x="1420" y="209"/>
                  </a:lnTo>
                  <a:cubicBezTo>
                    <a:pt x="1420" y="70"/>
                    <a:pt x="1320" y="0"/>
                    <a:pt x="1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696" name="Google Shape;12696;p23"/>
            <p:cNvSpPr/>
            <p:nvPr/>
          </p:nvSpPr>
          <p:spPr>
            <a:xfrm>
              <a:off x="7726050" y="4141325"/>
              <a:ext cx="367275" cy="362250"/>
            </a:xfrm>
            <a:custGeom>
              <a:avLst/>
              <a:gdLst/>
              <a:ahLst/>
              <a:cxnLst/>
              <a:rect l="l" t="t" r="r" b="b"/>
              <a:pathLst>
                <a:path w="14691" h="14490" extrusionOk="0">
                  <a:moveTo>
                    <a:pt x="10185" y="2438"/>
                  </a:moveTo>
                  <a:lnTo>
                    <a:pt x="10185" y="6481"/>
                  </a:lnTo>
                  <a:cubicBezTo>
                    <a:pt x="10185" y="6512"/>
                    <a:pt x="10216" y="6543"/>
                    <a:pt x="10216" y="6574"/>
                  </a:cubicBezTo>
                  <a:lnTo>
                    <a:pt x="6574" y="6574"/>
                  </a:lnTo>
                  <a:lnTo>
                    <a:pt x="6574" y="6296"/>
                  </a:lnTo>
                  <a:cubicBezTo>
                    <a:pt x="6574" y="4259"/>
                    <a:pt x="8148" y="2562"/>
                    <a:pt x="10185" y="2438"/>
                  </a:cubicBezTo>
                  <a:close/>
                  <a:moveTo>
                    <a:pt x="9660" y="432"/>
                  </a:moveTo>
                  <a:cubicBezTo>
                    <a:pt x="9938" y="432"/>
                    <a:pt x="10185" y="648"/>
                    <a:pt x="10185" y="957"/>
                  </a:cubicBezTo>
                  <a:lnTo>
                    <a:pt x="10185" y="2037"/>
                  </a:lnTo>
                  <a:cubicBezTo>
                    <a:pt x="7932" y="2130"/>
                    <a:pt x="6142" y="4012"/>
                    <a:pt x="6142" y="6296"/>
                  </a:cubicBezTo>
                  <a:lnTo>
                    <a:pt x="6142" y="7994"/>
                  </a:lnTo>
                  <a:cubicBezTo>
                    <a:pt x="5555" y="7500"/>
                    <a:pt x="4846" y="7222"/>
                    <a:pt x="4105" y="7191"/>
                  </a:cubicBezTo>
                  <a:lnTo>
                    <a:pt x="4105" y="5401"/>
                  </a:lnTo>
                  <a:cubicBezTo>
                    <a:pt x="4105" y="4877"/>
                    <a:pt x="3673" y="4444"/>
                    <a:pt x="3148" y="4444"/>
                  </a:cubicBezTo>
                  <a:lnTo>
                    <a:pt x="1235" y="4444"/>
                  </a:lnTo>
                  <a:cubicBezTo>
                    <a:pt x="587" y="4383"/>
                    <a:pt x="587" y="3457"/>
                    <a:pt x="1235" y="3395"/>
                  </a:cubicBezTo>
                  <a:lnTo>
                    <a:pt x="5123" y="3395"/>
                  </a:lnTo>
                  <a:cubicBezTo>
                    <a:pt x="6358" y="3395"/>
                    <a:pt x="6358" y="1482"/>
                    <a:pt x="5123" y="1482"/>
                  </a:cubicBezTo>
                  <a:lnTo>
                    <a:pt x="2562" y="1482"/>
                  </a:lnTo>
                  <a:cubicBezTo>
                    <a:pt x="1914" y="1420"/>
                    <a:pt x="1914" y="463"/>
                    <a:pt x="2562" y="432"/>
                  </a:cubicBezTo>
                  <a:close/>
                  <a:moveTo>
                    <a:pt x="14228" y="7006"/>
                  </a:moveTo>
                  <a:lnTo>
                    <a:pt x="14228" y="10154"/>
                  </a:lnTo>
                  <a:cubicBezTo>
                    <a:pt x="14228" y="12283"/>
                    <a:pt x="12499" y="14012"/>
                    <a:pt x="10370" y="14012"/>
                  </a:cubicBezTo>
                  <a:lnTo>
                    <a:pt x="10401" y="13981"/>
                  </a:lnTo>
                  <a:cubicBezTo>
                    <a:pt x="9105" y="13981"/>
                    <a:pt x="7932" y="13333"/>
                    <a:pt x="7222" y="12253"/>
                  </a:cubicBezTo>
                  <a:cubicBezTo>
                    <a:pt x="7777" y="10956"/>
                    <a:pt x="7500" y="9444"/>
                    <a:pt x="6574" y="8364"/>
                  </a:cubicBezTo>
                  <a:cubicBezTo>
                    <a:pt x="6574" y="8364"/>
                    <a:pt x="6574" y="8333"/>
                    <a:pt x="6574" y="8302"/>
                  </a:cubicBezTo>
                  <a:lnTo>
                    <a:pt x="6574" y="7006"/>
                  </a:lnTo>
                  <a:close/>
                  <a:moveTo>
                    <a:pt x="2562" y="0"/>
                  </a:moveTo>
                  <a:cubicBezTo>
                    <a:pt x="1358" y="0"/>
                    <a:pt x="1358" y="1883"/>
                    <a:pt x="2562" y="1883"/>
                  </a:cubicBezTo>
                  <a:lnTo>
                    <a:pt x="5123" y="1883"/>
                  </a:lnTo>
                  <a:cubicBezTo>
                    <a:pt x="5771" y="1945"/>
                    <a:pt x="5771" y="2901"/>
                    <a:pt x="5123" y="2963"/>
                  </a:cubicBezTo>
                  <a:lnTo>
                    <a:pt x="1235" y="2963"/>
                  </a:lnTo>
                  <a:cubicBezTo>
                    <a:pt x="0" y="2963"/>
                    <a:pt x="0" y="4877"/>
                    <a:pt x="1235" y="4877"/>
                  </a:cubicBezTo>
                  <a:lnTo>
                    <a:pt x="3148" y="4877"/>
                  </a:lnTo>
                  <a:cubicBezTo>
                    <a:pt x="3457" y="4877"/>
                    <a:pt x="3704" y="5123"/>
                    <a:pt x="3704" y="5401"/>
                  </a:cubicBezTo>
                  <a:lnTo>
                    <a:pt x="3704" y="7191"/>
                  </a:lnTo>
                  <a:cubicBezTo>
                    <a:pt x="1759" y="7284"/>
                    <a:pt x="216" y="8889"/>
                    <a:pt x="216" y="10833"/>
                  </a:cubicBezTo>
                  <a:cubicBezTo>
                    <a:pt x="216" y="11265"/>
                    <a:pt x="278" y="11697"/>
                    <a:pt x="432" y="12098"/>
                  </a:cubicBezTo>
                  <a:cubicBezTo>
                    <a:pt x="474" y="12161"/>
                    <a:pt x="538" y="12189"/>
                    <a:pt x="602" y="12189"/>
                  </a:cubicBezTo>
                  <a:cubicBezTo>
                    <a:pt x="727" y="12189"/>
                    <a:pt x="854" y="12086"/>
                    <a:pt x="834" y="11944"/>
                  </a:cubicBezTo>
                  <a:cubicBezTo>
                    <a:pt x="247" y="10370"/>
                    <a:pt x="957" y="8611"/>
                    <a:pt x="2500" y="7901"/>
                  </a:cubicBezTo>
                  <a:cubicBezTo>
                    <a:pt x="2935" y="7697"/>
                    <a:pt x="3393" y="7600"/>
                    <a:pt x="3844" y="7600"/>
                  </a:cubicBezTo>
                  <a:cubicBezTo>
                    <a:pt x="4963" y="7600"/>
                    <a:pt x="6042" y="8195"/>
                    <a:pt x="6636" y="9228"/>
                  </a:cubicBezTo>
                  <a:cubicBezTo>
                    <a:pt x="7469" y="10679"/>
                    <a:pt x="7068" y="12530"/>
                    <a:pt x="5679" y="13487"/>
                  </a:cubicBezTo>
                  <a:cubicBezTo>
                    <a:pt x="5121" y="13871"/>
                    <a:pt x="4484" y="14056"/>
                    <a:pt x="3853" y="14056"/>
                  </a:cubicBezTo>
                  <a:cubicBezTo>
                    <a:pt x="2912" y="14056"/>
                    <a:pt x="1986" y="13645"/>
                    <a:pt x="1358" y="12870"/>
                  </a:cubicBezTo>
                  <a:cubicBezTo>
                    <a:pt x="1312" y="12824"/>
                    <a:pt x="1261" y="12805"/>
                    <a:pt x="1212" y="12805"/>
                  </a:cubicBezTo>
                  <a:cubicBezTo>
                    <a:pt x="1060" y="12805"/>
                    <a:pt x="926" y="12985"/>
                    <a:pt x="1019" y="13148"/>
                  </a:cubicBezTo>
                  <a:cubicBezTo>
                    <a:pt x="1753" y="14051"/>
                    <a:pt x="2797" y="14490"/>
                    <a:pt x="3838" y="14490"/>
                  </a:cubicBezTo>
                  <a:cubicBezTo>
                    <a:pt x="5073" y="14490"/>
                    <a:pt x="6303" y="13873"/>
                    <a:pt x="7006" y="12685"/>
                  </a:cubicBezTo>
                  <a:cubicBezTo>
                    <a:pt x="7891" y="13883"/>
                    <a:pt x="9146" y="14419"/>
                    <a:pt x="10386" y="14419"/>
                  </a:cubicBezTo>
                  <a:cubicBezTo>
                    <a:pt x="12562" y="14419"/>
                    <a:pt x="14691" y="12769"/>
                    <a:pt x="14691" y="10154"/>
                  </a:cubicBezTo>
                  <a:lnTo>
                    <a:pt x="14691" y="6296"/>
                  </a:lnTo>
                  <a:cubicBezTo>
                    <a:pt x="14660" y="5123"/>
                    <a:pt x="14166" y="3982"/>
                    <a:pt x="13333" y="3179"/>
                  </a:cubicBezTo>
                  <a:cubicBezTo>
                    <a:pt x="13283" y="3130"/>
                    <a:pt x="13231" y="3110"/>
                    <a:pt x="13182" y="3110"/>
                  </a:cubicBezTo>
                  <a:cubicBezTo>
                    <a:pt x="13016" y="3110"/>
                    <a:pt x="12888" y="3345"/>
                    <a:pt x="13055" y="3488"/>
                  </a:cubicBezTo>
                  <a:lnTo>
                    <a:pt x="13024" y="3488"/>
                  </a:lnTo>
                  <a:cubicBezTo>
                    <a:pt x="13796" y="4198"/>
                    <a:pt x="14258" y="5216"/>
                    <a:pt x="14258" y="6296"/>
                  </a:cubicBezTo>
                  <a:lnTo>
                    <a:pt x="14258" y="6605"/>
                  </a:lnTo>
                  <a:lnTo>
                    <a:pt x="10586" y="6605"/>
                  </a:lnTo>
                  <a:cubicBezTo>
                    <a:pt x="10617" y="6574"/>
                    <a:pt x="10617" y="6543"/>
                    <a:pt x="10617" y="6512"/>
                  </a:cubicBezTo>
                  <a:lnTo>
                    <a:pt x="10617" y="2438"/>
                  </a:lnTo>
                  <a:cubicBezTo>
                    <a:pt x="11141" y="2469"/>
                    <a:pt x="11666" y="2624"/>
                    <a:pt x="12160" y="2871"/>
                  </a:cubicBezTo>
                  <a:cubicBezTo>
                    <a:pt x="12192" y="2887"/>
                    <a:pt x="12224" y="2894"/>
                    <a:pt x="12254" y="2894"/>
                  </a:cubicBezTo>
                  <a:cubicBezTo>
                    <a:pt x="12455" y="2894"/>
                    <a:pt x="12586" y="2577"/>
                    <a:pt x="12345" y="2469"/>
                  </a:cubicBezTo>
                  <a:cubicBezTo>
                    <a:pt x="11820" y="2192"/>
                    <a:pt x="11234" y="2037"/>
                    <a:pt x="10617" y="2006"/>
                  </a:cubicBezTo>
                  <a:lnTo>
                    <a:pt x="10617" y="926"/>
                  </a:lnTo>
                  <a:cubicBezTo>
                    <a:pt x="10617" y="402"/>
                    <a:pt x="10216" y="0"/>
                    <a:pt x="96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697" name="Google Shape;12697;p23"/>
          <p:cNvSpPr/>
          <p:nvPr/>
        </p:nvSpPr>
        <p:spPr>
          <a:xfrm>
            <a:off x="3973788" y="2326499"/>
            <a:ext cx="365750" cy="362875"/>
          </a:xfrm>
          <a:custGeom>
            <a:avLst/>
            <a:gdLst/>
            <a:ahLst/>
            <a:cxnLst/>
            <a:rect l="l" t="t" r="r" b="b"/>
            <a:pathLst>
              <a:path w="14630" h="14515" extrusionOk="0">
                <a:moveTo>
                  <a:pt x="10803" y="5062"/>
                </a:moveTo>
                <a:lnTo>
                  <a:pt x="10586" y="6204"/>
                </a:lnTo>
                <a:lnTo>
                  <a:pt x="9506" y="6204"/>
                </a:lnTo>
                <a:cubicBezTo>
                  <a:pt x="9198" y="6204"/>
                  <a:pt x="9198" y="6605"/>
                  <a:pt x="9506" y="6605"/>
                </a:cubicBezTo>
                <a:lnTo>
                  <a:pt x="10525" y="6605"/>
                </a:lnTo>
                <a:lnTo>
                  <a:pt x="10309" y="7747"/>
                </a:lnTo>
                <a:lnTo>
                  <a:pt x="1297" y="7747"/>
                </a:lnTo>
                <a:lnTo>
                  <a:pt x="1050" y="6605"/>
                </a:lnTo>
                <a:lnTo>
                  <a:pt x="8241" y="6605"/>
                </a:lnTo>
                <a:cubicBezTo>
                  <a:pt x="8519" y="6605"/>
                  <a:pt x="8519" y="6204"/>
                  <a:pt x="8241" y="6204"/>
                </a:cubicBezTo>
                <a:lnTo>
                  <a:pt x="988" y="6204"/>
                </a:lnTo>
                <a:lnTo>
                  <a:pt x="742" y="5062"/>
                </a:lnTo>
                <a:close/>
                <a:moveTo>
                  <a:pt x="10216" y="8179"/>
                </a:moveTo>
                <a:lnTo>
                  <a:pt x="10000" y="9352"/>
                </a:lnTo>
                <a:lnTo>
                  <a:pt x="2099" y="9352"/>
                </a:lnTo>
                <a:cubicBezTo>
                  <a:pt x="1822" y="9352"/>
                  <a:pt x="1575" y="9166"/>
                  <a:pt x="1544" y="8889"/>
                </a:cubicBezTo>
                <a:lnTo>
                  <a:pt x="1390" y="8179"/>
                </a:lnTo>
                <a:close/>
                <a:moveTo>
                  <a:pt x="8111" y="12228"/>
                </a:moveTo>
                <a:cubicBezTo>
                  <a:pt x="8588" y="12228"/>
                  <a:pt x="9043" y="12602"/>
                  <a:pt x="9043" y="13148"/>
                </a:cubicBezTo>
                <a:cubicBezTo>
                  <a:pt x="9043" y="13672"/>
                  <a:pt x="8642" y="14073"/>
                  <a:pt x="8118" y="14073"/>
                </a:cubicBezTo>
                <a:cubicBezTo>
                  <a:pt x="7315" y="14073"/>
                  <a:pt x="6883" y="13086"/>
                  <a:pt x="7469" y="12499"/>
                </a:cubicBezTo>
                <a:cubicBezTo>
                  <a:pt x="7657" y="12311"/>
                  <a:pt x="7887" y="12228"/>
                  <a:pt x="8111" y="12228"/>
                </a:cubicBezTo>
                <a:close/>
                <a:moveTo>
                  <a:pt x="14352" y="0"/>
                </a:moveTo>
                <a:lnTo>
                  <a:pt x="14352" y="31"/>
                </a:lnTo>
                <a:lnTo>
                  <a:pt x="13549" y="31"/>
                </a:lnTo>
                <a:cubicBezTo>
                  <a:pt x="13529" y="31"/>
                  <a:pt x="13509" y="30"/>
                  <a:pt x="13488" y="30"/>
                </a:cubicBezTo>
                <a:cubicBezTo>
                  <a:pt x="12466" y="30"/>
                  <a:pt x="11601" y="792"/>
                  <a:pt x="11420" y="1790"/>
                </a:cubicBezTo>
                <a:lnTo>
                  <a:pt x="11204" y="2994"/>
                </a:lnTo>
                <a:lnTo>
                  <a:pt x="3149" y="2994"/>
                </a:lnTo>
                <a:cubicBezTo>
                  <a:pt x="2871" y="2994"/>
                  <a:pt x="2871" y="3426"/>
                  <a:pt x="3149" y="3426"/>
                </a:cubicBezTo>
                <a:lnTo>
                  <a:pt x="11111" y="3426"/>
                </a:lnTo>
                <a:lnTo>
                  <a:pt x="10864" y="4630"/>
                </a:lnTo>
                <a:lnTo>
                  <a:pt x="649" y="4630"/>
                </a:lnTo>
                <a:lnTo>
                  <a:pt x="556" y="4105"/>
                </a:lnTo>
                <a:cubicBezTo>
                  <a:pt x="526" y="3920"/>
                  <a:pt x="556" y="3766"/>
                  <a:pt x="680" y="3611"/>
                </a:cubicBezTo>
                <a:cubicBezTo>
                  <a:pt x="760" y="3504"/>
                  <a:pt x="887" y="3420"/>
                  <a:pt x="1041" y="3420"/>
                </a:cubicBezTo>
                <a:cubicBezTo>
                  <a:pt x="1064" y="3420"/>
                  <a:pt x="1088" y="3422"/>
                  <a:pt x="1112" y="3426"/>
                </a:cubicBezTo>
                <a:lnTo>
                  <a:pt x="2007" y="3426"/>
                </a:lnTo>
                <a:cubicBezTo>
                  <a:pt x="2285" y="3395"/>
                  <a:pt x="2285" y="2994"/>
                  <a:pt x="2007" y="2994"/>
                </a:cubicBezTo>
                <a:lnTo>
                  <a:pt x="1112" y="2994"/>
                </a:lnTo>
                <a:cubicBezTo>
                  <a:pt x="495" y="2994"/>
                  <a:pt x="1" y="3550"/>
                  <a:pt x="124" y="4198"/>
                </a:cubicBezTo>
                <a:lnTo>
                  <a:pt x="1112" y="8981"/>
                </a:lnTo>
                <a:cubicBezTo>
                  <a:pt x="1204" y="9444"/>
                  <a:pt x="1637" y="9784"/>
                  <a:pt x="2099" y="9784"/>
                </a:cubicBezTo>
                <a:lnTo>
                  <a:pt x="9938" y="9784"/>
                </a:lnTo>
                <a:lnTo>
                  <a:pt x="9815" y="10401"/>
                </a:lnTo>
                <a:cubicBezTo>
                  <a:pt x="9661" y="11234"/>
                  <a:pt x="8951" y="11820"/>
                  <a:pt x="8118" y="11820"/>
                </a:cubicBezTo>
                <a:lnTo>
                  <a:pt x="2099" y="11820"/>
                </a:lnTo>
                <a:cubicBezTo>
                  <a:pt x="1822" y="11820"/>
                  <a:pt x="1822" y="12222"/>
                  <a:pt x="2099" y="12222"/>
                </a:cubicBezTo>
                <a:lnTo>
                  <a:pt x="2346" y="12222"/>
                </a:lnTo>
                <a:cubicBezTo>
                  <a:pt x="1432" y="13209"/>
                  <a:pt x="2300" y="14515"/>
                  <a:pt x="3327" y="14515"/>
                </a:cubicBezTo>
                <a:cubicBezTo>
                  <a:pt x="3617" y="14515"/>
                  <a:pt x="3920" y="14411"/>
                  <a:pt x="4198" y="14166"/>
                </a:cubicBezTo>
                <a:cubicBezTo>
                  <a:pt x="4367" y="14021"/>
                  <a:pt x="4234" y="13800"/>
                  <a:pt x="4064" y="13800"/>
                </a:cubicBezTo>
                <a:cubicBezTo>
                  <a:pt x="4017" y="13800"/>
                  <a:pt x="3967" y="13817"/>
                  <a:pt x="3920" y="13857"/>
                </a:cubicBezTo>
                <a:cubicBezTo>
                  <a:pt x="3738" y="14009"/>
                  <a:pt x="3536" y="14075"/>
                  <a:pt x="3340" y="14075"/>
                </a:cubicBezTo>
                <a:cubicBezTo>
                  <a:pt x="2738" y="14075"/>
                  <a:pt x="2198" y="13452"/>
                  <a:pt x="2501" y="12777"/>
                </a:cubicBezTo>
                <a:cubicBezTo>
                  <a:pt x="2667" y="12405"/>
                  <a:pt x="2994" y="12236"/>
                  <a:pt x="3319" y="12236"/>
                </a:cubicBezTo>
                <a:cubicBezTo>
                  <a:pt x="3776" y="12236"/>
                  <a:pt x="4229" y="12570"/>
                  <a:pt x="4229" y="13148"/>
                </a:cubicBezTo>
                <a:cubicBezTo>
                  <a:pt x="4229" y="13286"/>
                  <a:pt x="4337" y="13356"/>
                  <a:pt x="4445" y="13356"/>
                </a:cubicBezTo>
                <a:cubicBezTo>
                  <a:pt x="4553" y="13356"/>
                  <a:pt x="4661" y="13286"/>
                  <a:pt x="4661" y="13148"/>
                </a:cubicBezTo>
                <a:cubicBezTo>
                  <a:pt x="4661" y="12808"/>
                  <a:pt x="4538" y="12499"/>
                  <a:pt x="4291" y="12222"/>
                </a:cubicBezTo>
                <a:lnTo>
                  <a:pt x="7161" y="12222"/>
                </a:lnTo>
                <a:cubicBezTo>
                  <a:pt x="6914" y="12469"/>
                  <a:pt x="6760" y="12808"/>
                  <a:pt x="6760" y="13148"/>
                </a:cubicBezTo>
                <a:cubicBezTo>
                  <a:pt x="6760" y="13937"/>
                  <a:pt x="7389" y="14503"/>
                  <a:pt x="8089" y="14503"/>
                </a:cubicBezTo>
                <a:cubicBezTo>
                  <a:pt x="8293" y="14503"/>
                  <a:pt x="8502" y="14455"/>
                  <a:pt x="8704" y="14351"/>
                </a:cubicBezTo>
                <a:cubicBezTo>
                  <a:pt x="9599" y="13919"/>
                  <a:pt x="9722" y="12685"/>
                  <a:pt x="8920" y="12067"/>
                </a:cubicBezTo>
                <a:cubicBezTo>
                  <a:pt x="9599" y="11790"/>
                  <a:pt x="10062" y="11203"/>
                  <a:pt x="10216" y="10463"/>
                </a:cubicBezTo>
                <a:lnTo>
                  <a:pt x="11821" y="1852"/>
                </a:lnTo>
                <a:cubicBezTo>
                  <a:pt x="11975" y="1050"/>
                  <a:pt x="12685" y="432"/>
                  <a:pt x="13518" y="432"/>
                </a:cubicBezTo>
                <a:lnTo>
                  <a:pt x="14352" y="432"/>
                </a:lnTo>
                <a:cubicBezTo>
                  <a:pt x="14629" y="432"/>
                  <a:pt x="14629" y="0"/>
                  <a:pt x="1435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698" name="Google Shape;12698;p23"/>
          <p:cNvGrpSpPr/>
          <p:nvPr/>
        </p:nvGrpSpPr>
        <p:grpSpPr>
          <a:xfrm>
            <a:off x="6994725" y="3422853"/>
            <a:ext cx="372675" cy="361625"/>
            <a:chOff x="3994075" y="2464225"/>
            <a:chExt cx="372675" cy="361625"/>
          </a:xfrm>
        </p:grpSpPr>
        <p:sp>
          <p:nvSpPr>
            <p:cNvPr id="12699" name="Google Shape;12699;p23"/>
            <p:cNvSpPr/>
            <p:nvPr/>
          </p:nvSpPr>
          <p:spPr>
            <a:xfrm>
              <a:off x="4058100" y="2612900"/>
              <a:ext cx="157425" cy="134825"/>
            </a:xfrm>
            <a:custGeom>
              <a:avLst/>
              <a:gdLst/>
              <a:ahLst/>
              <a:cxnLst/>
              <a:rect l="l" t="t" r="r" b="b"/>
              <a:pathLst>
                <a:path w="6297" h="5393" extrusionOk="0">
                  <a:moveTo>
                    <a:pt x="3593" y="412"/>
                  </a:moveTo>
                  <a:cubicBezTo>
                    <a:pt x="4753" y="412"/>
                    <a:pt x="5865" y="1309"/>
                    <a:pt x="5865" y="2685"/>
                  </a:cubicBezTo>
                  <a:cubicBezTo>
                    <a:pt x="5865" y="3920"/>
                    <a:pt x="4846" y="4938"/>
                    <a:pt x="3612" y="4938"/>
                  </a:cubicBezTo>
                  <a:cubicBezTo>
                    <a:pt x="1606" y="4938"/>
                    <a:pt x="587" y="2500"/>
                    <a:pt x="2007" y="1080"/>
                  </a:cubicBezTo>
                  <a:cubicBezTo>
                    <a:pt x="2468" y="620"/>
                    <a:pt x="3036" y="412"/>
                    <a:pt x="3593" y="412"/>
                  </a:cubicBezTo>
                  <a:close/>
                  <a:moveTo>
                    <a:pt x="3612" y="0"/>
                  </a:moveTo>
                  <a:cubicBezTo>
                    <a:pt x="1205" y="0"/>
                    <a:pt x="1" y="2901"/>
                    <a:pt x="1698" y="4599"/>
                  </a:cubicBezTo>
                  <a:cubicBezTo>
                    <a:pt x="2247" y="5147"/>
                    <a:pt x="2921" y="5393"/>
                    <a:pt x="3582" y="5393"/>
                  </a:cubicBezTo>
                  <a:cubicBezTo>
                    <a:pt x="4968" y="5393"/>
                    <a:pt x="6297" y="4315"/>
                    <a:pt x="6297" y="2685"/>
                  </a:cubicBezTo>
                  <a:cubicBezTo>
                    <a:pt x="6297" y="1204"/>
                    <a:pt x="5093" y="0"/>
                    <a:pt x="36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0" name="Google Shape;12700;p23"/>
            <p:cNvSpPr/>
            <p:nvPr/>
          </p:nvSpPr>
          <p:spPr>
            <a:xfrm>
              <a:off x="4128325" y="2639125"/>
              <a:ext cx="44000" cy="81025"/>
            </a:xfrm>
            <a:custGeom>
              <a:avLst/>
              <a:gdLst/>
              <a:ahLst/>
              <a:cxnLst/>
              <a:rect l="l" t="t" r="r" b="b"/>
              <a:pathLst>
                <a:path w="1760" h="3241" extrusionOk="0">
                  <a:moveTo>
                    <a:pt x="834" y="0"/>
                  </a:moveTo>
                  <a:cubicBezTo>
                    <a:pt x="710" y="0"/>
                    <a:pt x="618" y="93"/>
                    <a:pt x="618" y="216"/>
                  </a:cubicBezTo>
                  <a:lnTo>
                    <a:pt x="618" y="463"/>
                  </a:lnTo>
                  <a:cubicBezTo>
                    <a:pt x="247" y="556"/>
                    <a:pt x="31" y="957"/>
                    <a:pt x="124" y="1328"/>
                  </a:cubicBezTo>
                  <a:cubicBezTo>
                    <a:pt x="186" y="1513"/>
                    <a:pt x="340" y="1636"/>
                    <a:pt x="525" y="1698"/>
                  </a:cubicBezTo>
                  <a:cubicBezTo>
                    <a:pt x="679" y="1760"/>
                    <a:pt x="834" y="1729"/>
                    <a:pt x="988" y="1790"/>
                  </a:cubicBezTo>
                  <a:cubicBezTo>
                    <a:pt x="1358" y="1945"/>
                    <a:pt x="1173" y="2408"/>
                    <a:pt x="834" y="2408"/>
                  </a:cubicBezTo>
                  <a:cubicBezTo>
                    <a:pt x="679" y="2408"/>
                    <a:pt x="525" y="2346"/>
                    <a:pt x="432" y="2222"/>
                  </a:cubicBezTo>
                  <a:lnTo>
                    <a:pt x="432" y="2161"/>
                  </a:lnTo>
                  <a:cubicBezTo>
                    <a:pt x="432" y="2161"/>
                    <a:pt x="432" y="2130"/>
                    <a:pt x="432" y="2099"/>
                  </a:cubicBezTo>
                  <a:cubicBezTo>
                    <a:pt x="417" y="1976"/>
                    <a:pt x="309" y="1914"/>
                    <a:pt x="205" y="1914"/>
                  </a:cubicBezTo>
                  <a:cubicBezTo>
                    <a:pt x="101" y="1914"/>
                    <a:pt x="0" y="1976"/>
                    <a:pt x="0" y="2099"/>
                  </a:cubicBezTo>
                  <a:cubicBezTo>
                    <a:pt x="31" y="2315"/>
                    <a:pt x="124" y="2531"/>
                    <a:pt x="309" y="2685"/>
                  </a:cubicBezTo>
                  <a:cubicBezTo>
                    <a:pt x="402" y="2747"/>
                    <a:pt x="525" y="2809"/>
                    <a:pt x="618" y="2840"/>
                  </a:cubicBezTo>
                  <a:lnTo>
                    <a:pt x="618" y="3025"/>
                  </a:lnTo>
                  <a:cubicBezTo>
                    <a:pt x="618" y="3148"/>
                    <a:pt x="741" y="3241"/>
                    <a:pt x="834" y="3241"/>
                  </a:cubicBezTo>
                  <a:cubicBezTo>
                    <a:pt x="957" y="3241"/>
                    <a:pt x="1050" y="3148"/>
                    <a:pt x="1050" y="3025"/>
                  </a:cubicBezTo>
                  <a:lnTo>
                    <a:pt x="1050" y="2778"/>
                  </a:lnTo>
                  <a:cubicBezTo>
                    <a:pt x="1204" y="2747"/>
                    <a:pt x="1358" y="2655"/>
                    <a:pt x="1451" y="2531"/>
                  </a:cubicBezTo>
                  <a:cubicBezTo>
                    <a:pt x="1760" y="2192"/>
                    <a:pt x="1667" y="1667"/>
                    <a:pt x="1266" y="1451"/>
                  </a:cubicBezTo>
                  <a:lnTo>
                    <a:pt x="1235" y="1451"/>
                  </a:lnTo>
                  <a:cubicBezTo>
                    <a:pt x="1081" y="1389"/>
                    <a:pt x="926" y="1358"/>
                    <a:pt x="741" y="1328"/>
                  </a:cubicBezTo>
                  <a:cubicBezTo>
                    <a:pt x="618" y="1297"/>
                    <a:pt x="494" y="1235"/>
                    <a:pt x="525" y="1081"/>
                  </a:cubicBezTo>
                  <a:cubicBezTo>
                    <a:pt x="540" y="935"/>
                    <a:pt x="651" y="872"/>
                    <a:pt x="774" y="872"/>
                  </a:cubicBezTo>
                  <a:cubicBezTo>
                    <a:pt x="911" y="872"/>
                    <a:pt x="1063" y="950"/>
                    <a:pt x="1111" y="1081"/>
                  </a:cubicBezTo>
                  <a:cubicBezTo>
                    <a:pt x="1151" y="1140"/>
                    <a:pt x="1217" y="1174"/>
                    <a:pt x="1292" y="1174"/>
                  </a:cubicBezTo>
                  <a:cubicBezTo>
                    <a:pt x="1333" y="1174"/>
                    <a:pt x="1376" y="1164"/>
                    <a:pt x="1420" y="1142"/>
                  </a:cubicBezTo>
                  <a:cubicBezTo>
                    <a:pt x="1513" y="1081"/>
                    <a:pt x="1544" y="957"/>
                    <a:pt x="1482" y="865"/>
                  </a:cubicBezTo>
                  <a:cubicBezTo>
                    <a:pt x="1389" y="679"/>
                    <a:pt x="1235" y="525"/>
                    <a:pt x="1050" y="463"/>
                  </a:cubicBezTo>
                  <a:lnTo>
                    <a:pt x="1050" y="216"/>
                  </a:lnTo>
                  <a:cubicBezTo>
                    <a:pt x="1050" y="93"/>
                    <a:pt x="92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1" name="Google Shape;12701;p23"/>
            <p:cNvSpPr/>
            <p:nvPr/>
          </p:nvSpPr>
          <p:spPr>
            <a:xfrm>
              <a:off x="4138350" y="2690825"/>
              <a:ext cx="25" cy="80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2" name="Google Shape;12702;p23"/>
            <p:cNvSpPr/>
            <p:nvPr/>
          </p:nvSpPr>
          <p:spPr>
            <a:xfrm>
              <a:off x="4328925" y="2762000"/>
              <a:ext cx="10825" cy="35325"/>
            </a:xfrm>
            <a:custGeom>
              <a:avLst/>
              <a:gdLst/>
              <a:ahLst/>
              <a:cxnLst/>
              <a:rect l="l" t="t" r="r" b="b"/>
              <a:pathLst>
                <a:path w="433" h="1413" extrusionOk="0">
                  <a:moveTo>
                    <a:pt x="217" y="0"/>
                  </a:moveTo>
                  <a:cubicBezTo>
                    <a:pt x="109" y="0"/>
                    <a:pt x="0" y="70"/>
                    <a:pt x="0" y="209"/>
                  </a:cubicBezTo>
                  <a:lnTo>
                    <a:pt x="0" y="1196"/>
                  </a:lnTo>
                  <a:cubicBezTo>
                    <a:pt x="0" y="1320"/>
                    <a:pt x="93" y="1412"/>
                    <a:pt x="217" y="1412"/>
                  </a:cubicBezTo>
                  <a:cubicBezTo>
                    <a:pt x="340" y="1412"/>
                    <a:pt x="433" y="1320"/>
                    <a:pt x="433" y="1196"/>
                  </a:cubicBezTo>
                  <a:lnTo>
                    <a:pt x="433" y="209"/>
                  </a:lnTo>
                  <a:cubicBezTo>
                    <a:pt x="433" y="70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3" name="Google Shape;12703;p23"/>
            <p:cNvSpPr/>
            <p:nvPr/>
          </p:nvSpPr>
          <p:spPr>
            <a:xfrm>
              <a:off x="3994075" y="2464225"/>
              <a:ext cx="372675" cy="361625"/>
            </a:xfrm>
            <a:custGeom>
              <a:avLst/>
              <a:gdLst/>
              <a:ahLst/>
              <a:cxnLst/>
              <a:rect l="l" t="t" r="r" b="b"/>
              <a:pathLst>
                <a:path w="14907" h="14465" extrusionOk="0">
                  <a:moveTo>
                    <a:pt x="8086" y="3077"/>
                  </a:moveTo>
                  <a:cubicBezTo>
                    <a:pt x="8210" y="3077"/>
                    <a:pt x="8333" y="3200"/>
                    <a:pt x="8333" y="3324"/>
                  </a:cubicBezTo>
                  <a:lnTo>
                    <a:pt x="8333" y="3509"/>
                  </a:lnTo>
                  <a:cubicBezTo>
                    <a:pt x="8333" y="3663"/>
                    <a:pt x="8210" y="3787"/>
                    <a:pt x="8086" y="3787"/>
                  </a:cubicBezTo>
                  <a:lnTo>
                    <a:pt x="4290" y="3787"/>
                  </a:lnTo>
                  <a:cubicBezTo>
                    <a:pt x="4136" y="3787"/>
                    <a:pt x="4012" y="3663"/>
                    <a:pt x="4012" y="3509"/>
                  </a:cubicBezTo>
                  <a:lnTo>
                    <a:pt x="4012" y="3324"/>
                  </a:lnTo>
                  <a:cubicBezTo>
                    <a:pt x="4012" y="3200"/>
                    <a:pt x="4136" y="3077"/>
                    <a:pt x="4290" y="3077"/>
                  </a:cubicBezTo>
                  <a:close/>
                  <a:moveTo>
                    <a:pt x="7130" y="4188"/>
                  </a:moveTo>
                  <a:cubicBezTo>
                    <a:pt x="9043" y="4188"/>
                    <a:pt x="10648" y="5669"/>
                    <a:pt x="10802" y="7583"/>
                  </a:cubicBezTo>
                  <a:lnTo>
                    <a:pt x="10185" y="7583"/>
                  </a:lnTo>
                  <a:cubicBezTo>
                    <a:pt x="9691" y="7583"/>
                    <a:pt x="9290" y="7984"/>
                    <a:pt x="9290" y="8478"/>
                  </a:cubicBezTo>
                  <a:lnTo>
                    <a:pt x="9290" y="12336"/>
                  </a:lnTo>
                  <a:lnTo>
                    <a:pt x="3364" y="12336"/>
                  </a:lnTo>
                  <a:cubicBezTo>
                    <a:pt x="3087" y="12336"/>
                    <a:pt x="3087" y="12768"/>
                    <a:pt x="3364" y="12768"/>
                  </a:cubicBezTo>
                  <a:lnTo>
                    <a:pt x="9290" y="12768"/>
                  </a:lnTo>
                  <a:lnTo>
                    <a:pt x="9290" y="13601"/>
                  </a:lnTo>
                  <a:cubicBezTo>
                    <a:pt x="9290" y="13755"/>
                    <a:pt x="9321" y="13909"/>
                    <a:pt x="9413" y="14064"/>
                  </a:cubicBezTo>
                  <a:lnTo>
                    <a:pt x="1513" y="14064"/>
                  </a:lnTo>
                  <a:cubicBezTo>
                    <a:pt x="741" y="14064"/>
                    <a:pt x="587" y="12953"/>
                    <a:pt x="1358" y="12768"/>
                  </a:cubicBezTo>
                  <a:lnTo>
                    <a:pt x="2284" y="12768"/>
                  </a:lnTo>
                  <a:cubicBezTo>
                    <a:pt x="2562" y="12768"/>
                    <a:pt x="2562" y="12336"/>
                    <a:pt x="2284" y="12336"/>
                  </a:cubicBezTo>
                  <a:lnTo>
                    <a:pt x="1513" y="12336"/>
                  </a:lnTo>
                  <a:lnTo>
                    <a:pt x="1513" y="7891"/>
                  </a:lnTo>
                  <a:cubicBezTo>
                    <a:pt x="1482" y="6904"/>
                    <a:pt x="1883" y="5978"/>
                    <a:pt x="2593" y="5268"/>
                  </a:cubicBezTo>
                  <a:cubicBezTo>
                    <a:pt x="3272" y="4589"/>
                    <a:pt x="4229" y="4188"/>
                    <a:pt x="5216" y="4188"/>
                  </a:cubicBezTo>
                  <a:close/>
                  <a:moveTo>
                    <a:pt x="4557" y="1"/>
                  </a:moveTo>
                  <a:cubicBezTo>
                    <a:pt x="4127" y="1"/>
                    <a:pt x="3765" y="422"/>
                    <a:pt x="3920" y="886"/>
                  </a:cubicBezTo>
                  <a:lnTo>
                    <a:pt x="4445" y="2645"/>
                  </a:lnTo>
                  <a:lnTo>
                    <a:pt x="4290" y="2645"/>
                  </a:lnTo>
                  <a:cubicBezTo>
                    <a:pt x="3889" y="2645"/>
                    <a:pt x="3580" y="2954"/>
                    <a:pt x="3580" y="3324"/>
                  </a:cubicBezTo>
                  <a:lnTo>
                    <a:pt x="3580" y="3509"/>
                  </a:lnTo>
                  <a:cubicBezTo>
                    <a:pt x="3580" y="3694"/>
                    <a:pt x="3673" y="3879"/>
                    <a:pt x="3796" y="4034"/>
                  </a:cubicBezTo>
                  <a:cubicBezTo>
                    <a:pt x="3241" y="4219"/>
                    <a:pt x="2716" y="4558"/>
                    <a:pt x="2284" y="4990"/>
                  </a:cubicBezTo>
                  <a:cubicBezTo>
                    <a:pt x="1513" y="5762"/>
                    <a:pt x="1081" y="6811"/>
                    <a:pt x="1081" y="7891"/>
                  </a:cubicBezTo>
                  <a:lnTo>
                    <a:pt x="1081" y="12397"/>
                  </a:lnTo>
                  <a:cubicBezTo>
                    <a:pt x="0" y="12860"/>
                    <a:pt x="340" y="14465"/>
                    <a:pt x="1513" y="14465"/>
                  </a:cubicBezTo>
                  <a:lnTo>
                    <a:pt x="14012" y="14465"/>
                  </a:lnTo>
                  <a:cubicBezTo>
                    <a:pt x="14506" y="14465"/>
                    <a:pt x="14907" y="14064"/>
                    <a:pt x="14907" y="13570"/>
                  </a:cubicBezTo>
                  <a:lnTo>
                    <a:pt x="14907" y="13200"/>
                  </a:lnTo>
                  <a:cubicBezTo>
                    <a:pt x="14907" y="13061"/>
                    <a:pt x="14799" y="12991"/>
                    <a:pt x="14691" y="12991"/>
                  </a:cubicBezTo>
                  <a:cubicBezTo>
                    <a:pt x="14583" y="12991"/>
                    <a:pt x="14475" y="13061"/>
                    <a:pt x="14475" y="13200"/>
                  </a:cubicBezTo>
                  <a:lnTo>
                    <a:pt x="14475" y="13570"/>
                  </a:lnTo>
                  <a:cubicBezTo>
                    <a:pt x="14475" y="13848"/>
                    <a:pt x="14289" y="14064"/>
                    <a:pt x="14012" y="14064"/>
                  </a:cubicBezTo>
                  <a:lnTo>
                    <a:pt x="10185" y="14064"/>
                  </a:lnTo>
                  <a:cubicBezTo>
                    <a:pt x="9907" y="14064"/>
                    <a:pt x="9691" y="13848"/>
                    <a:pt x="9691" y="13570"/>
                  </a:cubicBezTo>
                  <a:lnTo>
                    <a:pt x="9691" y="8478"/>
                  </a:lnTo>
                  <a:cubicBezTo>
                    <a:pt x="9691" y="8231"/>
                    <a:pt x="9907" y="8015"/>
                    <a:pt x="10185" y="8015"/>
                  </a:cubicBezTo>
                  <a:lnTo>
                    <a:pt x="14012" y="8015"/>
                  </a:lnTo>
                  <a:cubicBezTo>
                    <a:pt x="14259" y="8015"/>
                    <a:pt x="14475" y="8231"/>
                    <a:pt x="14475" y="8478"/>
                  </a:cubicBezTo>
                  <a:lnTo>
                    <a:pt x="14475" y="12120"/>
                  </a:lnTo>
                  <a:cubicBezTo>
                    <a:pt x="14475" y="12212"/>
                    <a:pt x="14567" y="12336"/>
                    <a:pt x="14691" y="12336"/>
                  </a:cubicBezTo>
                  <a:lnTo>
                    <a:pt x="14691" y="12305"/>
                  </a:lnTo>
                  <a:cubicBezTo>
                    <a:pt x="14814" y="12305"/>
                    <a:pt x="14907" y="12212"/>
                    <a:pt x="14907" y="12089"/>
                  </a:cubicBezTo>
                  <a:lnTo>
                    <a:pt x="14907" y="8478"/>
                  </a:lnTo>
                  <a:cubicBezTo>
                    <a:pt x="14907" y="7984"/>
                    <a:pt x="14506" y="7583"/>
                    <a:pt x="14012" y="7583"/>
                  </a:cubicBezTo>
                  <a:lnTo>
                    <a:pt x="11234" y="7583"/>
                  </a:lnTo>
                  <a:cubicBezTo>
                    <a:pt x="11172" y="6564"/>
                    <a:pt x="10710" y="5639"/>
                    <a:pt x="10000" y="4929"/>
                  </a:cubicBezTo>
                  <a:cubicBezTo>
                    <a:pt x="9568" y="4527"/>
                    <a:pt x="9074" y="4219"/>
                    <a:pt x="8518" y="4034"/>
                  </a:cubicBezTo>
                  <a:cubicBezTo>
                    <a:pt x="8673" y="3910"/>
                    <a:pt x="8765" y="3694"/>
                    <a:pt x="8765" y="3509"/>
                  </a:cubicBezTo>
                  <a:lnTo>
                    <a:pt x="8765" y="3355"/>
                  </a:lnTo>
                  <a:cubicBezTo>
                    <a:pt x="8765" y="2954"/>
                    <a:pt x="8457" y="2645"/>
                    <a:pt x="8055" y="2645"/>
                  </a:cubicBezTo>
                  <a:lnTo>
                    <a:pt x="7901" y="2645"/>
                  </a:lnTo>
                  <a:lnTo>
                    <a:pt x="8025" y="2182"/>
                  </a:lnTo>
                  <a:cubicBezTo>
                    <a:pt x="8043" y="2031"/>
                    <a:pt x="7923" y="1937"/>
                    <a:pt x="7806" y="1937"/>
                  </a:cubicBezTo>
                  <a:cubicBezTo>
                    <a:pt x="7732" y="1937"/>
                    <a:pt x="7659" y="1975"/>
                    <a:pt x="7623" y="2059"/>
                  </a:cubicBezTo>
                  <a:lnTo>
                    <a:pt x="7438" y="2645"/>
                  </a:lnTo>
                  <a:lnTo>
                    <a:pt x="4877" y="2645"/>
                  </a:lnTo>
                  <a:lnTo>
                    <a:pt x="4352" y="762"/>
                  </a:lnTo>
                  <a:cubicBezTo>
                    <a:pt x="4290" y="670"/>
                    <a:pt x="4321" y="546"/>
                    <a:pt x="4414" y="485"/>
                  </a:cubicBezTo>
                  <a:cubicBezTo>
                    <a:pt x="4459" y="439"/>
                    <a:pt x="4537" y="411"/>
                    <a:pt x="4612" y="411"/>
                  </a:cubicBezTo>
                  <a:cubicBezTo>
                    <a:pt x="4640" y="411"/>
                    <a:pt x="4667" y="415"/>
                    <a:pt x="4691" y="423"/>
                  </a:cubicBezTo>
                  <a:cubicBezTo>
                    <a:pt x="5170" y="608"/>
                    <a:pt x="5671" y="701"/>
                    <a:pt x="6173" y="701"/>
                  </a:cubicBezTo>
                  <a:cubicBezTo>
                    <a:pt x="6674" y="701"/>
                    <a:pt x="7176" y="608"/>
                    <a:pt x="7654" y="423"/>
                  </a:cubicBezTo>
                  <a:cubicBezTo>
                    <a:pt x="7679" y="415"/>
                    <a:pt x="7704" y="411"/>
                    <a:pt x="7729" y="411"/>
                  </a:cubicBezTo>
                  <a:cubicBezTo>
                    <a:pt x="7796" y="411"/>
                    <a:pt x="7864" y="439"/>
                    <a:pt x="7932" y="485"/>
                  </a:cubicBezTo>
                  <a:cubicBezTo>
                    <a:pt x="7994" y="546"/>
                    <a:pt x="8025" y="670"/>
                    <a:pt x="7994" y="762"/>
                  </a:cubicBezTo>
                  <a:lnTo>
                    <a:pt x="7901" y="1102"/>
                  </a:lnTo>
                  <a:cubicBezTo>
                    <a:pt x="7901" y="1222"/>
                    <a:pt x="8018" y="1303"/>
                    <a:pt x="8134" y="1303"/>
                  </a:cubicBezTo>
                  <a:cubicBezTo>
                    <a:pt x="8197" y="1303"/>
                    <a:pt x="8259" y="1279"/>
                    <a:pt x="8302" y="1225"/>
                  </a:cubicBezTo>
                  <a:lnTo>
                    <a:pt x="8395" y="886"/>
                  </a:lnTo>
                  <a:cubicBezTo>
                    <a:pt x="8524" y="422"/>
                    <a:pt x="8179" y="1"/>
                    <a:pt x="7738" y="1"/>
                  </a:cubicBezTo>
                  <a:cubicBezTo>
                    <a:pt x="7651" y="1"/>
                    <a:pt x="7560" y="17"/>
                    <a:pt x="7469" y="53"/>
                  </a:cubicBezTo>
                  <a:cubicBezTo>
                    <a:pt x="7037" y="207"/>
                    <a:pt x="6589" y="284"/>
                    <a:pt x="6142" y="284"/>
                  </a:cubicBezTo>
                  <a:cubicBezTo>
                    <a:pt x="5694" y="284"/>
                    <a:pt x="5247" y="207"/>
                    <a:pt x="4815" y="53"/>
                  </a:cubicBezTo>
                  <a:cubicBezTo>
                    <a:pt x="4729" y="17"/>
                    <a:pt x="4641" y="1"/>
                    <a:pt x="45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4" name="Google Shape;12704;p23"/>
            <p:cNvSpPr/>
            <p:nvPr/>
          </p:nvSpPr>
          <p:spPr>
            <a:xfrm>
              <a:off x="4253325" y="2682325"/>
              <a:ext cx="86425" cy="41700"/>
            </a:xfrm>
            <a:custGeom>
              <a:avLst/>
              <a:gdLst/>
              <a:ahLst/>
              <a:cxnLst/>
              <a:rect l="l" t="t" r="r" b="b"/>
              <a:pathLst>
                <a:path w="3457" h="1668" extrusionOk="0">
                  <a:moveTo>
                    <a:pt x="3024" y="433"/>
                  </a:moveTo>
                  <a:lnTo>
                    <a:pt x="3024" y="1235"/>
                  </a:lnTo>
                  <a:lnTo>
                    <a:pt x="432" y="1235"/>
                  </a:lnTo>
                  <a:lnTo>
                    <a:pt x="432" y="433"/>
                  </a:lnTo>
                  <a:close/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1451"/>
                  </a:lnTo>
                  <a:cubicBezTo>
                    <a:pt x="0" y="1575"/>
                    <a:pt x="93" y="1667"/>
                    <a:pt x="216" y="1667"/>
                  </a:cubicBezTo>
                  <a:lnTo>
                    <a:pt x="3241" y="1667"/>
                  </a:lnTo>
                  <a:cubicBezTo>
                    <a:pt x="3364" y="1667"/>
                    <a:pt x="3457" y="1575"/>
                    <a:pt x="3457" y="1451"/>
                  </a:cubicBezTo>
                  <a:lnTo>
                    <a:pt x="3457" y="217"/>
                  </a:lnTo>
                  <a:cubicBezTo>
                    <a:pt x="3457" y="93"/>
                    <a:pt x="3364" y="1"/>
                    <a:pt x="3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5" name="Google Shape;12705;p23"/>
            <p:cNvSpPr/>
            <p:nvPr/>
          </p:nvSpPr>
          <p:spPr>
            <a:xfrm>
              <a:off x="4252550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4"/>
                    <a:pt x="278" y="404"/>
                  </a:cubicBezTo>
                  <a:cubicBezTo>
                    <a:pt x="546" y="404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6" name="Google Shape;12706;p23"/>
            <p:cNvSpPr/>
            <p:nvPr/>
          </p:nvSpPr>
          <p:spPr>
            <a:xfrm>
              <a:off x="42772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76" y="404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7" name="Google Shape;12707;p23"/>
            <p:cNvSpPr/>
            <p:nvPr/>
          </p:nvSpPr>
          <p:spPr>
            <a:xfrm>
              <a:off x="4301925" y="274015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37" y="1"/>
                  </a:moveTo>
                  <a:cubicBezTo>
                    <a:pt x="328" y="1"/>
                    <a:pt x="319" y="1"/>
                    <a:pt x="309" y="2"/>
                  </a:cubicBezTo>
                  <a:cubicBezTo>
                    <a:pt x="0" y="2"/>
                    <a:pt x="0" y="404"/>
                    <a:pt x="309" y="404"/>
                  </a:cubicBezTo>
                  <a:cubicBezTo>
                    <a:pt x="577" y="404"/>
                    <a:pt x="586" y="1"/>
                    <a:pt x="3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8" name="Google Shape;12708;p23"/>
            <p:cNvSpPr/>
            <p:nvPr/>
          </p:nvSpPr>
          <p:spPr>
            <a:xfrm>
              <a:off x="4327375" y="274015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9" y="2"/>
                  </a:cubicBezTo>
                  <a:cubicBezTo>
                    <a:pt x="1" y="2"/>
                    <a:pt x="1" y="404"/>
                    <a:pt x="279" y="404"/>
                  </a:cubicBezTo>
                  <a:cubicBezTo>
                    <a:pt x="547" y="404"/>
                    <a:pt x="556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09" name="Google Shape;12709;p23"/>
            <p:cNvSpPr/>
            <p:nvPr/>
          </p:nvSpPr>
          <p:spPr>
            <a:xfrm>
              <a:off x="4252550" y="2763300"/>
              <a:ext cx="13900" cy="10100"/>
            </a:xfrm>
            <a:custGeom>
              <a:avLst/>
              <a:gdLst/>
              <a:ahLst/>
              <a:cxnLst/>
              <a:rect l="l" t="t" r="r" b="b"/>
              <a:pathLst>
                <a:path w="556" h="404" extrusionOk="0">
                  <a:moveTo>
                    <a:pt x="306" y="1"/>
                  </a:moveTo>
                  <a:cubicBezTo>
                    <a:pt x="297" y="1"/>
                    <a:pt x="288" y="1"/>
                    <a:pt x="278" y="2"/>
                  </a:cubicBezTo>
                  <a:cubicBezTo>
                    <a:pt x="0" y="2"/>
                    <a:pt x="0" y="403"/>
                    <a:pt x="278" y="403"/>
                  </a:cubicBezTo>
                  <a:cubicBezTo>
                    <a:pt x="546" y="403"/>
                    <a:pt x="555" y="1"/>
                    <a:pt x="3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0" name="Google Shape;12710;p23"/>
            <p:cNvSpPr/>
            <p:nvPr/>
          </p:nvSpPr>
          <p:spPr>
            <a:xfrm>
              <a:off x="4277225" y="2763300"/>
              <a:ext cx="14675" cy="10100"/>
            </a:xfrm>
            <a:custGeom>
              <a:avLst/>
              <a:gdLst/>
              <a:ahLst/>
              <a:cxnLst/>
              <a:rect l="l" t="t" r="r" b="b"/>
              <a:pathLst>
                <a:path w="587" h="404" extrusionOk="0">
                  <a:moveTo>
                    <a:pt x="309" y="1"/>
                  </a:moveTo>
                  <a:cubicBezTo>
                    <a:pt x="299" y="1"/>
                    <a:pt x="289" y="1"/>
                    <a:pt x="279" y="2"/>
                  </a:cubicBezTo>
                  <a:cubicBezTo>
                    <a:pt x="1" y="2"/>
                    <a:pt x="1" y="403"/>
                    <a:pt x="279" y="403"/>
                  </a:cubicBezTo>
                  <a:cubicBezTo>
                    <a:pt x="576" y="403"/>
                    <a:pt x="587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1" name="Google Shape;12711;p23"/>
            <p:cNvSpPr/>
            <p:nvPr/>
          </p:nvSpPr>
          <p:spPr>
            <a:xfrm>
              <a:off x="4301925" y="27618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cubicBezTo>
                    <a:pt x="587" y="433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2" name="Google Shape;12712;p23"/>
            <p:cNvSpPr/>
            <p:nvPr/>
          </p:nvSpPr>
          <p:spPr>
            <a:xfrm>
              <a:off x="4252550" y="2786500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3" name="Google Shape;12713;p23"/>
            <p:cNvSpPr/>
            <p:nvPr/>
          </p:nvSpPr>
          <p:spPr>
            <a:xfrm>
              <a:off x="4277225" y="2786500"/>
              <a:ext cx="14700" cy="10825"/>
            </a:xfrm>
            <a:custGeom>
              <a:avLst/>
              <a:gdLst/>
              <a:ahLst/>
              <a:cxnLst/>
              <a:rect l="l" t="t" r="r" b="b"/>
              <a:pathLst>
                <a:path w="588" h="433" extrusionOk="0">
                  <a:moveTo>
                    <a:pt x="279" y="0"/>
                  </a:moveTo>
                  <a:cubicBezTo>
                    <a:pt x="1" y="0"/>
                    <a:pt x="1" y="432"/>
                    <a:pt x="279" y="432"/>
                  </a:cubicBezTo>
                  <a:cubicBezTo>
                    <a:pt x="587" y="432"/>
                    <a:pt x="587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4" name="Google Shape;12714;p23"/>
            <p:cNvSpPr/>
            <p:nvPr/>
          </p:nvSpPr>
          <p:spPr>
            <a:xfrm>
              <a:off x="4301925" y="2786500"/>
              <a:ext cx="14675" cy="10825"/>
            </a:xfrm>
            <a:custGeom>
              <a:avLst/>
              <a:gdLst/>
              <a:ahLst/>
              <a:cxnLst/>
              <a:rect l="l" t="t" r="r" b="b"/>
              <a:pathLst>
                <a:path w="587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cubicBezTo>
                    <a:pt x="587" y="432"/>
                    <a:pt x="587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15" name="Google Shape;12715;p23"/>
          <p:cNvSpPr/>
          <p:nvPr/>
        </p:nvSpPr>
        <p:spPr>
          <a:xfrm>
            <a:off x="4763331" y="1768868"/>
            <a:ext cx="364175" cy="355725"/>
          </a:xfrm>
          <a:custGeom>
            <a:avLst/>
            <a:gdLst/>
            <a:ahLst/>
            <a:cxnLst/>
            <a:rect l="l" t="t" r="r" b="b"/>
            <a:pathLst>
              <a:path w="14567" h="14229" extrusionOk="0">
                <a:moveTo>
                  <a:pt x="6157" y="209"/>
                </a:moveTo>
                <a:cubicBezTo>
                  <a:pt x="7199" y="209"/>
                  <a:pt x="8240" y="911"/>
                  <a:pt x="8240" y="2316"/>
                </a:cubicBezTo>
                <a:lnTo>
                  <a:pt x="8240" y="3550"/>
                </a:lnTo>
                <a:lnTo>
                  <a:pt x="4074" y="3550"/>
                </a:lnTo>
                <a:lnTo>
                  <a:pt x="4074" y="2316"/>
                </a:lnTo>
                <a:cubicBezTo>
                  <a:pt x="4074" y="911"/>
                  <a:pt x="5115" y="209"/>
                  <a:pt x="6157" y="209"/>
                </a:cubicBezTo>
                <a:close/>
                <a:moveTo>
                  <a:pt x="10894" y="6945"/>
                </a:moveTo>
                <a:lnTo>
                  <a:pt x="10894" y="8148"/>
                </a:lnTo>
                <a:lnTo>
                  <a:pt x="10092" y="8148"/>
                </a:lnTo>
                <a:lnTo>
                  <a:pt x="10092" y="7871"/>
                </a:lnTo>
                <a:cubicBezTo>
                  <a:pt x="10092" y="7377"/>
                  <a:pt x="10431" y="6976"/>
                  <a:pt x="10894" y="6945"/>
                </a:cubicBezTo>
                <a:close/>
                <a:moveTo>
                  <a:pt x="11326" y="6976"/>
                </a:moveTo>
                <a:cubicBezTo>
                  <a:pt x="11697" y="7099"/>
                  <a:pt x="11913" y="7469"/>
                  <a:pt x="11913" y="7840"/>
                </a:cubicBezTo>
                <a:lnTo>
                  <a:pt x="11913" y="7871"/>
                </a:lnTo>
                <a:lnTo>
                  <a:pt x="11913" y="8148"/>
                </a:lnTo>
                <a:lnTo>
                  <a:pt x="11326" y="8148"/>
                </a:lnTo>
                <a:lnTo>
                  <a:pt x="11326" y="6976"/>
                </a:lnTo>
                <a:close/>
                <a:moveTo>
                  <a:pt x="13425" y="8550"/>
                </a:moveTo>
                <a:lnTo>
                  <a:pt x="13425" y="12623"/>
                </a:lnTo>
                <a:lnTo>
                  <a:pt x="12592" y="12623"/>
                </a:lnTo>
                <a:cubicBezTo>
                  <a:pt x="12314" y="12623"/>
                  <a:pt x="12314" y="13025"/>
                  <a:pt x="12592" y="13025"/>
                </a:cubicBezTo>
                <a:lnTo>
                  <a:pt x="13518" y="13025"/>
                </a:lnTo>
                <a:lnTo>
                  <a:pt x="13950" y="13796"/>
                </a:lnTo>
                <a:lnTo>
                  <a:pt x="8055" y="13827"/>
                </a:lnTo>
                <a:lnTo>
                  <a:pt x="8055" y="13827"/>
                </a:lnTo>
                <a:lnTo>
                  <a:pt x="8487" y="13055"/>
                </a:lnTo>
                <a:lnTo>
                  <a:pt x="11481" y="13055"/>
                </a:lnTo>
                <a:cubicBezTo>
                  <a:pt x="11758" y="13055"/>
                  <a:pt x="11758" y="12623"/>
                  <a:pt x="11481" y="12623"/>
                </a:cubicBezTo>
                <a:lnTo>
                  <a:pt x="8580" y="12623"/>
                </a:lnTo>
                <a:lnTo>
                  <a:pt x="8580" y="8550"/>
                </a:lnTo>
                <a:lnTo>
                  <a:pt x="9660" y="8550"/>
                </a:lnTo>
                <a:lnTo>
                  <a:pt x="9660" y="9074"/>
                </a:lnTo>
                <a:cubicBezTo>
                  <a:pt x="9660" y="9213"/>
                  <a:pt x="9768" y="9283"/>
                  <a:pt x="9876" y="9283"/>
                </a:cubicBezTo>
                <a:cubicBezTo>
                  <a:pt x="9984" y="9283"/>
                  <a:pt x="10092" y="9213"/>
                  <a:pt x="10092" y="9074"/>
                </a:cubicBezTo>
                <a:lnTo>
                  <a:pt x="10092" y="8550"/>
                </a:lnTo>
                <a:lnTo>
                  <a:pt x="11913" y="8550"/>
                </a:lnTo>
                <a:lnTo>
                  <a:pt x="11913" y="9074"/>
                </a:lnTo>
                <a:cubicBezTo>
                  <a:pt x="11913" y="9213"/>
                  <a:pt x="12021" y="9283"/>
                  <a:pt x="12129" y="9283"/>
                </a:cubicBezTo>
                <a:cubicBezTo>
                  <a:pt x="12237" y="9283"/>
                  <a:pt x="12345" y="9213"/>
                  <a:pt x="12345" y="9074"/>
                </a:cubicBezTo>
                <a:lnTo>
                  <a:pt x="12345" y="8550"/>
                </a:lnTo>
                <a:close/>
                <a:moveTo>
                  <a:pt x="8178" y="11512"/>
                </a:moveTo>
                <a:lnTo>
                  <a:pt x="8178" y="12778"/>
                </a:lnTo>
                <a:lnTo>
                  <a:pt x="7592" y="13827"/>
                </a:lnTo>
                <a:lnTo>
                  <a:pt x="556" y="13827"/>
                </a:lnTo>
                <a:lnTo>
                  <a:pt x="1358" y="11512"/>
                </a:lnTo>
                <a:close/>
                <a:moveTo>
                  <a:pt x="6157" y="1"/>
                </a:moveTo>
                <a:cubicBezTo>
                  <a:pt x="4961" y="1"/>
                  <a:pt x="3765" y="772"/>
                  <a:pt x="3642" y="2316"/>
                </a:cubicBezTo>
                <a:lnTo>
                  <a:pt x="3642" y="3550"/>
                </a:lnTo>
                <a:lnTo>
                  <a:pt x="1204" y="3550"/>
                </a:lnTo>
                <a:cubicBezTo>
                  <a:pt x="1080" y="3550"/>
                  <a:pt x="988" y="3643"/>
                  <a:pt x="988" y="3766"/>
                </a:cubicBezTo>
                <a:lnTo>
                  <a:pt x="988" y="4692"/>
                </a:lnTo>
                <a:cubicBezTo>
                  <a:pt x="988" y="4831"/>
                  <a:pt x="1096" y="4900"/>
                  <a:pt x="1204" y="4900"/>
                </a:cubicBezTo>
                <a:cubicBezTo>
                  <a:pt x="1312" y="4900"/>
                  <a:pt x="1420" y="4831"/>
                  <a:pt x="1420" y="4692"/>
                </a:cubicBezTo>
                <a:lnTo>
                  <a:pt x="1420" y="3982"/>
                </a:lnTo>
                <a:lnTo>
                  <a:pt x="3642" y="3982"/>
                </a:lnTo>
                <a:lnTo>
                  <a:pt x="3642" y="5340"/>
                </a:lnTo>
                <a:cubicBezTo>
                  <a:pt x="3642" y="5479"/>
                  <a:pt x="3750" y="5548"/>
                  <a:pt x="3858" y="5548"/>
                </a:cubicBezTo>
                <a:cubicBezTo>
                  <a:pt x="3966" y="5548"/>
                  <a:pt x="4074" y="5479"/>
                  <a:pt x="4074" y="5340"/>
                </a:cubicBezTo>
                <a:lnTo>
                  <a:pt x="4074" y="3982"/>
                </a:lnTo>
                <a:lnTo>
                  <a:pt x="8240" y="3982"/>
                </a:lnTo>
                <a:lnTo>
                  <a:pt x="8240" y="5340"/>
                </a:lnTo>
                <a:cubicBezTo>
                  <a:pt x="8240" y="5479"/>
                  <a:pt x="8348" y="5548"/>
                  <a:pt x="8456" y="5548"/>
                </a:cubicBezTo>
                <a:cubicBezTo>
                  <a:pt x="8564" y="5548"/>
                  <a:pt x="8672" y="5479"/>
                  <a:pt x="8672" y="5340"/>
                </a:cubicBezTo>
                <a:lnTo>
                  <a:pt x="8672" y="3982"/>
                </a:lnTo>
                <a:lnTo>
                  <a:pt x="10894" y="3982"/>
                </a:lnTo>
                <a:lnTo>
                  <a:pt x="10894" y="6513"/>
                </a:lnTo>
                <a:cubicBezTo>
                  <a:pt x="10215" y="6574"/>
                  <a:pt x="9660" y="7161"/>
                  <a:pt x="9660" y="7871"/>
                </a:cubicBezTo>
                <a:lnTo>
                  <a:pt x="9660" y="8148"/>
                </a:lnTo>
                <a:lnTo>
                  <a:pt x="8364" y="8148"/>
                </a:lnTo>
                <a:cubicBezTo>
                  <a:pt x="8271" y="8148"/>
                  <a:pt x="8148" y="8241"/>
                  <a:pt x="8178" y="8364"/>
                </a:cubicBezTo>
                <a:lnTo>
                  <a:pt x="8178" y="11080"/>
                </a:lnTo>
                <a:lnTo>
                  <a:pt x="1420" y="11080"/>
                </a:lnTo>
                <a:lnTo>
                  <a:pt x="1420" y="5772"/>
                </a:lnTo>
                <a:cubicBezTo>
                  <a:pt x="1420" y="5633"/>
                  <a:pt x="1312" y="5564"/>
                  <a:pt x="1204" y="5564"/>
                </a:cubicBezTo>
                <a:cubicBezTo>
                  <a:pt x="1096" y="5564"/>
                  <a:pt x="988" y="5633"/>
                  <a:pt x="988" y="5772"/>
                </a:cubicBezTo>
                <a:lnTo>
                  <a:pt x="988" y="11265"/>
                </a:lnTo>
                <a:lnTo>
                  <a:pt x="31" y="13950"/>
                </a:lnTo>
                <a:cubicBezTo>
                  <a:pt x="0" y="14105"/>
                  <a:pt x="93" y="14228"/>
                  <a:pt x="247" y="14228"/>
                </a:cubicBezTo>
                <a:lnTo>
                  <a:pt x="14289" y="14228"/>
                </a:lnTo>
                <a:cubicBezTo>
                  <a:pt x="14443" y="14228"/>
                  <a:pt x="14567" y="14074"/>
                  <a:pt x="14474" y="13920"/>
                </a:cubicBezTo>
                <a:lnTo>
                  <a:pt x="13857" y="12778"/>
                </a:lnTo>
                <a:lnTo>
                  <a:pt x="13857" y="8364"/>
                </a:lnTo>
                <a:cubicBezTo>
                  <a:pt x="13857" y="8241"/>
                  <a:pt x="13764" y="8148"/>
                  <a:pt x="13641" y="8148"/>
                </a:cubicBezTo>
                <a:lnTo>
                  <a:pt x="12345" y="8148"/>
                </a:lnTo>
                <a:lnTo>
                  <a:pt x="12345" y="7871"/>
                </a:lnTo>
                <a:cubicBezTo>
                  <a:pt x="12345" y="7253"/>
                  <a:pt x="11913" y="6698"/>
                  <a:pt x="11326" y="6544"/>
                </a:cubicBezTo>
                <a:lnTo>
                  <a:pt x="11326" y="3766"/>
                </a:lnTo>
                <a:cubicBezTo>
                  <a:pt x="11326" y="3643"/>
                  <a:pt x="11234" y="3550"/>
                  <a:pt x="11110" y="3550"/>
                </a:cubicBezTo>
                <a:lnTo>
                  <a:pt x="8672" y="3550"/>
                </a:lnTo>
                <a:lnTo>
                  <a:pt x="8672" y="2316"/>
                </a:lnTo>
                <a:cubicBezTo>
                  <a:pt x="8549" y="772"/>
                  <a:pt x="7353" y="1"/>
                  <a:pt x="615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16" name="Google Shape;12716;p23"/>
          <p:cNvGrpSpPr/>
          <p:nvPr/>
        </p:nvGrpSpPr>
        <p:grpSpPr>
          <a:xfrm>
            <a:off x="1074538" y="3466328"/>
            <a:ext cx="361900" cy="274675"/>
            <a:chOff x="5505525" y="1948600"/>
            <a:chExt cx="361900" cy="274675"/>
          </a:xfrm>
        </p:grpSpPr>
        <p:sp>
          <p:nvSpPr>
            <p:cNvPr id="12717" name="Google Shape;12717;p23"/>
            <p:cNvSpPr/>
            <p:nvPr/>
          </p:nvSpPr>
          <p:spPr>
            <a:xfrm>
              <a:off x="5505525" y="1948600"/>
              <a:ext cx="361900" cy="274675"/>
            </a:xfrm>
            <a:custGeom>
              <a:avLst/>
              <a:gdLst/>
              <a:ahLst/>
              <a:cxnLst/>
              <a:rect l="l" t="t" r="r" b="b"/>
              <a:pathLst>
                <a:path w="14476" h="10987" extrusionOk="0">
                  <a:moveTo>
                    <a:pt x="12592" y="3333"/>
                  </a:moveTo>
                  <a:cubicBezTo>
                    <a:pt x="12469" y="3518"/>
                    <a:pt x="12376" y="3734"/>
                    <a:pt x="12376" y="3981"/>
                  </a:cubicBezTo>
                  <a:lnTo>
                    <a:pt x="12376" y="8209"/>
                  </a:lnTo>
                  <a:lnTo>
                    <a:pt x="11204" y="8209"/>
                  </a:lnTo>
                  <a:lnTo>
                    <a:pt x="11204" y="3333"/>
                  </a:lnTo>
                  <a:close/>
                  <a:moveTo>
                    <a:pt x="10772" y="432"/>
                  </a:moveTo>
                  <a:lnTo>
                    <a:pt x="10772" y="9104"/>
                  </a:lnTo>
                  <a:cubicBezTo>
                    <a:pt x="10772" y="9660"/>
                    <a:pt x="11019" y="10185"/>
                    <a:pt x="11451" y="10524"/>
                  </a:cubicBezTo>
                  <a:lnTo>
                    <a:pt x="1853" y="10524"/>
                  </a:lnTo>
                  <a:cubicBezTo>
                    <a:pt x="1050" y="10524"/>
                    <a:pt x="433" y="9876"/>
                    <a:pt x="433" y="9104"/>
                  </a:cubicBez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9073"/>
                  </a:lnTo>
                  <a:cubicBezTo>
                    <a:pt x="1" y="10123"/>
                    <a:pt x="803" y="10956"/>
                    <a:pt x="1853" y="10987"/>
                  </a:cubicBezTo>
                  <a:lnTo>
                    <a:pt x="12623" y="10987"/>
                  </a:lnTo>
                  <a:cubicBezTo>
                    <a:pt x="13642" y="10956"/>
                    <a:pt x="14475" y="10154"/>
                    <a:pt x="14475" y="9104"/>
                  </a:cubicBezTo>
                  <a:lnTo>
                    <a:pt x="14475" y="7901"/>
                  </a:lnTo>
                  <a:cubicBezTo>
                    <a:pt x="14475" y="7762"/>
                    <a:pt x="14375" y="7692"/>
                    <a:pt x="14274" y="7692"/>
                  </a:cubicBezTo>
                  <a:cubicBezTo>
                    <a:pt x="14174" y="7692"/>
                    <a:pt x="14074" y="7762"/>
                    <a:pt x="14074" y="7901"/>
                  </a:cubicBezTo>
                  <a:lnTo>
                    <a:pt x="14074" y="9104"/>
                  </a:lnTo>
                  <a:cubicBezTo>
                    <a:pt x="14074" y="9876"/>
                    <a:pt x="13426" y="10524"/>
                    <a:pt x="12623" y="10524"/>
                  </a:cubicBezTo>
                  <a:cubicBezTo>
                    <a:pt x="11852" y="10524"/>
                    <a:pt x="11204" y="9876"/>
                    <a:pt x="11204" y="9104"/>
                  </a:cubicBezTo>
                  <a:lnTo>
                    <a:pt x="11204" y="8672"/>
                  </a:lnTo>
                  <a:lnTo>
                    <a:pt x="12592" y="8672"/>
                  </a:lnTo>
                  <a:cubicBezTo>
                    <a:pt x="12716" y="8672"/>
                    <a:pt x="12809" y="8549"/>
                    <a:pt x="12809" y="8456"/>
                  </a:cubicBezTo>
                  <a:lnTo>
                    <a:pt x="12809" y="3981"/>
                  </a:lnTo>
                  <a:cubicBezTo>
                    <a:pt x="12778" y="3534"/>
                    <a:pt x="13109" y="3310"/>
                    <a:pt x="13441" y="3310"/>
                  </a:cubicBezTo>
                  <a:cubicBezTo>
                    <a:pt x="13773" y="3310"/>
                    <a:pt x="14105" y="3534"/>
                    <a:pt x="14074" y="3981"/>
                  </a:cubicBezTo>
                  <a:lnTo>
                    <a:pt x="14074" y="6821"/>
                  </a:lnTo>
                  <a:cubicBezTo>
                    <a:pt x="14043" y="6913"/>
                    <a:pt x="14166" y="7037"/>
                    <a:pt x="14259" y="7037"/>
                  </a:cubicBezTo>
                  <a:cubicBezTo>
                    <a:pt x="14382" y="7037"/>
                    <a:pt x="14475" y="6913"/>
                    <a:pt x="14475" y="6821"/>
                  </a:cubicBezTo>
                  <a:lnTo>
                    <a:pt x="14475" y="3981"/>
                  </a:lnTo>
                  <a:cubicBezTo>
                    <a:pt x="14475" y="3395"/>
                    <a:pt x="14043" y="2932"/>
                    <a:pt x="13457" y="2932"/>
                  </a:cubicBezTo>
                  <a:lnTo>
                    <a:pt x="11204" y="2932"/>
                  </a:lnTo>
                  <a:lnTo>
                    <a:pt x="11204" y="216"/>
                  </a:lnTo>
                  <a:cubicBezTo>
                    <a:pt x="11204" y="93"/>
                    <a:pt x="11111" y="0"/>
                    <a:pt x="109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8" name="Google Shape;12718;p23"/>
            <p:cNvSpPr/>
            <p:nvPr/>
          </p:nvSpPr>
          <p:spPr>
            <a:xfrm>
              <a:off x="5632850" y="209442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19" name="Google Shape;12719;p23"/>
            <p:cNvSpPr/>
            <p:nvPr/>
          </p:nvSpPr>
          <p:spPr>
            <a:xfrm>
              <a:off x="5632850" y="2146075"/>
              <a:ext cx="114200" cy="10075"/>
            </a:xfrm>
            <a:custGeom>
              <a:avLst/>
              <a:gdLst/>
              <a:ahLst/>
              <a:cxnLst/>
              <a:rect l="l" t="t" r="r" b="b"/>
              <a:pathLst>
                <a:path w="4568" h="403" extrusionOk="0">
                  <a:moveTo>
                    <a:pt x="4318" y="0"/>
                  </a:moveTo>
                  <a:cubicBezTo>
                    <a:pt x="4309" y="0"/>
                    <a:pt x="4299" y="1"/>
                    <a:pt x="4290" y="2"/>
                  </a:cubicBezTo>
                  <a:lnTo>
                    <a:pt x="309" y="2"/>
                  </a:lnTo>
                  <a:cubicBezTo>
                    <a:pt x="0" y="2"/>
                    <a:pt x="0" y="403"/>
                    <a:pt x="309" y="403"/>
                  </a:cubicBezTo>
                  <a:lnTo>
                    <a:pt x="4290" y="403"/>
                  </a:lnTo>
                  <a:cubicBezTo>
                    <a:pt x="4558" y="403"/>
                    <a:pt x="4567" y="0"/>
                    <a:pt x="43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0" name="Google Shape;12720;p23"/>
            <p:cNvSpPr/>
            <p:nvPr/>
          </p:nvSpPr>
          <p:spPr>
            <a:xfrm>
              <a:off x="5632850" y="2170800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2"/>
                    <a:pt x="309" y="432"/>
                  </a:cubicBezTo>
                  <a:lnTo>
                    <a:pt x="4290" y="432"/>
                  </a:lnTo>
                  <a:cubicBezTo>
                    <a:pt x="4568" y="432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1" name="Google Shape;12721;p23"/>
            <p:cNvSpPr/>
            <p:nvPr/>
          </p:nvSpPr>
          <p:spPr>
            <a:xfrm>
              <a:off x="5632850" y="2119875"/>
              <a:ext cx="114200" cy="10825"/>
            </a:xfrm>
            <a:custGeom>
              <a:avLst/>
              <a:gdLst/>
              <a:ahLst/>
              <a:cxnLst/>
              <a:rect l="l" t="t" r="r" b="b"/>
              <a:pathLst>
                <a:path w="4568" h="433" extrusionOk="0">
                  <a:moveTo>
                    <a:pt x="309" y="0"/>
                  </a:moveTo>
                  <a:cubicBezTo>
                    <a:pt x="0" y="0"/>
                    <a:pt x="0" y="433"/>
                    <a:pt x="309" y="433"/>
                  </a:cubicBezTo>
                  <a:lnTo>
                    <a:pt x="4290" y="433"/>
                  </a:lnTo>
                  <a:cubicBezTo>
                    <a:pt x="4568" y="433"/>
                    <a:pt x="4568" y="0"/>
                    <a:pt x="42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2" name="Google Shape;12722;p23"/>
            <p:cNvSpPr/>
            <p:nvPr/>
          </p:nvSpPr>
          <p:spPr>
            <a:xfrm>
              <a:off x="5543350" y="2093650"/>
              <a:ext cx="75625" cy="87975"/>
            </a:xfrm>
            <a:custGeom>
              <a:avLst/>
              <a:gdLst/>
              <a:ahLst/>
              <a:cxnLst/>
              <a:rect l="l" t="t" r="r" b="b"/>
              <a:pathLst>
                <a:path w="3025" h="3519" extrusionOk="0">
                  <a:moveTo>
                    <a:pt x="2623" y="432"/>
                  </a:moveTo>
                  <a:lnTo>
                    <a:pt x="2623" y="3086"/>
                  </a:lnTo>
                  <a:lnTo>
                    <a:pt x="432" y="3086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3302"/>
                  </a:lnTo>
                  <a:cubicBezTo>
                    <a:pt x="0" y="3426"/>
                    <a:pt x="93" y="3518"/>
                    <a:pt x="216" y="3518"/>
                  </a:cubicBezTo>
                  <a:lnTo>
                    <a:pt x="2809" y="3518"/>
                  </a:lnTo>
                  <a:cubicBezTo>
                    <a:pt x="2932" y="3518"/>
                    <a:pt x="3025" y="3426"/>
                    <a:pt x="3025" y="3302"/>
                  </a:cubicBezTo>
                  <a:lnTo>
                    <a:pt x="3025" y="216"/>
                  </a:lnTo>
                  <a:cubicBezTo>
                    <a:pt x="3025" y="93"/>
                    <a:pt x="2932" y="0"/>
                    <a:pt x="28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3" name="Google Shape;12723;p23"/>
            <p:cNvSpPr/>
            <p:nvPr/>
          </p:nvSpPr>
          <p:spPr>
            <a:xfrm>
              <a:off x="5543350" y="1989475"/>
              <a:ext cx="206025" cy="79500"/>
            </a:xfrm>
            <a:custGeom>
              <a:avLst/>
              <a:gdLst/>
              <a:ahLst/>
              <a:cxnLst/>
              <a:rect l="l" t="t" r="r" b="b"/>
              <a:pathLst>
                <a:path w="8241" h="3180" extrusionOk="0">
                  <a:moveTo>
                    <a:pt x="216" y="1"/>
                  </a:moveTo>
                  <a:cubicBezTo>
                    <a:pt x="93" y="1"/>
                    <a:pt x="0" y="93"/>
                    <a:pt x="0" y="217"/>
                  </a:cubicBezTo>
                  <a:lnTo>
                    <a:pt x="0" y="865"/>
                  </a:lnTo>
                  <a:cubicBezTo>
                    <a:pt x="0" y="1004"/>
                    <a:pt x="108" y="1073"/>
                    <a:pt x="216" y="1073"/>
                  </a:cubicBezTo>
                  <a:cubicBezTo>
                    <a:pt x="324" y="1073"/>
                    <a:pt x="432" y="1004"/>
                    <a:pt x="432" y="865"/>
                  </a:cubicBezTo>
                  <a:lnTo>
                    <a:pt x="432" y="433"/>
                  </a:lnTo>
                  <a:lnTo>
                    <a:pt x="7808" y="433"/>
                  </a:lnTo>
                  <a:lnTo>
                    <a:pt x="7808" y="2748"/>
                  </a:lnTo>
                  <a:lnTo>
                    <a:pt x="432" y="2748"/>
                  </a:lnTo>
                  <a:lnTo>
                    <a:pt x="432" y="1883"/>
                  </a:lnTo>
                  <a:cubicBezTo>
                    <a:pt x="432" y="1744"/>
                    <a:pt x="324" y="1675"/>
                    <a:pt x="216" y="1675"/>
                  </a:cubicBezTo>
                  <a:cubicBezTo>
                    <a:pt x="108" y="1675"/>
                    <a:pt x="0" y="1744"/>
                    <a:pt x="0" y="1883"/>
                  </a:cubicBezTo>
                  <a:lnTo>
                    <a:pt x="0" y="2964"/>
                  </a:lnTo>
                  <a:cubicBezTo>
                    <a:pt x="0" y="3087"/>
                    <a:pt x="93" y="3180"/>
                    <a:pt x="216" y="3180"/>
                  </a:cubicBezTo>
                  <a:lnTo>
                    <a:pt x="8024" y="3180"/>
                  </a:lnTo>
                  <a:cubicBezTo>
                    <a:pt x="8148" y="3180"/>
                    <a:pt x="8240" y="3087"/>
                    <a:pt x="8240" y="2964"/>
                  </a:cubicBezTo>
                  <a:lnTo>
                    <a:pt x="8240" y="217"/>
                  </a:lnTo>
                  <a:cubicBezTo>
                    <a:pt x="8240" y="93"/>
                    <a:pt x="8148" y="1"/>
                    <a:pt x="8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24" name="Google Shape;12724;p23"/>
          <p:cNvSpPr/>
          <p:nvPr/>
        </p:nvSpPr>
        <p:spPr>
          <a:xfrm>
            <a:off x="1769969" y="3422341"/>
            <a:ext cx="361100" cy="362650"/>
          </a:xfrm>
          <a:custGeom>
            <a:avLst/>
            <a:gdLst/>
            <a:ahLst/>
            <a:cxnLst/>
            <a:rect l="l" t="t" r="r" b="b"/>
            <a:pathLst>
              <a:path w="14444" h="14506" extrusionOk="0">
                <a:moveTo>
                  <a:pt x="7716" y="1790"/>
                </a:moveTo>
                <a:cubicBezTo>
                  <a:pt x="8148" y="1790"/>
                  <a:pt x="8457" y="2129"/>
                  <a:pt x="8457" y="2531"/>
                </a:cubicBezTo>
                <a:lnTo>
                  <a:pt x="8457" y="2685"/>
                </a:lnTo>
                <a:lnTo>
                  <a:pt x="8364" y="2685"/>
                </a:lnTo>
                <a:cubicBezTo>
                  <a:pt x="8086" y="2685"/>
                  <a:pt x="8086" y="3117"/>
                  <a:pt x="8364" y="3117"/>
                </a:cubicBezTo>
                <a:lnTo>
                  <a:pt x="8889" y="3117"/>
                </a:lnTo>
                <a:cubicBezTo>
                  <a:pt x="9259" y="3117"/>
                  <a:pt x="9568" y="3426"/>
                  <a:pt x="9568" y="3796"/>
                </a:cubicBezTo>
                <a:lnTo>
                  <a:pt x="9568" y="4105"/>
                </a:lnTo>
                <a:cubicBezTo>
                  <a:pt x="9568" y="4537"/>
                  <a:pt x="9228" y="4876"/>
                  <a:pt x="8796" y="4876"/>
                </a:cubicBezTo>
                <a:lnTo>
                  <a:pt x="5648" y="4876"/>
                </a:lnTo>
                <a:cubicBezTo>
                  <a:pt x="5216" y="4876"/>
                  <a:pt x="4877" y="4537"/>
                  <a:pt x="4877" y="4105"/>
                </a:cubicBezTo>
                <a:lnTo>
                  <a:pt x="4907" y="3796"/>
                </a:lnTo>
                <a:cubicBezTo>
                  <a:pt x="4907" y="3395"/>
                  <a:pt x="5216" y="3086"/>
                  <a:pt x="5617" y="3086"/>
                </a:cubicBezTo>
                <a:lnTo>
                  <a:pt x="7346" y="3086"/>
                </a:lnTo>
                <a:cubicBezTo>
                  <a:pt x="7623" y="3086"/>
                  <a:pt x="7623" y="2654"/>
                  <a:pt x="7346" y="2654"/>
                </a:cubicBezTo>
                <a:lnTo>
                  <a:pt x="5988" y="2654"/>
                </a:lnTo>
                <a:lnTo>
                  <a:pt x="5988" y="2531"/>
                </a:lnTo>
                <a:cubicBezTo>
                  <a:pt x="5988" y="2129"/>
                  <a:pt x="6327" y="1790"/>
                  <a:pt x="6728" y="1790"/>
                </a:cubicBezTo>
                <a:close/>
                <a:moveTo>
                  <a:pt x="9568" y="5056"/>
                </a:moveTo>
                <a:lnTo>
                  <a:pt x="9568" y="6913"/>
                </a:lnTo>
                <a:cubicBezTo>
                  <a:pt x="9568" y="8086"/>
                  <a:pt x="8642" y="9104"/>
                  <a:pt x="7438" y="9228"/>
                </a:cubicBezTo>
                <a:lnTo>
                  <a:pt x="7438" y="5308"/>
                </a:lnTo>
                <a:lnTo>
                  <a:pt x="8827" y="5308"/>
                </a:lnTo>
                <a:cubicBezTo>
                  <a:pt x="9092" y="5308"/>
                  <a:pt x="9356" y="5224"/>
                  <a:pt x="9568" y="5056"/>
                </a:cubicBezTo>
                <a:close/>
                <a:moveTo>
                  <a:pt x="4907" y="5030"/>
                </a:moveTo>
                <a:cubicBezTo>
                  <a:pt x="5101" y="5169"/>
                  <a:pt x="5344" y="5282"/>
                  <a:pt x="5592" y="5282"/>
                </a:cubicBezTo>
                <a:cubicBezTo>
                  <a:pt x="5621" y="5282"/>
                  <a:pt x="5650" y="5281"/>
                  <a:pt x="5679" y="5277"/>
                </a:cubicBezTo>
                <a:lnTo>
                  <a:pt x="7037" y="5277"/>
                </a:lnTo>
                <a:lnTo>
                  <a:pt x="7037" y="9228"/>
                </a:lnTo>
                <a:cubicBezTo>
                  <a:pt x="6790" y="9197"/>
                  <a:pt x="6543" y="9135"/>
                  <a:pt x="6327" y="9043"/>
                </a:cubicBezTo>
                <a:cubicBezTo>
                  <a:pt x="6298" y="9032"/>
                  <a:pt x="6270" y="9027"/>
                  <a:pt x="6244" y="9027"/>
                </a:cubicBezTo>
                <a:cubicBezTo>
                  <a:pt x="6049" y="9027"/>
                  <a:pt x="5951" y="9304"/>
                  <a:pt x="6142" y="9413"/>
                </a:cubicBezTo>
                <a:cubicBezTo>
                  <a:pt x="6512" y="9567"/>
                  <a:pt x="6883" y="9660"/>
                  <a:pt x="7253" y="9660"/>
                </a:cubicBezTo>
                <a:cubicBezTo>
                  <a:pt x="8395" y="9660"/>
                  <a:pt x="9413" y="8950"/>
                  <a:pt x="9814" y="7901"/>
                </a:cubicBezTo>
                <a:cubicBezTo>
                  <a:pt x="10277" y="8456"/>
                  <a:pt x="10956" y="8796"/>
                  <a:pt x="11666" y="8796"/>
                </a:cubicBezTo>
                <a:cubicBezTo>
                  <a:pt x="11944" y="8796"/>
                  <a:pt x="11944" y="8364"/>
                  <a:pt x="11666" y="8364"/>
                </a:cubicBezTo>
                <a:cubicBezTo>
                  <a:pt x="10987" y="8364"/>
                  <a:pt x="10339" y="7993"/>
                  <a:pt x="10000" y="7407"/>
                </a:cubicBezTo>
                <a:lnTo>
                  <a:pt x="9969" y="7345"/>
                </a:lnTo>
                <a:cubicBezTo>
                  <a:pt x="10000" y="7191"/>
                  <a:pt x="10031" y="7036"/>
                  <a:pt x="10000" y="6913"/>
                </a:cubicBezTo>
                <a:lnTo>
                  <a:pt x="10000" y="6728"/>
                </a:lnTo>
                <a:lnTo>
                  <a:pt x="12654" y="6728"/>
                </a:lnTo>
                <a:lnTo>
                  <a:pt x="12654" y="12684"/>
                </a:lnTo>
                <a:lnTo>
                  <a:pt x="1790" y="12684"/>
                </a:lnTo>
                <a:lnTo>
                  <a:pt x="1790" y="6728"/>
                </a:lnTo>
                <a:lnTo>
                  <a:pt x="4506" y="6728"/>
                </a:lnTo>
                <a:lnTo>
                  <a:pt x="4506" y="6913"/>
                </a:lnTo>
                <a:cubicBezTo>
                  <a:pt x="4506" y="7036"/>
                  <a:pt x="4506" y="7129"/>
                  <a:pt x="4506" y="7253"/>
                </a:cubicBezTo>
                <a:cubicBezTo>
                  <a:pt x="4475" y="7314"/>
                  <a:pt x="4445" y="7345"/>
                  <a:pt x="4414" y="7407"/>
                </a:cubicBezTo>
                <a:cubicBezTo>
                  <a:pt x="4105" y="7993"/>
                  <a:pt x="3457" y="8364"/>
                  <a:pt x="2778" y="8364"/>
                </a:cubicBezTo>
                <a:cubicBezTo>
                  <a:pt x="2500" y="8364"/>
                  <a:pt x="2500" y="8796"/>
                  <a:pt x="2778" y="8796"/>
                </a:cubicBezTo>
                <a:cubicBezTo>
                  <a:pt x="3519" y="8796"/>
                  <a:pt x="4228" y="8425"/>
                  <a:pt x="4661" y="7839"/>
                </a:cubicBezTo>
                <a:cubicBezTo>
                  <a:pt x="4784" y="8209"/>
                  <a:pt x="4969" y="8518"/>
                  <a:pt x="5247" y="8796"/>
                </a:cubicBezTo>
                <a:cubicBezTo>
                  <a:pt x="5290" y="8839"/>
                  <a:pt x="5338" y="8857"/>
                  <a:pt x="5384" y="8857"/>
                </a:cubicBezTo>
                <a:cubicBezTo>
                  <a:pt x="5538" y="8857"/>
                  <a:pt x="5674" y="8660"/>
                  <a:pt x="5556" y="8518"/>
                </a:cubicBezTo>
                <a:cubicBezTo>
                  <a:pt x="5123" y="8086"/>
                  <a:pt x="4907" y="7499"/>
                  <a:pt x="4907" y="6913"/>
                </a:cubicBezTo>
                <a:lnTo>
                  <a:pt x="4907" y="5030"/>
                </a:lnTo>
                <a:close/>
                <a:moveTo>
                  <a:pt x="12746" y="5802"/>
                </a:moveTo>
                <a:cubicBezTo>
                  <a:pt x="13148" y="5802"/>
                  <a:pt x="13487" y="6142"/>
                  <a:pt x="13487" y="6543"/>
                </a:cubicBezTo>
                <a:lnTo>
                  <a:pt x="13487" y="12684"/>
                </a:lnTo>
                <a:lnTo>
                  <a:pt x="13055" y="12684"/>
                </a:lnTo>
                <a:lnTo>
                  <a:pt x="13055" y="6512"/>
                </a:lnTo>
                <a:cubicBezTo>
                  <a:pt x="13055" y="6388"/>
                  <a:pt x="12962" y="6296"/>
                  <a:pt x="12839" y="6296"/>
                </a:cubicBezTo>
                <a:lnTo>
                  <a:pt x="10000" y="6296"/>
                </a:lnTo>
                <a:lnTo>
                  <a:pt x="10000" y="5802"/>
                </a:lnTo>
                <a:close/>
                <a:moveTo>
                  <a:pt x="4475" y="5802"/>
                </a:moveTo>
                <a:lnTo>
                  <a:pt x="4475" y="6327"/>
                </a:lnTo>
                <a:lnTo>
                  <a:pt x="1574" y="6327"/>
                </a:lnTo>
                <a:cubicBezTo>
                  <a:pt x="1451" y="6327"/>
                  <a:pt x="1358" y="6419"/>
                  <a:pt x="1358" y="6512"/>
                </a:cubicBezTo>
                <a:lnTo>
                  <a:pt x="1358" y="12715"/>
                </a:lnTo>
                <a:lnTo>
                  <a:pt x="957" y="12715"/>
                </a:lnTo>
                <a:lnTo>
                  <a:pt x="957" y="6543"/>
                </a:lnTo>
                <a:cubicBezTo>
                  <a:pt x="957" y="6142"/>
                  <a:pt x="1266" y="5802"/>
                  <a:pt x="1667" y="5802"/>
                </a:cubicBezTo>
                <a:close/>
                <a:moveTo>
                  <a:pt x="7932" y="13116"/>
                </a:moveTo>
                <a:cubicBezTo>
                  <a:pt x="7932" y="13271"/>
                  <a:pt x="7808" y="13394"/>
                  <a:pt x="7654" y="13394"/>
                </a:cubicBezTo>
                <a:lnTo>
                  <a:pt x="6759" y="13394"/>
                </a:lnTo>
                <a:cubicBezTo>
                  <a:pt x="6605" y="13394"/>
                  <a:pt x="6481" y="13271"/>
                  <a:pt x="6481" y="13116"/>
                </a:cubicBezTo>
                <a:close/>
                <a:moveTo>
                  <a:pt x="5494" y="0"/>
                </a:moveTo>
                <a:cubicBezTo>
                  <a:pt x="5216" y="0"/>
                  <a:pt x="5216" y="432"/>
                  <a:pt x="5494" y="432"/>
                </a:cubicBezTo>
                <a:cubicBezTo>
                  <a:pt x="5802" y="432"/>
                  <a:pt x="6080" y="556"/>
                  <a:pt x="6296" y="772"/>
                </a:cubicBezTo>
                <a:cubicBezTo>
                  <a:pt x="6451" y="926"/>
                  <a:pt x="6574" y="1173"/>
                  <a:pt x="6605" y="1389"/>
                </a:cubicBezTo>
                <a:cubicBezTo>
                  <a:pt x="6018" y="1451"/>
                  <a:pt x="5556" y="1944"/>
                  <a:pt x="5556" y="2562"/>
                </a:cubicBezTo>
                <a:lnTo>
                  <a:pt x="5556" y="2685"/>
                </a:lnTo>
                <a:cubicBezTo>
                  <a:pt x="4969" y="2716"/>
                  <a:pt x="4475" y="3210"/>
                  <a:pt x="4475" y="3827"/>
                </a:cubicBezTo>
                <a:lnTo>
                  <a:pt x="4475" y="3950"/>
                </a:lnTo>
                <a:cubicBezTo>
                  <a:pt x="4043" y="3457"/>
                  <a:pt x="3426" y="3179"/>
                  <a:pt x="2778" y="3179"/>
                </a:cubicBezTo>
                <a:cubicBezTo>
                  <a:pt x="2500" y="3179"/>
                  <a:pt x="2500" y="3611"/>
                  <a:pt x="2778" y="3611"/>
                </a:cubicBezTo>
                <a:cubicBezTo>
                  <a:pt x="3457" y="3611"/>
                  <a:pt x="4105" y="3981"/>
                  <a:pt x="4414" y="4568"/>
                </a:cubicBezTo>
                <a:lnTo>
                  <a:pt x="4475" y="4660"/>
                </a:lnTo>
                <a:lnTo>
                  <a:pt x="4475" y="4691"/>
                </a:lnTo>
                <a:lnTo>
                  <a:pt x="4475" y="5401"/>
                </a:lnTo>
                <a:lnTo>
                  <a:pt x="1667" y="5401"/>
                </a:lnTo>
                <a:cubicBezTo>
                  <a:pt x="1019" y="5401"/>
                  <a:pt x="494" y="5925"/>
                  <a:pt x="494" y="6574"/>
                </a:cubicBezTo>
                <a:lnTo>
                  <a:pt x="494" y="12746"/>
                </a:lnTo>
                <a:lnTo>
                  <a:pt x="216" y="12746"/>
                </a:lnTo>
                <a:cubicBezTo>
                  <a:pt x="203" y="12743"/>
                  <a:pt x="190" y="12741"/>
                  <a:pt x="178" y="12741"/>
                </a:cubicBezTo>
                <a:cubicBezTo>
                  <a:pt x="74" y="12741"/>
                  <a:pt x="0" y="12848"/>
                  <a:pt x="0" y="12931"/>
                </a:cubicBezTo>
                <a:lnTo>
                  <a:pt x="0" y="13456"/>
                </a:lnTo>
                <a:cubicBezTo>
                  <a:pt x="0" y="14042"/>
                  <a:pt x="463" y="14505"/>
                  <a:pt x="1050" y="14505"/>
                </a:cubicBezTo>
                <a:lnTo>
                  <a:pt x="11728" y="14505"/>
                </a:lnTo>
                <a:cubicBezTo>
                  <a:pt x="12006" y="14505"/>
                  <a:pt x="12006" y="14073"/>
                  <a:pt x="11728" y="14073"/>
                </a:cubicBezTo>
                <a:lnTo>
                  <a:pt x="1050" y="14073"/>
                </a:lnTo>
                <a:cubicBezTo>
                  <a:pt x="1033" y="14074"/>
                  <a:pt x="1016" y="14075"/>
                  <a:pt x="999" y="14075"/>
                </a:cubicBezTo>
                <a:cubicBezTo>
                  <a:pt x="654" y="14075"/>
                  <a:pt x="402" y="13779"/>
                  <a:pt x="402" y="13456"/>
                </a:cubicBezTo>
                <a:lnTo>
                  <a:pt x="402" y="13116"/>
                </a:lnTo>
                <a:lnTo>
                  <a:pt x="6111" y="13116"/>
                </a:lnTo>
                <a:cubicBezTo>
                  <a:pt x="6080" y="13487"/>
                  <a:pt x="6389" y="13795"/>
                  <a:pt x="6759" y="13826"/>
                </a:cubicBezTo>
                <a:lnTo>
                  <a:pt x="7654" y="13826"/>
                </a:lnTo>
                <a:cubicBezTo>
                  <a:pt x="8024" y="13826"/>
                  <a:pt x="8364" y="13517"/>
                  <a:pt x="8333" y="13116"/>
                </a:cubicBezTo>
                <a:lnTo>
                  <a:pt x="14043" y="13116"/>
                </a:lnTo>
                <a:lnTo>
                  <a:pt x="14043" y="13425"/>
                </a:lnTo>
                <a:cubicBezTo>
                  <a:pt x="14043" y="13764"/>
                  <a:pt x="13734" y="14042"/>
                  <a:pt x="13394" y="14042"/>
                </a:cubicBezTo>
                <a:lnTo>
                  <a:pt x="12808" y="14042"/>
                </a:lnTo>
                <a:cubicBezTo>
                  <a:pt x="12530" y="14042"/>
                  <a:pt x="12530" y="14474"/>
                  <a:pt x="12808" y="14474"/>
                </a:cubicBezTo>
                <a:lnTo>
                  <a:pt x="13394" y="14474"/>
                </a:lnTo>
                <a:cubicBezTo>
                  <a:pt x="13981" y="14474"/>
                  <a:pt x="14444" y="14011"/>
                  <a:pt x="14444" y="13425"/>
                </a:cubicBezTo>
                <a:lnTo>
                  <a:pt x="14444" y="12900"/>
                </a:lnTo>
                <a:cubicBezTo>
                  <a:pt x="14444" y="12808"/>
                  <a:pt x="14351" y="12715"/>
                  <a:pt x="14228" y="12715"/>
                </a:cubicBezTo>
                <a:lnTo>
                  <a:pt x="13888" y="12715"/>
                </a:lnTo>
                <a:lnTo>
                  <a:pt x="13888" y="6543"/>
                </a:lnTo>
                <a:cubicBezTo>
                  <a:pt x="13888" y="5895"/>
                  <a:pt x="13394" y="5370"/>
                  <a:pt x="12746" y="5370"/>
                </a:cubicBezTo>
                <a:lnTo>
                  <a:pt x="10000" y="5370"/>
                </a:lnTo>
                <a:lnTo>
                  <a:pt x="10000" y="4568"/>
                </a:lnTo>
                <a:cubicBezTo>
                  <a:pt x="10339" y="3950"/>
                  <a:pt x="10956" y="3580"/>
                  <a:pt x="11635" y="3580"/>
                </a:cubicBezTo>
                <a:cubicBezTo>
                  <a:pt x="11913" y="3580"/>
                  <a:pt x="11913" y="3179"/>
                  <a:pt x="11635" y="3179"/>
                </a:cubicBezTo>
                <a:cubicBezTo>
                  <a:pt x="11018" y="3179"/>
                  <a:pt x="10432" y="3426"/>
                  <a:pt x="10000" y="3858"/>
                </a:cubicBezTo>
                <a:lnTo>
                  <a:pt x="10000" y="3796"/>
                </a:lnTo>
                <a:cubicBezTo>
                  <a:pt x="10000" y="3179"/>
                  <a:pt x="9506" y="2685"/>
                  <a:pt x="8889" y="2685"/>
                </a:cubicBezTo>
                <a:lnTo>
                  <a:pt x="8889" y="2531"/>
                </a:lnTo>
                <a:cubicBezTo>
                  <a:pt x="8889" y="1944"/>
                  <a:pt x="8457" y="1451"/>
                  <a:pt x="7870" y="1389"/>
                </a:cubicBezTo>
                <a:cubicBezTo>
                  <a:pt x="7901" y="1142"/>
                  <a:pt x="8024" y="926"/>
                  <a:pt x="8179" y="772"/>
                </a:cubicBezTo>
                <a:cubicBezTo>
                  <a:pt x="8395" y="556"/>
                  <a:pt x="8703" y="432"/>
                  <a:pt x="8981" y="432"/>
                </a:cubicBezTo>
                <a:cubicBezTo>
                  <a:pt x="9259" y="432"/>
                  <a:pt x="9259" y="0"/>
                  <a:pt x="8981" y="0"/>
                </a:cubicBezTo>
                <a:cubicBezTo>
                  <a:pt x="8580" y="0"/>
                  <a:pt x="8179" y="185"/>
                  <a:pt x="7901" y="463"/>
                </a:cubicBezTo>
                <a:cubicBezTo>
                  <a:pt x="7654" y="710"/>
                  <a:pt x="7500" y="1049"/>
                  <a:pt x="7469" y="1389"/>
                </a:cubicBezTo>
                <a:lnTo>
                  <a:pt x="7037" y="1389"/>
                </a:lnTo>
                <a:cubicBezTo>
                  <a:pt x="7006" y="1049"/>
                  <a:pt x="6852" y="710"/>
                  <a:pt x="6605" y="463"/>
                </a:cubicBezTo>
                <a:cubicBezTo>
                  <a:pt x="6296" y="185"/>
                  <a:pt x="5926" y="0"/>
                  <a:pt x="5494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725" name="Google Shape;12725;p23"/>
          <p:cNvGrpSpPr/>
          <p:nvPr/>
        </p:nvGrpSpPr>
        <p:grpSpPr>
          <a:xfrm>
            <a:off x="6259581" y="2326611"/>
            <a:ext cx="379625" cy="362650"/>
            <a:chOff x="2488025" y="3563250"/>
            <a:chExt cx="379625" cy="362650"/>
          </a:xfrm>
        </p:grpSpPr>
        <p:sp>
          <p:nvSpPr>
            <p:cNvPr id="12726" name="Google Shape;12726;p23"/>
            <p:cNvSpPr/>
            <p:nvPr/>
          </p:nvSpPr>
          <p:spPr>
            <a:xfrm>
              <a:off x="2767325" y="356362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8" y="1"/>
                  </a:moveTo>
                  <a:cubicBezTo>
                    <a:pt x="540" y="1"/>
                    <a:pt x="432" y="70"/>
                    <a:pt x="432" y="209"/>
                  </a:cubicBezTo>
                  <a:lnTo>
                    <a:pt x="432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50"/>
                  </a:lnTo>
                  <a:cubicBezTo>
                    <a:pt x="432" y="1088"/>
                    <a:pt x="540" y="1158"/>
                    <a:pt x="648" y="1158"/>
                  </a:cubicBezTo>
                  <a:cubicBezTo>
                    <a:pt x="756" y="1158"/>
                    <a:pt x="864" y="1088"/>
                    <a:pt x="864" y="950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9"/>
                  </a:lnTo>
                  <a:cubicBezTo>
                    <a:pt x="864" y="70"/>
                    <a:pt x="756" y="1"/>
                    <a:pt x="6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7" name="Google Shape;12727;p23"/>
            <p:cNvSpPr/>
            <p:nvPr/>
          </p:nvSpPr>
          <p:spPr>
            <a:xfrm>
              <a:off x="2758050" y="3712525"/>
              <a:ext cx="33200" cy="28975"/>
            </a:xfrm>
            <a:custGeom>
              <a:avLst/>
              <a:gdLst/>
              <a:ahLst/>
              <a:cxnLst/>
              <a:rect l="l" t="t" r="r" b="b"/>
              <a:pathLst>
                <a:path w="1328" h="1159" extrusionOk="0">
                  <a:moveTo>
                    <a:pt x="653" y="1"/>
                  </a:moveTo>
                  <a:cubicBezTo>
                    <a:pt x="549" y="1"/>
                    <a:pt x="448" y="70"/>
                    <a:pt x="464" y="209"/>
                  </a:cubicBezTo>
                  <a:lnTo>
                    <a:pt x="464" y="364"/>
                  </a:lnTo>
                  <a:lnTo>
                    <a:pt x="278" y="364"/>
                  </a:lnTo>
                  <a:cubicBezTo>
                    <a:pt x="1" y="364"/>
                    <a:pt x="1" y="796"/>
                    <a:pt x="278" y="796"/>
                  </a:cubicBezTo>
                  <a:lnTo>
                    <a:pt x="464" y="796"/>
                  </a:lnTo>
                  <a:lnTo>
                    <a:pt x="464" y="950"/>
                  </a:lnTo>
                  <a:cubicBezTo>
                    <a:pt x="464" y="1089"/>
                    <a:pt x="564" y="1158"/>
                    <a:pt x="664" y="1158"/>
                  </a:cubicBezTo>
                  <a:cubicBezTo>
                    <a:pt x="765" y="1158"/>
                    <a:pt x="865" y="1089"/>
                    <a:pt x="865" y="950"/>
                  </a:cubicBezTo>
                  <a:lnTo>
                    <a:pt x="865" y="796"/>
                  </a:lnTo>
                  <a:lnTo>
                    <a:pt x="1050" y="796"/>
                  </a:lnTo>
                  <a:cubicBezTo>
                    <a:pt x="1328" y="796"/>
                    <a:pt x="1328" y="364"/>
                    <a:pt x="1050" y="364"/>
                  </a:cubicBezTo>
                  <a:lnTo>
                    <a:pt x="865" y="36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8" name="Google Shape;12728;p23"/>
            <p:cNvSpPr/>
            <p:nvPr/>
          </p:nvSpPr>
          <p:spPr>
            <a:xfrm>
              <a:off x="2561300" y="3686100"/>
              <a:ext cx="32450" cy="28575"/>
            </a:xfrm>
            <a:custGeom>
              <a:avLst/>
              <a:gdLst/>
              <a:ahLst/>
              <a:cxnLst/>
              <a:rect l="l" t="t" r="r" b="b"/>
              <a:pathLst>
                <a:path w="1298" h="1143" extrusionOk="0">
                  <a:moveTo>
                    <a:pt x="649" y="1"/>
                  </a:moveTo>
                  <a:cubicBezTo>
                    <a:pt x="549" y="1"/>
                    <a:pt x="448" y="63"/>
                    <a:pt x="433" y="186"/>
                  </a:cubicBezTo>
                  <a:lnTo>
                    <a:pt x="433" y="371"/>
                  </a:lnTo>
                  <a:lnTo>
                    <a:pt x="279" y="371"/>
                  </a:lnTo>
                  <a:cubicBezTo>
                    <a:pt x="1" y="371"/>
                    <a:pt x="1" y="772"/>
                    <a:pt x="279" y="772"/>
                  </a:cubicBezTo>
                  <a:lnTo>
                    <a:pt x="433" y="772"/>
                  </a:lnTo>
                  <a:lnTo>
                    <a:pt x="433" y="958"/>
                  </a:lnTo>
                  <a:cubicBezTo>
                    <a:pt x="448" y="1081"/>
                    <a:pt x="549" y="1143"/>
                    <a:pt x="649" y="1143"/>
                  </a:cubicBezTo>
                  <a:cubicBezTo>
                    <a:pt x="749" y="1143"/>
                    <a:pt x="850" y="1081"/>
                    <a:pt x="865" y="958"/>
                  </a:cubicBezTo>
                  <a:lnTo>
                    <a:pt x="865" y="772"/>
                  </a:lnTo>
                  <a:lnTo>
                    <a:pt x="1019" y="772"/>
                  </a:lnTo>
                  <a:cubicBezTo>
                    <a:pt x="1297" y="772"/>
                    <a:pt x="1297" y="371"/>
                    <a:pt x="1019" y="371"/>
                  </a:cubicBezTo>
                  <a:lnTo>
                    <a:pt x="865" y="371"/>
                  </a:lnTo>
                  <a:lnTo>
                    <a:pt x="865" y="186"/>
                  </a:lnTo>
                  <a:cubicBezTo>
                    <a:pt x="850" y="63"/>
                    <a:pt x="74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29" name="Google Shape;12729;p23"/>
            <p:cNvSpPr/>
            <p:nvPr/>
          </p:nvSpPr>
          <p:spPr>
            <a:xfrm>
              <a:off x="2497275" y="3821325"/>
              <a:ext cx="33200" cy="29525"/>
            </a:xfrm>
            <a:custGeom>
              <a:avLst/>
              <a:gdLst/>
              <a:ahLst/>
              <a:cxnLst/>
              <a:rect l="l" t="t" r="r" b="b"/>
              <a:pathLst>
                <a:path w="1328" h="1181" extrusionOk="0">
                  <a:moveTo>
                    <a:pt x="679" y="0"/>
                  </a:moveTo>
                  <a:cubicBezTo>
                    <a:pt x="571" y="0"/>
                    <a:pt x="463" y="70"/>
                    <a:pt x="463" y="209"/>
                  </a:cubicBezTo>
                  <a:lnTo>
                    <a:pt x="463" y="394"/>
                  </a:lnTo>
                  <a:lnTo>
                    <a:pt x="278" y="394"/>
                  </a:lnTo>
                  <a:cubicBezTo>
                    <a:pt x="0" y="394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104"/>
                    <a:pt x="541" y="1181"/>
                    <a:pt x="649" y="1181"/>
                  </a:cubicBezTo>
                  <a:cubicBezTo>
                    <a:pt x="757" y="1181"/>
                    <a:pt x="865" y="1104"/>
                    <a:pt x="865" y="949"/>
                  </a:cubicBezTo>
                  <a:lnTo>
                    <a:pt x="865" y="795"/>
                  </a:lnTo>
                  <a:lnTo>
                    <a:pt x="1050" y="795"/>
                  </a:lnTo>
                  <a:cubicBezTo>
                    <a:pt x="1327" y="795"/>
                    <a:pt x="1327" y="394"/>
                    <a:pt x="1050" y="394"/>
                  </a:cubicBezTo>
                  <a:lnTo>
                    <a:pt x="895" y="394"/>
                  </a:lnTo>
                  <a:lnTo>
                    <a:pt x="895" y="209"/>
                  </a:lnTo>
                  <a:cubicBezTo>
                    <a:pt x="895" y="70"/>
                    <a:pt x="787" y="0"/>
                    <a:pt x="6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0" name="Google Shape;12730;p23"/>
            <p:cNvSpPr/>
            <p:nvPr/>
          </p:nvSpPr>
          <p:spPr>
            <a:xfrm>
              <a:off x="2831350" y="3821325"/>
              <a:ext cx="29350" cy="29725"/>
            </a:xfrm>
            <a:custGeom>
              <a:avLst/>
              <a:gdLst/>
              <a:ahLst/>
              <a:cxnLst/>
              <a:rect l="l" t="t" r="r" b="b"/>
              <a:pathLst>
                <a:path w="1174" h="1189" extrusionOk="0">
                  <a:moveTo>
                    <a:pt x="587" y="0"/>
                  </a:moveTo>
                  <a:cubicBezTo>
                    <a:pt x="479" y="0"/>
                    <a:pt x="371" y="70"/>
                    <a:pt x="371" y="209"/>
                  </a:cubicBezTo>
                  <a:lnTo>
                    <a:pt x="371" y="394"/>
                  </a:lnTo>
                  <a:lnTo>
                    <a:pt x="217" y="394"/>
                  </a:lnTo>
                  <a:cubicBezTo>
                    <a:pt x="93" y="394"/>
                    <a:pt x="1" y="487"/>
                    <a:pt x="1" y="579"/>
                  </a:cubicBezTo>
                  <a:cubicBezTo>
                    <a:pt x="1" y="703"/>
                    <a:pt x="93" y="795"/>
                    <a:pt x="217" y="795"/>
                  </a:cubicBezTo>
                  <a:lnTo>
                    <a:pt x="371" y="795"/>
                  </a:lnTo>
                  <a:lnTo>
                    <a:pt x="371" y="980"/>
                  </a:lnTo>
                  <a:cubicBezTo>
                    <a:pt x="371" y="1119"/>
                    <a:pt x="479" y="1189"/>
                    <a:pt x="587" y="1189"/>
                  </a:cubicBezTo>
                  <a:cubicBezTo>
                    <a:pt x="695" y="1189"/>
                    <a:pt x="803" y="1119"/>
                    <a:pt x="803" y="980"/>
                  </a:cubicBezTo>
                  <a:lnTo>
                    <a:pt x="803" y="795"/>
                  </a:lnTo>
                  <a:lnTo>
                    <a:pt x="957" y="795"/>
                  </a:lnTo>
                  <a:cubicBezTo>
                    <a:pt x="1081" y="795"/>
                    <a:pt x="1173" y="703"/>
                    <a:pt x="1173" y="579"/>
                  </a:cubicBezTo>
                  <a:cubicBezTo>
                    <a:pt x="1173" y="487"/>
                    <a:pt x="1081" y="394"/>
                    <a:pt x="957" y="394"/>
                  </a:cubicBezTo>
                  <a:lnTo>
                    <a:pt x="803" y="394"/>
                  </a:lnTo>
                  <a:lnTo>
                    <a:pt x="803" y="209"/>
                  </a:lnTo>
                  <a:cubicBezTo>
                    <a:pt x="803" y="70"/>
                    <a:pt x="695" y="0"/>
                    <a:pt x="5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1" name="Google Shape;12731;p23"/>
            <p:cNvSpPr/>
            <p:nvPr/>
          </p:nvSpPr>
          <p:spPr>
            <a:xfrm>
              <a:off x="2794325" y="3895975"/>
              <a:ext cx="32425" cy="29350"/>
            </a:xfrm>
            <a:custGeom>
              <a:avLst/>
              <a:gdLst/>
              <a:ahLst/>
              <a:cxnLst/>
              <a:rect l="l" t="t" r="r" b="b"/>
              <a:pathLst>
                <a:path w="1297" h="1174" extrusionOk="0">
                  <a:moveTo>
                    <a:pt x="648" y="0"/>
                  </a:moveTo>
                  <a:cubicBezTo>
                    <a:pt x="525" y="0"/>
                    <a:pt x="432" y="93"/>
                    <a:pt x="432" y="216"/>
                  </a:cubicBezTo>
                  <a:lnTo>
                    <a:pt x="432" y="371"/>
                  </a:lnTo>
                  <a:lnTo>
                    <a:pt x="278" y="371"/>
                  </a:lnTo>
                  <a:cubicBezTo>
                    <a:pt x="0" y="371"/>
                    <a:pt x="0" y="803"/>
                    <a:pt x="278" y="803"/>
                  </a:cubicBezTo>
                  <a:lnTo>
                    <a:pt x="432" y="803"/>
                  </a:lnTo>
                  <a:lnTo>
                    <a:pt x="432" y="988"/>
                  </a:lnTo>
                  <a:cubicBezTo>
                    <a:pt x="432" y="1080"/>
                    <a:pt x="525" y="1173"/>
                    <a:pt x="648" y="1173"/>
                  </a:cubicBezTo>
                  <a:cubicBezTo>
                    <a:pt x="772" y="1173"/>
                    <a:pt x="864" y="1080"/>
                    <a:pt x="864" y="988"/>
                  </a:cubicBezTo>
                  <a:lnTo>
                    <a:pt x="864" y="803"/>
                  </a:lnTo>
                  <a:lnTo>
                    <a:pt x="1019" y="803"/>
                  </a:lnTo>
                  <a:cubicBezTo>
                    <a:pt x="1296" y="803"/>
                    <a:pt x="1296" y="402"/>
                    <a:pt x="1019" y="402"/>
                  </a:cubicBezTo>
                  <a:lnTo>
                    <a:pt x="1019" y="371"/>
                  </a:lnTo>
                  <a:lnTo>
                    <a:pt x="864" y="371"/>
                  </a:lnTo>
                  <a:lnTo>
                    <a:pt x="864" y="216"/>
                  </a:lnTo>
                  <a:cubicBezTo>
                    <a:pt x="864" y="93"/>
                    <a:pt x="772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2" name="Google Shape;12732;p23"/>
            <p:cNvSpPr/>
            <p:nvPr/>
          </p:nvSpPr>
          <p:spPr>
            <a:xfrm>
              <a:off x="2532775" y="3895575"/>
              <a:ext cx="33175" cy="30325"/>
            </a:xfrm>
            <a:custGeom>
              <a:avLst/>
              <a:gdLst/>
              <a:ahLst/>
              <a:cxnLst/>
              <a:rect l="l" t="t" r="r" b="b"/>
              <a:pathLst>
                <a:path w="1327" h="1213" extrusionOk="0">
                  <a:moveTo>
                    <a:pt x="679" y="1"/>
                  </a:moveTo>
                  <a:cubicBezTo>
                    <a:pt x="571" y="1"/>
                    <a:pt x="463" y="78"/>
                    <a:pt x="463" y="232"/>
                  </a:cubicBezTo>
                  <a:lnTo>
                    <a:pt x="463" y="387"/>
                  </a:lnTo>
                  <a:lnTo>
                    <a:pt x="309" y="387"/>
                  </a:lnTo>
                  <a:cubicBezTo>
                    <a:pt x="0" y="387"/>
                    <a:pt x="0" y="819"/>
                    <a:pt x="309" y="819"/>
                  </a:cubicBezTo>
                  <a:lnTo>
                    <a:pt x="463" y="819"/>
                  </a:lnTo>
                  <a:lnTo>
                    <a:pt x="463" y="1004"/>
                  </a:lnTo>
                  <a:cubicBezTo>
                    <a:pt x="463" y="1143"/>
                    <a:pt x="571" y="1212"/>
                    <a:pt x="679" y="1212"/>
                  </a:cubicBezTo>
                  <a:cubicBezTo>
                    <a:pt x="787" y="1212"/>
                    <a:pt x="895" y="1143"/>
                    <a:pt x="895" y="1004"/>
                  </a:cubicBezTo>
                  <a:lnTo>
                    <a:pt x="895" y="819"/>
                  </a:lnTo>
                  <a:lnTo>
                    <a:pt x="1049" y="819"/>
                  </a:lnTo>
                  <a:cubicBezTo>
                    <a:pt x="1318" y="819"/>
                    <a:pt x="1327" y="416"/>
                    <a:pt x="1077" y="416"/>
                  </a:cubicBezTo>
                  <a:cubicBezTo>
                    <a:pt x="1068" y="416"/>
                    <a:pt x="1059" y="416"/>
                    <a:pt x="1049" y="418"/>
                  </a:cubicBezTo>
                  <a:lnTo>
                    <a:pt x="1049" y="387"/>
                  </a:lnTo>
                  <a:lnTo>
                    <a:pt x="895" y="387"/>
                  </a:lnTo>
                  <a:lnTo>
                    <a:pt x="895" y="232"/>
                  </a:lnTo>
                  <a:cubicBezTo>
                    <a:pt x="895" y="78"/>
                    <a:pt x="787" y="1"/>
                    <a:pt x="6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3" name="Google Shape;12733;p23"/>
            <p:cNvSpPr/>
            <p:nvPr/>
          </p:nvSpPr>
          <p:spPr>
            <a:xfrm>
              <a:off x="2488025" y="3563250"/>
              <a:ext cx="379625" cy="362075"/>
            </a:xfrm>
            <a:custGeom>
              <a:avLst/>
              <a:gdLst/>
              <a:ahLst/>
              <a:cxnLst/>
              <a:rect l="l" t="t" r="r" b="b"/>
              <a:pathLst>
                <a:path w="15185" h="14483" extrusionOk="0">
                  <a:moveTo>
                    <a:pt x="1768" y="2562"/>
                  </a:moveTo>
                  <a:cubicBezTo>
                    <a:pt x="2048" y="2562"/>
                    <a:pt x="2337" y="2811"/>
                    <a:pt x="2222" y="3156"/>
                  </a:cubicBezTo>
                  <a:cubicBezTo>
                    <a:pt x="2130" y="3403"/>
                    <a:pt x="2037" y="3680"/>
                    <a:pt x="1975" y="3927"/>
                  </a:cubicBezTo>
                  <a:lnTo>
                    <a:pt x="1111" y="3680"/>
                  </a:lnTo>
                  <a:cubicBezTo>
                    <a:pt x="1173" y="3403"/>
                    <a:pt x="1265" y="3156"/>
                    <a:pt x="1358" y="2878"/>
                  </a:cubicBezTo>
                  <a:cubicBezTo>
                    <a:pt x="1428" y="2655"/>
                    <a:pt x="1597" y="2562"/>
                    <a:pt x="1768" y="2562"/>
                  </a:cubicBezTo>
                  <a:close/>
                  <a:moveTo>
                    <a:pt x="13603" y="2562"/>
                  </a:moveTo>
                  <a:cubicBezTo>
                    <a:pt x="13773" y="2562"/>
                    <a:pt x="13941" y="2655"/>
                    <a:pt x="14011" y="2878"/>
                  </a:cubicBezTo>
                  <a:cubicBezTo>
                    <a:pt x="14135" y="3156"/>
                    <a:pt x="14197" y="3434"/>
                    <a:pt x="14258" y="3680"/>
                  </a:cubicBezTo>
                  <a:lnTo>
                    <a:pt x="13394" y="3927"/>
                  </a:lnTo>
                  <a:cubicBezTo>
                    <a:pt x="13332" y="3680"/>
                    <a:pt x="13271" y="3434"/>
                    <a:pt x="13178" y="3156"/>
                  </a:cubicBezTo>
                  <a:cubicBezTo>
                    <a:pt x="13044" y="2811"/>
                    <a:pt x="13326" y="2562"/>
                    <a:pt x="13603" y="2562"/>
                  </a:cubicBezTo>
                  <a:close/>
                  <a:moveTo>
                    <a:pt x="9660" y="3341"/>
                  </a:moveTo>
                  <a:cubicBezTo>
                    <a:pt x="9166" y="4020"/>
                    <a:pt x="8148" y="4329"/>
                    <a:pt x="7345" y="4452"/>
                  </a:cubicBezTo>
                  <a:cubicBezTo>
                    <a:pt x="6728" y="4514"/>
                    <a:pt x="6111" y="4545"/>
                    <a:pt x="5524" y="4545"/>
                  </a:cubicBezTo>
                  <a:lnTo>
                    <a:pt x="5524" y="3341"/>
                  </a:lnTo>
                  <a:close/>
                  <a:moveTo>
                    <a:pt x="8271" y="8063"/>
                  </a:moveTo>
                  <a:lnTo>
                    <a:pt x="8271" y="9112"/>
                  </a:lnTo>
                  <a:cubicBezTo>
                    <a:pt x="8271" y="9452"/>
                    <a:pt x="8024" y="9729"/>
                    <a:pt x="7685" y="9729"/>
                  </a:cubicBezTo>
                  <a:cubicBezTo>
                    <a:pt x="7345" y="9729"/>
                    <a:pt x="7067" y="9452"/>
                    <a:pt x="7067" y="9112"/>
                  </a:cubicBezTo>
                  <a:lnTo>
                    <a:pt x="7067" y="8063"/>
                  </a:lnTo>
                  <a:cubicBezTo>
                    <a:pt x="7191" y="8094"/>
                    <a:pt x="7345" y="8094"/>
                    <a:pt x="7469" y="8094"/>
                  </a:cubicBezTo>
                  <a:lnTo>
                    <a:pt x="7870" y="8094"/>
                  </a:lnTo>
                  <a:cubicBezTo>
                    <a:pt x="7993" y="8094"/>
                    <a:pt x="8148" y="8094"/>
                    <a:pt x="8271" y="8063"/>
                  </a:cubicBezTo>
                  <a:close/>
                  <a:moveTo>
                    <a:pt x="7685" y="0"/>
                  </a:moveTo>
                  <a:cubicBezTo>
                    <a:pt x="7631" y="0"/>
                    <a:pt x="7577" y="23"/>
                    <a:pt x="7530" y="70"/>
                  </a:cubicBezTo>
                  <a:lnTo>
                    <a:pt x="6512" y="1088"/>
                  </a:lnTo>
                  <a:lnTo>
                    <a:pt x="6049" y="656"/>
                  </a:lnTo>
                  <a:lnTo>
                    <a:pt x="5463" y="70"/>
                  </a:lnTo>
                  <a:cubicBezTo>
                    <a:pt x="5424" y="31"/>
                    <a:pt x="5376" y="13"/>
                    <a:pt x="5329" y="13"/>
                  </a:cubicBezTo>
                  <a:cubicBezTo>
                    <a:pt x="5225" y="13"/>
                    <a:pt x="5123" y="97"/>
                    <a:pt x="5123" y="224"/>
                  </a:cubicBezTo>
                  <a:lnTo>
                    <a:pt x="5123" y="1551"/>
                  </a:lnTo>
                  <a:cubicBezTo>
                    <a:pt x="5123" y="1690"/>
                    <a:pt x="5223" y="1759"/>
                    <a:pt x="5324" y="1759"/>
                  </a:cubicBezTo>
                  <a:cubicBezTo>
                    <a:pt x="5424" y="1759"/>
                    <a:pt x="5524" y="1690"/>
                    <a:pt x="5524" y="1551"/>
                  </a:cubicBezTo>
                  <a:lnTo>
                    <a:pt x="5524" y="718"/>
                  </a:lnTo>
                  <a:lnTo>
                    <a:pt x="5740" y="934"/>
                  </a:lnTo>
                  <a:lnTo>
                    <a:pt x="6296" y="1489"/>
                  </a:lnTo>
                  <a:cubicBezTo>
                    <a:pt x="6342" y="1551"/>
                    <a:pt x="6412" y="1582"/>
                    <a:pt x="6481" y="1582"/>
                  </a:cubicBezTo>
                  <a:cubicBezTo>
                    <a:pt x="6551" y="1582"/>
                    <a:pt x="6620" y="1551"/>
                    <a:pt x="6666" y="1489"/>
                  </a:cubicBezTo>
                  <a:lnTo>
                    <a:pt x="7654" y="502"/>
                  </a:lnTo>
                  <a:lnTo>
                    <a:pt x="8672" y="1520"/>
                  </a:lnTo>
                  <a:cubicBezTo>
                    <a:pt x="8719" y="1566"/>
                    <a:pt x="8773" y="1590"/>
                    <a:pt x="8827" y="1590"/>
                  </a:cubicBezTo>
                  <a:cubicBezTo>
                    <a:pt x="8881" y="1590"/>
                    <a:pt x="8935" y="1566"/>
                    <a:pt x="8981" y="1520"/>
                  </a:cubicBezTo>
                  <a:lnTo>
                    <a:pt x="9567" y="934"/>
                  </a:lnTo>
                  <a:lnTo>
                    <a:pt x="9814" y="718"/>
                  </a:lnTo>
                  <a:lnTo>
                    <a:pt x="9814" y="2909"/>
                  </a:lnTo>
                  <a:lnTo>
                    <a:pt x="5524" y="2909"/>
                  </a:lnTo>
                  <a:lnTo>
                    <a:pt x="5524" y="2600"/>
                  </a:lnTo>
                  <a:cubicBezTo>
                    <a:pt x="5524" y="2461"/>
                    <a:pt x="5416" y="2392"/>
                    <a:pt x="5308" y="2392"/>
                  </a:cubicBezTo>
                  <a:cubicBezTo>
                    <a:pt x="5200" y="2392"/>
                    <a:pt x="5092" y="2461"/>
                    <a:pt x="5092" y="2600"/>
                  </a:cubicBezTo>
                  <a:lnTo>
                    <a:pt x="5092" y="5717"/>
                  </a:lnTo>
                  <a:cubicBezTo>
                    <a:pt x="5092" y="6705"/>
                    <a:pt x="5710" y="7569"/>
                    <a:pt x="6635" y="7939"/>
                  </a:cubicBezTo>
                  <a:lnTo>
                    <a:pt x="6635" y="8618"/>
                  </a:lnTo>
                  <a:lnTo>
                    <a:pt x="5463" y="8618"/>
                  </a:lnTo>
                  <a:cubicBezTo>
                    <a:pt x="4382" y="8618"/>
                    <a:pt x="3395" y="8094"/>
                    <a:pt x="2778" y="7230"/>
                  </a:cubicBezTo>
                  <a:cubicBezTo>
                    <a:pt x="2099" y="6273"/>
                    <a:pt x="2068" y="4915"/>
                    <a:pt x="2623" y="3279"/>
                  </a:cubicBezTo>
                  <a:cubicBezTo>
                    <a:pt x="2857" y="2618"/>
                    <a:pt x="2281" y="2141"/>
                    <a:pt x="1731" y="2141"/>
                  </a:cubicBezTo>
                  <a:cubicBezTo>
                    <a:pt x="1408" y="2141"/>
                    <a:pt x="1094" y="2305"/>
                    <a:pt x="957" y="2693"/>
                  </a:cubicBezTo>
                  <a:cubicBezTo>
                    <a:pt x="0" y="5440"/>
                    <a:pt x="648" y="7199"/>
                    <a:pt x="1327" y="8217"/>
                  </a:cubicBezTo>
                  <a:cubicBezTo>
                    <a:pt x="2037" y="9236"/>
                    <a:pt x="3117" y="9945"/>
                    <a:pt x="4321" y="10223"/>
                  </a:cubicBezTo>
                  <a:lnTo>
                    <a:pt x="4321" y="14297"/>
                  </a:lnTo>
                  <a:cubicBezTo>
                    <a:pt x="4321" y="14389"/>
                    <a:pt x="4413" y="14482"/>
                    <a:pt x="4537" y="14482"/>
                  </a:cubicBezTo>
                  <a:lnTo>
                    <a:pt x="5185" y="14482"/>
                  </a:lnTo>
                  <a:cubicBezTo>
                    <a:pt x="5463" y="14482"/>
                    <a:pt x="5463" y="14081"/>
                    <a:pt x="5185" y="14081"/>
                  </a:cubicBezTo>
                  <a:lnTo>
                    <a:pt x="4753" y="14081"/>
                  </a:lnTo>
                  <a:lnTo>
                    <a:pt x="4753" y="10069"/>
                  </a:lnTo>
                  <a:cubicBezTo>
                    <a:pt x="4753" y="9976"/>
                    <a:pt x="4660" y="9884"/>
                    <a:pt x="4568" y="9853"/>
                  </a:cubicBezTo>
                  <a:cubicBezTo>
                    <a:pt x="3395" y="9637"/>
                    <a:pt x="2346" y="8958"/>
                    <a:pt x="1667" y="8001"/>
                  </a:cubicBezTo>
                  <a:cubicBezTo>
                    <a:pt x="1142" y="7230"/>
                    <a:pt x="679" y="5964"/>
                    <a:pt x="1019" y="4082"/>
                  </a:cubicBezTo>
                  <a:lnTo>
                    <a:pt x="1019" y="4082"/>
                  </a:lnTo>
                  <a:lnTo>
                    <a:pt x="1914" y="4329"/>
                  </a:lnTo>
                  <a:cubicBezTo>
                    <a:pt x="1636" y="5409"/>
                    <a:pt x="1821" y="6551"/>
                    <a:pt x="2407" y="7476"/>
                  </a:cubicBezTo>
                  <a:cubicBezTo>
                    <a:pt x="3117" y="8464"/>
                    <a:pt x="4259" y="9050"/>
                    <a:pt x="5463" y="9081"/>
                  </a:cubicBezTo>
                  <a:lnTo>
                    <a:pt x="6635" y="9081"/>
                  </a:lnTo>
                  <a:lnTo>
                    <a:pt x="6635" y="9112"/>
                  </a:lnTo>
                  <a:cubicBezTo>
                    <a:pt x="6666" y="9760"/>
                    <a:pt x="7160" y="10084"/>
                    <a:pt x="7658" y="10084"/>
                  </a:cubicBezTo>
                  <a:cubicBezTo>
                    <a:pt x="8155" y="10084"/>
                    <a:pt x="8657" y="9760"/>
                    <a:pt x="8703" y="9112"/>
                  </a:cubicBezTo>
                  <a:lnTo>
                    <a:pt x="8703" y="9081"/>
                  </a:lnTo>
                  <a:lnTo>
                    <a:pt x="9907" y="9081"/>
                  </a:lnTo>
                  <a:cubicBezTo>
                    <a:pt x="11110" y="9050"/>
                    <a:pt x="12252" y="8464"/>
                    <a:pt x="12962" y="7476"/>
                  </a:cubicBezTo>
                  <a:cubicBezTo>
                    <a:pt x="13548" y="6551"/>
                    <a:pt x="13734" y="5409"/>
                    <a:pt x="13487" y="4329"/>
                  </a:cubicBezTo>
                  <a:lnTo>
                    <a:pt x="14351" y="4113"/>
                  </a:lnTo>
                  <a:lnTo>
                    <a:pt x="14351" y="4113"/>
                  </a:lnTo>
                  <a:cubicBezTo>
                    <a:pt x="14721" y="5964"/>
                    <a:pt x="14227" y="7230"/>
                    <a:pt x="13703" y="8001"/>
                  </a:cubicBezTo>
                  <a:cubicBezTo>
                    <a:pt x="12993" y="8989"/>
                    <a:pt x="11944" y="9668"/>
                    <a:pt x="10740" y="9884"/>
                  </a:cubicBezTo>
                  <a:cubicBezTo>
                    <a:pt x="10647" y="9884"/>
                    <a:pt x="10586" y="9976"/>
                    <a:pt x="10586" y="10100"/>
                  </a:cubicBezTo>
                  <a:lnTo>
                    <a:pt x="10586" y="14050"/>
                  </a:lnTo>
                  <a:lnTo>
                    <a:pt x="6265" y="14050"/>
                  </a:lnTo>
                  <a:cubicBezTo>
                    <a:pt x="5987" y="14050"/>
                    <a:pt x="5987" y="14482"/>
                    <a:pt x="6265" y="14482"/>
                  </a:cubicBezTo>
                  <a:lnTo>
                    <a:pt x="10802" y="14482"/>
                  </a:lnTo>
                  <a:cubicBezTo>
                    <a:pt x="10925" y="14482"/>
                    <a:pt x="11018" y="14389"/>
                    <a:pt x="11018" y="14266"/>
                  </a:cubicBezTo>
                  <a:lnTo>
                    <a:pt x="11018" y="10254"/>
                  </a:lnTo>
                  <a:cubicBezTo>
                    <a:pt x="12221" y="9945"/>
                    <a:pt x="13302" y="9236"/>
                    <a:pt x="14073" y="8217"/>
                  </a:cubicBezTo>
                  <a:cubicBezTo>
                    <a:pt x="15184" y="6581"/>
                    <a:pt x="15030" y="4514"/>
                    <a:pt x="14413" y="2724"/>
                  </a:cubicBezTo>
                  <a:cubicBezTo>
                    <a:pt x="14274" y="2321"/>
                    <a:pt x="13960" y="2150"/>
                    <a:pt x="13640" y="2150"/>
                  </a:cubicBezTo>
                  <a:cubicBezTo>
                    <a:pt x="13101" y="2150"/>
                    <a:pt x="12545" y="2633"/>
                    <a:pt x="12777" y="3310"/>
                  </a:cubicBezTo>
                  <a:cubicBezTo>
                    <a:pt x="13209" y="4545"/>
                    <a:pt x="13394" y="6088"/>
                    <a:pt x="12623" y="7230"/>
                  </a:cubicBezTo>
                  <a:cubicBezTo>
                    <a:pt x="11974" y="8094"/>
                    <a:pt x="10987" y="8618"/>
                    <a:pt x="9907" y="8649"/>
                  </a:cubicBezTo>
                  <a:lnTo>
                    <a:pt x="8703" y="8649"/>
                  </a:lnTo>
                  <a:lnTo>
                    <a:pt x="8703" y="7939"/>
                  </a:lnTo>
                  <a:cubicBezTo>
                    <a:pt x="8857" y="7878"/>
                    <a:pt x="9012" y="7816"/>
                    <a:pt x="9135" y="7723"/>
                  </a:cubicBezTo>
                  <a:cubicBezTo>
                    <a:pt x="9341" y="7595"/>
                    <a:pt x="9204" y="7316"/>
                    <a:pt x="9027" y="7316"/>
                  </a:cubicBezTo>
                  <a:cubicBezTo>
                    <a:pt x="8992" y="7316"/>
                    <a:pt x="8955" y="7327"/>
                    <a:pt x="8919" y="7353"/>
                  </a:cubicBezTo>
                  <a:cubicBezTo>
                    <a:pt x="8580" y="7569"/>
                    <a:pt x="8240" y="7662"/>
                    <a:pt x="7870" y="7662"/>
                  </a:cubicBezTo>
                  <a:lnTo>
                    <a:pt x="7469" y="7662"/>
                  </a:lnTo>
                  <a:cubicBezTo>
                    <a:pt x="6419" y="7662"/>
                    <a:pt x="5555" y="6797"/>
                    <a:pt x="5555" y="5748"/>
                  </a:cubicBezTo>
                  <a:lnTo>
                    <a:pt x="5555" y="4977"/>
                  </a:lnTo>
                  <a:lnTo>
                    <a:pt x="5926" y="4977"/>
                  </a:lnTo>
                  <a:cubicBezTo>
                    <a:pt x="6419" y="4977"/>
                    <a:pt x="6913" y="4946"/>
                    <a:pt x="7407" y="4884"/>
                  </a:cubicBezTo>
                  <a:cubicBezTo>
                    <a:pt x="7993" y="4791"/>
                    <a:pt x="8549" y="4637"/>
                    <a:pt x="9043" y="4390"/>
                  </a:cubicBezTo>
                  <a:cubicBezTo>
                    <a:pt x="9351" y="4236"/>
                    <a:pt x="9598" y="4051"/>
                    <a:pt x="9814" y="3835"/>
                  </a:cubicBezTo>
                  <a:lnTo>
                    <a:pt x="9814" y="5748"/>
                  </a:lnTo>
                  <a:cubicBezTo>
                    <a:pt x="9814" y="6088"/>
                    <a:pt x="9722" y="6427"/>
                    <a:pt x="9567" y="6736"/>
                  </a:cubicBezTo>
                  <a:cubicBezTo>
                    <a:pt x="9461" y="6906"/>
                    <a:pt x="9603" y="7061"/>
                    <a:pt x="9752" y="7061"/>
                  </a:cubicBezTo>
                  <a:cubicBezTo>
                    <a:pt x="9820" y="7061"/>
                    <a:pt x="9889" y="7029"/>
                    <a:pt x="9938" y="6952"/>
                  </a:cubicBezTo>
                  <a:cubicBezTo>
                    <a:pt x="10154" y="6581"/>
                    <a:pt x="10277" y="6149"/>
                    <a:pt x="10277" y="5748"/>
                  </a:cubicBezTo>
                  <a:lnTo>
                    <a:pt x="10277" y="224"/>
                  </a:lnTo>
                  <a:cubicBezTo>
                    <a:pt x="10277" y="97"/>
                    <a:pt x="10161" y="13"/>
                    <a:pt x="10048" y="13"/>
                  </a:cubicBezTo>
                  <a:cubicBezTo>
                    <a:pt x="9996" y="13"/>
                    <a:pt x="9945" y="31"/>
                    <a:pt x="9907" y="70"/>
                  </a:cubicBezTo>
                  <a:lnTo>
                    <a:pt x="9320" y="656"/>
                  </a:lnTo>
                  <a:lnTo>
                    <a:pt x="8857" y="1119"/>
                  </a:lnTo>
                  <a:lnTo>
                    <a:pt x="7839" y="70"/>
                  </a:lnTo>
                  <a:cubicBezTo>
                    <a:pt x="7793" y="23"/>
                    <a:pt x="7739" y="0"/>
                    <a:pt x="76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34" name="Google Shape;12734;p23"/>
          <p:cNvGrpSpPr/>
          <p:nvPr/>
        </p:nvGrpSpPr>
        <p:grpSpPr>
          <a:xfrm>
            <a:off x="6268069" y="2882555"/>
            <a:ext cx="362650" cy="362500"/>
            <a:chOff x="6250075" y="2464125"/>
            <a:chExt cx="362650" cy="362500"/>
          </a:xfrm>
        </p:grpSpPr>
        <p:sp>
          <p:nvSpPr>
            <p:cNvPr id="12735" name="Google Shape;12735;p23"/>
            <p:cNvSpPr/>
            <p:nvPr/>
          </p:nvSpPr>
          <p:spPr>
            <a:xfrm>
              <a:off x="6250075" y="2464125"/>
              <a:ext cx="362650" cy="362500"/>
            </a:xfrm>
            <a:custGeom>
              <a:avLst/>
              <a:gdLst/>
              <a:ahLst/>
              <a:cxnLst/>
              <a:rect l="l" t="t" r="r" b="b"/>
              <a:pathLst>
                <a:path w="14506" h="14500" extrusionOk="0">
                  <a:moveTo>
                    <a:pt x="8553" y="0"/>
                  </a:moveTo>
                  <a:cubicBezTo>
                    <a:pt x="8396" y="0"/>
                    <a:pt x="8236" y="38"/>
                    <a:pt x="8086" y="118"/>
                  </a:cubicBezTo>
                  <a:cubicBezTo>
                    <a:pt x="7839" y="303"/>
                    <a:pt x="7654" y="581"/>
                    <a:pt x="7654" y="890"/>
                  </a:cubicBezTo>
                  <a:cubicBezTo>
                    <a:pt x="7654" y="1970"/>
                    <a:pt x="7253" y="2988"/>
                    <a:pt x="6574" y="3791"/>
                  </a:cubicBezTo>
                  <a:lnTo>
                    <a:pt x="4013" y="6630"/>
                  </a:lnTo>
                  <a:lnTo>
                    <a:pt x="4013" y="6507"/>
                  </a:lnTo>
                  <a:cubicBezTo>
                    <a:pt x="4013" y="6075"/>
                    <a:pt x="3673" y="5704"/>
                    <a:pt x="3210" y="5704"/>
                  </a:cubicBezTo>
                  <a:lnTo>
                    <a:pt x="803" y="5704"/>
                  </a:lnTo>
                  <a:cubicBezTo>
                    <a:pt x="371" y="5704"/>
                    <a:pt x="1" y="6075"/>
                    <a:pt x="1" y="6507"/>
                  </a:cubicBezTo>
                  <a:lnTo>
                    <a:pt x="1" y="11414"/>
                  </a:lnTo>
                  <a:cubicBezTo>
                    <a:pt x="16" y="11537"/>
                    <a:pt x="116" y="11599"/>
                    <a:pt x="217" y="11599"/>
                  </a:cubicBezTo>
                  <a:cubicBezTo>
                    <a:pt x="317" y="11599"/>
                    <a:pt x="417" y="11537"/>
                    <a:pt x="433" y="11414"/>
                  </a:cubicBezTo>
                  <a:lnTo>
                    <a:pt x="433" y="6538"/>
                  </a:lnTo>
                  <a:cubicBezTo>
                    <a:pt x="433" y="6321"/>
                    <a:pt x="587" y="6136"/>
                    <a:pt x="803" y="6136"/>
                  </a:cubicBezTo>
                  <a:lnTo>
                    <a:pt x="3210" y="6136"/>
                  </a:lnTo>
                  <a:cubicBezTo>
                    <a:pt x="3426" y="6136"/>
                    <a:pt x="3611" y="6321"/>
                    <a:pt x="3611" y="6538"/>
                  </a:cubicBezTo>
                  <a:lnTo>
                    <a:pt x="3611" y="13389"/>
                  </a:lnTo>
                  <a:cubicBezTo>
                    <a:pt x="3611" y="13605"/>
                    <a:pt x="3426" y="13759"/>
                    <a:pt x="3210" y="13759"/>
                  </a:cubicBezTo>
                  <a:lnTo>
                    <a:pt x="803" y="13759"/>
                  </a:lnTo>
                  <a:cubicBezTo>
                    <a:pt x="587" y="13759"/>
                    <a:pt x="433" y="13605"/>
                    <a:pt x="433" y="13389"/>
                  </a:cubicBezTo>
                  <a:lnTo>
                    <a:pt x="433" y="12556"/>
                  </a:lnTo>
                  <a:cubicBezTo>
                    <a:pt x="417" y="12432"/>
                    <a:pt x="317" y="12370"/>
                    <a:pt x="217" y="12370"/>
                  </a:cubicBezTo>
                  <a:cubicBezTo>
                    <a:pt x="116" y="12370"/>
                    <a:pt x="16" y="12432"/>
                    <a:pt x="1" y="12556"/>
                  </a:cubicBezTo>
                  <a:lnTo>
                    <a:pt x="1" y="13389"/>
                  </a:lnTo>
                  <a:cubicBezTo>
                    <a:pt x="1" y="13821"/>
                    <a:pt x="371" y="14191"/>
                    <a:pt x="803" y="14191"/>
                  </a:cubicBezTo>
                  <a:lnTo>
                    <a:pt x="3210" y="14191"/>
                  </a:lnTo>
                  <a:cubicBezTo>
                    <a:pt x="3642" y="14191"/>
                    <a:pt x="4013" y="13852"/>
                    <a:pt x="4013" y="13420"/>
                  </a:cubicBezTo>
                  <a:lnTo>
                    <a:pt x="4198" y="13574"/>
                  </a:lnTo>
                  <a:cubicBezTo>
                    <a:pt x="4969" y="14160"/>
                    <a:pt x="5895" y="14500"/>
                    <a:pt x="6852" y="14500"/>
                  </a:cubicBezTo>
                  <a:lnTo>
                    <a:pt x="13209" y="14500"/>
                  </a:lnTo>
                  <a:cubicBezTo>
                    <a:pt x="13919" y="14500"/>
                    <a:pt x="14506" y="13883"/>
                    <a:pt x="14475" y="13173"/>
                  </a:cubicBezTo>
                  <a:lnTo>
                    <a:pt x="14475" y="6846"/>
                  </a:lnTo>
                  <a:cubicBezTo>
                    <a:pt x="14475" y="6167"/>
                    <a:pt x="13919" y="5581"/>
                    <a:pt x="13209" y="5581"/>
                  </a:cubicBezTo>
                  <a:lnTo>
                    <a:pt x="12716" y="5581"/>
                  </a:lnTo>
                  <a:cubicBezTo>
                    <a:pt x="12407" y="5581"/>
                    <a:pt x="12407" y="6013"/>
                    <a:pt x="12716" y="6013"/>
                  </a:cubicBezTo>
                  <a:lnTo>
                    <a:pt x="13209" y="6013"/>
                  </a:lnTo>
                  <a:cubicBezTo>
                    <a:pt x="13672" y="6013"/>
                    <a:pt x="14043" y="6383"/>
                    <a:pt x="14074" y="6846"/>
                  </a:cubicBezTo>
                  <a:lnTo>
                    <a:pt x="14074" y="7679"/>
                  </a:lnTo>
                  <a:lnTo>
                    <a:pt x="11234" y="7679"/>
                  </a:lnTo>
                  <a:cubicBezTo>
                    <a:pt x="10957" y="7679"/>
                    <a:pt x="10957" y="8111"/>
                    <a:pt x="11234" y="8111"/>
                  </a:cubicBezTo>
                  <a:lnTo>
                    <a:pt x="14074" y="8111"/>
                  </a:lnTo>
                  <a:lnTo>
                    <a:pt x="14074" y="9809"/>
                  </a:lnTo>
                  <a:lnTo>
                    <a:pt x="11234" y="9809"/>
                  </a:lnTo>
                  <a:cubicBezTo>
                    <a:pt x="10957" y="9809"/>
                    <a:pt x="10957" y="10241"/>
                    <a:pt x="11234" y="10241"/>
                  </a:cubicBezTo>
                  <a:lnTo>
                    <a:pt x="14074" y="10241"/>
                  </a:lnTo>
                  <a:lnTo>
                    <a:pt x="14074" y="11938"/>
                  </a:lnTo>
                  <a:lnTo>
                    <a:pt x="11234" y="11938"/>
                  </a:lnTo>
                  <a:cubicBezTo>
                    <a:pt x="10957" y="11938"/>
                    <a:pt x="10957" y="12370"/>
                    <a:pt x="11234" y="12370"/>
                  </a:cubicBezTo>
                  <a:lnTo>
                    <a:pt x="14074" y="12370"/>
                  </a:lnTo>
                  <a:lnTo>
                    <a:pt x="14074" y="13173"/>
                  </a:lnTo>
                  <a:cubicBezTo>
                    <a:pt x="14074" y="13636"/>
                    <a:pt x="13703" y="14037"/>
                    <a:pt x="13209" y="14068"/>
                  </a:cubicBezTo>
                  <a:lnTo>
                    <a:pt x="6852" y="14068"/>
                  </a:lnTo>
                  <a:cubicBezTo>
                    <a:pt x="5988" y="14068"/>
                    <a:pt x="5154" y="13759"/>
                    <a:pt x="4476" y="13235"/>
                  </a:cubicBezTo>
                  <a:lnTo>
                    <a:pt x="4043" y="12864"/>
                  </a:lnTo>
                  <a:lnTo>
                    <a:pt x="4043" y="7247"/>
                  </a:lnTo>
                  <a:cubicBezTo>
                    <a:pt x="4074" y="7216"/>
                    <a:pt x="4105" y="7216"/>
                    <a:pt x="4136" y="7186"/>
                  </a:cubicBezTo>
                  <a:lnTo>
                    <a:pt x="6883" y="4099"/>
                  </a:lnTo>
                  <a:cubicBezTo>
                    <a:pt x="7654" y="3204"/>
                    <a:pt x="8086" y="2093"/>
                    <a:pt x="8086" y="921"/>
                  </a:cubicBezTo>
                  <a:cubicBezTo>
                    <a:pt x="8086" y="735"/>
                    <a:pt x="8179" y="581"/>
                    <a:pt x="8333" y="489"/>
                  </a:cubicBezTo>
                  <a:cubicBezTo>
                    <a:pt x="8416" y="447"/>
                    <a:pt x="8505" y="427"/>
                    <a:pt x="8592" y="427"/>
                  </a:cubicBezTo>
                  <a:cubicBezTo>
                    <a:pt x="8765" y="427"/>
                    <a:pt x="8930" y="509"/>
                    <a:pt x="9012" y="674"/>
                  </a:cubicBezTo>
                  <a:cubicBezTo>
                    <a:pt x="9352" y="1229"/>
                    <a:pt x="9537" y="1877"/>
                    <a:pt x="9599" y="2525"/>
                  </a:cubicBezTo>
                  <a:cubicBezTo>
                    <a:pt x="9629" y="3204"/>
                    <a:pt x="9506" y="3853"/>
                    <a:pt x="9259" y="4470"/>
                  </a:cubicBezTo>
                  <a:lnTo>
                    <a:pt x="8734" y="5704"/>
                  </a:lnTo>
                  <a:cubicBezTo>
                    <a:pt x="8673" y="5859"/>
                    <a:pt x="8765" y="6013"/>
                    <a:pt x="8920" y="6013"/>
                  </a:cubicBezTo>
                  <a:lnTo>
                    <a:pt x="11574" y="6013"/>
                  </a:lnTo>
                  <a:cubicBezTo>
                    <a:pt x="11851" y="6013"/>
                    <a:pt x="11851" y="5581"/>
                    <a:pt x="11574" y="5581"/>
                  </a:cubicBezTo>
                  <a:lnTo>
                    <a:pt x="9259" y="5581"/>
                  </a:lnTo>
                  <a:lnTo>
                    <a:pt x="9629" y="4624"/>
                  </a:lnTo>
                  <a:cubicBezTo>
                    <a:pt x="10185" y="3266"/>
                    <a:pt x="10092" y="1723"/>
                    <a:pt x="9383" y="458"/>
                  </a:cubicBezTo>
                  <a:cubicBezTo>
                    <a:pt x="9195" y="166"/>
                    <a:pt x="8880" y="0"/>
                    <a:pt x="85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6" name="Google Shape;12736;p23"/>
            <p:cNvSpPr/>
            <p:nvPr/>
          </p:nvSpPr>
          <p:spPr>
            <a:xfrm>
              <a:off x="6275525" y="2637900"/>
              <a:ext cx="44775" cy="39050"/>
            </a:xfrm>
            <a:custGeom>
              <a:avLst/>
              <a:gdLst/>
              <a:ahLst/>
              <a:cxnLst/>
              <a:rect l="l" t="t" r="r" b="b"/>
              <a:pathLst>
                <a:path w="1791" h="1562" extrusionOk="0">
                  <a:moveTo>
                    <a:pt x="1025" y="368"/>
                  </a:moveTo>
                  <a:cubicBezTo>
                    <a:pt x="1121" y="368"/>
                    <a:pt x="1219" y="403"/>
                    <a:pt x="1297" y="482"/>
                  </a:cubicBezTo>
                  <a:cubicBezTo>
                    <a:pt x="1544" y="728"/>
                    <a:pt x="1359" y="1160"/>
                    <a:pt x="1019" y="1160"/>
                  </a:cubicBezTo>
                  <a:cubicBezTo>
                    <a:pt x="803" y="1160"/>
                    <a:pt x="618" y="975"/>
                    <a:pt x="618" y="759"/>
                  </a:cubicBezTo>
                  <a:cubicBezTo>
                    <a:pt x="618" y="528"/>
                    <a:pt x="819" y="368"/>
                    <a:pt x="1025" y="368"/>
                  </a:cubicBezTo>
                  <a:close/>
                  <a:moveTo>
                    <a:pt x="998" y="0"/>
                  </a:moveTo>
                  <a:cubicBezTo>
                    <a:pt x="808" y="0"/>
                    <a:pt x="616" y="73"/>
                    <a:pt x="464" y="235"/>
                  </a:cubicBezTo>
                  <a:cubicBezTo>
                    <a:pt x="1" y="728"/>
                    <a:pt x="340" y="1562"/>
                    <a:pt x="1019" y="1562"/>
                  </a:cubicBezTo>
                  <a:cubicBezTo>
                    <a:pt x="1451" y="1531"/>
                    <a:pt x="1791" y="1191"/>
                    <a:pt x="1791" y="759"/>
                  </a:cubicBezTo>
                  <a:cubicBezTo>
                    <a:pt x="1770" y="303"/>
                    <a:pt x="1387" y="0"/>
                    <a:pt x="9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7" name="Google Shape;12737;p23"/>
            <p:cNvSpPr/>
            <p:nvPr/>
          </p:nvSpPr>
          <p:spPr>
            <a:xfrm>
              <a:off x="6536325" y="25428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21" y="0"/>
                  </a:moveTo>
                  <a:cubicBezTo>
                    <a:pt x="517" y="0"/>
                    <a:pt x="417" y="70"/>
                    <a:pt x="432" y="209"/>
                  </a:cubicBezTo>
                  <a:lnTo>
                    <a:pt x="432" y="363"/>
                  </a:lnTo>
                  <a:lnTo>
                    <a:pt x="247" y="363"/>
                  </a:lnTo>
                  <a:cubicBezTo>
                    <a:pt x="0" y="394"/>
                    <a:pt x="0" y="764"/>
                    <a:pt x="247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88"/>
                    <a:pt x="533" y="1158"/>
                    <a:pt x="633" y="1158"/>
                  </a:cubicBezTo>
                  <a:cubicBezTo>
                    <a:pt x="733" y="1158"/>
                    <a:pt x="834" y="1088"/>
                    <a:pt x="834" y="949"/>
                  </a:cubicBezTo>
                  <a:lnTo>
                    <a:pt x="834" y="795"/>
                  </a:lnTo>
                  <a:lnTo>
                    <a:pt x="988" y="795"/>
                  </a:lnTo>
                  <a:cubicBezTo>
                    <a:pt x="1296" y="795"/>
                    <a:pt x="1296" y="363"/>
                    <a:pt x="988" y="363"/>
                  </a:cubicBezTo>
                  <a:lnTo>
                    <a:pt x="834" y="363"/>
                  </a:lnTo>
                  <a:lnTo>
                    <a:pt x="834" y="209"/>
                  </a:lnTo>
                  <a:cubicBezTo>
                    <a:pt x="834" y="70"/>
                    <a:pt x="726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8" name="Google Shape;12738;p23"/>
            <p:cNvSpPr/>
            <p:nvPr/>
          </p:nvSpPr>
          <p:spPr>
            <a:xfrm>
              <a:off x="6512400" y="2464175"/>
              <a:ext cx="32425" cy="28950"/>
            </a:xfrm>
            <a:custGeom>
              <a:avLst/>
              <a:gdLst/>
              <a:ahLst/>
              <a:cxnLst/>
              <a:rect l="l" t="t" r="r" b="b"/>
              <a:pathLst>
                <a:path w="1297" h="1158" extrusionOk="0">
                  <a:moveTo>
                    <a:pt x="649" y="1"/>
                  </a:moveTo>
                  <a:cubicBezTo>
                    <a:pt x="541" y="1"/>
                    <a:pt x="433" y="70"/>
                    <a:pt x="433" y="209"/>
                  </a:cubicBezTo>
                  <a:lnTo>
                    <a:pt x="433" y="394"/>
                  </a:lnTo>
                  <a:lnTo>
                    <a:pt x="278" y="394"/>
                  </a:lnTo>
                  <a:cubicBezTo>
                    <a:pt x="1" y="394"/>
                    <a:pt x="1" y="795"/>
                    <a:pt x="278" y="795"/>
                  </a:cubicBezTo>
                  <a:lnTo>
                    <a:pt x="433" y="795"/>
                  </a:lnTo>
                  <a:lnTo>
                    <a:pt x="433" y="950"/>
                  </a:lnTo>
                  <a:cubicBezTo>
                    <a:pt x="433" y="1088"/>
                    <a:pt x="541" y="1158"/>
                    <a:pt x="649" y="1158"/>
                  </a:cubicBezTo>
                  <a:cubicBezTo>
                    <a:pt x="757" y="1158"/>
                    <a:pt x="865" y="1088"/>
                    <a:pt x="865" y="950"/>
                  </a:cubicBezTo>
                  <a:lnTo>
                    <a:pt x="865" y="795"/>
                  </a:lnTo>
                  <a:lnTo>
                    <a:pt x="1019" y="795"/>
                  </a:lnTo>
                  <a:cubicBezTo>
                    <a:pt x="1287" y="795"/>
                    <a:pt x="1296" y="392"/>
                    <a:pt x="1047" y="392"/>
                  </a:cubicBezTo>
                  <a:cubicBezTo>
                    <a:pt x="1038" y="392"/>
                    <a:pt x="1029" y="393"/>
                    <a:pt x="1019" y="394"/>
                  </a:cubicBezTo>
                  <a:lnTo>
                    <a:pt x="865" y="394"/>
                  </a:lnTo>
                  <a:lnTo>
                    <a:pt x="865" y="209"/>
                  </a:lnTo>
                  <a:cubicBezTo>
                    <a:pt x="865" y="70"/>
                    <a:pt x="757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39" name="Google Shape;12739;p23"/>
            <p:cNvSpPr/>
            <p:nvPr/>
          </p:nvSpPr>
          <p:spPr>
            <a:xfrm>
              <a:off x="6368900" y="2505850"/>
              <a:ext cx="32425" cy="29150"/>
            </a:xfrm>
            <a:custGeom>
              <a:avLst/>
              <a:gdLst/>
              <a:ahLst/>
              <a:cxnLst/>
              <a:rect l="l" t="t" r="r" b="b"/>
              <a:pathLst>
                <a:path w="1297" h="1166" extrusionOk="0">
                  <a:moveTo>
                    <a:pt x="648" y="0"/>
                  </a:moveTo>
                  <a:cubicBezTo>
                    <a:pt x="540" y="0"/>
                    <a:pt x="432" y="70"/>
                    <a:pt x="432" y="208"/>
                  </a:cubicBezTo>
                  <a:lnTo>
                    <a:pt x="432" y="363"/>
                  </a:lnTo>
                  <a:lnTo>
                    <a:pt x="278" y="363"/>
                  </a:lnTo>
                  <a:cubicBezTo>
                    <a:pt x="0" y="363"/>
                    <a:pt x="0" y="795"/>
                    <a:pt x="278" y="795"/>
                  </a:cubicBezTo>
                  <a:lnTo>
                    <a:pt x="432" y="795"/>
                  </a:lnTo>
                  <a:lnTo>
                    <a:pt x="432" y="949"/>
                  </a:lnTo>
                  <a:cubicBezTo>
                    <a:pt x="432" y="1073"/>
                    <a:pt x="525" y="1165"/>
                    <a:pt x="648" y="1165"/>
                  </a:cubicBezTo>
                  <a:cubicBezTo>
                    <a:pt x="772" y="1165"/>
                    <a:pt x="864" y="1073"/>
                    <a:pt x="864" y="949"/>
                  </a:cubicBezTo>
                  <a:lnTo>
                    <a:pt x="864" y="795"/>
                  </a:lnTo>
                  <a:lnTo>
                    <a:pt x="1019" y="795"/>
                  </a:lnTo>
                  <a:cubicBezTo>
                    <a:pt x="1296" y="795"/>
                    <a:pt x="1296" y="363"/>
                    <a:pt x="1019" y="363"/>
                  </a:cubicBezTo>
                  <a:lnTo>
                    <a:pt x="864" y="363"/>
                  </a:lnTo>
                  <a:lnTo>
                    <a:pt x="864" y="208"/>
                  </a:lnTo>
                  <a:cubicBezTo>
                    <a:pt x="864" y="70"/>
                    <a:pt x="756" y="0"/>
                    <a:pt x="6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0" name="Google Shape;12740;p23"/>
          <p:cNvGrpSpPr/>
          <p:nvPr/>
        </p:nvGrpSpPr>
        <p:grpSpPr>
          <a:xfrm>
            <a:off x="5484381" y="2327374"/>
            <a:ext cx="361900" cy="361125"/>
            <a:chOff x="1740375" y="3563425"/>
            <a:chExt cx="361900" cy="361125"/>
          </a:xfrm>
        </p:grpSpPr>
        <p:sp>
          <p:nvSpPr>
            <p:cNvPr id="12741" name="Google Shape;12741;p23"/>
            <p:cNvSpPr/>
            <p:nvPr/>
          </p:nvSpPr>
          <p:spPr>
            <a:xfrm>
              <a:off x="1758900" y="3629800"/>
              <a:ext cx="133500" cy="115050"/>
            </a:xfrm>
            <a:custGeom>
              <a:avLst/>
              <a:gdLst/>
              <a:ahLst/>
              <a:cxnLst/>
              <a:rect l="l" t="t" r="r" b="b"/>
              <a:pathLst>
                <a:path w="5340" h="4602" extrusionOk="0">
                  <a:moveTo>
                    <a:pt x="3056" y="432"/>
                  </a:moveTo>
                  <a:cubicBezTo>
                    <a:pt x="3611" y="432"/>
                    <a:pt x="4167" y="679"/>
                    <a:pt x="4506" y="1142"/>
                  </a:cubicBezTo>
                  <a:lnTo>
                    <a:pt x="3118" y="2006"/>
                  </a:lnTo>
                  <a:lnTo>
                    <a:pt x="2346" y="586"/>
                  </a:lnTo>
                  <a:cubicBezTo>
                    <a:pt x="2562" y="494"/>
                    <a:pt x="2809" y="432"/>
                    <a:pt x="3056" y="432"/>
                  </a:cubicBezTo>
                  <a:close/>
                  <a:moveTo>
                    <a:pt x="1976" y="772"/>
                  </a:moveTo>
                  <a:lnTo>
                    <a:pt x="2840" y="2376"/>
                  </a:lnTo>
                  <a:lnTo>
                    <a:pt x="2840" y="4166"/>
                  </a:lnTo>
                  <a:cubicBezTo>
                    <a:pt x="1143" y="3950"/>
                    <a:pt x="587" y="1759"/>
                    <a:pt x="1976" y="772"/>
                  </a:cubicBezTo>
                  <a:close/>
                  <a:moveTo>
                    <a:pt x="4722" y="1481"/>
                  </a:moveTo>
                  <a:cubicBezTo>
                    <a:pt x="4846" y="1759"/>
                    <a:pt x="4908" y="2037"/>
                    <a:pt x="4908" y="2315"/>
                  </a:cubicBezTo>
                  <a:cubicBezTo>
                    <a:pt x="4908" y="3240"/>
                    <a:pt x="4198" y="4043"/>
                    <a:pt x="3272" y="4166"/>
                  </a:cubicBezTo>
                  <a:lnTo>
                    <a:pt x="3272" y="2407"/>
                  </a:lnTo>
                  <a:lnTo>
                    <a:pt x="4722" y="1481"/>
                  </a:lnTo>
                  <a:close/>
                  <a:moveTo>
                    <a:pt x="3056" y="0"/>
                  </a:moveTo>
                  <a:cubicBezTo>
                    <a:pt x="1019" y="0"/>
                    <a:pt x="1" y="2469"/>
                    <a:pt x="1451" y="3919"/>
                  </a:cubicBezTo>
                  <a:cubicBezTo>
                    <a:pt x="1912" y="4390"/>
                    <a:pt x="2484" y="4601"/>
                    <a:pt x="3046" y="4601"/>
                  </a:cubicBezTo>
                  <a:cubicBezTo>
                    <a:pt x="4214" y="4601"/>
                    <a:pt x="5340" y="3690"/>
                    <a:pt x="5340" y="2315"/>
                  </a:cubicBezTo>
                  <a:cubicBezTo>
                    <a:pt x="5340" y="1852"/>
                    <a:pt x="5216" y="1389"/>
                    <a:pt x="4969" y="1018"/>
                  </a:cubicBezTo>
                  <a:cubicBezTo>
                    <a:pt x="4537" y="370"/>
                    <a:pt x="3827" y="0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2" name="Google Shape;12742;p23"/>
            <p:cNvSpPr/>
            <p:nvPr/>
          </p:nvSpPr>
          <p:spPr>
            <a:xfrm>
              <a:off x="1740375" y="3563425"/>
              <a:ext cx="361900" cy="361125"/>
            </a:xfrm>
            <a:custGeom>
              <a:avLst/>
              <a:gdLst/>
              <a:ahLst/>
              <a:cxnLst/>
              <a:rect l="l" t="t" r="r" b="b"/>
              <a:pathLst>
                <a:path w="14476" h="14445" extrusionOk="0">
                  <a:moveTo>
                    <a:pt x="8365" y="433"/>
                  </a:moveTo>
                  <a:lnTo>
                    <a:pt x="8365" y="1112"/>
                  </a:lnTo>
                  <a:lnTo>
                    <a:pt x="6173" y="1112"/>
                  </a:lnTo>
                  <a:lnTo>
                    <a:pt x="6173" y="433"/>
                  </a:lnTo>
                  <a:close/>
                  <a:moveTo>
                    <a:pt x="7192" y="13333"/>
                  </a:moveTo>
                  <a:cubicBezTo>
                    <a:pt x="7408" y="13333"/>
                    <a:pt x="7562" y="13487"/>
                    <a:pt x="7562" y="13704"/>
                  </a:cubicBezTo>
                  <a:cubicBezTo>
                    <a:pt x="7562" y="13913"/>
                    <a:pt x="7392" y="14051"/>
                    <a:pt x="7205" y="14051"/>
                  </a:cubicBezTo>
                  <a:cubicBezTo>
                    <a:pt x="7117" y="14051"/>
                    <a:pt x="7024" y="14020"/>
                    <a:pt x="6945" y="13950"/>
                  </a:cubicBezTo>
                  <a:cubicBezTo>
                    <a:pt x="6729" y="13734"/>
                    <a:pt x="6883" y="13333"/>
                    <a:pt x="7192" y="13333"/>
                  </a:cubicBezTo>
                  <a:close/>
                  <a:moveTo>
                    <a:pt x="5957" y="1"/>
                  </a:moveTo>
                  <a:cubicBezTo>
                    <a:pt x="5834" y="1"/>
                    <a:pt x="5741" y="93"/>
                    <a:pt x="5741" y="217"/>
                  </a:cubicBezTo>
                  <a:lnTo>
                    <a:pt x="5741" y="1112"/>
                  </a:lnTo>
                  <a:lnTo>
                    <a:pt x="3272" y="1112"/>
                  </a:lnTo>
                  <a:cubicBezTo>
                    <a:pt x="2995" y="1112"/>
                    <a:pt x="2995" y="1544"/>
                    <a:pt x="3272" y="1544"/>
                  </a:cubicBezTo>
                  <a:lnTo>
                    <a:pt x="13272" y="1544"/>
                  </a:lnTo>
                  <a:cubicBezTo>
                    <a:pt x="13704" y="1544"/>
                    <a:pt x="14074" y="1914"/>
                    <a:pt x="14074" y="2346"/>
                  </a:cubicBezTo>
                  <a:lnTo>
                    <a:pt x="14074" y="9753"/>
                  </a:lnTo>
                  <a:cubicBezTo>
                    <a:pt x="14074" y="10185"/>
                    <a:pt x="13704" y="10525"/>
                    <a:pt x="13272" y="10525"/>
                  </a:cubicBezTo>
                  <a:lnTo>
                    <a:pt x="1235" y="10525"/>
                  </a:lnTo>
                  <a:cubicBezTo>
                    <a:pt x="803" y="10525"/>
                    <a:pt x="433" y="10185"/>
                    <a:pt x="433" y="9753"/>
                  </a:cubicBezTo>
                  <a:lnTo>
                    <a:pt x="433" y="2346"/>
                  </a:lnTo>
                  <a:cubicBezTo>
                    <a:pt x="433" y="1914"/>
                    <a:pt x="803" y="1544"/>
                    <a:pt x="1235" y="1544"/>
                  </a:cubicBezTo>
                  <a:lnTo>
                    <a:pt x="2100" y="1544"/>
                  </a:lnTo>
                  <a:cubicBezTo>
                    <a:pt x="2377" y="1544"/>
                    <a:pt x="2377" y="1112"/>
                    <a:pt x="2100" y="1112"/>
                  </a:cubicBezTo>
                  <a:lnTo>
                    <a:pt x="1235" y="1112"/>
                  </a:lnTo>
                  <a:cubicBezTo>
                    <a:pt x="556" y="1112"/>
                    <a:pt x="1" y="1667"/>
                    <a:pt x="1" y="2346"/>
                  </a:cubicBezTo>
                  <a:lnTo>
                    <a:pt x="1" y="9722"/>
                  </a:lnTo>
                  <a:cubicBezTo>
                    <a:pt x="1" y="10383"/>
                    <a:pt x="527" y="10927"/>
                    <a:pt x="1182" y="10927"/>
                  </a:cubicBezTo>
                  <a:cubicBezTo>
                    <a:pt x="1199" y="10927"/>
                    <a:pt x="1217" y="10927"/>
                    <a:pt x="1235" y="10926"/>
                  </a:cubicBezTo>
                  <a:lnTo>
                    <a:pt x="1266" y="10926"/>
                  </a:lnTo>
                  <a:lnTo>
                    <a:pt x="1266" y="11173"/>
                  </a:lnTo>
                  <a:cubicBezTo>
                    <a:pt x="1266" y="11574"/>
                    <a:pt x="1606" y="11944"/>
                    <a:pt x="2038" y="11944"/>
                  </a:cubicBezTo>
                  <a:lnTo>
                    <a:pt x="7007" y="11944"/>
                  </a:lnTo>
                  <a:lnTo>
                    <a:pt x="7007" y="12932"/>
                  </a:lnTo>
                  <a:cubicBezTo>
                    <a:pt x="6142" y="13179"/>
                    <a:pt x="6297" y="14444"/>
                    <a:pt x="7192" y="14444"/>
                  </a:cubicBezTo>
                  <a:cubicBezTo>
                    <a:pt x="8087" y="14444"/>
                    <a:pt x="8272" y="13179"/>
                    <a:pt x="7408" y="12932"/>
                  </a:cubicBezTo>
                  <a:lnTo>
                    <a:pt x="7408" y="11975"/>
                  </a:lnTo>
                  <a:lnTo>
                    <a:pt x="10494" y="11975"/>
                  </a:lnTo>
                  <a:cubicBezTo>
                    <a:pt x="10772" y="11975"/>
                    <a:pt x="10772" y="11543"/>
                    <a:pt x="10494" y="11543"/>
                  </a:cubicBezTo>
                  <a:lnTo>
                    <a:pt x="2069" y="11543"/>
                  </a:lnTo>
                  <a:cubicBezTo>
                    <a:pt x="1853" y="11543"/>
                    <a:pt x="1698" y="11358"/>
                    <a:pt x="1698" y="11173"/>
                  </a:cubicBezTo>
                  <a:lnTo>
                    <a:pt x="1698" y="10957"/>
                  </a:lnTo>
                  <a:lnTo>
                    <a:pt x="12809" y="10957"/>
                  </a:lnTo>
                  <a:lnTo>
                    <a:pt x="12809" y="11173"/>
                  </a:lnTo>
                  <a:cubicBezTo>
                    <a:pt x="12809" y="11358"/>
                    <a:pt x="12654" y="11543"/>
                    <a:pt x="12438" y="11543"/>
                  </a:cubicBezTo>
                  <a:lnTo>
                    <a:pt x="11605" y="11543"/>
                  </a:lnTo>
                  <a:cubicBezTo>
                    <a:pt x="11327" y="11543"/>
                    <a:pt x="11327" y="11975"/>
                    <a:pt x="11605" y="11975"/>
                  </a:cubicBezTo>
                  <a:lnTo>
                    <a:pt x="12438" y="11975"/>
                  </a:lnTo>
                  <a:cubicBezTo>
                    <a:pt x="12870" y="11975"/>
                    <a:pt x="13210" y="11605"/>
                    <a:pt x="13210" y="11204"/>
                  </a:cubicBezTo>
                  <a:lnTo>
                    <a:pt x="13210" y="10957"/>
                  </a:lnTo>
                  <a:lnTo>
                    <a:pt x="13241" y="10957"/>
                  </a:lnTo>
                  <a:cubicBezTo>
                    <a:pt x="13920" y="10957"/>
                    <a:pt x="14475" y="10432"/>
                    <a:pt x="14475" y="9753"/>
                  </a:cubicBezTo>
                  <a:lnTo>
                    <a:pt x="14475" y="2346"/>
                  </a:lnTo>
                  <a:cubicBezTo>
                    <a:pt x="14475" y="1667"/>
                    <a:pt x="13920" y="1112"/>
                    <a:pt x="13241" y="1112"/>
                  </a:cubicBezTo>
                  <a:lnTo>
                    <a:pt x="8766" y="1112"/>
                  </a:lnTo>
                  <a:lnTo>
                    <a:pt x="8766" y="217"/>
                  </a:lnTo>
                  <a:cubicBezTo>
                    <a:pt x="8766" y="93"/>
                    <a:pt x="8673" y="1"/>
                    <a:pt x="85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3" name="Google Shape;12743;p23"/>
            <p:cNvSpPr/>
            <p:nvPr/>
          </p:nvSpPr>
          <p:spPr>
            <a:xfrm>
              <a:off x="1775875" y="3759400"/>
              <a:ext cx="116525" cy="10050"/>
            </a:xfrm>
            <a:custGeom>
              <a:avLst/>
              <a:gdLst/>
              <a:ahLst/>
              <a:cxnLst/>
              <a:rect l="l" t="t" r="r" b="b"/>
              <a:pathLst>
                <a:path w="4661" h="402" extrusionOk="0">
                  <a:moveTo>
                    <a:pt x="309" y="1"/>
                  </a:moveTo>
                  <a:cubicBezTo>
                    <a:pt x="1" y="1"/>
                    <a:pt x="1" y="402"/>
                    <a:pt x="309" y="402"/>
                  </a:cubicBezTo>
                  <a:lnTo>
                    <a:pt x="4445" y="402"/>
                  </a:lnTo>
                  <a:cubicBezTo>
                    <a:pt x="4563" y="402"/>
                    <a:pt x="4653" y="317"/>
                    <a:pt x="4660" y="201"/>
                  </a:cubicBezTo>
                  <a:lnTo>
                    <a:pt x="4660" y="201"/>
                  </a:lnTo>
                  <a:cubicBezTo>
                    <a:pt x="4661" y="206"/>
                    <a:pt x="4661" y="212"/>
                    <a:pt x="4661" y="217"/>
                  </a:cubicBezTo>
                  <a:lnTo>
                    <a:pt x="4661" y="186"/>
                  </a:lnTo>
                  <a:cubicBezTo>
                    <a:pt x="4661" y="191"/>
                    <a:pt x="4661" y="196"/>
                    <a:pt x="4660" y="201"/>
                  </a:cubicBezTo>
                  <a:lnTo>
                    <a:pt x="4660" y="201"/>
                  </a:lnTo>
                  <a:cubicBezTo>
                    <a:pt x="4653" y="86"/>
                    <a:pt x="4563" y="1"/>
                    <a:pt x="444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4" name="Google Shape;12744;p23"/>
            <p:cNvSpPr/>
            <p:nvPr/>
          </p:nvSpPr>
          <p:spPr>
            <a:xfrm>
              <a:off x="1775875" y="3784100"/>
              <a:ext cx="85675" cy="10825"/>
            </a:xfrm>
            <a:custGeom>
              <a:avLst/>
              <a:gdLst/>
              <a:ahLst/>
              <a:cxnLst/>
              <a:rect l="l" t="t" r="r" b="b"/>
              <a:pathLst>
                <a:path w="3427" h="433" extrusionOk="0">
                  <a:moveTo>
                    <a:pt x="309" y="0"/>
                  </a:moveTo>
                  <a:cubicBezTo>
                    <a:pt x="1" y="0"/>
                    <a:pt x="1" y="432"/>
                    <a:pt x="309" y="432"/>
                  </a:cubicBezTo>
                  <a:lnTo>
                    <a:pt x="3118" y="432"/>
                  </a:lnTo>
                  <a:cubicBezTo>
                    <a:pt x="3426" y="432"/>
                    <a:pt x="3426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5" name="Google Shape;12745;p23"/>
            <p:cNvSpPr/>
            <p:nvPr/>
          </p:nvSpPr>
          <p:spPr>
            <a:xfrm>
              <a:off x="1927100" y="3695375"/>
              <a:ext cx="38600" cy="99550"/>
            </a:xfrm>
            <a:custGeom>
              <a:avLst/>
              <a:gdLst/>
              <a:ahLst/>
              <a:cxnLst/>
              <a:rect l="l" t="t" r="r" b="b"/>
              <a:pathLst>
                <a:path w="1544" h="3982" extrusionOk="0">
                  <a:moveTo>
                    <a:pt x="1112" y="432"/>
                  </a:moveTo>
                  <a:lnTo>
                    <a:pt x="1112" y="3549"/>
                  </a:lnTo>
                  <a:lnTo>
                    <a:pt x="433" y="3549"/>
                  </a:lnTo>
                  <a:lnTo>
                    <a:pt x="433" y="432"/>
                  </a:lnTo>
                  <a:close/>
                  <a:moveTo>
                    <a:pt x="217" y="0"/>
                  </a:moveTo>
                  <a:cubicBezTo>
                    <a:pt x="93" y="0"/>
                    <a:pt x="1" y="93"/>
                    <a:pt x="1" y="216"/>
                  </a:cubicBezTo>
                  <a:lnTo>
                    <a:pt x="1" y="3765"/>
                  </a:lnTo>
                  <a:cubicBezTo>
                    <a:pt x="1" y="3889"/>
                    <a:pt x="93" y="3981"/>
                    <a:pt x="217" y="3981"/>
                  </a:cubicBezTo>
                  <a:lnTo>
                    <a:pt x="1328" y="3981"/>
                  </a:lnTo>
                  <a:cubicBezTo>
                    <a:pt x="1451" y="3981"/>
                    <a:pt x="1544" y="3889"/>
                    <a:pt x="1544" y="3765"/>
                  </a:cubicBezTo>
                  <a:lnTo>
                    <a:pt x="1544" y="216"/>
                  </a:lnTo>
                  <a:cubicBezTo>
                    <a:pt x="1544" y="93"/>
                    <a:pt x="1451" y="0"/>
                    <a:pt x="13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6" name="Google Shape;12746;p23"/>
            <p:cNvSpPr/>
            <p:nvPr/>
          </p:nvSpPr>
          <p:spPr>
            <a:xfrm>
              <a:off x="2035900" y="3673000"/>
              <a:ext cx="38600" cy="121925"/>
            </a:xfrm>
            <a:custGeom>
              <a:avLst/>
              <a:gdLst/>
              <a:ahLst/>
              <a:cxnLst/>
              <a:rect l="l" t="t" r="r" b="b"/>
              <a:pathLst>
                <a:path w="1544" h="4877" extrusionOk="0">
                  <a:moveTo>
                    <a:pt x="1111" y="432"/>
                  </a:moveTo>
                  <a:lnTo>
                    <a:pt x="1111" y="4444"/>
                  </a:lnTo>
                  <a:lnTo>
                    <a:pt x="432" y="4444"/>
                  </a:lnTo>
                  <a:lnTo>
                    <a:pt x="432" y="432"/>
                  </a:lnTo>
                  <a:close/>
                  <a:moveTo>
                    <a:pt x="216" y="0"/>
                  </a:moveTo>
                  <a:cubicBezTo>
                    <a:pt x="93" y="0"/>
                    <a:pt x="0" y="93"/>
                    <a:pt x="0" y="216"/>
                  </a:cubicBezTo>
                  <a:lnTo>
                    <a:pt x="0" y="4660"/>
                  </a:lnTo>
                  <a:cubicBezTo>
                    <a:pt x="0" y="4784"/>
                    <a:pt x="93" y="4876"/>
                    <a:pt x="216" y="4876"/>
                  </a:cubicBezTo>
                  <a:lnTo>
                    <a:pt x="1327" y="4876"/>
                  </a:lnTo>
                  <a:cubicBezTo>
                    <a:pt x="1451" y="4876"/>
                    <a:pt x="1543" y="4784"/>
                    <a:pt x="1543" y="4660"/>
                  </a:cubicBezTo>
                  <a:lnTo>
                    <a:pt x="1543" y="216"/>
                  </a:lnTo>
                  <a:cubicBezTo>
                    <a:pt x="1543" y="93"/>
                    <a:pt x="1451" y="0"/>
                    <a:pt x="13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7" name="Google Shape;12747;p23"/>
            <p:cNvSpPr/>
            <p:nvPr/>
          </p:nvSpPr>
          <p:spPr>
            <a:xfrm>
              <a:off x="1981875" y="3720050"/>
              <a:ext cx="37825" cy="74875"/>
            </a:xfrm>
            <a:custGeom>
              <a:avLst/>
              <a:gdLst/>
              <a:ahLst/>
              <a:cxnLst/>
              <a:rect l="l" t="t" r="r" b="b"/>
              <a:pathLst>
                <a:path w="1513" h="2995" extrusionOk="0">
                  <a:moveTo>
                    <a:pt x="1081" y="433"/>
                  </a:moveTo>
                  <a:lnTo>
                    <a:pt x="1081" y="2562"/>
                  </a:lnTo>
                  <a:lnTo>
                    <a:pt x="402" y="2562"/>
                  </a:lnTo>
                  <a:lnTo>
                    <a:pt x="402" y="433"/>
                  </a:lnTo>
                  <a:close/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lnTo>
                    <a:pt x="1" y="2778"/>
                  </a:lnTo>
                  <a:cubicBezTo>
                    <a:pt x="1" y="2902"/>
                    <a:pt x="93" y="2994"/>
                    <a:pt x="217" y="2994"/>
                  </a:cubicBezTo>
                  <a:lnTo>
                    <a:pt x="1297" y="2994"/>
                  </a:lnTo>
                  <a:cubicBezTo>
                    <a:pt x="1420" y="2994"/>
                    <a:pt x="1513" y="2902"/>
                    <a:pt x="1513" y="2778"/>
                  </a:cubicBezTo>
                  <a:lnTo>
                    <a:pt x="1513" y="217"/>
                  </a:lnTo>
                  <a:cubicBezTo>
                    <a:pt x="1513" y="93"/>
                    <a:pt x="1420" y="1"/>
                    <a:pt x="1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48" name="Google Shape;12748;p23"/>
            <p:cNvSpPr/>
            <p:nvPr/>
          </p:nvSpPr>
          <p:spPr>
            <a:xfrm>
              <a:off x="1930075" y="3621700"/>
              <a:ext cx="145175" cy="85850"/>
            </a:xfrm>
            <a:custGeom>
              <a:avLst/>
              <a:gdLst/>
              <a:ahLst/>
              <a:cxnLst/>
              <a:rect l="l" t="t" r="r" b="b"/>
              <a:pathLst>
                <a:path w="5807" h="3434" extrusionOk="0">
                  <a:moveTo>
                    <a:pt x="5005" y="447"/>
                  </a:moveTo>
                  <a:cubicBezTo>
                    <a:pt x="5097" y="447"/>
                    <a:pt x="5159" y="509"/>
                    <a:pt x="5159" y="602"/>
                  </a:cubicBezTo>
                  <a:cubicBezTo>
                    <a:pt x="5159" y="694"/>
                    <a:pt x="5097" y="756"/>
                    <a:pt x="5005" y="756"/>
                  </a:cubicBezTo>
                  <a:cubicBezTo>
                    <a:pt x="4912" y="756"/>
                    <a:pt x="4850" y="694"/>
                    <a:pt x="4850" y="602"/>
                  </a:cubicBezTo>
                  <a:cubicBezTo>
                    <a:pt x="4850" y="509"/>
                    <a:pt x="4912" y="447"/>
                    <a:pt x="5005" y="447"/>
                  </a:cubicBezTo>
                  <a:close/>
                  <a:moveTo>
                    <a:pt x="632" y="1186"/>
                  </a:moveTo>
                  <a:cubicBezTo>
                    <a:pt x="639" y="1186"/>
                    <a:pt x="646" y="1187"/>
                    <a:pt x="653" y="1188"/>
                  </a:cubicBezTo>
                  <a:cubicBezTo>
                    <a:pt x="838" y="1219"/>
                    <a:pt x="838" y="1466"/>
                    <a:pt x="653" y="1497"/>
                  </a:cubicBezTo>
                  <a:cubicBezTo>
                    <a:pt x="646" y="1498"/>
                    <a:pt x="639" y="1499"/>
                    <a:pt x="632" y="1499"/>
                  </a:cubicBezTo>
                  <a:cubicBezTo>
                    <a:pt x="475" y="1499"/>
                    <a:pt x="475" y="1186"/>
                    <a:pt x="632" y="1186"/>
                  </a:cubicBezTo>
                  <a:close/>
                  <a:moveTo>
                    <a:pt x="2813" y="2700"/>
                  </a:moveTo>
                  <a:cubicBezTo>
                    <a:pt x="3026" y="2700"/>
                    <a:pt x="2823" y="2935"/>
                    <a:pt x="2716" y="2935"/>
                  </a:cubicBezTo>
                  <a:cubicBezTo>
                    <a:pt x="2683" y="2935"/>
                    <a:pt x="2659" y="2913"/>
                    <a:pt x="2659" y="2855"/>
                  </a:cubicBezTo>
                  <a:cubicBezTo>
                    <a:pt x="2659" y="2762"/>
                    <a:pt x="2752" y="2700"/>
                    <a:pt x="2813" y="2700"/>
                  </a:cubicBezTo>
                  <a:close/>
                  <a:moveTo>
                    <a:pt x="5038" y="0"/>
                  </a:moveTo>
                  <a:cubicBezTo>
                    <a:pt x="4737" y="0"/>
                    <a:pt x="4449" y="243"/>
                    <a:pt x="4449" y="602"/>
                  </a:cubicBezTo>
                  <a:cubicBezTo>
                    <a:pt x="4449" y="694"/>
                    <a:pt x="4480" y="787"/>
                    <a:pt x="4511" y="880"/>
                  </a:cubicBezTo>
                  <a:lnTo>
                    <a:pt x="3122" y="2330"/>
                  </a:lnTo>
                  <a:cubicBezTo>
                    <a:pt x="3037" y="2294"/>
                    <a:pt x="2952" y="2276"/>
                    <a:pt x="2868" y="2276"/>
                  </a:cubicBezTo>
                  <a:cubicBezTo>
                    <a:pt x="2740" y="2276"/>
                    <a:pt x="2617" y="2317"/>
                    <a:pt x="2505" y="2392"/>
                  </a:cubicBezTo>
                  <a:lnTo>
                    <a:pt x="1239" y="1466"/>
                  </a:lnTo>
                  <a:cubicBezTo>
                    <a:pt x="1239" y="1435"/>
                    <a:pt x="1239" y="1373"/>
                    <a:pt x="1239" y="1342"/>
                  </a:cubicBezTo>
                  <a:cubicBezTo>
                    <a:pt x="1239" y="1003"/>
                    <a:pt x="993" y="756"/>
                    <a:pt x="684" y="756"/>
                  </a:cubicBezTo>
                  <a:lnTo>
                    <a:pt x="653" y="756"/>
                  </a:lnTo>
                  <a:cubicBezTo>
                    <a:pt x="1" y="756"/>
                    <a:pt x="258" y="1905"/>
                    <a:pt x="750" y="1905"/>
                  </a:cubicBezTo>
                  <a:cubicBezTo>
                    <a:pt x="817" y="1905"/>
                    <a:pt x="888" y="1884"/>
                    <a:pt x="962" y="1836"/>
                  </a:cubicBezTo>
                  <a:lnTo>
                    <a:pt x="2258" y="2762"/>
                  </a:lnTo>
                  <a:cubicBezTo>
                    <a:pt x="2258" y="2793"/>
                    <a:pt x="2258" y="2824"/>
                    <a:pt x="2258" y="2855"/>
                  </a:cubicBezTo>
                  <a:cubicBezTo>
                    <a:pt x="2258" y="3240"/>
                    <a:pt x="2543" y="3433"/>
                    <a:pt x="2829" y="3433"/>
                  </a:cubicBezTo>
                  <a:cubicBezTo>
                    <a:pt x="3114" y="3433"/>
                    <a:pt x="3400" y="3240"/>
                    <a:pt x="3400" y="2855"/>
                  </a:cubicBezTo>
                  <a:cubicBezTo>
                    <a:pt x="3400" y="2793"/>
                    <a:pt x="3400" y="2731"/>
                    <a:pt x="3369" y="2670"/>
                  </a:cubicBezTo>
                  <a:lnTo>
                    <a:pt x="4850" y="1157"/>
                  </a:lnTo>
                  <a:cubicBezTo>
                    <a:pt x="4881" y="1157"/>
                    <a:pt x="4943" y="1157"/>
                    <a:pt x="5035" y="1188"/>
                  </a:cubicBezTo>
                  <a:cubicBezTo>
                    <a:pt x="5529" y="1188"/>
                    <a:pt x="5807" y="540"/>
                    <a:pt x="5437" y="170"/>
                  </a:cubicBezTo>
                  <a:cubicBezTo>
                    <a:pt x="5319" y="52"/>
                    <a:pt x="5177" y="0"/>
                    <a:pt x="5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49" name="Google Shape;12749;p23"/>
          <p:cNvGrpSpPr/>
          <p:nvPr/>
        </p:nvGrpSpPr>
        <p:grpSpPr>
          <a:xfrm>
            <a:off x="3962613" y="3422728"/>
            <a:ext cx="388100" cy="361875"/>
            <a:chOff x="980425" y="2463975"/>
            <a:chExt cx="388100" cy="361875"/>
          </a:xfrm>
        </p:grpSpPr>
        <p:sp>
          <p:nvSpPr>
            <p:cNvPr id="12750" name="Google Shape;12750;p23"/>
            <p:cNvSpPr/>
            <p:nvPr/>
          </p:nvSpPr>
          <p:spPr>
            <a:xfrm>
              <a:off x="1016675" y="2754850"/>
              <a:ext cx="60975" cy="44000"/>
            </a:xfrm>
            <a:custGeom>
              <a:avLst/>
              <a:gdLst/>
              <a:ahLst/>
              <a:cxnLst/>
              <a:rect l="l" t="t" r="r" b="b"/>
              <a:pathLst>
                <a:path w="2439" h="1760" extrusionOk="0">
                  <a:moveTo>
                    <a:pt x="1976" y="927"/>
                  </a:moveTo>
                  <a:lnTo>
                    <a:pt x="1976" y="1328"/>
                  </a:lnTo>
                  <a:lnTo>
                    <a:pt x="402" y="1328"/>
                  </a:lnTo>
                  <a:lnTo>
                    <a:pt x="402" y="927"/>
                  </a:lnTo>
                  <a:close/>
                  <a:moveTo>
                    <a:pt x="1204" y="1"/>
                  </a:moveTo>
                  <a:cubicBezTo>
                    <a:pt x="1081" y="1"/>
                    <a:pt x="988" y="93"/>
                    <a:pt x="988" y="217"/>
                  </a:cubicBezTo>
                  <a:lnTo>
                    <a:pt x="988" y="495"/>
                  </a:lnTo>
                  <a:lnTo>
                    <a:pt x="217" y="495"/>
                  </a:lnTo>
                  <a:cubicBezTo>
                    <a:pt x="93" y="495"/>
                    <a:pt x="1" y="587"/>
                    <a:pt x="1" y="711"/>
                  </a:cubicBezTo>
                  <a:lnTo>
                    <a:pt x="1" y="1544"/>
                  </a:lnTo>
                  <a:cubicBezTo>
                    <a:pt x="1" y="1667"/>
                    <a:pt x="93" y="1760"/>
                    <a:pt x="217" y="1760"/>
                  </a:cubicBezTo>
                  <a:lnTo>
                    <a:pt x="2223" y="1760"/>
                  </a:lnTo>
                  <a:cubicBezTo>
                    <a:pt x="2315" y="1760"/>
                    <a:pt x="2439" y="1667"/>
                    <a:pt x="2439" y="1544"/>
                  </a:cubicBezTo>
                  <a:lnTo>
                    <a:pt x="2439" y="711"/>
                  </a:lnTo>
                  <a:cubicBezTo>
                    <a:pt x="2439" y="587"/>
                    <a:pt x="2315" y="495"/>
                    <a:pt x="2223" y="495"/>
                  </a:cubicBezTo>
                  <a:lnTo>
                    <a:pt x="1451" y="495"/>
                  </a:lnTo>
                  <a:lnTo>
                    <a:pt x="1451" y="217"/>
                  </a:lnTo>
                  <a:cubicBezTo>
                    <a:pt x="1451" y="124"/>
                    <a:pt x="1358" y="32"/>
                    <a:pt x="1235" y="32"/>
                  </a:cubicBezTo>
                  <a:lnTo>
                    <a:pt x="120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1" name="Google Shape;12751;p23"/>
            <p:cNvSpPr/>
            <p:nvPr/>
          </p:nvSpPr>
          <p:spPr>
            <a:xfrm>
              <a:off x="980425" y="2463975"/>
              <a:ext cx="388100" cy="361875"/>
            </a:xfrm>
            <a:custGeom>
              <a:avLst/>
              <a:gdLst/>
              <a:ahLst/>
              <a:cxnLst/>
              <a:rect l="l" t="t" r="r" b="b"/>
              <a:pathLst>
                <a:path w="15524" h="14475" extrusionOk="0">
                  <a:moveTo>
                    <a:pt x="1543" y="4414"/>
                  </a:moveTo>
                  <a:lnTo>
                    <a:pt x="1543" y="6420"/>
                  </a:lnTo>
                  <a:lnTo>
                    <a:pt x="833" y="6420"/>
                  </a:lnTo>
                  <a:cubicBezTo>
                    <a:pt x="648" y="6420"/>
                    <a:pt x="525" y="6297"/>
                    <a:pt x="525" y="6142"/>
                  </a:cubicBezTo>
                  <a:lnTo>
                    <a:pt x="525" y="4723"/>
                  </a:lnTo>
                  <a:cubicBezTo>
                    <a:pt x="525" y="4568"/>
                    <a:pt x="679" y="4414"/>
                    <a:pt x="833" y="4414"/>
                  </a:cubicBezTo>
                  <a:close/>
                  <a:moveTo>
                    <a:pt x="1636" y="6852"/>
                  </a:moveTo>
                  <a:cubicBezTo>
                    <a:pt x="1728" y="7161"/>
                    <a:pt x="1852" y="7500"/>
                    <a:pt x="2037" y="7778"/>
                  </a:cubicBezTo>
                  <a:lnTo>
                    <a:pt x="1852" y="7809"/>
                  </a:lnTo>
                  <a:cubicBezTo>
                    <a:pt x="1420" y="7809"/>
                    <a:pt x="1080" y="7439"/>
                    <a:pt x="1080" y="7037"/>
                  </a:cubicBezTo>
                  <a:lnTo>
                    <a:pt x="1080" y="6852"/>
                  </a:lnTo>
                  <a:close/>
                  <a:moveTo>
                    <a:pt x="4845" y="7809"/>
                  </a:moveTo>
                  <a:cubicBezTo>
                    <a:pt x="4907" y="7809"/>
                    <a:pt x="5000" y="7871"/>
                    <a:pt x="5000" y="7963"/>
                  </a:cubicBezTo>
                  <a:lnTo>
                    <a:pt x="5000" y="7994"/>
                  </a:lnTo>
                  <a:cubicBezTo>
                    <a:pt x="5000" y="8087"/>
                    <a:pt x="4907" y="8148"/>
                    <a:pt x="4845" y="8179"/>
                  </a:cubicBezTo>
                  <a:lnTo>
                    <a:pt x="4321" y="8179"/>
                  </a:lnTo>
                  <a:cubicBezTo>
                    <a:pt x="4228" y="8148"/>
                    <a:pt x="4166" y="8087"/>
                    <a:pt x="4166" y="7994"/>
                  </a:cubicBezTo>
                  <a:lnTo>
                    <a:pt x="4166" y="7963"/>
                  </a:lnTo>
                  <a:cubicBezTo>
                    <a:pt x="4166" y="7871"/>
                    <a:pt x="4228" y="7809"/>
                    <a:pt x="4321" y="7809"/>
                  </a:cubicBezTo>
                  <a:close/>
                  <a:moveTo>
                    <a:pt x="6296" y="3210"/>
                  </a:moveTo>
                  <a:cubicBezTo>
                    <a:pt x="6543" y="3210"/>
                    <a:pt x="6790" y="3303"/>
                    <a:pt x="6944" y="3488"/>
                  </a:cubicBezTo>
                  <a:cubicBezTo>
                    <a:pt x="7098" y="3643"/>
                    <a:pt x="7222" y="3859"/>
                    <a:pt x="7222" y="4105"/>
                  </a:cubicBezTo>
                  <a:lnTo>
                    <a:pt x="7222" y="5124"/>
                  </a:lnTo>
                  <a:cubicBezTo>
                    <a:pt x="7222" y="5402"/>
                    <a:pt x="7376" y="5649"/>
                    <a:pt x="7623" y="5803"/>
                  </a:cubicBezTo>
                  <a:lnTo>
                    <a:pt x="8086" y="6019"/>
                  </a:lnTo>
                  <a:lnTo>
                    <a:pt x="8086" y="6081"/>
                  </a:lnTo>
                  <a:cubicBezTo>
                    <a:pt x="8086" y="7624"/>
                    <a:pt x="6851" y="8858"/>
                    <a:pt x="5308" y="8889"/>
                  </a:cubicBezTo>
                  <a:lnTo>
                    <a:pt x="4784" y="8889"/>
                  </a:lnTo>
                  <a:cubicBezTo>
                    <a:pt x="4105" y="8889"/>
                    <a:pt x="3487" y="8642"/>
                    <a:pt x="2963" y="8210"/>
                  </a:cubicBezTo>
                  <a:lnTo>
                    <a:pt x="3765" y="8210"/>
                  </a:lnTo>
                  <a:cubicBezTo>
                    <a:pt x="3858" y="8426"/>
                    <a:pt x="4074" y="8580"/>
                    <a:pt x="4321" y="8580"/>
                  </a:cubicBezTo>
                  <a:lnTo>
                    <a:pt x="4845" y="8580"/>
                  </a:lnTo>
                  <a:cubicBezTo>
                    <a:pt x="5154" y="8580"/>
                    <a:pt x="5401" y="8334"/>
                    <a:pt x="5401" y="7994"/>
                  </a:cubicBezTo>
                  <a:lnTo>
                    <a:pt x="5401" y="7963"/>
                  </a:lnTo>
                  <a:cubicBezTo>
                    <a:pt x="5401" y="7624"/>
                    <a:pt x="5154" y="7377"/>
                    <a:pt x="4845" y="7377"/>
                  </a:cubicBezTo>
                  <a:lnTo>
                    <a:pt x="4321" y="7377"/>
                  </a:lnTo>
                  <a:cubicBezTo>
                    <a:pt x="4043" y="7377"/>
                    <a:pt x="3827" y="7562"/>
                    <a:pt x="3765" y="7809"/>
                  </a:cubicBezTo>
                  <a:lnTo>
                    <a:pt x="2562" y="7809"/>
                  </a:lnTo>
                  <a:cubicBezTo>
                    <a:pt x="2191" y="7315"/>
                    <a:pt x="1975" y="6698"/>
                    <a:pt x="1975" y="6081"/>
                  </a:cubicBezTo>
                  <a:lnTo>
                    <a:pt x="1975" y="6019"/>
                  </a:lnTo>
                  <a:lnTo>
                    <a:pt x="2438" y="5803"/>
                  </a:lnTo>
                  <a:cubicBezTo>
                    <a:pt x="2716" y="5679"/>
                    <a:pt x="2870" y="5402"/>
                    <a:pt x="2870" y="5124"/>
                  </a:cubicBezTo>
                  <a:lnTo>
                    <a:pt x="2870" y="4105"/>
                  </a:lnTo>
                  <a:cubicBezTo>
                    <a:pt x="2870" y="3643"/>
                    <a:pt x="3271" y="3241"/>
                    <a:pt x="3734" y="3210"/>
                  </a:cubicBezTo>
                  <a:close/>
                  <a:moveTo>
                    <a:pt x="5895" y="9259"/>
                  </a:moveTo>
                  <a:lnTo>
                    <a:pt x="5895" y="10093"/>
                  </a:lnTo>
                  <a:cubicBezTo>
                    <a:pt x="5895" y="10556"/>
                    <a:pt x="5524" y="10926"/>
                    <a:pt x="5061" y="10926"/>
                  </a:cubicBezTo>
                  <a:cubicBezTo>
                    <a:pt x="4598" y="10895"/>
                    <a:pt x="4228" y="10525"/>
                    <a:pt x="4259" y="10093"/>
                  </a:cubicBezTo>
                  <a:lnTo>
                    <a:pt x="4259" y="9259"/>
                  </a:lnTo>
                  <a:cubicBezTo>
                    <a:pt x="4368" y="9281"/>
                    <a:pt x="4493" y="9303"/>
                    <a:pt x="4633" y="9303"/>
                  </a:cubicBezTo>
                  <a:cubicBezTo>
                    <a:pt x="4691" y="9303"/>
                    <a:pt x="4751" y="9299"/>
                    <a:pt x="4814" y="9290"/>
                  </a:cubicBezTo>
                  <a:lnTo>
                    <a:pt x="5339" y="9290"/>
                  </a:lnTo>
                  <a:cubicBezTo>
                    <a:pt x="5393" y="9299"/>
                    <a:pt x="5448" y="9303"/>
                    <a:pt x="5502" y="9303"/>
                  </a:cubicBezTo>
                  <a:cubicBezTo>
                    <a:pt x="5633" y="9303"/>
                    <a:pt x="5764" y="9281"/>
                    <a:pt x="5895" y="9259"/>
                  </a:cubicBezTo>
                  <a:close/>
                  <a:moveTo>
                    <a:pt x="5709" y="1"/>
                  </a:moveTo>
                  <a:cubicBezTo>
                    <a:pt x="5154" y="1"/>
                    <a:pt x="4629" y="155"/>
                    <a:pt x="4197" y="433"/>
                  </a:cubicBezTo>
                  <a:lnTo>
                    <a:pt x="3580" y="433"/>
                  </a:lnTo>
                  <a:cubicBezTo>
                    <a:pt x="3179" y="433"/>
                    <a:pt x="2808" y="556"/>
                    <a:pt x="2500" y="772"/>
                  </a:cubicBezTo>
                  <a:cubicBezTo>
                    <a:pt x="2294" y="901"/>
                    <a:pt x="2410" y="1180"/>
                    <a:pt x="2597" y="1180"/>
                  </a:cubicBezTo>
                  <a:cubicBezTo>
                    <a:pt x="2634" y="1180"/>
                    <a:pt x="2675" y="1168"/>
                    <a:pt x="2716" y="1143"/>
                  </a:cubicBezTo>
                  <a:cubicBezTo>
                    <a:pt x="2963" y="958"/>
                    <a:pt x="3271" y="865"/>
                    <a:pt x="3580" y="865"/>
                  </a:cubicBezTo>
                  <a:lnTo>
                    <a:pt x="3673" y="865"/>
                  </a:lnTo>
                  <a:cubicBezTo>
                    <a:pt x="3580" y="958"/>
                    <a:pt x="3487" y="1050"/>
                    <a:pt x="3426" y="1174"/>
                  </a:cubicBezTo>
                  <a:cubicBezTo>
                    <a:pt x="3291" y="1331"/>
                    <a:pt x="3450" y="1504"/>
                    <a:pt x="3606" y="1504"/>
                  </a:cubicBezTo>
                  <a:cubicBezTo>
                    <a:pt x="3665" y="1504"/>
                    <a:pt x="3723" y="1479"/>
                    <a:pt x="3765" y="1420"/>
                  </a:cubicBezTo>
                  <a:cubicBezTo>
                    <a:pt x="4228" y="803"/>
                    <a:pt x="4938" y="433"/>
                    <a:pt x="5709" y="433"/>
                  </a:cubicBezTo>
                  <a:cubicBezTo>
                    <a:pt x="7006" y="433"/>
                    <a:pt x="8086" y="1482"/>
                    <a:pt x="8117" y="2809"/>
                  </a:cubicBezTo>
                  <a:lnTo>
                    <a:pt x="8117" y="5556"/>
                  </a:lnTo>
                  <a:lnTo>
                    <a:pt x="7808" y="5402"/>
                  </a:lnTo>
                  <a:cubicBezTo>
                    <a:pt x="7685" y="5340"/>
                    <a:pt x="7623" y="5247"/>
                    <a:pt x="7623" y="5124"/>
                  </a:cubicBezTo>
                  <a:lnTo>
                    <a:pt x="7623" y="4105"/>
                  </a:lnTo>
                  <a:cubicBezTo>
                    <a:pt x="7623" y="3383"/>
                    <a:pt x="7066" y="2808"/>
                    <a:pt x="6352" y="2808"/>
                  </a:cubicBezTo>
                  <a:cubicBezTo>
                    <a:pt x="6333" y="2808"/>
                    <a:pt x="6315" y="2808"/>
                    <a:pt x="6296" y="2809"/>
                  </a:cubicBezTo>
                  <a:lnTo>
                    <a:pt x="3734" y="2809"/>
                  </a:lnTo>
                  <a:cubicBezTo>
                    <a:pt x="3024" y="2809"/>
                    <a:pt x="2438" y="3396"/>
                    <a:pt x="2438" y="4105"/>
                  </a:cubicBezTo>
                  <a:lnTo>
                    <a:pt x="2438" y="5155"/>
                  </a:lnTo>
                  <a:cubicBezTo>
                    <a:pt x="2438" y="5247"/>
                    <a:pt x="2376" y="5371"/>
                    <a:pt x="2253" y="5432"/>
                  </a:cubicBezTo>
                  <a:lnTo>
                    <a:pt x="1975" y="5556"/>
                  </a:lnTo>
                  <a:lnTo>
                    <a:pt x="1975" y="2470"/>
                  </a:lnTo>
                  <a:cubicBezTo>
                    <a:pt x="1975" y="2223"/>
                    <a:pt x="2037" y="1976"/>
                    <a:pt x="2129" y="1760"/>
                  </a:cubicBezTo>
                  <a:cubicBezTo>
                    <a:pt x="2212" y="1595"/>
                    <a:pt x="2075" y="1458"/>
                    <a:pt x="1937" y="1458"/>
                  </a:cubicBezTo>
                  <a:cubicBezTo>
                    <a:pt x="1869" y="1458"/>
                    <a:pt x="1800" y="1492"/>
                    <a:pt x="1759" y="1575"/>
                  </a:cubicBezTo>
                  <a:cubicBezTo>
                    <a:pt x="1605" y="1853"/>
                    <a:pt x="1543" y="2161"/>
                    <a:pt x="1543" y="2470"/>
                  </a:cubicBezTo>
                  <a:lnTo>
                    <a:pt x="1543" y="4013"/>
                  </a:lnTo>
                  <a:lnTo>
                    <a:pt x="833" y="4013"/>
                  </a:lnTo>
                  <a:cubicBezTo>
                    <a:pt x="432" y="4013"/>
                    <a:pt x="123" y="4321"/>
                    <a:pt x="93" y="4723"/>
                  </a:cubicBezTo>
                  <a:lnTo>
                    <a:pt x="93" y="6142"/>
                  </a:lnTo>
                  <a:cubicBezTo>
                    <a:pt x="93" y="6451"/>
                    <a:pt x="339" y="6760"/>
                    <a:pt x="648" y="6821"/>
                  </a:cubicBezTo>
                  <a:lnTo>
                    <a:pt x="648" y="7037"/>
                  </a:lnTo>
                  <a:cubicBezTo>
                    <a:pt x="648" y="7685"/>
                    <a:pt x="1173" y="8210"/>
                    <a:pt x="1852" y="8210"/>
                  </a:cubicBezTo>
                  <a:lnTo>
                    <a:pt x="2376" y="8210"/>
                  </a:lnTo>
                  <a:cubicBezTo>
                    <a:pt x="2747" y="8642"/>
                    <a:pt x="3240" y="8982"/>
                    <a:pt x="3796" y="9136"/>
                  </a:cubicBezTo>
                  <a:lnTo>
                    <a:pt x="3796" y="9877"/>
                  </a:lnTo>
                  <a:lnTo>
                    <a:pt x="2716" y="9877"/>
                  </a:lnTo>
                  <a:cubicBezTo>
                    <a:pt x="1204" y="9907"/>
                    <a:pt x="0" y="11111"/>
                    <a:pt x="0" y="12592"/>
                  </a:cubicBezTo>
                  <a:cubicBezTo>
                    <a:pt x="0" y="12731"/>
                    <a:pt x="108" y="12801"/>
                    <a:pt x="216" y="12801"/>
                  </a:cubicBezTo>
                  <a:cubicBezTo>
                    <a:pt x="324" y="12801"/>
                    <a:pt x="432" y="12731"/>
                    <a:pt x="432" y="12592"/>
                  </a:cubicBezTo>
                  <a:cubicBezTo>
                    <a:pt x="432" y="11327"/>
                    <a:pt x="1451" y="10340"/>
                    <a:pt x="2716" y="10309"/>
                  </a:cubicBezTo>
                  <a:lnTo>
                    <a:pt x="3827" y="10309"/>
                  </a:lnTo>
                  <a:cubicBezTo>
                    <a:pt x="3950" y="11003"/>
                    <a:pt x="4506" y="11350"/>
                    <a:pt x="5061" y="11350"/>
                  </a:cubicBezTo>
                  <a:cubicBezTo>
                    <a:pt x="5617" y="11350"/>
                    <a:pt x="6172" y="11003"/>
                    <a:pt x="6296" y="10309"/>
                  </a:cubicBezTo>
                  <a:lnTo>
                    <a:pt x="7499" y="10309"/>
                  </a:lnTo>
                  <a:cubicBezTo>
                    <a:pt x="7438" y="10525"/>
                    <a:pt x="7438" y="10741"/>
                    <a:pt x="7438" y="10957"/>
                  </a:cubicBezTo>
                  <a:cubicBezTo>
                    <a:pt x="7438" y="12253"/>
                    <a:pt x="8148" y="13426"/>
                    <a:pt x="9289" y="14043"/>
                  </a:cubicBezTo>
                  <a:lnTo>
                    <a:pt x="432" y="14043"/>
                  </a:lnTo>
                  <a:lnTo>
                    <a:pt x="432" y="13580"/>
                  </a:lnTo>
                  <a:cubicBezTo>
                    <a:pt x="432" y="13441"/>
                    <a:pt x="324" y="13372"/>
                    <a:pt x="216" y="13372"/>
                  </a:cubicBezTo>
                  <a:cubicBezTo>
                    <a:pt x="108" y="13372"/>
                    <a:pt x="0" y="13441"/>
                    <a:pt x="0" y="13580"/>
                  </a:cubicBezTo>
                  <a:lnTo>
                    <a:pt x="0" y="14290"/>
                  </a:lnTo>
                  <a:cubicBezTo>
                    <a:pt x="0" y="14382"/>
                    <a:pt x="93" y="14475"/>
                    <a:pt x="216" y="14475"/>
                  </a:cubicBezTo>
                  <a:lnTo>
                    <a:pt x="10956" y="14475"/>
                  </a:lnTo>
                  <a:cubicBezTo>
                    <a:pt x="11697" y="14475"/>
                    <a:pt x="12406" y="14259"/>
                    <a:pt x="13024" y="13827"/>
                  </a:cubicBezTo>
                  <a:cubicBezTo>
                    <a:pt x="13202" y="13674"/>
                    <a:pt x="13066" y="13417"/>
                    <a:pt x="12892" y="13417"/>
                  </a:cubicBezTo>
                  <a:cubicBezTo>
                    <a:pt x="12854" y="13417"/>
                    <a:pt x="12815" y="13429"/>
                    <a:pt x="12777" y="13457"/>
                  </a:cubicBezTo>
                  <a:cubicBezTo>
                    <a:pt x="12160" y="13909"/>
                    <a:pt x="11523" y="14103"/>
                    <a:pt x="10920" y="14103"/>
                  </a:cubicBezTo>
                  <a:cubicBezTo>
                    <a:pt x="8478" y="14103"/>
                    <a:pt x="6587" y="10913"/>
                    <a:pt x="8765" y="8735"/>
                  </a:cubicBezTo>
                  <a:cubicBezTo>
                    <a:pt x="9426" y="8081"/>
                    <a:pt x="10179" y="7804"/>
                    <a:pt x="10907" y="7804"/>
                  </a:cubicBezTo>
                  <a:cubicBezTo>
                    <a:pt x="13167" y="7804"/>
                    <a:pt x="15183" y="10474"/>
                    <a:pt x="13456" y="12808"/>
                  </a:cubicBezTo>
                  <a:cubicBezTo>
                    <a:pt x="13322" y="12964"/>
                    <a:pt x="13462" y="13152"/>
                    <a:pt x="13619" y="13152"/>
                  </a:cubicBezTo>
                  <a:cubicBezTo>
                    <a:pt x="13680" y="13152"/>
                    <a:pt x="13744" y="13124"/>
                    <a:pt x="13795" y="13055"/>
                  </a:cubicBezTo>
                  <a:cubicBezTo>
                    <a:pt x="15524" y="10741"/>
                    <a:pt x="13857" y="7439"/>
                    <a:pt x="10956" y="7439"/>
                  </a:cubicBezTo>
                  <a:cubicBezTo>
                    <a:pt x="9413" y="7439"/>
                    <a:pt x="8055" y="8426"/>
                    <a:pt x="7592" y="9907"/>
                  </a:cubicBezTo>
                  <a:lnTo>
                    <a:pt x="6327" y="9907"/>
                  </a:lnTo>
                  <a:lnTo>
                    <a:pt x="6327" y="9167"/>
                  </a:lnTo>
                  <a:cubicBezTo>
                    <a:pt x="7623" y="8704"/>
                    <a:pt x="8518" y="7469"/>
                    <a:pt x="8518" y="6111"/>
                  </a:cubicBezTo>
                  <a:lnTo>
                    <a:pt x="8518" y="2809"/>
                  </a:lnTo>
                  <a:cubicBezTo>
                    <a:pt x="8518" y="1266"/>
                    <a:pt x="7253" y="1"/>
                    <a:pt x="5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2" name="Google Shape;12752;p23"/>
            <p:cNvSpPr/>
            <p:nvPr/>
          </p:nvSpPr>
          <p:spPr>
            <a:xfrm>
              <a:off x="1225775" y="2694200"/>
              <a:ext cx="66375" cy="72825"/>
            </a:xfrm>
            <a:custGeom>
              <a:avLst/>
              <a:gdLst/>
              <a:ahLst/>
              <a:cxnLst/>
              <a:rect l="l" t="t" r="r" b="b"/>
              <a:pathLst>
                <a:path w="2655" h="2913" extrusionOk="0">
                  <a:moveTo>
                    <a:pt x="1189" y="1"/>
                  </a:moveTo>
                  <a:cubicBezTo>
                    <a:pt x="594" y="1"/>
                    <a:pt x="22" y="467"/>
                    <a:pt x="0" y="1161"/>
                  </a:cubicBezTo>
                  <a:cubicBezTo>
                    <a:pt x="0" y="1300"/>
                    <a:pt x="108" y="1370"/>
                    <a:pt x="216" y="1370"/>
                  </a:cubicBezTo>
                  <a:cubicBezTo>
                    <a:pt x="324" y="1370"/>
                    <a:pt x="432" y="1300"/>
                    <a:pt x="432" y="1161"/>
                  </a:cubicBezTo>
                  <a:cubicBezTo>
                    <a:pt x="432" y="698"/>
                    <a:pt x="791" y="393"/>
                    <a:pt x="1167" y="393"/>
                  </a:cubicBezTo>
                  <a:cubicBezTo>
                    <a:pt x="1341" y="393"/>
                    <a:pt x="1520" y="459"/>
                    <a:pt x="1667" y="606"/>
                  </a:cubicBezTo>
                  <a:cubicBezTo>
                    <a:pt x="2160" y="1069"/>
                    <a:pt x="1821" y="1871"/>
                    <a:pt x="1173" y="1871"/>
                  </a:cubicBezTo>
                  <a:cubicBezTo>
                    <a:pt x="1049" y="1871"/>
                    <a:pt x="957" y="1964"/>
                    <a:pt x="957" y="2087"/>
                  </a:cubicBezTo>
                  <a:lnTo>
                    <a:pt x="957" y="2704"/>
                  </a:lnTo>
                  <a:cubicBezTo>
                    <a:pt x="957" y="2843"/>
                    <a:pt x="1065" y="2913"/>
                    <a:pt x="1173" y="2913"/>
                  </a:cubicBezTo>
                  <a:cubicBezTo>
                    <a:pt x="1281" y="2913"/>
                    <a:pt x="1389" y="2843"/>
                    <a:pt x="1389" y="2704"/>
                  </a:cubicBezTo>
                  <a:lnTo>
                    <a:pt x="1389" y="2303"/>
                  </a:lnTo>
                  <a:cubicBezTo>
                    <a:pt x="2346" y="2118"/>
                    <a:pt x="2654" y="914"/>
                    <a:pt x="1914" y="266"/>
                  </a:cubicBezTo>
                  <a:cubicBezTo>
                    <a:pt x="1694" y="83"/>
                    <a:pt x="143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3" name="Google Shape;12753;p23"/>
            <p:cNvSpPr/>
            <p:nvPr/>
          </p:nvSpPr>
          <p:spPr>
            <a:xfrm>
              <a:off x="1247375" y="2778775"/>
              <a:ext cx="13900" cy="10825"/>
            </a:xfrm>
            <a:custGeom>
              <a:avLst/>
              <a:gdLst/>
              <a:ahLst/>
              <a:cxnLst/>
              <a:rect l="l" t="t" r="r" b="b"/>
              <a:pathLst>
                <a:path w="556" h="433" extrusionOk="0">
                  <a:moveTo>
                    <a:pt x="278" y="0"/>
                  </a:moveTo>
                  <a:cubicBezTo>
                    <a:pt x="0" y="0"/>
                    <a:pt x="0" y="432"/>
                    <a:pt x="278" y="432"/>
                  </a:cubicBezTo>
                  <a:cubicBezTo>
                    <a:pt x="556" y="432"/>
                    <a:pt x="556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54" name="Google Shape;12754;p23"/>
          <p:cNvGrpSpPr/>
          <p:nvPr/>
        </p:nvGrpSpPr>
        <p:grpSpPr>
          <a:xfrm>
            <a:off x="1768794" y="2909768"/>
            <a:ext cx="363450" cy="308075"/>
            <a:chOff x="4004075" y="3040325"/>
            <a:chExt cx="363450" cy="308075"/>
          </a:xfrm>
        </p:grpSpPr>
        <p:sp>
          <p:nvSpPr>
            <p:cNvPr id="12755" name="Google Shape;12755;p23"/>
            <p:cNvSpPr/>
            <p:nvPr/>
          </p:nvSpPr>
          <p:spPr>
            <a:xfrm>
              <a:off x="4068500" y="3040325"/>
              <a:ext cx="235575" cy="60300"/>
            </a:xfrm>
            <a:custGeom>
              <a:avLst/>
              <a:gdLst/>
              <a:ahLst/>
              <a:cxnLst/>
              <a:rect l="l" t="t" r="r" b="b"/>
              <a:pathLst>
                <a:path w="9423" h="2412" extrusionOk="0">
                  <a:moveTo>
                    <a:pt x="4677" y="1"/>
                  </a:moveTo>
                  <a:cubicBezTo>
                    <a:pt x="2949" y="1"/>
                    <a:pt x="1282" y="741"/>
                    <a:pt x="140" y="2037"/>
                  </a:cubicBezTo>
                  <a:cubicBezTo>
                    <a:pt x="0" y="2178"/>
                    <a:pt x="143" y="2389"/>
                    <a:pt x="302" y="2389"/>
                  </a:cubicBezTo>
                  <a:cubicBezTo>
                    <a:pt x="352" y="2389"/>
                    <a:pt x="404" y="2368"/>
                    <a:pt x="449" y="2315"/>
                  </a:cubicBezTo>
                  <a:cubicBezTo>
                    <a:pt x="1584" y="1058"/>
                    <a:pt x="3138" y="433"/>
                    <a:pt x="4695" y="433"/>
                  </a:cubicBezTo>
                  <a:cubicBezTo>
                    <a:pt x="6271" y="433"/>
                    <a:pt x="7849" y="1073"/>
                    <a:pt x="8998" y="2346"/>
                  </a:cubicBezTo>
                  <a:cubicBezTo>
                    <a:pt x="9044" y="2392"/>
                    <a:pt x="9095" y="2411"/>
                    <a:pt x="9144" y="2411"/>
                  </a:cubicBezTo>
                  <a:cubicBezTo>
                    <a:pt x="9294" y="2411"/>
                    <a:pt x="9423" y="2231"/>
                    <a:pt x="9306" y="2068"/>
                  </a:cubicBezTo>
                  <a:cubicBezTo>
                    <a:pt x="8134" y="741"/>
                    <a:pt x="6436" y="1"/>
                    <a:pt x="46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6" name="Google Shape;12756;p23"/>
            <p:cNvSpPr/>
            <p:nvPr/>
          </p:nvSpPr>
          <p:spPr>
            <a:xfrm>
              <a:off x="4068325" y="3288375"/>
              <a:ext cx="235175" cy="60025"/>
            </a:xfrm>
            <a:custGeom>
              <a:avLst/>
              <a:gdLst/>
              <a:ahLst/>
              <a:cxnLst/>
              <a:rect l="l" t="t" r="r" b="b"/>
              <a:pathLst>
                <a:path w="9407" h="2401" extrusionOk="0">
                  <a:moveTo>
                    <a:pt x="9148" y="1"/>
                  </a:moveTo>
                  <a:cubicBezTo>
                    <a:pt x="9090" y="1"/>
                    <a:pt x="9036" y="16"/>
                    <a:pt x="9005" y="47"/>
                  </a:cubicBezTo>
                  <a:cubicBezTo>
                    <a:pt x="7856" y="1335"/>
                    <a:pt x="6270" y="1984"/>
                    <a:pt x="4687" y="1984"/>
                  </a:cubicBezTo>
                  <a:cubicBezTo>
                    <a:pt x="3122" y="1984"/>
                    <a:pt x="1560" y="1351"/>
                    <a:pt x="425" y="78"/>
                  </a:cubicBezTo>
                  <a:cubicBezTo>
                    <a:pt x="380" y="32"/>
                    <a:pt x="328" y="13"/>
                    <a:pt x="279" y="13"/>
                  </a:cubicBezTo>
                  <a:cubicBezTo>
                    <a:pt x="129" y="13"/>
                    <a:pt x="0" y="193"/>
                    <a:pt x="117" y="356"/>
                  </a:cubicBezTo>
                  <a:cubicBezTo>
                    <a:pt x="1344" y="1721"/>
                    <a:pt x="3022" y="2400"/>
                    <a:pt x="4698" y="2400"/>
                  </a:cubicBezTo>
                  <a:cubicBezTo>
                    <a:pt x="6394" y="2400"/>
                    <a:pt x="8088" y="1706"/>
                    <a:pt x="9313" y="325"/>
                  </a:cubicBezTo>
                  <a:cubicBezTo>
                    <a:pt x="9406" y="263"/>
                    <a:pt x="9406" y="109"/>
                    <a:pt x="9313" y="47"/>
                  </a:cubicBezTo>
                  <a:cubicBezTo>
                    <a:pt x="9267" y="16"/>
                    <a:pt x="9205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7" name="Google Shape;12757;p23"/>
            <p:cNvSpPr/>
            <p:nvPr/>
          </p:nvSpPr>
          <p:spPr>
            <a:xfrm>
              <a:off x="41345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309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97" y="5555"/>
                  </a:lnTo>
                  <a:lnTo>
                    <a:pt x="1297" y="5432"/>
                  </a:lnTo>
                  <a:cubicBezTo>
                    <a:pt x="1297" y="5278"/>
                    <a:pt x="1188" y="5200"/>
                    <a:pt x="1080" y="5200"/>
                  </a:cubicBezTo>
                  <a:cubicBezTo>
                    <a:pt x="972" y="5200"/>
                    <a:pt x="864" y="5278"/>
                    <a:pt x="864" y="5432"/>
                  </a:cubicBezTo>
                  <a:lnTo>
                    <a:pt x="864" y="5771"/>
                  </a:lnTo>
                  <a:cubicBezTo>
                    <a:pt x="864" y="5895"/>
                    <a:pt x="957" y="5987"/>
                    <a:pt x="1080" y="5987"/>
                  </a:cubicBezTo>
                  <a:lnTo>
                    <a:pt x="3580" y="5987"/>
                  </a:lnTo>
                  <a:cubicBezTo>
                    <a:pt x="3858" y="5987"/>
                    <a:pt x="3858" y="6419"/>
                    <a:pt x="3580" y="6419"/>
                  </a:cubicBezTo>
                  <a:lnTo>
                    <a:pt x="648" y="6419"/>
                  </a:lnTo>
                  <a:cubicBezTo>
                    <a:pt x="525" y="6419"/>
                    <a:pt x="432" y="6327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94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4537"/>
                  </a:lnTo>
                  <a:cubicBezTo>
                    <a:pt x="864" y="4676"/>
                    <a:pt x="972" y="4745"/>
                    <a:pt x="1080" y="4745"/>
                  </a:cubicBezTo>
                  <a:cubicBezTo>
                    <a:pt x="1188" y="4745"/>
                    <a:pt x="1297" y="4676"/>
                    <a:pt x="1297" y="4537"/>
                  </a:cubicBezTo>
                  <a:lnTo>
                    <a:pt x="1297" y="4043"/>
                  </a:lnTo>
                  <a:lnTo>
                    <a:pt x="2840" y="4043"/>
                  </a:lnTo>
                  <a:cubicBezTo>
                    <a:pt x="3673" y="4043"/>
                    <a:pt x="3673" y="2778"/>
                    <a:pt x="2840" y="2778"/>
                  </a:cubicBezTo>
                  <a:lnTo>
                    <a:pt x="1297" y="2778"/>
                  </a:lnTo>
                  <a:lnTo>
                    <a:pt x="1297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8" name="Google Shape;12758;p23"/>
            <p:cNvSpPr/>
            <p:nvPr/>
          </p:nvSpPr>
          <p:spPr>
            <a:xfrm>
              <a:off x="4247925" y="3109775"/>
              <a:ext cx="119600" cy="170525"/>
            </a:xfrm>
            <a:custGeom>
              <a:avLst/>
              <a:gdLst/>
              <a:ahLst/>
              <a:cxnLst/>
              <a:rect l="l" t="t" r="r" b="b"/>
              <a:pathLst>
                <a:path w="4784" h="6821" extrusionOk="0">
                  <a:moveTo>
                    <a:pt x="2361" y="409"/>
                  </a:moveTo>
                  <a:cubicBezTo>
                    <a:pt x="3341" y="409"/>
                    <a:pt x="4321" y="1065"/>
                    <a:pt x="4321" y="2377"/>
                  </a:cubicBezTo>
                  <a:lnTo>
                    <a:pt x="4321" y="4444"/>
                  </a:lnTo>
                  <a:cubicBezTo>
                    <a:pt x="4321" y="5524"/>
                    <a:pt x="3457" y="6389"/>
                    <a:pt x="2376" y="6389"/>
                  </a:cubicBezTo>
                  <a:cubicBezTo>
                    <a:pt x="1296" y="6389"/>
                    <a:pt x="401" y="5524"/>
                    <a:pt x="401" y="4444"/>
                  </a:cubicBezTo>
                  <a:lnTo>
                    <a:pt x="401" y="2377"/>
                  </a:lnTo>
                  <a:cubicBezTo>
                    <a:pt x="401" y="1065"/>
                    <a:pt x="1381" y="409"/>
                    <a:pt x="2361" y="409"/>
                  </a:cubicBezTo>
                  <a:close/>
                  <a:moveTo>
                    <a:pt x="2407" y="0"/>
                  </a:moveTo>
                  <a:cubicBezTo>
                    <a:pt x="1080" y="0"/>
                    <a:pt x="0" y="1049"/>
                    <a:pt x="0" y="2377"/>
                  </a:cubicBezTo>
                  <a:lnTo>
                    <a:pt x="0" y="4444"/>
                  </a:lnTo>
                  <a:cubicBezTo>
                    <a:pt x="0" y="5771"/>
                    <a:pt x="1080" y="6821"/>
                    <a:pt x="2407" y="6821"/>
                  </a:cubicBezTo>
                  <a:cubicBezTo>
                    <a:pt x="3703" y="6821"/>
                    <a:pt x="4784" y="5771"/>
                    <a:pt x="4784" y="4444"/>
                  </a:cubicBezTo>
                  <a:lnTo>
                    <a:pt x="4784" y="2377"/>
                  </a:lnTo>
                  <a:cubicBezTo>
                    <a:pt x="4784" y="1049"/>
                    <a:pt x="3703" y="0"/>
                    <a:pt x="2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59" name="Google Shape;12759;p23"/>
            <p:cNvSpPr/>
            <p:nvPr/>
          </p:nvSpPr>
          <p:spPr>
            <a:xfrm>
              <a:off x="4269525" y="3130600"/>
              <a:ext cx="76400" cy="124425"/>
            </a:xfrm>
            <a:custGeom>
              <a:avLst/>
              <a:gdLst/>
              <a:ahLst/>
              <a:cxnLst/>
              <a:rect l="l" t="t" r="r" b="b"/>
              <a:pathLst>
                <a:path w="3056" h="4977" extrusionOk="0">
                  <a:moveTo>
                    <a:pt x="1512" y="0"/>
                  </a:moveTo>
                  <a:cubicBezTo>
                    <a:pt x="1517" y="0"/>
                    <a:pt x="1522" y="0"/>
                    <a:pt x="1528" y="0"/>
                  </a:cubicBezTo>
                  <a:lnTo>
                    <a:pt x="1528" y="0"/>
                  </a:lnTo>
                  <a:cubicBezTo>
                    <a:pt x="1533" y="0"/>
                    <a:pt x="1538" y="0"/>
                    <a:pt x="1543" y="0"/>
                  </a:cubicBezTo>
                  <a:close/>
                  <a:moveTo>
                    <a:pt x="1528" y="0"/>
                  </a:moveTo>
                  <a:lnTo>
                    <a:pt x="1528" y="0"/>
                  </a:lnTo>
                  <a:cubicBezTo>
                    <a:pt x="671" y="9"/>
                    <a:pt x="0" y="715"/>
                    <a:pt x="0" y="1544"/>
                  </a:cubicBezTo>
                  <a:lnTo>
                    <a:pt x="0" y="2130"/>
                  </a:lnTo>
                  <a:cubicBezTo>
                    <a:pt x="0" y="2269"/>
                    <a:pt x="100" y="2338"/>
                    <a:pt x="201" y="2338"/>
                  </a:cubicBezTo>
                  <a:cubicBezTo>
                    <a:pt x="301" y="2338"/>
                    <a:pt x="401" y="2269"/>
                    <a:pt x="401" y="2130"/>
                  </a:cubicBezTo>
                  <a:lnTo>
                    <a:pt x="401" y="1544"/>
                  </a:lnTo>
                  <a:cubicBezTo>
                    <a:pt x="401" y="803"/>
                    <a:pt x="957" y="432"/>
                    <a:pt x="1512" y="432"/>
                  </a:cubicBezTo>
                  <a:cubicBezTo>
                    <a:pt x="2068" y="432"/>
                    <a:pt x="2623" y="803"/>
                    <a:pt x="2623" y="1544"/>
                  </a:cubicBezTo>
                  <a:lnTo>
                    <a:pt x="2623" y="3611"/>
                  </a:lnTo>
                  <a:cubicBezTo>
                    <a:pt x="2623" y="4352"/>
                    <a:pt x="2068" y="4722"/>
                    <a:pt x="1512" y="4722"/>
                  </a:cubicBezTo>
                  <a:cubicBezTo>
                    <a:pt x="957" y="4722"/>
                    <a:pt x="401" y="4352"/>
                    <a:pt x="401" y="3611"/>
                  </a:cubicBezTo>
                  <a:lnTo>
                    <a:pt x="401" y="3148"/>
                  </a:lnTo>
                  <a:cubicBezTo>
                    <a:pt x="401" y="2994"/>
                    <a:pt x="301" y="2917"/>
                    <a:pt x="201" y="2917"/>
                  </a:cubicBezTo>
                  <a:cubicBezTo>
                    <a:pt x="100" y="2917"/>
                    <a:pt x="0" y="2994"/>
                    <a:pt x="0" y="3148"/>
                  </a:cubicBezTo>
                  <a:lnTo>
                    <a:pt x="0" y="3611"/>
                  </a:lnTo>
                  <a:cubicBezTo>
                    <a:pt x="108" y="4522"/>
                    <a:pt x="818" y="4977"/>
                    <a:pt x="1528" y="4977"/>
                  </a:cubicBezTo>
                  <a:cubicBezTo>
                    <a:pt x="2238" y="4977"/>
                    <a:pt x="2947" y="4522"/>
                    <a:pt x="3055" y="3611"/>
                  </a:cubicBezTo>
                  <a:lnTo>
                    <a:pt x="3055" y="1544"/>
                  </a:lnTo>
                  <a:cubicBezTo>
                    <a:pt x="3055" y="715"/>
                    <a:pt x="2354" y="9"/>
                    <a:pt x="15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0" name="Google Shape;12760;p23"/>
            <p:cNvSpPr/>
            <p:nvPr/>
          </p:nvSpPr>
          <p:spPr>
            <a:xfrm>
              <a:off x="4004075" y="3109100"/>
              <a:ext cx="118875" cy="171225"/>
            </a:xfrm>
            <a:custGeom>
              <a:avLst/>
              <a:gdLst/>
              <a:ahLst/>
              <a:cxnLst/>
              <a:rect l="l" t="t" r="r" b="b"/>
              <a:pathLst>
                <a:path w="4755" h="6849" extrusionOk="0">
                  <a:moveTo>
                    <a:pt x="2393" y="1"/>
                  </a:moveTo>
                  <a:cubicBezTo>
                    <a:pt x="2080" y="1"/>
                    <a:pt x="1768" y="70"/>
                    <a:pt x="1483" y="212"/>
                  </a:cubicBezTo>
                  <a:cubicBezTo>
                    <a:pt x="1360" y="274"/>
                    <a:pt x="1329" y="397"/>
                    <a:pt x="1360" y="490"/>
                  </a:cubicBezTo>
                  <a:cubicBezTo>
                    <a:pt x="1401" y="572"/>
                    <a:pt x="1469" y="614"/>
                    <a:pt x="1547" y="614"/>
                  </a:cubicBezTo>
                  <a:cubicBezTo>
                    <a:pt x="1586" y="614"/>
                    <a:pt x="1627" y="603"/>
                    <a:pt x="1668" y="583"/>
                  </a:cubicBezTo>
                  <a:cubicBezTo>
                    <a:pt x="1892" y="477"/>
                    <a:pt x="2137" y="425"/>
                    <a:pt x="2385" y="425"/>
                  </a:cubicBezTo>
                  <a:cubicBezTo>
                    <a:pt x="2788" y="425"/>
                    <a:pt x="3195" y="562"/>
                    <a:pt x="3520" y="830"/>
                  </a:cubicBezTo>
                  <a:cubicBezTo>
                    <a:pt x="3705" y="984"/>
                    <a:pt x="3859" y="1169"/>
                    <a:pt x="3983" y="1385"/>
                  </a:cubicBezTo>
                  <a:cubicBezTo>
                    <a:pt x="4024" y="1550"/>
                    <a:pt x="3901" y="1659"/>
                    <a:pt x="3777" y="1659"/>
                  </a:cubicBezTo>
                  <a:cubicBezTo>
                    <a:pt x="3715" y="1659"/>
                    <a:pt x="3654" y="1632"/>
                    <a:pt x="3612" y="1570"/>
                  </a:cubicBezTo>
                  <a:cubicBezTo>
                    <a:pt x="3520" y="1416"/>
                    <a:pt x="3396" y="1262"/>
                    <a:pt x="3242" y="1138"/>
                  </a:cubicBezTo>
                  <a:cubicBezTo>
                    <a:pt x="3001" y="948"/>
                    <a:pt x="2701" y="845"/>
                    <a:pt x="2403" y="845"/>
                  </a:cubicBezTo>
                  <a:cubicBezTo>
                    <a:pt x="2168" y="845"/>
                    <a:pt x="1934" y="909"/>
                    <a:pt x="1730" y="1046"/>
                  </a:cubicBezTo>
                  <a:cubicBezTo>
                    <a:pt x="1329" y="1262"/>
                    <a:pt x="1144" y="1755"/>
                    <a:pt x="1267" y="2187"/>
                  </a:cubicBezTo>
                  <a:cubicBezTo>
                    <a:pt x="1390" y="2712"/>
                    <a:pt x="1792" y="2805"/>
                    <a:pt x="2440" y="2928"/>
                  </a:cubicBezTo>
                  <a:cubicBezTo>
                    <a:pt x="2841" y="2990"/>
                    <a:pt x="3211" y="3113"/>
                    <a:pt x="3551" y="3298"/>
                  </a:cubicBezTo>
                  <a:cubicBezTo>
                    <a:pt x="4261" y="3700"/>
                    <a:pt x="4538" y="4626"/>
                    <a:pt x="4168" y="5366"/>
                  </a:cubicBezTo>
                  <a:cubicBezTo>
                    <a:pt x="3859" y="6014"/>
                    <a:pt x="3211" y="6416"/>
                    <a:pt x="2471" y="6416"/>
                  </a:cubicBezTo>
                  <a:lnTo>
                    <a:pt x="2347" y="6416"/>
                  </a:lnTo>
                  <a:cubicBezTo>
                    <a:pt x="1668" y="6416"/>
                    <a:pt x="1082" y="6045"/>
                    <a:pt x="742" y="5490"/>
                  </a:cubicBezTo>
                  <a:cubicBezTo>
                    <a:pt x="588" y="5243"/>
                    <a:pt x="495" y="4965"/>
                    <a:pt x="465" y="4656"/>
                  </a:cubicBezTo>
                  <a:cubicBezTo>
                    <a:pt x="465" y="4549"/>
                    <a:pt x="558" y="4465"/>
                    <a:pt x="663" y="4465"/>
                  </a:cubicBezTo>
                  <a:cubicBezTo>
                    <a:pt x="679" y="4465"/>
                    <a:pt x="695" y="4467"/>
                    <a:pt x="711" y="4471"/>
                  </a:cubicBezTo>
                  <a:cubicBezTo>
                    <a:pt x="835" y="4471"/>
                    <a:pt x="866" y="4595"/>
                    <a:pt x="897" y="4687"/>
                  </a:cubicBezTo>
                  <a:cubicBezTo>
                    <a:pt x="928" y="4903"/>
                    <a:pt x="1020" y="5119"/>
                    <a:pt x="1113" y="5305"/>
                  </a:cubicBezTo>
                  <a:cubicBezTo>
                    <a:pt x="1390" y="5737"/>
                    <a:pt x="1853" y="5983"/>
                    <a:pt x="2378" y="5983"/>
                  </a:cubicBezTo>
                  <a:cubicBezTo>
                    <a:pt x="2428" y="5989"/>
                    <a:pt x="2477" y="5991"/>
                    <a:pt x="2526" y="5991"/>
                  </a:cubicBezTo>
                  <a:cubicBezTo>
                    <a:pt x="3056" y="5991"/>
                    <a:pt x="3541" y="5692"/>
                    <a:pt x="3767" y="5212"/>
                  </a:cubicBezTo>
                  <a:cubicBezTo>
                    <a:pt x="4045" y="4656"/>
                    <a:pt x="3859" y="3977"/>
                    <a:pt x="3304" y="3669"/>
                  </a:cubicBezTo>
                  <a:cubicBezTo>
                    <a:pt x="3026" y="3515"/>
                    <a:pt x="2687" y="3422"/>
                    <a:pt x="2378" y="3360"/>
                  </a:cubicBezTo>
                  <a:cubicBezTo>
                    <a:pt x="2069" y="3329"/>
                    <a:pt x="1761" y="3237"/>
                    <a:pt x="1483" y="3113"/>
                  </a:cubicBezTo>
                  <a:cubicBezTo>
                    <a:pt x="1144" y="2959"/>
                    <a:pt x="928" y="2650"/>
                    <a:pt x="835" y="2311"/>
                  </a:cubicBezTo>
                  <a:cubicBezTo>
                    <a:pt x="742" y="1910"/>
                    <a:pt x="804" y="1478"/>
                    <a:pt x="1020" y="1138"/>
                  </a:cubicBezTo>
                  <a:cubicBezTo>
                    <a:pt x="1151" y="964"/>
                    <a:pt x="989" y="789"/>
                    <a:pt x="839" y="789"/>
                  </a:cubicBezTo>
                  <a:cubicBezTo>
                    <a:pt x="777" y="789"/>
                    <a:pt x="717" y="819"/>
                    <a:pt x="681" y="891"/>
                  </a:cubicBezTo>
                  <a:cubicBezTo>
                    <a:pt x="372" y="1354"/>
                    <a:pt x="310" y="1910"/>
                    <a:pt x="434" y="2434"/>
                  </a:cubicBezTo>
                  <a:cubicBezTo>
                    <a:pt x="526" y="2897"/>
                    <a:pt x="835" y="3268"/>
                    <a:pt x="1267" y="3484"/>
                  </a:cubicBezTo>
                  <a:cubicBezTo>
                    <a:pt x="1606" y="3638"/>
                    <a:pt x="1946" y="3731"/>
                    <a:pt x="2285" y="3792"/>
                  </a:cubicBezTo>
                  <a:cubicBezTo>
                    <a:pt x="2563" y="3823"/>
                    <a:pt x="2810" y="3885"/>
                    <a:pt x="3057" y="4039"/>
                  </a:cubicBezTo>
                  <a:cubicBezTo>
                    <a:pt x="3427" y="4224"/>
                    <a:pt x="3582" y="4687"/>
                    <a:pt x="3366" y="5058"/>
                  </a:cubicBezTo>
                  <a:cubicBezTo>
                    <a:pt x="3194" y="5401"/>
                    <a:pt x="2836" y="5586"/>
                    <a:pt x="2464" y="5586"/>
                  </a:cubicBezTo>
                  <a:cubicBezTo>
                    <a:pt x="2436" y="5586"/>
                    <a:pt x="2407" y="5584"/>
                    <a:pt x="2378" y="5582"/>
                  </a:cubicBezTo>
                  <a:cubicBezTo>
                    <a:pt x="2008" y="5582"/>
                    <a:pt x="1668" y="5397"/>
                    <a:pt x="1452" y="5088"/>
                  </a:cubicBezTo>
                  <a:cubicBezTo>
                    <a:pt x="1390" y="4934"/>
                    <a:pt x="1329" y="4780"/>
                    <a:pt x="1298" y="4626"/>
                  </a:cubicBezTo>
                  <a:cubicBezTo>
                    <a:pt x="1268" y="4255"/>
                    <a:pt x="961" y="4077"/>
                    <a:pt x="657" y="4077"/>
                  </a:cubicBezTo>
                  <a:cubicBezTo>
                    <a:pt x="327" y="4077"/>
                    <a:pt x="0" y="4286"/>
                    <a:pt x="33" y="4687"/>
                  </a:cubicBezTo>
                  <a:cubicBezTo>
                    <a:pt x="63" y="5058"/>
                    <a:pt x="187" y="5397"/>
                    <a:pt x="372" y="5706"/>
                  </a:cubicBezTo>
                  <a:cubicBezTo>
                    <a:pt x="773" y="6385"/>
                    <a:pt x="1483" y="6817"/>
                    <a:pt x="2285" y="6848"/>
                  </a:cubicBezTo>
                  <a:lnTo>
                    <a:pt x="2471" y="6848"/>
                  </a:lnTo>
                  <a:cubicBezTo>
                    <a:pt x="2496" y="6848"/>
                    <a:pt x="2521" y="6849"/>
                    <a:pt x="2545" y="6849"/>
                  </a:cubicBezTo>
                  <a:cubicBezTo>
                    <a:pt x="3410" y="6849"/>
                    <a:pt x="4178" y="6331"/>
                    <a:pt x="4538" y="5521"/>
                  </a:cubicBezTo>
                  <a:cubicBezTo>
                    <a:pt x="4724" y="5058"/>
                    <a:pt x="4754" y="4564"/>
                    <a:pt x="4631" y="4070"/>
                  </a:cubicBezTo>
                  <a:lnTo>
                    <a:pt x="4631" y="4070"/>
                  </a:lnTo>
                  <a:lnTo>
                    <a:pt x="4631" y="4101"/>
                  </a:lnTo>
                  <a:cubicBezTo>
                    <a:pt x="4477" y="3607"/>
                    <a:pt x="4168" y="3206"/>
                    <a:pt x="3767" y="2959"/>
                  </a:cubicBezTo>
                  <a:cubicBezTo>
                    <a:pt x="3366" y="2743"/>
                    <a:pt x="2934" y="2589"/>
                    <a:pt x="2501" y="2527"/>
                  </a:cubicBezTo>
                  <a:cubicBezTo>
                    <a:pt x="1823" y="2404"/>
                    <a:pt x="1730" y="2342"/>
                    <a:pt x="1668" y="2126"/>
                  </a:cubicBezTo>
                  <a:cubicBezTo>
                    <a:pt x="1576" y="1848"/>
                    <a:pt x="1699" y="1539"/>
                    <a:pt x="1946" y="1416"/>
                  </a:cubicBezTo>
                  <a:cubicBezTo>
                    <a:pt x="2085" y="1319"/>
                    <a:pt x="2243" y="1271"/>
                    <a:pt x="2402" y="1271"/>
                  </a:cubicBezTo>
                  <a:cubicBezTo>
                    <a:pt x="2597" y="1271"/>
                    <a:pt x="2795" y="1342"/>
                    <a:pt x="2964" y="1478"/>
                  </a:cubicBezTo>
                  <a:cubicBezTo>
                    <a:pt x="3057" y="1539"/>
                    <a:pt x="3150" y="1663"/>
                    <a:pt x="3211" y="1755"/>
                  </a:cubicBezTo>
                  <a:cubicBezTo>
                    <a:pt x="3349" y="1978"/>
                    <a:pt x="3557" y="2073"/>
                    <a:pt x="3761" y="2073"/>
                  </a:cubicBezTo>
                  <a:cubicBezTo>
                    <a:pt x="4149" y="2073"/>
                    <a:pt x="4526" y="1727"/>
                    <a:pt x="4384" y="1262"/>
                  </a:cubicBezTo>
                  <a:cubicBezTo>
                    <a:pt x="4230" y="953"/>
                    <a:pt x="4045" y="706"/>
                    <a:pt x="3798" y="521"/>
                  </a:cubicBezTo>
                  <a:cubicBezTo>
                    <a:pt x="3399" y="179"/>
                    <a:pt x="2894" y="1"/>
                    <a:pt x="2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1" name="Google Shape;12761;p23"/>
          <p:cNvGrpSpPr/>
          <p:nvPr/>
        </p:nvGrpSpPr>
        <p:grpSpPr>
          <a:xfrm>
            <a:off x="1073763" y="2909768"/>
            <a:ext cx="363450" cy="308075"/>
            <a:chOff x="3251825" y="3040325"/>
            <a:chExt cx="363450" cy="308075"/>
          </a:xfrm>
        </p:grpSpPr>
        <p:sp>
          <p:nvSpPr>
            <p:cNvPr id="12762" name="Google Shape;12762;p23"/>
            <p:cNvSpPr/>
            <p:nvPr/>
          </p:nvSpPr>
          <p:spPr>
            <a:xfrm>
              <a:off x="3496425" y="3109375"/>
              <a:ext cx="118850" cy="170350"/>
            </a:xfrm>
            <a:custGeom>
              <a:avLst/>
              <a:gdLst/>
              <a:ahLst/>
              <a:cxnLst/>
              <a:rect l="l" t="t" r="r" b="b"/>
              <a:pathLst>
                <a:path w="4754" h="6814" extrusionOk="0">
                  <a:moveTo>
                    <a:pt x="644" y="0"/>
                  </a:moveTo>
                  <a:cubicBezTo>
                    <a:pt x="322" y="0"/>
                    <a:pt x="1" y="243"/>
                    <a:pt x="1" y="633"/>
                  </a:cubicBezTo>
                  <a:lnTo>
                    <a:pt x="1" y="6158"/>
                  </a:lnTo>
                  <a:cubicBezTo>
                    <a:pt x="1" y="6590"/>
                    <a:pt x="317" y="6806"/>
                    <a:pt x="633" y="6806"/>
                  </a:cubicBezTo>
                  <a:cubicBezTo>
                    <a:pt x="950" y="6806"/>
                    <a:pt x="1266" y="6590"/>
                    <a:pt x="1266" y="6158"/>
                  </a:cubicBezTo>
                  <a:lnTo>
                    <a:pt x="1266" y="5695"/>
                  </a:lnTo>
                  <a:cubicBezTo>
                    <a:pt x="1266" y="5556"/>
                    <a:pt x="1158" y="5486"/>
                    <a:pt x="1050" y="5486"/>
                  </a:cubicBezTo>
                  <a:cubicBezTo>
                    <a:pt x="942" y="5486"/>
                    <a:pt x="834" y="5556"/>
                    <a:pt x="834" y="5695"/>
                  </a:cubicBezTo>
                  <a:lnTo>
                    <a:pt x="834" y="6158"/>
                  </a:lnTo>
                  <a:cubicBezTo>
                    <a:pt x="834" y="6312"/>
                    <a:pt x="734" y="6389"/>
                    <a:pt x="633" y="6389"/>
                  </a:cubicBezTo>
                  <a:cubicBezTo>
                    <a:pt x="533" y="6389"/>
                    <a:pt x="433" y="6312"/>
                    <a:pt x="433" y="6158"/>
                  </a:cubicBezTo>
                  <a:lnTo>
                    <a:pt x="433" y="664"/>
                  </a:lnTo>
                  <a:cubicBezTo>
                    <a:pt x="433" y="530"/>
                    <a:pt x="528" y="455"/>
                    <a:pt x="630" y="455"/>
                  </a:cubicBezTo>
                  <a:cubicBezTo>
                    <a:pt x="692" y="455"/>
                    <a:pt x="756" y="483"/>
                    <a:pt x="803" y="541"/>
                  </a:cubicBezTo>
                  <a:lnTo>
                    <a:pt x="2192" y="2547"/>
                  </a:lnTo>
                  <a:cubicBezTo>
                    <a:pt x="2223" y="2609"/>
                    <a:pt x="2284" y="2639"/>
                    <a:pt x="2377" y="2639"/>
                  </a:cubicBezTo>
                  <a:cubicBezTo>
                    <a:pt x="2439" y="2639"/>
                    <a:pt x="2500" y="2609"/>
                    <a:pt x="2531" y="2547"/>
                  </a:cubicBezTo>
                  <a:lnTo>
                    <a:pt x="3920" y="541"/>
                  </a:lnTo>
                  <a:cubicBezTo>
                    <a:pt x="3966" y="472"/>
                    <a:pt x="4033" y="442"/>
                    <a:pt x="4099" y="442"/>
                  </a:cubicBezTo>
                  <a:cubicBezTo>
                    <a:pt x="4212" y="442"/>
                    <a:pt x="4321" y="529"/>
                    <a:pt x="4321" y="664"/>
                  </a:cubicBezTo>
                  <a:lnTo>
                    <a:pt x="4321" y="6189"/>
                  </a:lnTo>
                  <a:cubicBezTo>
                    <a:pt x="4321" y="6327"/>
                    <a:pt x="4213" y="6397"/>
                    <a:pt x="4105" y="6397"/>
                  </a:cubicBezTo>
                  <a:cubicBezTo>
                    <a:pt x="3997" y="6397"/>
                    <a:pt x="3889" y="6327"/>
                    <a:pt x="3889" y="6189"/>
                  </a:cubicBezTo>
                  <a:lnTo>
                    <a:pt x="3889" y="2022"/>
                  </a:lnTo>
                  <a:cubicBezTo>
                    <a:pt x="3889" y="1886"/>
                    <a:pt x="3779" y="1799"/>
                    <a:pt x="3667" y="1799"/>
                  </a:cubicBezTo>
                  <a:cubicBezTo>
                    <a:pt x="3601" y="1799"/>
                    <a:pt x="3534" y="1830"/>
                    <a:pt x="3488" y="1899"/>
                  </a:cubicBezTo>
                  <a:lnTo>
                    <a:pt x="2531" y="3287"/>
                  </a:lnTo>
                  <a:cubicBezTo>
                    <a:pt x="2500" y="3349"/>
                    <a:pt x="2439" y="3380"/>
                    <a:pt x="2373" y="3380"/>
                  </a:cubicBezTo>
                  <a:cubicBezTo>
                    <a:pt x="2307" y="3380"/>
                    <a:pt x="2238" y="3349"/>
                    <a:pt x="2192" y="3287"/>
                  </a:cubicBezTo>
                  <a:lnTo>
                    <a:pt x="1235" y="1899"/>
                  </a:lnTo>
                  <a:cubicBezTo>
                    <a:pt x="1188" y="1840"/>
                    <a:pt x="1124" y="1813"/>
                    <a:pt x="1061" y="1813"/>
                  </a:cubicBezTo>
                  <a:cubicBezTo>
                    <a:pt x="956" y="1813"/>
                    <a:pt x="853" y="1888"/>
                    <a:pt x="834" y="2022"/>
                  </a:cubicBezTo>
                  <a:lnTo>
                    <a:pt x="834" y="4738"/>
                  </a:lnTo>
                  <a:cubicBezTo>
                    <a:pt x="834" y="4877"/>
                    <a:pt x="942" y="4946"/>
                    <a:pt x="1050" y="4946"/>
                  </a:cubicBezTo>
                  <a:cubicBezTo>
                    <a:pt x="1158" y="4946"/>
                    <a:pt x="1266" y="4877"/>
                    <a:pt x="1266" y="4738"/>
                  </a:cubicBezTo>
                  <a:lnTo>
                    <a:pt x="1266" y="2701"/>
                  </a:lnTo>
                  <a:lnTo>
                    <a:pt x="1852" y="3534"/>
                  </a:lnTo>
                  <a:cubicBezTo>
                    <a:pt x="1976" y="3704"/>
                    <a:pt x="2169" y="3789"/>
                    <a:pt x="2365" y="3789"/>
                  </a:cubicBezTo>
                  <a:cubicBezTo>
                    <a:pt x="2562" y="3789"/>
                    <a:pt x="2763" y="3704"/>
                    <a:pt x="2902" y="3534"/>
                  </a:cubicBezTo>
                  <a:lnTo>
                    <a:pt x="3457" y="2701"/>
                  </a:lnTo>
                  <a:lnTo>
                    <a:pt x="3457" y="6189"/>
                  </a:lnTo>
                  <a:cubicBezTo>
                    <a:pt x="3457" y="6605"/>
                    <a:pt x="3781" y="6813"/>
                    <a:pt x="4105" y="6813"/>
                  </a:cubicBezTo>
                  <a:cubicBezTo>
                    <a:pt x="4429" y="6813"/>
                    <a:pt x="4753" y="6605"/>
                    <a:pt x="4753" y="6189"/>
                  </a:cubicBezTo>
                  <a:lnTo>
                    <a:pt x="4753" y="664"/>
                  </a:lnTo>
                  <a:cubicBezTo>
                    <a:pt x="4753" y="356"/>
                    <a:pt x="4568" y="109"/>
                    <a:pt x="4290" y="47"/>
                  </a:cubicBezTo>
                  <a:lnTo>
                    <a:pt x="4290" y="47"/>
                  </a:lnTo>
                  <a:cubicBezTo>
                    <a:pt x="4339" y="58"/>
                    <a:pt x="4362" y="62"/>
                    <a:pt x="4369" y="62"/>
                  </a:cubicBezTo>
                  <a:cubicBezTo>
                    <a:pt x="4390" y="62"/>
                    <a:pt x="4228" y="17"/>
                    <a:pt x="4212" y="17"/>
                  </a:cubicBezTo>
                  <a:cubicBezTo>
                    <a:pt x="4205" y="17"/>
                    <a:pt x="4223" y="25"/>
                    <a:pt x="4290" y="47"/>
                  </a:cubicBezTo>
                  <a:cubicBezTo>
                    <a:pt x="4218" y="23"/>
                    <a:pt x="4145" y="11"/>
                    <a:pt x="4075" y="11"/>
                  </a:cubicBezTo>
                  <a:cubicBezTo>
                    <a:pt x="3876" y="11"/>
                    <a:pt x="3694" y="103"/>
                    <a:pt x="3581" y="263"/>
                  </a:cubicBezTo>
                  <a:lnTo>
                    <a:pt x="2377" y="2022"/>
                  </a:lnTo>
                  <a:lnTo>
                    <a:pt x="1142" y="263"/>
                  </a:lnTo>
                  <a:cubicBezTo>
                    <a:pt x="1018" y="82"/>
                    <a:pt x="831" y="0"/>
                    <a:pt x="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3" name="Google Shape;12763;p23"/>
            <p:cNvSpPr/>
            <p:nvPr/>
          </p:nvSpPr>
          <p:spPr>
            <a:xfrm>
              <a:off x="3380700" y="3109775"/>
              <a:ext cx="110350" cy="170525"/>
            </a:xfrm>
            <a:custGeom>
              <a:avLst/>
              <a:gdLst/>
              <a:ahLst/>
              <a:cxnLst/>
              <a:rect l="l" t="t" r="r" b="b"/>
              <a:pathLst>
                <a:path w="4414" h="6821" extrusionOk="0">
                  <a:moveTo>
                    <a:pt x="648" y="0"/>
                  </a:moveTo>
                  <a:cubicBezTo>
                    <a:pt x="309" y="0"/>
                    <a:pt x="0" y="278"/>
                    <a:pt x="0" y="617"/>
                  </a:cubicBezTo>
                  <a:lnTo>
                    <a:pt x="0" y="6203"/>
                  </a:lnTo>
                  <a:cubicBezTo>
                    <a:pt x="0" y="6543"/>
                    <a:pt x="278" y="6821"/>
                    <a:pt x="648" y="6821"/>
                  </a:cubicBezTo>
                  <a:lnTo>
                    <a:pt x="3580" y="6821"/>
                  </a:lnTo>
                  <a:cubicBezTo>
                    <a:pt x="4414" y="6821"/>
                    <a:pt x="4414" y="5555"/>
                    <a:pt x="3580" y="5555"/>
                  </a:cubicBezTo>
                  <a:lnTo>
                    <a:pt x="1266" y="5555"/>
                  </a:lnTo>
                  <a:lnTo>
                    <a:pt x="1266" y="4043"/>
                  </a:lnTo>
                  <a:lnTo>
                    <a:pt x="2809" y="4043"/>
                  </a:lnTo>
                  <a:cubicBezTo>
                    <a:pt x="3642" y="4043"/>
                    <a:pt x="3642" y="2778"/>
                    <a:pt x="2809" y="2778"/>
                  </a:cubicBezTo>
                  <a:lnTo>
                    <a:pt x="1266" y="2778"/>
                  </a:lnTo>
                  <a:lnTo>
                    <a:pt x="1266" y="1265"/>
                  </a:lnTo>
                  <a:lnTo>
                    <a:pt x="3580" y="1265"/>
                  </a:lnTo>
                  <a:cubicBezTo>
                    <a:pt x="4352" y="1204"/>
                    <a:pt x="4352" y="62"/>
                    <a:pt x="3580" y="0"/>
                  </a:cubicBezTo>
                  <a:lnTo>
                    <a:pt x="3426" y="0"/>
                  </a:lnTo>
                  <a:cubicBezTo>
                    <a:pt x="3179" y="31"/>
                    <a:pt x="3179" y="370"/>
                    <a:pt x="3426" y="401"/>
                  </a:cubicBezTo>
                  <a:lnTo>
                    <a:pt x="3580" y="401"/>
                  </a:lnTo>
                  <a:cubicBezTo>
                    <a:pt x="3858" y="401"/>
                    <a:pt x="3858" y="833"/>
                    <a:pt x="3580" y="833"/>
                  </a:cubicBezTo>
                  <a:lnTo>
                    <a:pt x="1080" y="833"/>
                  </a:lnTo>
                  <a:cubicBezTo>
                    <a:pt x="957" y="833"/>
                    <a:pt x="864" y="926"/>
                    <a:pt x="864" y="1049"/>
                  </a:cubicBezTo>
                  <a:lnTo>
                    <a:pt x="864" y="2963"/>
                  </a:lnTo>
                  <a:cubicBezTo>
                    <a:pt x="864" y="3086"/>
                    <a:pt x="957" y="3179"/>
                    <a:pt x="1080" y="3179"/>
                  </a:cubicBezTo>
                  <a:lnTo>
                    <a:pt x="2840" y="3179"/>
                  </a:lnTo>
                  <a:cubicBezTo>
                    <a:pt x="3117" y="3179"/>
                    <a:pt x="3117" y="3611"/>
                    <a:pt x="2840" y="3611"/>
                  </a:cubicBezTo>
                  <a:lnTo>
                    <a:pt x="1080" y="3611"/>
                  </a:lnTo>
                  <a:cubicBezTo>
                    <a:pt x="957" y="3611"/>
                    <a:pt x="864" y="3704"/>
                    <a:pt x="864" y="3827"/>
                  </a:cubicBezTo>
                  <a:lnTo>
                    <a:pt x="864" y="5771"/>
                  </a:lnTo>
                  <a:cubicBezTo>
                    <a:pt x="864" y="5864"/>
                    <a:pt x="957" y="5956"/>
                    <a:pt x="1080" y="5956"/>
                  </a:cubicBezTo>
                  <a:lnTo>
                    <a:pt x="3580" y="5956"/>
                  </a:lnTo>
                  <a:cubicBezTo>
                    <a:pt x="3858" y="5956"/>
                    <a:pt x="3858" y="6389"/>
                    <a:pt x="3580" y="6389"/>
                  </a:cubicBezTo>
                  <a:lnTo>
                    <a:pt x="648" y="6389"/>
                  </a:lnTo>
                  <a:cubicBezTo>
                    <a:pt x="525" y="6389"/>
                    <a:pt x="432" y="6296"/>
                    <a:pt x="432" y="6203"/>
                  </a:cubicBezTo>
                  <a:lnTo>
                    <a:pt x="432" y="617"/>
                  </a:lnTo>
                  <a:cubicBezTo>
                    <a:pt x="432" y="494"/>
                    <a:pt x="525" y="401"/>
                    <a:pt x="648" y="401"/>
                  </a:cubicBezTo>
                  <a:lnTo>
                    <a:pt x="2500" y="401"/>
                  </a:lnTo>
                  <a:cubicBezTo>
                    <a:pt x="2747" y="370"/>
                    <a:pt x="2747" y="31"/>
                    <a:pt x="25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4" name="Google Shape;12764;p23"/>
            <p:cNvSpPr/>
            <p:nvPr/>
          </p:nvSpPr>
          <p:spPr>
            <a:xfrm>
              <a:off x="3251825" y="3109175"/>
              <a:ext cx="120400" cy="171150"/>
            </a:xfrm>
            <a:custGeom>
              <a:avLst/>
              <a:gdLst/>
              <a:ahLst/>
              <a:cxnLst/>
              <a:rect l="l" t="t" r="r" b="b"/>
              <a:pathLst>
                <a:path w="4816" h="6846" extrusionOk="0">
                  <a:moveTo>
                    <a:pt x="2412" y="0"/>
                  </a:moveTo>
                  <a:cubicBezTo>
                    <a:pt x="2033" y="0"/>
                    <a:pt x="1648" y="97"/>
                    <a:pt x="1298" y="302"/>
                  </a:cubicBezTo>
                  <a:cubicBezTo>
                    <a:pt x="557" y="734"/>
                    <a:pt x="217" y="1598"/>
                    <a:pt x="464" y="2401"/>
                  </a:cubicBezTo>
                  <a:cubicBezTo>
                    <a:pt x="557" y="2894"/>
                    <a:pt x="865" y="3265"/>
                    <a:pt x="1298" y="3481"/>
                  </a:cubicBezTo>
                  <a:cubicBezTo>
                    <a:pt x="1606" y="3635"/>
                    <a:pt x="1946" y="3728"/>
                    <a:pt x="2316" y="3789"/>
                  </a:cubicBezTo>
                  <a:cubicBezTo>
                    <a:pt x="2563" y="3820"/>
                    <a:pt x="2841" y="3882"/>
                    <a:pt x="3088" y="4005"/>
                  </a:cubicBezTo>
                  <a:cubicBezTo>
                    <a:pt x="3458" y="4221"/>
                    <a:pt x="3581" y="4684"/>
                    <a:pt x="3365" y="5055"/>
                  </a:cubicBezTo>
                  <a:cubicBezTo>
                    <a:pt x="3222" y="5398"/>
                    <a:pt x="2866" y="5583"/>
                    <a:pt x="2495" y="5583"/>
                  </a:cubicBezTo>
                  <a:cubicBezTo>
                    <a:pt x="2466" y="5583"/>
                    <a:pt x="2437" y="5581"/>
                    <a:pt x="2409" y="5579"/>
                  </a:cubicBezTo>
                  <a:cubicBezTo>
                    <a:pt x="2038" y="5579"/>
                    <a:pt x="1699" y="5394"/>
                    <a:pt x="1483" y="5085"/>
                  </a:cubicBezTo>
                  <a:cubicBezTo>
                    <a:pt x="1390" y="4931"/>
                    <a:pt x="1328" y="4777"/>
                    <a:pt x="1328" y="4623"/>
                  </a:cubicBezTo>
                  <a:cubicBezTo>
                    <a:pt x="1299" y="4252"/>
                    <a:pt x="985" y="4074"/>
                    <a:pt x="673" y="4074"/>
                  </a:cubicBezTo>
                  <a:cubicBezTo>
                    <a:pt x="335" y="4074"/>
                    <a:pt x="0" y="4283"/>
                    <a:pt x="32" y="4684"/>
                  </a:cubicBezTo>
                  <a:cubicBezTo>
                    <a:pt x="94" y="5055"/>
                    <a:pt x="187" y="5394"/>
                    <a:pt x="372" y="5703"/>
                  </a:cubicBezTo>
                  <a:cubicBezTo>
                    <a:pt x="773" y="6382"/>
                    <a:pt x="1514" y="6814"/>
                    <a:pt x="2316" y="6845"/>
                  </a:cubicBezTo>
                  <a:lnTo>
                    <a:pt x="2501" y="6845"/>
                  </a:lnTo>
                  <a:cubicBezTo>
                    <a:pt x="2526" y="6845"/>
                    <a:pt x="2551" y="6846"/>
                    <a:pt x="2576" y="6846"/>
                  </a:cubicBezTo>
                  <a:cubicBezTo>
                    <a:pt x="3442" y="6846"/>
                    <a:pt x="4239" y="6328"/>
                    <a:pt x="4569" y="5518"/>
                  </a:cubicBezTo>
                  <a:cubicBezTo>
                    <a:pt x="4785" y="5055"/>
                    <a:pt x="4816" y="4530"/>
                    <a:pt x="4661" y="4036"/>
                  </a:cubicBezTo>
                  <a:cubicBezTo>
                    <a:pt x="4616" y="3967"/>
                    <a:pt x="4548" y="3937"/>
                    <a:pt x="4482" y="3937"/>
                  </a:cubicBezTo>
                  <a:cubicBezTo>
                    <a:pt x="4370" y="3937"/>
                    <a:pt x="4260" y="4024"/>
                    <a:pt x="4260" y="4160"/>
                  </a:cubicBezTo>
                  <a:cubicBezTo>
                    <a:pt x="4384" y="4561"/>
                    <a:pt x="4353" y="4993"/>
                    <a:pt x="4199" y="5363"/>
                  </a:cubicBezTo>
                  <a:cubicBezTo>
                    <a:pt x="3901" y="6018"/>
                    <a:pt x="3288" y="6414"/>
                    <a:pt x="2608" y="6414"/>
                  </a:cubicBezTo>
                  <a:cubicBezTo>
                    <a:pt x="2583" y="6414"/>
                    <a:pt x="2558" y="6414"/>
                    <a:pt x="2532" y="6413"/>
                  </a:cubicBezTo>
                  <a:lnTo>
                    <a:pt x="2378" y="6413"/>
                  </a:lnTo>
                  <a:cubicBezTo>
                    <a:pt x="1730" y="6413"/>
                    <a:pt x="1112" y="6073"/>
                    <a:pt x="773" y="5518"/>
                  </a:cubicBezTo>
                  <a:cubicBezTo>
                    <a:pt x="619" y="5240"/>
                    <a:pt x="526" y="4962"/>
                    <a:pt x="495" y="4684"/>
                  </a:cubicBezTo>
                  <a:cubicBezTo>
                    <a:pt x="495" y="4561"/>
                    <a:pt x="619" y="4468"/>
                    <a:pt x="742" y="4468"/>
                  </a:cubicBezTo>
                  <a:cubicBezTo>
                    <a:pt x="896" y="4499"/>
                    <a:pt x="896" y="4623"/>
                    <a:pt x="927" y="4715"/>
                  </a:cubicBezTo>
                  <a:cubicBezTo>
                    <a:pt x="958" y="4931"/>
                    <a:pt x="1051" y="5147"/>
                    <a:pt x="1143" y="5332"/>
                  </a:cubicBezTo>
                  <a:cubicBezTo>
                    <a:pt x="1421" y="5734"/>
                    <a:pt x="1884" y="6011"/>
                    <a:pt x="2409" y="6011"/>
                  </a:cubicBezTo>
                  <a:lnTo>
                    <a:pt x="2501" y="6011"/>
                  </a:lnTo>
                  <a:cubicBezTo>
                    <a:pt x="3057" y="6011"/>
                    <a:pt x="3550" y="5734"/>
                    <a:pt x="3797" y="5240"/>
                  </a:cubicBezTo>
                  <a:cubicBezTo>
                    <a:pt x="4075" y="4684"/>
                    <a:pt x="3859" y="3974"/>
                    <a:pt x="3334" y="3697"/>
                  </a:cubicBezTo>
                  <a:cubicBezTo>
                    <a:pt x="3026" y="3512"/>
                    <a:pt x="2717" y="3419"/>
                    <a:pt x="2378" y="3388"/>
                  </a:cubicBezTo>
                  <a:cubicBezTo>
                    <a:pt x="2069" y="3357"/>
                    <a:pt x="1760" y="3265"/>
                    <a:pt x="1483" y="3141"/>
                  </a:cubicBezTo>
                  <a:cubicBezTo>
                    <a:pt x="1174" y="2987"/>
                    <a:pt x="927" y="2678"/>
                    <a:pt x="865" y="2339"/>
                  </a:cubicBezTo>
                  <a:cubicBezTo>
                    <a:pt x="680" y="1691"/>
                    <a:pt x="958" y="1012"/>
                    <a:pt x="1514" y="703"/>
                  </a:cubicBezTo>
                  <a:cubicBezTo>
                    <a:pt x="1799" y="527"/>
                    <a:pt x="2113" y="440"/>
                    <a:pt x="2427" y="440"/>
                  </a:cubicBezTo>
                  <a:cubicBezTo>
                    <a:pt x="2826" y="440"/>
                    <a:pt x="3222" y="581"/>
                    <a:pt x="3550" y="857"/>
                  </a:cubicBezTo>
                  <a:cubicBezTo>
                    <a:pt x="3736" y="1012"/>
                    <a:pt x="3890" y="1197"/>
                    <a:pt x="4013" y="1413"/>
                  </a:cubicBezTo>
                  <a:cubicBezTo>
                    <a:pt x="4054" y="1555"/>
                    <a:pt x="3934" y="1658"/>
                    <a:pt x="3812" y="1658"/>
                  </a:cubicBezTo>
                  <a:cubicBezTo>
                    <a:pt x="3749" y="1658"/>
                    <a:pt x="3685" y="1630"/>
                    <a:pt x="3643" y="1567"/>
                  </a:cubicBezTo>
                  <a:cubicBezTo>
                    <a:pt x="3520" y="1413"/>
                    <a:pt x="3427" y="1289"/>
                    <a:pt x="3273" y="1166"/>
                  </a:cubicBezTo>
                  <a:cubicBezTo>
                    <a:pt x="3031" y="959"/>
                    <a:pt x="2731" y="858"/>
                    <a:pt x="2433" y="858"/>
                  </a:cubicBezTo>
                  <a:cubicBezTo>
                    <a:pt x="2198" y="858"/>
                    <a:pt x="1964" y="920"/>
                    <a:pt x="1760" y="1043"/>
                  </a:cubicBezTo>
                  <a:cubicBezTo>
                    <a:pt x="1359" y="1289"/>
                    <a:pt x="1174" y="1752"/>
                    <a:pt x="1298" y="2215"/>
                  </a:cubicBezTo>
                  <a:cubicBezTo>
                    <a:pt x="1421" y="2740"/>
                    <a:pt x="1822" y="2833"/>
                    <a:pt x="2470" y="2956"/>
                  </a:cubicBezTo>
                  <a:cubicBezTo>
                    <a:pt x="2841" y="2987"/>
                    <a:pt x="3211" y="3110"/>
                    <a:pt x="3550" y="3295"/>
                  </a:cubicBezTo>
                  <a:cubicBezTo>
                    <a:pt x="3643" y="3357"/>
                    <a:pt x="3736" y="3419"/>
                    <a:pt x="3797" y="3481"/>
                  </a:cubicBezTo>
                  <a:cubicBezTo>
                    <a:pt x="3844" y="3521"/>
                    <a:pt x="3893" y="3538"/>
                    <a:pt x="3938" y="3538"/>
                  </a:cubicBezTo>
                  <a:cubicBezTo>
                    <a:pt x="4100" y="3538"/>
                    <a:pt x="4220" y="3317"/>
                    <a:pt x="4075" y="3172"/>
                  </a:cubicBezTo>
                  <a:cubicBezTo>
                    <a:pt x="3983" y="3079"/>
                    <a:pt x="3890" y="3018"/>
                    <a:pt x="3797" y="2956"/>
                  </a:cubicBezTo>
                  <a:cubicBezTo>
                    <a:pt x="3396" y="2740"/>
                    <a:pt x="2995" y="2586"/>
                    <a:pt x="2532" y="2524"/>
                  </a:cubicBezTo>
                  <a:cubicBezTo>
                    <a:pt x="1853" y="2401"/>
                    <a:pt x="1760" y="2339"/>
                    <a:pt x="1699" y="2092"/>
                  </a:cubicBezTo>
                  <a:cubicBezTo>
                    <a:pt x="1606" y="1845"/>
                    <a:pt x="1730" y="1536"/>
                    <a:pt x="1976" y="1382"/>
                  </a:cubicBezTo>
                  <a:cubicBezTo>
                    <a:pt x="2113" y="1300"/>
                    <a:pt x="2268" y="1260"/>
                    <a:pt x="2425" y="1260"/>
                  </a:cubicBezTo>
                  <a:cubicBezTo>
                    <a:pt x="2622" y="1260"/>
                    <a:pt x="2823" y="1323"/>
                    <a:pt x="2995" y="1444"/>
                  </a:cubicBezTo>
                  <a:cubicBezTo>
                    <a:pt x="3088" y="1536"/>
                    <a:pt x="3180" y="1629"/>
                    <a:pt x="3242" y="1752"/>
                  </a:cubicBezTo>
                  <a:cubicBezTo>
                    <a:pt x="3371" y="2000"/>
                    <a:pt x="3591" y="2105"/>
                    <a:pt x="3809" y="2105"/>
                  </a:cubicBezTo>
                  <a:cubicBezTo>
                    <a:pt x="4215" y="2105"/>
                    <a:pt x="4615" y="1741"/>
                    <a:pt x="4415" y="1259"/>
                  </a:cubicBezTo>
                  <a:cubicBezTo>
                    <a:pt x="4034" y="456"/>
                    <a:pt x="3235" y="0"/>
                    <a:pt x="24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5" name="Google Shape;12765;p23"/>
            <p:cNvSpPr/>
            <p:nvPr/>
          </p:nvSpPr>
          <p:spPr>
            <a:xfrm>
              <a:off x="3316350" y="3040325"/>
              <a:ext cx="236250" cy="60300"/>
            </a:xfrm>
            <a:custGeom>
              <a:avLst/>
              <a:gdLst/>
              <a:ahLst/>
              <a:cxnLst/>
              <a:rect l="l" t="t" r="r" b="b"/>
              <a:pathLst>
                <a:path w="9450" h="2412" extrusionOk="0">
                  <a:moveTo>
                    <a:pt x="4735" y="1"/>
                  </a:moveTo>
                  <a:cubicBezTo>
                    <a:pt x="3840" y="1"/>
                    <a:pt x="2975" y="186"/>
                    <a:pt x="2173" y="556"/>
                  </a:cubicBezTo>
                  <a:cubicBezTo>
                    <a:pt x="1402" y="896"/>
                    <a:pt x="723" y="1389"/>
                    <a:pt x="167" y="2007"/>
                  </a:cubicBezTo>
                  <a:cubicBezTo>
                    <a:pt x="1" y="2173"/>
                    <a:pt x="164" y="2376"/>
                    <a:pt x="332" y="2376"/>
                  </a:cubicBezTo>
                  <a:cubicBezTo>
                    <a:pt x="382" y="2376"/>
                    <a:pt x="433" y="2358"/>
                    <a:pt x="476" y="2315"/>
                  </a:cubicBezTo>
                  <a:cubicBezTo>
                    <a:pt x="1611" y="1058"/>
                    <a:pt x="3165" y="433"/>
                    <a:pt x="4721" y="433"/>
                  </a:cubicBezTo>
                  <a:cubicBezTo>
                    <a:pt x="6297" y="433"/>
                    <a:pt x="7876" y="1073"/>
                    <a:pt x="9024" y="2346"/>
                  </a:cubicBezTo>
                  <a:cubicBezTo>
                    <a:pt x="9070" y="2392"/>
                    <a:pt x="9121" y="2411"/>
                    <a:pt x="9171" y="2411"/>
                  </a:cubicBezTo>
                  <a:cubicBezTo>
                    <a:pt x="9320" y="2411"/>
                    <a:pt x="9449" y="2231"/>
                    <a:pt x="9333" y="2068"/>
                  </a:cubicBezTo>
                  <a:cubicBezTo>
                    <a:pt x="8160" y="772"/>
                    <a:pt x="6494" y="1"/>
                    <a:pt x="47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6" name="Google Shape;12766;p23"/>
            <p:cNvSpPr/>
            <p:nvPr/>
          </p:nvSpPr>
          <p:spPr>
            <a:xfrm>
              <a:off x="3316725" y="3288375"/>
              <a:ext cx="235275" cy="60025"/>
            </a:xfrm>
            <a:custGeom>
              <a:avLst/>
              <a:gdLst/>
              <a:ahLst/>
              <a:cxnLst/>
              <a:rect l="l" t="t" r="r" b="b"/>
              <a:pathLst>
                <a:path w="9411" h="2401" extrusionOk="0">
                  <a:moveTo>
                    <a:pt x="9148" y="1"/>
                  </a:moveTo>
                  <a:cubicBezTo>
                    <a:pt x="9094" y="1"/>
                    <a:pt x="9040" y="16"/>
                    <a:pt x="9009" y="47"/>
                  </a:cubicBezTo>
                  <a:cubicBezTo>
                    <a:pt x="7861" y="1335"/>
                    <a:pt x="6275" y="1984"/>
                    <a:pt x="4691" y="1984"/>
                  </a:cubicBezTo>
                  <a:cubicBezTo>
                    <a:pt x="3127" y="1984"/>
                    <a:pt x="1565" y="1351"/>
                    <a:pt x="430" y="78"/>
                  </a:cubicBezTo>
                  <a:cubicBezTo>
                    <a:pt x="389" y="44"/>
                    <a:pt x="344" y="29"/>
                    <a:pt x="300" y="29"/>
                  </a:cubicBezTo>
                  <a:cubicBezTo>
                    <a:pt x="143" y="29"/>
                    <a:pt x="1" y="211"/>
                    <a:pt x="121" y="356"/>
                  </a:cubicBezTo>
                  <a:cubicBezTo>
                    <a:pt x="1349" y="1721"/>
                    <a:pt x="3026" y="2400"/>
                    <a:pt x="4703" y="2400"/>
                  </a:cubicBezTo>
                  <a:cubicBezTo>
                    <a:pt x="6398" y="2400"/>
                    <a:pt x="8092" y="1706"/>
                    <a:pt x="9318" y="325"/>
                  </a:cubicBezTo>
                  <a:cubicBezTo>
                    <a:pt x="9411" y="263"/>
                    <a:pt x="9411" y="109"/>
                    <a:pt x="9318" y="47"/>
                  </a:cubicBezTo>
                  <a:lnTo>
                    <a:pt x="9287" y="47"/>
                  </a:lnTo>
                  <a:cubicBezTo>
                    <a:pt x="9256" y="16"/>
                    <a:pt x="9202" y="1"/>
                    <a:pt x="9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67" name="Google Shape;12767;p23"/>
          <p:cNvGrpSpPr/>
          <p:nvPr/>
        </p:nvGrpSpPr>
        <p:grpSpPr>
          <a:xfrm>
            <a:off x="3224381" y="3975199"/>
            <a:ext cx="367050" cy="363225"/>
            <a:chOff x="3252625" y="1904050"/>
            <a:chExt cx="367050" cy="363225"/>
          </a:xfrm>
        </p:grpSpPr>
        <p:sp>
          <p:nvSpPr>
            <p:cNvPr id="12768" name="Google Shape;12768;p23"/>
            <p:cNvSpPr/>
            <p:nvPr/>
          </p:nvSpPr>
          <p:spPr>
            <a:xfrm>
              <a:off x="3542725" y="1925625"/>
              <a:ext cx="37050" cy="67550"/>
            </a:xfrm>
            <a:custGeom>
              <a:avLst/>
              <a:gdLst/>
              <a:ahLst/>
              <a:cxnLst/>
              <a:rect l="l" t="t" r="r" b="b"/>
              <a:pathLst>
                <a:path w="1482" h="2702" extrusionOk="0">
                  <a:moveTo>
                    <a:pt x="710" y="1"/>
                  </a:moveTo>
                  <a:cubicBezTo>
                    <a:pt x="602" y="1"/>
                    <a:pt x="494" y="70"/>
                    <a:pt x="494" y="209"/>
                  </a:cubicBezTo>
                  <a:lnTo>
                    <a:pt x="494" y="394"/>
                  </a:lnTo>
                  <a:cubicBezTo>
                    <a:pt x="247" y="487"/>
                    <a:pt x="62" y="734"/>
                    <a:pt x="124" y="1012"/>
                  </a:cubicBezTo>
                  <a:cubicBezTo>
                    <a:pt x="124" y="1166"/>
                    <a:pt x="216" y="1320"/>
                    <a:pt x="340" y="1413"/>
                  </a:cubicBezTo>
                  <a:cubicBezTo>
                    <a:pt x="463" y="1475"/>
                    <a:pt x="617" y="1505"/>
                    <a:pt x="741" y="1505"/>
                  </a:cubicBezTo>
                  <a:cubicBezTo>
                    <a:pt x="834" y="1536"/>
                    <a:pt x="957" y="1567"/>
                    <a:pt x="988" y="1691"/>
                  </a:cubicBezTo>
                  <a:cubicBezTo>
                    <a:pt x="988" y="1814"/>
                    <a:pt x="895" y="1907"/>
                    <a:pt x="772" y="1938"/>
                  </a:cubicBezTo>
                  <a:cubicBezTo>
                    <a:pt x="756" y="1941"/>
                    <a:pt x="740" y="1942"/>
                    <a:pt x="724" y="1942"/>
                  </a:cubicBezTo>
                  <a:cubicBezTo>
                    <a:pt x="587" y="1942"/>
                    <a:pt x="460" y="1829"/>
                    <a:pt x="432" y="1691"/>
                  </a:cubicBezTo>
                  <a:cubicBezTo>
                    <a:pt x="417" y="1567"/>
                    <a:pt x="309" y="1505"/>
                    <a:pt x="205" y="1505"/>
                  </a:cubicBezTo>
                  <a:cubicBezTo>
                    <a:pt x="101" y="1505"/>
                    <a:pt x="0" y="1567"/>
                    <a:pt x="0" y="1691"/>
                  </a:cubicBezTo>
                  <a:cubicBezTo>
                    <a:pt x="31" y="1968"/>
                    <a:pt x="216" y="2215"/>
                    <a:pt x="494" y="2308"/>
                  </a:cubicBezTo>
                  <a:lnTo>
                    <a:pt x="525" y="2308"/>
                  </a:lnTo>
                  <a:lnTo>
                    <a:pt x="525" y="2493"/>
                  </a:lnTo>
                  <a:cubicBezTo>
                    <a:pt x="525" y="2632"/>
                    <a:pt x="625" y="2701"/>
                    <a:pt x="726" y="2701"/>
                  </a:cubicBezTo>
                  <a:cubicBezTo>
                    <a:pt x="826" y="2701"/>
                    <a:pt x="926" y="2632"/>
                    <a:pt x="926" y="2493"/>
                  </a:cubicBezTo>
                  <a:lnTo>
                    <a:pt x="926" y="2339"/>
                  </a:lnTo>
                  <a:cubicBezTo>
                    <a:pt x="1050" y="2308"/>
                    <a:pt x="1142" y="2246"/>
                    <a:pt x="1204" y="2154"/>
                  </a:cubicBezTo>
                  <a:cubicBezTo>
                    <a:pt x="1482" y="1907"/>
                    <a:pt x="1451" y="1475"/>
                    <a:pt x="1173" y="1259"/>
                  </a:cubicBezTo>
                  <a:cubicBezTo>
                    <a:pt x="1050" y="1166"/>
                    <a:pt x="926" y="1104"/>
                    <a:pt x="772" y="1104"/>
                  </a:cubicBezTo>
                  <a:cubicBezTo>
                    <a:pt x="679" y="1104"/>
                    <a:pt x="556" y="1104"/>
                    <a:pt x="525" y="981"/>
                  </a:cubicBezTo>
                  <a:cubicBezTo>
                    <a:pt x="508" y="849"/>
                    <a:pt x="607" y="787"/>
                    <a:pt x="712" y="787"/>
                  </a:cubicBezTo>
                  <a:cubicBezTo>
                    <a:pt x="802" y="787"/>
                    <a:pt x="897" y="833"/>
                    <a:pt x="926" y="919"/>
                  </a:cubicBezTo>
                  <a:cubicBezTo>
                    <a:pt x="972" y="989"/>
                    <a:pt x="1053" y="1023"/>
                    <a:pt x="1130" y="1023"/>
                  </a:cubicBezTo>
                  <a:cubicBezTo>
                    <a:pt x="1156" y="1023"/>
                    <a:pt x="1181" y="1019"/>
                    <a:pt x="1204" y="1012"/>
                  </a:cubicBezTo>
                  <a:cubicBezTo>
                    <a:pt x="1296" y="919"/>
                    <a:pt x="1327" y="796"/>
                    <a:pt x="1296" y="703"/>
                  </a:cubicBezTo>
                  <a:cubicBezTo>
                    <a:pt x="1204" y="549"/>
                    <a:pt x="1080" y="456"/>
                    <a:pt x="926" y="394"/>
                  </a:cubicBezTo>
                  <a:lnTo>
                    <a:pt x="926" y="209"/>
                  </a:lnTo>
                  <a:cubicBezTo>
                    <a:pt x="926" y="70"/>
                    <a:pt x="818" y="1"/>
                    <a:pt x="7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69" name="Google Shape;12769;p23"/>
            <p:cNvSpPr/>
            <p:nvPr/>
          </p:nvSpPr>
          <p:spPr>
            <a:xfrm>
              <a:off x="3252625" y="1904050"/>
              <a:ext cx="367050" cy="363225"/>
            </a:xfrm>
            <a:custGeom>
              <a:avLst/>
              <a:gdLst/>
              <a:ahLst/>
              <a:cxnLst/>
              <a:rect l="l" t="t" r="r" b="b"/>
              <a:pathLst>
                <a:path w="14682" h="14529" extrusionOk="0">
                  <a:moveTo>
                    <a:pt x="1435" y="1035"/>
                  </a:moveTo>
                  <a:cubicBezTo>
                    <a:pt x="1471" y="1035"/>
                    <a:pt x="1508" y="1046"/>
                    <a:pt x="1543" y="1072"/>
                  </a:cubicBezTo>
                  <a:cubicBezTo>
                    <a:pt x="1698" y="1165"/>
                    <a:pt x="1790" y="1288"/>
                    <a:pt x="1852" y="1443"/>
                  </a:cubicBezTo>
                  <a:lnTo>
                    <a:pt x="1266" y="1443"/>
                  </a:lnTo>
                  <a:lnTo>
                    <a:pt x="1266" y="1196"/>
                  </a:lnTo>
                  <a:cubicBezTo>
                    <a:pt x="1266" y="1107"/>
                    <a:pt x="1345" y="1035"/>
                    <a:pt x="1435" y="1035"/>
                  </a:cubicBezTo>
                  <a:close/>
                  <a:moveTo>
                    <a:pt x="2951" y="1026"/>
                  </a:moveTo>
                  <a:cubicBezTo>
                    <a:pt x="2986" y="1026"/>
                    <a:pt x="3025" y="1041"/>
                    <a:pt x="3056" y="1072"/>
                  </a:cubicBezTo>
                  <a:cubicBezTo>
                    <a:pt x="3117" y="1072"/>
                    <a:pt x="3148" y="1165"/>
                    <a:pt x="3148" y="1227"/>
                  </a:cubicBezTo>
                  <a:lnTo>
                    <a:pt x="3148" y="1474"/>
                  </a:lnTo>
                  <a:lnTo>
                    <a:pt x="2562" y="1474"/>
                  </a:lnTo>
                  <a:cubicBezTo>
                    <a:pt x="2623" y="1319"/>
                    <a:pt x="2716" y="1196"/>
                    <a:pt x="2870" y="1103"/>
                  </a:cubicBezTo>
                  <a:lnTo>
                    <a:pt x="2870" y="1072"/>
                  </a:lnTo>
                  <a:cubicBezTo>
                    <a:pt x="2886" y="1041"/>
                    <a:pt x="2917" y="1026"/>
                    <a:pt x="2951" y="1026"/>
                  </a:cubicBezTo>
                  <a:close/>
                  <a:moveTo>
                    <a:pt x="1605" y="1875"/>
                  </a:moveTo>
                  <a:lnTo>
                    <a:pt x="1605" y="2523"/>
                  </a:lnTo>
                  <a:lnTo>
                    <a:pt x="494" y="2523"/>
                  </a:lnTo>
                  <a:lnTo>
                    <a:pt x="494" y="1875"/>
                  </a:lnTo>
                  <a:close/>
                  <a:moveTo>
                    <a:pt x="3920" y="1875"/>
                  </a:moveTo>
                  <a:lnTo>
                    <a:pt x="3920" y="2523"/>
                  </a:lnTo>
                  <a:lnTo>
                    <a:pt x="2778" y="2523"/>
                  </a:lnTo>
                  <a:lnTo>
                    <a:pt x="2778" y="1875"/>
                  </a:lnTo>
                  <a:close/>
                  <a:moveTo>
                    <a:pt x="12352" y="455"/>
                  </a:moveTo>
                  <a:cubicBezTo>
                    <a:pt x="13901" y="455"/>
                    <a:pt x="14682" y="2347"/>
                    <a:pt x="13579" y="3449"/>
                  </a:cubicBezTo>
                  <a:cubicBezTo>
                    <a:pt x="13218" y="3820"/>
                    <a:pt x="12771" y="3986"/>
                    <a:pt x="12334" y="3986"/>
                  </a:cubicBezTo>
                  <a:cubicBezTo>
                    <a:pt x="11428" y="3986"/>
                    <a:pt x="10565" y="3276"/>
                    <a:pt x="10586" y="2214"/>
                  </a:cubicBezTo>
                  <a:cubicBezTo>
                    <a:pt x="10586" y="1227"/>
                    <a:pt x="11357" y="455"/>
                    <a:pt x="12345" y="455"/>
                  </a:cubicBezTo>
                  <a:lnTo>
                    <a:pt x="12314" y="455"/>
                  </a:lnTo>
                  <a:cubicBezTo>
                    <a:pt x="12327" y="455"/>
                    <a:pt x="12339" y="455"/>
                    <a:pt x="12352" y="455"/>
                  </a:cubicBezTo>
                  <a:close/>
                  <a:moveTo>
                    <a:pt x="2377" y="1875"/>
                  </a:moveTo>
                  <a:lnTo>
                    <a:pt x="2377" y="4436"/>
                  </a:lnTo>
                  <a:lnTo>
                    <a:pt x="2037" y="4436"/>
                  </a:lnTo>
                  <a:lnTo>
                    <a:pt x="2037" y="3757"/>
                  </a:lnTo>
                  <a:cubicBezTo>
                    <a:pt x="2037" y="3618"/>
                    <a:pt x="1929" y="3549"/>
                    <a:pt x="1821" y="3549"/>
                  </a:cubicBezTo>
                  <a:cubicBezTo>
                    <a:pt x="1713" y="3549"/>
                    <a:pt x="1605" y="3618"/>
                    <a:pt x="1605" y="3757"/>
                  </a:cubicBezTo>
                  <a:lnTo>
                    <a:pt x="1605" y="4436"/>
                  </a:lnTo>
                  <a:lnTo>
                    <a:pt x="803" y="4436"/>
                  </a:lnTo>
                  <a:cubicBezTo>
                    <a:pt x="741" y="4436"/>
                    <a:pt x="710" y="4405"/>
                    <a:pt x="710" y="4375"/>
                  </a:cubicBezTo>
                  <a:lnTo>
                    <a:pt x="710" y="2955"/>
                  </a:lnTo>
                  <a:lnTo>
                    <a:pt x="1821" y="2955"/>
                  </a:lnTo>
                  <a:cubicBezTo>
                    <a:pt x="1914" y="2924"/>
                    <a:pt x="2037" y="2831"/>
                    <a:pt x="2037" y="2708"/>
                  </a:cubicBezTo>
                  <a:lnTo>
                    <a:pt x="2037" y="1875"/>
                  </a:lnTo>
                  <a:close/>
                  <a:moveTo>
                    <a:pt x="3673" y="2955"/>
                  </a:moveTo>
                  <a:lnTo>
                    <a:pt x="3673" y="4375"/>
                  </a:lnTo>
                  <a:cubicBezTo>
                    <a:pt x="3673" y="4405"/>
                    <a:pt x="3642" y="4436"/>
                    <a:pt x="3611" y="4436"/>
                  </a:cubicBezTo>
                  <a:lnTo>
                    <a:pt x="2809" y="4436"/>
                  </a:lnTo>
                  <a:lnTo>
                    <a:pt x="2809" y="2955"/>
                  </a:lnTo>
                  <a:close/>
                  <a:moveTo>
                    <a:pt x="6605" y="5825"/>
                  </a:moveTo>
                  <a:lnTo>
                    <a:pt x="6605" y="6381"/>
                  </a:lnTo>
                  <a:lnTo>
                    <a:pt x="6173" y="6381"/>
                  </a:lnTo>
                  <a:cubicBezTo>
                    <a:pt x="5895" y="6103"/>
                    <a:pt x="5524" y="5918"/>
                    <a:pt x="5154" y="5825"/>
                  </a:cubicBezTo>
                  <a:close/>
                  <a:moveTo>
                    <a:pt x="7268" y="5185"/>
                  </a:moveTo>
                  <a:cubicBezTo>
                    <a:pt x="7376" y="5185"/>
                    <a:pt x="7484" y="5254"/>
                    <a:pt x="7500" y="5393"/>
                  </a:cubicBezTo>
                  <a:lnTo>
                    <a:pt x="7500" y="6381"/>
                  </a:lnTo>
                  <a:lnTo>
                    <a:pt x="7037" y="6381"/>
                  </a:lnTo>
                  <a:lnTo>
                    <a:pt x="7037" y="5393"/>
                  </a:lnTo>
                  <a:cubicBezTo>
                    <a:pt x="7052" y="5254"/>
                    <a:pt x="7160" y="5185"/>
                    <a:pt x="7268" y="5185"/>
                  </a:cubicBezTo>
                  <a:close/>
                  <a:moveTo>
                    <a:pt x="9382" y="5825"/>
                  </a:moveTo>
                  <a:cubicBezTo>
                    <a:pt x="9012" y="5918"/>
                    <a:pt x="8642" y="6103"/>
                    <a:pt x="8364" y="6381"/>
                  </a:cubicBezTo>
                  <a:lnTo>
                    <a:pt x="7932" y="6381"/>
                  </a:lnTo>
                  <a:lnTo>
                    <a:pt x="7932" y="5825"/>
                  </a:lnTo>
                  <a:close/>
                  <a:moveTo>
                    <a:pt x="11018" y="9621"/>
                  </a:moveTo>
                  <a:lnTo>
                    <a:pt x="11018" y="10701"/>
                  </a:lnTo>
                  <a:cubicBezTo>
                    <a:pt x="11018" y="11081"/>
                    <a:pt x="10721" y="11302"/>
                    <a:pt x="10420" y="11302"/>
                  </a:cubicBezTo>
                  <a:cubicBezTo>
                    <a:pt x="10207" y="11302"/>
                    <a:pt x="9991" y="11191"/>
                    <a:pt x="9876" y="10948"/>
                  </a:cubicBezTo>
                  <a:lnTo>
                    <a:pt x="9444" y="9961"/>
                  </a:lnTo>
                  <a:lnTo>
                    <a:pt x="9444" y="9961"/>
                  </a:lnTo>
                  <a:cubicBezTo>
                    <a:pt x="9567" y="9991"/>
                    <a:pt x="9691" y="9991"/>
                    <a:pt x="9845" y="9991"/>
                  </a:cubicBezTo>
                  <a:cubicBezTo>
                    <a:pt x="10246" y="9991"/>
                    <a:pt x="10678" y="9868"/>
                    <a:pt x="11018" y="9621"/>
                  </a:cubicBezTo>
                  <a:close/>
                  <a:moveTo>
                    <a:pt x="3488" y="9621"/>
                  </a:moveTo>
                  <a:cubicBezTo>
                    <a:pt x="3858" y="9868"/>
                    <a:pt x="4259" y="9991"/>
                    <a:pt x="4691" y="10022"/>
                  </a:cubicBezTo>
                  <a:lnTo>
                    <a:pt x="4691" y="9991"/>
                  </a:lnTo>
                  <a:cubicBezTo>
                    <a:pt x="4815" y="9991"/>
                    <a:pt x="4969" y="9991"/>
                    <a:pt x="5092" y="9961"/>
                  </a:cubicBezTo>
                  <a:lnTo>
                    <a:pt x="5092" y="9961"/>
                  </a:lnTo>
                  <a:lnTo>
                    <a:pt x="4629" y="10979"/>
                  </a:lnTo>
                  <a:cubicBezTo>
                    <a:pt x="4516" y="11207"/>
                    <a:pt x="4308" y="11310"/>
                    <a:pt x="4101" y="11310"/>
                  </a:cubicBezTo>
                  <a:cubicBezTo>
                    <a:pt x="3803" y="11310"/>
                    <a:pt x="3506" y="11096"/>
                    <a:pt x="3488" y="10732"/>
                  </a:cubicBezTo>
                  <a:lnTo>
                    <a:pt x="3488" y="9621"/>
                  </a:lnTo>
                  <a:close/>
                  <a:moveTo>
                    <a:pt x="12777" y="5825"/>
                  </a:moveTo>
                  <a:cubicBezTo>
                    <a:pt x="13178" y="5825"/>
                    <a:pt x="13487" y="6165"/>
                    <a:pt x="13487" y="6566"/>
                  </a:cubicBezTo>
                  <a:lnTo>
                    <a:pt x="13549" y="6566"/>
                  </a:lnTo>
                  <a:lnTo>
                    <a:pt x="13549" y="12707"/>
                  </a:lnTo>
                  <a:lnTo>
                    <a:pt x="13116" y="12707"/>
                  </a:lnTo>
                  <a:lnTo>
                    <a:pt x="13116" y="10917"/>
                  </a:lnTo>
                  <a:cubicBezTo>
                    <a:pt x="13116" y="10778"/>
                    <a:pt x="13008" y="10709"/>
                    <a:pt x="12900" y="10709"/>
                  </a:cubicBezTo>
                  <a:cubicBezTo>
                    <a:pt x="12792" y="10709"/>
                    <a:pt x="12684" y="10778"/>
                    <a:pt x="12684" y="10917"/>
                  </a:cubicBezTo>
                  <a:lnTo>
                    <a:pt x="12684" y="12707"/>
                  </a:lnTo>
                  <a:lnTo>
                    <a:pt x="1852" y="12707"/>
                  </a:lnTo>
                  <a:lnTo>
                    <a:pt x="1852" y="6782"/>
                  </a:lnTo>
                  <a:lnTo>
                    <a:pt x="2932" y="6782"/>
                  </a:lnTo>
                  <a:cubicBezTo>
                    <a:pt x="2438" y="7522"/>
                    <a:pt x="2500" y="8541"/>
                    <a:pt x="3086" y="9251"/>
                  </a:cubicBezTo>
                  <a:lnTo>
                    <a:pt x="3086" y="10732"/>
                  </a:lnTo>
                  <a:cubicBezTo>
                    <a:pt x="3104" y="11347"/>
                    <a:pt x="3600" y="11708"/>
                    <a:pt x="4101" y="11708"/>
                  </a:cubicBezTo>
                  <a:cubicBezTo>
                    <a:pt x="4453" y="11708"/>
                    <a:pt x="4808" y="11529"/>
                    <a:pt x="5000" y="11133"/>
                  </a:cubicBezTo>
                  <a:lnTo>
                    <a:pt x="5617" y="9775"/>
                  </a:lnTo>
                  <a:cubicBezTo>
                    <a:pt x="5895" y="9621"/>
                    <a:pt x="6142" y="9436"/>
                    <a:pt x="6327" y="9189"/>
                  </a:cubicBezTo>
                  <a:lnTo>
                    <a:pt x="8179" y="9189"/>
                  </a:lnTo>
                  <a:cubicBezTo>
                    <a:pt x="8364" y="9436"/>
                    <a:pt x="8611" y="9621"/>
                    <a:pt x="8888" y="9775"/>
                  </a:cubicBezTo>
                  <a:lnTo>
                    <a:pt x="9475" y="11164"/>
                  </a:lnTo>
                  <a:cubicBezTo>
                    <a:pt x="9676" y="11542"/>
                    <a:pt x="10032" y="11714"/>
                    <a:pt x="10385" y="11714"/>
                  </a:cubicBezTo>
                  <a:cubicBezTo>
                    <a:pt x="10896" y="11714"/>
                    <a:pt x="11401" y="11353"/>
                    <a:pt x="11419" y="10732"/>
                  </a:cubicBezTo>
                  <a:lnTo>
                    <a:pt x="11419" y="9251"/>
                  </a:lnTo>
                  <a:cubicBezTo>
                    <a:pt x="12005" y="8541"/>
                    <a:pt x="12067" y="7522"/>
                    <a:pt x="11573" y="6782"/>
                  </a:cubicBezTo>
                  <a:lnTo>
                    <a:pt x="12654" y="6782"/>
                  </a:lnTo>
                  <a:lnTo>
                    <a:pt x="12654" y="9744"/>
                  </a:lnTo>
                  <a:cubicBezTo>
                    <a:pt x="12654" y="9883"/>
                    <a:pt x="12754" y="9953"/>
                    <a:pt x="12854" y="9953"/>
                  </a:cubicBezTo>
                  <a:cubicBezTo>
                    <a:pt x="12954" y="9953"/>
                    <a:pt x="13055" y="9883"/>
                    <a:pt x="13055" y="9744"/>
                  </a:cubicBezTo>
                  <a:lnTo>
                    <a:pt x="13055" y="6566"/>
                  </a:lnTo>
                  <a:cubicBezTo>
                    <a:pt x="13055" y="6442"/>
                    <a:pt x="12962" y="6350"/>
                    <a:pt x="12870" y="6350"/>
                  </a:cubicBezTo>
                  <a:lnTo>
                    <a:pt x="11203" y="6350"/>
                  </a:lnTo>
                  <a:cubicBezTo>
                    <a:pt x="10956" y="6103"/>
                    <a:pt x="10617" y="5918"/>
                    <a:pt x="10246" y="5825"/>
                  </a:cubicBezTo>
                  <a:close/>
                  <a:moveTo>
                    <a:pt x="4197" y="5825"/>
                  </a:moveTo>
                  <a:cubicBezTo>
                    <a:pt x="4074" y="5856"/>
                    <a:pt x="4012" y="5979"/>
                    <a:pt x="4043" y="6103"/>
                  </a:cubicBezTo>
                  <a:cubicBezTo>
                    <a:pt x="4070" y="6183"/>
                    <a:pt x="4143" y="6263"/>
                    <a:pt x="4242" y="6263"/>
                  </a:cubicBezTo>
                  <a:cubicBezTo>
                    <a:pt x="4257" y="6263"/>
                    <a:pt x="4273" y="6261"/>
                    <a:pt x="4290" y="6257"/>
                  </a:cubicBezTo>
                  <a:cubicBezTo>
                    <a:pt x="4413" y="6226"/>
                    <a:pt x="4568" y="6195"/>
                    <a:pt x="4691" y="6195"/>
                  </a:cubicBezTo>
                  <a:cubicBezTo>
                    <a:pt x="5185" y="6195"/>
                    <a:pt x="5617" y="6381"/>
                    <a:pt x="5957" y="6751"/>
                  </a:cubicBezTo>
                  <a:cubicBezTo>
                    <a:pt x="5987" y="6782"/>
                    <a:pt x="6049" y="6813"/>
                    <a:pt x="6111" y="6813"/>
                  </a:cubicBezTo>
                  <a:lnTo>
                    <a:pt x="8487" y="6813"/>
                  </a:lnTo>
                  <a:cubicBezTo>
                    <a:pt x="8518" y="6813"/>
                    <a:pt x="8580" y="6782"/>
                    <a:pt x="8611" y="6751"/>
                  </a:cubicBezTo>
                  <a:cubicBezTo>
                    <a:pt x="8950" y="6411"/>
                    <a:pt x="9382" y="6226"/>
                    <a:pt x="9845" y="6226"/>
                  </a:cubicBezTo>
                  <a:cubicBezTo>
                    <a:pt x="12098" y="6226"/>
                    <a:pt x="12098" y="9559"/>
                    <a:pt x="9845" y="9559"/>
                  </a:cubicBezTo>
                  <a:cubicBezTo>
                    <a:pt x="9320" y="9559"/>
                    <a:pt x="8796" y="9312"/>
                    <a:pt x="8487" y="8849"/>
                  </a:cubicBezTo>
                  <a:cubicBezTo>
                    <a:pt x="8456" y="8788"/>
                    <a:pt x="8364" y="8757"/>
                    <a:pt x="8302" y="8757"/>
                  </a:cubicBezTo>
                  <a:lnTo>
                    <a:pt x="6265" y="8757"/>
                  </a:lnTo>
                  <a:cubicBezTo>
                    <a:pt x="6203" y="8757"/>
                    <a:pt x="6142" y="8788"/>
                    <a:pt x="6080" y="8849"/>
                  </a:cubicBezTo>
                  <a:cubicBezTo>
                    <a:pt x="5738" y="9351"/>
                    <a:pt x="5231" y="9575"/>
                    <a:pt x="4729" y="9575"/>
                  </a:cubicBezTo>
                  <a:cubicBezTo>
                    <a:pt x="3871" y="9575"/>
                    <a:pt x="3025" y="8924"/>
                    <a:pt x="3025" y="7893"/>
                  </a:cubicBezTo>
                  <a:cubicBezTo>
                    <a:pt x="3025" y="7461"/>
                    <a:pt x="3210" y="7059"/>
                    <a:pt x="3518" y="6720"/>
                  </a:cubicBezTo>
                  <a:cubicBezTo>
                    <a:pt x="3642" y="6597"/>
                    <a:pt x="3611" y="6350"/>
                    <a:pt x="3395" y="6350"/>
                  </a:cubicBezTo>
                  <a:lnTo>
                    <a:pt x="1667" y="6350"/>
                  </a:lnTo>
                  <a:cubicBezTo>
                    <a:pt x="1543" y="6350"/>
                    <a:pt x="1451" y="6442"/>
                    <a:pt x="1451" y="6566"/>
                  </a:cubicBezTo>
                  <a:lnTo>
                    <a:pt x="1451" y="12738"/>
                  </a:lnTo>
                  <a:lnTo>
                    <a:pt x="1019" y="12738"/>
                  </a:lnTo>
                  <a:lnTo>
                    <a:pt x="1019" y="6566"/>
                  </a:lnTo>
                  <a:cubicBezTo>
                    <a:pt x="1019" y="6165"/>
                    <a:pt x="1327" y="5825"/>
                    <a:pt x="1728" y="5825"/>
                  </a:cubicBezTo>
                  <a:close/>
                  <a:moveTo>
                    <a:pt x="7963" y="13139"/>
                  </a:moveTo>
                  <a:cubicBezTo>
                    <a:pt x="7963" y="13294"/>
                    <a:pt x="7870" y="13417"/>
                    <a:pt x="7716" y="13417"/>
                  </a:cubicBezTo>
                  <a:lnTo>
                    <a:pt x="6821" y="13417"/>
                  </a:lnTo>
                  <a:cubicBezTo>
                    <a:pt x="6666" y="13417"/>
                    <a:pt x="6574" y="13294"/>
                    <a:pt x="6574" y="13139"/>
                  </a:cubicBezTo>
                  <a:close/>
                  <a:moveTo>
                    <a:pt x="12275" y="0"/>
                  </a:moveTo>
                  <a:cubicBezTo>
                    <a:pt x="11269" y="0"/>
                    <a:pt x="10272" y="637"/>
                    <a:pt x="10154" y="1967"/>
                  </a:cubicBezTo>
                  <a:lnTo>
                    <a:pt x="7284" y="1967"/>
                  </a:lnTo>
                  <a:cubicBezTo>
                    <a:pt x="7160" y="1967"/>
                    <a:pt x="7068" y="2060"/>
                    <a:pt x="7068" y="2183"/>
                  </a:cubicBezTo>
                  <a:lnTo>
                    <a:pt x="7068" y="3449"/>
                  </a:lnTo>
                  <a:lnTo>
                    <a:pt x="4105" y="3449"/>
                  </a:lnTo>
                  <a:lnTo>
                    <a:pt x="4105" y="2893"/>
                  </a:lnTo>
                  <a:cubicBezTo>
                    <a:pt x="4259" y="2831"/>
                    <a:pt x="4352" y="2708"/>
                    <a:pt x="4352" y="2554"/>
                  </a:cubicBezTo>
                  <a:lnTo>
                    <a:pt x="4352" y="1875"/>
                  </a:lnTo>
                  <a:cubicBezTo>
                    <a:pt x="4352" y="1659"/>
                    <a:pt x="4167" y="1474"/>
                    <a:pt x="3951" y="1474"/>
                  </a:cubicBezTo>
                  <a:lnTo>
                    <a:pt x="3580" y="1474"/>
                  </a:lnTo>
                  <a:lnTo>
                    <a:pt x="3580" y="1196"/>
                  </a:lnTo>
                  <a:cubicBezTo>
                    <a:pt x="3580" y="837"/>
                    <a:pt x="3286" y="592"/>
                    <a:pt x="2972" y="592"/>
                  </a:cubicBezTo>
                  <a:cubicBezTo>
                    <a:pt x="2854" y="592"/>
                    <a:pt x="2733" y="626"/>
                    <a:pt x="2623" y="702"/>
                  </a:cubicBezTo>
                  <a:cubicBezTo>
                    <a:pt x="2469" y="825"/>
                    <a:pt x="2346" y="980"/>
                    <a:pt x="2253" y="1165"/>
                  </a:cubicBezTo>
                  <a:lnTo>
                    <a:pt x="2222" y="1165"/>
                  </a:lnTo>
                  <a:cubicBezTo>
                    <a:pt x="2130" y="980"/>
                    <a:pt x="2006" y="825"/>
                    <a:pt x="1852" y="702"/>
                  </a:cubicBezTo>
                  <a:cubicBezTo>
                    <a:pt x="1742" y="626"/>
                    <a:pt x="1622" y="592"/>
                    <a:pt x="1504" y="592"/>
                  </a:cubicBezTo>
                  <a:cubicBezTo>
                    <a:pt x="1189" y="592"/>
                    <a:pt x="895" y="837"/>
                    <a:pt x="895" y="1196"/>
                  </a:cubicBezTo>
                  <a:lnTo>
                    <a:pt x="895" y="1474"/>
                  </a:lnTo>
                  <a:lnTo>
                    <a:pt x="494" y="1474"/>
                  </a:lnTo>
                  <a:cubicBezTo>
                    <a:pt x="278" y="1474"/>
                    <a:pt x="124" y="1628"/>
                    <a:pt x="124" y="1844"/>
                  </a:cubicBezTo>
                  <a:lnTo>
                    <a:pt x="124" y="2554"/>
                  </a:lnTo>
                  <a:cubicBezTo>
                    <a:pt x="124" y="2677"/>
                    <a:pt x="216" y="2831"/>
                    <a:pt x="340" y="2893"/>
                  </a:cubicBezTo>
                  <a:lnTo>
                    <a:pt x="340" y="4375"/>
                  </a:lnTo>
                  <a:cubicBezTo>
                    <a:pt x="340" y="4652"/>
                    <a:pt x="556" y="4868"/>
                    <a:pt x="833" y="4868"/>
                  </a:cubicBezTo>
                  <a:lnTo>
                    <a:pt x="3642" y="4868"/>
                  </a:lnTo>
                  <a:cubicBezTo>
                    <a:pt x="3889" y="4868"/>
                    <a:pt x="4136" y="4652"/>
                    <a:pt x="4136" y="4375"/>
                  </a:cubicBezTo>
                  <a:lnTo>
                    <a:pt x="4136" y="3850"/>
                  </a:lnTo>
                  <a:lnTo>
                    <a:pt x="7068" y="3850"/>
                  </a:lnTo>
                  <a:lnTo>
                    <a:pt x="7068" y="4776"/>
                  </a:lnTo>
                  <a:cubicBezTo>
                    <a:pt x="6790" y="4868"/>
                    <a:pt x="6605" y="5115"/>
                    <a:pt x="6605" y="5424"/>
                  </a:cubicBezTo>
                  <a:lnTo>
                    <a:pt x="1728" y="5424"/>
                  </a:lnTo>
                  <a:cubicBezTo>
                    <a:pt x="1080" y="5424"/>
                    <a:pt x="556" y="5948"/>
                    <a:pt x="556" y="6597"/>
                  </a:cubicBezTo>
                  <a:lnTo>
                    <a:pt x="556" y="12769"/>
                  </a:lnTo>
                  <a:lnTo>
                    <a:pt x="216" y="12769"/>
                  </a:lnTo>
                  <a:cubicBezTo>
                    <a:pt x="124" y="12769"/>
                    <a:pt x="31" y="12862"/>
                    <a:pt x="31" y="12954"/>
                  </a:cubicBezTo>
                  <a:lnTo>
                    <a:pt x="31" y="13479"/>
                  </a:lnTo>
                  <a:cubicBezTo>
                    <a:pt x="0" y="14065"/>
                    <a:pt x="494" y="14528"/>
                    <a:pt x="1080" y="14528"/>
                  </a:cubicBezTo>
                  <a:lnTo>
                    <a:pt x="2037" y="14528"/>
                  </a:lnTo>
                  <a:cubicBezTo>
                    <a:pt x="2315" y="14528"/>
                    <a:pt x="2315" y="14096"/>
                    <a:pt x="2037" y="14096"/>
                  </a:cubicBezTo>
                  <a:lnTo>
                    <a:pt x="1080" y="14096"/>
                  </a:lnTo>
                  <a:cubicBezTo>
                    <a:pt x="710" y="14096"/>
                    <a:pt x="432" y="13818"/>
                    <a:pt x="432" y="13479"/>
                  </a:cubicBezTo>
                  <a:lnTo>
                    <a:pt x="432" y="13139"/>
                  </a:lnTo>
                  <a:lnTo>
                    <a:pt x="6142" y="13139"/>
                  </a:lnTo>
                  <a:cubicBezTo>
                    <a:pt x="6142" y="13510"/>
                    <a:pt x="6450" y="13818"/>
                    <a:pt x="6821" y="13818"/>
                  </a:cubicBezTo>
                  <a:lnTo>
                    <a:pt x="7716" y="13818"/>
                  </a:lnTo>
                  <a:cubicBezTo>
                    <a:pt x="8086" y="13818"/>
                    <a:pt x="8395" y="13510"/>
                    <a:pt x="8395" y="13139"/>
                  </a:cubicBezTo>
                  <a:lnTo>
                    <a:pt x="14073" y="13139"/>
                  </a:lnTo>
                  <a:lnTo>
                    <a:pt x="14073" y="13448"/>
                  </a:lnTo>
                  <a:cubicBezTo>
                    <a:pt x="14073" y="13787"/>
                    <a:pt x="13795" y="14065"/>
                    <a:pt x="13456" y="14065"/>
                  </a:cubicBezTo>
                  <a:lnTo>
                    <a:pt x="3241" y="14065"/>
                  </a:lnTo>
                  <a:cubicBezTo>
                    <a:pt x="2963" y="14065"/>
                    <a:pt x="2963" y="14497"/>
                    <a:pt x="3241" y="14497"/>
                  </a:cubicBezTo>
                  <a:lnTo>
                    <a:pt x="13487" y="14497"/>
                  </a:lnTo>
                  <a:cubicBezTo>
                    <a:pt x="14042" y="14497"/>
                    <a:pt x="14536" y="14034"/>
                    <a:pt x="14536" y="13448"/>
                  </a:cubicBezTo>
                  <a:lnTo>
                    <a:pt x="14536" y="12923"/>
                  </a:lnTo>
                  <a:cubicBezTo>
                    <a:pt x="14536" y="12831"/>
                    <a:pt x="14413" y="12738"/>
                    <a:pt x="14320" y="12738"/>
                  </a:cubicBezTo>
                  <a:lnTo>
                    <a:pt x="13950" y="12738"/>
                  </a:lnTo>
                  <a:lnTo>
                    <a:pt x="13950" y="6566"/>
                  </a:lnTo>
                  <a:cubicBezTo>
                    <a:pt x="13950" y="5918"/>
                    <a:pt x="13425" y="5393"/>
                    <a:pt x="12808" y="5393"/>
                  </a:cubicBezTo>
                  <a:lnTo>
                    <a:pt x="7932" y="5393"/>
                  </a:lnTo>
                  <a:cubicBezTo>
                    <a:pt x="7932" y="5115"/>
                    <a:pt x="7747" y="4868"/>
                    <a:pt x="7500" y="4776"/>
                  </a:cubicBezTo>
                  <a:lnTo>
                    <a:pt x="7500" y="2399"/>
                  </a:lnTo>
                  <a:lnTo>
                    <a:pt x="10154" y="2399"/>
                  </a:lnTo>
                  <a:cubicBezTo>
                    <a:pt x="10243" y="3503"/>
                    <a:pt x="11197" y="4347"/>
                    <a:pt x="12292" y="4347"/>
                  </a:cubicBezTo>
                  <a:cubicBezTo>
                    <a:pt x="12330" y="4347"/>
                    <a:pt x="12368" y="4346"/>
                    <a:pt x="12407" y="4344"/>
                  </a:cubicBezTo>
                  <a:cubicBezTo>
                    <a:pt x="13579" y="4282"/>
                    <a:pt x="14474" y="3325"/>
                    <a:pt x="14474" y="2183"/>
                  </a:cubicBezTo>
                  <a:cubicBezTo>
                    <a:pt x="14474" y="753"/>
                    <a:pt x="13369" y="0"/>
                    <a:pt x="122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0" name="Google Shape;12770;p23"/>
            <p:cNvSpPr/>
            <p:nvPr/>
          </p:nvSpPr>
          <p:spPr>
            <a:xfrm>
              <a:off x="3346750" y="2079950"/>
              <a:ext cx="46325" cy="43625"/>
            </a:xfrm>
            <a:custGeom>
              <a:avLst/>
              <a:gdLst/>
              <a:ahLst/>
              <a:cxnLst/>
              <a:rect l="l" t="t" r="r" b="b"/>
              <a:pathLst>
                <a:path w="1853" h="1745" extrusionOk="0">
                  <a:moveTo>
                    <a:pt x="926" y="0"/>
                  </a:moveTo>
                  <a:cubicBezTo>
                    <a:pt x="818" y="0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10" y="1104"/>
                  </a:lnTo>
                  <a:lnTo>
                    <a:pt x="710" y="1536"/>
                  </a:lnTo>
                  <a:cubicBezTo>
                    <a:pt x="710" y="1675"/>
                    <a:pt x="818" y="1744"/>
                    <a:pt x="926" y="1744"/>
                  </a:cubicBezTo>
                  <a:cubicBezTo>
                    <a:pt x="1034" y="1744"/>
                    <a:pt x="1142" y="1675"/>
                    <a:pt x="1142" y="1536"/>
                  </a:cubicBezTo>
                  <a:lnTo>
                    <a:pt x="1142" y="1104"/>
                  </a:lnTo>
                  <a:lnTo>
                    <a:pt x="1574" y="1104"/>
                  </a:lnTo>
                  <a:cubicBezTo>
                    <a:pt x="1852" y="1104"/>
                    <a:pt x="1852" y="672"/>
                    <a:pt x="1574" y="672"/>
                  </a:cubicBezTo>
                  <a:lnTo>
                    <a:pt x="1142" y="672"/>
                  </a:lnTo>
                  <a:lnTo>
                    <a:pt x="1142" y="209"/>
                  </a:lnTo>
                  <a:cubicBezTo>
                    <a:pt x="1142" y="70"/>
                    <a:pt x="1034" y="0"/>
                    <a:pt x="9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1" name="Google Shape;12771;p23"/>
            <p:cNvSpPr/>
            <p:nvPr/>
          </p:nvSpPr>
          <p:spPr>
            <a:xfrm>
              <a:off x="3474825" y="2079950"/>
              <a:ext cx="47075" cy="43625"/>
            </a:xfrm>
            <a:custGeom>
              <a:avLst/>
              <a:gdLst/>
              <a:ahLst/>
              <a:cxnLst/>
              <a:rect l="l" t="t" r="r" b="b"/>
              <a:pathLst>
                <a:path w="1883" h="1745" extrusionOk="0">
                  <a:moveTo>
                    <a:pt x="957" y="0"/>
                  </a:moveTo>
                  <a:cubicBezTo>
                    <a:pt x="849" y="0"/>
                    <a:pt x="741" y="70"/>
                    <a:pt x="741" y="209"/>
                  </a:cubicBezTo>
                  <a:lnTo>
                    <a:pt x="741" y="641"/>
                  </a:lnTo>
                  <a:lnTo>
                    <a:pt x="278" y="641"/>
                  </a:lnTo>
                  <a:cubicBezTo>
                    <a:pt x="0" y="641"/>
                    <a:pt x="0" y="1073"/>
                    <a:pt x="278" y="1073"/>
                  </a:cubicBezTo>
                  <a:lnTo>
                    <a:pt x="278" y="1104"/>
                  </a:lnTo>
                  <a:lnTo>
                    <a:pt x="741" y="1104"/>
                  </a:lnTo>
                  <a:lnTo>
                    <a:pt x="741" y="1536"/>
                  </a:lnTo>
                  <a:cubicBezTo>
                    <a:pt x="741" y="1675"/>
                    <a:pt x="849" y="1744"/>
                    <a:pt x="957" y="1744"/>
                  </a:cubicBezTo>
                  <a:cubicBezTo>
                    <a:pt x="1065" y="1744"/>
                    <a:pt x="1173" y="1675"/>
                    <a:pt x="1173" y="1536"/>
                  </a:cubicBezTo>
                  <a:lnTo>
                    <a:pt x="1173" y="1104"/>
                  </a:lnTo>
                  <a:lnTo>
                    <a:pt x="1605" y="1104"/>
                  </a:lnTo>
                  <a:cubicBezTo>
                    <a:pt x="1883" y="1104"/>
                    <a:pt x="1883" y="672"/>
                    <a:pt x="1605" y="672"/>
                  </a:cubicBezTo>
                  <a:lnTo>
                    <a:pt x="1173" y="672"/>
                  </a:lnTo>
                  <a:lnTo>
                    <a:pt x="1173" y="209"/>
                  </a:lnTo>
                  <a:cubicBezTo>
                    <a:pt x="1173" y="70"/>
                    <a:pt x="1065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2" name="Google Shape;12772;p23"/>
            <p:cNvSpPr/>
            <p:nvPr/>
          </p:nvSpPr>
          <p:spPr>
            <a:xfrm>
              <a:off x="3423900" y="2085150"/>
              <a:ext cx="20850" cy="10825"/>
            </a:xfrm>
            <a:custGeom>
              <a:avLst/>
              <a:gdLst/>
              <a:ahLst/>
              <a:cxnLst/>
              <a:rect l="l" t="t" r="r" b="b"/>
              <a:pathLst>
                <a:path w="834" h="433" extrusionOk="0">
                  <a:moveTo>
                    <a:pt x="217" y="1"/>
                  </a:moveTo>
                  <a:cubicBezTo>
                    <a:pt x="93" y="1"/>
                    <a:pt x="1" y="93"/>
                    <a:pt x="1" y="217"/>
                  </a:cubicBezTo>
                  <a:cubicBezTo>
                    <a:pt x="1" y="340"/>
                    <a:pt x="93" y="433"/>
                    <a:pt x="217" y="433"/>
                  </a:cubicBezTo>
                  <a:lnTo>
                    <a:pt x="649" y="433"/>
                  </a:lnTo>
                  <a:cubicBezTo>
                    <a:pt x="741" y="433"/>
                    <a:pt x="834" y="340"/>
                    <a:pt x="834" y="217"/>
                  </a:cubicBezTo>
                  <a:cubicBezTo>
                    <a:pt x="834" y="93"/>
                    <a:pt x="741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73" name="Google Shape;12773;p23"/>
            <p:cNvSpPr/>
            <p:nvPr/>
          </p:nvSpPr>
          <p:spPr>
            <a:xfrm>
              <a:off x="3423900" y="2103550"/>
              <a:ext cx="20850" cy="10175"/>
            </a:xfrm>
            <a:custGeom>
              <a:avLst/>
              <a:gdLst/>
              <a:ahLst/>
              <a:cxnLst/>
              <a:rect l="l" t="t" r="r" b="b"/>
              <a:pathLst>
                <a:path w="834" h="407" extrusionOk="0">
                  <a:moveTo>
                    <a:pt x="678" y="1"/>
                  </a:moveTo>
                  <a:cubicBezTo>
                    <a:pt x="668" y="1"/>
                    <a:pt x="659" y="2"/>
                    <a:pt x="649" y="5"/>
                  </a:cubicBezTo>
                  <a:lnTo>
                    <a:pt x="217" y="5"/>
                  </a:lnTo>
                  <a:cubicBezTo>
                    <a:pt x="93" y="5"/>
                    <a:pt x="1" y="98"/>
                    <a:pt x="1" y="191"/>
                  </a:cubicBezTo>
                  <a:cubicBezTo>
                    <a:pt x="1" y="314"/>
                    <a:pt x="93" y="407"/>
                    <a:pt x="217" y="407"/>
                  </a:cubicBezTo>
                  <a:lnTo>
                    <a:pt x="649" y="407"/>
                  </a:lnTo>
                  <a:cubicBezTo>
                    <a:pt x="741" y="407"/>
                    <a:pt x="834" y="314"/>
                    <a:pt x="834" y="191"/>
                  </a:cubicBezTo>
                  <a:cubicBezTo>
                    <a:pt x="834" y="108"/>
                    <a:pt x="760" y="1"/>
                    <a:pt x="6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774" name="Google Shape;12774;p23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بازاریابی دیجیتال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2775" name="Google Shape;12775;p2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80" name="Google Shape;12780;p24"/>
          <p:cNvGrpSpPr/>
          <p:nvPr/>
        </p:nvGrpSpPr>
        <p:grpSpPr>
          <a:xfrm>
            <a:off x="1058569" y="1728647"/>
            <a:ext cx="349000" cy="308675"/>
            <a:chOff x="4720050" y="2514000"/>
            <a:chExt cx="349000" cy="308675"/>
          </a:xfrm>
        </p:grpSpPr>
        <p:sp>
          <p:nvSpPr>
            <p:cNvPr id="12781" name="Google Shape;12781;p24"/>
            <p:cNvSpPr/>
            <p:nvPr/>
          </p:nvSpPr>
          <p:spPr>
            <a:xfrm>
              <a:off x="4720050" y="2514000"/>
              <a:ext cx="349000" cy="308675"/>
            </a:xfrm>
            <a:custGeom>
              <a:avLst/>
              <a:gdLst/>
              <a:ahLst/>
              <a:cxnLst/>
              <a:rect l="l" t="t" r="r" b="b"/>
              <a:pathLst>
                <a:path w="13960" h="12347" extrusionOk="0">
                  <a:moveTo>
                    <a:pt x="5057" y="280"/>
                  </a:moveTo>
                  <a:cubicBezTo>
                    <a:pt x="5336" y="280"/>
                    <a:pt x="5615" y="559"/>
                    <a:pt x="5832" y="1055"/>
                  </a:cubicBezTo>
                  <a:cubicBezTo>
                    <a:pt x="5956" y="1303"/>
                    <a:pt x="6049" y="1614"/>
                    <a:pt x="6111" y="1893"/>
                  </a:cubicBezTo>
                  <a:cubicBezTo>
                    <a:pt x="5754" y="1846"/>
                    <a:pt x="5406" y="1823"/>
                    <a:pt x="5057" y="1823"/>
                  </a:cubicBezTo>
                  <a:cubicBezTo>
                    <a:pt x="4708" y="1823"/>
                    <a:pt x="4359" y="1846"/>
                    <a:pt x="4002" y="1893"/>
                  </a:cubicBezTo>
                  <a:cubicBezTo>
                    <a:pt x="4064" y="1614"/>
                    <a:pt x="4157" y="1303"/>
                    <a:pt x="4281" y="1055"/>
                  </a:cubicBezTo>
                  <a:cubicBezTo>
                    <a:pt x="4498" y="559"/>
                    <a:pt x="4777" y="280"/>
                    <a:pt x="5057" y="280"/>
                  </a:cubicBezTo>
                  <a:close/>
                  <a:moveTo>
                    <a:pt x="4188" y="435"/>
                  </a:moveTo>
                  <a:lnTo>
                    <a:pt x="4188" y="435"/>
                  </a:lnTo>
                  <a:cubicBezTo>
                    <a:pt x="4095" y="590"/>
                    <a:pt x="4002" y="745"/>
                    <a:pt x="3940" y="869"/>
                  </a:cubicBezTo>
                  <a:cubicBezTo>
                    <a:pt x="3785" y="1241"/>
                    <a:pt x="3692" y="1583"/>
                    <a:pt x="3630" y="1955"/>
                  </a:cubicBezTo>
                  <a:cubicBezTo>
                    <a:pt x="3382" y="2017"/>
                    <a:pt x="3164" y="2079"/>
                    <a:pt x="2916" y="2141"/>
                  </a:cubicBezTo>
                  <a:cubicBezTo>
                    <a:pt x="2730" y="2203"/>
                    <a:pt x="2575" y="2296"/>
                    <a:pt x="2420" y="2389"/>
                  </a:cubicBezTo>
                  <a:cubicBezTo>
                    <a:pt x="2637" y="1489"/>
                    <a:pt x="3319" y="745"/>
                    <a:pt x="4188" y="435"/>
                  </a:cubicBezTo>
                  <a:close/>
                  <a:moveTo>
                    <a:pt x="5987" y="466"/>
                  </a:moveTo>
                  <a:cubicBezTo>
                    <a:pt x="6887" y="776"/>
                    <a:pt x="7538" y="1489"/>
                    <a:pt x="7786" y="2389"/>
                  </a:cubicBezTo>
                  <a:cubicBezTo>
                    <a:pt x="7600" y="2296"/>
                    <a:pt x="7445" y="2203"/>
                    <a:pt x="7259" y="2172"/>
                  </a:cubicBezTo>
                  <a:cubicBezTo>
                    <a:pt x="7042" y="2079"/>
                    <a:pt x="6794" y="2017"/>
                    <a:pt x="6545" y="1986"/>
                  </a:cubicBezTo>
                  <a:cubicBezTo>
                    <a:pt x="6483" y="1614"/>
                    <a:pt x="6390" y="1241"/>
                    <a:pt x="6235" y="900"/>
                  </a:cubicBezTo>
                  <a:cubicBezTo>
                    <a:pt x="6173" y="745"/>
                    <a:pt x="6080" y="590"/>
                    <a:pt x="5987" y="466"/>
                  </a:cubicBezTo>
                  <a:close/>
                  <a:moveTo>
                    <a:pt x="3537" y="2389"/>
                  </a:moveTo>
                  <a:lnTo>
                    <a:pt x="3537" y="2389"/>
                  </a:lnTo>
                  <a:cubicBezTo>
                    <a:pt x="3506" y="2606"/>
                    <a:pt x="3506" y="2823"/>
                    <a:pt x="3506" y="3040"/>
                  </a:cubicBezTo>
                  <a:cubicBezTo>
                    <a:pt x="3506" y="3258"/>
                    <a:pt x="3506" y="3506"/>
                    <a:pt x="3537" y="3723"/>
                  </a:cubicBezTo>
                  <a:cubicBezTo>
                    <a:pt x="2761" y="3537"/>
                    <a:pt x="2296" y="3258"/>
                    <a:pt x="2296" y="3040"/>
                  </a:cubicBezTo>
                  <a:cubicBezTo>
                    <a:pt x="2296" y="2823"/>
                    <a:pt x="2761" y="2544"/>
                    <a:pt x="3537" y="2389"/>
                  </a:cubicBezTo>
                  <a:close/>
                  <a:moveTo>
                    <a:pt x="6576" y="2389"/>
                  </a:moveTo>
                  <a:lnTo>
                    <a:pt x="6576" y="2389"/>
                  </a:lnTo>
                  <a:cubicBezTo>
                    <a:pt x="7352" y="2544"/>
                    <a:pt x="7817" y="2823"/>
                    <a:pt x="7817" y="3040"/>
                  </a:cubicBezTo>
                  <a:cubicBezTo>
                    <a:pt x="7817" y="3258"/>
                    <a:pt x="7352" y="3537"/>
                    <a:pt x="6576" y="3723"/>
                  </a:cubicBezTo>
                  <a:cubicBezTo>
                    <a:pt x="6608" y="3506"/>
                    <a:pt x="6608" y="3258"/>
                    <a:pt x="6608" y="3040"/>
                  </a:cubicBezTo>
                  <a:cubicBezTo>
                    <a:pt x="6608" y="2823"/>
                    <a:pt x="6608" y="2606"/>
                    <a:pt x="6576" y="2389"/>
                  </a:cubicBezTo>
                  <a:close/>
                  <a:moveTo>
                    <a:pt x="5057" y="2234"/>
                  </a:moveTo>
                  <a:cubicBezTo>
                    <a:pt x="5429" y="2234"/>
                    <a:pt x="5801" y="2234"/>
                    <a:pt x="6173" y="2296"/>
                  </a:cubicBezTo>
                  <a:cubicBezTo>
                    <a:pt x="6204" y="2544"/>
                    <a:pt x="6204" y="2792"/>
                    <a:pt x="6204" y="3040"/>
                  </a:cubicBezTo>
                  <a:cubicBezTo>
                    <a:pt x="6204" y="3289"/>
                    <a:pt x="6204" y="3537"/>
                    <a:pt x="6173" y="3785"/>
                  </a:cubicBezTo>
                  <a:cubicBezTo>
                    <a:pt x="5801" y="3831"/>
                    <a:pt x="5429" y="3855"/>
                    <a:pt x="5057" y="3855"/>
                  </a:cubicBezTo>
                  <a:cubicBezTo>
                    <a:pt x="4684" y="3855"/>
                    <a:pt x="4312" y="3831"/>
                    <a:pt x="3940" y="3785"/>
                  </a:cubicBezTo>
                  <a:cubicBezTo>
                    <a:pt x="3909" y="3537"/>
                    <a:pt x="3909" y="3289"/>
                    <a:pt x="3909" y="3040"/>
                  </a:cubicBezTo>
                  <a:cubicBezTo>
                    <a:pt x="3909" y="2792"/>
                    <a:pt x="3909" y="2544"/>
                    <a:pt x="3940" y="2296"/>
                  </a:cubicBezTo>
                  <a:cubicBezTo>
                    <a:pt x="4312" y="2265"/>
                    <a:pt x="4684" y="2234"/>
                    <a:pt x="5057" y="2234"/>
                  </a:cubicBezTo>
                  <a:close/>
                  <a:moveTo>
                    <a:pt x="2368" y="3729"/>
                  </a:moveTo>
                  <a:cubicBezTo>
                    <a:pt x="2521" y="3819"/>
                    <a:pt x="2703" y="3879"/>
                    <a:pt x="2885" y="3940"/>
                  </a:cubicBezTo>
                  <a:cubicBezTo>
                    <a:pt x="3102" y="4002"/>
                    <a:pt x="3350" y="4064"/>
                    <a:pt x="3568" y="4126"/>
                  </a:cubicBezTo>
                  <a:cubicBezTo>
                    <a:pt x="3630" y="4498"/>
                    <a:pt x="3754" y="4871"/>
                    <a:pt x="3909" y="5212"/>
                  </a:cubicBezTo>
                  <a:cubicBezTo>
                    <a:pt x="3971" y="5367"/>
                    <a:pt x="4033" y="5491"/>
                    <a:pt x="4126" y="5646"/>
                  </a:cubicBezTo>
                  <a:cubicBezTo>
                    <a:pt x="3269" y="5340"/>
                    <a:pt x="2624" y="4612"/>
                    <a:pt x="2368" y="3729"/>
                  </a:cubicBezTo>
                  <a:close/>
                  <a:moveTo>
                    <a:pt x="7755" y="3754"/>
                  </a:moveTo>
                  <a:lnTo>
                    <a:pt x="7755" y="3754"/>
                  </a:lnTo>
                  <a:cubicBezTo>
                    <a:pt x="7538" y="4653"/>
                    <a:pt x="6856" y="5398"/>
                    <a:pt x="5987" y="5708"/>
                  </a:cubicBezTo>
                  <a:cubicBezTo>
                    <a:pt x="6080" y="5553"/>
                    <a:pt x="6142" y="5429"/>
                    <a:pt x="6235" y="5274"/>
                  </a:cubicBezTo>
                  <a:cubicBezTo>
                    <a:pt x="6359" y="4902"/>
                    <a:pt x="6483" y="4529"/>
                    <a:pt x="6545" y="4157"/>
                  </a:cubicBezTo>
                  <a:cubicBezTo>
                    <a:pt x="6794" y="4126"/>
                    <a:pt x="7011" y="4064"/>
                    <a:pt x="7228" y="4002"/>
                  </a:cubicBezTo>
                  <a:cubicBezTo>
                    <a:pt x="7414" y="3940"/>
                    <a:pt x="7600" y="3847"/>
                    <a:pt x="7755" y="3754"/>
                  </a:cubicBezTo>
                  <a:close/>
                  <a:moveTo>
                    <a:pt x="4002" y="4250"/>
                  </a:moveTo>
                  <a:lnTo>
                    <a:pt x="4002" y="4250"/>
                  </a:lnTo>
                  <a:cubicBezTo>
                    <a:pt x="4359" y="4281"/>
                    <a:pt x="4708" y="4297"/>
                    <a:pt x="5057" y="4297"/>
                  </a:cubicBezTo>
                  <a:cubicBezTo>
                    <a:pt x="5406" y="4297"/>
                    <a:pt x="5754" y="4281"/>
                    <a:pt x="6111" y="4250"/>
                  </a:cubicBezTo>
                  <a:lnTo>
                    <a:pt x="6111" y="4250"/>
                  </a:lnTo>
                  <a:cubicBezTo>
                    <a:pt x="6049" y="4529"/>
                    <a:pt x="5956" y="4808"/>
                    <a:pt x="5832" y="5088"/>
                  </a:cubicBezTo>
                  <a:cubicBezTo>
                    <a:pt x="5615" y="5553"/>
                    <a:pt x="5336" y="5832"/>
                    <a:pt x="5057" y="5832"/>
                  </a:cubicBezTo>
                  <a:cubicBezTo>
                    <a:pt x="4777" y="5832"/>
                    <a:pt x="4498" y="5553"/>
                    <a:pt x="4281" y="5088"/>
                  </a:cubicBezTo>
                  <a:cubicBezTo>
                    <a:pt x="4157" y="4808"/>
                    <a:pt x="4064" y="4529"/>
                    <a:pt x="4002" y="4250"/>
                  </a:cubicBezTo>
                  <a:close/>
                  <a:moveTo>
                    <a:pt x="11819" y="4591"/>
                  </a:moveTo>
                  <a:cubicBezTo>
                    <a:pt x="11850" y="4591"/>
                    <a:pt x="11850" y="4591"/>
                    <a:pt x="11850" y="4622"/>
                  </a:cubicBezTo>
                  <a:lnTo>
                    <a:pt x="11850" y="10981"/>
                  </a:lnTo>
                  <a:lnTo>
                    <a:pt x="2172" y="10981"/>
                  </a:lnTo>
                  <a:lnTo>
                    <a:pt x="2172" y="4622"/>
                  </a:lnTo>
                  <a:cubicBezTo>
                    <a:pt x="2172" y="4591"/>
                    <a:pt x="2172" y="4591"/>
                    <a:pt x="2203" y="4591"/>
                  </a:cubicBezTo>
                  <a:lnTo>
                    <a:pt x="2296" y="4591"/>
                  </a:lnTo>
                  <a:cubicBezTo>
                    <a:pt x="2901" y="5693"/>
                    <a:pt x="3994" y="6243"/>
                    <a:pt x="5088" y="6243"/>
                  </a:cubicBezTo>
                  <a:cubicBezTo>
                    <a:pt x="6181" y="6243"/>
                    <a:pt x="7274" y="5693"/>
                    <a:pt x="7879" y="4591"/>
                  </a:cubicBezTo>
                  <a:close/>
                  <a:moveTo>
                    <a:pt x="12408" y="3692"/>
                  </a:moveTo>
                  <a:cubicBezTo>
                    <a:pt x="12563" y="3692"/>
                    <a:pt x="12687" y="3847"/>
                    <a:pt x="12687" y="4002"/>
                  </a:cubicBezTo>
                  <a:lnTo>
                    <a:pt x="12687" y="10981"/>
                  </a:lnTo>
                  <a:lnTo>
                    <a:pt x="12222" y="10981"/>
                  </a:lnTo>
                  <a:lnTo>
                    <a:pt x="12222" y="4591"/>
                  </a:lnTo>
                  <a:cubicBezTo>
                    <a:pt x="12222" y="4374"/>
                    <a:pt x="12036" y="4157"/>
                    <a:pt x="11788" y="4157"/>
                  </a:cubicBezTo>
                  <a:lnTo>
                    <a:pt x="8034" y="4157"/>
                  </a:lnTo>
                  <a:cubicBezTo>
                    <a:pt x="8096" y="4002"/>
                    <a:pt x="8127" y="3847"/>
                    <a:pt x="8158" y="3692"/>
                  </a:cubicBezTo>
                  <a:close/>
                  <a:moveTo>
                    <a:pt x="5584" y="11385"/>
                  </a:moveTo>
                  <a:lnTo>
                    <a:pt x="5584" y="11912"/>
                  </a:lnTo>
                  <a:lnTo>
                    <a:pt x="621" y="11912"/>
                  </a:lnTo>
                  <a:cubicBezTo>
                    <a:pt x="497" y="11912"/>
                    <a:pt x="404" y="11819"/>
                    <a:pt x="404" y="11726"/>
                  </a:cubicBezTo>
                  <a:lnTo>
                    <a:pt x="404" y="11385"/>
                  </a:lnTo>
                  <a:close/>
                  <a:moveTo>
                    <a:pt x="7972" y="11385"/>
                  </a:moveTo>
                  <a:lnTo>
                    <a:pt x="7972" y="11912"/>
                  </a:lnTo>
                  <a:lnTo>
                    <a:pt x="5987" y="11912"/>
                  </a:lnTo>
                  <a:lnTo>
                    <a:pt x="5987" y="11385"/>
                  </a:lnTo>
                  <a:close/>
                  <a:moveTo>
                    <a:pt x="5057" y="1"/>
                  </a:moveTo>
                  <a:cubicBezTo>
                    <a:pt x="3350" y="1"/>
                    <a:pt x="1924" y="1365"/>
                    <a:pt x="1862" y="3071"/>
                  </a:cubicBezTo>
                  <a:lnTo>
                    <a:pt x="1862" y="3320"/>
                  </a:lnTo>
                  <a:lnTo>
                    <a:pt x="1551" y="3320"/>
                  </a:lnTo>
                  <a:cubicBezTo>
                    <a:pt x="1179" y="3320"/>
                    <a:pt x="869" y="3630"/>
                    <a:pt x="869" y="4002"/>
                  </a:cubicBezTo>
                  <a:lnTo>
                    <a:pt x="869" y="7910"/>
                  </a:lnTo>
                  <a:cubicBezTo>
                    <a:pt x="869" y="8050"/>
                    <a:pt x="970" y="8120"/>
                    <a:pt x="1071" y="8120"/>
                  </a:cubicBezTo>
                  <a:cubicBezTo>
                    <a:pt x="1171" y="8120"/>
                    <a:pt x="1272" y="8050"/>
                    <a:pt x="1272" y="7910"/>
                  </a:cubicBezTo>
                  <a:lnTo>
                    <a:pt x="1272" y="4002"/>
                  </a:lnTo>
                  <a:cubicBezTo>
                    <a:pt x="1272" y="3847"/>
                    <a:pt x="1396" y="3692"/>
                    <a:pt x="1551" y="3692"/>
                  </a:cubicBezTo>
                  <a:lnTo>
                    <a:pt x="1955" y="3692"/>
                  </a:lnTo>
                  <a:cubicBezTo>
                    <a:pt x="1986" y="3878"/>
                    <a:pt x="2017" y="4033"/>
                    <a:pt x="2079" y="4188"/>
                  </a:cubicBezTo>
                  <a:cubicBezTo>
                    <a:pt x="1893" y="4219"/>
                    <a:pt x="1737" y="4405"/>
                    <a:pt x="1737" y="4591"/>
                  </a:cubicBezTo>
                  <a:lnTo>
                    <a:pt x="1737" y="10981"/>
                  </a:lnTo>
                  <a:lnTo>
                    <a:pt x="1272" y="10981"/>
                  </a:lnTo>
                  <a:lnTo>
                    <a:pt x="1272" y="8748"/>
                  </a:lnTo>
                  <a:cubicBezTo>
                    <a:pt x="1272" y="8608"/>
                    <a:pt x="1171" y="8539"/>
                    <a:pt x="1071" y="8539"/>
                  </a:cubicBezTo>
                  <a:cubicBezTo>
                    <a:pt x="970" y="8539"/>
                    <a:pt x="869" y="8608"/>
                    <a:pt x="869" y="8748"/>
                  </a:cubicBezTo>
                  <a:lnTo>
                    <a:pt x="869" y="10981"/>
                  </a:lnTo>
                  <a:lnTo>
                    <a:pt x="373" y="10981"/>
                  </a:lnTo>
                  <a:cubicBezTo>
                    <a:pt x="155" y="10981"/>
                    <a:pt x="0" y="11167"/>
                    <a:pt x="0" y="11385"/>
                  </a:cubicBezTo>
                  <a:lnTo>
                    <a:pt x="0" y="11726"/>
                  </a:lnTo>
                  <a:cubicBezTo>
                    <a:pt x="0" y="12067"/>
                    <a:pt x="249" y="12346"/>
                    <a:pt x="590" y="12346"/>
                  </a:cubicBezTo>
                  <a:lnTo>
                    <a:pt x="9647" y="12346"/>
                  </a:lnTo>
                  <a:cubicBezTo>
                    <a:pt x="9927" y="12346"/>
                    <a:pt x="9927" y="11943"/>
                    <a:pt x="9647" y="11943"/>
                  </a:cubicBezTo>
                  <a:lnTo>
                    <a:pt x="8376" y="11943"/>
                  </a:lnTo>
                  <a:lnTo>
                    <a:pt x="8376" y="11385"/>
                  </a:lnTo>
                  <a:lnTo>
                    <a:pt x="13556" y="11385"/>
                  </a:lnTo>
                  <a:lnTo>
                    <a:pt x="13556" y="11726"/>
                  </a:lnTo>
                  <a:cubicBezTo>
                    <a:pt x="13556" y="11819"/>
                    <a:pt x="13463" y="11912"/>
                    <a:pt x="13339" y="11912"/>
                  </a:cubicBezTo>
                  <a:lnTo>
                    <a:pt x="10485" y="11912"/>
                  </a:lnTo>
                  <a:cubicBezTo>
                    <a:pt x="10206" y="11912"/>
                    <a:pt x="10206" y="12315"/>
                    <a:pt x="10485" y="12315"/>
                  </a:cubicBezTo>
                  <a:lnTo>
                    <a:pt x="13339" y="12315"/>
                  </a:lnTo>
                  <a:cubicBezTo>
                    <a:pt x="13680" y="12315"/>
                    <a:pt x="13959" y="12067"/>
                    <a:pt x="13959" y="11726"/>
                  </a:cubicBezTo>
                  <a:lnTo>
                    <a:pt x="13959" y="11354"/>
                  </a:lnTo>
                  <a:cubicBezTo>
                    <a:pt x="13959" y="11136"/>
                    <a:pt x="13773" y="10981"/>
                    <a:pt x="13556" y="10981"/>
                  </a:cubicBezTo>
                  <a:lnTo>
                    <a:pt x="13091" y="10981"/>
                  </a:lnTo>
                  <a:lnTo>
                    <a:pt x="13091" y="4002"/>
                  </a:lnTo>
                  <a:cubicBezTo>
                    <a:pt x="13091" y="3630"/>
                    <a:pt x="12780" y="3320"/>
                    <a:pt x="12408" y="3320"/>
                  </a:cubicBezTo>
                  <a:lnTo>
                    <a:pt x="8221" y="3320"/>
                  </a:lnTo>
                  <a:lnTo>
                    <a:pt x="8221" y="3071"/>
                  </a:lnTo>
                  <a:cubicBezTo>
                    <a:pt x="8158" y="1365"/>
                    <a:pt x="6763" y="1"/>
                    <a:pt x="50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2" name="Google Shape;12782;p24"/>
            <p:cNvSpPr/>
            <p:nvPr/>
          </p:nvSpPr>
          <p:spPr>
            <a:xfrm>
              <a:off x="4899950" y="2695450"/>
              <a:ext cx="101625" cy="78350"/>
            </a:xfrm>
            <a:custGeom>
              <a:avLst/>
              <a:gdLst/>
              <a:ahLst/>
              <a:cxnLst/>
              <a:rect l="l" t="t" r="r" b="b"/>
              <a:pathLst>
                <a:path w="4065" h="3134" extrusionOk="0">
                  <a:moveTo>
                    <a:pt x="1056" y="404"/>
                  </a:moveTo>
                  <a:lnTo>
                    <a:pt x="1087" y="435"/>
                  </a:lnTo>
                  <a:lnTo>
                    <a:pt x="1118" y="435"/>
                  </a:lnTo>
                  <a:cubicBezTo>
                    <a:pt x="1490" y="435"/>
                    <a:pt x="1800" y="745"/>
                    <a:pt x="1800" y="1087"/>
                  </a:cubicBezTo>
                  <a:lnTo>
                    <a:pt x="1800" y="2141"/>
                  </a:lnTo>
                  <a:cubicBezTo>
                    <a:pt x="1598" y="1971"/>
                    <a:pt x="1350" y="1885"/>
                    <a:pt x="1098" y="1885"/>
                  </a:cubicBezTo>
                  <a:cubicBezTo>
                    <a:pt x="846" y="1885"/>
                    <a:pt x="590" y="1971"/>
                    <a:pt x="373" y="2141"/>
                  </a:cubicBezTo>
                  <a:lnTo>
                    <a:pt x="373" y="1087"/>
                  </a:lnTo>
                  <a:cubicBezTo>
                    <a:pt x="373" y="714"/>
                    <a:pt x="683" y="404"/>
                    <a:pt x="1056" y="404"/>
                  </a:cubicBezTo>
                  <a:close/>
                  <a:moveTo>
                    <a:pt x="2917" y="404"/>
                  </a:moveTo>
                  <a:lnTo>
                    <a:pt x="2917" y="435"/>
                  </a:lnTo>
                  <a:lnTo>
                    <a:pt x="2979" y="435"/>
                  </a:lnTo>
                  <a:cubicBezTo>
                    <a:pt x="3351" y="435"/>
                    <a:pt x="3661" y="745"/>
                    <a:pt x="3661" y="1118"/>
                  </a:cubicBezTo>
                  <a:lnTo>
                    <a:pt x="3661" y="2172"/>
                  </a:lnTo>
                  <a:cubicBezTo>
                    <a:pt x="3444" y="1986"/>
                    <a:pt x="3196" y="1893"/>
                    <a:pt x="2948" y="1893"/>
                  </a:cubicBezTo>
                  <a:cubicBezTo>
                    <a:pt x="2669" y="1893"/>
                    <a:pt x="2420" y="1986"/>
                    <a:pt x="2234" y="2172"/>
                  </a:cubicBezTo>
                  <a:lnTo>
                    <a:pt x="2234" y="1087"/>
                  </a:lnTo>
                  <a:cubicBezTo>
                    <a:pt x="2234" y="714"/>
                    <a:pt x="2544" y="404"/>
                    <a:pt x="2917" y="404"/>
                  </a:cubicBezTo>
                  <a:close/>
                  <a:moveTo>
                    <a:pt x="1102" y="2312"/>
                  </a:moveTo>
                  <a:cubicBezTo>
                    <a:pt x="1358" y="2312"/>
                    <a:pt x="1614" y="2452"/>
                    <a:pt x="1738" y="2731"/>
                  </a:cubicBezTo>
                  <a:lnTo>
                    <a:pt x="466" y="2731"/>
                  </a:lnTo>
                  <a:cubicBezTo>
                    <a:pt x="590" y="2452"/>
                    <a:pt x="846" y="2312"/>
                    <a:pt x="1102" y="2312"/>
                  </a:cubicBezTo>
                  <a:close/>
                  <a:moveTo>
                    <a:pt x="2932" y="2312"/>
                  </a:moveTo>
                  <a:cubicBezTo>
                    <a:pt x="3188" y="2312"/>
                    <a:pt x="3444" y="2452"/>
                    <a:pt x="3568" y="2731"/>
                  </a:cubicBezTo>
                  <a:lnTo>
                    <a:pt x="2296" y="2731"/>
                  </a:lnTo>
                  <a:cubicBezTo>
                    <a:pt x="2420" y="2452"/>
                    <a:pt x="2676" y="2312"/>
                    <a:pt x="2932" y="2312"/>
                  </a:cubicBezTo>
                  <a:close/>
                  <a:moveTo>
                    <a:pt x="1087" y="1"/>
                  </a:moveTo>
                  <a:cubicBezTo>
                    <a:pt x="497" y="1"/>
                    <a:pt x="1" y="497"/>
                    <a:pt x="1" y="1087"/>
                  </a:cubicBezTo>
                  <a:lnTo>
                    <a:pt x="1" y="2917"/>
                  </a:lnTo>
                  <a:cubicBezTo>
                    <a:pt x="1" y="3041"/>
                    <a:pt x="94" y="3134"/>
                    <a:pt x="187" y="3134"/>
                  </a:cubicBezTo>
                  <a:lnTo>
                    <a:pt x="3847" y="3134"/>
                  </a:lnTo>
                  <a:cubicBezTo>
                    <a:pt x="3971" y="3134"/>
                    <a:pt x="4064" y="3041"/>
                    <a:pt x="4064" y="2917"/>
                  </a:cubicBezTo>
                  <a:lnTo>
                    <a:pt x="4064" y="1087"/>
                  </a:lnTo>
                  <a:cubicBezTo>
                    <a:pt x="4064" y="497"/>
                    <a:pt x="3568" y="1"/>
                    <a:pt x="2979" y="1"/>
                  </a:cubicBezTo>
                  <a:lnTo>
                    <a:pt x="2917" y="1"/>
                  </a:lnTo>
                  <a:cubicBezTo>
                    <a:pt x="2575" y="1"/>
                    <a:pt x="2234" y="187"/>
                    <a:pt x="2017" y="466"/>
                  </a:cubicBezTo>
                  <a:cubicBezTo>
                    <a:pt x="1831" y="187"/>
                    <a:pt x="1490" y="1"/>
                    <a:pt x="11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3" name="Google Shape;12783;p24"/>
            <p:cNvSpPr/>
            <p:nvPr/>
          </p:nvSpPr>
          <p:spPr>
            <a:xfrm>
              <a:off x="4842575" y="2718525"/>
              <a:ext cx="11650" cy="10300"/>
            </a:xfrm>
            <a:custGeom>
              <a:avLst/>
              <a:gdLst/>
              <a:ahLst/>
              <a:cxnLst/>
              <a:rect l="l" t="t" r="r" b="b"/>
              <a:pathLst>
                <a:path w="466" h="412" extrusionOk="0">
                  <a:moveTo>
                    <a:pt x="219" y="1"/>
                  </a:moveTo>
                  <a:cubicBezTo>
                    <a:pt x="198" y="1"/>
                    <a:pt x="177" y="3"/>
                    <a:pt x="156" y="9"/>
                  </a:cubicBezTo>
                  <a:lnTo>
                    <a:pt x="187" y="9"/>
                  </a:lnTo>
                  <a:cubicBezTo>
                    <a:pt x="62" y="40"/>
                    <a:pt x="0" y="164"/>
                    <a:pt x="31" y="257"/>
                  </a:cubicBezTo>
                  <a:cubicBezTo>
                    <a:pt x="62" y="350"/>
                    <a:pt x="125" y="412"/>
                    <a:pt x="218" y="412"/>
                  </a:cubicBezTo>
                  <a:lnTo>
                    <a:pt x="280" y="412"/>
                  </a:lnTo>
                  <a:cubicBezTo>
                    <a:pt x="404" y="381"/>
                    <a:pt x="466" y="257"/>
                    <a:pt x="435" y="164"/>
                  </a:cubicBezTo>
                  <a:cubicBezTo>
                    <a:pt x="409" y="61"/>
                    <a:pt x="319" y="1"/>
                    <a:pt x="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4" name="Google Shape;12784;p24"/>
            <p:cNvSpPr/>
            <p:nvPr/>
          </p:nvSpPr>
          <p:spPr>
            <a:xfrm>
              <a:off x="4841950" y="2699300"/>
              <a:ext cx="11500" cy="7500"/>
            </a:xfrm>
            <a:custGeom>
              <a:avLst/>
              <a:gdLst/>
              <a:ahLst/>
              <a:cxnLst/>
              <a:rect l="l" t="t" r="r" b="b"/>
              <a:pathLst>
                <a:path w="460" h="300" extrusionOk="0">
                  <a:moveTo>
                    <a:pt x="217" y="1"/>
                  </a:moveTo>
                  <a:cubicBezTo>
                    <a:pt x="0" y="1"/>
                    <a:pt x="251" y="299"/>
                    <a:pt x="372" y="299"/>
                  </a:cubicBezTo>
                  <a:cubicBezTo>
                    <a:pt x="411" y="299"/>
                    <a:pt x="436" y="269"/>
                    <a:pt x="429" y="188"/>
                  </a:cubicBezTo>
                  <a:lnTo>
                    <a:pt x="429" y="188"/>
                  </a:lnTo>
                  <a:lnTo>
                    <a:pt x="460" y="219"/>
                  </a:lnTo>
                  <a:cubicBezTo>
                    <a:pt x="460" y="95"/>
                    <a:pt x="367" y="2"/>
                    <a:pt x="243" y="2"/>
                  </a:cubicBezTo>
                  <a:cubicBezTo>
                    <a:pt x="233" y="1"/>
                    <a:pt x="225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5" name="Google Shape;12785;p24"/>
            <p:cNvSpPr/>
            <p:nvPr/>
          </p:nvSpPr>
          <p:spPr>
            <a:xfrm>
              <a:off x="4841225" y="26791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1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8" y="288"/>
                    <a:pt x="458" y="218"/>
                  </a:cubicBezTo>
                  <a:cubicBezTo>
                    <a:pt x="458" y="94"/>
                    <a:pt x="365" y="1"/>
                    <a:pt x="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6" name="Google Shape;12786;p24"/>
            <p:cNvSpPr/>
            <p:nvPr/>
          </p:nvSpPr>
          <p:spPr>
            <a:xfrm>
              <a:off x="4856525" y="2731750"/>
              <a:ext cx="11675" cy="10275"/>
            </a:xfrm>
            <a:custGeom>
              <a:avLst/>
              <a:gdLst/>
              <a:ahLst/>
              <a:cxnLst/>
              <a:rect l="l" t="t" r="r" b="b"/>
              <a:pathLst>
                <a:path w="467" h="411" extrusionOk="0">
                  <a:moveTo>
                    <a:pt x="232" y="1"/>
                  </a:moveTo>
                  <a:cubicBezTo>
                    <a:pt x="132" y="1"/>
                    <a:pt x="59" y="81"/>
                    <a:pt x="32" y="162"/>
                  </a:cubicBezTo>
                  <a:cubicBezTo>
                    <a:pt x="1" y="286"/>
                    <a:pt x="94" y="379"/>
                    <a:pt x="187" y="410"/>
                  </a:cubicBezTo>
                  <a:lnTo>
                    <a:pt x="249" y="410"/>
                  </a:lnTo>
                  <a:cubicBezTo>
                    <a:pt x="342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80" y="7"/>
                  </a:cubicBezTo>
                  <a:cubicBezTo>
                    <a:pt x="263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87" name="Google Shape;12787;p24"/>
            <p:cNvSpPr/>
            <p:nvPr/>
          </p:nvSpPr>
          <p:spPr>
            <a:xfrm>
              <a:off x="4875925" y="2731750"/>
              <a:ext cx="11650" cy="10275"/>
            </a:xfrm>
            <a:custGeom>
              <a:avLst/>
              <a:gdLst/>
              <a:ahLst/>
              <a:cxnLst/>
              <a:rect l="l" t="t" r="r" b="b"/>
              <a:pathLst>
                <a:path w="466" h="411" extrusionOk="0">
                  <a:moveTo>
                    <a:pt x="231" y="1"/>
                  </a:moveTo>
                  <a:cubicBezTo>
                    <a:pt x="132" y="1"/>
                    <a:pt x="58" y="81"/>
                    <a:pt x="31" y="162"/>
                  </a:cubicBezTo>
                  <a:cubicBezTo>
                    <a:pt x="0" y="286"/>
                    <a:pt x="93" y="379"/>
                    <a:pt x="186" y="410"/>
                  </a:cubicBezTo>
                  <a:lnTo>
                    <a:pt x="248" y="410"/>
                  </a:lnTo>
                  <a:cubicBezTo>
                    <a:pt x="341" y="410"/>
                    <a:pt x="404" y="348"/>
                    <a:pt x="435" y="255"/>
                  </a:cubicBezTo>
                  <a:cubicBezTo>
                    <a:pt x="466" y="131"/>
                    <a:pt x="404" y="38"/>
                    <a:pt x="279" y="7"/>
                  </a:cubicBezTo>
                  <a:cubicBezTo>
                    <a:pt x="263" y="3"/>
                    <a:pt x="247" y="1"/>
                    <a:pt x="2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788" name="Google Shape;12788;p24"/>
          <p:cNvGrpSpPr/>
          <p:nvPr/>
        </p:nvGrpSpPr>
        <p:grpSpPr>
          <a:xfrm>
            <a:off x="1732945" y="1784561"/>
            <a:ext cx="349000" cy="267575"/>
            <a:chOff x="3960075" y="2532600"/>
            <a:chExt cx="349000" cy="267575"/>
          </a:xfrm>
        </p:grpSpPr>
        <p:sp>
          <p:nvSpPr>
            <p:cNvPr id="12789" name="Google Shape;12789;p24"/>
            <p:cNvSpPr/>
            <p:nvPr/>
          </p:nvSpPr>
          <p:spPr>
            <a:xfrm>
              <a:off x="4224900" y="25535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0" y="288"/>
                    <a:pt x="450" y="218"/>
                  </a:cubicBezTo>
                  <a:cubicBezTo>
                    <a:pt x="450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0" name="Google Shape;12790;p24"/>
            <p:cNvSpPr/>
            <p:nvPr/>
          </p:nvSpPr>
          <p:spPr>
            <a:xfrm>
              <a:off x="4245850" y="2553550"/>
              <a:ext cx="12025" cy="7900"/>
            </a:xfrm>
            <a:custGeom>
              <a:avLst/>
              <a:gdLst/>
              <a:ahLst/>
              <a:cxnLst/>
              <a:rect l="l" t="t" r="r" b="b"/>
              <a:pathLst>
                <a:path w="481" h="316" extrusionOk="0">
                  <a:moveTo>
                    <a:pt x="264" y="1"/>
                  </a:moveTo>
                  <a:cubicBezTo>
                    <a:pt x="0" y="1"/>
                    <a:pt x="274" y="315"/>
                    <a:pt x="411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1" name="Google Shape;12791;p24"/>
            <p:cNvSpPr/>
            <p:nvPr/>
          </p:nvSpPr>
          <p:spPr>
            <a:xfrm>
              <a:off x="4267375" y="2553550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5"/>
                    <a:pt x="392" y="315"/>
                  </a:cubicBezTo>
                  <a:cubicBezTo>
                    <a:pt x="430" y="315"/>
                    <a:pt x="457" y="288"/>
                    <a:pt x="457" y="218"/>
                  </a:cubicBezTo>
                  <a:cubicBezTo>
                    <a:pt x="457" y="94"/>
                    <a:pt x="364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2" name="Google Shape;12792;p24"/>
            <p:cNvSpPr/>
            <p:nvPr/>
          </p:nvSpPr>
          <p:spPr>
            <a:xfrm>
              <a:off x="3960075" y="2532600"/>
              <a:ext cx="349000" cy="267575"/>
            </a:xfrm>
            <a:custGeom>
              <a:avLst/>
              <a:gdLst/>
              <a:ahLst/>
              <a:cxnLst/>
              <a:rect l="l" t="t" r="r" b="b"/>
              <a:pathLst>
                <a:path w="13960" h="10703" extrusionOk="0">
                  <a:moveTo>
                    <a:pt x="13525" y="404"/>
                  </a:moveTo>
                  <a:lnTo>
                    <a:pt x="13525" y="1676"/>
                  </a:lnTo>
                  <a:lnTo>
                    <a:pt x="5243" y="1676"/>
                  </a:lnTo>
                  <a:cubicBezTo>
                    <a:pt x="4964" y="1676"/>
                    <a:pt x="4964" y="2079"/>
                    <a:pt x="5243" y="2079"/>
                  </a:cubicBezTo>
                  <a:lnTo>
                    <a:pt x="7507" y="2079"/>
                  </a:lnTo>
                  <a:lnTo>
                    <a:pt x="7507" y="9090"/>
                  </a:lnTo>
                  <a:lnTo>
                    <a:pt x="404" y="9090"/>
                  </a:lnTo>
                  <a:lnTo>
                    <a:pt x="404" y="2079"/>
                  </a:lnTo>
                  <a:lnTo>
                    <a:pt x="4405" y="2079"/>
                  </a:lnTo>
                  <a:cubicBezTo>
                    <a:pt x="4684" y="2079"/>
                    <a:pt x="4684" y="1676"/>
                    <a:pt x="4405" y="1676"/>
                  </a:cubicBezTo>
                  <a:lnTo>
                    <a:pt x="404" y="1676"/>
                  </a:lnTo>
                  <a:lnTo>
                    <a:pt x="404" y="404"/>
                  </a:lnTo>
                  <a:close/>
                  <a:moveTo>
                    <a:pt x="13556" y="2079"/>
                  </a:moveTo>
                  <a:lnTo>
                    <a:pt x="13556" y="9090"/>
                  </a:lnTo>
                  <a:lnTo>
                    <a:pt x="7941" y="9090"/>
                  </a:lnTo>
                  <a:lnTo>
                    <a:pt x="7941" y="2079"/>
                  </a:lnTo>
                  <a:close/>
                  <a:moveTo>
                    <a:pt x="404" y="1"/>
                  </a:moveTo>
                  <a:cubicBezTo>
                    <a:pt x="187" y="1"/>
                    <a:pt x="0" y="187"/>
                    <a:pt x="0" y="404"/>
                  </a:cubicBezTo>
                  <a:lnTo>
                    <a:pt x="0" y="10299"/>
                  </a:lnTo>
                  <a:cubicBezTo>
                    <a:pt x="0" y="10516"/>
                    <a:pt x="187" y="10703"/>
                    <a:pt x="404" y="10703"/>
                  </a:cubicBezTo>
                  <a:lnTo>
                    <a:pt x="6359" y="10703"/>
                  </a:lnTo>
                  <a:cubicBezTo>
                    <a:pt x="6484" y="10703"/>
                    <a:pt x="6577" y="10610"/>
                    <a:pt x="6577" y="10516"/>
                  </a:cubicBezTo>
                  <a:cubicBezTo>
                    <a:pt x="6577" y="10392"/>
                    <a:pt x="6484" y="10299"/>
                    <a:pt x="6359" y="10299"/>
                  </a:cubicBezTo>
                  <a:lnTo>
                    <a:pt x="404" y="10299"/>
                  </a:lnTo>
                  <a:lnTo>
                    <a:pt x="404" y="9524"/>
                  </a:lnTo>
                  <a:lnTo>
                    <a:pt x="13556" y="9524"/>
                  </a:lnTo>
                  <a:lnTo>
                    <a:pt x="13556" y="10299"/>
                  </a:lnTo>
                  <a:lnTo>
                    <a:pt x="7197" y="10299"/>
                  </a:lnTo>
                  <a:cubicBezTo>
                    <a:pt x="7073" y="10299"/>
                    <a:pt x="6980" y="10392"/>
                    <a:pt x="6980" y="10516"/>
                  </a:cubicBezTo>
                  <a:cubicBezTo>
                    <a:pt x="6980" y="10610"/>
                    <a:pt x="7073" y="10703"/>
                    <a:pt x="7197" y="10703"/>
                  </a:cubicBezTo>
                  <a:lnTo>
                    <a:pt x="13556" y="10703"/>
                  </a:lnTo>
                  <a:cubicBezTo>
                    <a:pt x="13773" y="10703"/>
                    <a:pt x="13959" y="10516"/>
                    <a:pt x="13959" y="10299"/>
                  </a:cubicBezTo>
                  <a:lnTo>
                    <a:pt x="13959" y="404"/>
                  </a:lnTo>
                  <a:cubicBezTo>
                    <a:pt x="13959" y="187"/>
                    <a:pt x="13773" y="1"/>
                    <a:pt x="13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3" name="Google Shape;12793;p24"/>
            <p:cNvSpPr/>
            <p:nvPr/>
          </p:nvSpPr>
          <p:spPr>
            <a:xfrm>
              <a:off x="3983350" y="2627800"/>
              <a:ext cx="146575" cy="101225"/>
            </a:xfrm>
            <a:custGeom>
              <a:avLst/>
              <a:gdLst/>
              <a:ahLst/>
              <a:cxnLst/>
              <a:rect l="l" t="t" r="r" b="b"/>
              <a:pathLst>
                <a:path w="5863" h="4049" extrusionOk="0">
                  <a:moveTo>
                    <a:pt x="2900" y="396"/>
                  </a:moveTo>
                  <a:cubicBezTo>
                    <a:pt x="2947" y="396"/>
                    <a:pt x="2993" y="412"/>
                    <a:pt x="3040" y="443"/>
                  </a:cubicBezTo>
                  <a:lnTo>
                    <a:pt x="5242" y="1435"/>
                  </a:lnTo>
                  <a:lnTo>
                    <a:pt x="3040" y="2490"/>
                  </a:lnTo>
                  <a:lnTo>
                    <a:pt x="2792" y="2490"/>
                  </a:lnTo>
                  <a:lnTo>
                    <a:pt x="558" y="1435"/>
                  </a:lnTo>
                  <a:lnTo>
                    <a:pt x="2761" y="443"/>
                  </a:lnTo>
                  <a:cubicBezTo>
                    <a:pt x="2807" y="412"/>
                    <a:pt x="2854" y="396"/>
                    <a:pt x="2900" y="396"/>
                  </a:cubicBezTo>
                  <a:close/>
                  <a:moveTo>
                    <a:pt x="4343" y="2335"/>
                  </a:moveTo>
                  <a:lnTo>
                    <a:pt x="4343" y="3327"/>
                  </a:lnTo>
                  <a:lnTo>
                    <a:pt x="4157" y="3389"/>
                  </a:lnTo>
                  <a:cubicBezTo>
                    <a:pt x="3753" y="3545"/>
                    <a:pt x="3335" y="3622"/>
                    <a:pt x="2920" y="3622"/>
                  </a:cubicBezTo>
                  <a:cubicBezTo>
                    <a:pt x="2505" y="3622"/>
                    <a:pt x="2094" y="3545"/>
                    <a:pt x="1706" y="3389"/>
                  </a:cubicBezTo>
                  <a:lnTo>
                    <a:pt x="1520" y="3327"/>
                  </a:lnTo>
                  <a:lnTo>
                    <a:pt x="1520" y="2335"/>
                  </a:lnTo>
                  <a:lnTo>
                    <a:pt x="2637" y="2862"/>
                  </a:lnTo>
                  <a:cubicBezTo>
                    <a:pt x="2714" y="2909"/>
                    <a:pt x="2807" y="2932"/>
                    <a:pt x="2904" y="2932"/>
                  </a:cubicBezTo>
                  <a:cubicBezTo>
                    <a:pt x="3001" y="2932"/>
                    <a:pt x="3102" y="2909"/>
                    <a:pt x="3195" y="2862"/>
                  </a:cubicBezTo>
                  <a:lnTo>
                    <a:pt x="4343" y="2335"/>
                  </a:lnTo>
                  <a:close/>
                  <a:moveTo>
                    <a:pt x="2920" y="1"/>
                  </a:moveTo>
                  <a:cubicBezTo>
                    <a:pt x="2807" y="1"/>
                    <a:pt x="2699" y="24"/>
                    <a:pt x="2606" y="70"/>
                  </a:cubicBezTo>
                  <a:lnTo>
                    <a:pt x="248" y="1156"/>
                  </a:lnTo>
                  <a:cubicBezTo>
                    <a:pt x="0" y="1280"/>
                    <a:pt x="0" y="1652"/>
                    <a:pt x="279" y="1745"/>
                  </a:cubicBezTo>
                  <a:lnTo>
                    <a:pt x="1117" y="2149"/>
                  </a:lnTo>
                  <a:lnTo>
                    <a:pt x="1117" y="3389"/>
                  </a:lnTo>
                  <a:cubicBezTo>
                    <a:pt x="1117" y="3513"/>
                    <a:pt x="1179" y="3607"/>
                    <a:pt x="1303" y="3669"/>
                  </a:cubicBezTo>
                  <a:lnTo>
                    <a:pt x="1582" y="3793"/>
                  </a:lnTo>
                  <a:cubicBezTo>
                    <a:pt x="2016" y="3963"/>
                    <a:pt x="2474" y="4049"/>
                    <a:pt x="2931" y="4049"/>
                  </a:cubicBezTo>
                  <a:cubicBezTo>
                    <a:pt x="3389" y="4049"/>
                    <a:pt x="3846" y="3963"/>
                    <a:pt x="4281" y="3793"/>
                  </a:cubicBezTo>
                  <a:lnTo>
                    <a:pt x="4560" y="3669"/>
                  </a:lnTo>
                  <a:cubicBezTo>
                    <a:pt x="4653" y="3607"/>
                    <a:pt x="4746" y="3513"/>
                    <a:pt x="4746" y="3389"/>
                  </a:cubicBezTo>
                  <a:lnTo>
                    <a:pt x="4746" y="2149"/>
                  </a:lnTo>
                  <a:lnTo>
                    <a:pt x="5584" y="1745"/>
                  </a:lnTo>
                  <a:cubicBezTo>
                    <a:pt x="5832" y="1652"/>
                    <a:pt x="5863" y="1280"/>
                    <a:pt x="5615" y="1156"/>
                  </a:cubicBezTo>
                  <a:lnTo>
                    <a:pt x="3257" y="70"/>
                  </a:lnTo>
                  <a:cubicBezTo>
                    <a:pt x="3149" y="24"/>
                    <a:pt x="3032" y="1"/>
                    <a:pt x="2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4" name="Google Shape;12794;p24"/>
            <p:cNvSpPr/>
            <p:nvPr/>
          </p:nvSpPr>
          <p:spPr>
            <a:xfrm>
              <a:off x="4177975" y="2608600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5" name="Google Shape;12795;p24"/>
            <p:cNvSpPr/>
            <p:nvPr/>
          </p:nvSpPr>
          <p:spPr>
            <a:xfrm>
              <a:off x="4175650" y="2638075"/>
              <a:ext cx="12450" cy="10875"/>
            </a:xfrm>
            <a:custGeom>
              <a:avLst/>
              <a:gdLst/>
              <a:ahLst/>
              <a:cxnLst/>
              <a:rect l="l" t="t" r="r" b="b"/>
              <a:pathLst>
                <a:path w="49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cubicBezTo>
                    <a:pt x="404" y="435"/>
                    <a:pt x="497" y="342"/>
                    <a:pt x="497" y="218"/>
                  </a:cubicBezTo>
                  <a:cubicBezTo>
                    <a:pt x="497" y="94"/>
                    <a:pt x="404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6" name="Google Shape;12796;p24"/>
            <p:cNvSpPr/>
            <p:nvPr/>
          </p:nvSpPr>
          <p:spPr>
            <a:xfrm>
              <a:off x="4177975" y="26683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6"/>
                  </a:cubicBezTo>
                  <a:cubicBezTo>
                    <a:pt x="404" y="93"/>
                    <a:pt x="311" y="0"/>
                    <a:pt x="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7" name="Google Shape;12797;p24"/>
            <p:cNvSpPr/>
            <p:nvPr/>
          </p:nvSpPr>
          <p:spPr>
            <a:xfrm>
              <a:off x="4175650" y="2697800"/>
              <a:ext cx="12450" cy="10100"/>
            </a:xfrm>
            <a:custGeom>
              <a:avLst/>
              <a:gdLst/>
              <a:ahLst/>
              <a:cxnLst/>
              <a:rect l="l" t="t" r="r" b="b"/>
              <a:pathLst>
                <a:path w="498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cubicBezTo>
                    <a:pt x="404" y="403"/>
                    <a:pt x="497" y="310"/>
                    <a:pt x="497" y="217"/>
                  </a:cubicBezTo>
                  <a:cubicBezTo>
                    <a:pt x="497" y="93"/>
                    <a:pt x="404" y="0"/>
                    <a:pt x="2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8" name="Google Shape;12798;p24"/>
            <p:cNvSpPr/>
            <p:nvPr/>
          </p:nvSpPr>
          <p:spPr>
            <a:xfrm>
              <a:off x="4177975" y="2728025"/>
              <a:ext cx="10125" cy="10125"/>
            </a:xfrm>
            <a:custGeom>
              <a:avLst/>
              <a:gdLst/>
              <a:ahLst/>
              <a:cxnLst/>
              <a:rect l="l" t="t" r="r" b="b"/>
              <a:pathLst>
                <a:path w="405" h="405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cubicBezTo>
                    <a:pt x="311" y="404"/>
                    <a:pt x="404" y="311"/>
                    <a:pt x="404" y="187"/>
                  </a:cubicBezTo>
                  <a:cubicBezTo>
                    <a:pt x="404" y="94"/>
                    <a:pt x="311" y="1"/>
                    <a:pt x="1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799" name="Google Shape;12799;p24"/>
            <p:cNvSpPr/>
            <p:nvPr/>
          </p:nvSpPr>
          <p:spPr>
            <a:xfrm>
              <a:off x="4196600" y="2608600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218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0" name="Google Shape;12800;p24"/>
            <p:cNvSpPr/>
            <p:nvPr/>
          </p:nvSpPr>
          <p:spPr>
            <a:xfrm>
              <a:off x="4195050" y="2638075"/>
              <a:ext cx="85325" cy="10875"/>
            </a:xfrm>
            <a:custGeom>
              <a:avLst/>
              <a:gdLst/>
              <a:ahLst/>
              <a:cxnLst/>
              <a:rect l="l" t="t" r="r" b="b"/>
              <a:pathLst>
                <a:path w="3413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133" y="435"/>
                  </a:lnTo>
                  <a:cubicBezTo>
                    <a:pt x="3412" y="435"/>
                    <a:pt x="341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1" name="Google Shape;12801;p24"/>
            <p:cNvSpPr/>
            <p:nvPr/>
          </p:nvSpPr>
          <p:spPr>
            <a:xfrm>
              <a:off x="4196600" y="2668325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6"/>
                  </a:cubicBezTo>
                  <a:cubicBezTo>
                    <a:pt x="3257" y="93"/>
                    <a:pt x="3164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2" name="Google Shape;12802;p24"/>
            <p:cNvSpPr/>
            <p:nvPr/>
          </p:nvSpPr>
          <p:spPr>
            <a:xfrm>
              <a:off x="4195050" y="2697800"/>
              <a:ext cx="85325" cy="10100"/>
            </a:xfrm>
            <a:custGeom>
              <a:avLst/>
              <a:gdLst/>
              <a:ahLst/>
              <a:cxnLst/>
              <a:rect l="l" t="t" r="r" b="b"/>
              <a:pathLst>
                <a:path w="341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3133" y="403"/>
                  </a:lnTo>
                  <a:cubicBezTo>
                    <a:pt x="3412" y="403"/>
                    <a:pt x="3412" y="0"/>
                    <a:pt x="31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3" name="Google Shape;12803;p24"/>
            <p:cNvSpPr/>
            <p:nvPr/>
          </p:nvSpPr>
          <p:spPr>
            <a:xfrm>
              <a:off x="4196600" y="2728025"/>
              <a:ext cx="81450" cy="10125"/>
            </a:xfrm>
            <a:custGeom>
              <a:avLst/>
              <a:gdLst/>
              <a:ahLst/>
              <a:cxnLst/>
              <a:rect l="l" t="t" r="r" b="b"/>
              <a:pathLst>
                <a:path w="3258" h="40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3071" y="404"/>
                  </a:lnTo>
                  <a:cubicBezTo>
                    <a:pt x="3164" y="404"/>
                    <a:pt x="3257" y="311"/>
                    <a:pt x="3257" y="187"/>
                  </a:cubicBezTo>
                  <a:cubicBezTo>
                    <a:pt x="3257" y="94"/>
                    <a:pt x="3164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2804" name="Google Shape;12804;p24"/>
          <p:cNvSpPr/>
          <p:nvPr/>
        </p:nvSpPr>
        <p:spPr>
          <a:xfrm>
            <a:off x="3227595" y="1805474"/>
            <a:ext cx="349000" cy="225750"/>
          </a:xfrm>
          <a:custGeom>
            <a:avLst/>
            <a:gdLst/>
            <a:ahLst/>
            <a:cxnLst/>
            <a:rect l="l" t="t" r="r" b="b"/>
            <a:pathLst>
              <a:path w="13960" h="9030" extrusionOk="0">
                <a:moveTo>
                  <a:pt x="6111" y="2856"/>
                </a:moveTo>
                <a:lnTo>
                  <a:pt x="6111" y="3477"/>
                </a:lnTo>
                <a:lnTo>
                  <a:pt x="5150" y="3477"/>
                </a:lnTo>
                <a:lnTo>
                  <a:pt x="5150" y="2856"/>
                </a:lnTo>
                <a:close/>
                <a:moveTo>
                  <a:pt x="10144" y="2856"/>
                </a:moveTo>
                <a:lnTo>
                  <a:pt x="10144" y="3477"/>
                </a:lnTo>
                <a:lnTo>
                  <a:pt x="9213" y="3477"/>
                </a:lnTo>
                <a:lnTo>
                  <a:pt x="9213" y="2856"/>
                </a:lnTo>
                <a:close/>
                <a:moveTo>
                  <a:pt x="4746" y="3291"/>
                </a:moveTo>
                <a:lnTo>
                  <a:pt x="4746" y="4035"/>
                </a:lnTo>
                <a:lnTo>
                  <a:pt x="3816" y="4035"/>
                </a:lnTo>
                <a:lnTo>
                  <a:pt x="3816" y="3291"/>
                </a:lnTo>
                <a:close/>
                <a:moveTo>
                  <a:pt x="7445" y="3291"/>
                </a:moveTo>
                <a:lnTo>
                  <a:pt x="7445" y="4035"/>
                </a:lnTo>
                <a:lnTo>
                  <a:pt x="6514" y="4035"/>
                </a:lnTo>
                <a:lnTo>
                  <a:pt x="6514" y="3291"/>
                </a:lnTo>
                <a:close/>
                <a:moveTo>
                  <a:pt x="6111" y="3880"/>
                </a:moveTo>
                <a:lnTo>
                  <a:pt x="6111" y="4252"/>
                </a:lnTo>
                <a:lnTo>
                  <a:pt x="5150" y="4252"/>
                </a:lnTo>
                <a:lnTo>
                  <a:pt x="5150" y="3880"/>
                </a:lnTo>
                <a:close/>
                <a:moveTo>
                  <a:pt x="10144" y="3880"/>
                </a:moveTo>
                <a:lnTo>
                  <a:pt x="10144" y="4252"/>
                </a:lnTo>
                <a:lnTo>
                  <a:pt x="9213" y="4252"/>
                </a:lnTo>
                <a:lnTo>
                  <a:pt x="9213" y="3880"/>
                </a:lnTo>
                <a:close/>
                <a:moveTo>
                  <a:pt x="4746" y="4469"/>
                </a:moveTo>
                <a:lnTo>
                  <a:pt x="4746" y="4810"/>
                </a:lnTo>
                <a:lnTo>
                  <a:pt x="3816" y="4810"/>
                </a:lnTo>
                <a:lnTo>
                  <a:pt x="3816" y="4469"/>
                </a:lnTo>
                <a:close/>
                <a:moveTo>
                  <a:pt x="7445" y="4469"/>
                </a:moveTo>
                <a:lnTo>
                  <a:pt x="7445" y="4810"/>
                </a:lnTo>
                <a:lnTo>
                  <a:pt x="6514" y="4810"/>
                </a:lnTo>
                <a:lnTo>
                  <a:pt x="6514" y="4469"/>
                </a:lnTo>
                <a:close/>
                <a:moveTo>
                  <a:pt x="8810" y="4066"/>
                </a:moveTo>
                <a:lnTo>
                  <a:pt x="8810" y="5121"/>
                </a:lnTo>
                <a:lnTo>
                  <a:pt x="7848" y="5121"/>
                </a:lnTo>
                <a:lnTo>
                  <a:pt x="7848" y="4066"/>
                </a:lnTo>
                <a:close/>
                <a:moveTo>
                  <a:pt x="8810" y="5524"/>
                </a:moveTo>
                <a:lnTo>
                  <a:pt x="8810" y="5896"/>
                </a:lnTo>
                <a:lnTo>
                  <a:pt x="7848" y="5896"/>
                </a:lnTo>
                <a:lnTo>
                  <a:pt x="7848" y="5524"/>
                </a:lnTo>
                <a:close/>
                <a:moveTo>
                  <a:pt x="4746" y="5214"/>
                </a:moveTo>
                <a:lnTo>
                  <a:pt x="4746" y="7664"/>
                </a:lnTo>
                <a:lnTo>
                  <a:pt x="3816" y="7664"/>
                </a:lnTo>
                <a:lnTo>
                  <a:pt x="3785" y="5214"/>
                </a:lnTo>
                <a:close/>
                <a:moveTo>
                  <a:pt x="6080" y="4655"/>
                </a:moveTo>
                <a:lnTo>
                  <a:pt x="6080" y="7664"/>
                </a:lnTo>
                <a:lnTo>
                  <a:pt x="5150" y="7664"/>
                </a:lnTo>
                <a:lnTo>
                  <a:pt x="5150" y="4655"/>
                </a:lnTo>
                <a:close/>
                <a:moveTo>
                  <a:pt x="7445" y="5214"/>
                </a:moveTo>
                <a:lnTo>
                  <a:pt x="7445" y="7664"/>
                </a:lnTo>
                <a:lnTo>
                  <a:pt x="6514" y="7664"/>
                </a:lnTo>
                <a:lnTo>
                  <a:pt x="6514" y="5214"/>
                </a:lnTo>
                <a:close/>
                <a:moveTo>
                  <a:pt x="8810" y="6299"/>
                </a:moveTo>
                <a:lnTo>
                  <a:pt x="8810" y="7664"/>
                </a:lnTo>
                <a:lnTo>
                  <a:pt x="7848" y="7664"/>
                </a:lnTo>
                <a:lnTo>
                  <a:pt x="7848" y="6299"/>
                </a:lnTo>
                <a:close/>
                <a:moveTo>
                  <a:pt x="10144" y="4655"/>
                </a:moveTo>
                <a:lnTo>
                  <a:pt x="10144" y="7664"/>
                </a:lnTo>
                <a:lnTo>
                  <a:pt x="9182" y="7664"/>
                </a:lnTo>
                <a:lnTo>
                  <a:pt x="9182" y="4655"/>
                </a:lnTo>
                <a:close/>
                <a:moveTo>
                  <a:pt x="11819" y="1274"/>
                </a:moveTo>
                <a:lnTo>
                  <a:pt x="11819" y="7664"/>
                </a:lnTo>
                <a:lnTo>
                  <a:pt x="10547" y="7664"/>
                </a:lnTo>
                <a:lnTo>
                  <a:pt x="10547" y="2856"/>
                </a:lnTo>
                <a:cubicBezTo>
                  <a:pt x="10547" y="2639"/>
                  <a:pt x="10392" y="2453"/>
                  <a:pt x="10175" y="2453"/>
                </a:cubicBezTo>
                <a:lnTo>
                  <a:pt x="9182" y="2453"/>
                </a:lnTo>
                <a:cubicBezTo>
                  <a:pt x="8965" y="2453"/>
                  <a:pt x="8810" y="2639"/>
                  <a:pt x="8810" y="2856"/>
                </a:cubicBezTo>
                <a:lnTo>
                  <a:pt x="8810" y="3663"/>
                </a:lnTo>
                <a:lnTo>
                  <a:pt x="7848" y="3663"/>
                </a:lnTo>
                <a:lnTo>
                  <a:pt x="7848" y="3260"/>
                </a:lnTo>
                <a:cubicBezTo>
                  <a:pt x="7848" y="3042"/>
                  <a:pt x="7693" y="2887"/>
                  <a:pt x="7476" y="2887"/>
                </a:cubicBezTo>
                <a:lnTo>
                  <a:pt x="6514" y="2887"/>
                </a:lnTo>
                <a:lnTo>
                  <a:pt x="6514" y="2856"/>
                </a:lnTo>
                <a:cubicBezTo>
                  <a:pt x="6514" y="2639"/>
                  <a:pt x="6328" y="2453"/>
                  <a:pt x="6111" y="2453"/>
                </a:cubicBezTo>
                <a:lnTo>
                  <a:pt x="5150" y="2453"/>
                </a:lnTo>
                <a:cubicBezTo>
                  <a:pt x="4932" y="2453"/>
                  <a:pt x="4777" y="2639"/>
                  <a:pt x="4777" y="2856"/>
                </a:cubicBezTo>
                <a:lnTo>
                  <a:pt x="4777" y="2887"/>
                </a:lnTo>
                <a:lnTo>
                  <a:pt x="3816" y="2887"/>
                </a:lnTo>
                <a:cubicBezTo>
                  <a:pt x="3599" y="2887"/>
                  <a:pt x="3413" y="3042"/>
                  <a:pt x="3413" y="3260"/>
                </a:cubicBezTo>
                <a:lnTo>
                  <a:pt x="3413" y="7664"/>
                </a:lnTo>
                <a:lnTo>
                  <a:pt x="2141" y="7664"/>
                </a:lnTo>
                <a:lnTo>
                  <a:pt x="2141" y="1274"/>
                </a:lnTo>
                <a:close/>
                <a:moveTo>
                  <a:pt x="5584" y="8067"/>
                </a:moveTo>
                <a:lnTo>
                  <a:pt x="5584" y="8595"/>
                </a:lnTo>
                <a:lnTo>
                  <a:pt x="590" y="8595"/>
                </a:lnTo>
                <a:cubicBezTo>
                  <a:pt x="497" y="8595"/>
                  <a:pt x="404" y="8502"/>
                  <a:pt x="404" y="8409"/>
                </a:cubicBezTo>
                <a:lnTo>
                  <a:pt x="404" y="8067"/>
                </a:lnTo>
                <a:close/>
                <a:moveTo>
                  <a:pt x="7941" y="8067"/>
                </a:moveTo>
                <a:lnTo>
                  <a:pt x="7972" y="8595"/>
                </a:lnTo>
                <a:lnTo>
                  <a:pt x="5987" y="8595"/>
                </a:lnTo>
                <a:lnTo>
                  <a:pt x="5987" y="8067"/>
                </a:lnTo>
                <a:close/>
                <a:moveTo>
                  <a:pt x="12455" y="1"/>
                </a:moveTo>
                <a:cubicBezTo>
                  <a:pt x="12440" y="1"/>
                  <a:pt x="12424" y="1"/>
                  <a:pt x="12408" y="3"/>
                </a:cubicBezTo>
                <a:lnTo>
                  <a:pt x="1551" y="3"/>
                </a:lnTo>
                <a:cubicBezTo>
                  <a:pt x="1179" y="3"/>
                  <a:pt x="869" y="313"/>
                  <a:pt x="869" y="685"/>
                </a:cubicBezTo>
                <a:lnTo>
                  <a:pt x="869" y="1616"/>
                </a:lnTo>
                <a:cubicBezTo>
                  <a:pt x="822" y="1740"/>
                  <a:pt x="939" y="1802"/>
                  <a:pt x="1055" y="1802"/>
                </a:cubicBezTo>
                <a:cubicBezTo>
                  <a:pt x="1171" y="1802"/>
                  <a:pt x="1288" y="1740"/>
                  <a:pt x="1241" y="1616"/>
                </a:cubicBezTo>
                <a:lnTo>
                  <a:pt x="1241" y="685"/>
                </a:lnTo>
                <a:cubicBezTo>
                  <a:pt x="1241" y="530"/>
                  <a:pt x="1365" y="406"/>
                  <a:pt x="1551" y="406"/>
                </a:cubicBezTo>
                <a:lnTo>
                  <a:pt x="12377" y="406"/>
                </a:lnTo>
                <a:cubicBezTo>
                  <a:pt x="12532" y="406"/>
                  <a:pt x="12656" y="530"/>
                  <a:pt x="12656" y="685"/>
                </a:cubicBezTo>
                <a:lnTo>
                  <a:pt x="12656" y="7664"/>
                </a:lnTo>
                <a:lnTo>
                  <a:pt x="12222" y="7664"/>
                </a:lnTo>
                <a:lnTo>
                  <a:pt x="12222" y="1274"/>
                </a:lnTo>
                <a:cubicBezTo>
                  <a:pt x="12222" y="1057"/>
                  <a:pt x="12036" y="871"/>
                  <a:pt x="11788" y="840"/>
                </a:cubicBezTo>
                <a:lnTo>
                  <a:pt x="2172" y="840"/>
                </a:lnTo>
                <a:cubicBezTo>
                  <a:pt x="1924" y="840"/>
                  <a:pt x="1738" y="1057"/>
                  <a:pt x="1738" y="1274"/>
                </a:cubicBezTo>
                <a:lnTo>
                  <a:pt x="1738" y="7664"/>
                </a:lnTo>
                <a:lnTo>
                  <a:pt x="1272" y="7664"/>
                </a:lnTo>
                <a:lnTo>
                  <a:pt x="1272" y="2422"/>
                </a:lnTo>
                <a:cubicBezTo>
                  <a:pt x="1303" y="2298"/>
                  <a:pt x="1179" y="2236"/>
                  <a:pt x="1059" y="2236"/>
                </a:cubicBezTo>
                <a:cubicBezTo>
                  <a:pt x="939" y="2236"/>
                  <a:pt x="822" y="2298"/>
                  <a:pt x="869" y="2422"/>
                </a:cubicBezTo>
                <a:lnTo>
                  <a:pt x="869" y="7664"/>
                </a:lnTo>
                <a:lnTo>
                  <a:pt x="404" y="7664"/>
                </a:lnTo>
                <a:cubicBezTo>
                  <a:pt x="187" y="7664"/>
                  <a:pt x="0" y="7850"/>
                  <a:pt x="0" y="8067"/>
                </a:cubicBezTo>
                <a:lnTo>
                  <a:pt x="0" y="8409"/>
                </a:lnTo>
                <a:cubicBezTo>
                  <a:pt x="0" y="8750"/>
                  <a:pt x="280" y="9029"/>
                  <a:pt x="621" y="9029"/>
                </a:cubicBezTo>
                <a:lnTo>
                  <a:pt x="11571" y="9029"/>
                </a:lnTo>
                <a:cubicBezTo>
                  <a:pt x="11695" y="9029"/>
                  <a:pt x="11788" y="8936"/>
                  <a:pt x="11788" y="8812"/>
                </a:cubicBezTo>
                <a:cubicBezTo>
                  <a:pt x="11788" y="8688"/>
                  <a:pt x="11695" y="8595"/>
                  <a:pt x="11571" y="8595"/>
                </a:cubicBezTo>
                <a:lnTo>
                  <a:pt x="8376" y="8595"/>
                </a:lnTo>
                <a:lnTo>
                  <a:pt x="8376" y="8067"/>
                </a:lnTo>
                <a:lnTo>
                  <a:pt x="13556" y="8067"/>
                </a:lnTo>
                <a:lnTo>
                  <a:pt x="13556" y="8409"/>
                </a:lnTo>
                <a:cubicBezTo>
                  <a:pt x="13556" y="8502"/>
                  <a:pt x="13463" y="8595"/>
                  <a:pt x="13339" y="8595"/>
                </a:cubicBezTo>
                <a:lnTo>
                  <a:pt x="12377" y="8595"/>
                </a:lnTo>
                <a:cubicBezTo>
                  <a:pt x="12284" y="8595"/>
                  <a:pt x="12191" y="8688"/>
                  <a:pt x="12191" y="8812"/>
                </a:cubicBezTo>
                <a:cubicBezTo>
                  <a:pt x="12191" y="8905"/>
                  <a:pt x="12284" y="8998"/>
                  <a:pt x="12377" y="8998"/>
                </a:cubicBezTo>
                <a:lnTo>
                  <a:pt x="13339" y="8998"/>
                </a:lnTo>
                <a:cubicBezTo>
                  <a:pt x="13680" y="8998"/>
                  <a:pt x="13959" y="8719"/>
                  <a:pt x="13959" y="8409"/>
                </a:cubicBezTo>
                <a:lnTo>
                  <a:pt x="13959" y="8036"/>
                </a:lnTo>
                <a:cubicBezTo>
                  <a:pt x="13959" y="7819"/>
                  <a:pt x="13773" y="7664"/>
                  <a:pt x="13556" y="7664"/>
                </a:cubicBezTo>
                <a:lnTo>
                  <a:pt x="13091" y="7664"/>
                </a:lnTo>
                <a:lnTo>
                  <a:pt x="13091" y="685"/>
                </a:lnTo>
                <a:cubicBezTo>
                  <a:pt x="13091" y="329"/>
                  <a:pt x="12806" y="1"/>
                  <a:pt x="1245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2805" name="Google Shape;12805;p24"/>
          <p:cNvGrpSpPr/>
          <p:nvPr/>
        </p:nvGrpSpPr>
        <p:grpSpPr>
          <a:xfrm>
            <a:off x="3993514" y="1820248"/>
            <a:ext cx="349775" cy="196200"/>
            <a:chOff x="2443225" y="2532550"/>
            <a:chExt cx="349775" cy="268400"/>
          </a:xfrm>
        </p:grpSpPr>
        <p:sp>
          <p:nvSpPr>
            <p:cNvPr id="12806" name="Google Shape;12806;p24"/>
            <p:cNvSpPr/>
            <p:nvPr/>
          </p:nvSpPr>
          <p:spPr>
            <a:xfrm>
              <a:off x="2443225" y="2532550"/>
              <a:ext cx="349775" cy="268400"/>
            </a:xfrm>
            <a:custGeom>
              <a:avLst/>
              <a:gdLst/>
              <a:ahLst/>
              <a:cxnLst/>
              <a:rect l="l" t="t" r="r" b="b"/>
              <a:pathLst>
                <a:path w="13991" h="10736" extrusionOk="0">
                  <a:moveTo>
                    <a:pt x="3444" y="3012"/>
                  </a:moveTo>
                  <a:lnTo>
                    <a:pt x="3444" y="9402"/>
                  </a:lnTo>
                  <a:lnTo>
                    <a:pt x="2172" y="9402"/>
                  </a:lnTo>
                  <a:lnTo>
                    <a:pt x="2172" y="3012"/>
                  </a:lnTo>
                  <a:close/>
                  <a:moveTo>
                    <a:pt x="10113" y="406"/>
                  </a:moveTo>
                  <a:cubicBezTo>
                    <a:pt x="10144" y="406"/>
                    <a:pt x="10175" y="437"/>
                    <a:pt x="10175" y="468"/>
                  </a:cubicBezTo>
                  <a:lnTo>
                    <a:pt x="10175" y="9402"/>
                  </a:lnTo>
                  <a:lnTo>
                    <a:pt x="3847" y="9402"/>
                  </a:lnTo>
                  <a:lnTo>
                    <a:pt x="3847" y="468"/>
                  </a:lnTo>
                  <a:cubicBezTo>
                    <a:pt x="3847" y="437"/>
                    <a:pt x="3878" y="406"/>
                    <a:pt x="3909" y="406"/>
                  </a:cubicBezTo>
                  <a:close/>
                  <a:moveTo>
                    <a:pt x="11819" y="2981"/>
                  </a:moveTo>
                  <a:cubicBezTo>
                    <a:pt x="11819" y="2981"/>
                    <a:pt x="11850" y="2981"/>
                    <a:pt x="11850" y="3012"/>
                  </a:cubicBezTo>
                  <a:lnTo>
                    <a:pt x="11850" y="9402"/>
                  </a:lnTo>
                  <a:lnTo>
                    <a:pt x="10578" y="9402"/>
                  </a:lnTo>
                  <a:lnTo>
                    <a:pt x="10578" y="2981"/>
                  </a:lnTo>
                  <a:close/>
                  <a:moveTo>
                    <a:pt x="12439" y="2112"/>
                  </a:moveTo>
                  <a:cubicBezTo>
                    <a:pt x="12595" y="2112"/>
                    <a:pt x="12719" y="2236"/>
                    <a:pt x="12719" y="2422"/>
                  </a:cubicBezTo>
                  <a:lnTo>
                    <a:pt x="12719" y="9402"/>
                  </a:lnTo>
                  <a:lnTo>
                    <a:pt x="12284" y="9402"/>
                  </a:lnTo>
                  <a:lnTo>
                    <a:pt x="12284" y="3012"/>
                  </a:lnTo>
                  <a:cubicBezTo>
                    <a:pt x="12253" y="2764"/>
                    <a:pt x="12067" y="2578"/>
                    <a:pt x="11850" y="2578"/>
                  </a:cubicBezTo>
                  <a:lnTo>
                    <a:pt x="10578" y="2578"/>
                  </a:lnTo>
                  <a:lnTo>
                    <a:pt x="10578" y="2112"/>
                  </a:lnTo>
                  <a:close/>
                  <a:moveTo>
                    <a:pt x="5584" y="9805"/>
                  </a:moveTo>
                  <a:lnTo>
                    <a:pt x="5584" y="10332"/>
                  </a:lnTo>
                  <a:lnTo>
                    <a:pt x="621" y="10332"/>
                  </a:lnTo>
                  <a:cubicBezTo>
                    <a:pt x="528" y="10332"/>
                    <a:pt x="435" y="10239"/>
                    <a:pt x="435" y="10115"/>
                  </a:cubicBezTo>
                  <a:lnTo>
                    <a:pt x="435" y="9805"/>
                  </a:lnTo>
                  <a:close/>
                  <a:moveTo>
                    <a:pt x="7973" y="9805"/>
                  </a:moveTo>
                  <a:lnTo>
                    <a:pt x="7973" y="10332"/>
                  </a:lnTo>
                  <a:lnTo>
                    <a:pt x="5987" y="10332"/>
                  </a:lnTo>
                  <a:lnTo>
                    <a:pt x="5987" y="9805"/>
                  </a:lnTo>
                  <a:close/>
                  <a:moveTo>
                    <a:pt x="3856" y="0"/>
                  </a:moveTo>
                  <a:cubicBezTo>
                    <a:pt x="3603" y="0"/>
                    <a:pt x="3415" y="207"/>
                    <a:pt x="3444" y="468"/>
                  </a:cubicBezTo>
                  <a:lnTo>
                    <a:pt x="3444" y="1709"/>
                  </a:lnTo>
                  <a:lnTo>
                    <a:pt x="1583" y="1709"/>
                  </a:lnTo>
                  <a:cubicBezTo>
                    <a:pt x="1210" y="1709"/>
                    <a:pt x="869" y="2019"/>
                    <a:pt x="869" y="2422"/>
                  </a:cubicBezTo>
                  <a:lnTo>
                    <a:pt x="869" y="3353"/>
                  </a:lnTo>
                  <a:cubicBezTo>
                    <a:pt x="869" y="3477"/>
                    <a:pt x="978" y="3539"/>
                    <a:pt x="1086" y="3539"/>
                  </a:cubicBezTo>
                  <a:cubicBezTo>
                    <a:pt x="1195" y="3539"/>
                    <a:pt x="1303" y="3477"/>
                    <a:pt x="1303" y="3353"/>
                  </a:cubicBezTo>
                  <a:lnTo>
                    <a:pt x="1303" y="2422"/>
                  </a:lnTo>
                  <a:cubicBezTo>
                    <a:pt x="1272" y="2236"/>
                    <a:pt x="1428" y="2112"/>
                    <a:pt x="1583" y="2112"/>
                  </a:cubicBezTo>
                  <a:lnTo>
                    <a:pt x="3444" y="2112"/>
                  </a:lnTo>
                  <a:lnTo>
                    <a:pt x="3444" y="2578"/>
                  </a:lnTo>
                  <a:lnTo>
                    <a:pt x="2172" y="2578"/>
                  </a:lnTo>
                  <a:cubicBezTo>
                    <a:pt x="1955" y="2578"/>
                    <a:pt x="1738" y="2764"/>
                    <a:pt x="1738" y="3012"/>
                  </a:cubicBezTo>
                  <a:lnTo>
                    <a:pt x="1738" y="9402"/>
                  </a:lnTo>
                  <a:lnTo>
                    <a:pt x="1303" y="9402"/>
                  </a:lnTo>
                  <a:lnTo>
                    <a:pt x="1303" y="4160"/>
                  </a:lnTo>
                  <a:cubicBezTo>
                    <a:pt x="1303" y="4020"/>
                    <a:pt x="1195" y="3950"/>
                    <a:pt x="1086" y="3950"/>
                  </a:cubicBezTo>
                  <a:cubicBezTo>
                    <a:pt x="978" y="3950"/>
                    <a:pt x="869" y="4020"/>
                    <a:pt x="869" y="4160"/>
                  </a:cubicBezTo>
                  <a:lnTo>
                    <a:pt x="869" y="9402"/>
                  </a:lnTo>
                  <a:lnTo>
                    <a:pt x="404" y="9402"/>
                  </a:lnTo>
                  <a:cubicBezTo>
                    <a:pt x="187" y="9402"/>
                    <a:pt x="1" y="9557"/>
                    <a:pt x="1" y="9774"/>
                  </a:cubicBezTo>
                  <a:lnTo>
                    <a:pt x="1" y="10146"/>
                  </a:lnTo>
                  <a:cubicBezTo>
                    <a:pt x="1" y="10456"/>
                    <a:pt x="280" y="10736"/>
                    <a:pt x="621" y="10736"/>
                  </a:cubicBezTo>
                  <a:lnTo>
                    <a:pt x="11571" y="10736"/>
                  </a:lnTo>
                  <a:cubicBezTo>
                    <a:pt x="11695" y="10736"/>
                    <a:pt x="11788" y="10643"/>
                    <a:pt x="11788" y="10518"/>
                  </a:cubicBezTo>
                  <a:cubicBezTo>
                    <a:pt x="11788" y="10425"/>
                    <a:pt x="11695" y="10332"/>
                    <a:pt x="11571" y="10332"/>
                  </a:cubicBezTo>
                  <a:lnTo>
                    <a:pt x="8376" y="10332"/>
                  </a:lnTo>
                  <a:lnTo>
                    <a:pt x="8376" y="9805"/>
                  </a:lnTo>
                  <a:lnTo>
                    <a:pt x="13556" y="9805"/>
                  </a:lnTo>
                  <a:lnTo>
                    <a:pt x="13556" y="10115"/>
                  </a:lnTo>
                  <a:cubicBezTo>
                    <a:pt x="13556" y="10239"/>
                    <a:pt x="13463" y="10332"/>
                    <a:pt x="13370" y="10332"/>
                  </a:cubicBezTo>
                  <a:lnTo>
                    <a:pt x="12408" y="10332"/>
                  </a:lnTo>
                  <a:cubicBezTo>
                    <a:pt x="12284" y="10332"/>
                    <a:pt x="12191" y="10425"/>
                    <a:pt x="12191" y="10518"/>
                  </a:cubicBezTo>
                  <a:cubicBezTo>
                    <a:pt x="12191" y="10643"/>
                    <a:pt x="12284" y="10736"/>
                    <a:pt x="12408" y="10736"/>
                  </a:cubicBezTo>
                  <a:lnTo>
                    <a:pt x="13370" y="10736"/>
                  </a:lnTo>
                  <a:cubicBezTo>
                    <a:pt x="13711" y="10736"/>
                    <a:pt x="13990" y="10456"/>
                    <a:pt x="13990" y="10115"/>
                  </a:cubicBezTo>
                  <a:lnTo>
                    <a:pt x="13990" y="9774"/>
                  </a:lnTo>
                  <a:cubicBezTo>
                    <a:pt x="13990" y="9557"/>
                    <a:pt x="13804" y="9402"/>
                    <a:pt x="13618" y="9402"/>
                  </a:cubicBezTo>
                  <a:lnTo>
                    <a:pt x="13122" y="9402"/>
                  </a:lnTo>
                  <a:lnTo>
                    <a:pt x="13122" y="2422"/>
                  </a:lnTo>
                  <a:cubicBezTo>
                    <a:pt x="13122" y="2019"/>
                    <a:pt x="12812" y="1709"/>
                    <a:pt x="12439" y="1709"/>
                  </a:cubicBezTo>
                  <a:lnTo>
                    <a:pt x="10578" y="1709"/>
                  </a:lnTo>
                  <a:lnTo>
                    <a:pt x="10578" y="468"/>
                  </a:lnTo>
                  <a:cubicBezTo>
                    <a:pt x="10607" y="207"/>
                    <a:pt x="10419" y="0"/>
                    <a:pt x="10166" y="0"/>
                  </a:cubicBezTo>
                  <a:cubicBezTo>
                    <a:pt x="10148" y="0"/>
                    <a:pt x="10131" y="1"/>
                    <a:pt x="10113" y="3"/>
                  </a:cubicBezTo>
                  <a:lnTo>
                    <a:pt x="3909" y="3"/>
                  </a:lnTo>
                  <a:cubicBezTo>
                    <a:pt x="3891" y="1"/>
                    <a:pt x="3874" y="0"/>
                    <a:pt x="3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7" name="Google Shape;12807;p24"/>
            <p:cNvSpPr/>
            <p:nvPr/>
          </p:nvSpPr>
          <p:spPr>
            <a:xfrm>
              <a:off x="2555675" y="25620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04"/>
                  </a:moveTo>
                  <a:lnTo>
                    <a:pt x="869" y="838"/>
                  </a:lnTo>
                  <a:lnTo>
                    <a:pt x="435" y="838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87" y="1"/>
                    <a:pt x="0" y="156"/>
                    <a:pt x="0" y="342"/>
                  </a:cubicBezTo>
                  <a:lnTo>
                    <a:pt x="0" y="900"/>
                  </a:lnTo>
                  <a:cubicBezTo>
                    <a:pt x="0" y="1086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086"/>
                    <a:pt x="1272" y="900"/>
                  </a:cubicBezTo>
                  <a:lnTo>
                    <a:pt x="1272" y="342"/>
                  </a:lnTo>
                  <a:cubicBezTo>
                    <a:pt x="1272" y="156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8" name="Google Shape;12808;p24"/>
            <p:cNvSpPr/>
            <p:nvPr/>
          </p:nvSpPr>
          <p:spPr>
            <a:xfrm>
              <a:off x="2555675" y="2613950"/>
              <a:ext cx="31825" cy="31900"/>
            </a:xfrm>
            <a:custGeom>
              <a:avLst/>
              <a:gdLst/>
              <a:ahLst/>
              <a:cxnLst/>
              <a:rect l="l" t="t" r="r" b="b"/>
              <a:pathLst>
                <a:path w="1273" h="1276" extrusionOk="0">
                  <a:moveTo>
                    <a:pt x="869" y="407"/>
                  </a:moveTo>
                  <a:lnTo>
                    <a:pt x="869" y="842"/>
                  </a:lnTo>
                  <a:lnTo>
                    <a:pt x="435" y="842"/>
                  </a:lnTo>
                  <a:lnTo>
                    <a:pt x="435" y="407"/>
                  </a:lnTo>
                  <a:close/>
                  <a:moveTo>
                    <a:pt x="972" y="1"/>
                  </a:moveTo>
                  <a:cubicBezTo>
                    <a:pt x="958" y="1"/>
                    <a:pt x="945" y="2"/>
                    <a:pt x="931" y="4"/>
                  </a:cubicBezTo>
                  <a:lnTo>
                    <a:pt x="373" y="4"/>
                  </a:lnTo>
                  <a:cubicBezTo>
                    <a:pt x="156" y="4"/>
                    <a:pt x="0" y="159"/>
                    <a:pt x="0" y="345"/>
                  </a:cubicBezTo>
                  <a:lnTo>
                    <a:pt x="0" y="904"/>
                  </a:lnTo>
                  <a:cubicBezTo>
                    <a:pt x="0" y="1090"/>
                    <a:pt x="156" y="1276"/>
                    <a:pt x="373" y="1276"/>
                  </a:cubicBezTo>
                  <a:lnTo>
                    <a:pt x="931" y="1276"/>
                  </a:lnTo>
                  <a:cubicBezTo>
                    <a:pt x="1117" y="1245"/>
                    <a:pt x="1272" y="1090"/>
                    <a:pt x="1272" y="904"/>
                  </a:cubicBezTo>
                  <a:lnTo>
                    <a:pt x="1272" y="345"/>
                  </a:lnTo>
                  <a:cubicBezTo>
                    <a:pt x="1272" y="173"/>
                    <a:pt x="1139" y="1"/>
                    <a:pt x="9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09" name="Google Shape;12809;p24"/>
            <p:cNvSpPr/>
            <p:nvPr/>
          </p:nvSpPr>
          <p:spPr>
            <a:xfrm>
              <a:off x="2555675" y="266522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0"/>
                  </a:moveTo>
                  <a:cubicBezTo>
                    <a:pt x="156" y="0"/>
                    <a:pt x="0" y="186"/>
                    <a:pt x="0" y="372"/>
                  </a:cubicBezTo>
                  <a:lnTo>
                    <a:pt x="0" y="931"/>
                  </a:lnTo>
                  <a:cubicBezTo>
                    <a:pt x="0" y="1117"/>
                    <a:pt x="187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2"/>
                  </a:lnTo>
                  <a:cubicBezTo>
                    <a:pt x="1272" y="186"/>
                    <a:pt x="1117" y="0"/>
                    <a:pt x="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0" name="Google Shape;12810;p24"/>
            <p:cNvSpPr/>
            <p:nvPr/>
          </p:nvSpPr>
          <p:spPr>
            <a:xfrm>
              <a:off x="2555675" y="2717175"/>
              <a:ext cx="31825" cy="31825"/>
            </a:xfrm>
            <a:custGeom>
              <a:avLst/>
              <a:gdLst/>
              <a:ahLst/>
              <a:cxnLst/>
              <a:rect l="l" t="t" r="r" b="b"/>
              <a:pathLst>
                <a:path w="1273" h="1273" extrusionOk="0">
                  <a:moveTo>
                    <a:pt x="869" y="435"/>
                  </a:moveTo>
                  <a:lnTo>
                    <a:pt x="869" y="869"/>
                  </a:lnTo>
                  <a:lnTo>
                    <a:pt x="435" y="869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931"/>
                  </a:lnTo>
                  <a:cubicBezTo>
                    <a:pt x="0" y="1117"/>
                    <a:pt x="156" y="1272"/>
                    <a:pt x="373" y="1272"/>
                  </a:cubicBezTo>
                  <a:lnTo>
                    <a:pt x="931" y="1272"/>
                  </a:lnTo>
                  <a:cubicBezTo>
                    <a:pt x="1117" y="1272"/>
                    <a:pt x="1272" y="1117"/>
                    <a:pt x="1272" y="931"/>
                  </a:cubicBezTo>
                  <a:lnTo>
                    <a:pt x="1272" y="373"/>
                  </a:lnTo>
                  <a:cubicBezTo>
                    <a:pt x="1272" y="187"/>
                    <a:pt x="1117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1" name="Google Shape;12811;p24"/>
            <p:cNvSpPr/>
            <p:nvPr/>
          </p:nvSpPr>
          <p:spPr>
            <a:xfrm>
              <a:off x="2596325" y="2563375"/>
              <a:ext cx="87325" cy="10475"/>
            </a:xfrm>
            <a:custGeom>
              <a:avLst/>
              <a:gdLst/>
              <a:ahLst/>
              <a:cxnLst/>
              <a:rect l="l" t="t" r="r" b="b"/>
              <a:pathLst>
                <a:path w="3493" h="419" extrusionOk="0">
                  <a:moveTo>
                    <a:pt x="183" y="0"/>
                  </a:moveTo>
                  <a:cubicBezTo>
                    <a:pt x="0" y="0"/>
                    <a:pt x="5" y="419"/>
                    <a:pt x="198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3338" y="414"/>
                  </a:lnTo>
                  <a:cubicBezTo>
                    <a:pt x="3493" y="321"/>
                    <a:pt x="3493" y="73"/>
                    <a:pt x="3338" y="11"/>
                  </a:cubicBezTo>
                  <a:lnTo>
                    <a:pt x="236" y="11"/>
                  </a:lnTo>
                  <a:cubicBezTo>
                    <a:pt x="216" y="4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2" name="Google Shape;12812;p24"/>
            <p:cNvSpPr/>
            <p:nvPr/>
          </p:nvSpPr>
          <p:spPr>
            <a:xfrm>
              <a:off x="2595225" y="2583025"/>
              <a:ext cx="33375" cy="10875"/>
            </a:xfrm>
            <a:custGeom>
              <a:avLst/>
              <a:gdLst/>
              <a:ahLst/>
              <a:cxnLst/>
              <a:rect l="l" t="t" r="r" b="b"/>
              <a:pathLst>
                <a:path w="13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1055" y="434"/>
                  </a:lnTo>
                  <a:cubicBezTo>
                    <a:pt x="1334" y="434"/>
                    <a:pt x="1334" y="0"/>
                    <a:pt x="10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3" name="Google Shape;12813;p24"/>
            <p:cNvSpPr/>
            <p:nvPr/>
          </p:nvSpPr>
          <p:spPr>
            <a:xfrm>
              <a:off x="2595225" y="2614825"/>
              <a:ext cx="90750" cy="10100"/>
            </a:xfrm>
            <a:custGeom>
              <a:avLst/>
              <a:gdLst/>
              <a:ahLst/>
              <a:cxnLst/>
              <a:rect l="l" t="t" r="r" b="b"/>
              <a:pathLst>
                <a:path w="3630" h="404" extrusionOk="0">
                  <a:moveTo>
                    <a:pt x="280" y="0"/>
                  </a:moveTo>
                  <a:cubicBezTo>
                    <a:pt x="0" y="0"/>
                    <a:pt x="0" y="403"/>
                    <a:pt x="280" y="403"/>
                  </a:cubicBezTo>
                  <a:lnTo>
                    <a:pt x="3382" y="403"/>
                  </a:lnTo>
                  <a:cubicBezTo>
                    <a:pt x="3630" y="403"/>
                    <a:pt x="3630" y="0"/>
                    <a:pt x="3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4" name="Google Shape;12814;p24"/>
            <p:cNvSpPr/>
            <p:nvPr/>
          </p:nvSpPr>
          <p:spPr>
            <a:xfrm>
              <a:off x="2596775" y="2634200"/>
              <a:ext cx="30275" cy="10100"/>
            </a:xfrm>
            <a:custGeom>
              <a:avLst/>
              <a:gdLst/>
              <a:ahLst/>
              <a:cxnLst/>
              <a:rect l="l" t="t" r="r" b="b"/>
              <a:pathLst>
                <a:path w="1211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993" y="404"/>
                  </a:lnTo>
                  <a:cubicBezTo>
                    <a:pt x="1117" y="404"/>
                    <a:pt x="1210" y="311"/>
                    <a:pt x="1210" y="218"/>
                  </a:cubicBezTo>
                  <a:cubicBezTo>
                    <a:pt x="1210" y="94"/>
                    <a:pt x="1117" y="0"/>
                    <a:pt x="9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5" name="Google Shape;12815;p24"/>
            <p:cNvSpPr/>
            <p:nvPr/>
          </p:nvSpPr>
          <p:spPr>
            <a:xfrm>
              <a:off x="2596450" y="2666500"/>
              <a:ext cx="87200" cy="9875"/>
            </a:xfrm>
            <a:custGeom>
              <a:avLst/>
              <a:gdLst/>
              <a:ahLst/>
              <a:cxnLst/>
              <a:rect l="l" t="t" r="r" b="b"/>
              <a:pathLst>
                <a:path w="3488" h="395" extrusionOk="0">
                  <a:moveTo>
                    <a:pt x="177" y="1"/>
                  </a:moveTo>
                  <a:cubicBezTo>
                    <a:pt x="0" y="1"/>
                    <a:pt x="0" y="394"/>
                    <a:pt x="177" y="394"/>
                  </a:cubicBezTo>
                  <a:cubicBezTo>
                    <a:pt x="194" y="394"/>
                    <a:pt x="211" y="391"/>
                    <a:pt x="231" y="384"/>
                  </a:cubicBezTo>
                  <a:lnTo>
                    <a:pt x="3333" y="384"/>
                  </a:lnTo>
                  <a:cubicBezTo>
                    <a:pt x="3488" y="321"/>
                    <a:pt x="3488" y="73"/>
                    <a:pt x="3333" y="11"/>
                  </a:cubicBezTo>
                  <a:lnTo>
                    <a:pt x="231" y="11"/>
                  </a:lnTo>
                  <a:cubicBezTo>
                    <a:pt x="211" y="4"/>
                    <a:pt x="194" y="1"/>
                    <a:pt x="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6" name="Google Shape;12816;p24"/>
            <p:cNvSpPr/>
            <p:nvPr/>
          </p:nvSpPr>
          <p:spPr>
            <a:xfrm>
              <a:off x="2595225" y="2686150"/>
              <a:ext cx="33375" cy="10125"/>
            </a:xfrm>
            <a:custGeom>
              <a:avLst/>
              <a:gdLst/>
              <a:ahLst/>
              <a:cxnLst/>
              <a:rect l="l" t="t" r="r" b="b"/>
              <a:pathLst>
                <a:path w="1335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1055" y="404"/>
                  </a:lnTo>
                  <a:cubicBezTo>
                    <a:pt x="1334" y="404"/>
                    <a:pt x="1334" y="1"/>
                    <a:pt x="1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7" name="Google Shape;12817;p24"/>
            <p:cNvSpPr/>
            <p:nvPr/>
          </p:nvSpPr>
          <p:spPr>
            <a:xfrm>
              <a:off x="2596775" y="2718725"/>
              <a:ext cx="87650" cy="10100"/>
            </a:xfrm>
            <a:custGeom>
              <a:avLst/>
              <a:gdLst/>
              <a:ahLst/>
              <a:cxnLst/>
              <a:rect l="l" t="t" r="r" b="b"/>
              <a:pathLst>
                <a:path w="3506" h="404" extrusionOk="0">
                  <a:moveTo>
                    <a:pt x="218" y="1"/>
                  </a:moveTo>
                  <a:cubicBezTo>
                    <a:pt x="94" y="1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3320" y="404"/>
                  </a:lnTo>
                  <a:cubicBezTo>
                    <a:pt x="3413" y="404"/>
                    <a:pt x="3506" y="311"/>
                    <a:pt x="3506" y="218"/>
                  </a:cubicBezTo>
                  <a:cubicBezTo>
                    <a:pt x="3506" y="94"/>
                    <a:pt x="3413" y="1"/>
                    <a:pt x="33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18" name="Google Shape;12818;p24"/>
            <p:cNvSpPr/>
            <p:nvPr/>
          </p:nvSpPr>
          <p:spPr>
            <a:xfrm>
              <a:off x="2597550" y="2738125"/>
              <a:ext cx="29500" cy="10100"/>
            </a:xfrm>
            <a:custGeom>
              <a:avLst/>
              <a:gdLst/>
              <a:ahLst/>
              <a:cxnLst/>
              <a:rect l="l" t="t" r="r" b="b"/>
              <a:pathLst>
                <a:path w="1180" h="404" extrusionOk="0">
                  <a:moveTo>
                    <a:pt x="187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962" y="403"/>
                  </a:lnTo>
                  <a:cubicBezTo>
                    <a:pt x="1086" y="403"/>
                    <a:pt x="1179" y="310"/>
                    <a:pt x="1179" y="217"/>
                  </a:cubicBezTo>
                  <a:cubicBezTo>
                    <a:pt x="1179" y="93"/>
                    <a:pt x="1086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19" name="Google Shape;12819;p24"/>
          <p:cNvGrpSpPr/>
          <p:nvPr/>
        </p:nvGrpSpPr>
        <p:grpSpPr>
          <a:xfrm>
            <a:off x="4725464" y="1769449"/>
            <a:ext cx="349000" cy="297800"/>
            <a:chOff x="1680925" y="2517875"/>
            <a:chExt cx="349000" cy="297800"/>
          </a:xfrm>
        </p:grpSpPr>
        <p:sp>
          <p:nvSpPr>
            <p:cNvPr id="12820" name="Google Shape;12820;p24"/>
            <p:cNvSpPr/>
            <p:nvPr/>
          </p:nvSpPr>
          <p:spPr>
            <a:xfrm>
              <a:off x="1946525" y="2568275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6"/>
                    <a:pt x="385" y="316"/>
                  </a:cubicBezTo>
                  <a:cubicBezTo>
                    <a:pt x="423" y="316"/>
                    <a:pt x="451" y="288"/>
                    <a:pt x="451" y="218"/>
                  </a:cubicBezTo>
                  <a:cubicBezTo>
                    <a:pt x="451" y="94"/>
                    <a:pt x="35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1" name="Google Shape;12821;p24"/>
            <p:cNvSpPr/>
            <p:nvPr/>
          </p:nvSpPr>
          <p:spPr>
            <a:xfrm>
              <a:off x="1967075" y="2568275"/>
              <a:ext cx="11675" cy="10125"/>
            </a:xfrm>
            <a:custGeom>
              <a:avLst/>
              <a:gdLst/>
              <a:ahLst/>
              <a:cxnLst/>
              <a:rect l="l" t="t" r="r" b="b"/>
              <a:pathLst>
                <a:path w="46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cubicBezTo>
                    <a:pt x="373" y="404"/>
                    <a:pt x="466" y="311"/>
                    <a:pt x="466" y="218"/>
                  </a:cubicBezTo>
                  <a:cubicBezTo>
                    <a:pt x="466" y="94"/>
                    <a:pt x="373" y="1"/>
                    <a:pt x="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2" name="Google Shape;12822;p24"/>
            <p:cNvSpPr/>
            <p:nvPr/>
          </p:nvSpPr>
          <p:spPr>
            <a:xfrm>
              <a:off x="1989000" y="256827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3" name="Google Shape;12823;p24"/>
            <p:cNvSpPr/>
            <p:nvPr/>
          </p:nvSpPr>
          <p:spPr>
            <a:xfrm>
              <a:off x="1680925" y="2517875"/>
              <a:ext cx="349000" cy="297800"/>
            </a:xfrm>
            <a:custGeom>
              <a:avLst/>
              <a:gdLst/>
              <a:ahLst/>
              <a:cxnLst/>
              <a:rect l="l" t="t" r="r" b="b"/>
              <a:pathLst>
                <a:path w="13960" h="11912" extrusionOk="0">
                  <a:moveTo>
                    <a:pt x="4592" y="404"/>
                  </a:moveTo>
                  <a:cubicBezTo>
                    <a:pt x="4747" y="404"/>
                    <a:pt x="4871" y="528"/>
                    <a:pt x="4871" y="683"/>
                  </a:cubicBezTo>
                  <a:lnTo>
                    <a:pt x="4871" y="1179"/>
                  </a:lnTo>
                  <a:lnTo>
                    <a:pt x="435" y="1179"/>
                  </a:lnTo>
                  <a:lnTo>
                    <a:pt x="435" y="683"/>
                  </a:lnTo>
                  <a:cubicBezTo>
                    <a:pt x="435" y="528"/>
                    <a:pt x="559" y="404"/>
                    <a:pt x="714" y="404"/>
                  </a:cubicBezTo>
                  <a:close/>
                  <a:moveTo>
                    <a:pt x="13587" y="3258"/>
                  </a:moveTo>
                  <a:lnTo>
                    <a:pt x="13587" y="11478"/>
                  </a:lnTo>
                  <a:lnTo>
                    <a:pt x="7197" y="11478"/>
                  </a:lnTo>
                  <a:lnTo>
                    <a:pt x="7197" y="3258"/>
                  </a:lnTo>
                  <a:close/>
                  <a:moveTo>
                    <a:pt x="714" y="1"/>
                  </a:moveTo>
                  <a:cubicBezTo>
                    <a:pt x="311" y="1"/>
                    <a:pt x="32" y="280"/>
                    <a:pt x="32" y="683"/>
                  </a:cubicBezTo>
                  <a:lnTo>
                    <a:pt x="32" y="11478"/>
                  </a:lnTo>
                  <a:cubicBezTo>
                    <a:pt x="1" y="11726"/>
                    <a:pt x="187" y="11912"/>
                    <a:pt x="435" y="11912"/>
                  </a:cubicBezTo>
                  <a:lnTo>
                    <a:pt x="3754" y="11912"/>
                  </a:lnTo>
                  <a:cubicBezTo>
                    <a:pt x="3847" y="11912"/>
                    <a:pt x="3940" y="11819"/>
                    <a:pt x="3940" y="11726"/>
                  </a:cubicBezTo>
                  <a:cubicBezTo>
                    <a:pt x="3940" y="11602"/>
                    <a:pt x="3847" y="11509"/>
                    <a:pt x="3754" y="11509"/>
                  </a:cubicBezTo>
                  <a:lnTo>
                    <a:pt x="435" y="11509"/>
                  </a:lnTo>
                  <a:lnTo>
                    <a:pt x="435" y="3258"/>
                  </a:lnTo>
                  <a:lnTo>
                    <a:pt x="6794" y="3258"/>
                  </a:lnTo>
                  <a:lnTo>
                    <a:pt x="6794" y="11478"/>
                  </a:lnTo>
                  <a:lnTo>
                    <a:pt x="4561" y="11478"/>
                  </a:lnTo>
                  <a:cubicBezTo>
                    <a:pt x="4436" y="11478"/>
                    <a:pt x="4343" y="11571"/>
                    <a:pt x="4343" y="11695"/>
                  </a:cubicBezTo>
                  <a:cubicBezTo>
                    <a:pt x="4312" y="11819"/>
                    <a:pt x="4436" y="11912"/>
                    <a:pt x="4561" y="11912"/>
                  </a:cubicBezTo>
                  <a:lnTo>
                    <a:pt x="13556" y="11912"/>
                  </a:lnTo>
                  <a:cubicBezTo>
                    <a:pt x="13773" y="11912"/>
                    <a:pt x="13959" y="11726"/>
                    <a:pt x="13959" y="11509"/>
                  </a:cubicBezTo>
                  <a:lnTo>
                    <a:pt x="13959" y="1583"/>
                  </a:lnTo>
                  <a:cubicBezTo>
                    <a:pt x="13959" y="1365"/>
                    <a:pt x="13773" y="1179"/>
                    <a:pt x="13556" y="1179"/>
                  </a:cubicBezTo>
                  <a:lnTo>
                    <a:pt x="9275" y="1179"/>
                  </a:lnTo>
                  <a:cubicBezTo>
                    <a:pt x="9267" y="1178"/>
                    <a:pt x="9260" y="1178"/>
                    <a:pt x="9252" y="1178"/>
                  </a:cubicBezTo>
                  <a:cubicBezTo>
                    <a:pt x="9035" y="1178"/>
                    <a:pt x="9035" y="1584"/>
                    <a:pt x="9252" y="1584"/>
                  </a:cubicBezTo>
                  <a:cubicBezTo>
                    <a:pt x="9260" y="1584"/>
                    <a:pt x="9267" y="1584"/>
                    <a:pt x="9275" y="1583"/>
                  </a:cubicBezTo>
                  <a:lnTo>
                    <a:pt x="13556" y="1583"/>
                  </a:lnTo>
                  <a:lnTo>
                    <a:pt x="13556" y="2854"/>
                  </a:lnTo>
                  <a:lnTo>
                    <a:pt x="435" y="2854"/>
                  </a:lnTo>
                  <a:lnTo>
                    <a:pt x="435" y="1583"/>
                  </a:lnTo>
                  <a:lnTo>
                    <a:pt x="8438" y="1583"/>
                  </a:lnTo>
                  <a:cubicBezTo>
                    <a:pt x="8446" y="1584"/>
                    <a:pt x="8454" y="1584"/>
                    <a:pt x="8461" y="1584"/>
                  </a:cubicBezTo>
                  <a:cubicBezTo>
                    <a:pt x="8678" y="1584"/>
                    <a:pt x="8678" y="1178"/>
                    <a:pt x="8461" y="1178"/>
                  </a:cubicBezTo>
                  <a:cubicBezTo>
                    <a:pt x="8454" y="1178"/>
                    <a:pt x="8446" y="1178"/>
                    <a:pt x="8438" y="1179"/>
                  </a:cubicBezTo>
                  <a:lnTo>
                    <a:pt x="5274" y="1179"/>
                  </a:lnTo>
                  <a:lnTo>
                    <a:pt x="5274" y="683"/>
                  </a:lnTo>
                  <a:cubicBezTo>
                    <a:pt x="5274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4" name="Google Shape;12824;p24"/>
            <p:cNvSpPr/>
            <p:nvPr/>
          </p:nvSpPr>
          <p:spPr>
            <a:xfrm>
              <a:off x="1708850" y="2623350"/>
              <a:ext cx="124875" cy="32600"/>
            </a:xfrm>
            <a:custGeom>
              <a:avLst/>
              <a:gdLst/>
              <a:ahLst/>
              <a:cxnLst/>
              <a:rect l="l" t="t" r="r" b="b"/>
              <a:pathLst>
                <a:path w="4995" h="1304" extrusionOk="0">
                  <a:moveTo>
                    <a:pt x="4149" y="433"/>
                  </a:moveTo>
                  <a:cubicBezTo>
                    <a:pt x="4397" y="433"/>
                    <a:pt x="4397" y="901"/>
                    <a:pt x="4149" y="901"/>
                  </a:cubicBezTo>
                  <a:cubicBezTo>
                    <a:pt x="4142" y="901"/>
                    <a:pt x="4134" y="901"/>
                    <a:pt x="4126" y="900"/>
                  </a:cubicBezTo>
                  <a:lnTo>
                    <a:pt x="838" y="900"/>
                  </a:lnTo>
                  <a:cubicBezTo>
                    <a:pt x="559" y="838"/>
                    <a:pt x="559" y="466"/>
                    <a:pt x="838" y="434"/>
                  </a:cubicBezTo>
                  <a:lnTo>
                    <a:pt x="4126" y="434"/>
                  </a:lnTo>
                  <a:cubicBezTo>
                    <a:pt x="4134" y="434"/>
                    <a:pt x="4142" y="433"/>
                    <a:pt x="4149" y="433"/>
                  </a:cubicBezTo>
                  <a:close/>
                  <a:moveTo>
                    <a:pt x="838" y="0"/>
                  </a:moveTo>
                  <a:cubicBezTo>
                    <a:pt x="0" y="0"/>
                    <a:pt x="0" y="1303"/>
                    <a:pt x="838" y="1303"/>
                  </a:cubicBezTo>
                  <a:lnTo>
                    <a:pt x="4126" y="1303"/>
                  </a:lnTo>
                  <a:cubicBezTo>
                    <a:pt x="4994" y="1303"/>
                    <a:pt x="4994" y="0"/>
                    <a:pt x="41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5" name="Google Shape;12825;p24"/>
            <p:cNvSpPr/>
            <p:nvPr/>
          </p:nvSpPr>
          <p:spPr>
            <a:xfrm>
              <a:off x="171582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7" y="404"/>
                    <a:pt x="4467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6" name="Google Shape;12826;p24"/>
            <p:cNvSpPr/>
            <p:nvPr/>
          </p:nvSpPr>
          <p:spPr>
            <a:xfrm>
              <a:off x="1718150" y="2695200"/>
              <a:ext cx="108275" cy="10500"/>
            </a:xfrm>
            <a:custGeom>
              <a:avLst/>
              <a:gdLst/>
              <a:ahLst/>
              <a:cxnLst/>
              <a:rect l="l" t="t" r="r" b="b"/>
              <a:pathLst>
                <a:path w="4331" h="420" extrusionOk="0">
                  <a:moveTo>
                    <a:pt x="4148" y="1"/>
                  </a:moveTo>
                  <a:cubicBezTo>
                    <a:pt x="4132" y="1"/>
                    <a:pt x="4114" y="4"/>
                    <a:pt x="4095" y="11"/>
                  </a:cubicBezTo>
                  <a:lnTo>
                    <a:pt x="187" y="11"/>
                  </a:lnTo>
                  <a:cubicBezTo>
                    <a:pt x="1" y="73"/>
                    <a:pt x="1" y="352"/>
                    <a:pt x="187" y="414"/>
                  </a:cubicBezTo>
                  <a:lnTo>
                    <a:pt x="4095" y="414"/>
                  </a:lnTo>
                  <a:cubicBezTo>
                    <a:pt x="4108" y="418"/>
                    <a:pt x="4121" y="419"/>
                    <a:pt x="4132" y="419"/>
                  </a:cubicBezTo>
                  <a:cubicBezTo>
                    <a:pt x="4325" y="419"/>
                    <a:pt x="4331" y="1"/>
                    <a:pt x="41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7" name="Google Shape;12827;p24"/>
            <p:cNvSpPr/>
            <p:nvPr/>
          </p:nvSpPr>
          <p:spPr>
            <a:xfrm>
              <a:off x="171582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7" y="435"/>
                    <a:pt x="4467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8" name="Google Shape;12828;p24"/>
            <p:cNvSpPr/>
            <p:nvPr/>
          </p:nvSpPr>
          <p:spPr>
            <a:xfrm>
              <a:off x="1877125" y="2623350"/>
              <a:ext cx="125650" cy="32600"/>
            </a:xfrm>
            <a:custGeom>
              <a:avLst/>
              <a:gdLst/>
              <a:ahLst/>
              <a:cxnLst/>
              <a:rect l="l" t="t" r="r" b="b"/>
              <a:pathLst>
                <a:path w="5026" h="1304" extrusionOk="0">
                  <a:moveTo>
                    <a:pt x="846" y="433"/>
                  </a:moveTo>
                  <a:cubicBezTo>
                    <a:pt x="853" y="433"/>
                    <a:pt x="861" y="434"/>
                    <a:pt x="869" y="434"/>
                  </a:cubicBezTo>
                  <a:lnTo>
                    <a:pt x="4157" y="434"/>
                  </a:lnTo>
                  <a:cubicBezTo>
                    <a:pt x="4436" y="466"/>
                    <a:pt x="4436" y="838"/>
                    <a:pt x="4157" y="900"/>
                  </a:cubicBezTo>
                  <a:lnTo>
                    <a:pt x="869" y="900"/>
                  </a:lnTo>
                  <a:cubicBezTo>
                    <a:pt x="861" y="901"/>
                    <a:pt x="853" y="901"/>
                    <a:pt x="846" y="901"/>
                  </a:cubicBezTo>
                  <a:cubicBezTo>
                    <a:pt x="598" y="901"/>
                    <a:pt x="598" y="433"/>
                    <a:pt x="846" y="433"/>
                  </a:cubicBezTo>
                  <a:close/>
                  <a:moveTo>
                    <a:pt x="869" y="0"/>
                  </a:moveTo>
                  <a:cubicBezTo>
                    <a:pt x="1" y="0"/>
                    <a:pt x="1" y="1303"/>
                    <a:pt x="869" y="1303"/>
                  </a:cubicBezTo>
                  <a:lnTo>
                    <a:pt x="4157" y="1303"/>
                  </a:lnTo>
                  <a:cubicBezTo>
                    <a:pt x="5026" y="1303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29" name="Google Shape;12829;p24"/>
            <p:cNvSpPr/>
            <p:nvPr/>
          </p:nvSpPr>
          <p:spPr>
            <a:xfrm>
              <a:off x="1877125" y="2748200"/>
              <a:ext cx="125650" cy="31825"/>
            </a:xfrm>
            <a:custGeom>
              <a:avLst/>
              <a:gdLst/>
              <a:ahLst/>
              <a:cxnLst/>
              <a:rect l="l" t="t" r="r" b="b"/>
              <a:pathLst>
                <a:path w="5026" h="1273" extrusionOk="0">
                  <a:moveTo>
                    <a:pt x="4157" y="404"/>
                  </a:moveTo>
                  <a:cubicBezTo>
                    <a:pt x="4281" y="404"/>
                    <a:pt x="4405" y="497"/>
                    <a:pt x="4405" y="621"/>
                  </a:cubicBezTo>
                  <a:cubicBezTo>
                    <a:pt x="4405" y="745"/>
                    <a:pt x="4281" y="869"/>
                    <a:pt x="4157" y="869"/>
                  </a:cubicBezTo>
                  <a:lnTo>
                    <a:pt x="869" y="869"/>
                  </a:lnTo>
                  <a:cubicBezTo>
                    <a:pt x="745" y="869"/>
                    <a:pt x="621" y="745"/>
                    <a:pt x="621" y="621"/>
                  </a:cubicBezTo>
                  <a:cubicBezTo>
                    <a:pt x="621" y="497"/>
                    <a:pt x="745" y="404"/>
                    <a:pt x="869" y="404"/>
                  </a:cubicBezTo>
                  <a:close/>
                  <a:moveTo>
                    <a:pt x="869" y="0"/>
                  </a:moveTo>
                  <a:cubicBezTo>
                    <a:pt x="1" y="0"/>
                    <a:pt x="1" y="1272"/>
                    <a:pt x="869" y="1272"/>
                  </a:cubicBezTo>
                  <a:lnTo>
                    <a:pt x="4157" y="1272"/>
                  </a:lnTo>
                  <a:cubicBezTo>
                    <a:pt x="5026" y="1272"/>
                    <a:pt x="5026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0" name="Google Shape;12830;p24"/>
            <p:cNvSpPr/>
            <p:nvPr/>
          </p:nvSpPr>
          <p:spPr>
            <a:xfrm>
              <a:off x="1709625" y="2748200"/>
              <a:ext cx="124875" cy="31825"/>
            </a:xfrm>
            <a:custGeom>
              <a:avLst/>
              <a:gdLst/>
              <a:ahLst/>
              <a:cxnLst/>
              <a:rect l="l" t="t" r="r" b="b"/>
              <a:pathLst>
                <a:path w="4995" h="1273" extrusionOk="0">
                  <a:moveTo>
                    <a:pt x="4157" y="404"/>
                  </a:moveTo>
                  <a:cubicBezTo>
                    <a:pt x="4281" y="404"/>
                    <a:pt x="4374" y="497"/>
                    <a:pt x="4374" y="652"/>
                  </a:cubicBezTo>
                  <a:cubicBezTo>
                    <a:pt x="4374" y="776"/>
                    <a:pt x="4281" y="869"/>
                    <a:pt x="4157" y="869"/>
                  </a:cubicBezTo>
                  <a:lnTo>
                    <a:pt x="838" y="869"/>
                  </a:lnTo>
                  <a:cubicBezTo>
                    <a:pt x="714" y="869"/>
                    <a:pt x="621" y="776"/>
                    <a:pt x="621" y="652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0"/>
                  </a:moveTo>
                  <a:cubicBezTo>
                    <a:pt x="0" y="0"/>
                    <a:pt x="0" y="1272"/>
                    <a:pt x="838" y="1272"/>
                  </a:cubicBezTo>
                  <a:lnTo>
                    <a:pt x="4157" y="1272"/>
                  </a:lnTo>
                  <a:cubicBezTo>
                    <a:pt x="4994" y="1272"/>
                    <a:pt x="4994" y="0"/>
                    <a:pt x="41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1" name="Google Shape;12831;p24"/>
            <p:cNvSpPr/>
            <p:nvPr/>
          </p:nvSpPr>
          <p:spPr>
            <a:xfrm>
              <a:off x="1884875" y="2670650"/>
              <a:ext cx="111700" cy="10100"/>
            </a:xfrm>
            <a:custGeom>
              <a:avLst/>
              <a:gdLst/>
              <a:ahLst/>
              <a:cxnLst/>
              <a:rect l="l" t="t" r="r" b="b"/>
              <a:pathLst>
                <a:path w="446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188" y="404"/>
                  </a:lnTo>
                  <a:cubicBezTo>
                    <a:pt x="4468" y="404"/>
                    <a:pt x="4468" y="0"/>
                    <a:pt x="4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2" name="Google Shape;12832;p24"/>
            <p:cNvSpPr/>
            <p:nvPr/>
          </p:nvSpPr>
          <p:spPr>
            <a:xfrm>
              <a:off x="1886100" y="2695975"/>
              <a:ext cx="109250" cy="9850"/>
            </a:xfrm>
            <a:custGeom>
              <a:avLst/>
              <a:gdLst/>
              <a:ahLst/>
              <a:cxnLst/>
              <a:rect l="l" t="t" r="r" b="b"/>
              <a:pathLst>
                <a:path w="4370" h="394" extrusionOk="0">
                  <a:moveTo>
                    <a:pt x="178" y="1"/>
                  </a:moveTo>
                  <a:cubicBezTo>
                    <a:pt x="0" y="1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4139" y="383"/>
                  </a:lnTo>
                  <a:cubicBezTo>
                    <a:pt x="4159" y="390"/>
                    <a:pt x="4176" y="394"/>
                    <a:pt x="4193" y="394"/>
                  </a:cubicBezTo>
                  <a:cubicBezTo>
                    <a:pt x="4370" y="394"/>
                    <a:pt x="4370" y="1"/>
                    <a:pt x="4193" y="1"/>
                  </a:cubicBezTo>
                  <a:cubicBezTo>
                    <a:pt x="4176" y="1"/>
                    <a:pt x="4159" y="4"/>
                    <a:pt x="4139" y="11"/>
                  </a:cubicBezTo>
                  <a:lnTo>
                    <a:pt x="231" y="11"/>
                  </a:lnTo>
                  <a:cubicBezTo>
                    <a:pt x="212" y="4"/>
                    <a:pt x="194" y="1"/>
                    <a:pt x="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3" name="Google Shape;12833;p24"/>
            <p:cNvSpPr/>
            <p:nvPr/>
          </p:nvSpPr>
          <p:spPr>
            <a:xfrm>
              <a:off x="1884875" y="2720275"/>
              <a:ext cx="111700" cy="10875"/>
            </a:xfrm>
            <a:custGeom>
              <a:avLst/>
              <a:gdLst/>
              <a:ahLst/>
              <a:cxnLst/>
              <a:rect l="l" t="t" r="r" b="b"/>
              <a:pathLst>
                <a:path w="4468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4188" y="435"/>
                  </a:lnTo>
                  <a:cubicBezTo>
                    <a:pt x="4468" y="435"/>
                    <a:pt x="4468" y="1"/>
                    <a:pt x="41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34" name="Google Shape;12834;p24"/>
          <p:cNvGrpSpPr/>
          <p:nvPr/>
        </p:nvGrpSpPr>
        <p:grpSpPr>
          <a:xfrm>
            <a:off x="6275158" y="1767599"/>
            <a:ext cx="348975" cy="301500"/>
            <a:chOff x="7719625" y="3086300"/>
            <a:chExt cx="348975" cy="301500"/>
          </a:xfrm>
        </p:grpSpPr>
        <p:sp>
          <p:nvSpPr>
            <p:cNvPr id="12835" name="Google Shape;12835;p24"/>
            <p:cNvSpPr/>
            <p:nvPr/>
          </p:nvSpPr>
          <p:spPr>
            <a:xfrm>
              <a:off x="7719625" y="3086300"/>
              <a:ext cx="348975" cy="301500"/>
            </a:xfrm>
            <a:custGeom>
              <a:avLst/>
              <a:gdLst/>
              <a:ahLst/>
              <a:cxnLst/>
              <a:rect l="l" t="t" r="r" b="b"/>
              <a:pathLst>
                <a:path w="13959" h="12060" extrusionOk="0">
                  <a:moveTo>
                    <a:pt x="5584" y="404"/>
                  </a:moveTo>
                  <a:cubicBezTo>
                    <a:pt x="5615" y="404"/>
                    <a:pt x="5646" y="435"/>
                    <a:pt x="5646" y="466"/>
                  </a:cubicBezTo>
                  <a:lnTo>
                    <a:pt x="5646" y="3847"/>
                  </a:lnTo>
                  <a:lnTo>
                    <a:pt x="5460" y="3754"/>
                  </a:lnTo>
                  <a:cubicBezTo>
                    <a:pt x="5413" y="3723"/>
                    <a:pt x="5359" y="3707"/>
                    <a:pt x="5308" y="3707"/>
                  </a:cubicBezTo>
                  <a:cubicBezTo>
                    <a:pt x="5258" y="3707"/>
                    <a:pt x="5211" y="3723"/>
                    <a:pt x="5180" y="3754"/>
                  </a:cubicBezTo>
                  <a:lnTo>
                    <a:pt x="4932" y="3878"/>
                  </a:lnTo>
                  <a:lnTo>
                    <a:pt x="4932" y="466"/>
                  </a:lnTo>
                  <a:cubicBezTo>
                    <a:pt x="4932" y="435"/>
                    <a:pt x="4932" y="404"/>
                    <a:pt x="4963" y="404"/>
                  </a:cubicBezTo>
                  <a:close/>
                  <a:moveTo>
                    <a:pt x="6297" y="1117"/>
                  </a:moveTo>
                  <a:cubicBezTo>
                    <a:pt x="6545" y="1117"/>
                    <a:pt x="6762" y="1334"/>
                    <a:pt x="6762" y="1583"/>
                  </a:cubicBezTo>
                  <a:lnTo>
                    <a:pt x="6762" y="8283"/>
                  </a:lnTo>
                  <a:cubicBezTo>
                    <a:pt x="6638" y="8190"/>
                    <a:pt x="6452" y="8128"/>
                    <a:pt x="6297" y="8128"/>
                  </a:cubicBezTo>
                  <a:lnTo>
                    <a:pt x="6297" y="8159"/>
                  </a:lnTo>
                  <a:lnTo>
                    <a:pt x="2047" y="8159"/>
                  </a:lnTo>
                  <a:cubicBezTo>
                    <a:pt x="1830" y="8159"/>
                    <a:pt x="1675" y="7973"/>
                    <a:pt x="1675" y="7786"/>
                  </a:cubicBezTo>
                  <a:lnTo>
                    <a:pt x="1675" y="1490"/>
                  </a:lnTo>
                  <a:cubicBezTo>
                    <a:pt x="1675" y="1272"/>
                    <a:pt x="1830" y="1117"/>
                    <a:pt x="2047" y="1117"/>
                  </a:cubicBezTo>
                  <a:lnTo>
                    <a:pt x="4498" y="1117"/>
                  </a:lnTo>
                  <a:lnTo>
                    <a:pt x="4498" y="4064"/>
                  </a:lnTo>
                  <a:cubicBezTo>
                    <a:pt x="4498" y="4157"/>
                    <a:pt x="4560" y="4281"/>
                    <a:pt x="4653" y="4312"/>
                  </a:cubicBezTo>
                  <a:cubicBezTo>
                    <a:pt x="4684" y="4343"/>
                    <a:pt x="4746" y="4374"/>
                    <a:pt x="4808" y="4374"/>
                  </a:cubicBezTo>
                  <a:cubicBezTo>
                    <a:pt x="4839" y="4374"/>
                    <a:pt x="4901" y="4343"/>
                    <a:pt x="4963" y="4312"/>
                  </a:cubicBezTo>
                  <a:lnTo>
                    <a:pt x="5304" y="4126"/>
                  </a:lnTo>
                  <a:lnTo>
                    <a:pt x="5615" y="4312"/>
                  </a:lnTo>
                  <a:cubicBezTo>
                    <a:pt x="5646" y="4343"/>
                    <a:pt x="5692" y="4359"/>
                    <a:pt x="5743" y="4359"/>
                  </a:cubicBezTo>
                  <a:cubicBezTo>
                    <a:pt x="5793" y="4359"/>
                    <a:pt x="5847" y="4343"/>
                    <a:pt x="5894" y="4312"/>
                  </a:cubicBezTo>
                  <a:cubicBezTo>
                    <a:pt x="5987" y="4250"/>
                    <a:pt x="6049" y="4157"/>
                    <a:pt x="6049" y="4064"/>
                  </a:cubicBezTo>
                  <a:lnTo>
                    <a:pt x="6049" y="1117"/>
                  </a:lnTo>
                  <a:close/>
                  <a:moveTo>
                    <a:pt x="10981" y="9430"/>
                  </a:moveTo>
                  <a:lnTo>
                    <a:pt x="12687" y="9741"/>
                  </a:lnTo>
                  <a:lnTo>
                    <a:pt x="12718" y="9741"/>
                  </a:lnTo>
                  <a:cubicBezTo>
                    <a:pt x="12718" y="9772"/>
                    <a:pt x="12718" y="9772"/>
                    <a:pt x="12718" y="9772"/>
                  </a:cubicBezTo>
                  <a:lnTo>
                    <a:pt x="12470" y="10051"/>
                  </a:lnTo>
                  <a:cubicBezTo>
                    <a:pt x="12408" y="10082"/>
                    <a:pt x="12377" y="10144"/>
                    <a:pt x="12377" y="10206"/>
                  </a:cubicBezTo>
                  <a:cubicBezTo>
                    <a:pt x="12377" y="10268"/>
                    <a:pt x="12408" y="10330"/>
                    <a:pt x="12470" y="10392"/>
                  </a:cubicBezTo>
                  <a:lnTo>
                    <a:pt x="13183" y="11136"/>
                  </a:lnTo>
                  <a:lnTo>
                    <a:pt x="12656" y="11633"/>
                  </a:lnTo>
                  <a:lnTo>
                    <a:pt x="11943" y="10888"/>
                  </a:lnTo>
                  <a:cubicBezTo>
                    <a:pt x="11881" y="10842"/>
                    <a:pt x="11819" y="10819"/>
                    <a:pt x="11760" y="10819"/>
                  </a:cubicBezTo>
                  <a:cubicBezTo>
                    <a:pt x="11702" y="10819"/>
                    <a:pt x="11648" y="10842"/>
                    <a:pt x="11601" y="10888"/>
                  </a:cubicBezTo>
                  <a:lnTo>
                    <a:pt x="11322" y="11167"/>
                  </a:lnTo>
                  <a:lnTo>
                    <a:pt x="11291" y="11167"/>
                  </a:lnTo>
                  <a:lnTo>
                    <a:pt x="11291" y="11136"/>
                  </a:lnTo>
                  <a:lnTo>
                    <a:pt x="10981" y="9430"/>
                  </a:lnTo>
                  <a:close/>
                  <a:moveTo>
                    <a:pt x="4963" y="1"/>
                  </a:moveTo>
                  <a:cubicBezTo>
                    <a:pt x="4715" y="1"/>
                    <a:pt x="4498" y="218"/>
                    <a:pt x="4498" y="466"/>
                  </a:cubicBezTo>
                  <a:lnTo>
                    <a:pt x="4498" y="714"/>
                  </a:lnTo>
                  <a:lnTo>
                    <a:pt x="2047" y="714"/>
                  </a:lnTo>
                  <a:cubicBezTo>
                    <a:pt x="1644" y="714"/>
                    <a:pt x="1303" y="1024"/>
                    <a:pt x="1272" y="1427"/>
                  </a:cubicBezTo>
                  <a:lnTo>
                    <a:pt x="683" y="1427"/>
                  </a:lnTo>
                  <a:cubicBezTo>
                    <a:pt x="310" y="1427"/>
                    <a:pt x="0" y="1738"/>
                    <a:pt x="0" y="2110"/>
                  </a:cubicBezTo>
                  <a:lnTo>
                    <a:pt x="0" y="9275"/>
                  </a:lnTo>
                  <a:cubicBezTo>
                    <a:pt x="0" y="9679"/>
                    <a:pt x="310" y="9958"/>
                    <a:pt x="683" y="9958"/>
                  </a:cubicBezTo>
                  <a:lnTo>
                    <a:pt x="2358" y="9958"/>
                  </a:lnTo>
                  <a:cubicBezTo>
                    <a:pt x="2606" y="9958"/>
                    <a:pt x="2606" y="9554"/>
                    <a:pt x="2358" y="9554"/>
                  </a:cubicBezTo>
                  <a:lnTo>
                    <a:pt x="683" y="9554"/>
                  </a:lnTo>
                  <a:cubicBezTo>
                    <a:pt x="527" y="9554"/>
                    <a:pt x="403" y="9430"/>
                    <a:pt x="403" y="9275"/>
                  </a:cubicBezTo>
                  <a:lnTo>
                    <a:pt x="403" y="2110"/>
                  </a:lnTo>
                  <a:cubicBezTo>
                    <a:pt x="403" y="1971"/>
                    <a:pt x="503" y="1857"/>
                    <a:pt x="635" y="1857"/>
                  </a:cubicBezTo>
                  <a:cubicBezTo>
                    <a:pt x="651" y="1857"/>
                    <a:pt x="666" y="1859"/>
                    <a:pt x="683" y="1862"/>
                  </a:cubicBezTo>
                  <a:lnTo>
                    <a:pt x="1272" y="1862"/>
                  </a:lnTo>
                  <a:lnTo>
                    <a:pt x="1272" y="7786"/>
                  </a:lnTo>
                  <a:cubicBezTo>
                    <a:pt x="1272" y="8221"/>
                    <a:pt x="1613" y="8562"/>
                    <a:pt x="2047" y="8562"/>
                  </a:cubicBezTo>
                  <a:lnTo>
                    <a:pt x="6297" y="8562"/>
                  </a:lnTo>
                  <a:cubicBezTo>
                    <a:pt x="6545" y="8562"/>
                    <a:pt x="6762" y="8748"/>
                    <a:pt x="6793" y="8996"/>
                  </a:cubicBezTo>
                  <a:cubicBezTo>
                    <a:pt x="6793" y="9089"/>
                    <a:pt x="6886" y="9182"/>
                    <a:pt x="6979" y="9182"/>
                  </a:cubicBezTo>
                  <a:cubicBezTo>
                    <a:pt x="7073" y="9182"/>
                    <a:pt x="7166" y="9089"/>
                    <a:pt x="7197" y="8996"/>
                  </a:cubicBezTo>
                  <a:cubicBezTo>
                    <a:pt x="7197" y="8748"/>
                    <a:pt x="7414" y="8562"/>
                    <a:pt x="7662" y="8562"/>
                  </a:cubicBezTo>
                  <a:lnTo>
                    <a:pt x="11943" y="8562"/>
                  </a:lnTo>
                  <a:cubicBezTo>
                    <a:pt x="12346" y="8562"/>
                    <a:pt x="12718" y="8221"/>
                    <a:pt x="12718" y="7786"/>
                  </a:cubicBezTo>
                  <a:lnTo>
                    <a:pt x="12718" y="1862"/>
                  </a:lnTo>
                  <a:lnTo>
                    <a:pt x="13276" y="1862"/>
                  </a:lnTo>
                  <a:cubicBezTo>
                    <a:pt x="13432" y="1862"/>
                    <a:pt x="13556" y="1986"/>
                    <a:pt x="13556" y="2141"/>
                  </a:cubicBezTo>
                  <a:lnTo>
                    <a:pt x="13556" y="9306"/>
                  </a:lnTo>
                  <a:cubicBezTo>
                    <a:pt x="13556" y="9430"/>
                    <a:pt x="13432" y="9554"/>
                    <a:pt x="13276" y="9554"/>
                  </a:cubicBezTo>
                  <a:lnTo>
                    <a:pt x="13059" y="9554"/>
                  </a:lnTo>
                  <a:cubicBezTo>
                    <a:pt x="12966" y="9430"/>
                    <a:pt x="12873" y="9368"/>
                    <a:pt x="12749" y="9337"/>
                  </a:cubicBezTo>
                  <a:lnTo>
                    <a:pt x="10950" y="9027"/>
                  </a:lnTo>
                  <a:cubicBezTo>
                    <a:pt x="10921" y="9020"/>
                    <a:pt x="10892" y="9016"/>
                    <a:pt x="10864" y="9016"/>
                  </a:cubicBezTo>
                  <a:cubicBezTo>
                    <a:pt x="10655" y="9016"/>
                    <a:pt x="10492" y="9211"/>
                    <a:pt x="10547" y="9430"/>
                  </a:cubicBezTo>
                  <a:lnTo>
                    <a:pt x="10547" y="9554"/>
                  </a:lnTo>
                  <a:lnTo>
                    <a:pt x="3164" y="9554"/>
                  </a:lnTo>
                  <a:cubicBezTo>
                    <a:pt x="2885" y="9554"/>
                    <a:pt x="2885" y="9958"/>
                    <a:pt x="3164" y="9958"/>
                  </a:cubicBezTo>
                  <a:lnTo>
                    <a:pt x="10640" y="9958"/>
                  </a:lnTo>
                  <a:lnTo>
                    <a:pt x="10857" y="11199"/>
                  </a:lnTo>
                  <a:cubicBezTo>
                    <a:pt x="10897" y="11439"/>
                    <a:pt x="11092" y="11576"/>
                    <a:pt x="11292" y="11576"/>
                  </a:cubicBezTo>
                  <a:cubicBezTo>
                    <a:pt x="11402" y="11576"/>
                    <a:pt x="11513" y="11535"/>
                    <a:pt x="11601" y="11447"/>
                  </a:cubicBezTo>
                  <a:lnTo>
                    <a:pt x="11725" y="11292"/>
                  </a:lnTo>
                  <a:lnTo>
                    <a:pt x="12408" y="11943"/>
                  </a:lnTo>
                  <a:cubicBezTo>
                    <a:pt x="12470" y="12021"/>
                    <a:pt x="12563" y="12059"/>
                    <a:pt x="12660" y="12059"/>
                  </a:cubicBezTo>
                  <a:cubicBezTo>
                    <a:pt x="12757" y="12059"/>
                    <a:pt x="12858" y="12021"/>
                    <a:pt x="12935" y="11943"/>
                  </a:cubicBezTo>
                  <a:lnTo>
                    <a:pt x="13494" y="11416"/>
                  </a:lnTo>
                  <a:cubicBezTo>
                    <a:pt x="13556" y="11323"/>
                    <a:pt x="13587" y="11230"/>
                    <a:pt x="13587" y="11136"/>
                  </a:cubicBezTo>
                  <a:cubicBezTo>
                    <a:pt x="13587" y="11043"/>
                    <a:pt x="13556" y="10950"/>
                    <a:pt x="13494" y="10857"/>
                  </a:cubicBezTo>
                  <a:lnTo>
                    <a:pt x="12811" y="10206"/>
                  </a:lnTo>
                  <a:lnTo>
                    <a:pt x="12966" y="10082"/>
                  </a:lnTo>
                  <a:cubicBezTo>
                    <a:pt x="12997" y="10051"/>
                    <a:pt x="13028" y="10020"/>
                    <a:pt x="13028" y="9958"/>
                  </a:cubicBezTo>
                  <a:lnTo>
                    <a:pt x="13276" y="9958"/>
                  </a:lnTo>
                  <a:cubicBezTo>
                    <a:pt x="13649" y="9958"/>
                    <a:pt x="13959" y="9679"/>
                    <a:pt x="13959" y="9275"/>
                  </a:cubicBezTo>
                  <a:lnTo>
                    <a:pt x="13959" y="2110"/>
                  </a:lnTo>
                  <a:cubicBezTo>
                    <a:pt x="13959" y="1738"/>
                    <a:pt x="13649" y="1427"/>
                    <a:pt x="13276" y="1427"/>
                  </a:cubicBezTo>
                  <a:lnTo>
                    <a:pt x="12718" y="1427"/>
                  </a:lnTo>
                  <a:cubicBezTo>
                    <a:pt x="12687" y="1024"/>
                    <a:pt x="12346" y="714"/>
                    <a:pt x="11943" y="714"/>
                  </a:cubicBezTo>
                  <a:lnTo>
                    <a:pt x="9988" y="714"/>
                  </a:lnTo>
                  <a:cubicBezTo>
                    <a:pt x="9802" y="776"/>
                    <a:pt x="9802" y="1024"/>
                    <a:pt x="9988" y="1117"/>
                  </a:cubicBezTo>
                  <a:lnTo>
                    <a:pt x="11943" y="1117"/>
                  </a:lnTo>
                  <a:cubicBezTo>
                    <a:pt x="12129" y="1117"/>
                    <a:pt x="12284" y="1272"/>
                    <a:pt x="12284" y="1459"/>
                  </a:cubicBezTo>
                  <a:lnTo>
                    <a:pt x="12284" y="7786"/>
                  </a:lnTo>
                  <a:cubicBezTo>
                    <a:pt x="12284" y="7973"/>
                    <a:pt x="12129" y="8159"/>
                    <a:pt x="11943" y="8159"/>
                  </a:cubicBezTo>
                  <a:lnTo>
                    <a:pt x="7662" y="8159"/>
                  </a:lnTo>
                  <a:cubicBezTo>
                    <a:pt x="7507" y="8159"/>
                    <a:pt x="7321" y="8190"/>
                    <a:pt x="7197" y="8283"/>
                  </a:cubicBezTo>
                  <a:lnTo>
                    <a:pt x="7197" y="1583"/>
                  </a:lnTo>
                  <a:cubicBezTo>
                    <a:pt x="7197" y="1334"/>
                    <a:pt x="7414" y="1117"/>
                    <a:pt x="7662" y="1117"/>
                  </a:cubicBezTo>
                  <a:lnTo>
                    <a:pt x="9182" y="1117"/>
                  </a:lnTo>
                  <a:cubicBezTo>
                    <a:pt x="9193" y="1121"/>
                    <a:pt x="9204" y="1122"/>
                    <a:pt x="9214" y="1122"/>
                  </a:cubicBezTo>
                  <a:cubicBezTo>
                    <a:pt x="9383" y="1122"/>
                    <a:pt x="9388" y="704"/>
                    <a:pt x="9228" y="704"/>
                  </a:cubicBezTo>
                  <a:cubicBezTo>
                    <a:pt x="9214" y="704"/>
                    <a:pt x="9199" y="707"/>
                    <a:pt x="9182" y="714"/>
                  </a:cubicBezTo>
                  <a:lnTo>
                    <a:pt x="7662" y="714"/>
                  </a:lnTo>
                  <a:cubicBezTo>
                    <a:pt x="7491" y="931"/>
                    <a:pt x="7235" y="1040"/>
                    <a:pt x="6979" y="1040"/>
                  </a:cubicBezTo>
                  <a:cubicBezTo>
                    <a:pt x="6724" y="1040"/>
                    <a:pt x="6468" y="931"/>
                    <a:pt x="6297" y="714"/>
                  </a:cubicBezTo>
                  <a:lnTo>
                    <a:pt x="6049" y="714"/>
                  </a:lnTo>
                  <a:lnTo>
                    <a:pt x="6049" y="466"/>
                  </a:lnTo>
                  <a:cubicBezTo>
                    <a:pt x="6049" y="218"/>
                    <a:pt x="5832" y="1"/>
                    <a:pt x="55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6" name="Google Shape;12836;p24"/>
            <p:cNvSpPr/>
            <p:nvPr/>
          </p:nvSpPr>
          <p:spPr>
            <a:xfrm>
              <a:off x="7778550" y="3139800"/>
              <a:ext cx="40350" cy="10900"/>
            </a:xfrm>
            <a:custGeom>
              <a:avLst/>
              <a:gdLst/>
              <a:ahLst/>
              <a:cxnLst/>
              <a:rect l="l" t="t" r="r" b="b"/>
              <a:pathLst>
                <a:path w="1614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365" y="435"/>
                  </a:lnTo>
                  <a:cubicBezTo>
                    <a:pt x="1614" y="435"/>
                    <a:pt x="1614" y="1"/>
                    <a:pt x="13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7" name="Google Shape;12837;p24"/>
            <p:cNvSpPr/>
            <p:nvPr/>
          </p:nvSpPr>
          <p:spPr>
            <a:xfrm>
              <a:off x="7780875" y="3163600"/>
              <a:ext cx="36875" cy="9850"/>
            </a:xfrm>
            <a:custGeom>
              <a:avLst/>
              <a:gdLst/>
              <a:ahLst/>
              <a:cxnLst/>
              <a:rect l="l" t="t" r="r" b="b"/>
              <a:pathLst>
                <a:path w="1475" h="394" extrusionOk="0">
                  <a:moveTo>
                    <a:pt x="1319" y="0"/>
                  </a:moveTo>
                  <a:cubicBezTo>
                    <a:pt x="1305" y="0"/>
                    <a:pt x="1289" y="3"/>
                    <a:pt x="1272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383"/>
                  </a:cubicBezTo>
                  <a:lnTo>
                    <a:pt x="1272" y="383"/>
                  </a:lnTo>
                  <a:cubicBezTo>
                    <a:pt x="1289" y="390"/>
                    <a:pt x="1305" y="393"/>
                    <a:pt x="1319" y="393"/>
                  </a:cubicBezTo>
                  <a:cubicBezTo>
                    <a:pt x="1474" y="393"/>
                    <a:pt x="1474" y="0"/>
                    <a:pt x="13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8" name="Google Shape;12838;p24"/>
            <p:cNvSpPr/>
            <p:nvPr/>
          </p:nvSpPr>
          <p:spPr>
            <a:xfrm>
              <a:off x="7778550" y="3186350"/>
              <a:ext cx="40350" cy="10875"/>
            </a:xfrm>
            <a:custGeom>
              <a:avLst/>
              <a:gdLst/>
              <a:ahLst/>
              <a:cxnLst/>
              <a:rect l="l" t="t" r="r" b="b"/>
              <a:pathLst>
                <a:path w="1614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1365" y="434"/>
                  </a:lnTo>
                  <a:cubicBezTo>
                    <a:pt x="1614" y="434"/>
                    <a:pt x="1614" y="0"/>
                    <a:pt x="13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39" name="Google Shape;12839;p24"/>
            <p:cNvSpPr/>
            <p:nvPr/>
          </p:nvSpPr>
          <p:spPr>
            <a:xfrm>
              <a:off x="7778550" y="32103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0" name="Google Shape;12840;p24"/>
            <p:cNvSpPr/>
            <p:nvPr/>
          </p:nvSpPr>
          <p:spPr>
            <a:xfrm>
              <a:off x="7778550" y="32352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1" name="Google Shape;12841;p24"/>
            <p:cNvSpPr/>
            <p:nvPr/>
          </p:nvSpPr>
          <p:spPr>
            <a:xfrm>
              <a:off x="7778550" y="32600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2" name="Google Shape;12842;p24"/>
            <p:cNvSpPr/>
            <p:nvPr/>
          </p:nvSpPr>
          <p:spPr>
            <a:xfrm>
              <a:off x="7917375" y="3210375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3" name="Google Shape;12843;p24"/>
            <p:cNvSpPr/>
            <p:nvPr/>
          </p:nvSpPr>
          <p:spPr>
            <a:xfrm>
              <a:off x="7917375" y="3235200"/>
              <a:ext cx="97725" cy="10100"/>
            </a:xfrm>
            <a:custGeom>
              <a:avLst/>
              <a:gdLst/>
              <a:ahLst/>
              <a:cxnLst/>
              <a:rect l="l" t="t" r="r" b="b"/>
              <a:pathLst>
                <a:path w="39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0"/>
                    <a:pt x="36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4" name="Google Shape;12844;p24"/>
            <p:cNvSpPr/>
            <p:nvPr/>
          </p:nvSpPr>
          <p:spPr>
            <a:xfrm>
              <a:off x="7917375" y="3260000"/>
              <a:ext cx="97725" cy="10125"/>
            </a:xfrm>
            <a:custGeom>
              <a:avLst/>
              <a:gdLst/>
              <a:ahLst/>
              <a:cxnLst/>
              <a:rect l="l" t="t" r="r" b="b"/>
              <a:pathLst>
                <a:path w="3909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3629" y="404"/>
                  </a:lnTo>
                  <a:cubicBezTo>
                    <a:pt x="3909" y="404"/>
                    <a:pt x="3909" y="1"/>
                    <a:pt x="36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5" name="Google Shape;12845;p24"/>
            <p:cNvSpPr/>
            <p:nvPr/>
          </p:nvSpPr>
          <p:spPr>
            <a:xfrm>
              <a:off x="7921250" y="3132050"/>
              <a:ext cx="89975" cy="63625"/>
            </a:xfrm>
            <a:custGeom>
              <a:avLst/>
              <a:gdLst/>
              <a:ahLst/>
              <a:cxnLst/>
              <a:rect l="l" t="t" r="r" b="b"/>
              <a:pathLst>
                <a:path w="3599" h="2545" extrusionOk="0">
                  <a:moveTo>
                    <a:pt x="3133" y="404"/>
                  </a:moveTo>
                  <a:cubicBezTo>
                    <a:pt x="3164" y="404"/>
                    <a:pt x="3195" y="435"/>
                    <a:pt x="3195" y="466"/>
                  </a:cubicBezTo>
                  <a:lnTo>
                    <a:pt x="3195" y="2079"/>
                  </a:lnTo>
                  <a:cubicBezTo>
                    <a:pt x="3195" y="2110"/>
                    <a:pt x="3164" y="2110"/>
                    <a:pt x="3133" y="2110"/>
                  </a:cubicBezTo>
                  <a:lnTo>
                    <a:pt x="465" y="2110"/>
                  </a:lnTo>
                  <a:cubicBezTo>
                    <a:pt x="434" y="2110"/>
                    <a:pt x="403" y="2110"/>
                    <a:pt x="403" y="2079"/>
                  </a:cubicBezTo>
                  <a:lnTo>
                    <a:pt x="403" y="466"/>
                  </a:lnTo>
                  <a:cubicBezTo>
                    <a:pt x="403" y="435"/>
                    <a:pt x="434" y="404"/>
                    <a:pt x="465" y="404"/>
                  </a:cubicBezTo>
                  <a:close/>
                  <a:moveTo>
                    <a:pt x="465" y="1"/>
                  </a:moveTo>
                  <a:cubicBezTo>
                    <a:pt x="217" y="1"/>
                    <a:pt x="0" y="187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217" y="2544"/>
                    <a:pt x="465" y="2544"/>
                  </a:cubicBezTo>
                  <a:lnTo>
                    <a:pt x="3133" y="2544"/>
                  </a:lnTo>
                  <a:cubicBezTo>
                    <a:pt x="3381" y="2544"/>
                    <a:pt x="3598" y="2327"/>
                    <a:pt x="3598" y="2079"/>
                  </a:cubicBezTo>
                  <a:lnTo>
                    <a:pt x="3598" y="466"/>
                  </a:lnTo>
                  <a:cubicBezTo>
                    <a:pt x="3598" y="218"/>
                    <a:pt x="3381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46" name="Google Shape;12846;p24"/>
          <p:cNvGrpSpPr/>
          <p:nvPr/>
        </p:nvGrpSpPr>
        <p:grpSpPr>
          <a:xfrm>
            <a:off x="7745340" y="1769836"/>
            <a:ext cx="349000" cy="297025"/>
            <a:chOff x="6217500" y="3088625"/>
            <a:chExt cx="349000" cy="297025"/>
          </a:xfrm>
        </p:grpSpPr>
        <p:sp>
          <p:nvSpPr>
            <p:cNvPr id="12847" name="Google Shape;12847;p24"/>
            <p:cNvSpPr/>
            <p:nvPr/>
          </p:nvSpPr>
          <p:spPr>
            <a:xfrm>
              <a:off x="6484275" y="3139025"/>
              <a:ext cx="9325" cy="10125"/>
            </a:xfrm>
            <a:custGeom>
              <a:avLst/>
              <a:gdLst/>
              <a:ahLst/>
              <a:cxnLst/>
              <a:rect l="l" t="t" r="r" b="b"/>
              <a:pathLst>
                <a:path w="373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cubicBezTo>
                    <a:pt x="276" y="404"/>
                    <a:pt x="365" y="319"/>
                    <a:pt x="372" y="203"/>
                  </a:cubicBezTo>
                  <a:lnTo>
                    <a:pt x="372" y="203"/>
                  </a:lnTo>
                  <a:cubicBezTo>
                    <a:pt x="372" y="208"/>
                    <a:pt x="373" y="213"/>
                    <a:pt x="373" y="218"/>
                  </a:cubicBezTo>
                  <a:lnTo>
                    <a:pt x="373" y="187"/>
                  </a:lnTo>
                  <a:cubicBezTo>
                    <a:pt x="373" y="192"/>
                    <a:pt x="372" y="197"/>
                    <a:pt x="372" y="203"/>
                  </a:cubicBezTo>
                  <a:cubicBezTo>
                    <a:pt x="365" y="86"/>
                    <a:pt x="276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8" name="Google Shape;12848;p24"/>
            <p:cNvSpPr/>
            <p:nvPr/>
          </p:nvSpPr>
          <p:spPr>
            <a:xfrm>
              <a:off x="6504000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1"/>
                  </a:moveTo>
                  <a:cubicBezTo>
                    <a:pt x="1" y="1"/>
                    <a:pt x="244" y="302"/>
                    <a:pt x="378" y="302"/>
                  </a:cubicBezTo>
                  <a:cubicBezTo>
                    <a:pt x="421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49" name="Google Shape;12849;p24"/>
            <p:cNvSpPr/>
            <p:nvPr/>
          </p:nvSpPr>
          <p:spPr>
            <a:xfrm>
              <a:off x="6524950" y="31390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1"/>
                  </a:moveTo>
                  <a:cubicBezTo>
                    <a:pt x="0" y="1"/>
                    <a:pt x="244" y="302"/>
                    <a:pt x="377" y="302"/>
                  </a:cubicBezTo>
                  <a:cubicBezTo>
                    <a:pt x="420" y="302"/>
                    <a:pt x="452" y="270"/>
                    <a:pt x="452" y="187"/>
                  </a:cubicBezTo>
                  <a:cubicBezTo>
                    <a:pt x="452" y="94"/>
                    <a:pt x="359" y="1"/>
                    <a:pt x="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0" name="Google Shape;12850;p24"/>
            <p:cNvSpPr/>
            <p:nvPr/>
          </p:nvSpPr>
          <p:spPr>
            <a:xfrm>
              <a:off x="6217500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1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23"/>
                  </a:lnTo>
                  <a:lnTo>
                    <a:pt x="404" y="2823"/>
                  </a:lnTo>
                  <a:lnTo>
                    <a:pt x="404" y="1583"/>
                  </a:lnTo>
                  <a:close/>
                  <a:moveTo>
                    <a:pt x="13556" y="3258"/>
                  </a:moveTo>
                  <a:lnTo>
                    <a:pt x="13556" y="11478"/>
                  </a:lnTo>
                  <a:lnTo>
                    <a:pt x="404" y="11478"/>
                  </a:lnTo>
                  <a:lnTo>
                    <a:pt x="404" y="3258"/>
                  </a:lnTo>
                  <a:close/>
                  <a:moveTo>
                    <a:pt x="683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11478"/>
                  </a:lnTo>
                  <a:cubicBezTo>
                    <a:pt x="1" y="11695"/>
                    <a:pt x="187" y="11881"/>
                    <a:pt x="404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64" y="1"/>
                    <a:pt x="45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1" name="Google Shape;12851;p24"/>
            <p:cNvSpPr/>
            <p:nvPr/>
          </p:nvSpPr>
          <p:spPr>
            <a:xfrm>
              <a:off x="6274900" y="3185575"/>
              <a:ext cx="233425" cy="79900"/>
            </a:xfrm>
            <a:custGeom>
              <a:avLst/>
              <a:gdLst/>
              <a:ahLst/>
              <a:cxnLst/>
              <a:rect l="l" t="t" r="r" b="b"/>
              <a:pathLst>
                <a:path w="9337" h="3196" extrusionOk="0">
                  <a:moveTo>
                    <a:pt x="2978" y="403"/>
                  </a:moveTo>
                  <a:lnTo>
                    <a:pt x="2978" y="2792"/>
                  </a:lnTo>
                  <a:lnTo>
                    <a:pt x="434" y="2792"/>
                  </a:lnTo>
                  <a:lnTo>
                    <a:pt x="434" y="403"/>
                  </a:lnTo>
                  <a:close/>
                  <a:moveTo>
                    <a:pt x="403" y="0"/>
                  </a:moveTo>
                  <a:cubicBezTo>
                    <a:pt x="186" y="0"/>
                    <a:pt x="0" y="155"/>
                    <a:pt x="0" y="372"/>
                  </a:cubicBezTo>
                  <a:lnTo>
                    <a:pt x="0" y="2823"/>
                  </a:lnTo>
                  <a:cubicBezTo>
                    <a:pt x="0" y="3040"/>
                    <a:pt x="186" y="3195"/>
                    <a:pt x="403" y="3195"/>
                  </a:cubicBezTo>
                  <a:lnTo>
                    <a:pt x="8965" y="3195"/>
                  </a:lnTo>
                  <a:cubicBezTo>
                    <a:pt x="9182" y="3195"/>
                    <a:pt x="9337" y="3040"/>
                    <a:pt x="9337" y="2823"/>
                  </a:cubicBezTo>
                  <a:lnTo>
                    <a:pt x="9337" y="372"/>
                  </a:lnTo>
                  <a:cubicBezTo>
                    <a:pt x="9337" y="155"/>
                    <a:pt x="9182" y="0"/>
                    <a:pt x="8965" y="0"/>
                  </a:cubicBezTo>
                  <a:lnTo>
                    <a:pt x="6514" y="0"/>
                  </a:lnTo>
                  <a:cubicBezTo>
                    <a:pt x="6235" y="0"/>
                    <a:pt x="6235" y="403"/>
                    <a:pt x="6514" y="403"/>
                  </a:cubicBezTo>
                  <a:lnTo>
                    <a:pt x="8965" y="403"/>
                  </a:lnTo>
                  <a:lnTo>
                    <a:pt x="8965" y="2792"/>
                  </a:lnTo>
                  <a:lnTo>
                    <a:pt x="3381" y="2792"/>
                  </a:lnTo>
                  <a:lnTo>
                    <a:pt x="3381" y="403"/>
                  </a:lnTo>
                  <a:lnTo>
                    <a:pt x="5708" y="403"/>
                  </a:lnTo>
                  <a:cubicBezTo>
                    <a:pt x="5956" y="403"/>
                    <a:pt x="5956" y="0"/>
                    <a:pt x="57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2" name="Google Shape;12852;p24"/>
            <p:cNvSpPr/>
            <p:nvPr/>
          </p:nvSpPr>
          <p:spPr>
            <a:xfrm>
              <a:off x="6274900" y="3279400"/>
              <a:ext cx="233425" cy="80675"/>
            </a:xfrm>
            <a:custGeom>
              <a:avLst/>
              <a:gdLst/>
              <a:ahLst/>
              <a:cxnLst/>
              <a:rect l="l" t="t" r="r" b="b"/>
              <a:pathLst>
                <a:path w="9337" h="3227" extrusionOk="0">
                  <a:moveTo>
                    <a:pt x="8934" y="435"/>
                  </a:moveTo>
                  <a:lnTo>
                    <a:pt x="8965" y="2823"/>
                  </a:lnTo>
                  <a:lnTo>
                    <a:pt x="6390" y="2823"/>
                  </a:lnTo>
                  <a:lnTo>
                    <a:pt x="6390" y="435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4"/>
                  </a:cubicBezTo>
                  <a:lnTo>
                    <a:pt x="0" y="2823"/>
                  </a:lnTo>
                  <a:cubicBezTo>
                    <a:pt x="0" y="3040"/>
                    <a:pt x="186" y="3226"/>
                    <a:pt x="403" y="3226"/>
                  </a:cubicBezTo>
                  <a:lnTo>
                    <a:pt x="1551" y="3226"/>
                  </a:lnTo>
                  <a:cubicBezTo>
                    <a:pt x="1830" y="3226"/>
                    <a:pt x="1830" y="2792"/>
                    <a:pt x="1551" y="2792"/>
                  </a:cubicBezTo>
                  <a:lnTo>
                    <a:pt x="403" y="2792"/>
                  </a:lnTo>
                  <a:lnTo>
                    <a:pt x="403" y="404"/>
                  </a:lnTo>
                  <a:lnTo>
                    <a:pt x="5987" y="404"/>
                  </a:lnTo>
                  <a:lnTo>
                    <a:pt x="5987" y="2792"/>
                  </a:lnTo>
                  <a:lnTo>
                    <a:pt x="2389" y="2792"/>
                  </a:lnTo>
                  <a:cubicBezTo>
                    <a:pt x="2109" y="2792"/>
                    <a:pt x="2109" y="3226"/>
                    <a:pt x="2389" y="3226"/>
                  </a:cubicBezTo>
                  <a:lnTo>
                    <a:pt x="8965" y="3226"/>
                  </a:lnTo>
                  <a:cubicBezTo>
                    <a:pt x="9182" y="3226"/>
                    <a:pt x="9337" y="3040"/>
                    <a:pt x="9337" y="2823"/>
                  </a:cubicBezTo>
                  <a:lnTo>
                    <a:pt x="9337" y="404"/>
                  </a:lnTo>
                  <a:cubicBezTo>
                    <a:pt x="9337" y="186"/>
                    <a:pt x="9182" y="0"/>
                    <a:pt x="89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3" name="Google Shape;12853;p24"/>
            <p:cNvSpPr/>
            <p:nvPr/>
          </p:nvSpPr>
          <p:spPr>
            <a:xfrm>
              <a:off x="6447050" y="3297225"/>
              <a:ext cx="38800" cy="45000"/>
            </a:xfrm>
            <a:custGeom>
              <a:avLst/>
              <a:gdLst/>
              <a:ahLst/>
              <a:cxnLst/>
              <a:rect l="l" t="t" r="r" b="b"/>
              <a:pathLst>
                <a:path w="1552" h="1800" extrusionOk="0">
                  <a:moveTo>
                    <a:pt x="776" y="745"/>
                  </a:moveTo>
                  <a:lnTo>
                    <a:pt x="900" y="1055"/>
                  </a:lnTo>
                  <a:lnTo>
                    <a:pt x="652" y="1055"/>
                  </a:lnTo>
                  <a:lnTo>
                    <a:pt x="776" y="745"/>
                  </a:lnTo>
                  <a:close/>
                  <a:moveTo>
                    <a:pt x="776" y="1"/>
                  </a:moveTo>
                  <a:cubicBezTo>
                    <a:pt x="683" y="1"/>
                    <a:pt x="590" y="63"/>
                    <a:pt x="559" y="156"/>
                  </a:cubicBezTo>
                  <a:lnTo>
                    <a:pt x="31" y="1521"/>
                  </a:lnTo>
                  <a:cubicBezTo>
                    <a:pt x="0" y="1614"/>
                    <a:pt x="62" y="1738"/>
                    <a:pt x="156" y="1769"/>
                  </a:cubicBezTo>
                  <a:lnTo>
                    <a:pt x="156" y="1800"/>
                  </a:lnTo>
                  <a:lnTo>
                    <a:pt x="249" y="1800"/>
                  </a:lnTo>
                  <a:cubicBezTo>
                    <a:pt x="311" y="1800"/>
                    <a:pt x="404" y="1738"/>
                    <a:pt x="435" y="1645"/>
                  </a:cubicBezTo>
                  <a:lnTo>
                    <a:pt x="497" y="1459"/>
                  </a:lnTo>
                  <a:lnTo>
                    <a:pt x="1055" y="1459"/>
                  </a:lnTo>
                  <a:lnTo>
                    <a:pt x="1148" y="1645"/>
                  </a:lnTo>
                  <a:cubicBezTo>
                    <a:pt x="1172" y="1740"/>
                    <a:pt x="1250" y="1780"/>
                    <a:pt x="1327" y="1780"/>
                  </a:cubicBezTo>
                  <a:cubicBezTo>
                    <a:pt x="1351" y="1780"/>
                    <a:pt x="1374" y="1776"/>
                    <a:pt x="1396" y="1769"/>
                  </a:cubicBezTo>
                  <a:cubicBezTo>
                    <a:pt x="1520" y="1738"/>
                    <a:pt x="1551" y="1614"/>
                    <a:pt x="1520" y="1521"/>
                  </a:cubicBezTo>
                  <a:lnTo>
                    <a:pt x="993" y="156"/>
                  </a:lnTo>
                  <a:cubicBezTo>
                    <a:pt x="962" y="63"/>
                    <a:pt x="869" y="1"/>
                    <a:pt x="7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4" name="Google Shape;12854;p24"/>
            <p:cNvSpPr/>
            <p:nvPr/>
          </p:nvSpPr>
          <p:spPr>
            <a:xfrm>
              <a:off x="6285750" y="3202125"/>
              <a:ext cx="59975" cy="45500"/>
            </a:xfrm>
            <a:custGeom>
              <a:avLst/>
              <a:gdLst/>
              <a:ahLst/>
              <a:cxnLst/>
              <a:rect l="l" t="t" r="r" b="b"/>
              <a:pathLst>
                <a:path w="2399" h="1820" extrusionOk="0">
                  <a:moveTo>
                    <a:pt x="1183" y="421"/>
                  </a:moveTo>
                  <a:cubicBezTo>
                    <a:pt x="1202" y="421"/>
                    <a:pt x="1221" y="422"/>
                    <a:pt x="1241" y="424"/>
                  </a:cubicBezTo>
                  <a:cubicBezTo>
                    <a:pt x="1520" y="424"/>
                    <a:pt x="1737" y="641"/>
                    <a:pt x="1737" y="920"/>
                  </a:cubicBezTo>
                  <a:cubicBezTo>
                    <a:pt x="1737" y="951"/>
                    <a:pt x="1706" y="1013"/>
                    <a:pt x="1706" y="1075"/>
                  </a:cubicBezTo>
                  <a:lnTo>
                    <a:pt x="1644" y="1013"/>
                  </a:lnTo>
                  <a:cubicBezTo>
                    <a:pt x="1601" y="970"/>
                    <a:pt x="1551" y="952"/>
                    <a:pt x="1503" y="952"/>
                  </a:cubicBezTo>
                  <a:cubicBezTo>
                    <a:pt x="1343" y="952"/>
                    <a:pt x="1199" y="1149"/>
                    <a:pt x="1365" y="1292"/>
                  </a:cubicBezTo>
                  <a:lnTo>
                    <a:pt x="1427" y="1354"/>
                  </a:lnTo>
                  <a:cubicBezTo>
                    <a:pt x="1365" y="1385"/>
                    <a:pt x="1303" y="1385"/>
                    <a:pt x="1241" y="1385"/>
                  </a:cubicBezTo>
                  <a:cubicBezTo>
                    <a:pt x="1221" y="1387"/>
                    <a:pt x="1202" y="1388"/>
                    <a:pt x="1183" y="1388"/>
                  </a:cubicBezTo>
                  <a:cubicBezTo>
                    <a:pt x="547" y="1388"/>
                    <a:pt x="547" y="421"/>
                    <a:pt x="1183" y="421"/>
                  </a:cubicBezTo>
                  <a:close/>
                  <a:moveTo>
                    <a:pt x="1241" y="0"/>
                  </a:moveTo>
                  <a:cubicBezTo>
                    <a:pt x="1100" y="0"/>
                    <a:pt x="952" y="35"/>
                    <a:pt x="807" y="114"/>
                  </a:cubicBezTo>
                  <a:cubicBezTo>
                    <a:pt x="0" y="579"/>
                    <a:pt x="311" y="1789"/>
                    <a:pt x="1241" y="1820"/>
                  </a:cubicBezTo>
                  <a:cubicBezTo>
                    <a:pt x="1396" y="1820"/>
                    <a:pt x="1582" y="1758"/>
                    <a:pt x="1706" y="1664"/>
                  </a:cubicBezTo>
                  <a:lnTo>
                    <a:pt x="1800" y="1727"/>
                  </a:lnTo>
                  <a:cubicBezTo>
                    <a:pt x="1831" y="1789"/>
                    <a:pt x="1862" y="1789"/>
                    <a:pt x="1924" y="1789"/>
                  </a:cubicBezTo>
                  <a:cubicBezTo>
                    <a:pt x="1986" y="1789"/>
                    <a:pt x="2048" y="1789"/>
                    <a:pt x="2079" y="1727"/>
                  </a:cubicBezTo>
                  <a:cubicBezTo>
                    <a:pt x="2141" y="1664"/>
                    <a:pt x="2141" y="1540"/>
                    <a:pt x="2079" y="1447"/>
                  </a:cubicBezTo>
                  <a:lnTo>
                    <a:pt x="2017" y="1385"/>
                  </a:lnTo>
                  <a:cubicBezTo>
                    <a:pt x="2398" y="724"/>
                    <a:pt x="1883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5" name="Google Shape;12855;p24"/>
            <p:cNvSpPr/>
            <p:nvPr/>
          </p:nvSpPr>
          <p:spPr>
            <a:xfrm>
              <a:off x="6371825" y="3208825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187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6" name="Google Shape;12856;p24"/>
            <p:cNvSpPr/>
            <p:nvPr/>
          </p:nvSpPr>
          <p:spPr>
            <a:xfrm>
              <a:off x="6371825" y="3232100"/>
              <a:ext cx="40350" cy="10100"/>
            </a:xfrm>
            <a:custGeom>
              <a:avLst/>
              <a:gdLst/>
              <a:ahLst/>
              <a:cxnLst/>
              <a:rect l="l" t="t" r="r" b="b"/>
              <a:pathLst>
                <a:path w="1614" h="404" extrusionOk="0">
                  <a:moveTo>
                    <a:pt x="280" y="0"/>
                  </a:moveTo>
                  <a:cubicBezTo>
                    <a:pt x="1" y="0"/>
                    <a:pt x="1" y="403"/>
                    <a:pt x="280" y="403"/>
                  </a:cubicBezTo>
                  <a:lnTo>
                    <a:pt x="1334" y="403"/>
                  </a:lnTo>
                  <a:cubicBezTo>
                    <a:pt x="1614" y="403"/>
                    <a:pt x="1614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7" name="Google Shape;12857;p24"/>
            <p:cNvSpPr/>
            <p:nvPr/>
          </p:nvSpPr>
          <p:spPr>
            <a:xfrm>
              <a:off x="6299875" y="3304175"/>
              <a:ext cx="111350" cy="10175"/>
            </a:xfrm>
            <a:custGeom>
              <a:avLst/>
              <a:gdLst/>
              <a:ahLst/>
              <a:cxnLst/>
              <a:rect l="l" t="t" r="r" b="b"/>
              <a:pathLst>
                <a:path w="4454" h="407" extrusionOk="0">
                  <a:moveTo>
                    <a:pt x="191" y="0"/>
                  </a:moveTo>
                  <a:cubicBezTo>
                    <a:pt x="1" y="0"/>
                    <a:pt x="1" y="407"/>
                    <a:pt x="191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4243" y="405"/>
                  </a:lnTo>
                  <a:cubicBezTo>
                    <a:pt x="4250" y="406"/>
                    <a:pt x="4257" y="407"/>
                    <a:pt x="4264" y="407"/>
                  </a:cubicBezTo>
                  <a:cubicBezTo>
                    <a:pt x="4454" y="407"/>
                    <a:pt x="4454" y="0"/>
                    <a:pt x="4264" y="0"/>
                  </a:cubicBezTo>
                  <a:cubicBezTo>
                    <a:pt x="4257" y="0"/>
                    <a:pt x="4250" y="1"/>
                    <a:pt x="424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58" name="Google Shape;12858;p24"/>
            <p:cNvSpPr/>
            <p:nvPr/>
          </p:nvSpPr>
          <p:spPr>
            <a:xfrm>
              <a:off x="6374150" y="3327475"/>
              <a:ext cx="37250" cy="10100"/>
            </a:xfrm>
            <a:custGeom>
              <a:avLst/>
              <a:gdLst/>
              <a:ahLst/>
              <a:cxnLst/>
              <a:rect l="l" t="t" r="r" b="b"/>
              <a:pathLst>
                <a:path w="1490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1272" y="404"/>
                  </a:lnTo>
                  <a:cubicBezTo>
                    <a:pt x="1396" y="404"/>
                    <a:pt x="1490" y="311"/>
                    <a:pt x="1490" y="187"/>
                  </a:cubicBezTo>
                  <a:cubicBezTo>
                    <a:pt x="1490" y="94"/>
                    <a:pt x="1396" y="1"/>
                    <a:pt x="1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59" name="Google Shape;12859;p24"/>
          <p:cNvGrpSpPr/>
          <p:nvPr/>
        </p:nvGrpSpPr>
        <p:grpSpPr>
          <a:xfrm>
            <a:off x="7826378" y="2261379"/>
            <a:ext cx="186925" cy="348975"/>
            <a:chOff x="7051925" y="1923875"/>
            <a:chExt cx="186925" cy="348975"/>
          </a:xfrm>
        </p:grpSpPr>
        <p:sp>
          <p:nvSpPr>
            <p:cNvPr id="12860" name="Google Shape;12860;p24"/>
            <p:cNvSpPr/>
            <p:nvPr/>
          </p:nvSpPr>
          <p:spPr>
            <a:xfrm>
              <a:off x="7051925" y="1923875"/>
              <a:ext cx="186925" cy="348975"/>
            </a:xfrm>
            <a:custGeom>
              <a:avLst/>
              <a:gdLst/>
              <a:ahLst/>
              <a:cxnLst/>
              <a:rect l="l" t="t" r="r" b="b"/>
              <a:pathLst>
                <a:path w="7477" h="13959" extrusionOk="0">
                  <a:moveTo>
                    <a:pt x="6825" y="403"/>
                  </a:moveTo>
                  <a:cubicBezTo>
                    <a:pt x="6949" y="403"/>
                    <a:pt x="7073" y="527"/>
                    <a:pt x="7073" y="651"/>
                  </a:cubicBezTo>
                  <a:lnTo>
                    <a:pt x="7073" y="1427"/>
                  </a:lnTo>
                  <a:lnTo>
                    <a:pt x="435" y="1427"/>
                  </a:lnTo>
                  <a:lnTo>
                    <a:pt x="435" y="651"/>
                  </a:lnTo>
                  <a:cubicBezTo>
                    <a:pt x="435" y="527"/>
                    <a:pt x="528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311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218" y="3567"/>
                  </a:cubicBezTo>
                  <a:cubicBezTo>
                    <a:pt x="342" y="3567"/>
                    <a:pt x="435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91" y="12128"/>
                  </a:lnTo>
                  <a:cubicBezTo>
                    <a:pt x="4467" y="12128"/>
                    <a:pt x="4374" y="12222"/>
                    <a:pt x="4374" y="12315"/>
                  </a:cubicBezTo>
                  <a:cubicBezTo>
                    <a:pt x="4374" y="12439"/>
                    <a:pt x="4467" y="12532"/>
                    <a:pt x="459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49" y="13555"/>
                    <a:pt x="6825" y="13555"/>
                  </a:cubicBezTo>
                  <a:lnTo>
                    <a:pt x="652" y="13555"/>
                  </a:lnTo>
                  <a:cubicBezTo>
                    <a:pt x="528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78" y="12532"/>
                    <a:pt x="3971" y="12439"/>
                    <a:pt x="3971" y="12315"/>
                  </a:cubicBezTo>
                  <a:cubicBezTo>
                    <a:pt x="3971" y="12222"/>
                    <a:pt x="3878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42" y="3970"/>
                    <a:pt x="218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311" y="13959"/>
                    <a:pt x="652" y="13959"/>
                  </a:cubicBezTo>
                  <a:lnTo>
                    <a:pt x="6825" y="13959"/>
                  </a:lnTo>
                  <a:cubicBezTo>
                    <a:pt x="7166" y="13959"/>
                    <a:pt x="7476" y="13679"/>
                    <a:pt x="7476" y="13307"/>
                  </a:cubicBezTo>
                  <a:lnTo>
                    <a:pt x="7476" y="651"/>
                  </a:lnTo>
                  <a:cubicBezTo>
                    <a:pt x="7476" y="279"/>
                    <a:pt x="7166" y="0"/>
                    <a:pt x="68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1" name="Google Shape;12861;p24"/>
            <p:cNvSpPr/>
            <p:nvPr/>
          </p:nvSpPr>
          <p:spPr>
            <a:xfrm>
              <a:off x="7082175" y="1992875"/>
              <a:ext cx="126425" cy="216775"/>
            </a:xfrm>
            <a:custGeom>
              <a:avLst/>
              <a:gdLst/>
              <a:ahLst/>
              <a:cxnLst/>
              <a:rect l="l" t="t" r="r" b="b"/>
              <a:pathLst>
                <a:path w="5057" h="8671" extrusionOk="0">
                  <a:moveTo>
                    <a:pt x="4622" y="404"/>
                  </a:moveTo>
                  <a:cubicBezTo>
                    <a:pt x="4622" y="404"/>
                    <a:pt x="4622" y="435"/>
                    <a:pt x="4622" y="435"/>
                  </a:cubicBezTo>
                  <a:lnTo>
                    <a:pt x="4622" y="6763"/>
                  </a:lnTo>
                  <a:cubicBezTo>
                    <a:pt x="4622" y="6794"/>
                    <a:pt x="4622" y="6794"/>
                    <a:pt x="4622" y="6794"/>
                  </a:cubicBezTo>
                  <a:lnTo>
                    <a:pt x="3319" y="6794"/>
                  </a:lnTo>
                  <a:lnTo>
                    <a:pt x="3319" y="6329"/>
                  </a:lnTo>
                  <a:cubicBezTo>
                    <a:pt x="3319" y="6142"/>
                    <a:pt x="3164" y="5987"/>
                    <a:pt x="2978" y="5987"/>
                  </a:cubicBezTo>
                  <a:lnTo>
                    <a:pt x="2079" y="5987"/>
                  </a:lnTo>
                  <a:cubicBezTo>
                    <a:pt x="1892" y="5987"/>
                    <a:pt x="1737" y="6142"/>
                    <a:pt x="1737" y="6329"/>
                  </a:cubicBezTo>
                  <a:lnTo>
                    <a:pt x="1737" y="6794"/>
                  </a:lnTo>
                  <a:lnTo>
                    <a:pt x="404" y="6794"/>
                  </a:lnTo>
                  <a:cubicBezTo>
                    <a:pt x="372" y="6794"/>
                    <a:pt x="372" y="6794"/>
                    <a:pt x="372" y="6763"/>
                  </a:cubicBezTo>
                  <a:lnTo>
                    <a:pt x="372" y="435"/>
                  </a:lnTo>
                  <a:cubicBezTo>
                    <a:pt x="372" y="435"/>
                    <a:pt x="372" y="404"/>
                    <a:pt x="404" y="404"/>
                  </a:cubicBezTo>
                  <a:close/>
                  <a:moveTo>
                    <a:pt x="2916" y="6391"/>
                  </a:moveTo>
                  <a:lnTo>
                    <a:pt x="2916" y="6980"/>
                  </a:lnTo>
                  <a:cubicBezTo>
                    <a:pt x="2916" y="7104"/>
                    <a:pt x="3009" y="7197"/>
                    <a:pt x="3164" y="7197"/>
                  </a:cubicBezTo>
                  <a:lnTo>
                    <a:pt x="3226" y="7197"/>
                  </a:lnTo>
                  <a:lnTo>
                    <a:pt x="2544" y="8190"/>
                  </a:lnTo>
                  <a:lnTo>
                    <a:pt x="1830" y="7197"/>
                  </a:lnTo>
                  <a:lnTo>
                    <a:pt x="1923" y="7197"/>
                  </a:lnTo>
                  <a:cubicBezTo>
                    <a:pt x="2048" y="7197"/>
                    <a:pt x="2141" y="7104"/>
                    <a:pt x="2141" y="6980"/>
                  </a:cubicBezTo>
                  <a:lnTo>
                    <a:pt x="2141" y="6391"/>
                  </a:lnTo>
                  <a:close/>
                  <a:moveTo>
                    <a:pt x="435" y="1"/>
                  </a:moveTo>
                  <a:cubicBezTo>
                    <a:pt x="186" y="1"/>
                    <a:pt x="0" y="218"/>
                    <a:pt x="0" y="435"/>
                  </a:cubicBezTo>
                  <a:lnTo>
                    <a:pt x="0" y="6763"/>
                  </a:lnTo>
                  <a:cubicBezTo>
                    <a:pt x="0" y="7011"/>
                    <a:pt x="186" y="7197"/>
                    <a:pt x="435" y="7197"/>
                  </a:cubicBezTo>
                  <a:lnTo>
                    <a:pt x="1365" y="7197"/>
                  </a:lnTo>
                  <a:cubicBezTo>
                    <a:pt x="1365" y="7228"/>
                    <a:pt x="1396" y="7228"/>
                    <a:pt x="1396" y="7259"/>
                  </a:cubicBezTo>
                  <a:lnTo>
                    <a:pt x="2265" y="8531"/>
                  </a:lnTo>
                  <a:cubicBezTo>
                    <a:pt x="2327" y="8624"/>
                    <a:pt x="2428" y="8671"/>
                    <a:pt x="2528" y="8671"/>
                  </a:cubicBezTo>
                  <a:cubicBezTo>
                    <a:pt x="2629" y="8671"/>
                    <a:pt x="2730" y="8624"/>
                    <a:pt x="2792" y="8531"/>
                  </a:cubicBezTo>
                  <a:lnTo>
                    <a:pt x="3692" y="7259"/>
                  </a:lnTo>
                  <a:cubicBezTo>
                    <a:pt x="3692" y="7259"/>
                    <a:pt x="3723" y="7228"/>
                    <a:pt x="3723" y="7197"/>
                  </a:cubicBezTo>
                  <a:lnTo>
                    <a:pt x="4622" y="7197"/>
                  </a:lnTo>
                  <a:cubicBezTo>
                    <a:pt x="4870" y="7197"/>
                    <a:pt x="5056" y="7011"/>
                    <a:pt x="5056" y="6763"/>
                  </a:cubicBezTo>
                  <a:lnTo>
                    <a:pt x="5056" y="435"/>
                  </a:lnTo>
                  <a:cubicBezTo>
                    <a:pt x="5056" y="218"/>
                    <a:pt x="4870" y="1"/>
                    <a:pt x="46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2" name="Google Shape;12862;p24"/>
            <p:cNvSpPr/>
            <p:nvPr/>
          </p:nvSpPr>
          <p:spPr>
            <a:xfrm>
              <a:off x="7106975" y="2021575"/>
              <a:ext cx="39575" cy="10875"/>
            </a:xfrm>
            <a:custGeom>
              <a:avLst/>
              <a:gdLst/>
              <a:ahLst/>
              <a:cxnLst/>
              <a:rect l="l" t="t" r="r" b="b"/>
              <a:pathLst>
                <a:path w="1583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1304" y="435"/>
                  </a:lnTo>
                  <a:cubicBezTo>
                    <a:pt x="1583" y="435"/>
                    <a:pt x="1583" y="0"/>
                    <a:pt x="130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3" name="Google Shape;12863;p24"/>
            <p:cNvSpPr/>
            <p:nvPr/>
          </p:nvSpPr>
          <p:spPr>
            <a:xfrm>
              <a:off x="7106975" y="2044825"/>
              <a:ext cx="76800" cy="10125"/>
            </a:xfrm>
            <a:custGeom>
              <a:avLst/>
              <a:gdLst/>
              <a:ahLst/>
              <a:cxnLst/>
              <a:rect l="l" t="t" r="r" b="b"/>
              <a:pathLst>
                <a:path w="3072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793" y="404"/>
                  </a:lnTo>
                  <a:cubicBezTo>
                    <a:pt x="3072" y="404"/>
                    <a:pt x="3072" y="1"/>
                    <a:pt x="27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4" name="Google Shape;12864;p24"/>
            <p:cNvSpPr/>
            <p:nvPr/>
          </p:nvSpPr>
          <p:spPr>
            <a:xfrm>
              <a:off x="7108525" y="2067325"/>
              <a:ext cx="73700" cy="10100"/>
            </a:xfrm>
            <a:custGeom>
              <a:avLst/>
              <a:gdLst/>
              <a:ahLst/>
              <a:cxnLst/>
              <a:rect l="l" t="t" r="r" b="b"/>
              <a:pathLst>
                <a:path w="2948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731" y="404"/>
                  </a:lnTo>
                  <a:cubicBezTo>
                    <a:pt x="2855" y="404"/>
                    <a:pt x="2948" y="311"/>
                    <a:pt x="2948" y="218"/>
                  </a:cubicBezTo>
                  <a:cubicBezTo>
                    <a:pt x="2948" y="94"/>
                    <a:pt x="2855" y="1"/>
                    <a:pt x="27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5" name="Google Shape;12865;p24"/>
            <p:cNvSpPr/>
            <p:nvPr/>
          </p:nvSpPr>
          <p:spPr>
            <a:xfrm>
              <a:off x="7107950" y="2089775"/>
              <a:ext cx="74850" cy="10175"/>
            </a:xfrm>
            <a:custGeom>
              <a:avLst/>
              <a:gdLst/>
              <a:ahLst/>
              <a:cxnLst/>
              <a:rect l="l" t="t" r="r" b="b"/>
              <a:pathLst>
                <a:path w="2994" h="407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5" y="407"/>
                    <a:pt x="233" y="406"/>
                    <a:pt x="241" y="405"/>
                  </a:cubicBezTo>
                  <a:lnTo>
                    <a:pt x="2754" y="405"/>
                  </a:lnTo>
                  <a:cubicBezTo>
                    <a:pt x="2762" y="406"/>
                    <a:pt x="2769" y="407"/>
                    <a:pt x="2777" y="407"/>
                  </a:cubicBezTo>
                  <a:cubicBezTo>
                    <a:pt x="2994" y="407"/>
                    <a:pt x="2994" y="1"/>
                    <a:pt x="2777" y="1"/>
                  </a:cubicBezTo>
                  <a:cubicBezTo>
                    <a:pt x="2769" y="1"/>
                    <a:pt x="2762" y="1"/>
                    <a:pt x="2754" y="2"/>
                  </a:cubicBezTo>
                  <a:lnTo>
                    <a:pt x="241" y="2"/>
                  </a:lnTo>
                  <a:cubicBezTo>
                    <a:pt x="233" y="1"/>
                    <a:pt x="225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6" name="Google Shape;12866;p24"/>
            <p:cNvSpPr/>
            <p:nvPr/>
          </p:nvSpPr>
          <p:spPr>
            <a:xfrm>
              <a:off x="7107950" y="2112950"/>
              <a:ext cx="74875" cy="10275"/>
            </a:xfrm>
            <a:custGeom>
              <a:avLst/>
              <a:gdLst/>
              <a:ahLst/>
              <a:cxnLst/>
              <a:rect l="l" t="t" r="r" b="b"/>
              <a:pathLst>
                <a:path w="2995" h="411" extrusionOk="0">
                  <a:moveTo>
                    <a:pt x="200" y="0"/>
                  </a:moveTo>
                  <a:cubicBezTo>
                    <a:pt x="0" y="0"/>
                    <a:pt x="7" y="410"/>
                    <a:pt x="219" y="410"/>
                  </a:cubicBezTo>
                  <a:cubicBezTo>
                    <a:pt x="226" y="410"/>
                    <a:pt x="234" y="410"/>
                    <a:pt x="241" y="409"/>
                  </a:cubicBezTo>
                  <a:lnTo>
                    <a:pt x="2754" y="409"/>
                  </a:lnTo>
                  <a:cubicBezTo>
                    <a:pt x="2761" y="410"/>
                    <a:pt x="2768" y="410"/>
                    <a:pt x="2776" y="410"/>
                  </a:cubicBezTo>
                  <a:cubicBezTo>
                    <a:pt x="2988" y="410"/>
                    <a:pt x="2994" y="0"/>
                    <a:pt x="2795" y="0"/>
                  </a:cubicBezTo>
                  <a:cubicBezTo>
                    <a:pt x="2782" y="0"/>
                    <a:pt x="2768" y="2"/>
                    <a:pt x="2754" y="6"/>
                  </a:cubicBezTo>
                  <a:lnTo>
                    <a:pt x="241" y="6"/>
                  </a:lnTo>
                  <a:cubicBezTo>
                    <a:pt x="226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67" name="Google Shape;12867;p24"/>
          <p:cNvGrpSpPr/>
          <p:nvPr/>
        </p:nvGrpSpPr>
        <p:grpSpPr>
          <a:xfrm>
            <a:off x="7009895" y="2293141"/>
            <a:ext cx="348225" cy="285450"/>
            <a:chOff x="5452875" y="3094050"/>
            <a:chExt cx="348225" cy="285450"/>
          </a:xfrm>
        </p:grpSpPr>
        <p:sp>
          <p:nvSpPr>
            <p:cNvPr id="12868" name="Google Shape;12868;p24"/>
            <p:cNvSpPr/>
            <p:nvPr/>
          </p:nvSpPr>
          <p:spPr>
            <a:xfrm>
              <a:off x="5452875" y="3094050"/>
              <a:ext cx="348225" cy="285450"/>
            </a:xfrm>
            <a:custGeom>
              <a:avLst/>
              <a:gdLst/>
              <a:ahLst/>
              <a:cxnLst/>
              <a:rect l="l" t="t" r="r" b="b"/>
              <a:pathLst>
                <a:path w="13929" h="11418" extrusionOk="0">
                  <a:moveTo>
                    <a:pt x="4188" y="404"/>
                  </a:moveTo>
                  <a:lnTo>
                    <a:pt x="4188" y="4437"/>
                  </a:lnTo>
                  <a:lnTo>
                    <a:pt x="404" y="4437"/>
                  </a:lnTo>
                  <a:lnTo>
                    <a:pt x="404" y="745"/>
                  </a:lnTo>
                  <a:cubicBezTo>
                    <a:pt x="404" y="559"/>
                    <a:pt x="528" y="404"/>
                    <a:pt x="714" y="404"/>
                  </a:cubicBezTo>
                  <a:close/>
                  <a:moveTo>
                    <a:pt x="11726" y="5925"/>
                  </a:moveTo>
                  <a:cubicBezTo>
                    <a:pt x="11881" y="5925"/>
                    <a:pt x="12005" y="6050"/>
                    <a:pt x="12005" y="6205"/>
                  </a:cubicBezTo>
                  <a:cubicBezTo>
                    <a:pt x="12005" y="6267"/>
                    <a:pt x="11974" y="6298"/>
                    <a:pt x="11943" y="6360"/>
                  </a:cubicBezTo>
                  <a:lnTo>
                    <a:pt x="11292" y="6236"/>
                  </a:lnTo>
                  <a:cubicBezTo>
                    <a:pt x="11199" y="6236"/>
                    <a:pt x="11106" y="6267"/>
                    <a:pt x="11013" y="6329"/>
                  </a:cubicBezTo>
                  <a:cubicBezTo>
                    <a:pt x="10981" y="6360"/>
                    <a:pt x="10950" y="6422"/>
                    <a:pt x="10950" y="6453"/>
                  </a:cubicBezTo>
                  <a:lnTo>
                    <a:pt x="10795" y="6453"/>
                  </a:lnTo>
                  <a:cubicBezTo>
                    <a:pt x="10454" y="6453"/>
                    <a:pt x="10454" y="5925"/>
                    <a:pt x="10795" y="5925"/>
                  </a:cubicBez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4437"/>
                  </a:lnTo>
                  <a:lnTo>
                    <a:pt x="8903" y="4437"/>
                  </a:lnTo>
                  <a:cubicBezTo>
                    <a:pt x="8624" y="4437"/>
                    <a:pt x="8624" y="4840"/>
                    <a:pt x="8903" y="4840"/>
                  </a:cubicBezTo>
                  <a:lnTo>
                    <a:pt x="13556" y="4840"/>
                  </a:lnTo>
                  <a:lnTo>
                    <a:pt x="13556" y="7569"/>
                  </a:lnTo>
                  <a:lnTo>
                    <a:pt x="13122" y="7569"/>
                  </a:lnTo>
                  <a:lnTo>
                    <a:pt x="12719" y="7166"/>
                  </a:lnTo>
                  <a:lnTo>
                    <a:pt x="12781" y="7104"/>
                  </a:lnTo>
                  <a:cubicBezTo>
                    <a:pt x="12874" y="7011"/>
                    <a:pt x="12905" y="6856"/>
                    <a:pt x="12843" y="6732"/>
                  </a:cubicBezTo>
                  <a:cubicBezTo>
                    <a:pt x="12812" y="6577"/>
                    <a:pt x="12719" y="6484"/>
                    <a:pt x="12563" y="6453"/>
                  </a:cubicBezTo>
                  <a:lnTo>
                    <a:pt x="12377" y="6422"/>
                  </a:lnTo>
                  <a:cubicBezTo>
                    <a:pt x="12408" y="6360"/>
                    <a:pt x="12408" y="6267"/>
                    <a:pt x="12408" y="6174"/>
                  </a:cubicBezTo>
                  <a:cubicBezTo>
                    <a:pt x="12408" y="5801"/>
                    <a:pt x="12098" y="5491"/>
                    <a:pt x="11726" y="5491"/>
                  </a:cubicBezTo>
                  <a:lnTo>
                    <a:pt x="10826" y="5491"/>
                  </a:lnTo>
                  <a:cubicBezTo>
                    <a:pt x="9958" y="5553"/>
                    <a:pt x="9958" y="6794"/>
                    <a:pt x="10826" y="6856"/>
                  </a:cubicBezTo>
                  <a:lnTo>
                    <a:pt x="10981" y="6856"/>
                  </a:lnTo>
                  <a:lnTo>
                    <a:pt x="11106" y="7569"/>
                  </a:lnTo>
                  <a:lnTo>
                    <a:pt x="404" y="7569"/>
                  </a:lnTo>
                  <a:lnTo>
                    <a:pt x="404" y="4809"/>
                  </a:lnTo>
                  <a:lnTo>
                    <a:pt x="8097" y="4809"/>
                  </a:lnTo>
                  <a:cubicBezTo>
                    <a:pt x="8376" y="4809"/>
                    <a:pt x="8376" y="4406"/>
                    <a:pt x="8097" y="4406"/>
                  </a:cubicBezTo>
                  <a:lnTo>
                    <a:pt x="4592" y="4406"/>
                  </a:lnTo>
                  <a:lnTo>
                    <a:pt x="4592" y="435"/>
                  </a:lnTo>
                  <a:close/>
                  <a:moveTo>
                    <a:pt x="11354" y="6670"/>
                  </a:moveTo>
                  <a:lnTo>
                    <a:pt x="12408" y="6856"/>
                  </a:lnTo>
                  <a:lnTo>
                    <a:pt x="12284" y="7011"/>
                  </a:lnTo>
                  <a:cubicBezTo>
                    <a:pt x="12191" y="7104"/>
                    <a:pt x="12191" y="7228"/>
                    <a:pt x="12284" y="7321"/>
                  </a:cubicBezTo>
                  <a:lnTo>
                    <a:pt x="12781" y="7818"/>
                  </a:lnTo>
                  <a:lnTo>
                    <a:pt x="12501" y="8097"/>
                  </a:lnTo>
                  <a:lnTo>
                    <a:pt x="12005" y="7600"/>
                  </a:lnTo>
                  <a:cubicBezTo>
                    <a:pt x="11974" y="7569"/>
                    <a:pt x="11912" y="7538"/>
                    <a:pt x="11850" y="7538"/>
                  </a:cubicBezTo>
                  <a:cubicBezTo>
                    <a:pt x="11788" y="7538"/>
                    <a:pt x="11726" y="7569"/>
                    <a:pt x="11695" y="7600"/>
                  </a:cubicBezTo>
                  <a:lnTo>
                    <a:pt x="11540" y="7725"/>
                  </a:lnTo>
                  <a:lnTo>
                    <a:pt x="11354" y="6670"/>
                  </a:lnTo>
                  <a:close/>
                  <a:moveTo>
                    <a:pt x="8252" y="9462"/>
                  </a:moveTo>
                  <a:lnTo>
                    <a:pt x="8469" y="11013"/>
                  </a:lnTo>
                  <a:lnTo>
                    <a:pt x="5460" y="1101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42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42" y="9462"/>
                    <a:pt x="745" y="9462"/>
                  </a:cubicBezTo>
                  <a:lnTo>
                    <a:pt x="2265" y="9462"/>
                  </a:lnTo>
                  <a:cubicBezTo>
                    <a:pt x="2544" y="9462"/>
                    <a:pt x="2544" y="9027"/>
                    <a:pt x="2265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1199" y="7973"/>
                  </a:lnTo>
                  <a:cubicBezTo>
                    <a:pt x="11261" y="8066"/>
                    <a:pt x="11323" y="8128"/>
                    <a:pt x="11416" y="8190"/>
                  </a:cubicBezTo>
                  <a:cubicBezTo>
                    <a:pt x="11455" y="8198"/>
                    <a:pt x="11491" y="8201"/>
                    <a:pt x="11527" y="8201"/>
                  </a:cubicBezTo>
                  <a:cubicBezTo>
                    <a:pt x="11633" y="8201"/>
                    <a:pt x="11726" y="8167"/>
                    <a:pt x="11819" y="8097"/>
                  </a:cubicBezTo>
                  <a:lnTo>
                    <a:pt x="11881" y="8035"/>
                  </a:lnTo>
                  <a:lnTo>
                    <a:pt x="12315" y="8438"/>
                  </a:lnTo>
                  <a:cubicBezTo>
                    <a:pt x="12377" y="8500"/>
                    <a:pt x="12455" y="8531"/>
                    <a:pt x="12532" y="8531"/>
                  </a:cubicBezTo>
                  <a:cubicBezTo>
                    <a:pt x="12610" y="8531"/>
                    <a:pt x="12688" y="8500"/>
                    <a:pt x="12750" y="8438"/>
                  </a:cubicBezTo>
                  <a:lnTo>
                    <a:pt x="13153" y="8066"/>
                  </a:lnTo>
                  <a:cubicBezTo>
                    <a:pt x="13184" y="8035"/>
                    <a:pt x="13184" y="8004"/>
                    <a:pt x="13215" y="8004"/>
                  </a:cubicBezTo>
                  <a:lnTo>
                    <a:pt x="13556" y="8004"/>
                  </a:lnTo>
                  <a:lnTo>
                    <a:pt x="13556" y="8717"/>
                  </a:lnTo>
                  <a:cubicBezTo>
                    <a:pt x="13556" y="8903"/>
                    <a:pt x="13401" y="9058"/>
                    <a:pt x="13215" y="9058"/>
                  </a:cubicBezTo>
                  <a:lnTo>
                    <a:pt x="3072" y="9058"/>
                  </a:lnTo>
                  <a:cubicBezTo>
                    <a:pt x="2792" y="9058"/>
                    <a:pt x="2792" y="9462"/>
                    <a:pt x="3072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90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90" y="11417"/>
                    <a:pt x="4397" y="11417"/>
                    <a:pt x="4405" y="11416"/>
                  </a:cubicBezTo>
                  <a:lnTo>
                    <a:pt x="9555" y="11416"/>
                  </a:lnTo>
                  <a:cubicBezTo>
                    <a:pt x="9562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2" y="11012"/>
                    <a:pt x="9555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618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69" name="Google Shape;12869;p24"/>
            <p:cNvSpPr/>
            <p:nvPr/>
          </p:nvSpPr>
          <p:spPr>
            <a:xfrm>
              <a:off x="5483125" y="3132025"/>
              <a:ext cx="51975" cy="44250"/>
            </a:xfrm>
            <a:custGeom>
              <a:avLst/>
              <a:gdLst/>
              <a:ahLst/>
              <a:cxnLst/>
              <a:rect l="l" t="t" r="r" b="b"/>
              <a:pathLst>
                <a:path w="2079" h="1770" extrusionOk="0">
                  <a:moveTo>
                    <a:pt x="1179" y="405"/>
                  </a:moveTo>
                  <a:cubicBezTo>
                    <a:pt x="1489" y="405"/>
                    <a:pt x="1737" y="746"/>
                    <a:pt x="1644" y="1056"/>
                  </a:cubicBezTo>
                  <a:lnTo>
                    <a:pt x="1396" y="808"/>
                  </a:lnTo>
                  <a:cubicBezTo>
                    <a:pt x="1365" y="777"/>
                    <a:pt x="1311" y="762"/>
                    <a:pt x="1257" y="762"/>
                  </a:cubicBezTo>
                  <a:cubicBezTo>
                    <a:pt x="1202" y="762"/>
                    <a:pt x="1148" y="777"/>
                    <a:pt x="1117" y="808"/>
                  </a:cubicBezTo>
                  <a:cubicBezTo>
                    <a:pt x="1024" y="901"/>
                    <a:pt x="1024" y="1025"/>
                    <a:pt x="1117" y="1118"/>
                  </a:cubicBezTo>
                  <a:lnTo>
                    <a:pt x="1365" y="1336"/>
                  </a:lnTo>
                  <a:cubicBezTo>
                    <a:pt x="1303" y="1367"/>
                    <a:pt x="1241" y="1367"/>
                    <a:pt x="1179" y="1367"/>
                  </a:cubicBezTo>
                  <a:cubicBezTo>
                    <a:pt x="559" y="1367"/>
                    <a:pt x="559" y="405"/>
                    <a:pt x="1179" y="405"/>
                  </a:cubicBezTo>
                  <a:close/>
                  <a:moveTo>
                    <a:pt x="1192" y="1"/>
                  </a:moveTo>
                  <a:cubicBezTo>
                    <a:pt x="970" y="1"/>
                    <a:pt x="742" y="87"/>
                    <a:pt x="559" y="281"/>
                  </a:cubicBezTo>
                  <a:cubicBezTo>
                    <a:pt x="0" y="839"/>
                    <a:pt x="373" y="1770"/>
                    <a:pt x="1179" y="1770"/>
                  </a:cubicBezTo>
                  <a:cubicBezTo>
                    <a:pt x="1334" y="1770"/>
                    <a:pt x="1520" y="1739"/>
                    <a:pt x="1644" y="1646"/>
                  </a:cubicBezTo>
                  <a:lnTo>
                    <a:pt x="1737" y="1708"/>
                  </a:lnTo>
                  <a:cubicBezTo>
                    <a:pt x="1769" y="1739"/>
                    <a:pt x="1800" y="1770"/>
                    <a:pt x="1862" y="1770"/>
                  </a:cubicBezTo>
                  <a:cubicBezTo>
                    <a:pt x="1924" y="1770"/>
                    <a:pt x="1986" y="1739"/>
                    <a:pt x="2017" y="1708"/>
                  </a:cubicBezTo>
                  <a:cubicBezTo>
                    <a:pt x="2079" y="1646"/>
                    <a:pt x="2079" y="1491"/>
                    <a:pt x="2017" y="1429"/>
                  </a:cubicBezTo>
                  <a:lnTo>
                    <a:pt x="1955" y="1367"/>
                  </a:lnTo>
                  <a:cubicBezTo>
                    <a:pt x="2017" y="1211"/>
                    <a:pt x="2079" y="1056"/>
                    <a:pt x="2079" y="901"/>
                  </a:cubicBezTo>
                  <a:cubicBezTo>
                    <a:pt x="2079" y="360"/>
                    <a:pt x="1646" y="1"/>
                    <a:pt x="1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0" name="Google Shape;12870;p24"/>
            <p:cNvSpPr/>
            <p:nvPr/>
          </p:nvSpPr>
          <p:spPr>
            <a:xfrm>
              <a:off x="5487000" y="3231325"/>
              <a:ext cx="65175" cy="34925"/>
            </a:xfrm>
            <a:custGeom>
              <a:avLst/>
              <a:gdLst/>
              <a:ahLst/>
              <a:cxnLst/>
              <a:rect l="l" t="t" r="r" b="b"/>
              <a:pathLst>
                <a:path w="2607" h="1397" extrusionOk="0">
                  <a:moveTo>
                    <a:pt x="1769" y="434"/>
                  </a:moveTo>
                  <a:cubicBezTo>
                    <a:pt x="2141" y="434"/>
                    <a:pt x="2141" y="962"/>
                    <a:pt x="1769" y="962"/>
                  </a:cubicBezTo>
                  <a:lnTo>
                    <a:pt x="838" y="962"/>
                  </a:lnTo>
                  <a:cubicBezTo>
                    <a:pt x="466" y="962"/>
                    <a:pt x="466" y="434"/>
                    <a:pt x="838" y="434"/>
                  </a:cubicBezTo>
                  <a:close/>
                  <a:moveTo>
                    <a:pt x="838" y="0"/>
                  </a:moveTo>
                  <a:cubicBezTo>
                    <a:pt x="1" y="62"/>
                    <a:pt x="1" y="1303"/>
                    <a:pt x="838" y="1396"/>
                  </a:cubicBezTo>
                  <a:lnTo>
                    <a:pt x="1769" y="1396"/>
                  </a:lnTo>
                  <a:cubicBezTo>
                    <a:pt x="2606" y="1303"/>
                    <a:pt x="2606" y="62"/>
                    <a:pt x="17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1" name="Google Shape;12871;p24"/>
            <p:cNvSpPr/>
            <p:nvPr/>
          </p:nvSpPr>
          <p:spPr>
            <a:xfrm>
              <a:off x="5555725" y="3231275"/>
              <a:ext cx="71175" cy="35000"/>
            </a:xfrm>
            <a:custGeom>
              <a:avLst/>
              <a:gdLst/>
              <a:ahLst/>
              <a:cxnLst/>
              <a:rect l="l" t="t" r="r" b="b"/>
              <a:pathLst>
                <a:path w="2847" h="1400" extrusionOk="0">
                  <a:moveTo>
                    <a:pt x="1873" y="436"/>
                  </a:moveTo>
                  <a:cubicBezTo>
                    <a:pt x="2246" y="436"/>
                    <a:pt x="2246" y="964"/>
                    <a:pt x="1873" y="964"/>
                  </a:cubicBezTo>
                  <a:lnTo>
                    <a:pt x="974" y="964"/>
                  </a:lnTo>
                  <a:cubicBezTo>
                    <a:pt x="602" y="964"/>
                    <a:pt x="602" y="436"/>
                    <a:pt x="974" y="436"/>
                  </a:cubicBezTo>
                  <a:close/>
                  <a:moveTo>
                    <a:pt x="915" y="0"/>
                  </a:moveTo>
                  <a:cubicBezTo>
                    <a:pt x="1" y="0"/>
                    <a:pt x="1" y="1400"/>
                    <a:pt x="915" y="1400"/>
                  </a:cubicBezTo>
                  <a:cubicBezTo>
                    <a:pt x="935" y="1400"/>
                    <a:pt x="954" y="1399"/>
                    <a:pt x="974" y="1398"/>
                  </a:cubicBezTo>
                  <a:lnTo>
                    <a:pt x="1873" y="1398"/>
                  </a:lnTo>
                  <a:cubicBezTo>
                    <a:pt x="1893" y="1399"/>
                    <a:pt x="1913" y="1400"/>
                    <a:pt x="1932" y="1400"/>
                  </a:cubicBezTo>
                  <a:cubicBezTo>
                    <a:pt x="2847" y="1400"/>
                    <a:pt x="2847" y="0"/>
                    <a:pt x="1932" y="0"/>
                  </a:cubicBezTo>
                  <a:cubicBezTo>
                    <a:pt x="1913" y="0"/>
                    <a:pt x="1893" y="1"/>
                    <a:pt x="1873" y="2"/>
                  </a:cubicBezTo>
                  <a:lnTo>
                    <a:pt x="974" y="2"/>
                  </a:lnTo>
                  <a:cubicBezTo>
                    <a:pt x="954" y="1"/>
                    <a:pt x="935" y="0"/>
                    <a:pt x="9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2" name="Google Shape;12872;p24"/>
            <p:cNvSpPr/>
            <p:nvPr/>
          </p:nvSpPr>
          <p:spPr>
            <a:xfrm>
              <a:off x="5627825" y="3231275"/>
              <a:ext cx="67800" cy="35000"/>
            </a:xfrm>
            <a:custGeom>
              <a:avLst/>
              <a:gdLst/>
              <a:ahLst/>
              <a:cxnLst/>
              <a:rect l="l" t="t" r="r" b="b"/>
              <a:pathLst>
                <a:path w="2712" h="1400" extrusionOk="0">
                  <a:moveTo>
                    <a:pt x="1874" y="436"/>
                  </a:moveTo>
                  <a:cubicBezTo>
                    <a:pt x="2246" y="436"/>
                    <a:pt x="2246" y="964"/>
                    <a:pt x="1874" y="964"/>
                  </a:cubicBezTo>
                  <a:lnTo>
                    <a:pt x="944" y="964"/>
                  </a:lnTo>
                  <a:cubicBezTo>
                    <a:pt x="571" y="964"/>
                    <a:pt x="571" y="436"/>
                    <a:pt x="944" y="436"/>
                  </a:cubicBezTo>
                  <a:close/>
                  <a:moveTo>
                    <a:pt x="887" y="0"/>
                  </a:moveTo>
                  <a:cubicBezTo>
                    <a:pt x="1" y="0"/>
                    <a:pt x="1" y="1400"/>
                    <a:pt x="887" y="1400"/>
                  </a:cubicBezTo>
                  <a:cubicBezTo>
                    <a:pt x="906" y="1400"/>
                    <a:pt x="924" y="1399"/>
                    <a:pt x="944" y="1398"/>
                  </a:cubicBezTo>
                  <a:lnTo>
                    <a:pt x="1874" y="1398"/>
                  </a:lnTo>
                  <a:cubicBezTo>
                    <a:pt x="2712" y="1305"/>
                    <a:pt x="2712" y="64"/>
                    <a:pt x="1874" y="2"/>
                  </a:cubicBezTo>
                  <a:lnTo>
                    <a:pt x="944" y="2"/>
                  </a:lnTo>
                  <a:cubicBezTo>
                    <a:pt x="924" y="1"/>
                    <a:pt x="906" y="0"/>
                    <a:pt x="8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3" name="Google Shape;12873;p24"/>
            <p:cNvSpPr/>
            <p:nvPr/>
          </p:nvSpPr>
          <p:spPr>
            <a:xfrm>
              <a:off x="5594025" y="3126625"/>
              <a:ext cx="174500" cy="10100"/>
            </a:xfrm>
            <a:custGeom>
              <a:avLst/>
              <a:gdLst/>
              <a:ahLst/>
              <a:cxnLst/>
              <a:rect l="l" t="t" r="r" b="b"/>
              <a:pathLst>
                <a:path w="69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6700" y="404"/>
                  </a:lnTo>
                  <a:cubicBezTo>
                    <a:pt x="6980" y="404"/>
                    <a:pt x="6980" y="1"/>
                    <a:pt x="6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4" name="Google Shape;12874;p24"/>
            <p:cNvSpPr/>
            <p:nvPr/>
          </p:nvSpPr>
          <p:spPr>
            <a:xfrm>
              <a:off x="5595575" y="3149900"/>
              <a:ext cx="171400" cy="10100"/>
            </a:xfrm>
            <a:custGeom>
              <a:avLst/>
              <a:gdLst/>
              <a:ahLst/>
              <a:cxnLst/>
              <a:rect l="l" t="t" r="r" b="b"/>
              <a:pathLst>
                <a:path w="6856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6638" y="403"/>
                  </a:lnTo>
                  <a:cubicBezTo>
                    <a:pt x="6762" y="403"/>
                    <a:pt x="6855" y="310"/>
                    <a:pt x="6855" y="217"/>
                  </a:cubicBezTo>
                  <a:cubicBezTo>
                    <a:pt x="6855" y="93"/>
                    <a:pt x="6762" y="0"/>
                    <a:pt x="66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5" name="Google Shape;12875;p24"/>
            <p:cNvSpPr/>
            <p:nvPr/>
          </p:nvSpPr>
          <p:spPr>
            <a:xfrm>
              <a:off x="5594025" y="3173150"/>
              <a:ext cx="59725" cy="10900"/>
            </a:xfrm>
            <a:custGeom>
              <a:avLst/>
              <a:gdLst/>
              <a:ahLst/>
              <a:cxnLst/>
              <a:rect l="l" t="t" r="r" b="b"/>
              <a:pathLst>
                <a:path w="2389" h="436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2109" y="435"/>
                  </a:lnTo>
                  <a:cubicBezTo>
                    <a:pt x="2389" y="435"/>
                    <a:pt x="2389" y="1"/>
                    <a:pt x="21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76" name="Google Shape;12876;p24"/>
          <p:cNvGrpSpPr/>
          <p:nvPr/>
        </p:nvGrpSpPr>
        <p:grpSpPr>
          <a:xfrm>
            <a:off x="7009508" y="1769836"/>
            <a:ext cx="349000" cy="297025"/>
            <a:chOff x="6971275" y="3088625"/>
            <a:chExt cx="349000" cy="297025"/>
          </a:xfrm>
        </p:grpSpPr>
        <p:sp>
          <p:nvSpPr>
            <p:cNvPr id="12877" name="Google Shape;12877;p24"/>
            <p:cNvSpPr/>
            <p:nvPr/>
          </p:nvSpPr>
          <p:spPr>
            <a:xfrm>
              <a:off x="7055025" y="3176525"/>
              <a:ext cx="199325" cy="185100"/>
            </a:xfrm>
            <a:custGeom>
              <a:avLst/>
              <a:gdLst/>
              <a:ahLst/>
              <a:cxnLst/>
              <a:rect l="l" t="t" r="r" b="b"/>
              <a:pathLst>
                <a:path w="7973" h="7404" extrusionOk="0">
                  <a:moveTo>
                    <a:pt x="6825" y="393"/>
                  </a:moveTo>
                  <a:cubicBezTo>
                    <a:pt x="7290" y="393"/>
                    <a:pt x="7538" y="982"/>
                    <a:pt x="7197" y="1324"/>
                  </a:cubicBezTo>
                  <a:cubicBezTo>
                    <a:pt x="7087" y="1434"/>
                    <a:pt x="6955" y="1482"/>
                    <a:pt x="6825" y="1482"/>
                  </a:cubicBezTo>
                  <a:cubicBezTo>
                    <a:pt x="6554" y="1482"/>
                    <a:pt x="6298" y="1267"/>
                    <a:pt x="6298" y="951"/>
                  </a:cubicBezTo>
                  <a:cubicBezTo>
                    <a:pt x="6298" y="641"/>
                    <a:pt x="6515" y="393"/>
                    <a:pt x="6825" y="393"/>
                  </a:cubicBezTo>
                  <a:close/>
                  <a:moveTo>
                    <a:pt x="5894" y="1075"/>
                  </a:moveTo>
                  <a:cubicBezTo>
                    <a:pt x="5925" y="1510"/>
                    <a:pt x="6266" y="1820"/>
                    <a:pt x="6701" y="1882"/>
                  </a:cubicBezTo>
                  <a:lnTo>
                    <a:pt x="6701" y="5666"/>
                  </a:lnTo>
                  <a:cubicBezTo>
                    <a:pt x="6701" y="5666"/>
                    <a:pt x="6670" y="5697"/>
                    <a:pt x="6639" y="5697"/>
                  </a:cubicBezTo>
                  <a:lnTo>
                    <a:pt x="4716" y="5697"/>
                  </a:lnTo>
                  <a:cubicBezTo>
                    <a:pt x="4591" y="5697"/>
                    <a:pt x="4467" y="5759"/>
                    <a:pt x="4374" y="5852"/>
                  </a:cubicBezTo>
                  <a:lnTo>
                    <a:pt x="3444" y="7000"/>
                  </a:lnTo>
                  <a:lnTo>
                    <a:pt x="3413" y="7000"/>
                  </a:lnTo>
                  <a:lnTo>
                    <a:pt x="2451" y="5852"/>
                  </a:lnTo>
                  <a:cubicBezTo>
                    <a:pt x="2358" y="5759"/>
                    <a:pt x="2234" y="5697"/>
                    <a:pt x="2110" y="5697"/>
                  </a:cubicBezTo>
                  <a:lnTo>
                    <a:pt x="466" y="5697"/>
                  </a:lnTo>
                  <a:cubicBezTo>
                    <a:pt x="435" y="5697"/>
                    <a:pt x="404" y="5666"/>
                    <a:pt x="404" y="5666"/>
                  </a:cubicBezTo>
                  <a:lnTo>
                    <a:pt x="404" y="1138"/>
                  </a:lnTo>
                  <a:cubicBezTo>
                    <a:pt x="404" y="1107"/>
                    <a:pt x="435" y="1075"/>
                    <a:pt x="466" y="1075"/>
                  </a:cubicBezTo>
                  <a:close/>
                  <a:moveTo>
                    <a:pt x="6813" y="0"/>
                  </a:moveTo>
                  <a:cubicBezTo>
                    <a:pt x="6416" y="0"/>
                    <a:pt x="6031" y="253"/>
                    <a:pt x="5894" y="703"/>
                  </a:cubicBezTo>
                  <a:lnTo>
                    <a:pt x="435" y="703"/>
                  </a:lnTo>
                  <a:cubicBezTo>
                    <a:pt x="187" y="703"/>
                    <a:pt x="1" y="889"/>
                    <a:pt x="1" y="1138"/>
                  </a:cubicBezTo>
                  <a:lnTo>
                    <a:pt x="1" y="5666"/>
                  </a:lnTo>
                  <a:cubicBezTo>
                    <a:pt x="1" y="5914"/>
                    <a:pt x="187" y="6101"/>
                    <a:pt x="435" y="6101"/>
                  </a:cubicBezTo>
                  <a:lnTo>
                    <a:pt x="2141" y="6101"/>
                  </a:lnTo>
                  <a:lnTo>
                    <a:pt x="3071" y="7248"/>
                  </a:lnTo>
                  <a:cubicBezTo>
                    <a:pt x="3134" y="7341"/>
                    <a:pt x="3289" y="7403"/>
                    <a:pt x="3413" y="7403"/>
                  </a:cubicBezTo>
                  <a:cubicBezTo>
                    <a:pt x="3537" y="7403"/>
                    <a:pt x="3661" y="7341"/>
                    <a:pt x="3754" y="7248"/>
                  </a:cubicBezTo>
                  <a:lnTo>
                    <a:pt x="4684" y="6101"/>
                  </a:lnTo>
                  <a:lnTo>
                    <a:pt x="6639" y="6101"/>
                  </a:lnTo>
                  <a:cubicBezTo>
                    <a:pt x="6887" y="6101"/>
                    <a:pt x="7104" y="5914"/>
                    <a:pt x="7104" y="5666"/>
                  </a:cubicBezTo>
                  <a:lnTo>
                    <a:pt x="7104" y="1851"/>
                  </a:lnTo>
                  <a:cubicBezTo>
                    <a:pt x="7786" y="1634"/>
                    <a:pt x="7973" y="765"/>
                    <a:pt x="7476" y="269"/>
                  </a:cubicBezTo>
                  <a:cubicBezTo>
                    <a:pt x="7282" y="86"/>
                    <a:pt x="7045" y="0"/>
                    <a:pt x="68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8" name="Google Shape;12878;p24"/>
            <p:cNvSpPr/>
            <p:nvPr/>
          </p:nvSpPr>
          <p:spPr>
            <a:xfrm>
              <a:off x="7081400" y="3218900"/>
              <a:ext cx="45000" cy="10125"/>
            </a:xfrm>
            <a:custGeom>
              <a:avLst/>
              <a:gdLst/>
              <a:ahLst/>
              <a:cxnLst/>
              <a:rect l="l" t="t" r="r" b="b"/>
              <a:pathLst>
                <a:path w="180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520" y="404"/>
                  </a:lnTo>
                  <a:cubicBezTo>
                    <a:pt x="1799" y="404"/>
                    <a:pt x="1799" y="1"/>
                    <a:pt x="15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79" name="Google Shape;12879;p24"/>
            <p:cNvSpPr/>
            <p:nvPr/>
          </p:nvSpPr>
          <p:spPr>
            <a:xfrm>
              <a:off x="7082950" y="3242950"/>
              <a:ext cx="118675" cy="10875"/>
            </a:xfrm>
            <a:custGeom>
              <a:avLst/>
              <a:gdLst/>
              <a:ahLst/>
              <a:cxnLst/>
              <a:rect l="l" t="t" r="r" b="b"/>
              <a:pathLst>
                <a:path w="4747" h="435" extrusionOk="0">
                  <a:moveTo>
                    <a:pt x="217" y="0"/>
                  </a:moveTo>
                  <a:cubicBezTo>
                    <a:pt x="93" y="0"/>
                    <a:pt x="0" y="94"/>
                    <a:pt x="0" y="218"/>
                  </a:cubicBezTo>
                  <a:cubicBezTo>
                    <a:pt x="0" y="342"/>
                    <a:pt x="93" y="435"/>
                    <a:pt x="217" y="435"/>
                  </a:cubicBezTo>
                  <a:lnTo>
                    <a:pt x="4529" y="435"/>
                  </a:lnTo>
                  <a:cubicBezTo>
                    <a:pt x="4653" y="435"/>
                    <a:pt x="4746" y="342"/>
                    <a:pt x="4746" y="218"/>
                  </a:cubicBezTo>
                  <a:cubicBezTo>
                    <a:pt x="4746" y="94"/>
                    <a:pt x="4653" y="0"/>
                    <a:pt x="45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0" name="Google Shape;12880;p24"/>
            <p:cNvSpPr/>
            <p:nvPr/>
          </p:nvSpPr>
          <p:spPr>
            <a:xfrm>
              <a:off x="7081400" y="3267775"/>
              <a:ext cx="121775" cy="10100"/>
            </a:xfrm>
            <a:custGeom>
              <a:avLst/>
              <a:gdLst/>
              <a:ahLst/>
              <a:cxnLst/>
              <a:rect l="l" t="t" r="r" b="b"/>
              <a:pathLst>
                <a:path w="4871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4591" y="403"/>
                  </a:lnTo>
                  <a:cubicBezTo>
                    <a:pt x="4870" y="403"/>
                    <a:pt x="4870" y="0"/>
                    <a:pt x="45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1" name="Google Shape;12881;p24"/>
            <p:cNvSpPr/>
            <p:nvPr/>
          </p:nvSpPr>
          <p:spPr>
            <a:xfrm>
              <a:off x="7082475" y="3291550"/>
              <a:ext cx="119600" cy="10475"/>
            </a:xfrm>
            <a:custGeom>
              <a:avLst/>
              <a:gdLst/>
              <a:ahLst/>
              <a:cxnLst/>
              <a:rect l="l" t="t" r="r" b="b"/>
              <a:pathLst>
                <a:path w="4784" h="419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7"/>
                    <a:pt x="236" y="414"/>
                  </a:cubicBezTo>
                  <a:lnTo>
                    <a:pt x="4548" y="414"/>
                  </a:lnTo>
                  <a:cubicBezTo>
                    <a:pt x="4561" y="417"/>
                    <a:pt x="4574" y="419"/>
                    <a:pt x="4585" y="419"/>
                  </a:cubicBezTo>
                  <a:cubicBezTo>
                    <a:pt x="4778" y="419"/>
                    <a:pt x="4784" y="0"/>
                    <a:pt x="4601" y="0"/>
                  </a:cubicBezTo>
                  <a:cubicBezTo>
                    <a:pt x="4585" y="0"/>
                    <a:pt x="4567" y="3"/>
                    <a:pt x="4548" y="11"/>
                  </a:cubicBezTo>
                  <a:lnTo>
                    <a:pt x="236" y="11"/>
                  </a:lnTo>
                  <a:cubicBezTo>
                    <a:pt x="217" y="3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2" name="Google Shape;12882;p24"/>
            <p:cNvSpPr/>
            <p:nvPr/>
          </p:nvSpPr>
          <p:spPr>
            <a:xfrm>
              <a:off x="6971275" y="3088625"/>
              <a:ext cx="349000" cy="297025"/>
            </a:xfrm>
            <a:custGeom>
              <a:avLst/>
              <a:gdLst/>
              <a:ahLst/>
              <a:cxnLst/>
              <a:rect l="l" t="t" r="r" b="b"/>
              <a:pathLst>
                <a:path w="13960" h="11881" extrusionOk="0">
                  <a:moveTo>
                    <a:pt x="4560" y="404"/>
                  </a:moveTo>
                  <a:cubicBezTo>
                    <a:pt x="4715" y="404"/>
                    <a:pt x="4840" y="497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52"/>
                  </a:lnTo>
                  <a:cubicBezTo>
                    <a:pt x="404" y="497"/>
                    <a:pt x="497" y="404"/>
                    <a:pt x="652" y="404"/>
                  </a:cubicBezTo>
                  <a:close/>
                  <a:moveTo>
                    <a:pt x="652" y="1"/>
                  </a:moveTo>
                  <a:cubicBezTo>
                    <a:pt x="28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56" y="11881"/>
                    <a:pt x="404" y="11881"/>
                  </a:cubicBezTo>
                  <a:lnTo>
                    <a:pt x="9337" y="11881"/>
                  </a:lnTo>
                  <a:cubicBezTo>
                    <a:pt x="9461" y="11881"/>
                    <a:pt x="9554" y="11788"/>
                    <a:pt x="9554" y="11695"/>
                  </a:cubicBezTo>
                  <a:cubicBezTo>
                    <a:pt x="9554" y="11571"/>
                    <a:pt x="9461" y="11478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3754" y="3258"/>
                  </a:lnTo>
                  <a:cubicBezTo>
                    <a:pt x="4033" y="3258"/>
                    <a:pt x="4033" y="2854"/>
                    <a:pt x="3754" y="2854"/>
                  </a:cubicBezTo>
                  <a:lnTo>
                    <a:pt x="404" y="2854"/>
                  </a:lnTo>
                  <a:lnTo>
                    <a:pt x="404" y="1583"/>
                  </a:lnTo>
                  <a:lnTo>
                    <a:pt x="13556" y="1583"/>
                  </a:lnTo>
                  <a:lnTo>
                    <a:pt x="13556" y="2854"/>
                  </a:lnTo>
                  <a:lnTo>
                    <a:pt x="4560" y="2854"/>
                  </a:lnTo>
                  <a:cubicBezTo>
                    <a:pt x="4281" y="2854"/>
                    <a:pt x="4281" y="3258"/>
                    <a:pt x="4560" y="3258"/>
                  </a:cubicBezTo>
                  <a:lnTo>
                    <a:pt x="13525" y="3258"/>
                  </a:lnTo>
                  <a:lnTo>
                    <a:pt x="13525" y="11478"/>
                  </a:lnTo>
                  <a:lnTo>
                    <a:pt x="10175" y="11478"/>
                  </a:lnTo>
                  <a:cubicBezTo>
                    <a:pt x="10051" y="11478"/>
                    <a:pt x="9958" y="11571"/>
                    <a:pt x="9958" y="11695"/>
                  </a:cubicBezTo>
                  <a:cubicBezTo>
                    <a:pt x="9958" y="11788"/>
                    <a:pt x="10051" y="11881"/>
                    <a:pt x="10175" y="11881"/>
                  </a:cubicBezTo>
                  <a:lnTo>
                    <a:pt x="1352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25" y="1179"/>
                  </a:cubicBezTo>
                  <a:lnTo>
                    <a:pt x="5243" y="1179"/>
                  </a:lnTo>
                  <a:lnTo>
                    <a:pt x="5243" y="652"/>
                  </a:lnTo>
                  <a:cubicBezTo>
                    <a:pt x="5243" y="280"/>
                    <a:pt x="4933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3" name="Google Shape;12883;p24"/>
            <p:cNvSpPr/>
            <p:nvPr/>
          </p:nvSpPr>
          <p:spPr>
            <a:xfrm>
              <a:off x="7236425" y="3139000"/>
              <a:ext cx="10950" cy="7475"/>
            </a:xfrm>
            <a:custGeom>
              <a:avLst/>
              <a:gdLst/>
              <a:ahLst/>
              <a:cxnLst/>
              <a:rect l="l" t="t" r="r" b="b"/>
              <a:pathLst>
                <a:path w="438" h="299" extrusionOk="0">
                  <a:moveTo>
                    <a:pt x="197" y="1"/>
                  </a:moveTo>
                  <a:cubicBezTo>
                    <a:pt x="1" y="1"/>
                    <a:pt x="240" y="299"/>
                    <a:pt x="367" y="299"/>
                  </a:cubicBezTo>
                  <a:cubicBezTo>
                    <a:pt x="408" y="299"/>
                    <a:pt x="437" y="268"/>
                    <a:pt x="437" y="188"/>
                  </a:cubicBezTo>
                  <a:cubicBezTo>
                    <a:pt x="437" y="95"/>
                    <a:pt x="344" y="2"/>
                    <a:pt x="220" y="2"/>
                  </a:cubicBezTo>
                  <a:cubicBezTo>
                    <a:pt x="212" y="1"/>
                    <a:pt x="204" y="1"/>
                    <a:pt x="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4" name="Google Shape;12884;p24"/>
            <p:cNvSpPr/>
            <p:nvPr/>
          </p:nvSpPr>
          <p:spPr>
            <a:xfrm>
              <a:off x="7257550" y="3139000"/>
              <a:ext cx="10750" cy="7475"/>
            </a:xfrm>
            <a:custGeom>
              <a:avLst/>
              <a:gdLst/>
              <a:ahLst/>
              <a:cxnLst/>
              <a:rect l="l" t="t" r="r" b="b"/>
              <a:pathLst>
                <a:path w="430" h="299" extrusionOk="0">
                  <a:moveTo>
                    <a:pt x="218" y="1"/>
                  </a:moveTo>
                  <a:cubicBezTo>
                    <a:pt x="0" y="1"/>
                    <a:pt x="234" y="299"/>
                    <a:pt x="360" y="299"/>
                  </a:cubicBezTo>
                  <a:cubicBezTo>
                    <a:pt x="401" y="299"/>
                    <a:pt x="430" y="268"/>
                    <a:pt x="430" y="188"/>
                  </a:cubicBezTo>
                  <a:cubicBezTo>
                    <a:pt x="430" y="95"/>
                    <a:pt x="337" y="2"/>
                    <a:pt x="244" y="2"/>
                  </a:cubicBezTo>
                  <a:cubicBezTo>
                    <a:pt x="234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5" name="Google Shape;12885;p24"/>
            <p:cNvSpPr/>
            <p:nvPr/>
          </p:nvSpPr>
          <p:spPr>
            <a:xfrm>
              <a:off x="7278125" y="31390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63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886" name="Google Shape;12886;p24"/>
          <p:cNvGrpSpPr/>
          <p:nvPr/>
        </p:nvGrpSpPr>
        <p:grpSpPr>
          <a:xfrm>
            <a:off x="6286395" y="2261366"/>
            <a:ext cx="326500" cy="349000"/>
            <a:chOff x="6982900" y="2492275"/>
            <a:chExt cx="326500" cy="349000"/>
          </a:xfrm>
        </p:grpSpPr>
        <p:sp>
          <p:nvSpPr>
            <p:cNvPr id="12887" name="Google Shape;12887;p24"/>
            <p:cNvSpPr/>
            <p:nvPr/>
          </p:nvSpPr>
          <p:spPr>
            <a:xfrm>
              <a:off x="6983675" y="2682275"/>
              <a:ext cx="228025" cy="159000"/>
            </a:xfrm>
            <a:custGeom>
              <a:avLst/>
              <a:gdLst/>
              <a:ahLst/>
              <a:cxnLst/>
              <a:rect l="l" t="t" r="r" b="b"/>
              <a:pathLst>
                <a:path w="9121" h="6360" extrusionOk="0">
                  <a:moveTo>
                    <a:pt x="590" y="1"/>
                  </a:moveTo>
                  <a:cubicBezTo>
                    <a:pt x="249" y="1"/>
                    <a:pt x="1" y="280"/>
                    <a:pt x="1" y="590"/>
                  </a:cubicBezTo>
                  <a:lnTo>
                    <a:pt x="1" y="5770"/>
                  </a:lnTo>
                  <a:cubicBezTo>
                    <a:pt x="1" y="6080"/>
                    <a:pt x="249" y="6360"/>
                    <a:pt x="590" y="6360"/>
                  </a:cubicBezTo>
                  <a:lnTo>
                    <a:pt x="8903" y="6360"/>
                  </a:lnTo>
                  <a:cubicBezTo>
                    <a:pt x="9027" y="6360"/>
                    <a:pt x="9120" y="6267"/>
                    <a:pt x="9120" y="6142"/>
                  </a:cubicBezTo>
                  <a:cubicBezTo>
                    <a:pt x="9120" y="6018"/>
                    <a:pt x="9027" y="5925"/>
                    <a:pt x="8903" y="5925"/>
                  </a:cubicBezTo>
                  <a:lnTo>
                    <a:pt x="590" y="5925"/>
                  </a:lnTo>
                  <a:cubicBezTo>
                    <a:pt x="466" y="5925"/>
                    <a:pt x="404" y="5863"/>
                    <a:pt x="404" y="5770"/>
                  </a:cubicBezTo>
                  <a:lnTo>
                    <a:pt x="404" y="590"/>
                  </a:lnTo>
                  <a:cubicBezTo>
                    <a:pt x="404" y="497"/>
                    <a:pt x="466" y="435"/>
                    <a:pt x="590" y="435"/>
                  </a:cubicBezTo>
                  <a:lnTo>
                    <a:pt x="3475" y="435"/>
                  </a:lnTo>
                  <a:cubicBezTo>
                    <a:pt x="3754" y="435"/>
                    <a:pt x="3754" y="1"/>
                    <a:pt x="34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8" name="Google Shape;12888;p24"/>
            <p:cNvSpPr/>
            <p:nvPr/>
          </p:nvSpPr>
          <p:spPr>
            <a:xfrm>
              <a:off x="6982900" y="2492275"/>
              <a:ext cx="326500" cy="349000"/>
            </a:xfrm>
            <a:custGeom>
              <a:avLst/>
              <a:gdLst/>
              <a:ahLst/>
              <a:cxnLst/>
              <a:rect l="l" t="t" r="r" b="b"/>
              <a:pathLst>
                <a:path w="13060" h="13960" extrusionOk="0">
                  <a:moveTo>
                    <a:pt x="3487" y="396"/>
                  </a:moveTo>
                  <a:cubicBezTo>
                    <a:pt x="3552" y="396"/>
                    <a:pt x="3615" y="420"/>
                    <a:pt x="3661" y="466"/>
                  </a:cubicBezTo>
                  <a:lnTo>
                    <a:pt x="6546" y="1738"/>
                  </a:lnTo>
                  <a:lnTo>
                    <a:pt x="3630" y="3072"/>
                  </a:lnTo>
                  <a:cubicBezTo>
                    <a:pt x="3584" y="3103"/>
                    <a:pt x="3529" y="3118"/>
                    <a:pt x="3475" y="3118"/>
                  </a:cubicBezTo>
                  <a:cubicBezTo>
                    <a:pt x="3421" y="3118"/>
                    <a:pt x="3366" y="3103"/>
                    <a:pt x="3320" y="3072"/>
                  </a:cubicBezTo>
                  <a:lnTo>
                    <a:pt x="435" y="1738"/>
                  </a:lnTo>
                  <a:lnTo>
                    <a:pt x="3289" y="466"/>
                  </a:lnTo>
                  <a:cubicBezTo>
                    <a:pt x="3351" y="420"/>
                    <a:pt x="3421" y="396"/>
                    <a:pt x="3487" y="396"/>
                  </a:cubicBezTo>
                  <a:close/>
                  <a:moveTo>
                    <a:pt x="5274" y="2762"/>
                  </a:moveTo>
                  <a:lnTo>
                    <a:pt x="5274" y="4096"/>
                  </a:lnTo>
                  <a:lnTo>
                    <a:pt x="4995" y="4220"/>
                  </a:lnTo>
                  <a:cubicBezTo>
                    <a:pt x="4514" y="4406"/>
                    <a:pt x="4002" y="4499"/>
                    <a:pt x="3487" y="4499"/>
                  </a:cubicBezTo>
                  <a:cubicBezTo>
                    <a:pt x="2971" y="4499"/>
                    <a:pt x="2451" y="4406"/>
                    <a:pt x="1955" y="4220"/>
                  </a:cubicBezTo>
                  <a:lnTo>
                    <a:pt x="1676" y="4096"/>
                  </a:lnTo>
                  <a:lnTo>
                    <a:pt x="1676" y="2762"/>
                  </a:lnTo>
                  <a:lnTo>
                    <a:pt x="3134" y="3444"/>
                  </a:lnTo>
                  <a:cubicBezTo>
                    <a:pt x="3258" y="3506"/>
                    <a:pt x="3351" y="3506"/>
                    <a:pt x="3475" y="3506"/>
                  </a:cubicBezTo>
                  <a:cubicBezTo>
                    <a:pt x="3599" y="3506"/>
                    <a:pt x="3723" y="3506"/>
                    <a:pt x="3816" y="3444"/>
                  </a:cubicBezTo>
                  <a:lnTo>
                    <a:pt x="5274" y="2762"/>
                  </a:lnTo>
                  <a:close/>
                  <a:moveTo>
                    <a:pt x="3494" y="1"/>
                  </a:moveTo>
                  <a:cubicBezTo>
                    <a:pt x="3366" y="1"/>
                    <a:pt x="3242" y="32"/>
                    <a:pt x="3134" y="94"/>
                  </a:cubicBezTo>
                  <a:lnTo>
                    <a:pt x="187" y="1397"/>
                  </a:lnTo>
                  <a:cubicBezTo>
                    <a:pt x="63" y="1459"/>
                    <a:pt x="1" y="1614"/>
                    <a:pt x="1" y="1738"/>
                  </a:cubicBezTo>
                  <a:cubicBezTo>
                    <a:pt x="1" y="1893"/>
                    <a:pt x="94" y="2017"/>
                    <a:pt x="218" y="2079"/>
                  </a:cubicBezTo>
                  <a:lnTo>
                    <a:pt x="1304" y="2576"/>
                  </a:lnTo>
                  <a:lnTo>
                    <a:pt x="1304" y="4158"/>
                  </a:lnTo>
                  <a:cubicBezTo>
                    <a:pt x="1273" y="4282"/>
                    <a:pt x="1366" y="4406"/>
                    <a:pt x="1490" y="4437"/>
                  </a:cubicBezTo>
                  <a:lnTo>
                    <a:pt x="1831" y="4592"/>
                  </a:lnTo>
                  <a:cubicBezTo>
                    <a:pt x="2358" y="4809"/>
                    <a:pt x="2917" y="4902"/>
                    <a:pt x="3506" y="4902"/>
                  </a:cubicBezTo>
                  <a:cubicBezTo>
                    <a:pt x="4095" y="4902"/>
                    <a:pt x="4654" y="4809"/>
                    <a:pt x="5181" y="4592"/>
                  </a:cubicBezTo>
                  <a:lnTo>
                    <a:pt x="5522" y="4437"/>
                  </a:lnTo>
                  <a:cubicBezTo>
                    <a:pt x="5646" y="4406"/>
                    <a:pt x="5708" y="4282"/>
                    <a:pt x="5708" y="4158"/>
                  </a:cubicBezTo>
                  <a:lnTo>
                    <a:pt x="5708" y="4033"/>
                  </a:lnTo>
                  <a:lnTo>
                    <a:pt x="7787" y="4033"/>
                  </a:lnTo>
                  <a:cubicBezTo>
                    <a:pt x="8407" y="4064"/>
                    <a:pt x="8407" y="4964"/>
                    <a:pt x="7787" y="5026"/>
                  </a:cubicBezTo>
                  <a:lnTo>
                    <a:pt x="5398" y="5026"/>
                  </a:lnTo>
                  <a:cubicBezTo>
                    <a:pt x="4250" y="5026"/>
                    <a:pt x="4250" y="6763"/>
                    <a:pt x="5398" y="6763"/>
                  </a:cubicBezTo>
                  <a:lnTo>
                    <a:pt x="6577" y="6763"/>
                  </a:lnTo>
                  <a:cubicBezTo>
                    <a:pt x="6701" y="6763"/>
                    <a:pt x="6794" y="6856"/>
                    <a:pt x="6794" y="6980"/>
                  </a:cubicBezTo>
                  <a:lnTo>
                    <a:pt x="6794" y="7601"/>
                  </a:lnTo>
                  <a:lnTo>
                    <a:pt x="4375" y="7601"/>
                  </a:lnTo>
                  <a:cubicBezTo>
                    <a:pt x="4095" y="7601"/>
                    <a:pt x="4095" y="8004"/>
                    <a:pt x="4375" y="8004"/>
                  </a:cubicBezTo>
                  <a:lnTo>
                    <a:pt x="12471" y="7942"/>
                  </a:lnTo>
                  <a:cubicBezTo>
                    <a:pt x="12564" y="7942"/>
                    <a:pt x="12626" y="8035"/>
                    <a:pt x="12626" y="8128"/>
                  </a:cubicBezTo>
                  <a:lnTo>
                    <a:pt x="12626" y="13370"/>
                  </a:lnTo>
                  <a:cubicBezTo>
                    <a:pt x="12626" y="13463"/>
                    <a:pt x="12564" y="13525"/>
                    <a:pt x="12471" y="13525"/>
                  </a:cubicBezTo>
                  <a:lnTo>
                    <a:pt x="9803" y="13525"/>
                  </a:lnTo>
                  <a:cubicBezTo>
                    <a:pt x="9679" y="13525"/>
                    <a:pt x="9586" y="13618"/>
                    <a:pt x="9586" y="13742"/>
                  </a:cubicBezTo>
                  <a:cubicBezTo>
                    <a:pt x="9586" y="13867"/>
                    <a:pt x="9679" y="13960"/>
                    <a:pt x="9803" y="13960"/>
                  </a:cubicBezTo>
                  <a:lnTo>
                    <a:pt x="12471" y="13960"/>
                  </a:lnTo>
                  <a:cubicBezTo>
                    <a:pt x="12781" y="13960"/>
                    <a:pt x="13060" y="13680"/>
                    <a:pt x="13060" y="13370"/>
                  </a:cubicBezTo>
                  <a:lnTo>
                    <a:pt x="13060" y="8159"/>
                  </a:lnTo>
                  <a:cubicBezTo>
                    <a:pt x="13060" y="7818"/>
                    <a:pt x="12781" y="7570"/>
                    <a:pt x="12471" y="7570"/>
                  </a:cubicBezTo>
                  <a:lnTo>
                    <a:pt x="7166" y="7570"/>
                  </a:lnTo>
                  <a:lnTo>
                    <a:pt x="7166" y="7011"/>
                  </a:lnTo>
                  <a:cubicBezTo>
                    <a:pt x="7166" y="6639"/>
                    <a:pt x="6887" y="6360"/>
                    <a:pt x="6546" y="6360"/>
                  </a:cubicBezTo>
                  <a:lnTo>
                    <a:pt x="5398" y="6360"/>
                  </a:lnTo>
                  <a:cubicBezTo>
                    <a:pt x="4778" y="6360"/>
                    <a:pt x="4778" y="5429"/>
                    <a:pt x="5398" y="5429"/>
                  </a:cubicBezTo>
                  <a:lnTo>
                    <a:pt x="7756" y="5429"/>
                  </a:lnTo>
                  <a:cubicBezTo>
                    <a:pt x="8965" y="5429"/>
                    <a:pt x="8965" y="3630"/>
                    <a:pt x="7756" y="3630"/>
                  </a:cubicBezTo>
                  <a:lnTo>
                    <a:pt x="5677" y="3630"/>
                  </a:lnTo>
                  <a:lnTo>
                    <a:pt x="5677" y="2576"/>
                  </a:lnTo>
                  <a:lnTo>
                    <a:pt x="6763" y="2079"/>
                  </a:lnTo>
                  <a:cubicBezTo>
                    <a:pt x="6887" y="2017"/>
                    <a:pt x="6980" y="1893"/>
                    <a:pt x="6980" y="1738"/>
                  </a:cubicBezTo>
                  <a:cubicBezTo>
                    <a:pt x="6980" y="1614"/>
                    <a:pt x="6918" y="1459"/>
                    <a:pt x="6794" y="1397"/>
                  </a:cubicBezTo>
                  <a:lnTo>
                    <a:pt x="3878" y="94"/>
                  </a:lnTo>
                  <a:cubicBezTo>
                    <a:pt x="3754" y="32"/>
                    <a:pt x="3622" y="1"/>
                    <a:pt x="34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89" name="Google Shape;12889;p24"/>
            <p:cNvSpPr/>
            <p:nvPr/>
          </p:nvSpPr>
          <p:spPr>
            <a:xfrm>
              <a:off x="70092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07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0" name="Google Shape;12890;p24"/>
            <p:cNvSpPr/>
            <p:nvPr/>
          </p:nvSpPr>
          <p:spPr>
            <a:xfrm>
              <a:off x="7049600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34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07" y="1241"/>
                  </a:lnTo>
                  <a:cubicBezTo>
                    <a:pt x="1055" y="1210"/>
                    <a:pt x="1241" y="1055"/>
                    <a:pt x="1241" y="807"/>
                  </a:cubicBezTo>
                  <a:lnTo>
                    <a:pt x="1241" y="434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1" name="Google Shape;12891;p24"/>
            <p:cNvSpPr/>
            <p:nvPr/>
          </p:nvSpPr>
          <p:spPr>
            <a:xfrm>
              <a:off x="7089925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2" name="Google Shape;12892;p24"/>
            <p:cNvSpPr/>
            <p:nvPr/>
          </p:nvSpPr>
          <p:spPr>
            <a:xfrm>
              <a:off x="7130250" y="2705550"/>
              <a:ext cx="31050" cy="30250"/>
            </a:xfrm>
            <a:custGeom>
              <a:avLst/>
              <a:gdLst/>
              <a:ahLst/>
              <a:cxnLst/>
              <a:rect l="l" t="t" r="r" b="b"/>
              <a:pathLst>
                <a:path w="1242" h="1210" extrusionOk="0">
                  <a:moveTo>
                    <a:pt x="838" y="403"/>
                  </a:moveTo>
                  <a:lnTo>
                    <a:pt x="838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35" y="1210"/>
                  </a:cubicBezTo>
                  <a:lnTo>
                    <a:pt x="838" y="1210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3" name="Google Shape;12893;p24"/>
            <p:cNvSpPr/>
            <p:nvPr/>
          </p:nvSpPr>
          <p:spPr>
            <a:xfrm>
              <a:off x="717135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373" y="776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4" name="Google Shape;12894;p24"/>
            <p:cNvSpPr/>
            <p:nvPr/>
          </p:nvSpPr>
          <p:spPr>
            <a:xfrm>
              <a:off x="7211675" y="27047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4"/>
                  </a:moveTo>
                  <a:lnTo>
                    <a:pt x="838" y="807"/>
                  </a:lnTo>
                  <a:lnTo>
                    <a:pt x="435" y="807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34"/>
                  </a:cubicBezTo>
                  <a:lnTo>
                    <a:pt x="0" y="807"/>
                  </a:lnTo>
                  <a:cubicBezTo>
                    <a:pt x="0" y="1055"/>
                    <a:pt x="187" y="1210"/>
                    <a:pt x="404" y="1210"/>
                  </a:cubicBezTo>
                  <a:lnTo>
                    <a:pt x="404" y="1241"/>
                  </a:lnTo>
                  <a:lnTo>
                    <a:pt x="838" y="1241"/>
                  </a:lnTo>
                  <a:cubicBezTo>
                    <a:pt x="1055" y="1241"/>
                    <a:pt x="1241" y="1055"/>
                    <a:pt x="1241" y="838"/>
                  </a:cubicBezTo>
                  <a:lnTo>
                    <a:pt x="1241" y="434"/>
                  </a:lnTo>
                  <a:cubicBezTo>
                    <a:pt x="1241" y="217"/>
                    <a:pt x="1055" y="31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5" name="Google Shape;12895;p24"/>
            <p:cNvSpPr/>
            <p:nvPr/>
          </p:nvSpPr>
          <p:spPr>
            <a:xfrm>
              <a:off x="7252000" y="2705550"/>
              <a:ext cx="30275" cy="30250"/>
            </a:xfrm>
            <a:custGeom>
              <a:avLst/>
              <a:gdLst/>
              <a:ahLst/>
              <a:cxnLst/>
              <a:rect l="l" t="t" r="r" b="b"/>
              <a:pathLst>
                <a:path w="1211" h="1210" extrusionOk="0">
                  <a:moveTo>
                    <a:pt x="807" y="403"/>
                  </a:moveTo>
                  <a:lnTo>
                    <a:pt x="807" y="776"/>
                  </a:lnTo>
                  <a:lnTo>
                    <a:pt x="404" y="776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55"/>
                    <a:pt x="0" y="403"/>
                  </a:cubicBezTo>
                  <a:lnTo>
                    <a:pt x="0" y="776"/>
                  </a:lnTo>
                  <a:cubicBezTo>
                    <a:pt x="0" y="1024"/>
                    <a:pt x="187" y="1210"/>
                    <a:pt x="404" y="1210"/>
                  </a:cubicBezTo>
                  <a:lnTo>
                    <a:pt x="807" y="1210"/>
                  </a:lnTo>
                  <a:cubicBezTo>
                    <a:pt x="1024" y="1210"/>
                    <a:pt x="1210" y="1024"/>
                    <a:pt x="1210" y="807"/>
                  </a:cubicBezTo>
                  <a:lnTo>
                    <a:pt x="1210" y="403"/>
                  </a:lnTo>
                  <a:cubicBezTo>
                    <a:pt x="1210" y="186"/>
                    <a:pt x="1024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6" name="Google Shape;12896;p24"/>
            <p:cNvSpPr/>
            <p:nvPr/>
          </p:nvSpPr>
          <p:spPr>
            <a:xfrm>
              <a:off x="70092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07" y="403"/>
                  </a:moveTo>
                  <a:lnTo>
                    <a:pt x="807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24"/>
                    <a:pt x="156" y="1241"/>
                    <a:pt x="404" y="1241"/>
                  </a:cubicBezTo>
                  <a:lnTo>
                    <a:pt x="807" y="1241"/>
                  </a:lnTo>
                  <a:cubicBezTo>
                    <a:pt x="1024" y="1241"/>
                    <a:pt x="1210" y="1055"/>
                    <a:pt x="1210" y="838"/>
                  </a:cubicBezTo>
                  <a:lnTo>
                    <a:pt x="1241" y="403"/>
                  </a:lnTo>
                  <a:cubicBezTo>
                    <a:pt x="1241" y="186"/>
                    <a:pt x="1055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7" name="Google Shape;12897;p24"/>
            <p:cNvSpPr/>
            <p:nvPr/>
          </p:nvSpPr>
          <p:spPr>
            <a:xfrm>
              <a:off x="7048825" y="2745875"/>
              <a:ext cx="31825" cy="31025"/>
            </a:xfrm>
            <a:custGeom>
              <a:avLst/>
              <a:gdLst/>
              <a:ahLst/>
              <a:cxnLst/>
              <a:rect l="l" t="t" r="r" b="b"/>
              <a:pathLst>
                <a:path w="1273" h="1241" extrusionOk="0">
                  <a:moveTo>
                    <a:pt x="869" y="403"/>
                  </a:moveTo>
                  <a:lnTo>
                    <a:pt x="869" y="807"/>
                  </a:lnTo>
                  <a:lnTo>
                    <a:pt x="435" y="807"/>
                  </a:lnTo>
                  <a:lnTo>
                    <a:pt x="435" y="403"/>
                  </a:lnTo>
                  <a:close/>
                  <a:moveTo>
                    <a:pt x="435" y="0"/>
                  </a:moveTo>
                  <a:cubicBezTo>
                    <a:pt x="218" y="0"/>
                    <a:pt x="31" y="186"/>
                    <a:pt x="31" y="403"/>
                  </a:cubicBezTo>
                  <a:lnTo>
                    <a:pt x="31" y="807"/>
                  </a:lnTo>
                  <a:cubicBezTo>
                    <a:pt x="0" y="1024"/>
                    <a:pt x="187" y="1241"/>
                    <a:pt x="435" y="1241"/>
                  </a:cubicBezTo>
                  <a:lnTo>
                    <a:pt x="838" y="1241"/>
                  </a:lnTo>
                  <a:cubicBezTo>
                    <a:pt x="1086" y="1241"/>
                    <a:pt x="1272" y="1055"/>
                    <a:pt x="1272" y="838"/>
                  </a:cubicBezTo>
                  <a:lnTo>
                    <a:pt x="1272" y="403"/>
                  </a:lnTo>
                  <a:cubicBezTo>
                    <a:pt x="1272" y="186"/>
                    <a:pt x="1086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8" name="Google Shape;12898;p24"/>
            <p:cNvSpPr/>
            <p:nvPr/>
          </p:nvSpPr>
          <p:spPr>
            <a:xfrm>
              <a:off x="7089925" y="2746575"/>
              <a:ext cx="30275" cy="30325"/>
            </a:xfrm>
            <a:custGeom>
              <a:avLst/>
              <a:gdLst/>
              <a:ahLst/>
              <a:cxnLst/>
              <a:rect l="l" t="t" r="r" b="b"/>
              <a:pathLst>
                <a:path w="1211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04" y="779"/>
                  </a:lnTo>
                  <a:lnTo>
                    <a:pt x="404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07" y="1213"/>
                  </a:lnTo>
                  <a:cubicBezTo>
                    <a:pt x="1024" y="1213"/>
                    <a:pt x="1210" y="1027"/>
                    <a:pt x="1210" y="810"/>
                  </a:cubicBezTo>
                  <a:lnTo>
                    <a:pt x="1210" y="407"/>
                  </a:lnTo>
                  <a:cubicBezTo>
                    <a:pt x="1210" y="203"/>
                    <a:pt x="1047" y="0"/>
                    <a:pt x="849" y="0"/>
                  </a:cubicBezTo>
                  <a:cubicBezTo>
                    <a:pt x="835" y="0"/>
                    <a:pt x="821" y="1"/>
                    <a:pt x="807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899" name="Google Shape;12899;p24"/>
            <p:cNvSpPr/>
            <p:nvPr/>
          </p:nvSpPr>
          <p:spPr>
            <a:xfrm>
              <a:off x="7130250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38" y="407"/>
                  </a:moveTo>
                  <a:lnTo>
                    <a:pt x="838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87" y="0"/>
                  </a:moveTo>
                  <a:cubicBezTo>
                    <a:pt x="163" y="0"/>
                    <a:pt x="0" y="203"/>
                    <a:pt x="0" y="407"/>
                  </a:cubicBezTo>
                  <a:lnTo>
                    <a:pt x="0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19" y="1"/>
                    <a:pt x="403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0" name="Google Shape;12900;p24"/>
            <p:cNvSpPr/>
            <p:nvPr/>
          </p:nvSpPr>
          <p:spPr>
            <a:xfrm>
              <a:off x="7170575" y="2746575"/>
              <a:ext cx="31050" cy="30325"/>
            </a:xfrm>
            <a:custGeom>
              <a:avLst/>
              <a:gdLst/>
              <a:ahLst/>
              <a:cxnLst/>
              <a:rect l="l" t="t" r="r" b="b"/>
              <a:pathLst>
                <a:path w="1242" h="1213" extrusionOk="0">
                  <a:moveTo>
                    <a:pt x="807" y="407"/>
                  </a:moveTo>
                  <a:lnTo>
                    <a:pt x="807" y="779"/>
                  </a:lnTo>
                  <a:lnTo>
                    <a:pt x="435" y="779"/>
                  </a:lnTo>
                  <a:lnTo>
                    <a:pt x="435" y="407"/>
                  </a:lnTo>
                  <a:close/>
                  <a:moveTo>
                    <a:pt x="393" y="0"/>
                  </a:moveTo>
                  <a:cubicBezTo>
                    <a:pt x="194" y="0"/>
                    <a:pt x="31" y="203"/>
                    <a:pt x="31" y="407"/>
                  </a:cubicBezTo>
                  <a:lnTo>
                    <a:pt x="31" y="779"/>
                  </a:lnTo>
                  <a:cubicBezTo>
                    <a:pt x="0" y="1027"/>
                    <a:pt x="187" y="1213"/>
                    <a:pt x="435" y="1213"/>
                  </a:cubicBezTo>
                  <a:lnTo>
                    <a:pt x="838" y="1213"/>
                  </a:lnTo>
                  <a:cubicBezTo>
                    <a:pt x="1055" y="1213"/>
                    <a:pt x="1241" y="1027"/>
                    <a:pt x="1241" y="810"/>
                  </a:cubicBezTo>
                  <a:lnTo>
                    <a:pt x="1241" y="407"/>
                  </a:lnTo>
                  <a:cubicBezTo>
                    <a:pt x="1241" y="203"/>
                    <a:pt x="1078" y="0"/>
                    <a:pt x="880" y="0"/>
                  </a:cubicBezTo>
                  <a:cubicBezTo>
                    <a:pt x="866" y="0"/>
                    <a:pt x="852" y="1"/>
                    <a:pt x="838" y="3"/>
                  </a:cubicBezTo>
                  <a:lnTo>
                    <a:pt x="435" y="3"/>
                  </a:lnTo>
                  <a:cubicBezTo>
                    <a:pt x="421" y="1"/>
                    <a:pt x="407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1" name="Google Shape;12901;p24"/>
            <p:cNvSpPr/>
            <p:nvPr/>
          </p:nvSpPr>
          <p:spPr>
            <a:xfrm>
              <a:off x="7211675" y="2745875"/>
              <a:ext cx="31050" cy="31025"/>
            </a:xfrm>
            <a:custGeom>
              <a:avLst/>
              <a:gdLst/>
              <a:ahLst/>
              <a:cxnLst/>
              <a:rect l="l" t="t" r="r" b="b"/>
              <a:pathLst>
                <a:path w="1242" h="1241" extrusionOk="0">
                  <a:moveTo>
                    <a:pt x="838" y="435"/>
                  </a:moveTo>
                  <a:lnTo>
                    <a:pt x="838" y="807"/>
                  </a:lnTo>
                  <a:lnTo>
                    <a:pt x="404" y="807"/>
                  </a:lnTo>
                  <a:lnTo>
                    <a:pt x="404" y="435"/>
                  </a:lnTo>
                  <a:close/>
                  <a:moveTo>
                    <a:pt x="404" y="0"/>
                  </a:moveTo>
                  <a:cubicBezTo>
                    <a:pt x="187" y="0"/>
                    <a:pt x="0" y="186"/>
                    <a:pt x="0" y="403"/>
                  </a:cubicBezTo>
                  <a:lnTo>
                    <a:pt x="0" y="807"/>
                  </a:lnTo>
                  <a:cubicBezTo>
                    <a:pt x="0" y="1055"/>
                    <a:pt x="187" y="1241"/>
                    <a:pt x="404" y="1241"/>
                  </a:cubicBezTo>
                  <a:lnTo>
                    <a:pt x="838" y="1241"/>
                  </a:lnTo>
                  <a:cubicBezTo>
                    <a:pt x="1055" y="1210"/>
                    <a:pt x="1241" y="1024"/>
                    <a:pt x="1241" y="807"/>
                  </a:cubicBezTo>
                  <a:lnTo>
                    <a:pt x="1241" y="435"/>
                  </a:lnTo>
                  <a:cubicBezTo>
                    <a:pt x="1241" y="186"/>
                    <a:pt x="1055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2" name="Google Shape;12902;p24"/>
            <p:cNvSpPr/>
            <p:nvPr/>
          </p:nvSpPr>
          <p:spPr>
            <a:xfrm>
              <a:off x="7252000" y="2746550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8"/>
                  </a:moveTo>
                  <a:lnTo>
                    <a:pt x="807" y="780"/>
                  </a:lnTo>
                  <a:lnTo>
                    <a:pt x="404" y="780"/>
                  </a:lnTo>
                  <a:lnTo>
                    <a:pt x="404" y="408"/>
                  </a:lnTo>
                  <a:close/>
                  <a:moveTo>
                    <a:pt x="381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408"/>
                  </a:lnTo>
                  <a:cubicBezTo>
                    <a:pt x="1210" y="204"/>
                    <a:pt x="1047" y="1"/>
                    <a:pt x="849" y="1"/>
                  </a:cubicBezTo>
                  <a:cubicBezTo>
                    <a:pt x="835" y="1"/>
                    <a:pt x="821" y="2"/>
                    <a:pt x="807" y="4"/>
                  </a:cubicBezTo>
                  <a:lnTo>
                    <a:pt x="435" y="4"/>
                  </a:lnTo>
                  <a:cubicBezTo>
                    <a:pt x="416" y="2"/>
                    <a:pt x="398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3" name="Google Shape;12903;p24"/>
            <p:cNvSpPr/>
            <p:nvPr/>
          </p:nvSpPr>
          <p:spPr>
            <a:xfrm>
              <a:off x="7008500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811"/>
                  </a:lnTo>
                  <a:lnTo>
                    <a:pt x="435" y="811"/>
                  </a:lnTo>
                  <a:lnTo>
                    <a:pt x="435" y="376"/>
                  </a:lnTo>
                  <a:close/>
                  <a:moveTo>
                    <a:pt x="412" y="1"/>
                  </a:moveTo>
                  <a:cubicBezTo>
                    <a:pt x="191" y="1"/>
                    <a:pt x="31" y="175"/>
                    <a:pt x="31" y="376"/>
                  </a:cubicBezTo>
                  <a:lnTo>
                    <a:pt x="31" y="780"/>
                  </a:lnTo>
                  <a:cubicBezTo>
                    <a:pt x="0" y="997"/>
                    <a:pt x="187" y="1214"/>
                    <a:pt x="435" y="1214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66" y="4"/>
                  </a:lnTo>
                  <a:cubicBezTo>
                    <a:pt x="447" y="2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4" name="Google Shape;12904;p24"/>
            <p:cNvSpPr/>
            <p:nvPr/>
          </p:nvSpPr>
          <p:spPr>
            <a:xfrm>
              <a:off x="7049600" y="2786875"/>
              <a:ext cx="31050" cy="29575"/>
            </a:xfrm>
            <a:custGeom>
              <a:avLst/>
              <a:gdLst/>
              <a:ahLst/>
              <a:cxnLst/>
              <a:rect l="l" t="t" r="r" b="b"/>
              <a:pathLst>
                <a:path w="1242" h="1183" extrusionOk="0">
                  <a:moveTo>
                    <a:pt x="807" y="376"/>
                  </a:moveTo>
                  <a:lnTo>
                    <a:pt x="807" y="811"/>
                  </a:lnTo>
                  <a:lnTo>
                    <a:pt x="404" y="811"/>
                  </a:lnTo>
                  <a:lnTo>
                    <a:pt x="404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07" y="1183"/>
                  </a:lnTo>
                  <a:cubicBezTo>
                    <a:pt x="1055" y="1183"/>
                    <a:pt x="1241" y="997"/>
                    <a:pt x="1241" y="780"/>
                  </a:cubicBezTo>
                  <a:lnTo>
                    <a:pt x="1241" y="376"/>
                  </a:lnTo>
                  <a:cubicBezTo>
                    <a:pt x="1212" y="175"/>
                    <a:pt x="1051" y="1"/>
                    <a:pt x="854" y="1"/>
                  </a:cubicBezTo>
                  <a:cubicBezTo>
                    <a:pt x="839" y="1"/>
                    <a:pt x="823" y="2"/>
                    <a:pt x="807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5" name="Google Shape;12905;p24"/>
            <p:cNvSpPr/>
            <p:nvPr/>
          </p:nvSpPr>
          <p:spPr>
            <a:xfrm>
              <a:off x="7089925" y="2786875"/>
              <a:ext cx="110925" cy="30350"/>
            </a:xfrm>
            <a:custGeom>
              <a:avLst/>
              <a:gdLst/>
              <a:ahLst/>
              <a:cxnLst/>
              <a:rect l="l" t="t" r="r" b="b"/>
              <a:pathLst>
                <a:path w="4437" h="1214" extrusionOk="0">
                  <a:moveTo>
                    <a:pt x="4033" y="407"/>
                  </a:moveTo>
                  <a:lnTo>
                    <a:pt x="4033" y="811"/>
                  </a:lnTo>
                  <a:lnTo>
                    <a:pt x="404" y="811"/>
                  </a:lnTo>
                  <a:lnTo>
                    <a:pt x="404" y="407"/>
                  </a:lnTo>
                  <a:close/>
                  <a:moveTo>
                    <a:pt x="381" y="1"/>
                  </a:moveTo>
                  <a:cubicBezTo>
                    <a:pt x="164" y="1"/>
                    <a:pt x="29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35" y="1214"/>
                  </a:cubicBezTo>
                  <a:lnTo>
                    <a:pt x="4033" y="1214"/>
                  </a:lnTo>
                  <a:cubicBezTo>
                    <a:pt x="4250" y="1214"/>
                    <a:pt x="4436" y="1028"/>
                    <a:pt x="4436" y="811"/>
                  </a:cubicBezTo>
                  <a:lnTo>
                    <a:pt x="4436" y="376"/>
                  </a:lnTo>
                  <a:cubicBezTo>
                    <a:pt x="4436" y="175"/>
                    <a:pt x="4277" y="1"/>
                    <a:pt x="4080" y="1"/>
                  </a:cubicBezTo>
                  <a:cubicBezTo>
                    <a:pt x="4065" y="1"/>
                    <a:pt x="4049" y="2"/>
                    <a:pt x="4033" y="4"/>
                  </a:cubicBezTo>
                  <a:lnTo>
                    <a:pt x="435" y="4"/>
                  </a:lnTo>
                  <a:cubicBezTo>
                    <a:pt x="416" y="2"/>
                    <a:pt x="399" y="1"/>
                    <a:pt x="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6" name="Google Shape;12906;p24"/>
            <p:cNvSpPr/>
            <p:nvPr/>
          </p:nvSpPr>
          <p:spPr>
            <a:xfrm>
              <a:off x="7211675" y="2786875"/>
              <a:ext cx="31050" cy="30350"/>
            </a:xfrm>
            <a:custGeom>
              <a:avLst/>
              <a:gdLst/>
              <a:ahLst/>
              <a:cxnLst/>
              <a:rect l="l" t="t" r="r" b="b"/>
              <a:pathLst>
                <a:path w="1242" h="1214" extrusionOk="0">
                  <a:moveTo>
                    <a:pt x="838" y="376"/>
                  </a:moveTo>
                  <a:lnTo>
                    <a:pt x="838" y="780"/>
                  </a:lnTo>
                  <a:lnTo>
                    <a:pt x="435" y="780"/>
                  </a:lnTo>
                  <a:lnTo>
                    <a:pt x="435" y="376"/>
                  </a:lnTo>
                  <a:close/>
                  <a:moveTo>
                    <a:pt x="356" y="1"/>
                  </a:moveTo>
                  <a:cubicBezTo>
                    <a:pt x="160" y="1"/>
                    <a:pt x="0" y="175"/>
                    <a:pt x="0" y="376"/>
                  </a:cubicBezTo>
                  <a:lnTo>
                    <a:pt x="0" y="780"/>
                  </a:lnTo>
                  <a:cubicBezTo>
                    <a:pt x="0" y="997"/>
                    <a:pt x="187" y="1183"/>
                    <a:pt x="404" y="1183"/>
                  </a:cubicBezTo>
                  <a:lnTo>
                    <a:pt x="838" y="1214"/>
                  </a:lnTo>
                  <a:cubicBezTo>
                    <a:pt x="1055" y="1214"/>
                    <a:pt x="1241" y="1028"/>
                    <a:pt x="1241" y="811"/>
                  </a:cubicBezTo>
                  <a:lnTo>
                    <a:pt x="1241" y="376"/>
                  </a:lnTo>
                  <a:cubicBezTo>
                    <a:pt x="1210" y="159"/>
                    <a:pt x="1055" y="4"/>
                    <a:pt x="838" y="4"/>
                  </a:cubicBezTo>
                  <a:lnTo>
                    <a:pt x="404" y="4"/>
                  </a:lnTo>
                  <a:cubicBezTo>
                    <a:pt x="388" y="2"/>
                    <a:pt x="372" y="1"/>
                    <a:pt x="3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07" name="Google Shape;12907;p24"/>
            <p:cNvSpPr/>
            <p:nvPr/>
          </p:nvSpPr>
          <p:spPr>
            <a:xfrm>
              <a:off x="7252000" y="2786875"/>
              <a:ext cx="30275" cy="30350"/>
            </a:xfrm>
            <a:custGeom>
              <a:avLst/>
              <a:gdLst/>
              <a:ahLst/>
              <a:cxnLst/>
              <a:rect l="l" t="t" r="r" b="b"/>
              <a:pathLst>
                <a:path w="1211" h="1214" extrusionOk="0">
                  <a:moveTo>
                    <a:pt x="807" y="407"/>
                  </a:moveTo>
                  <a:lnTo>
                    <a:pt x="807" y="811"/>
                  </a:lnTo>
                  <a:lnTo>
                    <a:pt x="373" y="811"/>
                  </a:lnTo>
                  <a:lnTo>
                    <a:pt x="404" y="407"/>
                  </a:lnTo>
                  <a:close/>
                  <a:moveTo>
                    <a:pt x="387" y="1"/>
                  </a:moveTo>
                  <a:cubicBezTo>
                    <a:pt x="187" y="1"/>
                    <a:pt x="0" y="175"/>
                    <a:pt x="0" y="376"/>
                  </a:cubicBezTo>
                  <a:lnTo>
                    <a:pt x="0" y="811"/>
                  </a:lnTo>
                  <a:cubicBezTo>
                    <a:pt x="0" y="1028"/>
                    <a:pt x="187" y="1214"/>
                    <a:pt x="404" y="1214"/>
                  </a:cubicBezTo>
                  <a:lnTo>
                    <a:pt x="807" y="1214"/>
                  </a:lnTo>
                  <a:cubicBezTo>
                    <a:pt x="1024" y="1214"/>
                    <a:pt x="1210" y="1028"/>
                    <a:pt x="1210" y="811"/>
                  </a:cubicBezTo>
                  <a:lnTo>
                    <a:pt x="1210" y="376"/>
                  </a:lnTo>
                  <a:cubicBezTo>
                    <a:pt x="1210" y="159"/>
                    <a:pt x="1024" y="4"/>
                    <a:pt x="838" y="4"/>
                  </a:cubicBezTo>
                  <a:lnTo>
                    <a:pt x="435" y="4"/>
                  </a:lnTo>
                  <a:cubicBezTo>
                    <a:pt x="419" y="2"/>
                    <a:pt x="403" y="1"/>
                    <a:pt x="3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08" name="Google Shape;12908;p24"/>
          <p:cNvGrpSpPr/>
          <p:nvPr/>
        </p:nvGrpSpPr>
        <p:grpSpPr>
          <a:xfrm>
            <a:off x="5563054" y="2261241"/>
            <a:ext cx="239650" cy="349250"/>
            <a:chOff x="4775100" y="1923875"/>
            <a:chExt cx="239650" cy="349250"/>
          </a:xfrm>
        </p:grpSpPr>
        <p:sp>
          <p:nvSpPr>
            <p:cNvPr id="12909" name="Google Shape;12909;p24"/>
            <p:cNvSpPr/>
            <p:nvPr/>
          </p:nvSpPr>
          <p:spPr>
            <a:xfrm>
              <a:off x="4775100" y="1923875"/>
              <a:ext cx="239650" cy="349250"/>
            </a:xfrm>
            <a:custGeom>
              <a:avLst/>
              <a:gdLst/>
              <a:ahLst/>
              <a:cxnLst/>
              <a:rect l="l" t="t" r="r" b="b"/>
              <a:pathLst>
                <a:path w="9586" h="13970" extrusionOk="0">
                  <a:moveTo>
                    <a:pt x="8128" y="403"/>
                  </a:moveTo>
                  <a:cubicBezTo>
                    <a:pt x="8221" y="403"/>
                    <a:pt x="8314" y="496"/>
                    <a:pt x="8314" y="589"/>
                  </a:cubicBezTo>
                  <a:lnTo>
                    <a:pt x="8314" y="4839"/>
                  </a:lnTo>
                  <a:cubicBezTo>
                    <a:pt x="8314" y="4963"/>
                    <a:pt x="8221" y="5025"/>
                    <a:pt x="8128" y="5025"/>
                  </a:cubicBezTo>
                  <a:lnTo>
                    <a:pt x="5243" y="5025"/>
                  </a:lnTo>
                  <a:cubicBezTo>
                    <a:pt x="5150" y="5025"/>
                    <a:pt x="5057" y="5056"/>
                    <a:pt x="4995" y="5087"/>
                  </a:cubicBezTo>
                  <a:lnTo>
                    <a:pt x="4995" y="682"/>
                  </a:lnTo>
                  <a:cubicBezTo>
                    <a:pt x="4995" y="527"/>
                    <a:pt x="5088" y="403"/>
                    <a:pt x="5243" y="403"/>
                  </a:cubicBezTo>
                  <a:close/>
                  <a:moveTo>
                    <a:pt x="4782" y="10337"/>
                  </a:moveTo>
                  <a:cubicBezTo>
                    <a:pt x="5088" y="10337"/>
                    <a:pt x="5398" y="10531"/>
                    <a:pt x="5460" y="10919"/>
                  </a:cubicBezTo>
                  <a:lnTo>
                    <a:pt x="5615" y="12315"/>
                  </a:lnTo>
                  <a:cubicBezTo>
                    <a:pt x="5367" y="12128"/>
                    <a:pt x="5088" y="12035"/>
                    <a:pt x="4778" y="12035"/>
                  </a:cubicBezTo>
                  <a:cubicBezTo>
                    <a:pt x="4468" y="12035"/>
                    <a:pt x="4188" y="12128"/>
                    <a:pt x="3940" y="12315"/>
                  </a:cubicBezTo>
                  <a:lnTo>
                    <a:pt x="4126" y="10919"/>
                  </a:lnTo>
                  <a:cubicBezTo>
                    <a:pt x="4173" y="10531"/>
                    <a:pt x="4475" y="10337"/>
                    <a:pt x="4782" y="10337"/>
                  </a:cubicBezTo>
                  <a:close/>
                  <a:moveTo>
                    <a:pt x="4751" y="12469"/>
                  </a:moveTo>
                  <a:cubicBezTo>
                    <a:pt x="5078" y="12469"/>
                    <a:pt x="5408" y="12617"/>
                    <a:pt x="5615" y="12904"/>
                  </a:cubicBezTo>
                  <a:cubicBezTo>
                    <a:pt x="5584" y="13028"/>
                    <a:pt x="5522" y="13152"/>
                    <a:pt x="5429" y="13245"/>
                  </a:cubicBezTo>
                  <a:cubicBezTo>
                    <a:pt x="5274" y="13462"/>
                    <a:pt x="5026" y="13555"/>
                    <a:pt x="4778" y="13555"/>
                  </a:cubicBezTo>
                  <a:cubicBezTo>
                    <a:pt x="4530" y="13555"/>
                    <a:pt x="4281" y="13431"/>
                    <a:pt x="4126" y="13245"/>
                  </a:cubicBezTo>
                  <a:cubicBezTo>
                    <a:pt x="4033" y="13152"/>
                    <a:pt x="3971" y="13028"/>
                    <a:pt x="3940" y="12873"/>
                  </a:cubicBezTo>
                  <a:cubicBezTo>
                    <a:pt x="4136" y="12602"/>
                    <a:pt x="4442" y="12469"/>
                    <a:pt x="4751" y="12469"/>
                  </a:cubicBezTo>
                  <a:close/>
                  <a:moveTo>
                    <a:pt x="1428" y="0"/>
                  </a:moveTo>
                  <a:cubicBezTo>
                    <a:pt x="1148" y="0"/>
                    <a:pt x="900" y="217"/>
                    <a:pt x="869" y="496"/>
                  </a:cubicBezTo>
                  <a:lnTo>
                    <a:pt x="652" y="496"/>
                  </a:lnTo>
                  <a:cubicBezTo>
                    <a:pt x="280" y="496"/>
                    <a:pt x="1" y="775"/>
                    <a:pt x="1" y="1148"/>
                  </a:cubicBezTo>
                  <a:lnTo>
                    <a:pt x="1" y="5645"/>
                  </a:lnTo>
                  <a:cubicBezTo>
                    <a:pt x="1" y="5987"/>
                    <a:pt x="280" y="6297"/>
                    <a:pt x="652" y="6297"/>
                  </a:cubicBezTo>
                  <a:lnTo>
                    <a:pt x="3785" y="6297"/>
                  </a:lnTo>
                  <a:cubicBezTo>
                    <a:pt x="3940" y="6607"/>
                    <a:pt x="4219" y="6855"/>
                    <a:pt x="4592" y="6917"/>
                  </a:cubicBezTo>
                  <a:lnTo>
                    <a:pt x="4592" y="7445"/>
                  </a:lnTo>
                  <a:cubicBezTo>
                    <a:pt x="4561" y="7755"/>
                    <a:pt x="4809" y="8003"/>
                    <a:pt x="5119" y="8003"/>
                  </a:cubicBezTo>
                  <a:lnTo>
                    <a:pt x="7942" y="8003"/>
                  </a:lnTo>
                  <a:cubicBezTo>
                    <a:pt x="8314" y="8034"/>
                    <a:pt x="8314" y="8561"/>
                    <a:pt x="7942" y="8623"/>
                  </a:cubicBezTo>
                  <a:lnTo>
                    <a:pt x="5119" y="8623"/>
                  </a:lnTo>
                  <a:cubicBezTo>
                    <a:pt x="4809" y="8623"/>
                    <a:pt x="4561" y="8840"/>
                    <a:pt x="4592" y="9151"/>
                  </a:cubicBezTo>
                  <a:lnTo>
                    <a:pt x="4592" y="9926"/>
                  </a:lnTo>
                  <a:cubicBezTo>
                    <a:pt x="4095" y="10019"/>
                    <a:pt x="3754" y="10391"/>
                    <a:pt x="3692" y="10857"/>
                  </a:cubicBezTo>
                  <a:lnTo>
                    <a:pt x="3475" y="12501"/>
                  </a:lnTo>
                  <a:cubicBezTo>
                    <a:pt x="3370" y="13364"/>
                    <a:pt x="4064" y="13969"/>
                    <a:pt x="4783" y="13969"/>
                  </a:cubicBezTo>
                  <a:cubicBezTo>
                    <a:pt x="5124" y="13969"/>
                    <a:pt x="5470" y="13833"/>
                    <a:pt x="5739" y="13524"/>
                  </a:cubicBezTo>
                  <a:cubicBezTo>
                    <a:pt x="5987" y="13214"/>
                    <a:pt x="6112" y="12842"/>
                    <a:pt x="6050" y="12501"/>
                  </a:cubicBezTo>
                  <a:lnTo>
                    <a:pt x="5832" y="10857"/>
                  </a:lnTo>
                  <a:cubicBezTo>
                    <a:pt x="5770" y="10391"/>
                    <a:pt x="5429" y="10019"/>
                    <a:pt x="4964" y="9926"/>
                  </a:cubicBezTo>
                  <a:lnTo>
                    <a:pt x="4964" y="9151"/>
                  </a:lnTo>
                  <a:cubicBezTo>
                    <a:pt x="4964" y="9089"/>
                    <a:pt x="5026" y="9027"/>
                    <a:pt x="5088" y="9027"/>
                  </a:cubicBezTo>
                  <a:lnTo>
                    <a:pt x="7911" y="9027"/>
                  </a:lnTo>
                  <a:cubicBezTo>
                    <a:pt x="8810" y="8965"/>
                    <a:pt x="8810" y="7662"/>
                    <a:pt x="7911" y="7600"/>
                  </a:cubicBezTo>
                  <a:lnTo>
                    <a:pt x="5088" y="7600"/>
                  </a:lnTo>
                  <a:cubicBezTo>
                    <a:pt x="5026" y="7600"/>
                    <a:pt x="4964" y="7538"/>
                    <a:pt x="4964" y="7476"/>
                  </a:cubicBezTo>
                  <a:lnTo>
                    <a:pt x="4964" y="6917"/>
                  </a:lnTo>
                  <a:cubicBezTo>
                    <a:pt x="5305" y="6855"/>
                    <a:pt x="5615" y="6638"/>
                    <a:pt x="5770" y="6297"/>
                  </a:cubicBezTo>
                  <a:lnTo>
                    <a:pt x="7694" y="6297"/>
                  </a:lnTo>
                  <a:cubicBezTo>
                    <a:pt x="7787" y="6297"/>
                    <a:pt x="7880" y="6204"/>
                    <a:pt x="7880" y="6111"/>
                  </a:cubicBezTo>
                  <a:cubicBezTo>
                    <a:pt x="7880" y="5987"/>
                    <a:pt x="7787" y="5894"/>
                    <a:pt x="7694" y="5894"/>
                  </a:cubicBezTo>
                  <a:lnTo>
                    <a:pt x="5708" y="5894"/>
                  </a:lnTo>
                  <a:cubicBezTo>
                    <a:pt x="5584" y="5894"/>
                    <a:pt x="5460" y="5956"/>
                    <a:pt x="5429" y="6080"/>
                  </a:cubicBezTo>
                  <a:cubicBezTo>
                    <a:pt x="5305" y="6374"/>
                    <a:pt x="5034" y="6522"/>
                    <a:pt x="4762" y="6522"/>
                  </a:cubicBezTo>
                  <a:cubicBezTo>
                    <a:pt x="4491" y="6522"/>
                    <a:pt x="4219" y="6374"/>
                    <a:pt x="4095" y="6080"/>
                  </a:cubicBezTo>
                  <a:cubicBezTo>
                    <a:pt x="4064" y="5956"/>
                    <a:pt x="3940" y="5894"/>
                    <a:pt x="3816" y="5894"/>
                  </a:cubicBezTo>
                  <a:lnTo>
                    <a:pt x="621" y="5894"/>
                  </a:lnTo>
                  <a:cubicBezTo>
                    <a:pt x="497" y="5894"/>
                    <a:pt x="373" y="5770"/>
                    <a:pt x="373" y="5645"/>
                  </a:cubicBezTo>
                  <a:lnTo>
                    <a:pt x="373" y="1179"/>
                  </a:lnTo>
                  <a:cubicBezTo>
                    <a:pt x="373" y="1024"/>
                    <a:pt x="497" y="931"/>
                    <a:pt x="621" y="931"/>
                  </a:cubicBezTo>
                  <a:lnTo>
                    <a:pt x="838" y="931"/>
                  </a:lnTo>
                  <a:lnTo>
                    <a:pt x="838" y="4839"/>
                  </a:lnTo>
                  <a:cubicBezTo>
                    <a:pt x="838" y="5180"/>
                    <a:pt x="1117" y="5428"/>
                    <a:pt x="1428" y="5428"/>
                  </a:cubicBezTo>
                  <a:lnTo>
                    <a:pt x="4312" y="5428"/>
                  </a:lnTo>
                  <a:cubicBezTo>
                    <a:pt x="4437" y="5428"/>
                    <a:pt x="4561" y="5521"/>
                    <a:pt x="4561" y="5676"/>
                  </a:cubicBezTo>
                  <a:cubicBezTo>
                    <a:pt x="4592" y="5770"/>
                    <a:pt x="4685" y="5832"/>
                    <a:pt x="4778" y="5863"/>
                  </a:cubicBezTo>
                  <a:cubicBezTo>
                    <a:pt x="4871" y="5832"/>
                    <a:pt x="4964" y="5770"/>
                    <a:pt x="4995" y="5676"/>
                  </a:cubicBezTo>
                  <a:cubicBezTo>
                    <a:pt x="4995" y="5521"/>
                    <a:pt x="5119" y="5428"/>
                    <a:pt x="5243" y="5428"/>
                  </a:cubicBezTo>
                  <a:lnTo>
                    <a:pt x="8128" y="5428"/>
                  </a:lnTo>
                  <a:cubicBezTo>
                    <a:pt x="8469" y="5428"/>
                    <a:pt x="8717" y="5180"/>
                    <a:pt x="8748" y="4839"/>
                  </a:cubicBezTo>
                  <a:lnTo>
                    <a:pt x="8748" y="900"/>
                  </a:lnTo>
                  <a:lnTo>
                    <a:pt x="8934" y="900"/>
                  </a:lnTo>
                  <a:cubicBezTo>
                    <a:pt x="9058" y="900"/>
                    <a:pt x="9182" y="1024"/>
                    <a:pt x="9182" y="1148"/>
                  </a:cubicBezTo>
                  <a:lnTo>
                    <a:pt x="9182" y="5645"/>
                  </a:lnTo>
                  <a:cubicBezTo>
                    <a:pt x="9182" y="5770"/>
                    <a:pt x="9058" y="5894"/>
                    <a:pt x="8934" y="5894"/>
                  </a:cubicBezTo>
                  <a:lnTo>
                    <a:pt x="8531" y="5894"/>
                  </a:lnTo>
                  <a:cubicBezTo>
                    <a:pt x="8438" y="5894"/>
                    <a:pt x="8345" y="5987"/>
                    <a:pt x="8345" y="6080"/>
                  </a:cubicBezTo>
                  <a:cubicBezTo>
                    <a:pt x="8345" y="6204"/>
                    <a:pt x="8438" y="6297"/>
                    <a:pt x="8531" y="6297"/>
                  </a:cubicBezTo>
                  <a:lnTo>
                    <a:pt x="8934" y="6297"/>
                  </a:lnTo>
                  <a:cubicBezTo>
                    <a:pt x="9307" y="6297"/>
                    <a:pt x="9586" y="5987"/>
                    <a:pt x="9586" y="5645"/>
                  </a:cubicBezTo>
                  <a:lnTo>
                    <a:pt x="9586" y="1179"/>
                  </a:lnTo>
                  <a:cubicBezTo>
                    <a:pt x="9586" y="806"/>
                    <a:pt x="9307" y="496"/>
                    <a:pt x="8934" y="496"/>
                  </a:cubicBezTo>
                  <a:lnTo>
                    <a:pt x="8717" y="496"/>
                  </a:lnTo>
                  <a:cubicBezTo>
                    <a:pt x="8655" y="217"/>
                    <a:pt x="8407" y="0"/>
                    <a:pt x="8128" y="0"/>
                  </a:cubicBezTo>
                  <a:lnTo>
                    <a:pt x="5243" y="0"/>
                  </a:lnTo>
                  <a:cubicBezTo>
                    <a:pt x="5057" y="0"/>
                    <a:pt x="4902" y="62"/>
                    <a:pt x="4778" y="186"/>
                  </a:cubicBezTo>
                  <a:cubicBezTo>
                    <a:pt x="4654" y="62"/>
                    <a:pt x="4499" y="0"/>
                    <a:pt x="4312" y="0"/>
                  </a:cubicBezTo>
                  <a:lnTo>
                    <a:pt x="3723" y="0"/>
                  </a:lnTo>
                  <a:cubicBezTo>
                    <a:pt x="3630" y="0"/>
                    <a:pt x="3537" y="93"/>
                    <a:pt x="3537" y="217"/>
                  </a:cubicBezTo>
                  <a:cubicBezTo>
                    <a:pt x="3537" y="310"/>
                    <a:pt x="3630" y="403"/>
                    <a:pt x="3723" y="403"/>
                  </a:cubicBezTo>
                  <a:lnTo>
                    <a:pt x="4312" y="403"/>
                  </a:lnTo>
                  <a:cubicBezTo>
                    <a:pt x="4468" y="403"/>
                    <a:pt x="4561" y="527"/>
                    <a:pt x="4561" y="682"/>
                  </a:cubicBezTo>
                  <a:lnTo>
                    <a:pt x="4561" y="5087"/>
                  </a:lnTo>
                  <a:cubicBezTo>
                    <a:pt x="4499" y="5056"/>
                    <a:pt x="4406" y="5025"/>
                    <a:pt x="4312" y="5025"/>
                  </a:cubicBezTo>
                  <a:lnTo>
                    <a:pt x="1428" y="5025"/>
                  </a:lnTo>
                  <a:cubicBezTo>
                    <a:pt x="1335" y="5025"/>
                    <a:pt x="1242" y="4963"/>
                    <a:pt x="1242" y="4839"/>
                  </a:cubicBezTo>
                  <a:lnTo>
                    <a:pt x="1242" y="589"/>
                  </a:lnTo>
                  <a:cubicBezTo>
                    <a:pt x="1242" y="496"/>
                    <a:pt x="1335" y="403"/>
                    <a:pt x="1428" y="403"/>
                  </a:cubicBezTo>
                  <a:lnTo>
                    <a:pt x="2917" y="403"/>
                  </a:lnTo>
                  <a:cubicBezTo>
                    <a:pt x="3041" y="403"/>
                    <a:pt x="3134" y="310"/>
                    <a:pt x="3134" y="186"/>
                  </a:cubicBezTo>
                  <a:cubicBezTo>
                    <a:pt x="3103" y="93"/>
                    <a:pt x="3041" y="0"/>
                    <a:pt x="29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0" name="Google Shape;12910;p24"/>
            <p:cNvSpPr/>
            <p:nvPr/>
          </p:nvSpPr>
          <p:spPr>
            <a:xfrm>
              <a:off x="4816200" y="1951775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1" name="Google Shape;12911;p24"/>
            <p:cNvSpPr/>
            <p:nvPr/>
          </p:nvSpPr>
          <p:spPr>
            <a:xfrm>
              <a:off x="4816200" y="1975050"/>
              <a:ext cx="63625" cy="10100"/>
            </a:xfrm>
            <a:custGeom>
              <a:avLst/>
              <a:gdLst/>
              <a:ahLst/>
              <a:cxnLst/>
              <a:rect l="l" t="t" r="r" b="b"/>
              <a:pathLst>
                <a:path w="2545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0"/>
                    <a:pt x="22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2" name="Google Shape;12912;p24"/>
            <p:cNvSpPr/>
            <p:nvPr/>
          </p:nvSpPr>
          <p:spPr>
            <a:xfrm>
              <a:off x="4816200" y="1998300"/>
              <a:ext cx="63625" cy="10125"/>
            </a:xfrm>
            <a:custGeom>
              <a:avLst/>
              <a:gdLst/>
              <a:ahLst/>
              <a:cxnLst/>
              <a:rect l="l" t="t" r="r" b="b"/>
              <a:pathLst>
                <a:path w="2545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296" y="404"/>
                  </a:lnTo>
                  <a:cubicBezTo>
                    <a:pt x="2544" y="404"/>
                    <a:pt x="2544" y="1"/>
                    <a:pt x="2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3" name="Google Shape;12913;p24"/>
            <p:cNvSpPr/>
            <p:nvPr/>
          </p:nvSpPr>
          <p:spPr>
            <a:xfrm>
              <a:off x="4817750" y="2021575"/>
              <a:ext cx="60525" cy="10100"/>
            </a:xfrm>
            <a:custGeom>
              <a:avLst/>
              <a:gdLst/>
              <a:ahLst/>
              <a:cxnLst/>
              <a:rect l="l" t="t" r="r" b="b"/>
              <a:pathLst>
                <a:path w="2421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4" name="Google Shape;12914;p24"/>
            <p:cNvSpPr/>
            <p:nvPr/>
          </p:nvSpPr>
          <p:spPr>
            <a:xfrm>
              <a:off x="4910825" y="1951775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5" name="Google Shape;12915;p24"/>
            <p:cNvSpPr/>
            <p:nvPr/>
          </p:nvSpPr>
          <p:spPr>
            <a:xfrm>
              <a:off x="4910825" y="1975050"/>
              <a:ext cx="63600" cy="10100"/>
            </a:xfrm>
            <a:custGeom>
              <a:avLst/>
              <a:gdLst/>
              <a:ahLst/>
              <a:cxnLst/>
              <a:rect l="l" t="t" r="r" b="b"/>
              <a:pathLst>
                <a:path w="2544" h="404" extrusionOk="0">
                  <a:moveTo>
                    <a:pt x="248" y="0"/>
                  </a:moveTo>
                  <a:cubicBezTo>
                    <a:pt x="0" y="0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0"/>
                    <a:pt x="22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6" name="Google Shape;12916;p24"/>
            <p:cNvSpPr/>
            <p:nvPr/>
          </p:nvSpPr>
          <p:spPr>
            <a:xfrm>
              <a:off x="4910825" y="1998300"/>
              <a:ext cx="63600" cy="10125"/>
            </a:xfrm>
            <a:custGeom>
              <a:avLst/>
              <a:gdLst/>
              <a:ahLst/>
              <a:cxnLst/>
              <a:rect l="l" t="t" r="r" b="b"/>
              <a:pathLst>
                <a:path w="2544" h="405" extrusionOk="0">
                  <a:moveTo>
                    <a:pt x="248" y="1"/>
                  </a:moveTo>
                  <a:cubicBezTo>
                    <a:pt x="0" y="1"/>
                    <a:pt x="0" y="404"/>
                    <a:pt x="248" y="404"/>
                  </a:cubicBezTo>
                  <a:lnTo>
                    <a:pt x="2265" y="404"/>
                  </a:lnTo>
                  <a:cubicBezTo>
                    <a:pt x="2544" y="404"/>
                    <a:pt x="2544" y="1"/>
                    <a:pt x="226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7" name="Google Shape;12917;p24"/>
            <p:cNvSpPr/>
            <p:nvPr/>
          </p:nvSpPr>
          <p:spPr>
            <a:xfrm>
              <a:off x="4912375" y="2021575"/>
              <a:ext cx="60500" cy="10100"/>
            </a:xfrm>
            <a:custGeom>
              <a:avLst/>
              <a:gdLst/>
              <a:ahLst/>
              <a:cxnLst/>
              <a:rect l="l" t="t" r="r" b="b"/>
              <a:pathLst>
                <a:path w="2420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7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2203" y="404"/>
                  </a:lnTo>
                  <a:cubicBezTo>
                    <a:pt x="2327" y="404"/>
                    <a:pt x="2420" y="311"/>
                    <a:pt x="2420" y="187"/>
                  </a:cubicBezTo>
                  <a:cubicBezTo>
                    <a:pt x="2420" y="93"/>
                    <a:pt x="2327" y="0"/>
                    <a:pt x="22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18" name="Google Shape;12918;p24"/>
            <p:cNvSpPr/>
            <p:nvPr/>
          </p:nvSpPr>
          <p:spPr>
            <a:xfrm>
              <a:off x="4889100" y="2191400"/>
              <a:ext cx="10875" cy="13975"/>
            </a:xfrm>
            <a:custGeom>
              <a:avLst/>
              <a:gdLst/>
              <a:ahLst/>
              <a:cxnLst/>
              <a:rect l="l" t="t" r="r" b="b"/>
              <a:pathLst>
                <a:path w="435" h="559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lnTo>
                    <a:pt x="1" y="373"/>
                  </a:lnTo>
                  <a:cubicBezTo>
                    <a:pt x="1" y="466"/>
                    <a:pt x="94" y="559"/>
                    <a:pt x="218" y="559"/>
                  </a:cubicBezTo>
                  <a:cubicBezTo>
                    <a:pt x="342" y="559"/>
                    <a:pt x="435" y="466"/>
                    <a:pt x="435" y="373"/>
                  </a:cubicBezTo>
                  <a:lnTo>
                    <a:pt x="435" y="187"/>
                  </a:lnTo>
                  <a:cubicBezTo>
                    <a:pt x="435" y="94"/>
                    <a:pt x="34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19" name="Google Shape;12919;p24"/>
          <p:cNvGrpSpPr/>
          <p:nvPr/>
        </p:nvGrpSpPr>
        <p:grpSpPr>
          <a:xfrm>
            <a:off x="4725464" y="2293141"/>
            <a:ext cx="349000" cy="285450"/>
            <a:chOff x="4720050" y="3094050"/>
            <a:chExt cx="349000" cy="285450"/>
          </a:xfrm>
        </p:grpSpPr>
        <p:sp>
          <p:nvSpPr>
            <p:cNvPr id="12920" name="Google Shape;12920;p24"/>
            <p:cNvSpPr/>
            <p:nvPr/>
          </p:nvSpPr>
          <p:spPr>
            <a:xfrm>
              <a:off x="4783625" y="3198550"/>
              <a:ext cx="11675" cy="10300"/>
            </a:xfrm>
            <a:custGeom>
              <a:avLst/>
              <a:gdLst/>
              <a:ahLst/>
              <a:cxnLst/>
              <a:rect l="l" t="t" r="r" b="b"/>
              <a:pathLst>
                <a:path w="467" h="412" extrusionOk="0">
                  <a:moveTo>
                    <a:pt x="219" y="0"/>
                  </a:moveTo>
                  <a:cubicBezTo>
                    <a:pt x="126" y="0"/>
                    <a:pt x="58" y="61"/>
                    <a:pt x="32" y="163"/>
                  </a:cubicBezTo>
                  <a:cubicBezTo>
                    <a:pt x="1" y="257"/>
                    <a:pt x="63" y="381"/>
                    <a:pt x="187" y="412"/>
                  </a:cubicBezTo>
                  <a:cubicBezTo>
                    <a:pt x="404" y="412"/>
                    <a:pt x="466" y="101"/>
                    <a:pt x="280" y="8"/>
                  </a:cubicBezTo>
                  <a:cubicBezTo>
                    <a:pt x="259" y="3"/>
                    <a:pt x="238" y="0"/>
                    <a:pt x="2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1" name="Google Shape;12921;p24"/>
            <p:cNvSpPr/>
            <p:nvPr/>
          </p:nvSpPr>
          <p:spPr>
            <a:xfrm>
              <a:off x="47200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002" y="1521"/>
                  </a:moveTo>
                  <a:cubicBezTo>
                    <a:pt x="4095" y="1521"/>
                    <a:pt x="4157" y="1583"/>
                    <a:pt x="4157" y="1676"/>
                  </a:cubicBezTo>
                  <a:lnTo>
                    <a:pt x="4157" y="1986"/>
                  </a:lnTo>
                  <a:lnTo>
                    <a:pt x="1769" y="1986"/>
                  </a:lnTo>
                  <a:lnTo>
                    <a:pt x="1769" y="1676"/>
                  </a:lnTo>
                  <a:cubicBezTo>
                    <a:pt x="1769" y="1583"/>
                    <a:pt x="1831" y="1521"/>
                    <a:pt x="1893" y="1521"/>
                  </a:cubicBezTo>
                  <a:close/>
                  <a:moveTo>
                    <a:pt x="3009" y="3878"/>
                  </a:moveTo>
                  <a:cubicBezTo>
                    <a:pt x="3506" y="3878"/>
                    <a:pt x="3878" y="4250"/>
                    <a:pt x="3878" y="4747"/>
                  </a:cubicBezTo>
                  <a:lnTo>
                    <a:pt x="3878" y="5305"/>
                  </a:lnTo>
                  <a:cubicBezTo>
                    <a:pt x="3878" y="5801"/>
                    <a:pt x="3506" y="6174"/>
                    <a:pt x="3009" y="6174"/>
                  </a:cubicBezTo>
                  <a:lnTo>
                    <a:pt x="1769" y="6174"/>
                  </a:lnTo>
                  <a:lnTo>
                    <a:pt x="1769" y="3878"/>
                  </a:lnTo>
                  <a:close/>
                  <a:moveTo>
                    <a:pt x="13215" y="435"/>
                  </a:moveTo>
                  <a:cubicBezTo>
                    <a:pt x="13401" y="435"/>
                    <a:pt x="13556" y="559"/>
                    <a:pt x="13556" y="745"/>
                  </a:cubicBezTo>
                  <a:lnTo>
                    <a:pt x="13556" y="7569"/>
                  </a:lnTo>
                  <a:lnTo>
                    <a:pt x="12439" y="7569"/>
                  </a:lnTo>
                  <a:lnTo>
                    <a:pt x="12439" y="2544"/>
                  </a:lnTo>
                  <a:cubicBezTo>
                    <a:pt x="12439" y="2234"/>
                    <a:pt x="12191" y="1986"/>
                    <a:pt x="11881" y="1986"/>
                  </a:cubicBezTo>
                  <a:lnTo>
                    <a:pt x="8252" y="1986"/>
                  </a:lnTo>
                  <a:cubicBezTo>
                    <a:pt x="8238" y="1983"/>
                    <a:pt x="8226" y="1981"/>
                    <a:pt x="8214" y="1981"/>
                  </a:cubicBezTo>
                  <a:cubicBezTo>
                    <a:pt x="8021" y="1981"/>
                    <a:pt x="8016" y="2400"/>
                    <a:pt x="8198" y="2400"/>
                  </a:cubicBezTo>
                  <a:cubicBezTo>
                    <a:pt x="8215" y="2400"/>
                    <a:pt x="8232" y="2396"/>
                    <a:pt x="8252" y="2389"/>
                  </a:cubicBezTo>
                  <a:lnTo>
                    <a:pt x="11881" y="2389"/>
                  </a:lnTo>
                  <a:cubicBezTo>
                    <a:pt x="11974" y="2389"/>
                    <a:pt x="12036" y="2451"/>
                    <a:pt x="12036" y="2513"/>
                  </a:cubicBezTo>
                  <a:lnTo>
                    <a:pt x="12036" y="7569"/>
                  </a:lnTo>
                  <a:lnTo>
                    <a:pt x="1769" y="7569"/>
                  </a:lnTo>
                  <a:lnTo>
                    <a:pt x="1769" y="6577"/>
                  </a:lnTo>
                  <a:lnTo>
                    <a:pt x="3009" y="6577"/>
                  </a:lnTo>
                  <a:cubicBezTo>
                    <a:pt x="3723" y="6577"/>
                    <a:pt x="4281" y="5987"/>
                    <a:pt x="4281" y="5305"/>
                  </a:cubicBezTo>
                  <a:lnTo>
                    <a:pt x="4281" y="4716"/>
                  </a:lnTo>
                  <a:cubicBezTo>
                    <a:pt x="4281" y="4002"/>
                    <a:pt x="3723" y="3444"/>
                    <a:pt x="3009" y="3444"/>
                  </a:cubicBezTo>
                  <a:lnTo>
                    <a:pt x="1769" y="3444"/>
                  </a:lnTo>
                  <a:lnTo>
                    <a:pt x="1769" y="2358"/>
                  </a:lnTo>
                  <a:lnTo>
                    <a:pt x="7445" y="2358"/>
                  </a:lnTo>
                  <a:cubicBezTo>
                    <a:pt x="7464" y="2365"/>
                    <a:pt x="7482" y="2369"/>
                    <a:pt x="7498" y="2369"/>
                  </a:cubicBezTo>
                  <a:cubicBezTo>
                    <a:pt x="7675" y="2369"/>
                    <a:pt x="7675" y="1976"/>
                    <a:pt x="7498" y="1976"/>
                  </a:cubicBezTo>
                  <a:cubicBezTo>
                    <a:pt x="7482" y="1976"/>
                    <a:pt x="7464" y="1979"/>
                    <a:pt x="7445" y="1986"/>
                  </a:cubicBezTo>
                  <a:lnTo>
                    <a:pt x="4560" y="1986"/>
                  </a:lnTo>
                  <a:lnTo>
                    <a:pt x="4560" y="1676"/>
                  </a:lnTo>
                  <a:cubicBezTo>
                    <a:pt x="4560" y="1366"/>
                    <a:pt x="4312" y="1086"/>
                    <a:pt x="4002" y="1086"/>
                  </a:cubicBezTo>
                  <a:lnTo>
                    <a:pt x="1893" y="1086"/>
                  </a:lnTo>
                  <a:cubicBezTo>
                    <a:pt x="1582" y="1086"/>
                    <a:pt x="1334" y="1366"/>
                    <a:pt x="1334" y="1676"/>
                  </a:cubicBezTo>
                  <a:lnTo>
                    <a:pt x="1334" y="7600"/>
                  </a:lnTo>
                  <a:lnTo>
                    <a:pt x="404" y="7600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close/>
                  <a:moveTo>
                    <a:pt x="8283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42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2" y="9462"/>
                    <a:pt x="745" y="9462"/>
                  </a:cubicBezTo>
                  <a:lnTo>
                    <a:pt x="2327" y="9462"/>
                  </a:lnTo>
                  <a:cubicBezTo>
                    <a:pt x="2606" y="9462"/>
                    <a:pt x="2606" y="9027"/>
                    <a:pt x="2327" y="9027"/>
                  </a:cubicBezTo>
                  <a:lnTo>
                    <a:pt x="745" y="9027"/>
                  </a:lnTo>
                  <a:cubicBezTo>
                    <a:pt x="559" y="9027"/>
                    <a:pt x="404" y="8903"/>
                    <a:pt x="404" y="8717"/>
                  </a:cubicBezTo>
                  <a:lnTo>
                    <a:pt x="404" y="7973"/>
                  </a:lnTo>
                  <a:lnTo>
                    <a:pt x="13556" y="7973"/>
                  </a:lnTo>
                  <a:lnTo>
                    <a:pt x="13556" y="8717"/>
                  </a:lnTo>
                  <a:cubicBezTo>
                    <a:pt x="13556" y="8903"/>
                    <a:pt x="13401" y="9027"/>
                    <a:pt x="13215" y="9027"/>
                  </a:cubicBezTo>
                  <a:lnTo>
                    <a:pt x="3164" y="9027"/>
                  </a:lnTo>
                  <a:cubicBezTo>
                    <a:pt x="2885" y="9027"/>
                    <a:pt x="2885" y="9462"/>
                    <a:pt x="3164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405" y="11013"/>
                  </a:lnTo>
                  <a:cubicBezTo>
                    <a:pt x="4397" y="11012"/>
                    <a:pt x="4389" y="11011"/>
                    <a:pt x="4382" y="11011"/>
                  </a:cubicBezTo>
                  <a:cubicBezTo>
                    <a:pt x="4165" y="11011"/>
                    <a:pt x="4165" y="11417"/>
                    <a:pt x="4382" y="11417"/>
                  </a:cubicBezTo>
                  <a:cubicBezTo>
                    <a:pt x="4389" y="11417"/>
                    <a:pt x="4397" y="11417"/>
                    <a:pt x="4405" y="11416"/>
                  </a:cubicBezTo>
                  <a:lnTo>
                    <a:pt x="9554" y="11416"/>
                  </a:lnTo>
                  <a:cubicBezTo>
                    <a:pt x="9803" y="11385"/>
                    <a:pt x="9803" y="11044"/>
                    <a:pt x="9554" y="11013"/>
                  </a:cubicBezTo>
                  <a:lnTo>
                    <a:pt x="8903" y="11013"/>
                  </a:lnTo>
                  <a:lnTo>
                    <a:pt x="8686" y="9462"/>
                  </a:lnTo>
                  <a:lnTo>
                    <a:pt x="13215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2" name="Google Shape;12922;p24"/>
            <p:cNvSpPr/>
            <p:nvPr/>
          </p:nvSpPr>
          <p:spPr>
            <a:xfrm>
              <a:off x="4784425" y="3215800"/>
              <a:ext cx="10100" cy="22325"/>
            </a:xfrm>
            <a:custGeom>
              <a:avLst/>
              <a:gdLst/>
              <a:ahLst/>
              <a:cxnLst/>
              <a:rect l="l" t="t" r="r" b="b"/>
              <a:pathLst>
                <a:path w="404" h="893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lnTo>
                    <a:pt x="0" y="683"/>
                  </a:lnTo>
                  <a:cubicBezTo>
                    <a:pt x="0" y="823"/>
                    <a:pt x="101" y="893"/>
                    <a:pt x="202" y="893"/>
                  </a:cubicBezTo>
                  <a:cubicBezTo>
                    <a:pt x="302" y="893"/>
                    <a:pt x="403" y="823"/>
                    <a:pt x="403" y="683"/>
                  </a:cubicBezTo>
                  <a:lnTo>
                    <a:pt x="403" y="218"/>
                  </a:ln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3" name="Google Shape;12923;p24"/>
            <p:cNvSpPr/>
            <p:nvPr/>
          </p:nvSpPr>
          <p:spPr>
            <a:xfrm>
              <a:off x="4851100" y="3180125"/>
              <a:ext cx="52750" cy="10900"/>
            </a:xfrm>
            <a:custGeom>
              <a:avLst/>
              <a:gdLst/>
              <a:ahLst/>
              <a:cxnLst/>
              <a:rect l="l" t="t" r="r" b="b"/>
              <a:pathLst>
                <a:path w="2110" h="436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831" y="435"/>
                  </a:lnTo>
                  <a:cubicBezTo>
                    <a:pt x="2110" y="435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4" name="Google Shape;12924;p24"/>
            <p:cNvSpPr/>
            <p:nvPr/>
          </p:nvSpPr>
          <p:spPr>
            <a:xfrm>
              <a:off x="4852650" y="3204175"/>
              <a:ext cx="138075" cy="10100"/>
            </a:xfrm>
            <a:custGeom>
              <a:avLst/>
              <a:gdLst/>
              <a:ahLst/>
              <a:cxnLst/>
              <a:rect l="l" t="t" r="r" b="b"/>
              <a:pathLst>
                <a:path w="5523" h="404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305" y="404"/>
                  </a:lnTo>
                  <a:cubicBezTo>
                    <a:pt x="5522" y="373"/>
                    <a:pt x="5522" y="32"/>
                    <a:pt x="53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5" name="Google Shape;12925;p24"/>
            <p:cNvSpPr/>
            <p:nvPr/>
          </p:nvSpPr>
          <p:spPr>
            <a:xfrm>
              <a:off x="4852650" y="3225900"/>
              <a:ext cx="137300" cy="10100"/>
            </a:xfrm>
            <a:custGeom>
              <a:avLst/>
              <a:gdLst/>
              <a:ahLst/>
              <a:cxnLst/>
              <a:rect l="l" t="t" r="r" b="b"/>
              <a:pathLst>
                <a:path w="5492" h="404" extrusionOk="0">
                  <a:moveTo>
                    <a:pt x="218" y="0"/>
                  </a:moveTo>
                  <a:cubicBezTo>
                    <a:pt x="94" y="0"/>
                    <a:pt x="1" y="93"/>
                    <a:pt x="1" y="217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5305" y="403"/>
                  </a:lnTo>
                  <a:cubicBezTo>
                    <a:pt x="5398" y="403"/>
                    <a:pt x="5491" y="310"/>
                    <a:pt x="5491" y="217"/>
                  </a:cubicBezTo>
                  <a:cubicBezTo>
                    <a:pt x="5491" y="93"/>
                    <a:pt x="5398" y="0"/>
                    <a:pt x="53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6" name="Google Shape;12926;p24"/>
            <p:cNvSpPr/>
            <p:nvPr/>
          </p:nvSpPr>
          <p:spPr>
            <a:xfrm>
              <a:off x="4851100" y="3247600"/>
              <a:ext cx="140400" cy="10875"/>
            </a:xfrm>
            <a:custGeom>
              <a:avLst/>
              <a:gdLst/>
              <a:ahLst/>
              <a:cxnLst/>
              <a:rect l="l" t="t" r="r" b="b"/>
              <a:pathLst>
                <a:path w="5616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5367" y="435"/>
                  </a:lnTo>
                  <a:cubicBezTo>
                    <a:pt x="5615" y="435"/>
                    <a:pt x="5615" y="1"/>
                    <a:pt x="5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27" name="Google Shape;12927;p24"/>
          <p:cNvGrpSpPr/>
          <p:nvPr/>
        </p:nvGrpSpPr>
        <p:grpSpPr>
          <a:xfrm>
            <a:off x="3227595" y="2293141"/>
            <a:ext cx="349000" cy="285450"/>
            <a:chOff x="3195450" y="3094050"/>
            <a:chExt cx="349000" cy="285450"/>
          </a:xfrm>
        </p:grpSpPr>
        <p:sp>
          <p:nvSpPr>
            <p:cNvPr id="12928" name="Google Shape;12928;p24"/>
            <p:cNvSpPr/>
            <p:nvPr/>
          </p:nvSpPr>
          <p:spPr>
            <a:xfrm>
              <a:off x="3392175" y="313282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1" y="1"/>
                    <a:pt x="256" y="302"/>
                    <a:pt x="397" y="302"/>
                  </a:cubicBezTo>
                  <a:cubicBezTo>
                    <a:pt x="442" y="302"/>
                    <a:pt x="476" y="270"/>
                    <a:pt x="476" y="187"/>
                  </a:cubicBezTo>
                  <a:cubicBezTo>
                    <a:pt x="476" y="94"/>
                    <a:pt x="383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29" name="Google Shape;12929;p24"/>
            <p:cNvSpPr/>
            <p:nvPr/>
          </p:nvSpPr>
          <p:spPr>
            <a:xfrm>
              <a:off x="3392025" y="317935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1" y="1"/>
                    <a:pt x="274" y="316"/>
                    <a:pt x="412" y="316"/>
                  </a:cubicBezTo>
                  <a:cubicBezTo>
                    <a:pt x="453" y="316"/>
                    <a:pt x="482" y="289"/>
                    <a:pt x="482" y="218"/>
                  </a:cubicBezTo>
                  <a:cubicBezTo>
                    <a:pt x="482" y="94"/>
                    <a:pt x="389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0" name="Google Shape;12930;p24"/>
            <p:cNvSpPr/>
            <p:nvPr/>
          </p:nvSpPr>
          <p:spPr>
            <a:xfrm>
              <a:off x="3392175" y="32266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1" y="0"/>
                    <a:pt x="239" y="301"/>
                    <a:pt x="384" y="301"/>
                  </a:cubicBezTo>
                  <a:cubicBezTo>
                    <a:pt x="431" y="301"/>
                    <a:pt x="468" y="270"/>
                    <a:pt x="476" y="186"/>
                  </a:cubicBezTo>
                  <a:cubicBezTo>
                    <a:pt x="476" y="93"/>
                    <a:pt x="383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1" name="Google Shape;12931;p24"/>
            <p:cNvSpPr/>
            <p:nvPr/>
          </p:nvSpPr>
          <p:spPr>
            <a:xfrm>
              <a:off x="3195450" y="3094050"/>
              <a:ext cx="349000" cy="285450"/>
            </a:xfrm>
            <a:custGeom>
              <a:avLst/>
              <a:gdLst/>
              <a:ahLst/>
              <a:cxnLst/>
              <a:rect l="l" t="t" r="r" b="b"/>
              <a:pathLst>
                <a:path w="13960" h="11418" extrusionOk="0">
                  <a:moveTo>
                    <a:pt x="4343" y="1707"/>
                  </a:moveTo>
                  <a:cubicBezTo>
                    <a:pt x="5553" y="1707"/>
                    <a:pt x="6359" y="2917"/>
                    <a:pt x="5925" y="4033"/>
                  </a:cubicBezTo>
                  <a:cubicBezTo>
                    <a:pt x="5863" y="3630"/>
                    <a:pt x="5770" y="3227"/>
                    <a:pt x="5615" y="2824"/>
                  </a:cubicBezTo>
                  <a:cubicBezTo>
                    <a:pt x="5584" y="2699"/>
                    <a:pt x="5491" y="2606"/>
                    <a:pt x="5367" y="2544"/>
                  </a:cubicBezTo>
                  <a:cubicBezTo>
                    <a:pt x="5323" y="2522"/>
                    <a:pt x="5271" y="2512"/>
                    <a:pt x="5217" y="2512"/>
                  </a:cubicBezTo>
                  <a:cubicBezTo>
                    <a:pt x="5119" y="2512"/>
                    <a:pt x="5013" y="2546"/>
                    <a:pt x="4932" y="2606"/>
                  </a:cubicBezTo>
                  <a:cubicBezTo>
                    <a:pt x="4839" y="2668"/>
                    <a:pt x="4715" y="2730"/>
                    <a:pt x="4622" y="2824"/>
                  </a:cubicBezTo>
                  <a:cubicBezTo>
                    <a:pt x="4560" y="2886"/>
                    <a:pt x="4467" y="2917"/>
                    <a:pt x="4343" y="2948"/>
                  </a:cubicBezTo>
                  <a:cubicBezTo>
                    <a:pt x="4250" y="2948"/>
                    <a:pt x="4157" y="2886"/>
                    <a:pt x="4064" y="2824"/>
                  </a:cubicBezTo>
                  <a:cubicBezTo>
                    <a:pt x="3964" y="2723"/>
                    <a:pt x="3722" y="2502"/>
                    <a:pt x="3486" y="2502"/>
                  </a:cubicBezTo>
                  <a:cubicBezTo>
                    <a:pt x="3429" y="2502"/>
                    <a:pt x="3373" y="2514"/>
                    <a:pt x="3319" y="2544"/>
                  </a:cubicBezTo>
                  <a:cubicBezTo>
                    <a:pt x="3195" y="2606"/>
                    <a:pt x="3133" y="2699"/>
                    <a:pt x="3071" y="2824"/>
                  </a:cubicBezTo>
                  <a:cubicBezTo>
                    <a:pt x="2916" y="3196"/>
                    <a:pt x="2823" y="3599"/>
                    <a:pt x="2761" y="4033"/>
                  </a:cubicBezTo>
                  <a:cubicBezTo>
                    <a:pt x="2668" y="3816"/>
                    <a:pt x="2637" y="3599"/>
                    <a:pt x="2637" y="3413"/>
                  </a:cubicBezTo>
                  <a:cubicBezTo>
                    <a:pt x="2637" y="2451"/>
                    <a:pt x="3413" y="1707"/>
                    <a:pt x="4343" y="1707"/>
                  </a:cubicBezTo>
                  <a:close/>
                  <a:moveTo>
                    <a:pt x="5181" y="2948"/>
                  </a:moveTo>
                  <a:cubicBezTo>
                    <a:pt x="5212" y="2979"/>
                    <a:pt x="5212" y="2979"/>
                    <a:pt x="5212" y="3010"/>
                  </a:cubicBezTo>
                  <a:cubicBezTo>
                    <a:pt x="5398" y="3444"/>
                    <a:pt x="5491" y="3909"/>
                    <a:pt x="5553" y="4374"/>
                  </a:cubicBezTo>
                  <a:cubicBezTo>
                    <a:pt x="5615" y="4995"/>
                    <a:pt x="5367" y="5584"/>
                    <a:pt x="4839" y="5925"/>
                  </a:cubicBezTo>
                  <a:cubicBezTo>
                    <a:pt x="4684" y="6019"/>
                    <a:pt x="4506" y="6065"/>
                    <a:pt x="4328" y="6065"/>
                  </a:cubicBezTo>
                  <a:cubicBezTo>
                    <a:pt x="4149" y="6065"/>
                    <a:pt x="3971" y="6019"/>
                    <a:pt x="3816" y="5925"/>
                  </a:cubicBezTo>
                  <a:cubicBezTo>
                    <a:pt x="3319" y="5584"/>
                    <a:pt x="3040" y="4995"/>
                    <a:pt x="3133" y="4374"/>
                  </a:cubicBezTo>
                  <a:cubicBezTo>
                    <a:pt x="3164" y="3909"/>
                    <a:pt x="3257" y="3444"/>
                    <a:pt x="3444" y="3010"/>
                  </a:cubicBezTo>
                  <a:cubicBezTo>
                    <a:pt x="3444" y="2979"/>
                    <a:pt x="3475" y="2948"/>
                    <a:pt x="3475" y="2948"/>
                  </a:cubicBezTo>
                  <a:cubicBezTo>
                    <a:pt x="3599" y="3010"/>
                    <a:pt x="3692" y="3072"/>
                    <a:pt x="3785" y="3165"/>
                  </a:cubicBezTo>
                  <a:cubicBezTo>
                    <a:pt x="3940" y="3289"/>
                    <a:pt x="4126" y="3351"/>
                    <a:pt x="4343" y="3351"/>
                  </a:cubicBezTo>
                  <a:cubicBezTo>
                    <a:pt x="4529" y="3351"/>
                    <a:pt x="4715" y="3289"/>
                    <a:pt x="4870" y="3165"/>
                  </a:cubicBezTo>
                  <a:cubicBezTo>
                    <a:pt x="4963" y="3072"/>
                    <a:pt x="5057" y="3010"/>
                    <a:pt x="5181" y="2948"/>
                  </a:cubicBezTo>
                  <a:close/>
                  <a:moveTo>
                    <a:pt x="4746" y="6391"/>
                  </a:moveTo>
                  <a:cubicBezTo>
                    <a:pt x="4746" y="6546"/>
                    <a:pt x="4839" y="6701"/>
                    <a:pt x="4963" y="6763"/>
                  </a:cubicBezTo>
                  <a:lnTo>
                    <a:pt x="6142" y="7197"/>
                  </a:lnTo>
                  <a:cubicBezTo>
                    <a:pt x="6266" y="7259"/>
                    <a:pt x="6359" y="7352"/>
                    <a:pt x="6390" y="7476"/>
                  </a:cubicBezTo>
                  <a:cubicBezTo>
                    <a:pt x="6421" y="7476"/>
                    <a:pt x="6421" y="7507"/>
                    <a:pt x="6421" y="7538"/>
                  </a:cubicBezTo>
                  <a:lnTo>
                    <a:pt x="2172" y="7538"/>
                  </a:lnTo>
                  <a:cubicBezTo>
                    <a:pt x="2172" y="7507"/>
                    <a:pt x="2203" y="7476"/>
                    <a:pt x="2203" y="7476"/>
                  </a:cubicBezTo>
                  <a:cubicBezTo>
                    <a:pt x="2265" y="7352"/>
                    <a:pt x="2358" y="7259"/>
                    <a:pt x="2482" y="7228"/>
                  </a:cubicBezTo>
                  <a:lnTo>
                    <a:pt x="3630" y="6763"/>
                  </a:lnTo>
                  <a:cubicBezTo>
                    <a:pt x="3785" y="6701"/>
                    <a:pt x="3878" y="6577"/>
                    <a:pt x="3878" y="6422"/>
                  </a:cubicBezTo>
                  <a:lnTo>
                    <a:pt x="3878" y="6391"/>
                  </a:lnTo>
                  <a:cubicBezTo>
                    <a:pt x="4002" y="6422"/>
                    <a:pt x="4188" y="6453"/>
                    <a:pt x="4343" y="6453"/>
                  </a:cubicBezTo>
                  <a:cubicBezTo>
                    <a:pt x="4467" y="6453"/>
                    <a:pt x="4622" y="6453"/>
                    <a:pt x="4746" y="6391"/>
                  </a:cubicBezTo>
                  <a:close/>
                  <a:moveTo>
                    <a:pt x="8314" y="9462"/>
                  </a:moveTo>
                  <a:lnTo>
                    <a:pt x="8500" y="11013"/>
                  </a:lnTo>
                  <a:lnTo>
                    <a:pt x="5491" y="11013"/>
                  </a:lnTo>
                  <a:lnTo>
                    <a:pt x="5708" y="9462"/>
                  </a:lnTo>
                  <a:close/>
                  <a:moveTo>
                    <a:pt x="745" y="1"/>
                  </a:moveTo>
                  <a:cubicBezTo>
                    <a:pt x="31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13"/>
                  </a:lnTo>
                  <a:lnTo>
                    <a:pt x="4374" y="11013"/>
                  </a:lnTo>
                  <a:cubicBezTo>
                    <a:pt x="4157" y="11044"/>
                    <a:pt x="4157" y="11385"/>
                    <a:pt x="4374" y="11416"/>
                  </a:cubicBezTo>
                  <a:lnTo>
                    <a:pt x="9554" y="11416"/>
                  </a:lnTo>
                  <a:cubicBezTo>
                    <a:pt x="9561" y="11417"/>
                    <a:pt x="9568" y="11417"/>
                    <a:pt x="9575" y="11417"/>
                  </a:cubicBezTo>
                  <a:cubicBezTo>
                    <a:pt x="9765" y="11417"/>
                    <a:pt x="9765" y="11011"/>
                    <a:pt x="9575" y="11011"/>
                  </a:cubicBezTo>
                  <a:cubicBezTo>
                    <a:pt x="9568" y="11011"/>
                    <a:pt x="9561" y="11012"/>
                    <a:pt x="9554" y="11013"/>
                  </a:cubicBezTo>
                  <a:lnTo>
                    <a:pt x="8872" y="11013"/>
                  </a:lnTo>
                  <a:lnTo>
                    <a:pt x="8655" y="9462"/>
                  </a:lnTo>
                  <a:lnTo>
                    <a:pt x="13184" y="9462"/>
                  </a:lnTo>
                  <a:cubicBezTo>
                    <a:pt x="13618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8" y="1"/>
                    <a:pt x="13184" y="1"/>
                  </a:cubicBezTo>
                  <a:lnTo>
                    <a:pt x="3940" y="1"/>
                  </a:lnTo>
                  <a:cubicBezTo>
                    <a:pt x="3661" y="1"/>
                    <a:pt x="3661" y="435"/>
                    <a:pt x="3940" y="435"/>
                  </a:cubicBezTo>
                  <a:lnTo>
                    <a:pt x="13246" y="435"/>
                  </a:lnTo>
                  <a:cubicBezTo>
                    <a:pt x="13432" y="435"/>
                    <a:pt x="13587" y="559"/>
                    <a:pt x="13587" y="745"/>
                  </a:cubicBezTo>
                  <a:lnTo>
                    <a:pt x="13587" y="7569"/>
                  </a:lnTo>
                  <a:lnTo>
                    <a:pt x="11198" y="7569"/>
                  </a:lnTo>
                  <a:cubicBezTo>
                    <a:pt x="11074" y="7569"/>
                    <a:pt x="10981" y="7663"/>
                    <a:pt x="10981" y="7787"/>
                  </a:cubicBezTo>
                  <a:cubicBezTo>
                    <a:pt x="10981" y="7880"/>
                    <a:pt x="11074" y="7973"/>
                    <a:pt x="11198" y="7973"/>
                  </a:cubicBezTo>
                  <a:lnTo>
                    <a:pt x="13587" y="7973"/>
                  </a:lnTo>
                  <a:lnTo>
                    <a:pt x="13587" y="8717"/>
                  </a:lnTo>
                  <a:cubicBezTo>
                    <a:pt x="13587" y="8903"/>
                    <a:pt x="13432" y="9027"/>
                    <a:pt x="13246" y="9027"/>
                  </a:cubicBezTo>
                  <a:lnTo>
                    <a:pt x="776" y="9027"/>
                  </a:lnTo>
                  <a:cubicBezTo>
                    <a:pt x="590" y="9027"/>
                    <a:pt x="435" y="8903"/>
                    <a:pt x="435" y="8717"/>
                  </a:cubicBezTo>
                  <a:lnTo>
                    <a:pt x="435" y="7973"/>
                  </a:lnTo>
                  <a:lnTo>
                    <a:pt x="10361" y="7973"/>
                  </a:lnTo>
                  <a:cubicBezTo>
                    <a:pt x="10485" y="7973"/>
                    <a:pt x="10578" y="7880"/>
                    <a:pt x="10578" y="7787"/>
                  </a:cubicBezTo>
                  <a:cubicBezTo>
                    <a:pt x="10578" y="7663"/>
                    <a:pt x="10485" y="7569"/>
                    <a:pt x="10361" y="7569"/>
                  </a:cubicBezTo>
                  <a:lnTo>
                    <a:pt x="6887" y="7569"/>
                  </a:lnTo>
                  <a:cubicBezTo>
                    <a:pt x="6856" y="7507"/>
                    <a:pt x="6825" y="7414"/>
                    <a:pt x="6794" y="7321"/>
                  </a:cubicBezTo>
                  <a:cubicBezTo>
                    <a:pt x="6701" y="7104"/>
                    <a:pt x="6514" y="6949"/>
                    <a:pt x="6297" y="6856"/>
                  </a:cubicBezTo>
                  <a:lnTo>
                    <a:pt x="5150" y="6391"/>
                  </a:lnTo>
                  <a:lnTo>
                    <a:pt x="5150" y="6236"/>
                  </a:lnTo>
                  <a:cubicBezTo>
                    <a:pt x="5150" y="6236"/>
                    <a:pt x="5150" y="6205"/>
                    <a:pt x="5150" y="6205"/>
                  </a:cubicBezTo>
                  <a:cubicBezTo>
                    <a:pt x="5584" y="5863"/>
                    <a:pt x="5894" y="5367"/>
                    <a:pt x="5925" y="4778"/>
                  </a:cubicBezTo>
                  <a:cubicBezTo>
                    <a:pt x="5925" y="4778"/>
                    <a:pt x="5925" y="4778"/>
                    <a:pt x="5956" y="4747"/>
                  </a:cubicBezTo>
                  <a:cubicBezTo>
                    <a:pt x="7095" y="3392"/>
                    <a:pt x="6126" y="1303"/>
                    <a:pt x="4351" y="1303"/>
                  </a:cubicBezTo>
                  <a:cubicBezTo>
                    <a:pt x="4338" y="1303"/>
                    <a:pt x="4325" y="1303"/>
                    <a:pt x="4312" y="1304"/>
                  </a:cubicBezTo>
                  <a:cubicBezTo>
                    <a:pt x="2513" y="1304"/>
                    <a:pt x="1551" y="3413"/>
                    <a:pt x="2699" y="4778"/>
                  </a:cubicBezTo>
                  <a:cubicBezTo>
                    <a:pt x="2761" y="5336"/>
                    <a:pt x="3009" y="5832"/>
                    <a:pt x="3444" y="6174"/>
                  </a:cubicBezTo>
                  <a:lnTo>
                    <a:pt x="3444" y="6391"/>
                  </a:lnTo>
                  <a:lnTo>
                    <a:pt x="2265" y="6856"/>
                  </a:lnTo>
                  <a:cubicBezTo>
                    <a:pt x="2079" y="6949"/>
                    <a:pt x="1893" y="7104"/>
                    <a:pt x="1800" y="7321"/>
                  </a:cubicBezTo>
                  <a:cubicBezTo>
                    <a:pt x="1769" y="7414"/>
                    <a:pt x="1737" y="7476"/>
                    <a:pt x="1706" y="7569"/>
                  </a:cubicBezTo>
                  <a:lnTo>
                    <a:pt x="404" y="7569"/>
                  </a:lnTo>
                  <a:lnTo>
                    <a:pt x="404" y="745"/>
                  </a:lnTo>
                  <a:cubicBezTo>
                    <a:pt x="404" y="559"/>
                    <a:pt x="559" y="435"/>
                    <a:pt x="745" y="435"/>
                  </a:cubicBezTo>
                  <a:lnTo>
                    <a:pt x="3071" y="435"/>
                  </a:lnTo>
                  <a:cubicBezTo>
                    <a:pt x="3319" y="435"/>
                    <a:pt x="3319" y="1"/>
                    <a:pt x="30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2" name="Google Shape;12932;p24"/>
            <p:cNvSpPr/>
            <p:nvPr/>
          </p:nvSpPr>
          <p:spPr>
            <a:xfrm>
              <a:off x="3411800" y="3132825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3878" y="404"/>
                  </a:lnTo>
                  <a:cubicBezTo>
                    <a:pt x="4126" y="404"/>
                    <a:pt x="4126" y="1"/>
                    <a:pt x="38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3" name="Google Shape;12933;p24"/>
            <p:cNvSpPr/>
            <p:nvPr/>
          </p:nvSpPr>
          <p:spPr>
            <a:xfrm>
              <a:off x="3413350" y="3153000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0"/>
                    <a:pt x="2203" y="186"/>
                  </a:cubicBezTo>
                  <a:cubicBezTo>
                    <a:pt x="2203" y="93"/>
                    <a:pt x="2110" y="0"/>
                    <a:pt x="20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4" name="Google Shape;12934;p24"/>
            <p:cNvSpPr/>
            <p:nvPr/>
          </p:nvSpPr>
          <p:spPr>
            <a:xfrm>
              <a:off x="3413350" y="3178575"/>
              <a:ext cx="100075" cy="10125"/>
            </a:xfrm>
            <a:custGeom>
              <a:avLst/>
              <a:gdLst/>
              <a:ahLst/>
              <a:cxnLst/>
              <a:rect l="l" t="t" r="r" b="b"/>
              <a:pathLst>
                <a:path w="4003" h="405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3816" y="404"/>
                  </a:lnTo>
                  <a:cubicBezTo>
                    <a:pt x="3909" y="404"/>
                    <a:pt x="4002" y="311"/>
                    <a:pt x="4002" y="218"/>
                  </a:cubicBezTo>
                  <a:cubicBezTo>
                    <a:pt x="4002" y="94"/>
                    <a:pt x="3909" y="1"/>
                    <a:pt x="38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5" name="Google Shape;12935;p24"/>
            <p:cNvSpPr/>
            <p:nvPr/>
          </p:nvSpPr>
          <p:spPr>
            <a:xfrm>
              <a:off x="3411800" y="3198750"/>
              <a:ext cx="58200" cy="10875"/>
            </a:xfrm>
            <a:custGeom>
              <a:avLst/>
              <a:gdLst/>
              <a:ahLst/>
              <a:cxnLst/>
              <a:rect l="l" t="t" r="r" b="b"/>
              <a:pathLst>
                <a:path w="2328" h="435" extrusionOk="0">
                  <a:moveTo>
                    <a:pt x="280" y="0"/>
                  </a:moveTo>
                  <a:cubicBezTo>
                    <a:pt x="1" y="0"/>
                    <a:pt x="1" y="435"/>
                    <a:pt x="280" y="435"/>
                  </a:cubicBezTo>
                  <a:lnTo>
                    <a:pt x="2079" y="435"/>
                  </a:lnTo>
                  <a:cubicBezTo>
                    <a:pt x="2327" y="435"/>
                    <a:pt x="2327" y="0"/>
                    <a:pt x="20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6" name="Google Shape;12936;p24"/>
            <p:cNvSpPr/>
            <p:nvPr/>
          </p:nvSpPr>
          <p:spPr>
            <a:xfrm>
              <a:off x="3413350" y="3225125"/>
              <a:ext cx="100075" cy="10100"/>
            </a:xfrm>
            <a:custGeom>
              <a:avLst/>
              <a:gdLst/>
              <a:ahLst/>
              <a:cxnLst/>
              <a:rect l="l" t="t" r="r" b="b"/>
              <a:pathLst>
                <a:path w="4003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3816" y="403"/>
                  </a:lnTo>
                  <a:cubicBezTo>
                    <a:pt x="3909" y="403"/>
                    <a:pt x="4002" y="310"/>
                    <a:pt x="4002" y="186"/>
                  </a:cubicBezTo>
                  <a:cubicBezTo>
                    <a:pt x="4002" y="93"/>
                    <a:pt x="3909" y="0"/>
                    <a:pt x="38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37" name="Google Shape;12937;p24"/>
            <p:cNvSpPr/>
            <p:nvPr/>
          </p:nvSpPr>
          <p:spPr>
            <a:xfrm>
              <a:off x="3413350" y="3245275"/>
              <a:ext cx="55100" cy="10100"/>
            </a:xfrm>
            <a:custGeom>
              <a:avLst/>
              <a:gdLst/>
              <a:ahLst/>
              <a:cxnLst/>
              <a:rect l="l" t="t" r="r" b="b"/>
              <a:pathLst>
                <a:path w="220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017" y="404"/>
                  </a:lnTo>
                  <a:cubicBezTo>
                    <a:pt x="2110" y="404"/>
                    <a:pt x="2203" y="311"/>
                    <a:pt x="2203" y="218"/>
                  </a:cubicBezTo>
                  <a:cubicBezTo>
                    <a:pt x="2203" y="94"/>
                    <a:pt x="2110" y="1"/>
                    <a:pt x="20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38" name="Google Shape;12938;p24"/>
          <p:cNvGrpSpPr/>
          <p:nvPr/>
        </p:nvGrpSpPr>
        <p:grpSpPr>
          <a:xfrm>
            <a:off x="2440773" y="2262529"/>
            <a:ext cx="349775" cy="346675"/>
            <a:chOff x="2443225" y="3063825"/>
            <a:chExt cx="349775" cy="346675"/>
          </a:xfrm>
        </p:grpSpPr>
        <p:sp>
          <p:nvSpPr>
            <p:cNvPr id="12939" name="Google Shape;12939;p24"/>
            <p:cNvSpPr/>
            <p:nvPr/>
          </p:nvSpPr>
          <p:spPr>
            <a:xfrm>
              <a:off x="2477350" y="3319725"/>
              <a:ext cx="281525" cy="90775"/>
            </a:xfrm>
            <a:custGeom>
              <a:avLst/>
              <a:gdLst/>
              <a:ahLst/>
              <a:cxnLst/>
              <a:rect l="l" t="t" r="r" b="b"/>
              <a:pathLst>
                <a:path w="11261" h="3631" extrusionOk="0">
                  <a:moveTo>
                    <a:pt x="993" y="1334"/>
                  </a:moveTo>
                  <a:lnTo>
                    <a:pt x="993" y="3226"/>
                  </a:lnTo>
                  <a:lnTo>
                    <a:pt x="466" y="3226"/>
                  </a:lnTo>
                  <a:cubicBezTo>
                    <a:pt x="435" y="3226"/>
                    <a:pt x="435" y="3195"/>
                    <a:pt x="404" y="3164"/>
                  </a:cubicBezTo>
                  <a:lnTo>
                    <a:pt x="404" y="1613"/>
                  </a:lnTo>
                  <a:cubicBezTo>
                    <a:pt x="404" y="1458"/>
                    <a:pt x="528" y="1334"/>
                    <a:pt x="683" y="1334"/>
                  </a:cubicBezTo>
                  <a:close/>
                  <a:moveTo>
                    <a:pt x="9523" y="404"/>
                  </a:moveTo>
                  <a:cubicBezTo>
                    <a:pt x="9710" y="404"/>
                    <a:pt x="9896" y="590"/>
                    <a:pt x="9896" y="776"/>
                  </a:cubicBezTo>
                  <a:lnTo>
                    <a:pt x="9896" y="3226"/>
                  </a:lnTo>
                  <a:lnTo>
                    <a:pt x="5832" y="3226"/>
                  </a:lnTo>
                  <a:lnTo>
                    <a:pt x="5832" y="776"/>
                  </a:lnTo>
                  <a:cubicBezTo>
                    <a:pt x="5832" y="590"/>
                    <a:pt x="5987" y="404"/>
                    <a:pt x="6204" y="404"/>
                  </a:cubicBezTo>
                  <a:close/>
                  <a:moveTo>
                    <a:pt x="10578" y="1334"/>
                  </a:moveTo>
                  <a:cubicBezTo>
                    <a:pt x="10733" y="1334"/>
                    <a:pt x="10857" y="1427"/>
                    <a:pt x="10857" y="1582"/>
                  </a:cubicBezTo>
                  <a:lnTo>
                    <a:pt x="10857" y="3164"/>
                  </a:lnTo>
                  <a:cubicBezTo>
                    <a:pt x="10857" y="3195"/>
                    <a:pt x="10826" y="3226"/>
                    <a:pt x="10795" y="3226"/>
                  </a:cubicBezTo>
                  <a:lnTo>
                    <a:pt x="10268" y="3226"/>
                  </a:lnTo>
                  <a:lnTo>
                    <a:pt x="10268" y="1334"/>
                  </a:lnTo>
                  <a:close/>
                  <a:moveTo>
                    <a:pt x="1769" y="0"/>
                  </a:moveTo>
                  <a:cubicBezTo>
                    <a:pt x="1334" y="0"/>
                    <a:pt x="993" y="342"/>
                    <a:pt x="993" y="776"/>
                  </a:cubicBezTo>
                  <a:lnTo>
                    <a:pt x="993" y="900"/>
                  </a:lnTo>
                  <a:lnTo>
                    <a:pt x="683" y="900"/>
                  </a:lnTo>
                  <a:cubicBezTo>
                    <a:pt x="311" y="900"/>
                    <a:pt x="1" y="1210"/>
                    <a:pt x="1" y="1582"/>
                  </a:cubicBezTo>
                  <a:lnTo>
                    <a:pt x="1" y="3164"/>
                  </a:lnTo>
                  <a:cubicBezTo>
                    <a:pt x="1" y="3412"/>
                    <a:pt x="218" y="3630"/>
                    <a:pt x="466" y="3630"/>
                  </a:cubicBezTo>
                  <a:lnTo>
                    <a:pt x="2885" y="3630"/>
                  </a:lnTo>
                  <a:cubicBezTo>
                    <a:pt x="2892" y="3631"/>
                    <a:pt x="2898" y="3631"/>
                    <a:pt x="2904" y="3631"/>
                  </a:cubicBezTo>
                  <a:cubicBezTo>
                    <a:pt x="3096" y="3631"/>
                    <a:pt x="3096" y="3194"/>
                    <a:pt x="2904" y="3194"/>
                  </a:cubicBezTo>
                  <a:cubicBezTo>
                    <a:pt x="2898" y="3194"/>
                    <a:pt x="2892" y="3194"/>
                    <a:pt x="2885" y="3195"/>
                  </a:cubicBezTo>
                  <a:lnTo>
                    <a:pt x="1396" y="3195"/>
                  </a:lnTo>
                  <a:lnTo>
                    <a:pt x="1396" y="776"/>
                  </a:lnTo>
                  <a:cubicBezTo>
                    <a:pt x="1396" y="590"/>
                    <a:pt x="1551" y="404"/>
                    <a:pt x="1769" y="404"/>
                  </a:cubicBezTo>
                  <a:lnTo>
                    <a:pt x="5057" y="404"/>
                  </a:lnTo>
                  <a:cubicBezTo>
                    <a:pt x="5274" y="404"/>
                    <a:pt x="5429" y="590"/>
                    <a:pt x="5429" y="776"/>
                  </a:cubicBezTo>
                  <a:lnTo>
                    <a:pt x="5429" y="3226"/>
                  </a:lnTo>
                  <a:lnTo>
                    <a:pt x="3723" y="3226"/>
                  </a:lnTo>
                  <a:cubicBezTo>
                    <a:pt x="3708" y="3223"/>
                    <a:pt x="3694" y="3221"/>
                    <a:pt x="3682" y="3221"/>
                  </a:cubicBezTo>
                  <a:cubicBezTo>
                    <a:pt x="3482" y="3221"/>
                    <a:pt x="3489" y="3631"/>
                    <a:pt x="3701" y="3631"/>
                  </a:cubicBezTo>
                  <a:cubicBezTo>
                    <a:pt x="3708" y="3631"/>
                    <a:pt x="3715" y="3631"/>
                    <a:pt x="3723" y="3630"/>
                  </a:cubicBezTo>
                  <a:lnTo>
                    <a:pt x="10795" y="3630"/>
                  </a:lnTo>
                  <a:cubicBezTo>
                    <a:pt x="11043" y="3630"/>
                    <a:pt x="11261" y="3412"/>
                    <a:pt x="11261" y="3164"/>
                  </a:cubicBezTo>
                  <a:lnTo>
                    <a:pt x="11261" y="1582"/>
                  </a:lnTo>
                  <a:cubicBezTo>
                    <a:pt x="11261" y="1210"/>
                    <a:pt x="10950" y="900"/>
                    <a:pt x="10578" y="900"/>
                  </a:cubicBezTo>
                  <a:lnTo>
                    <a:pt x="10578" y="931"/>
                  </a:lnTo>
                  <a:lnTo>
                    <a:pt x="10268" y="931"/>
                  </a:lnTo>
                  <a:lnTo>
                    <a:pt x="10268" y="776"/>
                  </a:lnTo>
                  <a:cubicBezTo>
                    <a:pt x="10268" y="342"/>
                    <a:pt x="9927" y="0"/>
                    <a:pt x="9492" y="0"/>
                  </a:cubicBezTo>
                  <a:lnTo>
                    <a:pt x="6173" y="0"/>
                  </a:lnTo>
                  <a:cubicBezTo>
                    <a:pt x="5987" y="0"/>
                    <a:pt x="5770" y="93"/>
                    <a:pt x="5615" y="249"/>
                  </a:cubicBezTo>
                  <a:cubicBezTo>
                    <a:pt x="5491" y="93"/>
                    <a:pt x="5274" y="0"/>
                    <a:pt x="50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0" name="Google Shape;12940;p24"/>
            <p:cNvSpPr/>
            <p:nvPr/>
          </p:nvSpPr>
          <p:spPr>
            <a:xfrm>
              <a:off x="2443225" y="3063825"/>
              <a:ext cx="349775" cy="225725"/>
            </a:xfrm>
            <a:custGeom>
              <a:avLst/>
              <a:gdLst/>
              <a:ahLst/>
              <a:cxnLst/>
              <a:rect l="l" t="t" r="r" b="b"/>
              <a:pathLst>
                <a:path w="13991" h="9029" extrusionOk="0">
                  <a:moveTo>
                    <a:pt x="7059" y="2236"/>
                  </a:moveTo>
                  <a:cubicBezTo>
                    <a:pt x="7896" y="2236"/>
                    <a:pt x="8596" y="2923"/>
                    <a:pt x="8624" y="3784"/>
                  </a:cubicBezTo>
                  <a:cubicBezTo>
                    <a:pt x="8624" y="3971"/>
                    <a:pt x="8593" y="4157"/>
                    <a:pt x="8531" y="4312"/>
                  </a:cubicBezTo>
                  <a:cubicBezTo>
                    <a:pt x="8469" y="3939"/>
                    <a:pt x="8376" y="3567"/>
                    <a:pt x="8221" y="3226"/>
                  </a:cubicBezTo>
                  <a:cubicBezTo>
                    <a:pt x="8190" y="3102"/>
                    <a:pt x="8097" y="3040"/>
                    <a:pt x="8004" y="2978"/>
                  </a:cubicBezTo>
                  <a:cubicBezTo>
                    <a:pt x="7978" y="2953"/>
                    <a:pt x="7933" y="2922"/>
                    <a:pt x="7856" y="2922"/>
                  </a:cubicBezTo>
                  <a:cubicBezTo>
                    <a:pt x="7744" y="2922"/>
                    <a:pt x="7566" y="2987"/>
                    <a:pt x="7290" y="3226"/>
                  </a:cubicBezTo>
                  <a:cubicBezTo>
                    <a:pt x="7228" y="3288"/>
                    <a:pt x="7135" y="3319"/>
                    <a:pt x="7042" y="3319"/>
                  </a:cubicBezTo>
                  <a:cubicBezTo>
                    <a:pt x="6949" y="3319"/>
                    <a:pt x="6856" y="3288"/>
                    <a:pt x="6763" y="3226"/>
                  </a:cubicBezTo>
                  <a:cubicBezTo>
                    <a:pt x="6689" y="3128"/>
                    <a:pt x="6460" y="2932"/>
                    <a:pt x="6229" y="2932"/>
                  </a:cubicBezTo>
                  <a:cubicBezTo>
                    <a:pt x="6168" y="2932"/>
                    <a:pt x="6107" y="2946"/>
                    <a:pt x="6049" y="2978"/>
                  </a:cubicBezTo>
                  <a:cubicBezTo>
                    <a:pt x="5956" y="3040"/>
                    <a:pt x="5894" y="3102"/>
                    <a:pt x="5832" y="3226"/>
                  </a:cubicBezTo>
                  <a:lnTo>
                    <a:pt x="5801" y="3226"/>
                  </a:lnTo>
                  <a:cubicBezTo>
                    <a:pt x="5677" y="3567"/>
                    <a:pt x="5584" y="3939"/>
                    <a:pt x="5522" y="4312"/>
                  </a:cubicBezTo>
                  <a:cubicBezTo>
                    <a:pt x="5212" y="3381"/>
                    <a:pt x="5801" y="2420"/>
                    <a:pt x="6763" y="2264"/>
                  </a:cubicBezTo>
                  <a:cubicBezTo>
                    <a:pt x="6863" y="2245"/>
                    <a:pt x="6962" y="2236"/>
                    <a:pt x="7059" y="2236"/>
                  </a:cubicBezTo>
                  <a:close/>
                  <a:moveTo>
                    <a:pt x="7818" y="3350"/>
                  </a:moveTo>
                  <a:cubicBezTo>
                    <a:pt x="7818" y="3350"/>
                    <a:pt x="7818" y="3381"/>
                    <a:pt x="7818" y="3381"/>
                  </a:cubicBezTo>
                  <a:cubicBezTo>
                    <a:pt x="8004" y="3784"/>
                    <a:pt x="8097" y="4219"/>
                    <a:pt x="8128" y="4653"/>
                  </a:cubicBezTo>
                  <a:cubicBezTo>
                    <a:pt x="8221" y="5242"/>
                    <a:pt x="7973" y="5801"/>
                    <a:pt x="7476" y="6111"/>
                  </a:cubicBezTo>
                  <a:cubicBezTo>
                    <a:pt x="7337" y="6204"/>
                    <a:pt x="7174" y="6250"/>
                    <a:pt x="7011" y="6250"/>
                  </a:cubicBezTo>
                  <a:cubicBezTo>
                    <a:pt x="6848" y="6250"/>
                    <a:pt x="6685" y="6204"/>
                    <a:pt x="6546" y="6111"/>
                  </a:cubicBezTo>
                  <a:cubicBezTo>
                    <a:pt x="6049" y="5801"/>
                    <a:pt x="5801" y="5242"/>
                    <a:pt x="5894" y="4653"/>
                  </a:cubicBezTo>
                  <a:cubicBezTo>
                    <a:pt x="5925" y="4219"/>
                    <a:pt x="6018" y="3784"/>
                    <a:pt x="6205" y="3381"/>
                  </a:cubicBezTo>
                  <a:cubicBezTo>
                    <a:pt x="6205" y="3381"/>
                    <a:pt x="6205" y="3350"/>
                    <a:pt x="6236" y="3350"/>
                  </a:cubicBezTo>
                  <a:cubicBezTo>
                    <a:pt x="6329" y="3381"/>
                    <a:pt x="6422" y="3443"/>
                    <a:pt x="6484" y="3536"/>
                  </a:cubicBezTo>
                  <a:cubicBezTo>
                    <a:pt x="6639" y="3660"/>
                    <a:pt x="6825" y="3722"/>
                    <a:pt x="7011" y="3722"/>
                  </a:cubicBezTo>
                  <a:cubicBezTo>
                    <a:pt x="7197" y="3722"/>
                    <a:pt x="7383" y="3660"/>
                    <a:pt x="7538" y="3536"/>
                  </a:cubicBezTo>
                  <a:cubicBezTo>
                    <a:pt x="7600" y="3443"/>
                    <a:pt x="7693" y="3381"/>
                    <a:pt x="7818" y="3350"/>
                  </a:cubicBezTo>
                  <a:close/>
                  <a:moveTo>
                    <a:pt x="6608" y="6607"/>
                  </a:moveTo>
                  <a:cubicBezTo>
                    <a:pt x="6732" y="6669"/>
                    <a:pt x="6887" y="6669"/>
                    <a:pt x="7011" y="6669"/>
                  </a:cubicBezTo>
                  <a:cubicBezTo>
                    <a:pt x="7135" y="6669"/>
                    <a:pt x="7290" y="6669"/>
                    <a:pt x="7414" y="6638"/>
                  </a:cubicBezTo>
                  <a:cubicBezTo>
                    <a:pt x="7414" y="6762"/>
                    <a:pt x="7507" y="6917"/>
                    <a:pt x="7631" y="6979"/>
                  </a:cubicBezTo>
                  <a:lnTo>
                    <a:pt x="8717" y="7383"/>
                  </a:lnTo>
                  <a:cubicBezTo>
                    <a:pt x="8841" y="7445"/>
                    <a:pt x="8903" y="7507"/>
                    <a:pt x="8965" y="7631"/>
                  </a:cubicBezTo>
                  <a:cubicBezTo>
                    <a:pt x="8965" y="7662"/>
                    <a:pt x="8996" y="7662"/>
                    <a:pt x="8996" y="7693"/>
                  </a:cubicBezTo>
                  <a:lnTo>
                    <a:pt x="5026" y="7693"/>
                  </a:lnTo>
                  <a:cubicBezTo>
                    <a:pt x="5026" y="7662"/>
                    <a:pt x="5026" y="7662"/>
                    <a:pt x="5057" y="7631"/>
                  </a:cubicBezTo>
                  <a:cubicBezTo>
                    <a:pt x="5088" y="7507"/>
                    <a:pt x="5181" y="7445"/>
                    <a:pt x="5274" y="7383"/>
                  </a:cubicBezTo>
                  <a:lnTo>
                    <a:pt x="6360" y="6948"/>
                  </a:lnTo>
                  <a:cubicBezTo>
                    <a:pt x="6484" y="6886"/>
                    <a:pt x="6577" y="6762"/>
                    <a:pt x="6608" y="6607"/>
                  </a:cubicBezTo>
                  <a:close/>
                  <a:moveTo>
                    <a:pt x="11850" y="1272"/>
                  </a:moveTo>
                  <a:cubicBezTo>
                    <a:pt x="11850" y="1272"/>
                    <a:pt x="11850" y="1272"/>
                    <a:pt x="11850" y="1303"/>
                  </a:cubicBezTo>
                  <a:lnTo>
                    <a:pt x="11850" y="7693"/>
                  </a:lnTo>
                  <a:lnTo>
                    <a:pt x="9431" y="7693"/>
                  </a:lnTo>
                  <a:cubicBezTo>
                    <a:pt x="9400" y="7600"/>
                    <a:pt x="9368" y="7538"/>
                    <a:pt x="9337" y="7445"/>
                  </a:cubicBezTo>
                  <a:cubicBezTo>
                    <a:pt x="9244" y="7228"/>
                    <a:pt x="9089" y="7072"/>
                    <a:pt x="8872" y="7010"/>
                  </a:cubicBezTo>
                  <a:lnTo>
                    <a:pt x="7787" y="6576"/>
                  </a:lnTo>
                  <a:lnTo>
                    <a:pt x="7787" y="6421"/>
                  </a:lnTo>
                  <a:cubicBezTo>
                    <a:pt x="8221" y="6080"/>
                    <a:pt x="8500" y="5615"/>
                    <a:pt x="8531" y="5087"/>
                  </a:cubicBezTo>
                  <a:lnTo>
                    <a:pt x="8562" y="5025"/>
                  </a:lnTo>
                  <a:cubicBezTo>
                    <a:pt x="9617" y="3722"/>
                    <a:pt x="8686" y="1799"/>
                    <a:pt x="7011" y="1799"/>
                  </a:cubicBezTo>
                  <a:cubicBezTo>
                    <a:pt x="5336" y="1799"/>
                    <a:pt x="4405" y="3722"/>
                    <a:pt x="5460" y="5025"/>
                  </a:cubicBezTo>
                  <a:cubicBezTo>
                    <a:pt x="5460" y="5056"/>
                    <a:pt x="5491" y="5056"/>
                    <a:pt x="5491" y="5087"/>
                  </a:cubicBezTo>
                  <a:cubicBezTo>
                    <a:pt x="5522" y="5583"/>
                    <a:pt x="5770" y="6049"/>
                    <a:pt x="6205" y="6390"/>
                  </a:cubicBezTo>
                  <a:lnTo>
                    <a:pt x="6205" y="6576"/>
                  </a:lnTo>
                  <a:lnTo>
                    <a:pt x="5119" y="7010"/>
                  </a:lnTo>
                  <a:cubicBezTo>
                    <a:pt x="4933" y="7103"/>
                    <a:pt x="4778" y="7259"/>
                    <a:pt x="4685" y="7445"/>
                  </a:cubicBezTo>
                  <a:cubicBezTo>
                    <a:pt x="4654" y="7538"/>
                    <a:pt x="4623" y="7600"/>
                    <a:pt x="4592" y="7693"/>
                  </a:cubicBezTo>
                  <a:lnTo>
                    <a:pt x="2172" y="7693"/>
                  </a:lnTo>
                  <a:lnTo>
                    <a:pt x="2172" y="1303"/>
                  </a:lnTo>
                  <a:cubicBezTo>
                    <a:pt x="2172" y="1272"/>
                    <a:pt x="2203" y="1272"/>
                    <a:pt x="2203" y="1272"/>
                  </a:cubicBezTo>
                  <a:close/>
                  <a:moveTo>
                    <a:pt x="7973" y="8096"/>
                  </a:moveTo>
                  <a:lnTo>
                    <a:pt x="7973" y="8592"/>
                  </a:lnTo>
                  <a:lnTo>
                    <a:pt x="5987" y="8592"/>
                  </a:lnTo>
                  <a:lnTo>
                    <a:pt x="5987" y="8096"/>
                  </a:lnTo>
                  <a:close/>
                  <a:moveTo>
                    <a:pt x="5584" y="8096"/>
                  </a:moveTo>
                  <a:lnTo>
                    <a:pt x="5584" y="8592"/>
                  </a:lnTo>
                  <a:lnTo>
                    <a:pt x="621" y="8592"/>
                  </a:lnTo>
                  <a:cubicBezTo>
                    <a:pt x="609" y="8596"/>
                    <a:pt x="597" y="8598"/>
                    <a:pt x="585" y="8598"/>
                  </a:cubicBezTo>
                  <a:cubicBezTo>
                    <a:pt x="505" y="8598"/>
                    <a:pt x="435" y="8514"/>
                    <a:pt x="435" y="8406"/>
                  </a:cubicBezTo>
                  <a:lnTo>
                    <a:pt x="435" y="8096"/>
                  </a:lnTo>
                  <a:close/>
                  <a:moveTo>
                    <a:pt x="1583" y="0"/>
                  </a:moveTo>
                  <a:cubicBezTo>
                    <a:pt x="1179" y="0"/>
                    <a:pt x="869" y="310"/>
                    <a:pt x="869" y="714"/>
                  </a:cubicBezTo>
                  <a:lnTo>
                    <a:pt x="869" y="4622"/>
                  </a:lnTo>
                  <a:cubicBezTo>
                    <a:pt x="869" y="4761"/>
                    <a:pt x="978" y="4831"/>
                    <a:pt x="1086" y="4831"/>
                  </a:cubicBezTo>
                  <a:cubicBezTo>
                    <a:pt x="1195" y="4831"/>
                    <a:pt x="1303" y="4761"/>
                    <a:pt x="1303" y="4622"/>
                  </a:cubicBezTo>
                  <a:lnTo>
                    <a:pt x="1303" y="682"/>
                  </a:lnTo>
                  <a:cubicBezTo>
                    <a:pt x="1303" y="527"/>
                    <a:pt x="1428" y="403"/>
                    <a:pt x="1583" y="403"/>
                  </a:cubicBezTo>
                  <a:lnTo>
                    <a:pt x="12439" y="403"/>
                  </a:lnTo>
                  <a:cubicBezTo>
                    <a:pt x="12595" y="403"/>
                    <a:pt x="12719" y="527"/>
                    <a:pt x="12719" y="682"/>
                  </a:cubicBezTo>
                  <a:lnTo>
                    <a:pt x="12719" y="7662"/>
                  </a:lnTo>
                  <a:lnTo>
                    <a:pt x="12284" y="7662"/>
                  </a:lnTo>
                  <a:lnTo>
                    <a:pt x="12284" y="1303"/>
                  </a:lnTo>
                  <a:cubicBezTo>
                    <a:pt x="12284" y="1055"/>
                    <a:pt x="12067" y="869"/>
                    <a:pt x="11850" y="869"/>
                  </a:cubicBezTo>
                  <a:lnTo>
                    <a:pt x="2172" y="869"/>
                  </a:lnTo>
                  <a:cubicBezTo>
                    <a:pt x="1955" y="869"/>
                    <a:pt x="1738" y="1055"/>
                    <a:pt x="1738" y="1303"/>
                  </a:cubicBezTo>
                  <a:lnTo>
                    <a:pt x="1738" y="7693"/>
                  </a:lnTo>
                  <a:lnTo>
                    <a:pt x="1303" y="7693"/>
                  </a:lnTo>
                  <a:lnTo>
                    <a:pt x="1303" y="5428"/>
                  </a:lnTo>
                  <a:cubicBezTo>
                    <a:pt x="1303" y="5304"/>
                    <a:pt x="1195" y="5242"/>
                    <a:pt x="1086" y="5242"/>
                  </a:cubicBezTo>
                  <a:cubicBezTo>
                    <a:pt x="978" y="5242"/>
                    <a:pt x="869" y="5304"/>
                    <a:pt x="869" y="5428"/>
                  </a:cubicBezTo>
                  <a:lnTo>
                    <a:pt x="869" y="7693"/>
                  </a:lnTo>
                  <a:lnTo>
                    <a:pt x="404" y="7693"/>
                  </a:lnTo>
                  <a:cubicBezTo>
                    <a:pt x="187" y="7693"/>
                    <a:pt x="1" y="7848"/>
                    <a:pt x="1" y="8065"/>
                  </a:cubicBezTo>
                  <a:lnTo>
                    <a:pt x="1" y="8437"/>
                  </a:lnTo>
                  <a:cubicBezTo>
                    <a:pt x="1" y="8778"/>
                    <a:pt x="280" y="9027"/>
                    <a:pt x="621" y="9027"/>
                  </a:cubicBezTo>
                  <a:lnTo>
                    <a:pt x="9679" y="9027"/>
                  </a:lnTo>
                  <a:cubicBezTo>
                    <a:pt x="9958" y="9027"/>
                    <a:pt x="9958" y="8623"/>
                    <a:pt x="9679" y="8623"/>
                  </a:cubicBezTo>
                  <a:lnTo>
                    <a:pt x="8407" y="8623"/>
                  </a:lnTo>
                  <a:lnTo>
                    <a:pt x="8407" y="8096"/>
                  </a:lnTo>
                  <a:lnTo>
                    <a:pt x="13587" y="8096"/>
                  </a:lnTo>
                  <a:lnTo>
                    <a:pt x="13587" y="8437"/>
                  </a:lnTo>
                  <a:cubicBezTo>
                    <a:pt x="13587" y="8530"/>
                    <a:pt x="13494" y="8623"/>
                    <a:pt x="13370" y="8623"/>
                  </a:cubicBezTo>
                  <a:lnTo>
                    <a:pt x="10516" y="8623"/>
                  </a:lnTo>
                  <a:cubicBezTo>
                    <a:pt x="10237" y="8623"/>
                    <a:pt x="10237" y="9027"/>
                    <a:pt x="10516" y="9027"/>
                  </a:cubicBezTo>
                  <a:lnTo>
                    <a:pt x="13370" y="9027"/>
                  </a:lnTo>
                  <a:cubicBezTo>
                    <a:pt x="13386" y="9028"/>
                    <a:pt x="13402" y="9029"/>
                    <a:pt x="13417" y="9029"/>
                  </a:cubicBezTo>
                  <a:cubicBezTo>
                    <a:pt x="13737" y="9029"/>
                    <a:pt x="13990" y="8732"/>
                    <a:pt x="13990" y="8406"/>
                  </a:cubicBezTo>
                  <a:lnTo>
                    <a:pt x="13990" y="8065"/>
                  </a:lnTo>
                  <a:cubicBezTo>
                    <a:pt x="13990" y="7848"/>
                    <a:pt x="13804" y="7662"/>
                    <a:pt x="13618" y="7662"/>
                  </a:cubicBezTo>
                  <a:lnTo>
                    <a:pt x="13618" y="7693"/>
                  </a:lnTo>
                  <a:lnTo>
                    <a:pt x="13122" y="7693"/>
                  </a:lnTo>
                  <a:lnTo>
                    <a:pt x="13122" y="714"/>
                  </a:lnTo>
                  <a:cubicBezTo>
                    <a:pt x="13122" y="310"/>
                    <a:pt x="12812" y="0"/>
                    <a:pt x="12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1" name="Google Shape;12941;p24"/>
            <p:cNvSpPr/>
            <p:nvPr/>
          </p:nvSpPr>
          <p:spPr>
            <a:xfrm>
              <a:off x="2526200" y="3349975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2730" y="434"/>
                  </a:lnTo>
                  <a:cubicBezTo>
                    <a:pt x="3010" y="434"/>
                    <a:pt x="3010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2" name="Google Shape;12942;p24"/>
            <p:cNvSpPr/>
            <p:nvPr/>
          </p:nvSpPr>
          <p:spPr>
            <a:xfrm>
              <a:off x="2526200" y="3374000"/>
              <a:ext cx="75250" cy="10875"/>
            </a:xfrm>
            <a:custGeom>
              <a:avLst/>
              <a:gdLst/>
              <a:ahLst/>
              <a:cxnLst/>
              <a:rect l="l" t="t" r="r" b="b"/>
              <a:pathLst>
                <a:path w="3010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2730" y="435"/>
                  </a:lnTo>
                  <a:cubicBezTo>
                    <a:pt x="3010" y="435"/>
                    <a:pt x="3010" y="1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3" name="Google Shape;12943;p24"/>
            <p:cNvSpPr/>
            <p:nvPr/>
          </p:nvSpPr>
          <p:spPr>
            <a:xfrm>
              <a:off x="2635550" y="3349975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2761" y="434"/>
                  </a:lnTo>
                  <a:cubicBezTo>
                    <a:pt x="3040" y="434"/>
                    <a:pt x="3040" y="0"/>
                    <a:pt x="27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4" name="Google Shape;12944;p24"/>
            <p:cNvSpPr/>
            <p:nvPr/>
          </p:nvSpPr>
          <p:spPr>
            <a:xfrm>
              <a:off x="2635550" y="3374000"/>
              <a:ext cx="76025" cy="10875"/>
            </a:xfrm>
            <a:custGeom>
              <a:avLst/>
              <a:gdLst/>
              <a:ahLst/>
              <a:cxnLst/>
              <a:rect l="l" t="t" r="r" b="b"/>
              <a:pathLst>
                <a:path w="3041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2761" y="435"/>
                  </a:lnTo>
                  <a:cubicBezTo>
                    <a:pt x="3040" y="435"/>
                    <a:pt x="3040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45" name="Google Shape;12945;p24"/>
          <p:cNvGrpSpPr/>
          <p:nvPr/>
        </p:nvGrpSpPr>
        <p:grpSpPr>
          <a:xfrm>
            <a:off x="1740308" y="2260766"/>
            <a:ext cx="334275" cy="350200"/>
            <a:chOff x="6224475" y="2492100"/>
            <a:chExt cx="334275" cy="350200"/>
          </a:xfrm>
        </p:grpSpPr>
        <p:sp>
          <p:nvSpPr>
            <p:cNvPr id="12946" name="Google Shape;12946;p24"/>
            <p:cNvSpPr/>
            <p:nvPr/>
          </p:nvSpPr>
          <p:spPr>
            <a:xfrm>
              <a:off x="6309800" y="2665025"/>
              <a:ext cx="168300" cy="117125"/>
            </a:xfrm>
            <a:custGeom>
              <a:avLst/>
              <a:gdLst/>
              <a:ahLst/>
              <a:cxnLst/>
              <a:rect l="l" t="t" r="r" b="b"/>
              <a:pathLst>
                <a:path w="6732" h="4685" extrusionOk="0">
                  <a:moveTo>
                    <a:pt x="3354" y="396"/>
                  </a:moveTo>
                  <a:cubicBezTo>
                    <a:pt x="3412" y="396"/>
                    <a:pt x="3474" y="411"/>
                    <a:pt x="3536" y="443"/>
                  </a:cubicBezTo>
                  <a:lnTo>
                    <a:pt x="6235" y="1652"/>
                  </a:lnTo>
                  <a:lnTo>
                    <a:pt x="3474" y="2924"/>
                  </a:lnTo>
                  <a:cubicBezTo>
                    <a:pt x="3428" y="2940"/>
                    <a:pt x="3381" y="2947"/>
                    <a:pt x="3335" y="2947"/>
                  </a:cubicBezTo>
                  <a:cubicBezTo>
                    <a:pt x="3288" y="2947"/>
                    <a:pt x="3242" y="2940"/>
                    <a:pt x="3195" y="2924"/>
                  </a:cubicBezTo>
                  <a:lnTo>
                    <a:pt x="465" y="1652"/>
                  </a:lnTo>
                  <a:lnTo>
                    <a:pt x="3195" y="443"/>
                  </a:lnTo>
                  <a:cubicBezTo>
                    <a:pt x="3242" y="411"/>
                    <a:pt x="3296" y="396"/>
                    <a:pt x="3354" y="396"/>
                  </a:cubicBezTo>
                  <a:close/>
                  <a:moveTo>
                    <a:pt x="1644" y="2645"/>
                  </a:moveTo>
                  <a:lnTo>
                    <a:pt x="3009" y="3327"/>
                  </a:lnTo>
                  <a:cubicBezTo>
                    <a:pt x="3117" y="3374"/>
                    <a:pt x="3226" y="3397"/>
                    <a:pt x="3335" y="3397"/>
                  </a:cubicBezTo>
                  <a:cubicBezTo>
                    <a:pt x="3443" y="3397"/>
                    <a:pt x="3552" y="3374"/>
                    <a:pt x="3660" y="3327"/>
                  </a:cubicBezTo>
                  <a:lnTo>
                    <a:pt x="5025" y="2676"/>
                  </a:lnTo>
                  <a:lnTo>
                    <a:pt x="5025" y="3886"/>
                  </a:lnTo>
                  <a:lnTo>
                    <a:pt x="4777" y="4010"/>
                  </a:lnTo>
                  <a:cubicBezTo>
                    <a:pt x="4312" y="4196"/>
                    <a:pt x="3823" y="4289"/>
                    <a:pt x="3335" y="4289"/>
                  </a:cubicBezTo>
                  <a:cubicBezTo>
                    <a:pt x="2846" y="4289"/>
                    <a:pt x="2357" y="4196"/>
                    <a:pt x="1892" y="4010"/>
                  </a:cubicBezTo>
                  <a:lnTo>
                    <a:pt x="1644" y="3886"/>
                  </a:lnTo>
                  <a:lnTo>
                    <a:pt x="1644" y="2645"/>
                  </a:lnTo>
                  <a:close/>
                  <a:moveTo>
                    <a:pt x="3335" y="0"/>
                  </a:moveTo>
                  <a:cubicBezTo>
                    <a:pt x="3211" y="0"/>
                    <a:pt x="3086" y="24"/>
                    <a:pt x="2978" y="70"/>
                  </a:cubicBezTo>
                  <a:lnTo>
                    <a:pt x="186" y="1342"/>
                  </a:lnTo>
                  <a:cubicBezTo>
                    <a:pt x="62" y="1404"/>
                    <a:pt x="0" y="1528"/>
                    <a:pt x="0" y="1652"/>
                  </a:cubicBezTo>
                  <a:cubicBezTo>
                    <a:pt x="0" y="1807"/>
                    <a:pt x="93" y="1931"/>
                    <a:pt x="217" y="1993"/>
                  </a:cubicBezTo>
                  <a:lnTo>
                    <a:pt x="1241" y="2459"/>
                  </a:lnTo>
                  <a:lnTo>
                    <a:pt x="1241" y="3948"/>
                  </a:lnTo>
                  <a:cubicBezTo>
                    <a:pt x="1210" y="4072"/>
                    <a:pt x="1303" y="4196"/>
                    <a:pt x="1427" y="4227"/>
                  </a:cubicBezTo>
                  <a:lnTo>
                    <a:pt x="1737" y="4382"/>
                  </a:lnTo>
                  <a:cubicBezTo>
                    <a:pt x="2249" y="4584"/>
                    <a:pt x="2792" y="4684"/>
                    <a:pt x="3335" y="4684"/>
                  </a:cubicBezTo>
                  <a:cubicBezTo>
                    <a:pt x="3877" y="4684"/>
                    <a:pt x="4420" y="4584"/>
                    <a:pt x="4932" y="4382"/>
                  </a:cubicBezTo>
                  <a:lnTo>
                    <a:pt x="5273" y="4227"/>
                  </a:lnTo>
                  <a:cubicBezTo>
                    <a:pt x="5397" y="4196"/>
                    <a:pt x="5459" y="4072"/>
                    <a:pt x="5459" y="3948"/>
                  </a:cubicBezTo>
                  <a:lnTo>
                    <a:pt x="5459" y="2459"/>
                  </a:lnTo>
                  <a:lnTo>
                    <a:pt x="6483" y="1993"/>
                  </a:lnTo>
                  <a:cubicBezTo>
                    <a:pt x="6731" y="1838"/>
                    <a:pt x="6731" y="1497"/>
                    <a:pt x="6483" y="1342"/>
                  </a:cubicBezTo>
                  <a:lnTo>
                    <a:pt x="3691" y="70"/>
                  </a:lnTo>
                  <a:cubicBezTo>
                    <a:pt x="3583" y="24"/>
                    <a:pt x="3459" y="0"/>
                    <a:pt x="3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7" name="Google Shape;12947;p24"/>
            <p:cNvSpPr/>
            <p:nvPr/>
          </p:nvSpPr>
          <p:spPr>
            <a:xfrm>
              <a:off x="6372600" y="2633425"/>
              <a:ext cx="38025" cy="15725"/>
            </a:xfrm>
            <a:custGeom>
              <a:avLst/>
              <a:gdLst/>
              <a:ahLst/>
              <a:cxnLst/>
              <a:rect l="l" t="t" r="r" b="b"/>
              <a:pathLst>
                <a:path w="1521" h="629" extrusionOk="0">
                  <a:moveTo>
                    <a:pt x="776" y="0"/>
                  </a:moveTo>
                  <a:cubicBezTo>
                    <a:pt x="497" y="0"/>
                    <a:pt x="280" y="94"/>
                    <a:pt x="94" y="280"/>
                  </a:cubicBezTo>
                  <a:cubicBezTo>
                    <a:pt x="1" y="342"/>
                    <a:pt x="1" y="497"/>
                    <a:pt x="94" y="559"/>
                  </a:cubicBezTo>
                  <a:cubicBezTo>
                    <a:pt x="125" y="605"/>
                    <a:pt x="179" y="629"/>
                    <a:pt x="233" y="629"/>
                  </a:cubicBezTo>
                  <a:cubicBezTo>
                    <a:pt x="288" y="629"/>
                    <a:pt x="342" y="605"/>
                    <a:pt x="373" y="559"/>
                  </a:cubicBezTo>
                  <a:cubicBezTo>
                    <a:pt x="481" y="450"/>
                    <a:pt x="621" y="396"/>
                    <a:pt x="761" y="396"/>
                  </a:cubicBezTo>
                  <a:cubicBezTo>
                    <a:pt x="900" y="396"/>
                    <a:pt x="1040" y="450"/>
                    <a:pt x="1148" y="559"/>
                  </a:cubicBezTo>
                  <a:cubicBezTo>
                    <a:pt x="1179" y="590"/>
                    <a:pt x="1241" y="621"/>
                    <a:pt x="1303" y="621"/>
                  </a:cubicBezTo>
                  <a:cubicBezTo>
                    <a:pt x="1365" y="621"/>
                    <a:pt x="1396" y="590"/>
                    <a:pt x="1458" y="559"/>
                  </a:cubicBezTo>
                  <a:cubicBezTo>
                    <a:pt x="1521" y="497"/>
                    <a:pt x="1521" y="342"/>
                    <a:pt x="1458" y="280"/>
                  </a:cubicBezTo>
                  <a:cubicBezTo>
                    <a:pt x="1272" y="94"/>
                    <a:pt x="1024" y="0"/>
                    <a:pt x="7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8" name="Google Shape;12948;p24"/>
            <p:cNvSpPr/>
            <p:nvPr/>
          </p:nvSpPr>
          <p:spPr>
            <a:xfrm>
              <a:off x="6356800" y="2612875"/>
              <a:ext cx="68550" cy="22125"/>
            </a:xfrm>
            <a:custGeom>
              <a:avLst/>
              <a:gdLst/>
              <a:ahLst/>
              <a:cxnLst/>
              <a:rect l="l" t="t" r="r" b="b"/>
              <a:pathLst>
                <a:path w="2742" h="885" extrusionOk="0">
                  <a:moveTo>
                    <a:pt x="1408" y="0"/>
                  </a:moveTo>
                  <a:cubicBezTo>
                    <a:pt x="958" y="0"/>
                    <a:pt x="508" y="171"/>
                    <a:pt x="167" y="512"/>
                  </a:cubicBezTo>
                  <a:cubicBezTo>
                    <a:pt x="0" y="679"/>
                    <a:pt x="146" y="883"/>
                    <a:pt x="306" y="883"/>
                  </a:cubicBezTo>
                  <a:cubicBezTo>
                    <a:pt x="354" y="883"/>
                    <a:pt x="404" y="865"/>
                    <a:pt x="446" y="822"/>
                  </a:cubicBezTo>
                  <a:cubicBezTo>
                    <a:pt x="710" y="543"/>
                    <a:pt x="1059" y="404"/>
                    <a:pt x="1408" y="404"/>
                  </a:cubicBezTo>
                  <a:cubicBezTo>
                    <a:pt x="1757" y="404"/>
                    <a:pt x="2106" y="543"/>
                    <a:pt x="2370" y="822"/>
                  </a:cubicBezTo>
                  <a:cubicBezTo>
                    <a:pt x="2401" y="853"/>
                    <a:pt x="2463" y="885"/>
                    <a:pt x="2525" y="885"/>
                  </a:cubicBezTo>
                  <a:cubicBezTo>
                    <a:pt x="2556" y="885"/>
                    <a:pt x="2618" y="853"/>
                    <a:pt x="2649" y="822"/>
                  </a:cubicBezTo>
                  <a:cubicBezTo>
                    <a:pt x="2742" y="729"/>
                    <a:pt x="2742" y="605"/>
                    <a:pt x="2649" y="512"/>
                  </a:cubicBezTo>
                  <a:cubicBezTo>
                    <a:pt x="2308" y="171"/>
                    <a:pt x="1858" y="0"/>
                    <a:pt x="140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49" name="Google Shape;12949;p24"/>
            <p:cNvSpPr/>
            <p:nvPr/>
          </p:nvSpPr>
          <p:spPr>
            <a:xfrm>
              <a:off x="6343900" y="2592525"/>
              <a:ext cx="96200" cy="27750"/>
            </a:xfrm>
            <a:custGeom>
              <a:avLst/>
              <a:gdLst/>
              <a:ahLst/>
              <a:cxnLst/>
              <a:rect l="l" t="t" r="r" b="b"/>
              <a:pathLst>
                <a:path w="3848" h="1110" extrusionOk="0">
                  <a:moveTo>
                    <a:pt x="1924" y="0"/>
                  </a:moveTo>
                  <a:cubicBezTo>
                    <a:pt x="1257" y="0"/>
                    <a:pt x="590" y="256"/>
                    <a:pt x="94" y="768"/>
                  </a:cubicBezTo>
                  <a:cubicBezTo>
                    <a:pt x="1" y="830"/>
                    <a:pt x="1" y="954"/>
                    <a:pt x="94" y="1047"/>
                  </a:cubicBezTo>
                  <a:cubicBezTo>
                    <a:pt x="125" y="1078"/>
                    <a:pt x="171" y="1094"/>
                    <a:pt x="222" y="1094"/>
                  </a:cubicBezTo>
                  <a:cubicBezTo>
                    <a:pt x="272" y="1094"/>
                    <a:pt x="327" y="1078"/>
                    <a:pt x="373" y="1047"/>
                  </a:cubicBezTo>
                  <a:cubicBezTo>
                    <a:pt x="792" y="613"/>
                    <a:pt x="1350" y="396"/>
                    <a:pt x="1912" y="396"/>
                  </a:cubicBezTo>
                  <a:cubicBezTo>
                    <a:pt x="2475" y="396"/>
                    <a:pt x="3041" y="613"/>
                    <a:pt x="3475" y="1047"/>
                  </a:cubicBezTo>
                  <a:cubicBezTo>
                    <a:pt x="3506" y="1078"/>
                    <a:pt x="3568" y="1109"/>
                    <a:pt x="3630" y="1109"/>
                  </a:cubicBezTo>
                  <a:cubicBezTo>
                    <a:pt x="3661" y="1109"/>
                    <a:pt x="3723" y="1078"/>
                    <a:pt x="3754" y="1047"/>
                  </a:cubicBezTo>
                  <a:cubicBezTo>
                    <a:pt x="3847" y="954"/>
                    <a:pt x="3847" y="830"/>
                    <a:pt x="3754" y="768"/>
                  </a:cubicBezTo>
                  <a:cubicBezTo>
                    <a:pt x="3258" y="256"/>
                    <a:pt x="259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0" name="Google Shape;12950;p24"/>
            <p:cNvSpPr/>
            <p:nvPr/>
          </p:nvSpPr>
          <p:spPr>
            <a:xfrm>
              <a:off x="6224475" y="2492100"/>
              <a:ext cx="334275" cy="350200"/>
            </a:xfrm>
            <a:custGeom>
              <a:avLst/>
              <a:gdLst/>
              <a:ahLst/>
              <a:cxnLst/>
              <a:rect l="l" t="t" r="r" b="b"/>
              <a:pathLst>
                <a:path w="13371" h="14008" extrusionOk="0">
                  <a:moveTo>
                    <a:pt x="6670" y="2179"/>
                  </a:moveTo>
                  <a:lnTo>
                    <a:pt x="12222" y="6646"/>
                  </a:lnTo>
                  <a:lnTo>
                    <a:pt x="12254" y="12447"/>
                  </a:lnTo>
                  <a:lnTo>
                    <a:pt x="1242" y="12447"/>
                  </a:lnTo>
                  <a:lnTo>
                    <a:pt x="1242" y="6553"/>
                  </a:lnTo>
                  <a:lnTo>
                    <a:pt x="6670" y="2179"/>
                  </a:lnTo>
                  <a:close/>
                  <a:moveTo>
                    <a:pt x="6701" y="0"/>
                  </a:moveTo>
                  <a:cubicBezTo>
                    <a:pt x="6624" y="0"/>
                    <a:pt x="6546" y="24"/>
                    <a:pt x="6484" y="70"/>
                  </a:cubicBezTo>
                  <a:lnTo>
                    <a:pt x="3103" y="2800"/>
                  </a:lnTo>
                  <a:cubicBezTo>
                    <a:pt x="2908" y="2921"/>
                    <a:pt x="3038" y="3176"/>
                    <a:pt x="3207" y="3176"/>
                  </a:cubicBezTo>
                  <a:cubicBezTo>
                    <a:pt x="3254" y="3176"/>
                    <a:pt x="3304" y="3157"/>
                    <a:pt x="3351" y="3110"/>
                  </a:cubicBezTo>
                  <a:lnTo>
                    <a:pt x="6701" y="442"/>
                  </a:lnTo>
                  <a:lnTo>
                    <a:pt x="12967" y="5467"/>
                  </a:lnTo>
                  <a:lnTo>
                    <a:pt x="12967" y="6708"/>
                  </a:lnTo>
                  <a:lnTo>
                    <a:pt x="6918" y="1838"/>
                  </a:lnTo>
                  <a:cubicBezTo>
                    <a:pt x="6856" y="1792"/>
                    <a:pt x="6779" y="1768"/>
                    <a:pt x="6701" y="1768"/>
                  </a:cubicBezTo>
                  <a:cubicBezTo>
                    <a:pt x="6624" y="1768"/>
                    <a:pt x="6546" y="1792"/>
                    <a:pt x="6484" y="1838"/>
                  </a:cubicBezTo>
                  <a:lnTo>
                    <a:pt x="435" y="6677"/>
                  </a:lnTo>
                  <a:lnTo>
                    <a:pt x="435" y="5436"/>
                  </a:lnTo>
                  <a:lnTo>
                    <a:pt x="2762" y="3575"/>
                  </a:lnTo>
                  <a:cubicBezTo>
                    <a:pt x="2855" y="3482"/>
                    <a:pt x="2855" y="3358"/>
                    <a:pt x="2793" y="3265"/>
                  </a:cubicBezTo>
                  <a:cubicBezTo>
                    <a:pt x="2754" y="3227"/>
                    <a:pt x="2692" y="3200"/>
                    <a:pt x="2628" y="3200"/>
                  </a:cubicBezTo>
                  <a:cubicBezTo>
                    <a:pt x="2589" y="3200"/>
                    <a:pt x="2549" y="3210"/>
                    <a:pt x="2513" y="3234"/>
                  </a:cubicBezTo>
                  <a:lnTo>
                    <a:pt x="156" y="5157"/>
                  </a:lnTo>
                  <a:cubicBezTo>
                    <a:pt x="63" y="5219"/>
                    <a:pt x="32" y="5312"/>
                    <a:pt x="32" y="5436"/>
                  </a:cubicBezTo>
                  <a:lnTo>
                    <a:pt x="32" y="6801"/>
                  </a:lnTo>
                  <a:cubicBezTo>
                    <a:pt x="1" y="6956"/>
                    <a:pt x="94" y="7080"/>
                    <a:pt x="218" y="7111"/>
                  </a:cubicBezTo>
                  <a:cubicBezTo>
                    <a:pt x="274" y="7139"/>
                    <a:pt x="336" y="7155"/>
                    <a:pt x="396" y="7155"/>
                  </a:cubicBezTo>
                  <a:cubicBezTo>
                    <a:pt x="469" y="7155"/>
                    <a:pt x="539" y="7132"/>
                    <a:pt x="590" y="7080"/>
                  </a:cubicBezTo>
                  <a:lnTo>
                    <a:pt x="838" y="6894"/>
                  </a:lnTo>
                  <a:lnTo>
                    <a:pt x="838" y="12447"/>
                  </a:lnTo>
                  <a:cubicBezTo>
                    <a:pt x="404" y="12509"/>
                    <a:pt x="63" y="12881"/>
                    <a:pt x="94" y="13346"/>
                  </a:cubicBezTo>
                  <a:lnTo>
                    <a:pt x="94" y="13594"/>
                  </a:lnTo>
                  <a:cubicBezTo>
                    <a:pt x="63" y="13811"/>
                    <a:pt x="249" y="13967"/>
                    <a:pt x="435" y="13998"/>
                  </a:cubicBezTo>
                  <a:lnTo>
                    <a:pt x="4437" y="13998"/>
                  </a:lnTo>
                  <a:cubicBezTo>
                    <a:pt x="4455" y="14004"/>
                    <a:pt x="4472" y="14008"/>
                    <a:pt x="4487" y="14008"/>
                  </a:cubicBezTo>
                  <a:cubicBezTo>
                    <a:pt x="4668" y="14008"/>
                    <a:pt x="4668" y="13584"/>
                    <a:pt x="4487" y="13584"/>
                  </a:cubicBezTo>
                  <a:cubicBezTo>
                    <a:pt x="4472" y="13584"/>
                    <a:pt x="4455" y="13588"/>
                    <a:pt x="4437" y="13594"/>
                  </a:cubicBezTo>
                  <a:lnTo>
                    <a:pt x="497" y="13594"/>
                  </a:lnTo>
                  <a:lnTo>
                    <a:pt x="497" y="13346"/>
                  </a:lnTo>
                  <a:cubicBezTo>
                    <a:pt x="497" y="13067"/>
                    <a:pt x="683" y="12881"/>
                    <a:pt x="962" y="12881"/>
                  </a:cubicBezTo>
                  <a:lnTo>
                    <a:pt x="12440" y="12881"/>
                  </a:lnTo>
                  <a:cubicBezTo>
                    <a:pt x="12688" y="12881"/>
                    <a:pt x="12905" y="13067"/>
                    <a:pt x="12905" y="13346"/>
                  </a:cubicBezTo>
                  <a:lnTo>
                    <a:pt x="12905" y="13563"/>
                  </a:lnTo>
                  <a:lnTo>
                    <a:pt x="5243" y="13563"/>
                  </a:lnTo>
                  <a:cubicBezTo>
                    <a:pt x="5224" y="13556"/>
                    <a:pt x="5206" y="13553"/>
                    <a:pt x="5190" y="13553"/>
                  </a:cubicBezTo>
                  <a:cubicBezTo>
                    <a:pt x="5008" y="13553"/>
                    <a:pt x="5013" y="13971"/>
                    <a:pt x="5206" y="13971"/>
                  </a:cubicBezTo>
                  <a:cubicBezTo>
                    <a:pt x="5218" y="13971"/>
                    <a:pt x="5230" y="13970"/>
                    <a:pt x="5243" y="13967"/>
                  </a:cubicBezTo>
                  <a:lnTo>
                    <a:pt x="12936" y="13967"/>
                  </a:lnTo>
                  <a:cubicBezTo>
                    <a:pt x="13153" y="13967"/>
                    <a:pt x="13339" y="13780"/>
                    <a:pt x="13339" y="13563"/>
                  </a:cubicBezTo>
                  <a:lnTo>
                    <a:pt x="13339" y="13346"/>
                  </a:lnTo>
                  <a:cubicBezTo>
                    <a:pt x="13339" y="12943"/>
                    <a:pt x="13060" y="12571"/>
                    <a:pt x="12657" y="12478"/>
                  </a:cubicBezTo>
                  <a:lnTo>
                    <a:pt x="12657" y="6987"/>
                  </a:lnTo>
                  <a:lnTo>
                    <a:pt x="12812" y="7080"/>
                  </a:lnTo>
                  <a:cubicBezTo>
                    <a:pt x="12843" y="7142"/>
                    <a:pt x="12936" y="7173"/>
                    <a:pt x="13029" y="7173"/>
                  </a:cubicBezTo>
                  <a:cubicBezTo>
                    <a:pt x="13060" y="7173"/>
                    <a:pt x="13122" y="7142"/>
                    <a:pt x="13184" y="7142"/>
                  </a:cubicBezTo>
                  <a:cubicBezTo>
                    <a:pt x="13308" y="7080"/>
                    <a:pt x="13370" y="6956"/>
                    <a:pt x="13370" y="6801"/>
                  </a:cubicBezTo>
                  <a:lnTo>
                    <a:pt x="13370" y="5436"/>
                  </a:lnTo>
                  <a:cubicBezTo>
                    <a:pt x="13370" y="5312"/>
                    <a:pt x="13339" y="5219"/>
                    <a:pt x="13246" y="5157"/>
                  </a:cubicBezTo>
                  <a:lnTo>
                    <a:pt x="6918" y="70"/>
                  </a:lnTo>
                  <a:cubicBezTo>
                    <a:pt x="6856" y="24"/>
                    <a:pt x="6779" y="0"/>
                    <a:pt x="67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51" name="Google Shape;12951;p24"/>
          <p:cNvGrpSpPr/>
          <p:nvPr/>
        </p:nvGrpSpPr>
        <p:grpSpPr>
          <a:xfrm>
            <a:off x="1058581" y="2894254"/>
            <a:ext cx="348975" cy="297025"/>
            <a:chOff x="931825" y="3088625"/>
            <a:chExt cx="348975" cy="297025"/>
          </a:xfrm>
        </p:grpSpPr>
        <p:sp>
          <p:nvSpPr>
            <p:cNvPr id="12952" name="Google Shape;12952;p24"/>
            <p:cNvSpPr/>
            <p:nvPr/>
          </p:nvSpPr>
          <p:spPr>
            <a:xfrm>
              <a:off x="1196775" y="31390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59" y="1"/>
                  </a:moveTo>
                  <a:cubicBezTo>
                    <a:pt x="1" y="1"/>
                    <a:pt x="257" y="302"/>
                    <a:pt x="384" y="302"/>
                  </a:cubicBezTo>
                  <a:cubicBezTo>
                    <a:pt x="425" y="302"/>
                    <a:pt x="452" y="270"/>
                    <a:pt x="445" y="187"/>
                  </a:cubicBezTo>
                  <a:cubicBezTo>
                    <a:pt x="445" y="94"/>
                    <a:pt x="352" y="1"/>
                    <a:pt x="2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3" name="Google Shape;12953;p24"/>
            <p:cNvSpPr/>
            <p:nvPr/>
          </p:nvSpPr>
          <p:spPr>
            <a:xfrm>
              <a:off x="1218400" y="3138775"/>
              <a:ext cx="11225" cy="10625"/>
            </a:xfrm>
            <a:custGeom>
              <a:avLst/>
              <a:gdLst/>
              <a:ahLst/>
              <a:cxnLst/>
              <a:rect l="l" t="t" r="r" b="b"/>
              <a:pathLst>
                <a:path w="449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9"/>
                    <a:pt x="448" y="213"/>
                  </a:cubicBezTo>
                  <a:lnTo>
                    <a:pt x="448" y="213"/>
                  </a:lnTo>
                  <a:cubicBezTo>
                    <a:pt x="448" y="218"/>
                    <a:pt x="448" y="223"/>
                    <a:pt x="448" y="228"/>
                  </a:cubicBezTo>
                  <a:lnTo>
                    <a:pt x="448" y="197"/>
                  </a:lnTo>
                  <a:cubicBezTo>
                    <a:pt x="448" y="202"/>
                    <a:pt x="448" y="207"/>
                    <a:pt x="448" y="213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4" name="Google Shape;12954;p24"/>
            <p:cNvSpPr/>
            <p:nvPr/>
          </p:nvSpPr>
          <p:spPr>
            <a:xfrm>
              <a:off x="1240100" y="31387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9"/>
                    <a:pt x="417" y="213"/>
                  </a:cubicBezTo>
                  <a:lnTo>
                    <a:pt x="417" y="213"/>
                  </a:lnTo>
                  <a:cubicBezTo>
                    <a:pt x="418" y="218"/>
                    <a:pt x="418" y="223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7" y="213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5" name="Google Shape;12955;p24"/>
            <p:cNvSpPr/>
            <p:nvPr/>
          </p:nvSpPr>
          <p:spPr>
            <a:xfrm>
              <a:off x="931825" y="3088625"/>
              <a:ext cx="348975" cy="297025"/>
            </a:xfrm>
            <a:custGeom>
              <a:avLst/>
              <a:gdLst/>
              <a:ahLst/>
              <a:cxnLst/>
              <a:rect l="l" t="t" r="r" b="b"/>
              <a:pathLst>
                <a:path w="13959" h="11881" extrusionOk="0">
                  <a:moveTo>
                    <a:pt x="4591" y="404"/>
                  </a:moveTo>
                  <a:cubicBezTo>
                    <a:pt x="4715" y="404"/>
                    <a:pt x="4839" y="497"/>
                    <a:pt x="4839" y="652"/>
                  </a:cubicBezTo>
                  <a:lnTo>
                    <a:pt x="4839" y="1179"/>
                  </a:lnTo>
                  <a:lnTo>
                    <a:pt x="403" y="1179"/>
                  </a:lnTo>
                  <a:lnTo>
                    <a:pt x="403" y="652"/>
                  </a:lnTo>
                  <a:cubicBezTo>
                    <a:pt x="403" y="497"/>
                    <a:pt x="527" y="404"/>
                    <a:pt x="682" y="404"/>
                  </a:cubicBezTo>
                  <a:close/>
                  <a:moveTo>
                    <a:pt x="9988" y="5491"/>
                  </a:moveTo>
                  <a:lnTo>
                    <a:pt x="10298" y="6670"/>
                  </a:lnTo>
                  <a:cubicBezTo>
                    <a:pt x="10298" y="6670"/>
                    <a:pt x="10298" y="6701"/>
                    <a:pt x="10298" y="6701"/>
                  </a:cubicBezTo>
                  <a:lnTo>
                    <a:pt x="10329" y="6732"/>
                  </a:lnTo>
                  <a:lnTo>
                    <a:pt x="9709" y="6732"/>
                  </a:lnTo>
                  <a:lnTo>
                    <a:pt x="9709" y="6701"/>
                  </a:lnTo>
                  <a:cubicBezTo>
                    <a:pt x="9678" y="6701"/>
                    <a:pt x="9678" y="6670"/>
                    <a:pt x="9709" y="6670"/>
                  </a:cubicBezTo>
                  <a:lnTo>
                    <a:pt x="9988" y="5491"/>
                  </a:lnTo>
                  <a:close/>
                  <a:moveTo>
                    <a:pt x="12004" y="5522"/>
                  </a:moveTo>
                  <a:lnTo>
                    <a:pt x="12346" y="6918"/>
                  </a:lnTo>
                  <a:lnTo>
                    <a:pt x="12346" y="6949"/>
                  </a:lnTo>
                  <a:cubicBezTo>
                    <a:pt x="12346" y="6949"/>
                    <a:pt x="12346" y="6980"/>
                    <a:pt x="12346" y="6980"/>
                  </a:cubicBezTo>
                  <a:lnTo>
                    <a:pt x="12315" y="7383"/>
                  </a:lnTo>
                  <a:lnTo>
                    <a:pt x="11725" y="7383"/>
                  </a:lnTo>
                  <a:lnTo>
                    <a:pt x="11725" y="7011"/>
                  </a:lnTo>
                  <a:cubicBezTo>
                    <a:pt x="11694" y="7011"/>
                    <a:pt x="11694" y="6980"/>
                    <a:pt x="11725" y="6980"/>
                  </a:cubicBezTo>
                  <a:lnTo>
                    <a:pt x="11725" y="6949"/>
                  </a:lnTo>
                  <a:lnTo>
                    <a:pt x="12004" y="5522"/>
                  </a:lnTo>
                  <a:close/>
                  <a:moveTo>
                    <a:pt x="10329" y="7135"/>
                  </a:moveTo>
                  <a:lnTo>
                    <a:pt x="10329" y="11478"/>
                  </a:lnTo>
                  <a:lnTo>
                    <a:pt x="9709" y="11478"/>
                  </a:lnTo>
                  <a:lnTo>
                    <a:pt x="9709" y="7135"/>
                  </a:lnTo>
                  <a:close/>
                  <a:moveTo>
                    <a:pt x="12315" y="7786"/>
                  </a:moveTo>
                  <a:lnTo>
                    <a:pt x="12315" y="11478"/>
                  </a:lnTo>
                  <a:lnTo>
                    <a:pt x="11725" y="11478"/>
                  </a:lnTo>
                  <a:lnTo>
                    <a:pt x="11694" y="7786"/>
                  </a:lnTo>
                  <a:close/>
                  <a:moveTo>
                    <a:pt x="13586" y="1583"/>
                  </a:moveTo>
                  <a:lnTo>
                    <a:pt x="13586" y="2854"/>
                  </a:lnTo>
                  <a:lnTo>
                    <a:pt x="3722" y="2854"/>
                  </a:lnTo>
                  <a:cubicBezTo>
                    <a:pt x="3443" y="2854"/>
                    <a:pt x="3443" y="3258"/>
                    <a:pt x="3722" y="3258"/>
                  </a:cubicBezTo>
                  <a:lnTo>
                    <a:pt x="13586" y="3258"/>
                  </a:lnTo>
                  <a:lnTo>
                    <a:pt x="13586" y="11478"/>
                  </a:lnTo>
                  <a:lnTo>
                    <a:pt x="13524" y="11509"/>
                  </a:lnTo>
                  <a:lnTo>
                    <a:pt x="12749" y="11509"/>
                  </a:lnTo>
                  <a:lnTo>
                    <a:pt x="12749" y="6980"/>
                  </a:lnTo>
                  <a:cubicBezTo>
                    <a:pt x="12749" y="6918"/>
                    <a:pt x="12749" y="6856"/>
                    <a:pt x="12718" y="6825"/>
                  </a:cubicBezTo>
                  <a:lnTo>
                    <a:pt x="12377" y="5150"/>
                  </a:lnTo>
                  <a:cubicBezTo>
                    <a:pt x="12330" y="4948"/>
                    <a:pt x="12175" y="4847"/>
                    <a:pt x="12024" y="4847"/>
                  </a:cubicBezTo>
                  <a:cubicBezTo>
                    <a:pt x="11873" y="4847"/>
                    <a:pt x="11725" y="4948"/>
                    <a:pt x="11694" y="5150"/>
                  </a:cubicBezTo>
                  <a:lnTo>
                    <a:pt x="11322" y="6825"/>
                  </a:lnTo>
                  <a:cubicBezTo>
                    <a:pt x="11322" y="6856"/>
                    <a:pt x="11322" y="6918"/>
                    <a:pt x="11322" y="6980"/>
                  </a:cubicBezTo>
                  <a:lnTo>
                    <a:pt x="11322" y="11478"/>
                  </a:lnTo>
                  <a:lnTo>
                    <a:pt x="10733" y="11478"/>
                  </a:lnTo>
                  <a:lnTo>
                    <a:pt x="10733" y="6701"/>
                  </a:lnTo>
                  <a:cubicBezTo>
                    <a:pt x="10733" y="6670"/>
                    <a:pt x="10733" y="6608"/>
                    <a:pt x="10733" y="6546"/>
                  </a:cubicBezTo>
                  <a:lnTo>
                    <a:pt x="10329" y="5088"/>
                  </a:lnTo>
                  <a:cubicBezTo>
                    <a:pt x="10283" y="4933"/>
                    <a:pt x="10159" y="4855"/>
                    <a:pt x="10035" y="4855"/>
                  </a:cubicBezTo>
                  <a:cubicBezTo>
                    <a:pt x="9911" y="4855"/>
                    <a:pt x="9787" y="4933"/>
                    <a:pt x="9740" y="5088"/>
                  </a:cubicBezTo>
                  <a:lnTo>
                    <a:pt x="9337" y="6546"/>
                  </a:lnTo>
                  <a:cubicBezTo>
                    <a:pt x="9337" y="6608"/>
                    <a:pt x="9306" y="6670"/>
                    <a:pt x="9306" y="6701"/>
                  </a:cubicBezTo>
                  <a:lnTo>
                    <a:pt x="9306" y="11478"/>
                  </a:lnTo>
                  <a:lnTo>
                    <a:pt x="8685" y="11478"/>
                  </a:lnTo>
                  <a:lnTo>
                    <a:pt x="8685" y="10609"/>
                  </a:lnTo>
                  <a:cubicBezTo>
                    <a:pt x="8685" y="10470"/>
                    <a:pt x="8577" y="10400"/>
                    <a:pt x="8468" y="10400"/>
                  </a:cubicBezTo>
                  <a:cubicBezTo>
                    <a:pt x="8360" y="10400"/>
                    <a:pt x="8251" y="10470"/>
                    <a:pt x="8251" y="10609"/>
                  </a:cubicBezTo>
                  <a:lnTo>
                    <a:pt x="8251" y="11478"/>
                  </a:lnTo>
                  <a:lnTo>
                    <a:pt x="1675" y="11478"/>
                  </a:lnTo>
                  <a:lnTo>
                    <a:pt x="1675" y="5367"/>
                  </a:lnTo>
                  <a:cubicBezTo>
                    <a:pt x="1675" y="5305"/>
                    <a:pt x="1737" y="5243"/>
                    <a:pt x="1799" y="5243"/>
                  </a:cubicBezTo>
                  <a:lnTo>
                    <a:pt x="8158" y="5243"/>
                  </a:lnTo>
                  <a:cubicBezTo>
                    <a:pt x="8220" y="5243"/>
                    <a:pt x="8282" y="5305"/>
                    <a:pt x="8282" y="5367"/>
                  </a:cubicBezTo>
                  <a:lnTo>
                    <a:pt x="8282" y="9772"/>
                  </a:lnTo>
                  <a:cubicBezTo>
                    <a:pt x="8282" y="9911"/>
                    <a:pt x="8383" y="9981"/>
                    <a:pt x="8484" y="9981"/>
                  </a:cubicBezTo>
                  <a:cubicBezTo>
                    <a:pt x="8585" y="9981"/>
                    <a:pt x="8685" y="9911"/>
                    <a:pt x="8685" y="9772"/>
                  </a:cubicBezTo>
                  <a:lnTo>
                    <a:pt x="8685" y="5367"/>
                  </a:lnTo>
                  <a:cubicBezTo>
                    <a:pt x="8685" y="5057"/>
                    <a:pt x="8437" y="4840"/>
                    <a:pt x="8158" y="4840"/>
                  </a:cubicBezTo>
                  <a:lnTo>
                    <a:pt x="1799" y="4840"/>
                  </a:lnTo>
                  <a:cubicBezTo>
                    <a:pt x="1520" y="4840"/>
                    <a:pt x="1272" y="5057"/>
                    <a:pt x="1272" y="5367"/>
                  </a:cubicBezTo>
                  <a:lnTo>
                    <a:pt x="1272" y="11478"/>
                  </a:lnTo>
                  <a:lnTo>
                    <a:pt x="403" y="11478"/>
                  </a:lnTo>
                  <a:lnTo>
                    <a:pt x="403" y="3258"/>
                  </a:lnTo>
                  <a:lnTo>
                    <a:pt x="2885" y="3258"/>
                  </a:lnTo>
                  <a:cubicBezTo>
                    <a:pt x="3164" y="3258"/>
                    <a:pt x="3164" y="2854"/>
                    <a:pt x="2885" y="2854"/>
                  </a:cubicBezTo>
                  <a:lnTo>
                    <a:pt x="403" y="2854"/>
                  </a:lnTo>
                  <a:lnTo>
                    <a:pt x="403" y="1583"/>
                  </a:lnTo>
                  <a:close/>
                  <a:moveTo>
                    <a:pt x="682" y="1"/>
                  </a:moveTo>
                  <a:cubicBezTo>
                    <a:pt x="310" y="1"/>
                    <a:pt x="0" y="280"/>
                    <a:pt x="0" y="652"/>
                  </a:cubicBezTo>
                  <a:lnTo>
                    <a:pt x="0" y="11478"/>
                  </a:lnTo>
                  <a:cubicBezTo>
                    <a:pt x="0" y="11695"/>
                    <a:pt x="186" y="11881"/>
                    <a:pt x="403" y="11881"/>
                  </a:cubicBezTo>
                  <a:lnTo>
                    <a:pt x="13555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79"/>
                    <a:pt x="13555" y="1179"/>
                  </a:cubicBezTo>
                  <a:lnTo>
                    <a:pt x="5273" y="1179"/>
                  </a:lnTo>
                  <a:lnTo>
                    <a:pt x="5273" y="652"/>
                  </a:lnTo>
                  <a:cubicBezTo>
                    <a:pt x="5242" y="280"/>
                    <a:pt x="4963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6" name="Google Shape;12956;p24"/>
            <p:cNvSpPr/>
            <p:nvPr/>
          </p:nvSpPr>
          <p:spPr>
            <a:xfrm>
              <a:off x="999275" y="3246825"/>
              <a:ext cx="61300" cy="10100"/>
            </a:xfrm>
            <a:custGeom>
              <a:avLst/>
              <a:gdLst/>
              <a:ahLst/>
              <a:cxnLst/>
              <a:rect l="l" t="t" r="r" b="b"/>
              <a:pathLst>
                <a:path w="2452" h="404" extrusionOk="0">
                  <a:moveTo>
                    <a:pt x="187" y="1"/>
                  </a:moveTo>
                  <a:cubicBezTo>
                    <a:pt x="94" y="1"/>
                    <a:pt x="1" y="94"/>
                    <a:pt x="32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234" y="404"/>
                  </a:lnTo>
                  <a:cubicBezTo>
                    <a:pt x="2358" y="404"/>
                    <a:pt x="2451" y="311"/>
                    <a:pt x="2451" y="187"/>
                  </a:cubicBezTo>
                  <a:cubicBezTo>
                    <a:pt x="2451" y="94"/>
                    <a:pt x="2358" y="1"/>
                    <a:pt x="22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7" name="Google Shape;12957;p24"/>
            <p:cNvSpPr/>
            <p:nvPr/>
          </p:nvSpPr>
          <p:spPr>
            <a:xfrm>
              <a:off x="999275" y="3270875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187" y="403"/>
                  </a:cubicBezTo>
                  <a:lnTo>
                    <a:pt x="4498" y="403"/>
                  </a:lnTo>
                  <a:cubicBezTo>
                    <a:pt x="4592" y="403"/>
                    <a:pt x="4685" y="310"/>
                    <a:pt x="4685" y="186"/>
                  </a:cubicBezTo>
                  <a:cubicBezTo>
                    <a:pt x="4685" y="93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8" name="Google Shape;12958;p24"/>
            <p:cNvSpPr/>
            <p:nvPr/>
          </p:nvSpPr>
          <p:spPr>
            <a:xfrm>
              <a:off x="997725" y="3294900"/>
              <a:ext cx="120225" cy="10100"/>
            </a:xfrm>
            <a:custGeom>
              <a:avLst/>
              <a:gdLst/>
              <a:ahLst/>
              <a:cxnLst/>
              <a:rect l="l" t="t" r="r" b="b"/>
              <a:pathLst>
                <a:path w="480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4560" y="404"/>
                  </a:lnTo>
                  <a:cubicBezTo>
                    <a:pt x="4809" y="404"/>
                    <a:pt x="4809" y="1"/>
                    <a:pt x="4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59" name="Google Shape;12959;p24"/>
            <p:cNvSpPr/>
            <p:nvPr/>
          </p:nvSpPr>
          <p:spPr>
            <a:xfrm>
              <a:off x="999275" y="3318950"/>
              <a:ext cx="117125" cy="10100"/>
            </a:xfrm>
            <a:custGeom>
              <a:avLst/>
              <a:gdLst/>
              <a:ahLst/>
              <a:cxnLst/>
              <a:rect l="l" t="t" r="r" b="b"/>
              <a:pathLst>
                <a:path w="4685" h="404" extrusionOk="0">
                  <a:moveTo>
                    <a:pt x="187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498" y="404"/>
                  </a:lnTo>
                  <a:cubicBezTo>
                    <a:pt x="4592" y="404"/>
                    <a:pt x="4685" y="311"/>
                    <a:pt x="4685" y="186"/>
                  </a:cubicBezTo>
                  <a:cubicBezTo>
                    <a:pt x="4685" y="62"/>
                    <a:pt x="4592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0" name="Google Shape;12960;p24"/>
            <p:cNvSpPr/>
            <p:nvPr/>
          </p:nvSpPr>
          <p:spPr>
            <a:xfrm>
              <a:off x="999275" y="3342825"/>
              <a:ext cx="117125" cy="10275"/>
            </a:xfrm>
            <a:custGeom>
              <a:avLst/>
              <a:gdLst/>
              <a:ahLst/>
              <a:cxnLst/>
              <a:rect l="l" t="t" r="r" b="b"/>
              <a:pathLst>
                <a:path w="4685" h="411" extrusionOk="0">
                  <a:moveTo>
                    <a:pt x="150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187" y="410"/>
                  </a:cubicBezTo>
                  <a:lnTo>
                    <a:pt x="4498" y="410"/>
                  </a:lnTo>
                  <a:cubicBezTo>
                    <a:pt x="4592" y="410"/>
                    <a:pt x="4685" y="317"/>
                    <a:pt x="4685" y="193"/>
                  </a:cubicBezTo>
                  <a:cubicBezTo>
                    <a:pt x="4685" y="69"/>
                    <a:pt x="4592" y="7"/>
                    <a:pt x="4498" y="7"/>
                  </a:cubicBezTo>
                  <a:lnTo>
                    <a:pt x="187" y="7"/>
                  </a:lnTo>
                  <a:cubicBezTo>
                    <a:pt x="175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1" name="Google Shape;12961;p24"/>
          <p:cNvGrpSpPr/>
          <p:nvPr/>
        </p:nvGrpSpPr>
        <p:grpSpPr>
          <a:xfrm>
            <a:off x="1814370" y="2868279"/>
            <a:ext cx="186150" cy="348975"/>
            <a:chOff x="6298925" y="1923875"/>
            <a:chExt cx="186150" cy="348975"/>
          </a:xfrm>
        </p:grpSpPr>
        <p:sp>
          <p:nvSpPr>
            <p:cNvPr id="12962" name="Google Shape;12962;p24"/>
            <p:cNvSpPr/>
            <p:nvPr/>
          </p:nvSpPr>
          <p:spPr>
            <a:xfrm>
              <a:off x="6298925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6886"/>
                  </a:lnTo>
                  <a:cubicBezTo>
                    <a:pt x="1" y="7026"/>
                    <a:pt x="102" y="7096"/>
                    <a:pt x="202" y="7096"/>
                  </a:cubicBezTo>
                  <a:cubicBezTo>
                    <a:pt x="303" y="7096"/>
                    <a:pt x="404" y="7026"/>
                    <a:pt x="404" y="6886"/>
                  </a:cubicBezTo>
                  <a:lnTo>
                    <a:pt x="404" y="1861"/>
                  </a:lnTo>
                  <a:lnTo>
                    <a:pt x="7042" y="1861"/>
                  </a:lnTo>
                  <a:lnTo>
                    <a:pt x="7042" y="12128"/>
                  </a:lnTo>
                  <a:lnTo>
                    <a:pt x="5646" y="12128"/>
                  </a:lnTo>
                  <a:cubicBezTo>
                    <a:pt x="5553" y="12128"/>
                    <a:pt x="5460" y="12222"/>
                    <a:pt x="5460" y="12315"/>
                  </a:cubicBezTo>
                  <a:cubicBezTo>
                    <a:pt x="5460" y="12439"/>
                    <a:pt x="5522" y="12532"/>
                    <a:pt x="5646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4840" y="12532"/>
                  </a:lnTo>
                  <a:cubicBezTo>
                    <a:pt x="4933" y="12532"/>
                    <a:pt x="5026" y="12439"/>
                    <a:pt x="5026" y="12315"/>
                  </a:cubicBezTo>
                  <a:cubicBezTo>
                    <a:pt x="5026" y="12222"/>
                    <a:pt x="4933" y="12128"/>
                    <a:pt x="4840" y="12128"/>
                  </a:cubicBezTo>
                  <a:lnTo>
                    <a:pt x="404" y="12128"/>
                  </a:lnTo>
                  <a:lnTo>
                    <a:pt x="404" y="7724"/>
                  </a:lnTo>
                  <a:cubicBezTo>
                    <a:pt x="404" y="7584"/>
                    <a:pt x="303" y="7514"/>
                    <a:pt x="202" y="7514"/>
                  </a:cubicBezTo>
                  <a:cubicBezTo>
                    <a:pt x="102" y="7514"/>
                    <a:pt x="1" y="7584"/>
                    <a:pt x="1" y="7724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3" name="Google Shape;12963;p24"/>
            <p:cNvSpPr/>
            <p:nvPr/>
          </p:nvSpPr>
          <p:spPr>
            <a:xfrm>
              <a:off x="6324525" y="2049400"/>
              <a:ext cx="134175" cy="102475"/>
            </a:xfrm>
            <a:custGeom>
              <a:avLst/>
              <a:gdLst/>
              <a:ahLst/>
              <a:cxnLst/>
              <a:rect l="l" t="t" r="r" b="b"/>
              <a:pathLst>
                <a:path w="5367" h="4099" extrusionOk="0">
                  <a:moveTo>
                    <a:pt x="1427" y="407"/>
                  </a:moveTo>
                  <a:cubicBezTo>
                    <a:pt x="1986" y="407"/>
                    <a:pt x="2451" y="873"/>
                    <a:pt x="2451" y="1431"/>
                  </a:cubicBezTo>
                  <a:lnTo>
                    <a:pt x="2451" y="2982"/>
                  </a:lnTo>
                  <a:cubicBezTo>
                    <a:pt x="2172" y="2703"/>
                    <a:pt x="1799" y="2563"/>
                    <a:pt x="1427" y="2563"/>
                  </a:cubicBezTo>
                  <a:cubicBezTo>
                    <a:pt x="1055" y="2563"/>
                    <a:pt x="683" y="2703"/>
                    <a:pt x="404" y="2982"/>
                  </a:cubicBezTo>
                  <a:lnTo>
                    <a:pt x="404" y="1431"/>
                  </a:lnTo>
                  <a:cubicBezTo>
                    <a:pt x="404" y="873"/>
                    <a:pt x="869" y="407"/>
                    <a:pt x="1427" y="407"/>
                  </a:cubicBezTo>
                  <a:close/>
                  <a:moveTo>
                    <a:pt x="3909" y="407"/>
                  </a:moveTo>
                  <a:cubicBezTo>
                    <a:pt x="4498" y="407"/>
                    <a:pt x="4963" y="873"/>
                    <a:pt x="4963" y="1431"/>
                  </a:cubicBezTo>
                  <a:lnTo>
                    <a:pt x="4963" y="2982"/>
                  </a:lnTo>
                  <a:cubicBezTo>
                    <a:pt x="4669" y="2703"/>
                    <a:pt x="4289" y="2563"/>
                    <a:pt x="3913" y="2563"/>
                  </a:cubicBezTo>
                  <a:cubicBezTo>
                    <a:pt x="3537" y="2563"/>
                    <a:pt x="3164" y="2703"/>
                    <a:pt x="2885" y="2982"/>
                  </a:cubicBezTo>
                  <a:lnTo>
                    <a:pt x="2885" y="1431"/>
                  </a:lnTo>
                  <a:cubicBezTo>
                    <a:pt x="2885" y="873"/>
                    <a:pt x="3350" y="407"/>
                    <a:pt x="3909" y="407"/>
                  </a:cubicBezTo>
                  <a:close/>
                  <a:moveTo>
                    <a:pt x="1443" y="2974"/>
                  </a:moveTo>
                  <a:cubicBezTo>
                    <a:pt x="1854" y="2974"/>
                    <a:pt x="2265" y="3215"/>
                    <a:pt x="2420" y="3695"/>
                  </a:cubicBezTo>
                  <a:lnTo>
                    <a:pt x="466" y="3695"/>
                  </a:lnTo>
                  <a:cubicBezTo>
                    <a:pt x="621" y="3215"/>
                    <a:pt x="1032" y="2974"/>
                    <a:pt x="1443" y="2974"/>
                  </a:cubicBezTo>
                  <a:close/>
                  <a:moveTo>
                    <a:pt x="3924" y="2974"/>
                  </a:moveTo>
                  <a:cubicBezTo>
                    <a:pt x="4335" y="2974"/>
                    <a:pt x="4746" y="3215"/>
                    <a:pt x="4901" y="3695"/>
                  </a:cubicBezTo>
                  <a:lnTo>
                    <a:pt x="2947" y="3695"/>
                  </a:lnTo>
                  <a:cubicBezTo>
                    <a:pt x="3102" y="3215"/>
                    <a:pt x="3513" y="2974"/>
                    <a:pt x="3924" y="2974"/>
                  </a:cubicBezTo>
                  <a:close/>
                  <a:moveTo>
                    <a:pt x="1448" y="1"/>
                  </a:moveTo>
                  <a:cubicBezTo>
                    <a:pt x="719" y="1"/>
                    <a:pt x="0" y="552"/>
                    <a:pt x="0" y="1462"/>
                  </a:cubicBezTo>
                  <a:lnTo>
                    <a:pt x="0" y="3913"/>
                  </a:lnTo>
                  <a:cubicBezTo>
                    <a:pt x="0" y="4006"/>
                    <a:pt x="93" y="4099"/>
                    <a:pt x="186" y="4099"/>
                  </a:cubicBezTo>
                  <a:lnTo>
                    <a:pt x="5150" y="4099"/>
                  </a:lnTo>
                  <a:cubicBezTo>
                    <a:pt x="5274" y="4099"/>
                    <a:pt x="5367" y="4006"/>
                    <a:pt x="5367" y="3913"/>
                  </a:cubicBezTo>
                  <a:lnTo>
                    <a:pt x="5367" y="1462"/>
                  </a:lnTo>
                  <a:cubicBezTo>
                    <a:pt x="5367" y="552"/>
                    <a:pt x="4648" y="1"/>
                    <a:pt x="3912" y="1"/>
                  </a:cubicBezTo>
                  <a:cubicBezTo>
                    <a:pt x="3444" y="1"/>
                    <a:pt x="2969" y="223"/>
                    <a:pt x="2668" y="718"/>
                  </a:cubicBezTo>
                  <a:cubicBezTo>
                    <a:pt x="2379" y="223"/>
                    <a:pt x="1911" y="1"/>
                    <a:pt x="14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4" name="Google Shape;12964;p24"/>
            <p:cNvSpPr/>
            <p:nvPr/>
          </p:nvSpPr>
          <p:spPr>
            <a:xfrm>
              <a:off x="64129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218" y="1"/>
                  </a:moveTo>
                  <a:cubicBezTo>
                    <a:pt x="163" y="1"/>
                    <a:pt x="109" y="16"/>
                    <a:pt x="63" y="47"/>
                  </a:cubicBezTo>
                  <a:cubicBezTo>
                    <a:pt x="1" y="140"/>
                    <a:pt x="1" y="264"/>
                    <a:pt x="63" y="357"/>
                  </a:cubicBezTo>
                  <a:lnTo>
                    <a:pt x="373" y="636"/>
                  </a:lnTo>
                  <a:lnTo>
                    <a:pt x="63" y="947"/>
                  </a:lnTo>
                  <a:cubicBezTo>
                    <a:pt x="1" y="1009"/>
                    <a:pt x="1" y="1164"/>
                    <a:pt x="63" y="1226"/>
                  </a:cubicBezTo>
                  <a:cubicBezTo>
                    <a:pt x="94" y="1257"/>
                    <a:pt x="156" y="1288"/>
                    <a:pt x="218" y="1288"/>
                  </a:cubicBezTo>
                  <a:cubicBezTo>
                    <a:pt x="280" y="1288"/>
                    <a:pt x="311" y="1257"/>
                    <a:pt x="373" y="1226"/>
                  </a:cubicBezTo>
                  <a:lnTo>
                    <a:pt x="807" y="792"/>
                  </a:lnTo>
                  <a:cubicBezTo>
                    <a:pt x="838" y="761"/>
                    <a:pt x="869" y="699"/>
                    <a:pt x="869" y="636"/>
                  </a:cubicBezTo>
                  <a:cubicBezTo>
                    <a:pt x="869" y="574"/>
                    <a:pt x="838" y="543"/>
                    <a:pt x="807" y="512"/>
                  </a:cubicBezTo>
                  <a:lnTo>
                    <a:pt x="373" y="47"/>
                  </a:lnTo>
                  <a:cubicBezTo>
                    <a:pt x="326" y="16"/>
                    <a:pt x="272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5" name="Google Shape;12965;p24"/>
            <p:cNvSpPr/>
            <p:nvPr/>
          </p:nvSpPr>
          <p:spPr>
            <a:xfrm>
              <a:off x="6349325" y="2171625"/>
              <a:ext cx="21750" cy="32200"/>
            </a:xfrm>
            <a:custGeom>
              <a:avLst/>
              <a:gdLst/>
              <a:ahLst/>
              <a:cxnLst/>
              <a:rect l="l" t="t" r="r" b="b"/>
              <a:pathLst>
                <a:path w="870" h="1288" extrusionOk="0">
                  <a:moveTo>
                    <a:pt x="649" y="1"/>
                  </a:moveTo>
                  <a:cubicBezTo>
                    <a:pt x="598" y="1"/>
                    <a:pt x="544" y="16"/>
                    <a:pt x="497" y="47"/>
                  </a:cubicBezTo>
                  <a:lnTo>
                    <a:pt x="63" y="512"/>
                  </a:lnTo>
                  <a:cubicBezTo>
                    <a:pt x="1" y="543"/>
                    <a:pt x="1" y="574"/>
                    <a:pt x="1" y="636"/>
                  </a:cubicBezTo>
                  <a:cubicBezTo>
                    <a:pt x="1" y="699"/>
                    <a:pt x="1" y="761"/>
                    <a:pt x="63" y="792"/>
                  </a:cubicBezTo>
                  <a:lnTo>
                    <a:pt x="497" y="1226"/>
                  </a:lnTo>
                  <a:cubicBezTo>
                    <a:pt x="528" y="1257"/>
                    <a:pt x="590" y="1288"/>
                    <a:pt x="652" y="1288"/>
                  </a:cubicBezTo>
                  <a:cubicBezTo>
                    <a:pt x="683" y="1288"/>
                    <a:pt x="745" y="1257"/>
                    <a:pt x="776" y="1226"/>
                  </a:cubicBezTo>
                  <a:cubicBezTo>
                    <a:pt x="870" y="1164"/>
                    <a:pt x="870" y="1009"/>
                    <a:pt x="776" y="947"/>
                  </a:cubicBezTo>
                  <a:lnTo>
                    <a:pt x="497" y="636"/>
                  </a:lnTo>
                  <a:lnTo>
                    <a:pt x="776" y="357"/>
                  </a:lnTo>
                  <a:cubicBezTo>
                    <a:pt x="870" y="264"/>
                    <a:pt x="870" y="140"/>
                    <a:pt x="776" y="47"/>
                  </a:cubicBezTo>
                  <a:cubicBezTo>
                    <a:pt x="745" y="16"/>
                    <a:pt x="699" y="1"/>
                    <a:pt x="6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6" name="Google Shape;12966;p24"/>
            <p:cNvSpPr/>
            <p:nvPr/>
          </p:nvSpPr>
          <p:spPr>
            <a:xfrm>
              <a:off x="6328850" y="1999600"/>
              <a:ext cx="37125" cy="9850"/>
            </a:xfrm>
            <a:custGeom>
              <a:avLst/>
              <a:gdLst/>
              <a:ahLst/>
              <a:cxnLst/>
              <a:rect l="l" t="t" r="r" b="b"/>
              <a:pathLst>
                <a:path w="1485" h="394" extrusionOk="0">
                  <a:moveTo>
                    <a:pt x="177" y="0"/>
                  </a:moveTo>
                  <a:cubicBezTo>
                    <a:pt x="0" y="0"/>
                    <a:pt x="0" y="394"/>
                    <a:pt x="177" y="394"/>
                  </a:cubicBezTo>
                  <a:cubicBezTo>
                    <a:pt x="194" y="394"/>
                    <a:pt x="211" y="390"/>
                    <a:pt x="231" y="383"/>
                  </a:cubicBezTo>
                  <a:lnTo>
                    <a:pt x="1254" y="383"/>
                  </a:lnTo>
                  <a:cubicBezTo>
                    <a:pt x="1273" y="390"/>
                    <a:pt x="1291" y="394"/>
                    <a:pt x="1307" y="394"/>
                  </a:cubicBezTo>
                  <a:cubicBezTo>
                    <a:pt x="1485" y="394"/>
                    <a:pt x="1485" y="0"/>
                    <a:pt x="1307" y="0"/>
                  </a:cubicBezTo>
                  <a:cubicBezTo>
                    <a:pt x="1291" y="0"/>
                    <a:pt x="1273" y="4"/>
                    <a:pt x="1254" y="11"/>
                  </a:cubicBezTo>
                  <a:lnTo>
                    <a:pt x="231" y="11"/>
                  </a:lnTo>
                  <a:cubicBezTo>
                    <a:pt x="211" y="4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67" name="Google Shape;12967;p24"/>
            <p:cNvSpPr/>
            <p:nvPr/>
          </p:nvSpPr>
          <p:spPr>
            <a:xfrm>
              <a:off x="6327625" y="2020800"/>
              <a:ext cx="122550" cy="10100"/>
            </a:xfrm>
            <a:custGeom>
              <a:avLst/>
              <a:gdLst/>
              <a:ahLst/>
              <a:cxnLst/>
              <a:rect l="l" t="t" r="r" b="b"/>
              <a:pathLst>
                <a:path w="4902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4622" y="404"/>
                  </a:lnTo>
                  <a:cubicBezTo>
                    <a:pt x="4902" y="404"/>
                    <a:pt x="4902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68" name="Google Shape;12968;p24"/>
          <p:cNvGrpSpPr/>
          <p:nvPr/>
        </p:nvGrpSpPr>
        <p:grpSpPr>
          <a:xfrm>
            <a:off x="2427260" y="2879016"/>
            <a:ext cx="376800" cy="327500"/>
            <a:chOff x="7718850" y="3678550"/>
            <a:chExt cx="376800" cy="327500"/>
          </a:xfrm>
        </p:grpSpPr>
        <p:sp>
          <p:nvSpPr>
            <p:cNvPr id="12969" name="Google Shape;12969;p24"/>
            <p:cNvSpPr/>
            <p:nvPr/>
          </p:nvSpPr>
          <p:spPr>
            <a:xfrm>
              <a:off x="7718850" y="3678550"/>
              <a:ext cx="376800" cy="327500"/>
            </a:xfrm>
            <a:custGeom>
              <a:avLst/>
              <a:gdLst/>
              <a:ahLst/>
              <a:cxnLst/>
              <a:rect l="l" t="t" r="r" b="b"/>
              <a:pathLst>
                <a:path w="15072" h="13100" extrusionOk="0">
                  <a:moveTo>
                    <a:pt x="4560" y="5344"/>
                  </a:moveTo>
                  <a:cubicBezTo>
                    <a:pt x="4746" y="6709"/>
                    <a:pt x="5522" y="7950"/>
                    <a:pt x="6700" y="8726"/>
                  </a:cubicBezTo>
                  <a:lnTo>
                    <a:pt x="6762" y="9594"/>
                  </a:lnTo>
                  <a:cubicBezTo>
                    <a:pt x="6793" y="9687"/>
                    <a:pt x="6855" y="9780"/>
                    <a:pt x="6948" y="9811"/>
                  </a:cubicBezTo>
                  <a:cubicBezTo>
                    <a:pt x="6979" y="9842"/>
                    <a:pt x="7010" y="9842"/>
                    <a:pt x="7073" y="9842"/>
                  </a:cubicBezTo>
                  <a:cubicBezTo>
                    <a:pt x="7135" y="9842"/>
                    <a:pt x="7197" y="9842"/>
                    <a:pt x="7228" y="9780"/>
                  </a:cubicBezTo>
                  <a:lnTo>
                    <a:pt x="7941" y="9284"/>
                  </a:lnTo>
                  <a:cubicBezTo>
                    <a:pt x="8382" y="9417"/>
                    <a:pt x="8833" y="9483"/>
                    <a:pt x="9282" y="9483"/>
                  </a:cubicBezTo>
                  <a:cubicBezTo>
                    <a:pt x="10191" y="9483"/>
                    <a:pt x="11091" y="9214"/>
                    <a:pt x="11881" y="8695"/>
                  </a:cubicBezTo>
                  <a:lnTo>
                    <a:pt x="11881" y="11765"/>
                  </a:lnTo>
                  <a:lnTo>
                    <a:pt x="2202" y="11765"/>
                  </a:lnTo>
                  <a:lnTo>
                    <a:pt x="2202" y="5376"/>
                  </a:lnTo>
                  <a:cubicBezTo>
                    <a:pt x="2202" y="5344"/>
                    <a:pt x="2202" y="5344"/>
                    <a:pt x="2202" y="5344"/>
                  </a:cubicBezTo>
                  <a:close/>
                  <a:moveTo>
                    <a:pt x="12749" y="7950"/>
                  </a:moveTo>
                  <a:lnTo>
                    <a:pt x="12749" y="11765"/>
                  </a:lnTo>
                  <a:lnTo>
                    <a:pt x="12284" y="11765"/>
                  </a:lnTo>
                  <a:lnTo>
                    <a:pt x="12284" y="8415"/>
                  </a:lnTo>
                  <a:cubicBezTo>
                    <a:pt x="12284" y="8415"/>
                    <a:pt x="12284" y="8415"/>
                    <a:pt x="12284" y="8384"/>
                  </a:cubicBezTo>
                  <a:cubicBezTo>
                    <a:pt x="12439" y="8260"/>
                    <a:pt x="12594" y="8105"/>
                    <a:pt x="12749" y="7950"/>
                  </a:cubicBezTo>
                  <a:close/>
                  <a:moveTo>
                    <a:pt x="5615" y="12169"/>
                  </a:moveTo>
                  <a:lnTo>
                    <a:pt x="5615" y="12665"/>
                  </a:lnTo>
                  <a:lnTo>
                    <a:pt x="652" y="12665"/>
                  </a:lnTo>
                  <a:cubicBezTo>
                    <a:pt x="527" y="12665"/>
                    <a:pt x="434" y="12603"/>
                    <a:pt x="434" y="12479"/>
                  </a:cubicBezTo>
                  <a:lnTo>
                    <a:pt x="434" y="12169"/>
                  </a:lnTo>
                  <a:close/>
                  <a:moveTo>
                    <a:pt x="8003" y="12169"/>
                  </a:moveTo>
                  <a:lnTo>
                    <a:pt x="8003" y="12665"/>
                  </a:lnTo>
                  <a:lnTo>
                    <a:pt x="6018" y="12665"/>
                  </a:lnTo>
                  <a:lnTo>
                    <a:pt x="6018" y="12169"/>
                  </a:lnTo>
                  <a:close/>
                  <a:moveTo>
                    <a:pt x="9256" y="0"/>
                  </a:moveTo>
                  <a:cubicBezTo>
                    <a:pt x="8531" y="0"/>
                    <a:pt x="7779" y="176"/>
                    <a:pt x="7042" y="568"/>
                  </a:cubicBezTo>
                  <a:cubicBezTo>
                    <a:pt x="6824" y="622"/>
                    <a:pt x="6964" y="962"/>
                    <a:pt x="7148" y="962"/>
                  </a:cubicBezTo>
                  <a:cubicBezTo>
                    <a:pt x="7174" y="962"/>
                    <a:pt x="7201" y="955"/>
                    <a:pt x="7228" y="940"/>
                  </a:cubicBezTo>
                  <a:cubicBezTo>
                    <a:pt x="7887" y="588"/>
                    <a:pt x="8581" y="425"/>
                    <a:pt x="9258" y="425"/>
                  </a:cubicBezTo>
                  <a:cubicBezTo>
                    <a:pt x="11384" y="425"/>
                    <a:pt x="13344" y="2023"/>
                    <a:pt x="13556" y="4352"/>
                  </a:cubicBezTo>
                  <a:cubicBezTo>
                    <a:pt x="13793" y="6965"/>
                    <a:pt x="11694" y="9084"/>
                    <a:pt x="9248" y="9084"/>
                  </a:cubicBezTo>
                  <a:cubicBezTo>
                    <a:pt x="8819" y="9084"/>
                    <a:pt x="8380" y="9019"/>
                    <a:pt x="7941" y="8881"/>
                  </a:cubicBezTo>
                  <a:cubicBezTo>
                    <a:pt x="7915" y="8868"/>
                    <a:pt x="7890" y="8860"/>
                    <a:pt x="7864" y="8860"/>
                  </a:cubicBezTo>
                  <a:cubicBezTo>
                    <a:pt x="7828" y="8860"/>
                    <a:pt x="7791" y="8875"/>
                    <a:pt x="7755" y="8912"/>
                  </a:cubicBezTo>
                  <a:lnTo>
                    <a:pt x="7135" y="9346"/>
                  </a:lnTo>
                  <a:lnTo>
                    <a:pt x="7073" y="8570"/>
                  </a:lnTo>
                  <a:cubicBezTo>
                    <a:pt x="7073" y="8508"/>
                    <a:pt x="7010" y="8446"/>
                    <a:pt x="6979" y="8415"/>
                  </a:cubicBezTo>
                  <a:cubicBezTo>
                    <a:pt x="4405" y="6802"/>
                    <a:pt x="4219" y="3111"/>
                    <a:pt x="6638" y="1281"/>
                  </a:cubicBezTo>
                  <a:cubicBezTo>
                    <a:pt x="6833" y="1159"/>
                    <a:pt x="6703" y="904"/>
                    <a:pt x="6534" y="904"/>
                  </a:cubicBezTo>
                  <a:cubicBezTo>
                    <a:pt x="6487" y="904"/>
                    <a:pt x="6437" y="924"/>
                    <a:pt x="6390" y="971"/>
                  </a:cubicBezTo>
                  <a:cubicBezTo>
                    <a:pt x="5770" y="1436"/>
                    <a:pt x="5273" y="2056"/>
                    <a:pt x="4932" y="2770"/>
                  </a:cubicBezTo>
                  <a:cubicBezTo>
                    <a:pt x="4746" y="3173"/>
                    <a:pt x="4622" y="3607"/>
                    <a:pt x="4560" y="4042"/>
                  </a:cubicBezTo>
                  <a:lnTo>
                    <a:pt x="1582" y="4042"/>
                  </a:lnTo>
                  <a:cubicBezTo>
                    <a:pt x="1179" y="4042"/>
                    <a:pt x="869" y="4352"/>
                    <a:pt x="869" y="4755"/>
                  </a:cubicBezTo>
                  <a:lnTo>
                    <a:pt x="869" y="8664"/>
                  </a:lnTo>
                  <a:cubicBezTo>
                    <a:pt x="869" y="8803"/>
                    <a:pt x="977" y="8873"/>
                    <a:pt x="1086" y="8873"/>
                  </a:cubicBezTo>
                  <a:cubicBezTo>
                    <a:pt x="1194" y="8873"/>
                    <a:pt x="1303" y="8803"/>
                    <a:pt x="1303" y="8664"/>
                  </a:cubicBezTo>
                  <a:lnTo>
                    <a:pt x="1303" y="4755"/>
                  </a:lnTo>
                  <a:cubicBezTo>
                    <a:pt x="1272" y="4600"/>
                    <a:pt x="1427" y="4476"/>
                    <a:pt x="1582" y="4476"/>
                  </a:cubicBezTo>
                  <a:lnTo>
                    <a:pt x="4529" y="4476"/>
                  </a:lnTo>
                  <a:lnTo>
                    <a:pt x="4529" y="4941"/>
                  </a:lnTo>
                  <a:lnTo>
                    <a:pt x="2202" y="4941"/>
                  </a:lnTo>
                  <a:cubicBezTo>
                    <a:pt x="1954" y="4941"/>
                    <a:pt x="1768" y="5127"/>
                    <a:pt x="1768" y="5376"/>
                  </a:cubicBezTo>
                  <a:lnTo>
                    <a:pt x="1768" y="11765"/>
                  </a:lnTo>
                  <a:lnTo>
                    <a:pt x="1303" y="11765"/>
                  </a:lnTo>
                  <a:lnTo>
                    <a:pt x="1303" y="9501"/>
                  </a:lnTo>
                  <a:cubicBezTo>
                    <a:pt x="1303" y="9361"/>
                    <a:pt x="1194" y="9292"/>
                    <a:pt x="1086" y="9292"/>
                  </a:cubicBezTo>
                  <a:cubicBezTo>
                    <a:pt x="977" y="9292"/>
                    <a:pt x="869" y="9361"/>
                    <a:pt x="869" y="9501"/>
                  </a:cubicBezTo>
                  <a:lnTo>
                    <a:pt x="869" y="11765"/>
                  </a:lnTo>
                  <a:lnTo>
                    <a:pt x="403" y="11765"/>
                  </a:lnTo>
                  <a:cubicBezTo>
                    <a:pt x="186" y="11765"/>
                    <a:pt x="0" y="11921"/>
                    <a:pt x="0" y="12138"/>
                  </a:cubicBezTo>
                  <a:lnTo>
                    <a:pt x="0" y="12479"/>
                  </a:lnTo>
                  <a:cubicBezTo>
                    <a:pt x="0" y="12820"/>
                    <a:pt x="279" y="13099"/>
                    <a:pt x="621" y="13099"/>
                  </a:cubicBezTo>
                  <a:lnTo>
                    <a:pt x="9678" y="13099"/>
                  </a:lnTo>
                  <a:cubicBezTo>
                    <a:pt x="9802" y="13099"/>
                    <a:pt x="9895" y="13006"/>
                    <a:pt x="9895" y="12882"/>
                  </a:cubicBezTo>
                  <a:cubicBezTo>
                    <a:pt x="9895" y="12789"/>
                    <a:pt x="9802" y="12696"/>
                    <a:pt x="9678" y="12696"/>
                  </a:cubicBezTo>
                  <a:lnTo>
                    <a:pt x="8375" y="12696"/>
                  </a:lnTo>
                  <a:lnTo>
                    <a:pt x="8375" y="12169"/>
                  </a:lnTo>
                  <a:lnTo>
                    <a:pt x="13587" y="12169"/>
                  </a:lnTo>
                  <a:lnTo>
                    <a:pt x="13587" y="12479"/>
                  </a:lnTo>
                  <a:cubicBezTo>
                    <a:pt x="13587" y="12603"/>
                    <a:pt x="13494" y="12696"/>
                    <a:pt x="13400" y="12696"/>
                  </a:cubicBezTo>
                  <a:lnTo>
                    <a:pt x="10516" y="12696"/>
                  </a:lnTo>
                  <a:cubicBezTo>
                    <a:pt x="10423" y="12696"/>
                    <a:pt x="10330" y="12789"/>
                    <a:pt x="10330" y="12882"/>
                  </a:cubicBezTo>
                  <a:cubicBezTo>
                    <a:pt x="10330" y="13006"/>
                    <a:pt x="10392" y="13099"/>
                    <a:pt x="10516" y="13099"/>
                  </a:cubicBezTo>
                  <a:lnTo>
                    <a:pt x="13400" y="13099"/>
                  </a:lnTo>
                  <a:cubicBezTo>
                    <a:pt x="13711" y="13099"/>
                    <a:pt x="13990" y="12820"/>
                    <a:pt x="13990" y="12479"/>
                  </a:cubicBezTo>
                  <a:lnTo>
                    <a:pt x="13990" y="12138"/>
                  </a:lnTo>
                  <a:cubicBezTo>
                    <a:pt x="13990" y="11921"/>
                    <a:pt x="13835" y="11734"/>
                    <a:pt x="13618" y="11734"/>
                  </a:cubicBezTo>
                  <a:lnTo>
                    <a:pt x="13618" y="11765"/>
                  </a:lnTo>
                  <a:lnTo>
                    <a:pt x="13121" y="11765"/>
                  </a:lnTo>
                  <a:lnTo>
                    <a:pt x="13121" y="7516"/>
                  </a:lnTo>
                  <a:cubicBezTo>
                    <a:pt x="13121" y="7485"/>
                    <a:pt x="13121" y="7485"/>
                    <a:pt x="13121" y="7454"/>
                  </a:cubicBezTo>
                  <a:cubicBezTo>
                    <a:pt x="13276" y="7237"/>
                    <a:pt x="13431" y="6988"/>
                    <a:pt x="13556" y="6709"/>
                  </a:cubicBezTo>
                  <a:cubicBezTo>
                    <a:pt x="15071" y="3375"/>
                    <a:pt x="12432" y="0"/>
                    <a:pt x="92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0" name="Google Shape;12970;p24"/>
            <p:cNvSpPr/>
            <p:nvPr/>
          </p:nvSpPr>
          <p:spPr>
            <a:xfrm>
              <a:off x="7863075" y="3709550"/>
              <a:ext cx="203200" cy="174750"/>
            </a:xfrm>
            <a:custGeom>
              <a:avLst/>
              <a:gdLst/>
              <a:ahLst/>
              <a:cxnLst/>
              <a:rect l="l" t="t" r="r" b="b"/>
              <a:pathLst>
                <a:path w="8128" h="6990" extrusionOk="0">
                  <a:moveTo>
                    <a:pt x="4374" y="506"/>
                  </a:moveTo>
                  <a:cubicBezTo>
                    <a:pt x="5553" y="847"/>
                    <a:pt x="6422" y="1871"/>
                    <a:pt x="6577" y="3081"/>
                  </a:cubicBezTo>
                  <a:lnTo>
                    <a:pt x="3847" y="3081"/>
                  </a:lnTo>
                  <a:cubicBezTo>
                    <a:pt x="3785" y="3081"/>
                    <a:pt x="3754" y="3050"/>
                    <a:pt x="3754" y="2988"/>
                  </a:cubicBezTo>
                  <a:lnTo>
                    <a:pt x="3754" y="2523"/>
                  </a:lnTo>
                  <a:cubicBezTo>
                    <a:pt x="3754" y="2460"/>
                    <a:pt x="3785" y="2398"/>
                    <a:pt x="3847" y="2398"/>
                  </a:cubicBezTo>
                  <a:cubicBezTo>
                    <a:pt x="4126" y="2398"/>
                    <a:pt x="4343" y="2181"/>
                    <a:pt x="4374" y="1902"/>
                  </a:cubicBezTo>
                  <a:lnTo>
                    <a:pt x="4374" y="506"/>
                  </a:lnTo>
                  <a:close/>
                  <a:moveTo>
                    <a:pt x="2234" y="661"/>
                  </a:moveTo>
                  <a:lnTo>
                    <a:pt x="2234" y="1809"/>
                  </a:lnTo>
                  <a:cubicBezTo>
                    <a:pt x="2234" y="2647"/>
                    <a:pt x="1552" y="3298"/>
                    <a:pt x="745" y="3329"/>
                  </a:cubicBezTo>
                  <a:lnTo>
                    <a:pt x="404" y="3329"/>
                  </a:lnTo>
                  <a:cubicBezTo>
                    <a:pt x="466" y="2150"/>
                    <a:pt x="1179" y="1127"/>
                    <a:pt x="2234" y="661"/>
                  </a:cubicBezTo>
                  <a:close/>
                  <a:moveTo>
                    <a:pt x="2141" y="4787"/>
                  </a:moveTo>
                  <a:cubicBezTo>
                    <a:pt x="2451" y="4787"/>
                    <a:pt x="2699" y="5035"/>
                    <a:pt x="2699" y="5345"/>
                  </a:cubicBezTo>
                  <a:lnTo>
                    <a:pt x="2699" y="6121"/>
                  </a:lnTo>
                  <a:cubicBezTo>
                    <a:pt x="2699" y="6245"/>
                    <a:pt x="2699" y="6338"/>
                    <a:pt x="2668" y="6462"/>
                  </a:cubicBezTo>
                  <a:cubicBezTo>
                    <a:pt x="1800" y="6214"/>
                    <a:pt x="1055" y="5593"/>
                    <a:pt x="683" y="4787"/>
                  </a:cubicBezTo>
                  <a:close/>
                  <a:moveTo>
                    <a:pt x="6391" y="4570"/>
                  </a:moveTo>
                  <a:cubicBezTo>
                    <a:pt x="6018" y="5531"/>
                    <a:pt x="5181" y="6276"/>
                    <a:pt x="4157" y="6493"/>
                  </a:cubicBezTo>
                  <a:lnTo>
                    <a:pt x="4157" y="5842"/>
                  </a:lnTo>
                  <a:cubicBezTo>
                    <a:pt x="4157" y="5128"/>
                    <a:pt x="4747" y="4570"/>
                    <a:pt x="5460" y="4570"/>
                  </a:cubicBezTo>
                  <a:close/>
                  <a:moveTo>
                    <a:pt x="3506" y="382"/>
                  </a:moveTo>
                  <a:cubicBezTo>
                    <a:pt x="3661" y="382"/>
                    <a:pt x="3785" y="382"/>
                    <a:pt x="3940" y="413"/>
                  </a:cubicBezTo>
                  <a:lnTo>
                    <a:pt x="3940" y="1902"/>
                  </a:lnTo>
                  <a:cubicBezTo>
                    <a:pt x="3940" y="1933"/>
                    <a:pt x="3878" y="1995"/>
                    <a:pt x="3816" y="1995"/>
                  </a:cubicBezTo>
                  <a:cubicBezTo>
                    <a:pt x="3537" y="1995"/>
                    <a:pt x="3320" y="2212"/>
                    <a:pt x="3320" y="2523"/>
                  </a:cubicBezTo>
                  <a:lnTo>
                    <a:pt x="3320" y="2988"/>
                  </a:lnTo>
                  <a:cubicBezTo>
                    <a:pt x="3320" y="3267"/>
                    <a:pt x="3537" y="3515"/>
                    <a:pt x="3816" y="3515"/>
                  </a:cubicBezTo>
                  <a:lnTo>
                    <a:pt x="6577" y="3515"/>
                  </a:lnTo>
                  <a:cubicBezTo>
                    <a:pt x="6577" y="3732"/>
                    <a:pt x="6546" y="3949"/>
                    <a:pt x="6515" y="4167"/>
                  </a:cubicBezTo>
                  <a:lnTo>
                    <a:pt x="5429" y="4167"/>
                  </a:lnTo>
                  <a:cubicBezTo>
                    <a:pt x="4499" y="4167"/>
                    <a:pt x="3754" y="4911"/>
                    <a:pt x="3754" y="5842"/>
                  </a:cubicBezTo>
                  <a:lnTo>
                    <a:pt x="3754" y="6555"/>
                  </a:lnTo>
                  <a:lnTo>
                    <a:pt x="3475" y="6555"/>
                  </a:lnTo>
                  <a:cubicBezTo>
                    <a:pt x="3351" y="6555"/>
                    <a:pt x="3227" y="6555"/>
                    <a:pt x="3103" y="6524"/>
                  </a:cubicBezTo>
                  <a:cubicBezTo>
                    <a:pt x="3134" y="6400"/>
                    <a:pt x="3134" y="6276"/>
                    <a:pt x="3134" y="6121"/>
                  </a:cubicBezTo>
                  <a:lnTo>
                    <a:pt x="3134" y="5345"/>
                  </a:lnTo>
                  <a:cubicBezTo>
                    <a:pt x="3134" y="4818"/>
                    <a:pt x="2699" y="4384"/>
                    <a:pt x="2172" y="4384"/>
                  </a:cubicBezTo>
                  <a:lnTo>
                    <a:pt x="528" y="4384"/>
                  </a:lnTo>
                  <a:cubicBezTo>
                    <a:pt x="466" y="4167"/>
                    <a:pt x="435" y="3949"/>
                    <a:pt x="404" y="3701"/>
                  </a:cubicBezTo>
                  <a:lnTo>
                    <a:pt x="745" y="3701"/>
                  </a:lnTo>
                  <a:cubicBezTo>
                    <a:pt x="1800" y="3701"/>
                    <a:pt x="2637" y="2864"/>
                    <a:pt x="2637" y="1809"/>
                  </a:cubicBezTo>
                  <a:lnTo>
                    <a:pt x="2637" y="506"/>
                  </a:lnTo>
                  <a:cubicBezTo>
                    <a:pt x="2917" y="413"/>
                    <a:pt x="3227" y="382"/>
                    <a:pt x="3506" y="382"/>
                  </a:cubicBezTo>
                  <a:close/>
                  <a:moveTo>
                    <a:pt x="3506" y="0"/>
                  </a:moveTo>
                  <a:cubicBezTo>
                    <a:pt x="1715" y="0"/>
                    <a:pt x="1" y="1388"/>
                    <a:pt x="1" y="3484"/>
                  </a:cubicBezTo>
                  <a:cubicBezTo>
                    <a:pt x="1" y="5407"/>
                    <a:pt x="1552" y="6989"/>
                    <a:pt x="3475" y="6989"/>
                  </a:cubicBezTo>
                  <a:cubicBezTo>
                    <a:pt x="6577" y="6989"/>
                    <a:pt x="8128" y="3236"/>
                    <a:pt x="5956" y="1034"/>
                  </a:cubicBezTo>
                  <a:cubicBezTo>
                    <a:pt x="5242" y="320"/>
                    <a:pt x="4365" y="0"/>
                    <a:pt x="35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1" name="Google Shape;12971;p24"/>
          <p:cNvGrpSpPr/>
          <p:nvPr/>
        </p:nvGrpSpPr>
        <p:grpSpPr>
          <a:xfrm>
            <a:off x="3253183" y="2868179"/>
            <a:ext cx="297825" cy="349175"/>
            <a:chOff x="957400" y="1923675"/>
            <a:chExt cx="297825" cy="349175"/>
          </a:xfrm>
        </p:grpSpPr>
        <p:sp>
          <p:nvSpPr>
            <p:cNvPr id="12972" name="Google Shape;12972;p24"/>
            <p:cNvSpPr/>
            <p:nvPr/>
          </p:nvSpPr>
          <p:spPr>
            <a:xfrm>
              <a:off x="1085350" y="1977950"/>
              <a:ext cx="48400" cy="17275"/>
            </a:xfrm>
            <a:custGeom>
              <a:avLst/>
              <a:gdLst/>
              <a:ahLst/>
              <a:cxnLst/>
              <a:rect l="l" t="t" r="r" b="b"/>
              <a:pathLst>
                <a:path w="1936" h="691" extrusionOk="0">
                  <a:moveTo>
                    <a:pt x="931" y="1"/>
                  </a:moveTo>
                  <a:cubicBezTo>
                    <a:pt x="629" y="1"/>
                    <a:pt x="327" y="117"/>
                    <a:pt x="94" y="350"/>
                  </a:cubicBezTo>
                  <a:cubicBezTo>
                    <a:pt x="1" y="443"/>
                    <a:pt x="1" y="567"/>
                    <a:pt x="94" y="629"/>
                  </a:cubicBezTo>
                  <a:cubicBezTo>
                    <a:pt x="125" y="660"/>
                    <a:pt x="187" y="691"/>
                    <a:pt x="218" y="691"/>
                  </a:cubicBezTo>
                  <a:cubicBezTo>
                    <a:pt x="280" y="691"/>
                    <a:pt x="342" y="660"/>
                    <a:pt x="373" y="629"/>
                  </a:cubicBezTo>
                  <a:cubicBezTo>
                    <a:pt x="528" y="474"/>
                    <a:pt x="714" y="412"/>
                    <a:pt x="931" y="412"/>
                  </a:cubicBezTo>
                  <a:cubicBezTo>
                    <a:pt x="1149" y="412"/>
                    <a:pt x="1335" y="474"/>
                    <a:pt x="1490" y="629"/>
                  </a:cubicBezTo>
                  <a:cubicBezTo>
                    <a:pt x="1533" y="672"/>
                    <a:pt x="1583" y="690"/>
                    <a:pt x="1631" y="690"/>
                  </a:cubicBezTo>
                  <a:cubicBezTo>
                    <a:pt x="1792" y="690"/>
                    <a:pt x="1936" y="492"/>
                    <a:pt x="1769" y="350"/>
                  </a:cubicBezTo>
                  <a:cubicBezTo>
                    <a:pt x="1536" y="117"/>
                    <a:pt x="1234" y="1"/>
                    <a:pt x="9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3" name="Google Shape;12973;p24"/>
            <p:cNvSpPr/>
            <p:nvPr/>
          </p:nvSpPr>
          <p:spPr>
            <a:xfrm>
              <a:off x="1064725" y="1951200"/>
              <a:ext cx="85800" cy="25425"/>
            </a:xfrm>
            <a:custGeom>
              <a:avLst/>
              <a:gdLst/>
              <a:ahLst/>
              <a:cxnLst/>
              <a:rect l="l" t="t" r="r" b="b"/>
              <a:pathLst>
                <a:path w="3432" h="1017" extrusionOk="0">
                  <a:moveTo>
                    <a:pt x="1756" y="0"/>
                  </a:moveTo>
                  <a:cubicBezTo>
                    <a:pt x="1175" y="0"/>
                    <a:pt x="593" y="225"/>
                    <a:pt x="143" y="675"/>
                  </a:cubicBezTo>
                  <a:cubicBezTo>
                    <a:pt x="1" y="818"/>
                    <a:pt x="132" y="1016"/>
                    <a:pt x="299" y="1016"/>
                  </a:cubicBezTo>
                  <a:cubicBezTo>
                    <a:pt x="349" y="1016"/>
                    <a:pt x="403" y="998"/>
                    <a:pt x="454" y="954"/>
                  </a:cubicBezTo>
                  <a:cubicBezTo>
                    <a:pt x="810" y="598"/>
                    <a:pt x="1283" y="419"/>
                    <a:pt x="1756" y="419"/>
                  </a:cubicBezTo>
                  <a:cubicBezTo>
                    <a:pt x="2229" y="419"/>
                    <a:pt x="2702" y="598"/>
                    <a:pt x="3059" y="954"/>
                  </a:cubicBezTo>
                  <a:cubicBezTo>
                    <a:pt x="3121" y="985"/>
                    <a:pt x="3152" y="1016"/>
                    <a:pt x="3214" y="1016"/>
                  </a:cubicBezTo>
                  <a:cubicBezTo>
                    <a:pt x="3276" y="1016"/>
                    <a:pt x="3307" y="985"/>
                    <a:pt x="3369" y="954"/>
                  </a:cubicBezTo>
                  <a:cubicBezTo>
                    <a:pt x="3431" y="861"/>
                    <a:pt x="3431" y="737"/>
                    <a:pt x="3369" y="675"/>
                  </a:cubicBezTo>
                  <a:cubicBezTo>
                    <a:pt x="2920" y="225"/>
                    <a:pt x="2338" y="0"/>
                    <a:pt x="17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4" name="Google Shape;12974;p24"/>
            <p:cNvSpPr/>
            <p:nvPr/>
          </p:nvSpPr>
          <p:spPr>
            <a:xfrm>
              <a:off x="1047350" y="1923675"/>
              <a:ext cx="122550" cy="33750"/>
            </a:xfrm>
            <a:custGeom>
              <a:avLst/>
              <a:gdLst/>
              <a:ahLst/>
              <a:cxnLst/>
              <a:rect l="l" t="t" r="r" b="b"/>
              <a:pathLst>
                <a:path w="4902" h="1350" extrusionOk="0">
                  <a:moveTo>
                    <a:pt x="2455" y="0"/>
                  </a:moveTo>
                  <a:cubicBezTo>
                    <a:pt x="1598" y="0"/>
                    <a:pt x="745" y="334"/>
                    <a:pt x="94" y="1001"/>
                  </a:cubicBezTo>
                  <a:cubicBezTo>
                    <a:pt x="1" y="1063"/>
                    <a:pt x="1" y="1187"/>
                    <a:pt x="94" y="1280"/>
                  </a:cubicBezTo>
                  <a:cubicBezTo>
                    <a:pt x="125" y="1326"/>
                    <a:pt x="171" y="1350"/>
                    <a:pt x="222" y="1350"/>
                  </a:cubicBezTo>
                  <a:cubicBezTo>
                    <a:pt x="272" y="1350"/>
                    <a:pt x="327" y="1326"/>
                    <a:pt x="373" y="1280"/>
                  </a:cubicBezTo>
                  <a:cubicBezTo>
                    <a:pt x="947" y="706"/>
                    <a:pt x="1699" y="419"/>
                    <a:pt x="2451" y="419"/>
                  </a:cubicBezTo>
                  <a:cubicBezTo>
                    <a:pt x="3204" y="419"/>
                    <a:pt x="3956" y="706"/>
                    <a:pt x="4530" y="1280"/>
                  </a:cubicBezTo>
                  <a:cubicBezTo>
                    <a:pt x="4592" y="1311"/>
                    <a:pt x="4623" y="1342"/>
                    <a:pt x="4685" y="1342"/>
                  </a:cubicBezTo>
                  <a:cubicBezTo>
                    <a:pt x="4747" y="1342"/>
                    <a:pt x="4778" y="1311"/>
                    <a:pt x="4840" y="1280"/>
                  </a:cubicBezTo>
                  <a:cubicBezTo>
                    <a:pt x="4902" y="1187"/>
                    <a:pt x="4902" y="1063"/>
                    <a:pt x="4840" y="1001"/>
                  </a:cubicBezTo>
                  <a:cubicBezTo>
                    <a:pt x="4173" y="334"/>
                    <a:pt x="3312" y="0"/>
                    <a:pt x="24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5" name="Google Shape;12975;p24"/>
            <p:cNvSpPr/>
            <p:nvPr/>
          </p:nvSpPr>
          <p:spPr>
            <a:xfrm>
              <a:off x="957400" y="2025450"/>
              <a:ext cx="297825" cy="247400"/>
            </a:xfrm>
            <a:custGeom>
              <a:avLst/>
              <a:gdLst/>
              <a:ahLst/>
              <a:cxnLst/>
              <a:rect l="l" t="t" r="r" b="b"/>
              <a:pathLst>
                <a:path w="11913" h="9896" extrusionOk="0">
                  <a:moveTo>
                    <a:pt x="7197" y="404"/>
                  </a:moveTo>
                  <a:cubicBezTo>
                    <a:pt x="7321" y="404"/>
                    <a:pt x="7476" y="497"/>
                    <a:pt x="7507" y="652"/>
                  </a:cubicBezTo>
                  <a:lnTo>
                    <a:pt x="7507" y="683"/>
                  </a:lnTo>
                  <a:lnTo>
                    <a:pt x="4405" y="683"/>
                  </a:lnTo>
                  <a:lnTo>
                    <a:pt x="4405" y="652"/>
                  </a:lnTo>
                  <a:cubicBezTo>
                    <a:pt x="4436" y="497"/>
                    <a:pt x="4560" y="404"/>
                    <a:pt x="4716" y="404"/>
                  </a:cubicBezTo>
                  <a:close/>
                  <a:moveTo>
                    <a:pt x="7600" y="1086"/>
                  </a:moveTo>
                  <a:lnTo>
                    <a:pt x="7724" y="1551"/>
                  </a:lnTo>
                  <a:lnTo>
                    <a:pt x="4219" y="1551"/>
                  </a:lnTo>
                  <a:lnTo>
                    <a:pt x="4312" y="1086"/>
                  </a:lnTo>
                  <a:close/>
                  <a:moveTo>
                    <a:pt x="3584" y="5425"/>
                  </a:moveTo>
                  <a:cubicBezTo>
                    <a:pt x="3780" y="5425"/>
                    <a:pt x="3940" y="5600"/>
                    <a:pt x="3940" y="5801"/>
                  </a:cubicBezTo>
                  <a:lnTo>
                    <a:pt x="3940" y="7011"/>
                  </a:lnTo>
                  <a:lnTo>
                    <a:pt x="3134" y="7011"/>
                  </a:lnTo>
                  <a:lnTo>
                    <a:pt x="3134" y="5832"/>
                  </a:lnTo>
                  <a:cubicBezTo>
                    <a:pt x="3134" y="5584"/>
                    <a:pt x="3320" y="5429"/>
                    <a:pt x="3537" y="5429"/>
                  </a:cubicBezTo>
                  <a:cubicBezTo>
                    <a:pt x="3553" y="5427"/>
                    <a:pt x="3569" y="5425"/>
                    <a:pt x="3584" y="5425"/>
                  </a:cubicBezTo>
                  <a:close/>
                  <a:moveTo>
                    <a:pt x="8423" y="5425"/>
                  </a:moveTo>
                  <a:cubicBezTo>
                    <a:pt x="8619" y="5425"/>
                    <a:pt x="8779" y="5600"/>
                    <a:pt x="8779" y="5801"/>
                  </a:cubicBezTo>
                  <a:lnTo>
                    <a:pt x="8779" y="7042"/>
                  </a:lnTo>
                  <a:lnTo>
                    <a:pt x="7973" y="7042"/>
                  </a:lnTo>
                  <a:lnTo>
                    <a:pt x="7973" y="5832"/>
                  </a:lnTo>
                  <a:cubicBezTo>
                    <a:pt x="7942" y="5584"/>
                    <a:pt x="8128" y="5429"/>
                    <a:pt x="8376" y="5429"/>
                  </a:cubicBezTo>
                  <a:cubicBezTo>
                    <a:pt x="8392" y="5427"/>
                    <a:pt x="8408" y="5425"/>
                    <a:pt x="8423" y="5425"/>
                  </a:cubicBezTo>
                  <a:close/>
                  <a:moveTo>
                    <a:pt x="4281" y="7445"/>
                  </a:moveTo>
                  <a:cubicBezTo>
                    <a:pt x="4281" y="7445"/>
                    <a:pt x="4312" y="7476"/>
                    <a:pt x="4312" y="7476"/>
                  </a:cubicBezTo>
                  <a:lnTo>
                    <a:pt x="4312" y="7879"/>
                  </a:lnTo>
                  <a:lnTo>
                    <a:pt x="2761" y="7879"/>
                  </a:lnTo>
                  <a:lnTo>
                    <a:pt x="2761" y="7476"/>
                  </a:lnTo>
                  <a:cubicBezTo>
                    <a:pt x="2761" y="7476"/>
                    <a:pt x="2792" y="7445"/>
                    <a:pt x="2792" y="7445"/>
                  </a:cubicBezTo>
                  <a:close/>
                  <a:moveTo>
                    <a:pt x="9120" y="7445"/>
                  </a:moveTo>
                  <a:cubicBezTo>
                    <a:pt x="9120" y="7445"/>
                    <a:pt x="9151" y="7476"/>
                    <a:pt x="9151" y="7476"/>
                  </a:cubicBezTo>
                  <a:lnTo>
                    <a:pt x="9151" y="7879"/>
                  </a:lnTo>
                  <a:lnTo>
                    <a:pt x="7600" y="7879"/>
                  </a:lnTo>
                  <a:lnTo>
                    <a:pt x="7600" y="7476"/>
                  </a:lnTo>
                  <a:cubicBezTo>
                    <a:pt x="7600" y="7476"/>
                    <a:pt x="7631" y="7445"/>
                    <a:pt x="7631" y="7445"/>
                  </a:cubicBezTo>
                  <a:close/>
                  <a:moveTo>
                    <a:pt x="714" y="6018"/>
                  </a:moveTo>
                  <a:cubicBezTo>
                    <a:pt x="1179" y="6483"/>
                    <a:pt x="1831" y="6763"/>
                    <a:pt x="2513" y="6763"/>
                  </a:cubicBezTo>
                  <a:lnTo>
                    <a:pt x="2699" y="6763"/>
                  </a:lnTo>
                  <a:lnTo>
                    <a:pt x="2699" y="7073"/>
                  </a:lnTo>
                  <a:cubicBezTo>
                    <a:pt x="2513" y="7104"/>
                    <a:pt x="2358" y="7290"/>
                    <a:pt x="2358" y="7476"/>
                  </a:cubicBezTo>
                  <a:lnTo>
                    <a:pt x="2358" y="7879"/>
                  </a:lnTo>
                  <a:cubicBezTo>
                    <a:pt x="2358" y="8096"/>
                    <a:pt x="2513" y="8252"/>
                    <a:pt x="2699" y="8314"/>
                  </a:cubicBezTo>
                  <a:lnTo>
                    <a:pt x="2699" y="9523"/>
                  </a:lnTo>
                  <a:lnTo>
                    <a:pt x="1303" y="9523"/>
                  </a:lnTo>
                  <a:cubicBezTo>
                    <a:pt x="993" y="9523"/>
                    <a:pt x="714" y="9244"/>
                    <a:pt x="714" y="8934"/>
                  </a:cubicBezTo>
                  <a:lnTo>
                    <a:pt x="714" y="8903"/>
                  </a:lnTo>
                  <a:lnTo>
                    <a:pt x="714" y="6018"/>
                  </a:lnTo>
                  <a:close/>
                  <a:moveTo>
                    <a:pt x="3940" y="8283"/>
                  </a:moveTo>
                  <a:lnTo>
                    <a:pt x="3940" y="9523"/>
                  </a:lnTo>
                  <a:lnTo>
                    <a:pt x="3134" y="9523"/>
                  </a:lnTo>
                  <a:lnTo>
                    <a:pt x="3134" y="8283"/>
                  </a:lnTo>
                  <a:close/>
                  <a:moveTo>
                    <a:pt x="7538" y="6732"/>
                  </a:moveTo>
                  <a:lnTo>
                    <a:pt x="7538" y="7042"/>
                  </a:lnTo>
                  <a:cubicBezTo>
                    <a:pt x="7352" y="7104"/>
                    <a:pt x="7197" y="7259"/>
                    <a:pt x="7197" y="7476"/>
                  </a:cubicBezTo>
                  <a:lnTo>
                    <a:pt x="7197" y="7879"/>
                  </a:lnTo>
                  <a:cubicBezTo>
                    <a:pt x="7197" y="8065"/>
                    <a:pt x="7352" y="8252"/>
                    <a:pt x="7538" y="8283"/>
                  </a:cubicBezTo>
                  <a:lnTo>
                    <a:pt x="7538" y="9523"/>
                  </a:lnTo>
                  <a:lnTo>
                    <a:pt x="4343" y="9523"/>
                  </a:lnTo>
                  <a:lnTo>
                    <a:pt x="4343" y="8314"/>
                  </a:lnTo>
                  <a:cubicBezTo>
                    <a:pt x="4560" y="8283"/>
                    <a:pt x="4716" y="8096"/>
                    <a:pt x="4716" y="7879"/>
                  </a:cubicBezTo>
                  <a:lnTo>
                    <a:pt x="4716" y="7507"/>
                  </a:lnTo>
                  <a:cubicBezTo>
                    <a:pt x="4716" y="7290"/>
                    <a:pt x="4560" y="7104"/>
                    <a:pt x="4343" y="7073"/>
                  </a:cubicBezTo>
                  <a:lnTo>
                    <a:pt x="4343" y="6763"/>
                  </a:lnTo>
                  <a:lnTo>
                    <a:pt x="7538" y="6732"/>
                  </a:lnTo>
                  <a:close/>
                  <a:moveTo>
                    <a:pt x="8779" y="8283"/>
                  </a:moveTo>
                  <a:lnTo>
                    <a:pt x="8779" y="9523"/>
                  </a:lnTo>
                  <a:lnTo>
                    <a:pt x="7973" y="9523"/>
                  </a:lnTo>
                  <a:lnTo>
                    <a:pt x="7973" y="8283"/>
                  </a:lnTo>
                  <a:close/>
                  <a:moveTo>
                    <a:pt x="4716" y="1"/>
                  </a:moveTo>
                  <a:cubicBezTo>
                    <a:pt x="4374" y="1"/>
                    <a:pt x="4095" y="218"/>
                    <a:pt x="4033" y="559"/>
                  </a:cubicBezTo>
                  <a:lnTo>
                    <a:pt x="3785" y="1551"/>
                  </a:lnTo>
                  <a:lnTo>
                    <a:pt x="3134" y="1551"/>
                  </a:lnTo>
                  <a:cubicBezTo>
                    <a:pt x="3114" y="1544"/>
                    <a:pt x="3097" y="1541"/>
                    <a:pt x="3081" y="1541"/>
                  </a:cubicBezTo>
                  <a:cubicBezTo>
                    <a:pt x="2898" y="1541"/>
                    <a:pt x="2903" y="1960"/>
                    <a:pt x="3096" y="1960"/>
                  </a:cubicBezTo>
                  <a:cubicBezTo>
                    <a:pt x="3108" y="1960"/>
                    <a:pt x="3120" y="1958"/>
                    <a:pt x="3134" y="1955"/>
                  </a:cubicBezTo>
                  <a:lnTo>
                    <a:pt x="11044" y="1955"/>
                  </a:lnTo>
                  <a:cubicBezTo>
                    <a:pt x="11292" y="1955"/>
                    <a:pt x="11509" y="2141"/>
                    <a:pt x="11509" y="2420"/>
                  </a:cubicBezTo>
                  <a:lnTo>
                    <a:pt x="11509" y="4219"/>
                  </a:lnTo>
                  <a:cubicBezTo>
                    <a:pt x="11509" y="5367"/>
                    <a:pt x="10578" y="6328"/>
                    <a:pt x="9399" y="6328"/>
                  </a:cubicBezTo>
                  <a:lnTo>
                    <a:pt x="9182" y="6328"/>
                  </a:lnTo>
                  <a:lnTo>
                    <a:pt x="9182" y="5832"/>
                  </a:lnTo>
                  <a:cubicBezTo>
                    <a:pt x="9182" y="5367"/>
                    <a:pt x="8810" y="4995"/>
                    <a:pt x="8376" y="4995"/>
                  </a:cubicBezTo>
                  <a:cubicBezTo>
                    <a:pt x="7911" y="4995"/>
                    <a:pt x="7538" y="5367"/>
                    <a:pt x="7538" y="5832"/>
                  </a:cubicBezTo>
                  <a:lnTo>
                    <a:pt x="7538" y="6328"/>
                  </a:lnTo>
                  <a:lnTo>
                    <a:pt x="4343" y="6328"/>
                  </a:lnTo>
                  <a:lnTo>
                    <a:pt x="4343" y="5832"/>
                  </a:lnTo>
                  <a:cubicBezTo>
                    <a:pt x="4343" y="5367"/>
                    <a:pt x="3971" y="4995"/>
                    <a:pt x="3537" y="4995"/>
                  </a:cubicBezTo>
                  <a:cubicBezTo>
                    <a:pt x="3072" y="4995"/>
                    <a:pt x="2730" y="5367"/>
                    <a:pt x="2730" y="5832"/>
                  </a:cubicBezTo>
                  <a:lnTo>
                    <a:pt x="2730" y="6328"/>
                  </a:lnTo>
                  <a:lnTo>
                    <a:pt x="2513" y="6328"/>
                  </a:lnTo>
                  <a:cubicBezTo>
                    <a:pt x="1334" y="6328"/>
                    <a:pt x="404" y="5398"/>
                    <a:pt x="404" y="4250"/>
                  </a:cubicBezTo>
                  <a:lnTo>
                    <a:pt x="404" y="2451"/>
                  </a:lnTo>
                  <a:cubicBezTo>
                    <a:pt x="404" y="2172"/>
                    <a:pt x="621" y="1955"/>
                    <a:pt x="869" y="1955"/>
                  </a:cubicBezTo>
                  <a:lnTo>
                    <a:pt x="2296" y="1955"/>
                  </a:lnTo>
                  <a:cubicBezTo>
                    <a:pt x="2315" y="1962"/>
                    <a:pt x="2333" y="1965"/>
                    <a:pt x="2349" y="1965"/>
                  </a:cubicBezTo>
                  <a:cubicBezTo>
                    <a:pt x="2526" y="1965"/>
                    <a:pt x="2526" y="1572"/>
                    <a:pt x="2349" y="1572"/>
                  </a:cubicBezTo>
                  <a:cubicBezTo>
                    <a:pt x="2333" y="1572"/>
                    <a:pt x="2315" y="1575"/>
                    <a:pt x="2296" y="1582"/>
                  </a:cubicBezTo>
                  <a:lnTo>
                    <a:pt x="869" y="1582"/>
                  </a:lnTo>
                  <a:cubicBezTo>
                    <a:pt x="404" y="1582"/>
                    <a:pt x="1" y="1955"/>
                    <a:pt x="1" y="2451"/>
                  </a:cubicBezTo>
                  <a:lnTo>
                    <a:pt x="1" y="4250"/>
                  </a:lnTo>
                  <a:cubicBezTo>
                    <a:pt x="1" y="4684"/>
                    <a:pt x="125" y="5119"/>
                    <a:pt x="311" y="5491"/>
                  </a:cubicBezTo>
                  <a:lnTo>
                    <a:pt x="311" y="8934"/>
                  </a:lnTo>
                  <a:cubicBezTo>
                    <a:pt x="342" y="9461"/>
                    <a:pt x="776" y="9896"/>
                    <a:pt x="1303" y="9896"/>
                  </a:cubicBezTo>
                  <a:lnTo>
                    <a:pt x="10609" y="9896"/>
                  </a:lnTo>
                  <a:cubicBezTo>
                    <a:pt x="11137" y="9896"/>
                    <a:pt x="11602" y="9461"/>
                    <a:pt x="11602" y="8903"/>
                  </a:cubicBezTo>
                  <a:lnTo>
                    <a:pt x="11602" y="7662"/>
                  </a:lnTo>
                  <a:cubicBezTo>
                    <a:pt x="11602" y="7523"/>
                    <a:pt x="11501" y="7453"/>
                    <a:pt x="11400" y="7453"/>
                  </a:cubicBezTo>
                  <a:cubicBezTo>
                    <a:pt x="11299" y="7453"/>
                    <a:pt x="11199" y="7523"/>
                    <a:pt x="11199" y="7662"/>
                  </a:cubicBezTo>
                  <a:lnTo>
                    <a:pt x="11199" y="8903"/>
                  </a:lnTo>
                  <a:cubicBezTo>
                    <a:pt x="11199" y="9244"/>
                    <a:pt x="10919" y="9523"/>
                    <a:pt x="10609" y="9523"/>
                  </a:cubicBezTo>
                  <a:lnTo>
                    <a:pt x="9182" y="9523"/>
                  </a:lnTo>
                  <a:lnTo>
                    <a:pt x="9182" y="8314"/>
                  </a:lnTo>
                  <a:cubicBezTo>
                    <a:pt x="9399" y="8283"/>
                    <a:pt x="9555" y="8096"/>
                    <a:pt x="9555" y="7879"/>
                  </a:cubicBezTo>
                  <a:lnTo>
                    <a:pt x="9555" y="7507"/>
                  </a:lnTo>
                  <a:cubicBezTo>
                    <a:pt x="9555" y="7290"/>
                    <a:pt x="9399" y="7104"/>
                    <a:pt x="9182" y="7073"/>
                  </a:cubicBezTo>
                  <a:lnTo>
                    <a:pt x="9182" y="6763"/>
                  </a:lnTo>
                  <a:lnTo>
                    <a:pt x="9399" y="6763"/>
                  </a:lnTo>
                  <a:cubicBezTo>
                    <a:pt x="10082" y="6763"/>
                    <a:pt x="10702" y="6483"/>
                    <a:pt x="11168" y="6018"/>
                  </a:cubicBezTo>
                  <a:lnTo>
                    <a:pt x="11168" y="6856"/>
                  </a:lnTo>
                  <a:cubicBezTo>
                    <a:pt x="11168" y="6995"/>
                    <a:pt x="11276" y="7065"/>
                    <a:pt x="11385" y="7065"/>
                  </a:cubicBezTo>
                  <a:cubicBezTo>
                    <a:pt x="11493" y="7065"/>
                    <a:pt x="11602" y="6995"/>
                    <a:pt x="11602" y="6856"/>
                  </a:cubicBezTo>
                  <a:lnTo>
                    <a:pt x="11602" y="5522"/>
                  </a:lnTo>
                  <a:cubicBezTo>
                    <a:pt x="11602" y="5522"/>
                    <a:pt x="11602" y="5491"/>
                    <a:pt x="11602" y="5491"/>
                  </a:cubicBezTo>
                  <a:cubicBezTo>
                    <a:pt x="11819" y="5088"/>
                    <a:pt x="11912" y="4684"/>
                    <a:pt x="11912" y="4250"/>
                  </a:cubicBezTo>
                  <a:lnTo>
                    <a:pt x="11912" y="2451"/>
                  </a:lnTo>
                  <a:cubicBezTo>
                    <a:pt x="11912" y="1955"/>
                    <a:pt x="11509" y="1551"/>
                    <a:pt x="11044" y="1551"/>
                  </a:cubicBezTo>
                  <a:lnTo>
                    <a:pt x="8128" y="1551"/>
                  </a:lnTo>
                  <a:lnTo>
                    <a:pt x="7911" y="559"/>
                  </a:lnTo>
                  <a:cubicBezTo>
                    <a:pt x="7818" y="218"/>
                    <a:pt x="7538" y="1"/>
                    <a:pt x="7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6" name="Google Shape;12976;p24"/>
            <p:cNvSpPr/>
            <p:nvPr/>
          </p:nvSpPr>
          <p:spPr>
            <a:xfrm>
              <a:off x="1062875" y="2104550"/>
              <a:ext cx="86875" cy="38025"/>
            </a:xfrm>
            <a:custGeom>
              <a:avLst/>
              <a:gdLst/>
              <a:ahLst/>
              <a:cxnLst/>
              <a:rect l="l" t="t" r="r" b="b"/>
              <a:pathLst>
                <a:path w="3475" h="1521" extrusionOk="0">
                  <a:moveTo>
                    <a:pt x="3040" y="404"/>
                  </a:moveTo>
                  <a:cubicBezTo>
                    <a:pt x="3071" y="404"/>
                    <a:pt x="3071" y="435"/>
                    <a:pt x="3071" y="466"/>
                  </a:cubicBezTo>
                  <a:lnTo>
                    <a:pt x="3071" y="1055"/>
                  </a:lnTo>
                  <a:cubicBezTo>
                    <a:pt x="3071" y="1086"/>
                    <a:pt x="3071" y="1117"/>
                    <a:pt x="3040" y="1117"/>
                  </a:cubicBezTo>
                  <a:lnTo>
                    <a:pt x="435" y="1117"/>
                  </a:lnTo>
                  <a:cubicBezTo>
                    <a:pt x="404" y="1117"/>
                    <a:pt x="404" y="1086"/>
                    <a:pt x="404" y="1055"/>
                  </a:cubicBezTo>
                  <a:lnTo>
                    <a:pt x="404" y="466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6" y="0"/>
                    <a:pt x="0" y="218"/>
                    <a:pt x="0" y="466"/>
                  </a:cubicBezTo>
                  <a:lnTo>
                    <a:pt x="0" y="1055"/>
                  </a:lnTo>
                  <a:cubicBezTo>
                    <a:pt x="0" y="1303"/>
                    <a:pt x="186" y="1520"/>
                    <a:pt x="435" y="1520"/>
                  </a:cubicBezTo>
                  <a:lnTo>
                    <a:pt x="3040" y="1520"/>
                  </a:lnTo>
                  <a:cubicBezTo>
                    <a:pt x="3288" y="1520"/>
                    <a:pt x="3474" y="1303"/>
                    <a:pt x="3474" y="1055"/>
                  </a:cubicBezTo>
                  <a:lnTo>
                    <a:pt x="3474" y="466"/>
                  </a:lnTo>
                  <a:cubicBezTo>
                    <a:pt x="3474" y="218"/>
                    <a:pt x="3288" y="0"/>
                    <a:pt x="3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77" name="Google Shape;12977;p24"/>
          <p:cNvGrpSpPr/>
          <p:nvPr/>
        </p:nvGrpSpPr>
        <p:grpSpPr>
          <a:xfrm>
            <a:off x="3993514" y="2873704"/>
            <a:ext cx="349775" cy="338125"/>
            <a:chOff x="6970500" y="3673350"/>
            <a:chExt cx="349775" cy="338125"/>
          </a:xfrm>
        </p:grpSpPr>
        <p:sp>
          <p:nvSpPr>
            <p:cNvPr id="12978" name="Google Shape;12978;p24"/>
            <p:cNvSpPr/>
            <p:nvPr/>
          </p:nvSpPr>
          <p:spPr>
            <a:xfrm>
              <a:off x="6970500" y="3673350"/>
              <a:ext cx="349775" cy="338125"/>
            </a:xfrm>
            <a:custGeom>
              <a:avLst/>
              <a:gdLst/>
              <a:ahLst/>
              <a:cxnLst/>
              <a:rect l="l" t="t" r="r" b="b"/>
              <a:pathLst>
                <a:path w="13991" h="13525" extrusionOk="0">
                  <a:moveTo>
                    <a:pt x="6995" y="12617"/>
                  </a:moveTo>
                  <a:cubicBezTo>
                    <a:pt x="7112" y="12617"/>
                    <a:pt x="7228" y="12702"/>
                    <a:pt x="7228" y="12873"/>
                  </a:cubicBezTo>
                  <a:cubicBezTo>
                    <a:pt x="7228" y="12997"/>
                    <a:pt x="7135" y="13090"/>
                    <a:pt x="7011" y="13090"/>
                  </a:cubicBezTo>
                  <a:cubicBezTo>
                    <a:pt x="6856" y="13090"/>
                    <a:pt x="6763" y="12997"/>
                    <a:pt x="6763" y="12873"/>
                  </a:cubicBezTo>
                  <a:cubicBezTo>
                    <a:pt x="6763" y="12702"/>
                    <a:pt x="6879" y="12617"/>
                    <a:pt x="6995" y="12617"/>
                  </a:cubicBezTo>
                  <a:close/>
                  <a:moveTo>
                    <a:pt x="373" y="0"/>
                  </a:moveTo>
                  <a:cubicBezTo>
                    <a:pt x="156" y="0"/>
                    <a:pt x="0" y="155"/>
                    <a:pt x="0" y="372"/>
                  </a:cubicBezTo>
                  <a:lnTo>
                    <a:pt x="0" y="1210"/>
                  </a:lnTo>
                  <a:cubicBezTo>
                    <a:pt x="0" y="1396"/>
                    <a:pt x="156" y="1551"/>
                    <a:pt x="373" y="1582"/>
                  </a:cubicBezTo>
                  <a:lnTo>
                    <a:pt x="621" y="1582"/>
                  </a:lnTo>
                  <a:lnTo>
                    <a:pt x="621" y="9771"/>
                  </a:lnTo>
                  <a:cubicBezTo>
                    <a:pt x="621" y="10174"/>
                    <a:pt x="962" y="10485"/>
                    <a:pt x="1365" y="10485"/>
                  </a:cubicBezTo>
                  <a:lnTo>
                    <a:pt x="6794" y="10485"/>
                  </a:lnTo>
                  <a:lnTo>
                    <a:pt x="6794" y="12253"/>
                  </a:lnTo>
                  <a:cubicBezTo>
                    <a:pt x="6080" y="12470"/>
                    <a:pt x="6266" y="13524"/>
                    <a:pt x="6980" y="13524"/>
                  </a:cubicBezTo>
                  <a:cubicBezTo>
                    <a:pt x="7724" y="13524"/>
                    <a:pt x="7879" y="12470"/>
                    <a:pt x="7197" y="12253"/>
                  </a:cubicBezTo>
                  <a:lnTo>
                    <a:pt x="7197" y="10485"/>
                  </a:lnTo>
                  <a:lnTo>
                    <a:pt x="10609" y="10485"/>
                  </a:lnTo>
                  <a:cubicBezTo>
                    <a:pt x="10616" y="10486"/>
                    <a:pt x="10623" y="10486"/>
                    <a:pt x="10629" y="10486"/>
                  </a:cubicBezTo>
                  <a:cubicBezTo>
                    <a:pt x="10819" y="10486"/>
                    <a:pt x="10819" y="10080"/>
                    <a:pt x="10629" y="10080"/>
                  </a:cubicBezTo>
                  <a:cubicBezTo>
                    <a:pt x="10623" y="10080"/>
                    <a:pt x="10616" y="10080"/>
                    <a:pt x="10609" y="10081"/>
                  </a:cubicBezTo>
                  <a:lnTo>
                    <a:pt x="1365" y="10081"/>
                  </a:lnTo>
                  <a:cubicBezTo>
                    <a:pt x="1179" y="10081"/>
                    <a:pt x="1055" y="9926"/>
                    <a:pt x="1055" y="9771"/>
                  </a:cubicBezTo>
                  <a:lnTo>
                    <a:pt x="1055" y="1582"/>
                  </a:lnTo>
                  <a:lnTo>
                    <a:pt x="12967" y="1582"/>
                  </a:lnTo>
                  <a:lnTo>
                    <a:pt x="12967" y="9771"/>
                  </a:lnTo>
                  <a:cubicBezTo>
                    <a:pt x="12967" y="9926"/>
                    <a:pt x="12811" y="10081"/>
                    <a:pt x="12625" y="10081"/>
                  </a:cubicBezTo>
                  <a:lnTo>
                    <a:pt x="11416" y="10081"/>
                  </a:lnTo>
                  <a:cubicBezTo>
                    <a:pt x="11198" y="10112"/>
                    <a:pt x="11198" y="10454"/>
                    <a:pt x="11416" y="10485"/>
                  </a:cubicBezTo>
                  <a:lnTo>
                    <a:pt x="12625" y="10485"/>
                  </a:lnTo>
                  <a:cubicBezTo>
                    <a:pt x="13029" y="10485"/>
                    <a:pt x="13370" y="10174"/>
                    <a:pt x="13370" y="9771"/>
                  </a:cubicBezTo>
                  <a:lnTo>
                    <a:pt x="13370" y="1582"/>
                  </a:lnTo>
                  <a:lnTo>
                    <a:pt x="13618" y="1582"/>
                  </a:lnTo>
                  <a:cubicBezTo>
                    <a:pt x="13804" y="1582"/>
                    <a:pt x="13990" y="1396"/>
                    <a:pt x="13990" y="1210"/>
                  </a:cubicBezTo>
                  <a:lnTo>
                    <a:pt x="13990" y="372"/>
                  </a:lnTo>
                  <a:cubicBezTo>
                    <a:pt x="13990" y="155"/>
                    <a:pt x="13804" y="0"/>
                    <a:pt x="13618" y="0"/>
                  </a:cubicBezTo>
                  <a:lnTo>
                    <a:pt x="5832" y="0"/>
                  </a:lnTo>
                  <a:cubicBezTo>
                    <a:pt x="5553" y="0"/>
                    <a:pt x="5553" y="403"/>
                    <a:pt x="5832" y="403"/>
                  </a:cubicBezTo>
                  <a:lnTo>
                    <a:pt x="13556" y="403"/>
                  </a:lnTo>
                  <a:lnTo>
                    <a:pt x="13556" y="1148"/>
                  </a:lnTo>
                  <a:lnTo>
                    <a:pt x="435" y="1148"/>
                  </a:lnTo>
                  <a:lnTo>
                    <a:pt x="435" y="403"/>
                  </a:lnTo>
                  <a:lnTo>
                    <a:pt x="5026" y="403"/>
                  </a:lnTo>
                  <a:cubicBezTo>
                    <a:pt x="5274" y="403"/>
                    <a:pt x="5274" y="0"/>
                    <a:pt x="50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79" name="Google Shape;12979;p24"/>
            <p:cNvSpPr/>
            <p:nvPr/>
          </p:nvSpPr>
          <p:spPr>
            <a:xfrm>
              <a:off x="7202725" y="3883500"/>
              <a:ext cx="38450" cy="15825"/>
            </a:xfrm>
            <a:custGeom>
              <a:avLst/>
              <a:gdLst/>
              <a:ahLst/>
              <a:cxnLst/>
              <a:rect l="l" t="t" r="r" b="b"/>
              <a:pathLst>
                <a:path w="1538" h="633" extrusionOk="0">
                  <a:moveTo>
                    <a:pt x="793" y="0"/>
                  </a:moveTo>
                  <a:cubicBezTo>
                    <a:pt x="545" y="0"/>
                    <a:pt x="327" y="93"/>
                    <a:pt x="141" y="279"/>
                  </a:cubicBezTo>
                  <a:cubicBezTo>
                    <a:pt x="0" y="420"/>
                    <a:pt x="127" y="633"/>
                    <a:pt x="290" y="633"/>
                  </a:cubicBezTo>
                  <a:cubicBezTo>
                    <a:pt x="343" y="633"/>
                    <a:pt x="399" y="611"/>
                    <a:pt x="452" y="559"/>
                  </a:cubicBezTo>
                  <a:cubicBezTo>
                    <a:pt x="545" y="466"/>
                    <a:pt x="676" y="419"/>
                    <a:pt x="808" y="419"/>
                  </a:cubicBezTo>
                  <a:cubicBezTo>
                    <a:pt x="940" y="419"/>
                    <a:pt x="1072" y="466"/>
                    <a:pt x="1165" y="559"/>
                  </a:cubicBezTo>
                  <a:cubicBezTo>
                    <a:pt x="1196" y="621"/>
                    <a:pt x="1258" y="621"/>
                    <a:pt x="1320" y="621"/>
                  </a:cubicBezTo>
                  <a:cubicBezTo>
                    <a:pt x="1382" y="621"/>
                    <a:pt x="1413" y="621"/>
                    <a:pt x="1475" y="559"/>
                  </a:cubicBezTo>
                  <a:cubicBezTo>
                    <a:pt x="1537" y="497"/>
                    <a:pt x="1537" y="372"/>
                    <a:pt x="1475" y="279"/>
                  </a:cubicBezTo>
                  <a:cubicBezTo>
                    <a:pt x="1289" y="93"/>
                    <a:pt x="1041" y="0"/>
                    <a:pt x="7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0" name="Google Shape;12980;p24"/>
            <p:cNvSpPr/>
            <p:nvPr/>
          </p:nvSpPr>
          <p:spPr>
            <a:xfrm>
              <a:off x="7190725" y="3864300"/>
              <a:ext cx="64400" cy="21550"/>
            </a:xfrm>
            <a:custGeom>
              <a:avLst/>
              <a:gdLst/>
              <a:ahLst/>
              <a:cxnLst/>
              <a:rect l="l" t="t" r="r" b="b"/>
              <a:pathLst>
                <a:path w="2576" h="862" extrusionOk="0">
                  <a:moveTo>
                    <a:pt x="1288" y="1"/>
                  </a:moveTo>
                  <a:cubicBezTo>
                    <a:pt x="854" y="1"/>
                    <a:pt x="420" y="163"/>
                    <a:pt x="94" y="489"/>
                  </a:cubicBezTo>
                  <a:cubicBezTo>
                    <a:pt x="1" y="582"/>
                    <a:pt x="1" y="706"/>
                    <a:pt x="94" y="799"/>
                  </a:cubicBezTo>
                  <a:cubicBezTo>
                    <a:pt x="125" y="830"/>
                    <a:pt x="172" y="846"/>
                    <a:pt x="222" y="846"/>
                  </a:cubicBezTo>
                  <a:cubicBezTo>
                    <a:pt x="272" y="846"/>
                    <a:pt x="327" y="830"/>
                    <a:pt x="373" y="799"/>
                  </a:cubicBezTo>
                  <a:cubicBezTo>
                    <a:pt x="621" y="536"/>
                    <a:pt x="955" y="404"/>
                    <a:pt x="1288" y="404"/>
                  </a:cubicBezTo>
                  <a:cubicBezTo>
                    <a:pt x="1622" y="404"/>
                    <a:pt x="1955" y="536"/>
                    <a:pt x="2203" y="799"/>
                  </a:cubicBezTo>
                  <a:cubicBezTo>
                    <a:pt x="2234" y="830"/>
                    <a:pt x="2296" y="861"/>
                    <a:pt x="2358" y="861"/>
                  </a:cubicBezTo>
                  <a:cubicBezTo>
                    <a:pt x="2389" y="861"/>
                    <a:pt x="2451" y="830"/>
                    <a:pt x="2483" y="799"/>
                  </a:cubicBezTo>
                  <a:cubicBezTo>
                    <a:pt x="2576" y="706"/>
                    <a:pt x="2576" y="582"/>
                    <a:pt x="2483" y="489"/>
                  </a:cubicBezTo>
                  <a:cubicBezTo>
                    <a:pt x="2157" y="163"/>
                    <a:pt x="1723" y="1"/>
                    <a:pt x="12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1" name="Google Shape;12981;p24"/>
            <p:cNvSpPr/>
            <p:nvPr/>
          </p:nvSpPr>
          <p:spPr>
            <a:xfrm>
              <a:off x="7176775" y="3844525"/>
              <a:ext cx="92300" cy="27350"/>
            </a:xfrm>
            <a:custGeom>
              <a:avLst/>
              <a:gdLst/>
              <a:ahLst/>
              <a:cxnLst/>
              <a:rect l="l" t="t" r="r" b="b"/>
              <a:pathLst>
                <a:path w="3692" h="1094" extrusionOk="0">
                  <a:moveTo>
                    <a:pt x="1842" y="1"/>
                  </a:moveTo>
                  <a:cubicBezTo>
                    <a:pt x="1203" y="1"/>
                    <a:pt x="559" y="241"/>
                    <a:pt x="63" y="722"/>
                  </a:cubicBezTo>
                  <a:cubicBezTo>
                    <a:pt x="1" y="815"/>
                    <a:pt x="1" y="939"/>
                    <a:pt x="63" y="1032"/>
                  </a:cubicBezTo>
                  <a:cubicBezTo>
                    <a:pt x="109" y="1063"/>
                    <a:pt x="163" y="1078"/>
                    <a:pt x="218" y="1078"/>
                  </a:cubicBezTo>
                  <a:cubicBezTo>
                    <a:pt x="272" y="1078"/>
                    <a:pt x="326" y="1063"/>
                    <a:pt x="373" y="1032"/>
                  </a:cubicBezTo>
                  <a:cubicBezTo>
                    <a:pt x="776" y="613"/>
                    <a:pt x="1311" y="404"/>
                    <a:pt x="1846" y="404"/>
                  </a:cubicBezTo>
                  <a:cubicBezTo>
                    <a:pt x="2381" y="404"/>
                    <a:pt x="2916" y="613"/>
                    <a:pt x="3320" y="1032"/>
                  </a:cubicBezTo>
                  <a:cubicBezTo>
                    <a:pt x="3351" y="1063"/>
                    <a:pt x="3413" y="1094"/>
                    <a:pt x="3475" y="1094"/>
                  </a:cubicBezTo>
                  <a:cubicBezTo>
                    <a:pt x="3537" y="1094"/>
                    <a:pt x="3568" y="1063"/>
                    <a:pt x="3599" y="1032"/>
                  </a:cubicBezTo>
                  <a:cubicBezTo>
                    <a:pt x="3692" y="939"/>
                    <a:pt x="3692" y="815"/>
                    <a:pt x="3599" y="722"/>
                  </a:cubicBezTo>
                  <a:cubicBezTo>
                    <a:pt x="3118" y="241"/>
                    <a:pt x="2482" y="1"/>
                    <a:pt x="184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2" name="Google Shape;12982;p24"/>
            <p:cNvSpPr/>
            <p:nvPr/>
          </p:nvSpPr>
          <p:spPr>
            <a:xfrm>
              <a:off x="7020125" y="3734600"/>
              <a:ext cx="111700" cy="33375"/>
            </a:xfrm>
            <a:custGeom>
              <a:avLst/>
              <a:gdLst/>
              <a:ahLst/>
              <a:cxnLst/>
              <a:rect l="l" t="t" r="r" b="b"/>
              <a:pathLst>
                <a:path w="4468" h="1335" extrusionOk="0">
                  <a:moveTo>
                    <a:pt x="4064" y="404"/>
                  </a:moveTo>
                  <a:lnTo>
                    <a:pt x="4064" y="931"/>
                  </a:lnTo>
                  <a:lnTo>
                    <a:pt x="435" y="931"/>
                  </a:lnTo>
                  <a:lnTo>
                    <a:pt x="435" y="404"/>
                  </a:lnTo>
                  <a:close/>
                  <a:moveTo>
                    <a:pt x="373" y="1"/>
                  </a:moveTo>
                  <a:cubicBezTo>
                    <a:pt x="156" y="1"/>
                    <a:pt x="1" y="156"/>
                    <a:pt x="1" y="342"/>
                  </a:cubicBezTo>
                  <a:lnTo>
                    <a:pt x="1" y="993"/>
                  </a:lnTo>
                  <a:cubicBezTo>
                    <a:pt x="1" y="1179"/>
                    <a:pt x="156" y="1334"/>
                    <a:pt x="373" y="1334"/>
                  </a:cubicBezTo>
                  <a:lnTo>
                    <a:pt x="4095" y="1334"/>
                  </a:lnTo>
                  <a:cubicBezTo>
                    <a:pt x="4312" y="1334"/>
                    <a:pt x="4467" y="1179"/>
                    <a:pt x="4467" y="993"/>
                  </a:cubicBezTo>
                  <a:lnTo>
                    <a:pt x="4467" y="342"/>
                  </a:lnTo>
                  <a:cubicBezTo>
                    <a:pt x="4467" y="156"/>
                    <a:pt x="4312" y="1"/>
                    <a:pt x="41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3" name="Google Shape;12983;p24"/>
            <p:cNvSpPr/>
            <p:nvPr/>
          </p:nvSpPr>
          <p:spPr>
            <a:xfrm>
              <a:off x="7172125" y="3735375"/>
              <a:ext cx="93075" cy="86100"/>
            </a:xfrm>
            <a:custGeom>
              <a:avLst/>
              <a:gdLst/>
              <a:ahLst/>
              <a:cxnLst/>
              <a:rect l="l" t="t" r="r" b="b"/>
              <a:pathLst>
                <a:path w="3723" h="3444" extrusionOk="0">
                  <a:moveTo>
                    <a:pt x="3320" y="435"/>
                  </a:moveTo>
                  <a:lnTo>
                    <a:pt x="3320" y="3040"/>
                  </a:lnTo>
                  <a:lnTo>
                    <a:pt x="435" y="3040"/>
                  </a:lnTo>
                  <a:lnTo>
                    <a:pt x="435" y="435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3071"/>
                  </a:lnTo>
                  <a:cubicBezTo>
                    <a:pt x="0" y="3289"/>
                    <a:pt x="156" y="3444"/>
                    <a:pt x="373" y="3444"/>
                  </a:cubicBezTo>
                  <a:lnTo>
                    <a:pt x="3382" y="3444"/>
                  </a:lnTo>
                  <a:cubicBezTo>
                    <a:pt x="3568" y="3444"/>
                    <a:pt x="3723" y="3289"/>
                    <a:pt x="3723" y="3071"/>
                  </a:cubicBezTo>
                  <a:lnTo>
                    <a:pt x="3723" y="373"/>
                  </a:lnTo>
                  <a:cubicBezTo>
                    <a:pt x="3723" y="156"/>
                    <a:pt x="3568" y="1"/>
                    <a:pt x="3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4" name="Google Shape;12984;p24"/>
            <p:cNvSpPr/>
            <p:nvPr/>
          </p:nvSpPr>
          <p:spPr>
            <a:xfrm>
              <a:off x="7024775" y="3785000"/>
              <a:ext cx="103175" cy="10125"/>
            </a:xfrm>
            <a:custGeom>
              <a:avLst/>
              <a:gdLst/>
              <a:ahLst/>
              <a:cxnLst/>
              <a:rect l="l" t="t" r="r" b="b"/>
              <a:pathLst>
                <a:path w="4127" h="405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218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5" name="Google Shape;12985;p24"/>
            <p:cNvSpPr/>
            <p:nvPr/>
          </p:nvSpPr>
          <p:spPr>
            <a:xfrm>
              <a:off x="7024775" y="3812925"/>
              <a:ext cx="103175" cy="10100"/>
            </a:xfrm>
            <a:custGeom>
              <a:avLst/>
              <a:gdLst/>
              <a:ahLst/>
              <a:cxnLst/>
              <a:rect l="l" t="t" r="r" b="b"/>
              <a:pathLst>
                <a:path w="4127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909" y="404"/>
                  </a:lnTo>
                  <a:cubicBezTo>
                    <a:pt x="4033" y="404"/>
                    <a:pt x="4126" y="311"/>
                    <a:pt x="4126" y="187"/>
                  </a:cubicBezTo>
                  <a:cubicBezTo>
                    <a:pt x="4126" y="94"/>
                    <a:pt x="4033" y="1"/>
                    <a:pt x="39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6" name="Google Shape;12986;p24"/>
            <p:cNvSpPr/>
            <p:nvPr/>
          </p:nvSpPr>
          <p:spPr>
            <a:xfrm>
              <a:off x="7024775" y="3840075"/>
              <a:ext cx="102400" cy="10100"/>
            </a:xfrm>
            <a:custGeom>
              <a:avLst/>
              <a:gdLst/>
              <a:ahLst/>
              <a:cxnLst/>
              <a:rect l="l" t="t" r="r" b="b"/>
              <a:pathLst>
                <a:path w="4096" h="404" extrusionOk="0">
                  <a:moveTo>
                    <a:pt x="187" y="0"/>
                  </a:moveTo>
                  <a:cubicBezTo>
                    <a:pt x="1" y="62"/>
                    <a:pt x="1" y="341"/>
                    <a:pt x="187" y="403"/>
                  </a:cubicBezTo>
                  <a:lnTo>
                    <a:pt x="3909" y="403"/>
                  </a:lnTo>
                  <a:cubicBezTo>
                    <a:pt x="4095" y="341"/>
                    <a:pt x="4095" y="62"/>
                    <a:pt x="39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7" name="Google Shape;12987;p24"/>
            <p:cNvSpPr/>
            <p:nvPr/>
          </p:nvSpPr>
          <p:spPr>
            <a:xfrm>
              <a:off x="7024000" y="3867975"/>
              <a:ext cx="104725" cy="10125"/>
            </a:xfrm>
            <a:custGeom>
              <a:avLst/>
              <a:gdLst/>
              <a:ahLst/>
              <a:cxnLst/>
              <a:rect l="l" t="t" r="r" b="b"/>
              <a:pathLst>
                <a:path w="4189" h="405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88" name="Google Shape;12988;p24"/>
            <p:cNvSpPr/>
            <p:nvPr/>
          </p:nvSpPr>
          <p:spPr>
            <a:xfrm>
              <a:off x="7024000" y="3895900"/>
              <a:ext cx="104725" cy="10100"/>
            </a:xfrm>
            <a:custGeom>
              <a:avLst/>
              <a:gdLst/>
              <a:ahLst/>
              <a:cxnLst/>
              <a:rect l="l" t="t" r="r" b="b"/>
              <a:pathLst>
                <a:path w="4189" h="404" extrusionOk="0">
                  <a:moveTo>
                    <a:pt x="218" y="1"/>
                  </a:moveTo>
                  <a:cubicBezTo>
                    <a:pt x="1" y="32"/>
                    <a:pt x="1" y="373"/>
                    <a:pt x="218" y="404"/>
                  </a:cubicBezTo>
                  <a:lnTo>
                    <a:pt x="3940" y="404"/>
                  </a:lnTo>
                  <a:cubicBezTo>
                    <a:pt x="4188" y="373"/>
                    <a:pt x="4188" y="32"/>
                    <a:pt x="39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89" name="Google Shape;12989;p24"/>
          <p:cNvGrpSpPr/>
          <p:nvPr/>
        </p:nvGrpSpPr>
        <p:grpSpPr>
          <a:xfrm>
            <a:off x="4725464" y="2874054"/>
            <a:ext cx="349000" cy="337425"/>
            <a:chOff x="6217500" y="3673850"/>
            <a:chExt cx="349000" cy="337425"/>
          </a:xfrm>
        </p:grpSpPr>
        <p:sp>
          <p:nvSpPr>
            <p:cNvPr id="12990" name="Google Shape;12990;p24"/>
            <p:cNvSpPr/>
            <p:nvPr/>
          </p:nvSpPr>
          <p:spPr>
            <a:xfrm>
              <a:off x="6217500" y="3673850"/>
              <a:ext cx="349000" cy="337425"/>
            </a:xfrm>
            <a:custGeom>
              <a:avLst/>
              <a:gdLst/>
              <a:ahLst/>
              <a:cxnLst/>
              <a:rect l="l" t="t" r="r" b="b"/>
              <a:pathLst>
                <a:path w="13960" h="13497" extrusionOk="0">
                  <a:moveTo>
                    <a:pt x="12843" y="4416"/>
                  </a:moveTo>
                  <a:lnTo>
                    <a:pt x="12843" y="4974"/>
                  </a:lnTo>
                  <a:cubicBezTo>
                    <a:pt x="12843" y="5098"/>
                    <a:pt x="12750" y="5191"/>
                    <a:pt x="12626" y="5191"/>
                  </a:cubicBezTo>
                  <a:lnTo>
                    <a:pt x="6794" y="5191"/>
                  </a:lnTo>
                  <a:lnTo>
                    <a:pt x="6794" y="5098"/>
                  </a:lnTo>
                  <a:cubicBezTo>
                    <a:pt x="6794" y="4850"/>
                    <a:pt x="6763" y="4633"/>
                    <a:pt x="6701" y="4416"/>
                  </a:cubicBezTo>
                  <a:close/>
                  <a:moveTo>
                    <a:pt x="7756" y="5595"/>
                  </a:moveTo>
                  <a:lnTo>
                    <a:pt x="7662" y="6153"/>
                  </a:lnTo>
                  <a:lnTo>
                    <a:pt x="6794" y="6153"/>
                  </a:lnTo>
                  <a:lnTo>
                    <a:pt x="6794" y="5595"/>
                  </a:lnTo>
                  <a:close/>
                  <a:moveTo>
                    <a:pt x="9524" y="5595"/>
                  </a:moveTo>
                  <a:lnTo>
                    <a:pt x="9617" y="6153"/>
                  </a:lnTo>
                  <a:lnTo>
                    <a:pt x="8097" y="6153"/>
                  </a:lnTo>
                  <a:lnTo>
                    <a:pt x="8190" y="5595"/>
                  </a:lnTo>
                  <a:close/>
                  <a:moveTo>
                    <a:pt x="2513" y="6587"/>
                  </a:moveTo>
                  <a:lnTo>
                    <a:pt x="2513" y="7052"/>
                  </a:lnTo>
                  <a:lnTo>
                    <a:pt x="435" y="7021"/>
                  </a:lnTo>
                  <a:cubicBezTo>
                    <a:pt x="435" y="7021"/>
                    <a:pt x="404" y="7021"/>
                    <a:pt x="404" y="6990"/>
                  </a:cubicBezTo>
                  <a:lnTo>
                    <a:pt x="404" y="6618"/>
                  </a:lnTo>
                  <a:cubicBezTo>
                    <a:pt x="404" y="6587"/>
                    <a:pt x="435" y="6587"/>
                    <a:pt x="435" y="6587"/>
                  </a:cubicBezTo>
                  <a:close/>
                  <a:moveTo>
                    <a:pt x="13494" y="6587"/>
                  </a:moveTo>
                  <a:cubicBezTo>
                    <a:pt x="13525" y="6587"/>
                    <a:pt x="13556" y="6587"/>
                    <a:pt x="13556" y="6618"/>
                  </a:cubicBezTo>
                  <a:lnTo>
                    <a:pt x="13556" y="7052"/>
                  </a:lnTo>
                  <a:lnTo>
                    <a:pt x="6794" y="7052"/>
                  </a:lnTo>
                  <a:lnTo>
                    <a:pt x="6794" y="6587"/>
                  </a:lnTo>
                  <a:close/>
                  <a:moveTo>
                    <a:pt x="13556" y="7456"/>
                  </a:moveTo>
                  <a:lnTo>
                    <a:pt x="13556" y="9100"/>
                  </a:lnTo>
                  <a:lnTo>
                    <a:pt x="9710" y="9100"/>
                  </a:lnTo>
                  <a:lnTo>
                    <a:pt x="9710" y="7456"/>
                  </a:lnTo>
                  <a:close/>
                  <a:moveTo>
                    <a:pt x="4685" y="6494"/>
                  </a:moveTo>
                  <a:cubicBezTo>
                    <a:pt x="4840" y="6494"/>
                    <a:pt x="4964" y="6618"/>
                    <a:pt x="4964" y="6773"/>
                  </a:cubicBezTo>
                  <a:lnTo>
                    <a:pt x="4964" y="9658"/>
                  </a:lnTo>
                  <a:lnTo>
                    <a:pt x="4343" y="9689"/>
                  </a:lnTo>
                  <a:lnTo>
                    <a:pt x="4343" y="6773"/>
                  </a:lnTo>
                  <a:cubicBezTo>
                    <a:pt x="4343" y="6618"/>
                    <a:pt x="4467" y="6494"/>
                    <a:pt x="4623" y="6494"/>
                  </a:cubicBezTo>
                  <a:close/>
                  <a:moveTo>
                    <a:pt x="6360" y="10092"/>
                  </a:moveTo>
                  <a:cubicBezTo>
                    <a:pt x="6453" y="10092"/>
                    <a:pt x="6546" y="10154"/>
                    <a:pt x="6546" y="10278"/>
                  </a:cubicBezTo>
                  <a:lnTo>
                    <a:pt x="6546" y="10651"/>
                  </a:lnTo>
                  <a:cubicBezTo>
                    <a:pt x="6546" y="10744"/>
                    <a:pt x="6453" y="10837"/>
                    <a:pt x="6360" y="10837"/>
                  </a:cubicBezTo>
                  <a:lnTo>
                    <a:pt x="2948" y="10837"/>
                  </a:lnTo>
                  <a:cubicBezTo>
                    <a:pt x="2854" y="10837"/>
                    <a:pt x="2761" y="10744"/>
                    <a:pt x="2761" y="10651"/>
                  </a:cubicBezTo>
                  <a:lnTo>
                    <a:pt x="2761" y="10278"/>
                  </a:lnTo>
                  <a:cubicBezTo>
                    <a:pt x="2761" y="10154"/>
                    <a:pt x="2854" y="10092"/>
                    <a:pt x="2948" y="10092"/>
                  </a:cubicBezTo>
                  <a:close/>
                  <a:moveTo>
                    <a:pt x="13556" y="9503"/>
                  </a:moveTo>
                  <a:lnTo>
                    <a:pt x="13556" y="11147"/>
                  </a:lnTo>
                  <a:lnTo>
                    <a:pt x="9741" y="11147"/>
                  </a:lnTo>
                  <a:lnTo>
                    <a:pt x="9741" y="9503"/>
                  </a:lnTo>
                  <a:close/>
                  <a:moveTo>
                    <a:pt x="13556" y="11581"/>
                  </a:moveTo>
                  <a:lnTo>
                    <a:pt x="13556" y="12946"/>
                  </a:lnTo>
                  <a:cubicBezTo>
                    <a:pt x="13556" y="13039"/>
                    <a:pt x="13494" y="13070"/>
                    <a:pt x="13401" y="13070"/>
                  </a:cubicBezTo>
                  <a:lnTo>
                    <a:pt x="9834" y="13070"/>
                  </a:lnTo>
                  <a:cubicBezTo>
                    <a:pt x="9772" y="13070"/>
                    <a:pt x="9710" y="13008"/>
                    <a:pt x="9710" y="12946"/>
                  </a:cubicBezTo>
                  <a:lnTo>
                    <a:pt x="9710" y="11581"/>
                  </a:lnTo>
                  <a:close/>
                  <a:moveTo>
                    <a:pt x="10228" y="1"/>
                  </a:moveTo>
                  <a:cubicBezTo>
                    <a:pt x="10212" y="1"/>
                    <a:pt x="10194" y="4"/>
                    <a:pt x="10175" y="11"/>
                  </a:cubicBezTo>
                  <a:lnTo>
                    <a:pt x="5088" y="11"/>
                  </a:lnTo>
                  <a:cubicBezTo>
                    <a:pt x="4716" y="11"/>
                    <a:pt x="4436" y="290"/>
                    <a:pt x="4436" y="631"/>
                  </a:cubicBezTo>
                  <a:lnTo>
                    <a:pt x="4436" y="3051"/>
                  </a:lnTo>
                  <a:cubicBezTo>
                    <a:pt x="3847" y="3082"/>
                    <a:pt x="3289" y="3361"/>
                    <a:pt x="2948" y="3826"/>
                  </a:cubicBezTo>
                  <a:cubicBezTo>
                    <a:pt x="2854" y="3919"/>
                    <a:pt x="2886" y="4044"/>
                    <a:pt x="2979" y="4106"/>
                  </a:cubicBezTo>
                  <a:cubicBezTo>
                    <a:pt x="3020" y="4133"/>
                    <a:pt x="3068" y="4149"/>
                    <a:pt x="3114" y="4149"/>
                  </a:cubicBezTo>
                  <a:cubicBezTo>
                    <a:pt x="3171" y="4149"/>
                    <a:pt x="3224" y="4126"/>
                    <a:pt x="3258" y="4075"/>
                  </a:cubicBezTo>
                  <a:cubicBezTo>
                    <a:pt x="3568" y="3671"/>
                    <a:pt x="4033" y="3454"/>
                    <a:pt x="4530" y="3454"/>
                  </a:cubicBezTo>
                  <a:lnTo>
                    <a:pt x="4778" y="3454"/>
                  </a:lnTo>
                  <a:cubicBezTo>
                    <a:pt x="5677" y="3454"/>
                    <a:pt x="6391" y="4168"/>
                    <a:pt x="6391" y="5036"/>
                  </a:cubicBezTo>
                  <a:lnTo>
                    <a:pt x="6391" y="8727"/>
                  </a:lnTo>
                  <a:lnTo>
                    <a:pt x="5367" y="8727"/>
                  </a:lnTo>
                  <a:lnTo>
                    <a:pt x="5367" y="6804"/>
                  </a:lnTo>
                  <a:cubicBezTo>
                    <a:pt x="5367" y="6432"/>
                    <a:pt x="5057" y="6122"/>
                    <a:pt x="4685" y="6122"/>
                  </a:cubicBezTo>
                  <a:lnTo>
                    <a:pt x="4623" y="6122"/>
                  </a:lnTo>
                  <a:cubicBezTo>
                    <a:pt x="4250" y="6122"/>
                    <a:pt x="3940" y="6432"/>
                    <a:pt x="3940" y="6804"/>
                  </a:cubicBezTo>
                  <a:lnTo>
                    <a:pt x="3940" y="8727"/>
                  </a:lnTo>
                  <a:lnTo>
                    <a:pt x="2917" y="8727"/>
                  </a:lnTo>
                  <a:lnTo>
                    <a:pt x="2917" y="5067"/>
                  </a:lnTo>
                  <a:cubicBezTo>
                    <a:pt x="2917" y="4943"/>
                    <a:pt x="2948" y="4819"/>
                    <a:pt x="2979" y="4695"/>
                  </a:cubicBezTo>
                  <a:cubicBezTo>
                    <a:pt x="3010" y="4571"/>
                    <a:pt x="2948" y="4447"/>
                    <a:pt x="2823" y="4447"/>
                  </a:cubicBezTo>
                  <a:cubicBezTo>
                    <a:pt x="2807" y="4441"/>
                    <a:pt x="2790" y="4439"/>
                    <a:pt x="2772" y="4439"/>
                  </a:cubicBezTo>
                  <a:cubicBezTo>
                    <a:pt x="2689" y="4439"/>
                    <a:pt x="2601" y="4494"/>
                    <a:pt x="2575" y="4571"/>
                  </a:cubicBezTo>
                  <a:cubicBezTo>
                    <a:pt x="2544" y="4757"/>
                    <a:pt x="2513" y="4912"/>
                    <a:pt x="2513" y="5067"/>
                  </a:cubicBezTo>
                  <a:lnTo>
                    <a:pt x="2513" y="6153"/>
                  </a:lnTo>
                  <a:lnTo>
                    <a:pt x="435" y="6153"/>
                  </a:lnTo>
                  <a:cubicBezTo>
                    <a:pt x="187" y="6153"/>
                    <a:pt x="1" y="6370"/>
                    <a:pt x="1" y="6618"/>
                  </a:cubicBezTo>
                  <a:lnTo>
                    <a:pt x="1" y="6990"/>
                  </a:lnTo>
                  <a:cubicBezTo>
                    <a:pt x="1" y="7239"/>
                    <a:pt x="187" y="7425"/>
                    <a:pt x="435" y="7425"/>
                  </a:cubicBezTo>
                  <a:lnTo>
                    <a:pt x="962" y="7425"/>
                  </a:lnTo>
                  <a:lnTo>
                    <a:pt x="962" y="13256"/>
                  </a:lnTo>
                  <a:cubicBezTo>
                    <a:pt x="962" y="13349"/>
                    <a:pt x="1055" y="13442"/>
                    <a:pt x="1179" y="13442"/>
                  </a:cubicBezTo>
                  <a:cubicBezTo>
                    <a:pt x="1304" y="13442"/>
                    <a:pt x="1366" y="13349"/>
                    <a:pt x="1366" y="13256"/>
                  </a:cubicBezTo>
                  <a:lnTo>
                    <a:pt x="1366" y="7425"/>
                  </a:lnTo>
                  <a:lnTo>
                    <a:pt x="2513" y="7425"/>
                  </a:lnTo>
                  <a:lnTo>
                    <a:pt x="2513" y="8727"/>
                  </a:lnTo>
                  <a:cubicBezTo>
                    <a:pt x="2513" y="8945"/>
                    <a:pt x="2699" y="9162"/>
                    <a:pt x="2948" y="9162"/>
                  </a:cubicBezTo>
                  <a:lnTo>
                    <a:pt x="3940" y="9162"/>
                  </a:lnTo>
                  <a:lnTo>
                    <a:pt x="3940" y="9689"/>
                  </a:lnTo>
                  <a:lnTo>
                    <a:pt x="2948" y="9689"/>
                  </a:lnTo>
                  <a:cubicBezTo>
                    <a:pt x="2637" y="9689"/>
                    <a:pt x="2358" y="9937"/>
                    <a:pt x="2358" y="10278"/>
                  </a:cubicBezTo>
                  <a:lnTo>
                    <a:pt x="2358" y="10651"/>
                  </a:lnTo>
                  <a:cubicBezTo>
                    <a:pt x="2358" y="10992"/>
                    <a:pt x="2637" y="11240"/>
                    <a:pt x="2948" y="11240"/>
                  </a:cubicBezTo>
                  <a:lnTo>
                    <a:pt x="4467" y="11240"/>
                  </a:lnTo>
                  <a:lnTo>
                    <a:pt x="4467" y="12202"/>
                  </a:lnTo>
                  <a:lnTo>
                    <a:pt x="3382" y="12202"/>
                  </a:lnTo>
                  <a:cubicBezTo>
                    <a:pt x="2886" y="12202"/>
                    <a:pt x="2451" y="12605"/>
                    <a:pt x="2451" y="13101"/>
                  </a:cubicBezTo>
                  <a:lnTo>
                    <a:pt x="2451" y="13287"/>
                  </a:lnTo>
                  <a:cubicBezTo>
                    <a:pt x="2451" y="13427"/>
                    <a:pt x="2560" y="13497"/>
                    <a:pt x="2664" y="13497"/>
                  </a:cubicBezTo>
                  <a:cubicBezTo>
                    <a:pt x="2769" y="13497"/>
                    <a:pt x="2870" y="13427"/>
                    <a:pt x="2854" y="13287"/>
                  </a:cubicBezTo>
                  <a:lnTo>
                    <a:pt x="2854" y="13101"/>
                  </a:lnTo>
                  <a:cubicBezTo>
                    <a:pt x="2854" y="12838"/>
                    <a:pt x="3075" y="12602"/>
                    <a:pt x="3334" y="12602"/>
                  </a:cubicBezTo>
                  <a:cubicBezTo>
                    <a:pt x="3350" y="12602"/>
                    <a:pt x="3366" y="12603"/>
                    <a:pt x="3382" y="12605"/>
                  </a:cubicBezTo>
                  <a:lnTo>
                    <a:pt x="4467" y="12605"/>
                  </a:lnTo>
                  <a:lnTo>
                    <a:pt x="4467" y="13256"/>
                  </a:lnTo>
                  <a:cubicBezTo>
                    <a:pt x="4467" y="13396"/>
                    <a:pt x="4568" y="13466"/>
                    <a:pt x="4669" y="13466"/>
                  </a:cubicBezTo>
                  <a:cubicBezTo>
                    <a:pt x="4770" y="13466"/>
                    <a:pt x="4871" y="13396"/>
                    <a:pt x="4871" y="13256"/>
                  </a:cubicBezTo>
                  <a:lnTo>
                    <a:pt x="4871" y="12605"/>
                  </a:lnTo>
                  <a:lnTo>
                    <a:pt x="5956" y="12605"/>
                  </a:lnTo>
                  <a:cubicBezTo>
                    <a:pt x="5974" y="12603"/>
                    <a:pt x="5992" y="12602"/>
                    <a:pt x="6010" y="12602"/>
                  </a:cubicBezTo>
                  <a:cubicBezTo>
                    <a:pt x="6266" y="12602"/>
                    <a:pt x="6484" y="12809"/>
                    <a:pt x="6484" y="13070"/>
                  </a:cubicBezTo>
                  <a:lnTo>
                    <a:pt x="6484" y="13287"/>
                  </a:lnTo>
                  <a:cubicBezTo>
                    <a:pt x="6484" y="13411"/>
                    <a:pt x="6585" y="13473"/>
                    <a:pt x="6685" y="13473"/>
                  </a:cubicBezTo>
                  <a:cubicBezTo>
                    <a:pt x="6786" y="13473"/>
                    <a:pt x="6887" y="13411"/>
                    <a:pt x="6887" y="13287"/>
                  </a:cubicBezTo>
                  <a:lnTo>
                    <a:pt x="6887" y="13070"/>
                  </a:lnTo>
                  <a:cubicBezTo>
                    <a:pt x="6887" y="12574"/>
                    <a:pt x="6484" y="12171"/>
                    <a:pt x="5956" y="12171"/>
                  </a:cubicBezTo>
                  <a:lnTo>
                    <a:pt x="4871" y="12171"/>
                  </a:lnTo>
                  <a:lnTo>
                    <a:pt x="4871" y="11240"/>
                  </a:lnTo>
                  <a:lnTo>
                    <a:pt x="6391" y="11240"/>
                  </a:lnTo>
                  <a:cubicBezTo>
                    <a:pt x="6701" y="11240"/>
                    <a:pt x="6980" y="10961"/>
                    <a:pt x="6980" y="10651"/>
                  </a:cubicBezTo>
                  <a:lnTo>
                    <a:pt x="6980" y="10278"/>
                  </a:lnTo>
                  <a:cubicBezTo>
                    <a:pt x="6980" y="9937"/>
                    <a:pt x="6701" y="9689"/>
                    <a:pt x="6391" y="9689"/>
                  </a:cubicBezTo>
                  <a:lnTo>
                    <a:pt x="5398" y="9689"/>
                  </a:lnTo>
                  <a:lnTo>
                    <a:pt x="5398" y="9131"/>
                  </a:lnTo>
                  <a:lnTo>
                    <a:pt x="6391" y="9131"/>
                  </a:lnTo>
                  <a:cubicBezTo>
                    <a:pt x="6608" y="9131"/>
                    <a:pt x="6825" y="8945"/>
                    <a:pt x="6825" y="8696"/>
                  </a:cubicBezTo>
                  <a:lnTo>
                    <a:pt x="6825" y="7456"/>
                  </a:lnTo>
                  <a:lnTo>
                    <a:pt x="9338" y="7456"/>
                  </a:lnTo>
                  <a:lnTo>
                    <a:pt x="9338" y="12946"/>
                  </a:lnTo>
                  <a:cubicBezTo>
                    <a:pt x="9338" y="13225"/>
                    <a:pt x="9586" y="13473"/>
                    <a:pt x="9865" y="13473"/>
                  </a:cubicBezTo>
                  <a:lnTo>
                    <a:pt x="13432" y="13473"/>
                  </a:lnTo>
                  <a:cubicBezTo>
                    <a:pt x="13742" y="13473"/>
                    <a:pt x="13959" y="13225"/>
                    <a:pt x="13959" y="12946"/>
                  </a:cubicBezTo>
                  <a:lnTo>
                    <a:pt x="13959" y="6587"/>
                  </a:lnTo>
                  <a:cubicBezTo>
                    <a:pt x="13959" y="6339"/>
                    <a:pt x="13742" y="6153"/>
                    <a:pt x="13525" y="6153"/>
                  </a:cubicBezTo>
                  <a:lnTo>
                    <a:pt x="10020" y="6153"/>
                  </a:lnTo>
                  <a:lnTo>
                    <a:pt x="9958" y="5595"/>
                  </a:lnTo>
                  <a:lnTo>
                    <a:pt x="12657" y="5595"/>
                  </a:lnTo>
                  <a:cubicBezTo>
                    <a:pt x="12998" y="5564"/>
                    <a:pt x="13308" y="5284"/>
                    <a:pt x="13308" y="4943"/>
                  </a:cubicBezTo>
                  <a:lnTo>
                    <a:pt x="13308" y="631"/>
                  </a:lnTo>
                  <a:cubicBezTo>
                    <a:pt x="13277" y="290"/>
                    <a:pt x="12998" y="11"/>
                    <a:pt x="12657" y="11"/>
                  </a:cubicBezTo>
                  <a:lnTo>
                    <a:pt x="11044" y="11"/>
                  </a:lnTo>
                  <a:cubicBezTo>
                    <a:pt x="11024" y="4"/>
                    <a:pt x="11007" y="1"/>
                    <a:pt x="10990" y="1"/>
                  </a:cubicBezTo>
                  <a:cubicBezTo>
                    <a:pt x="10813" y="1"/>
                    <a:pt x="10813" y="394"/>
                    <a:pt x="10990" y="394"/>
                  </a:cubicBezTo>
                  <a:cubicBezTo>
                    <a:pt x="11007" y="394"/>
                    <a:pt x="11024" y="391"/>
                    <a:pt x="11044" y="383"/>
                  </a:cubicBezTo>
                  <a:lnTo>
                    <a:pt x="12657" y="383"/>
                  </a:lnTo>
                  <a:cubicBezTo>
                    <a:pt x="12781" y="383"/>
                    <a:pt x="12874" y="476"/>
                    <a:pt x="12874" y="600"/>
                  </a:cubicBezTo>
                  <a:lnTo>
                    <a:pt x="12874" y="3982"/>
                  </a:lnTo>
                  <a:lnTo>
                    <a:pt x="6484" y="3982"/>
                  </a:lnTo>
                  <a:cubicBezTo>
                    <a:pt x="6143" y="3392"/>
                    <a:pt x="5522" y="3051"/>
                    <a:pt x="4840" y="3020"/>
                  </a:cubicBezTo>
                  <a:lnTo>
                    <a:pt x="4840" y="600"/>
                  </a:lnTo>
                  <a:cubicBezTo>
                    <a:pt x="4840" y="476"/>
                    <a:pt x="4933" y="383"/>
                    <a:pt x="5057" y="383"/>
                  </a:cubicBezTo>
                  <a:lnTo>
                    <a:pt x="10175" y="383"/>
                  </a:lnTo>
                  <a:cubicBezTo>
                    <a:pt x="10194" y="391"/>
                    <a:pt x="10212" y="394"/>
                    <a:pt x="10228" y="394"/>
                  </a:cubicBezTo>
                  <a:cubicBezTo>
                    <a:pt x="10405" y="394"/>
                    <a:pt x="10405" y="1"/>
                    <a:pt x="10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1" name="Google Shape;12991;p24"/>
            <p:cNvSpPr/>
            <p:nvPr/>
          </p:nvSpPr>
          <p:spPr>
            <a:xfrm>
              <a:off x="6498225" y="3875600"/>
              <a:ext cx="19425" cy="10250"/>
            </a:xfrm>
            <a:custGeom>
              <a:avLst/>
              <a:gdLst/>
              <a:ahLst/>
              <a:cxnLst/>
              <a:rect l="l" t="t" r="r" b="b"/>
              <a:pathLst>
                <a:path w="777" h="410" extrusionOk="0">
                  <a:moveTo>
                    <a:pt x="606" y="0"/>
                  </a:moveTo>
                  <a:cubicBezTo>
                    <a:pt x="591" y="0"/>
                    <a:pt x="575" y="2"/>
                    <a:pt x="559" y="6"/>
                  </a:cubicBezTo>
                  <a:lnTo>
                    <a:pt x="218" y="6"/>
                  </a:lnTo>
                  <a:cubicBezTo>
                    <a:pt x="94" y="6"/>
                    <a:pt x="1" y="68"/>
                    <a:pt x="1" y="192"/>
                  </a:cubicBezTo>
                  <a:cubicBezTo>
                    <a:pt x="1" y="316"/>
                    <a:pt x="94" y="409"/>
                    <a:pt x="218" y="409"/>
                  </a:cubicBezTo>
                  <a:lnTo>
                    <a:pt x="559" y="409"/>
                  </a:lnTo>
                  <a:cubicBezTo>
                    <a:pt x="683" y="409"/>
                    <a:pt x="776" y="316"/>
                    <a:pt x="776" y="192"/>
                  </a:cubicBezTo>
                  <a:cubicBezTo>
                    <a:pt x="776" y="84"/>
                    <a:pt x="706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2" name="Google Shape;12992;p24"/>
            <p:cNvSpPr/>
            <p:nvPr/>
          </p:nvSpPr>
          <p:spPr>
            <a:xfrm>
              <a:off x="6496675" y="3928475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0"/>
                    <a:pt x="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3" name="Google Shape;12993;p24"/>
            <p:cNvSpPr/>
            <p:nvPr/>
          </p:nvSpPr>
          <p:spPr>
            <a:xfrm>
              <a:off x="6496675" y="3981200"/>
              <a:ext cx="22525" cy="10100"/>
            </a:xfrm>
            <a:custGeom>
              <a:avLst/>
              <a:gdLst/>
              <a:ahLst/>
              <a:cxnLst/>
              <a:rect l="l" t="t" r="r" b="b"/>
              <a:pathLst>
                <a:path w="90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621" y="404"/>
                  </a:lnTo>
                  <a:cubicBezTo>
                    <a:pt x="900" y="404"/>
                    <a:pt x="900" y="1"/>
                    <a:pt x="6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2994" name="Google Shape;12994;p24"/>
          <p:cNvGrpSpPr/>
          <p:nvPr/>
        </p:nvGrpSpPr>
        <p:grpSpPr>
          <a:xfrm>
            <a:off x="5508379" y="2881329"/>
            <a:ext cx="349000" cy="322875"/>
            <a:chOff x="5452875" y="3681100"/>
            <a:chExt cx="349000" cy="322875"/>
          </a:xfrm>
        </p:grpSpPr>
        <p:sp>
          <p:nvSpPr>
            <p:cNvPr id="12995" name="Google Shape;12995;p24"/>
            <p:cNvSpPr/>
            <p:nvPr/>
          </p:nvSpPr>
          <p:spPr>
            <a:xfrm>
              <a:off x="5717700" y="373150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264" y="1"/>
                  </a:moveTo>
                  <a:cubicBezTo>
                    <a:pt x="1" y="1"/>
                    <a:pt x="256" y="315"/>
                    <a:pt x="385" y="315"/>
                  </a:cubicBezTo>
                  <a:cubicBezTo>
                    <a:pt x="423" y="315"/>
                    <a:pt x="451" y="288"/>
                    <a:pt x="451" y="218"/>
                  </a:cubicBezTo>
                  <a:cubicBezTo>
                    <a:pt x="451" y="94"/>
                    <a:pt x="357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6" name="Google Shape;12996;p24"/>
            <p:cNvSpPr/>
            <p:nvPr/>
          </p:nvSpPr>
          <p:spPr>
            <a:xfrm>
              <a:off x="5738650" y="3731500"/>
              <a:ext cx="12050" cy="7900"/>
            </a:xfrm>
            <a:custGeom>
              <a:avLst/>
              <a:gdLst/>
              <a:ahLst/>
              <a:cxnLst/>
              <a:rect l="l" t="t" r="r" b="b"/>
              <a:pathLst>
                <a:path w="482" h="316" extrusionOk="0">
                  <a:moveTo>
                    <a:pt x="264" y="1"/>
                  </a:moveTo>
                  <a:cubicBezTo>
                    <a:pt x="0" y="1"/>
                    <a:pt x="274" y="315"/>
                    <a:pt x="412" y="315"/>
                  </a:cubicBezTo>
                  <a:cubicBezTo>
                    <a:pt x="452" y="315"/>
                    <a:pt x="481" y="288"/>
                    <a:pt x="481" y="218"/>
                  </a:cubicBezTo>
                  <a:cubicBezTo>
                    <a:pt x="481" y="94"/>
                    <a:pt x="388" y="1"/>
                    <a:pt x="2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7" name="Google Shape;12997;p24"/>
            <p:cNvSpPr/>
            <p:nvPr/>
          </p:nvSpPr>
          <p:spPr>
            <a:xfrm>
              <a:off x="5760425" y="3732025"/>
              <a:ext cx="11200" cy="9850"/>
            </a:xfrm>
            <a:custGeom>
              <a:avLst/>
              <a:gdLst/>
              <a:ahLst/>
              <a:cxnLst/>
              <a:rect l="l" t="t" r="r" b="b"/>
              <a:pathLst>
                <a:path w="448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cubicBezTo>
                    <a:pt x="355" y="383"/>
                    <a:pt x="448" y="290"/>
                    <a:pt x="448" y="197"/>
                  </a:cubicBezTo>
                  <a:cubicBezTo>
                    <a:pt x="448" y="89"/>
                    <a:pt x="377" y="5"/>
                    <a:pt x="278" y="5"/>
                  </a:cubicBezTo>
                  <a:cubicBezTo>
                    <a:pt x="263" y="5"/>
                    <a:pt x="247" y="6"/>
                    <a:pt x="230" y="11"/>
                  </a:cubicBez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8" name="Google Shape;12998;p24"/>
            <p:cNvSpPr/>
            <p:nvPr/>
          </p:nvSpPr>
          <p:spPr>
            <a:xfrm>
              <a:off x="5452875" y="3681100"/>
              <a:ext cx="349000" cy="322875"/>
            </a:xfrm>
            <a:custGeom>
              <a:avLst/>
              <a:gdLst/>
              <a:ahLst/>
              <a:cxnLst/>
              <a:rect l="l" t="t" r="r" b="b"/>
              <a:pathLst>
                <a:path w="13960" h="12915" extrusionOk="0">
                  <a:moveTo>
                    <a:pt x="4560" y="404"/>
                  </a:moveTo>
                  <a:cubicBezTo>
                    <a:pt x="4716" y="404"/>
                    <a:pt x="4840" y="528"/>
                    <a:pt x="4840" y="652"/>
                  </a:cubicBezTo>
                  <a:lnTo>
                    <a:pt x="4840" y="1179"/>
                  </a:lnTo>
                  <a:lnTo>
                    <a:pt x="404" y="1179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683" y="0"/>
                  </a:moveTo>
                  <a:cubicBezTo>
                    <a:pt x="311" y="0"/>
                    <a:pt x="1" y="279"/>
                    <a:pt x="1" y="683"/>
                  </a:cubicBezTo>
                  <a:lnTo>
                    <a:pt x="1" y="12470"/>
                  </a:lnTo>
                  <a:cubicBezTo>
                    <a:pt x="1" y="12718"/>
                    <a:pt x="187" y="12904"/>
                    <a:pt x="404" y="12904"/>
                  </a:cubicBezTo>
                  <a:lnTo>
                    <a:pt x="8035" y="12904"/>
                  </a:lnTo>
                  <a:cubicBezTo>
                    <a:pt x="8221" y="12842"/>
                    <a:pt x="8221" y="12563"/>
                    <a:pt x="8035" y="12501"/>
                  </a:cubicBezTo>
                  <a:lnTo>
                    <a:pt x="404" y="12501"/>
                  </a:lnTo>
                  <a:lnTo>
                    <a:pt x="404" y="3288"/>
                  </a:lnTo>
                  <a:lnTo>
                    <a:pt x="13556" y="3288"/>
                  </a:lnTo>
                  <a:lnTo>
                    <a:pt x="13556" y="12501"/>
                  </a:lnTo>
                  <a:lnTo>
                    <a:pt x="8872" y="12501"/>
                  </a:lnTo>
                  <a:cubicBezTo>
                    <a:pt x="8854" y="12494"/>
                    <a:pt x="8837" y="12491"/>
                    <a:pt x="8821" y="12491"/>
                  </a:cubicBezTo>
                  <a:cubicBezTo>
                    <a:pt x="8641" y="12491"/>
                    <a:pt x="8641" y="12914"/>
                    <a:pt x="8821" y="12914"/>
                  </a:cubicBezTo>
                  <a:cubicBezTo>
                    <a:pt x="8837" y="12914"/>
                    <a:pt x="8854" y="12911"/>
                    <a:pt x="8872" y="12904"/>
                  </a:cubicBezTo>
                  <a:lnTo>
                    <a:pt x="13525" y="12904"/>
                  </a:lnTo>
                  <a:cubicBezTo>
                    <a:pt x="13773" y="12904"/>
                    <a:pt x="13959" y="12718"/>
                    <a:pt x="13959" y="12470"/>
                  </a:cubicBezTo>
                  <a:lnTo>
                    <a:pt x="13959" y="1582"/>
                  </a:lnTo>
                  <a:cubicBezTo>
                    <a:pt x="13959" y="1365"/>
                    <a:pt x="13773" y="1179"/>
                    <a:pt x="13525" y="1179"/>
                  </a:cubicBezTo>
                  <a:lnTo>
                    <a:pt x="8345" y="1179"/>
                  </a:lnTo>
                  <a:cubicBezTo>
                    <a:pt x="8066" y="1179"/>
                    <a:pt x="8066" y="1582"/>
                    <a:pt x="8345" y="1582"/>
                  </a:cubicBezTo>
                  <a:lnTo>
                    <a:pt x="13556" y="1582"/>
                  </a:lnTo>
                  <a:lnTo>
                    <a:pt x="13556" y="2854"/>
                  </a:lnTo>
                  <a:lnTo>
                    <a:pt x="404" y="2854"/>
                  </a:lnTo>
                  <a:lnTo>
                    <a:pt x="404" y="1582"/>
                  </a:lnTo>
                  <a:lnTo>
                    <a:pt x="7538" y="1582"/>
                  </a:lnTo>
                  <a:cubicBezTo>
                    <a:pt x="7787" y="1582"/>
                    <a:pt x="7787" y="1179"/>
                    <a:pt x="7538" y="1179"/>
                  </a:cubicBezTo>
                  <a:lnTo>
                    <a:pt x="5243" y="1179"/>
                  </a:lnTo>
                  <a:lnTo>
                    <a:pt x="5243" y="683"/>
                  </a:lnTo>
                  <a:cubicBezTo>
                    <a:pt x="5243" y="279"/>
                    <a:pt x="4933" y="0"/>
                    <a:pt x="45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2999" name="Google Shape;12999;p24"/>
            <p:cNvSpPr/>
            <p:nvPr/>
          </p:nvSpPr>
          <p:spPr>
            <a:xfrm>
              <a:off x="5664575" y="3774025"/>
              <a:ext cx="111700" cy="96300"/>
            </a:xfrm>
            <a:custGeom>
              <a:avLst/>
              <a:gdLst/>
              <a:ahLst/>
              <a:cxnLst/>
              <a:rect l="l" t="t" r="r" b="b"/>
              <a:pathLst>
                <a:path w="4468" h="3852" extrusionOk="0">
                  <a:moveTo>
                    <a:pt x="2528" y="420"/>
                  </a:moveTo>
                  <a:cubicBezTo>
                    <a:pt x="2738" y="420"/>
                    <a:pt x="2954" y="465"/>
                    <a:pt x="3165" y="564"/>
                  </a:cubicBezTo>
                  <a:cubicBezTo>
                    <a:pt x="4189" y="998"/>
                    <a:pt x="4375" y="2332"/>
                    <a:pt x="3537" y="3076"/>
                  </a:cubicBezTo>
                  <a:cubicBezTo>
                    <a:pt x="3382" y="2797"/>
                    <a:pt x="3072" y="2642"/>
                    <a:pt x="2762" y="2642"/>
                  </a:cubicBezTo>
                  <a:lnTo>
                    <a:pt x="2296" y="2642"/>
                  </a:lnTo>
                  <a:cubicBezTo>
                    <a:pt x="1986" y="2642"/>
                    <a:pt x="1707" y="2797"/>
                    <a:pt x="1521" y="3076"/>
                  </a:cubicBezTo>
                  <a:cubicBezTo>
                    <a:pt x="1211" y="2766"/>
                    <a:pt x="1025" y="2363"/>
                    <a:pt x="1025" y="1929"/>
                  </a:cubicBezTo>
                  <a:lnTo>
                    <a:pt x="1056" y="1929"/>
                  </a:lnTo>
                  <a:cubicBezTo>
                    <a:pt x="1056" y="1049"/>
                    <a:pt x="1749" y="420"/>
                    <a:pt x="2528" y="420"/>
                  </a:cubicBezTo>
                  <a:close/>
                  <a:moveTo>
                    <a:pt x="2793" y="3045"/>
                  </a:moveTo>
                  <a:cubicBezTo>
                    <a:pt x="2948" y="3045"/>
                    <a:pt x="3103" y="3138"/>
                    <a:pt x="3196" y="3294"/>
                  </a:cubicBezTo>
                  <a:cubicBezTo>
                    <a:pt x="2994" y="3387"/>
                    <a:pt x="2777" y="3433"/>
                    <a:pt x="2560" y="3433"/>
                  </a:cubicBezTo>
                  <a:cubicBezTo>
                    <a:pt x="2343" y="3433"/>
                    <a:pt x="2126" y="3387"/>
                    <a:pt x="1924" y="3294"/>
                  </a:cubicBezTo>
                  <a:cubicBezTo>
                    <a:pt x="1986" y="3138"/>
                    <a:pt x="2172" y="3045"/>
                    <a:pt x="2327" y="3045"/>
                  </a:cubicBezTo>
                  <a:close/>
                  <a:moveTo>
                    <a:pt x="2530" y="0"/>
                  </a:moveTo>
                  <a:cubicBezTo>
                    <a:pt x="2063" y="0"/>
                    <a:pt x="1590" y="174"/>
                    <a:pt x="1211" y="564"/>
                  </a:cubicBezTo>
                  <a:cubicBezTo>
                    <a:pt x="1" y="1774"/>
                    <a:pt x="838" y="3852"/>
                    <a:pt x="2545" y="3852"/>
                  </a:cubicBezTo>
                  <a:cubicBezTo>
                    <a:pt x="3599" y="3821"/>
                    <a:pt x="4468" y="2983"/>
                    <a:pt x="4468" y="1929"/>
                  </a:cubicBezTo>
                  <a:cubicBezTo>
                    <a:pt x="4468" y="772"/>
                    <a:pt x="3512" y="0"/>
                    <a:pt x="25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0" name="Google Shape;13000;p24"/>
            <p:cNvSpPr/>
            <p:nvPr/>
          </p:nvSpPr>
          <p:spPr>
            <a:xfrm>
              <a:off x="5711900" y="3793775"/>
              <a:ext cx="45725" cy="38875"/>
            </a:xfrm>
            <a:custGeom>
              <a:avLst/>
              <a:gdLst/>
              <a:ahLst/>
              <a:cxnLst/>
              <a:rect l="l" t="t" r="r" b="b"/>
              <a:pathLst>
                <a:path w="1829" h="1555" extrusionOk="0">
                  <a:moveTo>
                    <a:pt x="652" y="394"/>
                  </a:moveTo>
                  <a:cubicBezTo>
                    <a:pt x="776" y="394"/>
                    <a:pt x="869" y="549"/>
                    <a:pt x="869" y="767"/>
                  </a:cubicBezTo>
                  <a:cubicBezTo>
                    <a:pt x="869" y="984"/>
                    <a:pt x="776" y="1139"/>
                    <a:pt x="652" y="1139"/>
                  </a:cubicBezTo>
                  <a:cubicBezTo>
                    <a:pt x="558" y="1139"/>
                    <a:pt x="434" y="984"/>
                    <a:pt x="434" y="767"/>
                  </a:cubicBezTo>
                  <a:cubicBezTo>
                    <a:pt x="434" y="549"/>
                    <a:pt x="558" y="394"/>
                    <a:pt x="652" y="394"/>
                  </a:cubicBezTo>
                  <a:close/>
                  <a:moveTo>
                    <a:pt x="811" y="0"/>
                  </a:moveTo>
                  <a:cubicBezTo>
                    <a:pt x="419" y="0"/>
                    <a:pt x="31" y="306"/>
                    <a:pt x="31" y="767"/>
                  </a:cubicBezTo>
                  <a:cubicBezTo>
                    <a:pt x="0" y="1139"/>
                    <a:pt x="279" y="1511"/>
                    <a:pt x="652" y="1542"/>
                  </a:cubicBezTo>
                  <a:cubicBezTo>
                    <a:pt x="701" y="1551"/>
                    <a:pt x="750" y="1555"/>
                    <a:pt x="797" y="1555"/>
                  </a:cubicBezTo>
                  <a:cubicBezTo>
                    <a:pt x="1430" y="1555"/>
                    <a:pt x="1829" y="821"/>
                    <a:pt x="1396" y="301"/>
                  </a:cubicBezTo>
                  <a:cubicBezTo>
                    <a:pt x="1242" y="92"/>
                    <a:pt x="1026" y="0"/>
                    <a:pt x="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1" name="Google Shape;13001;p24"/>
            <p:cNvSpPr/>
            <p:nvPr/>
          </p:nvSpPr>
          <p:spPr>
            <a:xfrm>
              <a:off x="5478475" y="3856350"/>
              <a:ext cx="146575" cy="125575"/>
            </a:xfrm>
            <a:custGeom>
              <a:avLst/>
              <a:gdLst/>
              <a:ahLst/>
              <a:cxnLst/>
              <a:rect l="l" t="t" r="r" b="b"/>
              <a:pathLst>
                <a:path w="5863" h="5023" extrusionOk="0">
                  <a:moveTo>
                    <a:pt x="2502" y="391"/>
                  </a:moveTo>
                  <a:cubicBezTo>
                    <a:pt x="3614" y="391"/>
                    <a:pt x="4622" y="1287"/>
                    <a:pt x="4622" y="2513"/>
                  </a:cubicBezTo>
                  <a:cubicBezTo>
                    <a:pt x="4622" y="3134"/>
                    <a:pt x="4343" y="3754"/>
                    <a:pt x="3847" y="4157"/>
                  </a:cubicBezTo>
                  <a:cubicBezTo>
                    <a:pt x="3630" y="3785"/>
                    <a:pt x="3257" y="3568"/>
                    <a:pt x="2823" y="3568"/>
                  </a:cubicBezTo>
                  <a:lnTo>
                    <a:pt x="2203" y="3568"/>
                  </a:lnTo>
                  <a:cubicBezTo>
                    <a:pt x="1799" y="3568"/>
                    <a:pt x="1396" y="3785"/>
                    <a:pt x="1210" y="4157"/>
                  </a:cubicBezTo>
                  <a:cubicBezTo>
                    <a:pt x="0" y="3196"/>
                    <a:pt x="217" y="1272"/>
                    <a:pt x="1613" y="590"/>
                  </a:cubicBezTo>
                  <a:cubicBezTo>
                    <a:pt x="1906" y="453"/>
                    <a:pt x="2208" y="391"/>
                    <a:pt x="2502" y="391"/>
                  </a:cubicBezTo>
                  <a:close/>
                  <a:moveTo>
                    <a:pt x="2823" y="3971"/>
                  </a:moveTo>
                  <a:cubicBezTo>
                    <a:pt x="3102" y="3971"/>
                    <a:pt x="3350" y="4126"/>
                    <a:pt x="3474" y="4374"/>
                  </a:cubicBezTo>
                  <a:cubicBezTo>
                    <a:pt x="3164" y="4529"/>
                    <a:pt x="2831" y="4607"/>
                    <a:pt x="2497" y="4607"/>
                  </a:cubicBezTo>
                  <a:cubicBezTo>
                    <a:pt x="2164" y="4607"/>
                    <a:pt x="1830" y="4529"/>
                    <a:pt x="1520" y="4374"/>
                  </a:cubicBezTo>
                  <a:lnTo>
                    <a:pt x="1551" y="4374"/>
                  </a:lnTo>
                  <a:cubicBezTo>
                    <a:pt x="1644" y="4126"/>
                    <a:pt x="1923" y="3971"/>
                    <a:pt x="2203" y="3971"/>
                  </a:cubicBezTo>
                  <a:close/>
                  <a:moveTo>
                    <a:pt x="2513" y="1"/>
                  </a:moveTo>
                  <a:cubicBezTo>
                    <a:pt x="1117" y="1"/>
                    <a:pt x="0" y="1117"/>
                    <a:pt x="0" y="2513"/>
                  </a:cubicBezTo>
                  <a:cubicBezTo>
                    <a:pt x="0" y="4023"/>
                    <a:pt x="1234" y="5023"/>
                    <a:pt x="2522" y="5023"/>
                  </a:cubicBezTo>
                  <a:cubicBezTo>
                    <a:pt x="3139" y="5023"/>
                    <a:pt x="3769" y="4794"/>
                    <a:pt x="4281" y="4281"/>
                  </a:cubicBezTo>
                  <a:cubicBezTo>
                    <a:pt x="5863" y="2699"/>
                    <a:pt x="4746" y="1"/>
                    <a:pt x="2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2" name="Google Shape;13002;p24"/>
            <p:cNvSpPr/>
            <p:nvPr/>
          </p:nvSpPr>
          <p:spPr>
            <a:xfrm>
              <a:off x="5520350" y="3882725"/>
              <a:ext cx="45000" cy="38400"/>
            </a:xfrm>
            <a:custGeom>
              <a:avLst/>
              <a:gdLst/>
              <a:ahLst/>
              <a:cxnLst/>
              <a:rect l="l" t="t" r="r" b="b"/>
              <a:pathLst>
                <a:path w="1800" h="1536" extrusionOk="0">
                  <a:moveTo>
                    <a:pt x="807" y="403"/>
                  </a:moveTo>
                  <a:cubicBezTo>
                    <a:pt x="1024" y="403"/>
                    <a:pt x="1210" y="652"/>
                    <a:pt x="1210" y="962"/>
                  </a:cubicBezTo>
                  <a:cubicBezTo>
                    <a:pt x="1210" y="1272"/>
                    <a:pt x="1024" y="1520"/>
                    <a:pt x="807" y="1520"/>
                  </a:cubicBezTo>
                  <a:cubicBezTo>
                    <a:pt x="590" y="1520"/>
                    <a:pt x="466" y="1272"/>
                    <a:pt x="466" y="962"/>
                  </a:cubicBezTo>
                  <a:cubicBezTo>
                    <a:pt x="466" y="652"/>
                    <a:pt x="621" y="403"/>
                    <a:pt x="807" y="403"/>
                  </a:cubicBezTo>
                  <a:close/>
                  <a:moveTo>
                    <a:pt x="807" y="0"/>
                  </a:moveTo>
                  <a:cubicBezTo>
                    <a:pt x="342" y="62"/>
                    <a:pt x="0" y="497"/>
                    <a:pt x="31" y="962"/>
                  </a:cubicBezTo>
                  <a:cubicBezTo>
                    <a:pt x="124" y="1331"/>
                    <a:pt x="447" y="1536"/>
                    <a:pt x="779" y="1536"/>
                  </a:cubicBezTo>
                  <a:cubicBezTo>
                    <a:pt x="1004" y="1536"/>
                    <a:pt x="1233" y="1442"/>
                    <a:pt x="1396" y="1241"/>
                  </a:cubicBezTo>
                  <a:cubicBezTo>
                    <a:pt x="1799" y="745"/>
                    <a:pt x="1458" y="0"/>
                    <a:pt x="8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3" name="Google Shape;13003;p24"/>
            <p:cNvSpPr/>
            <p:nvPr/>
          </p:nvSpPr>
          <p:spPr>
            <a:xfrm>
              <a:off x="5484675" y="3774150"/>
              <a:ext cx="148925" cy="68450"/>
            </a:xfrm>
            <a:custGeom>
              <a:avLst/>
              <a:gdLst/>
              <a:ahLst/>
              <a:cxnLst/>
              <a:rect l="l" t="t" r="r" b="b"/>
              <a:pathLst>
                <a:path w="5957" h="2738" extrusionOk="0">
                  <a:moveTo>
                    <a:pt x="5522" y="404"/>
                  </a:moveTo>
                  <a:lnTo>
                    <a:pt x="5522" y="1924"/>
                  </a:lnTo>
                  <a:lnTo>
                    <a:pt x="2606" y="1924"/>
                  </a:lnTo>
                  <a:cubicBezTo>
                    <a:pt x="2482" y="1924"/>
                    <a:pt x="2358" y="1986"/>
                    <a:pt x="2296" y="2079"/>
                  </a:cubicBezTo>
                  <a:lnTo>
                    <a:pt x="2172" y="2296"/>
                  </a:lnTo>
                  <a:lnTo>
                    <a:pt x="2048" y="2079"/>
                  </a:lnTo>
                  <a:cubicBezTo>
                    <a:pt x="1986" y="1986"/>
                    <a:pt x="1862" y="1924"/>
                    <a:pt x="1738" y="1924"/>
                  </a:cubicBezTo>
                  <a:lnTo>
                    <a:pt x="404" y="1924"/>
                  </a:lnTo>
                  <a:lnTo>
                    <a:pt x="404" y="404"/>
                  </a:lnTo>
                  <a:close/>
                  <a:moveTo>
                    <a:pt x="373" y="1"/>
                  </a:moveTo>
                  <a:cubicBezTo>
                    <a:pt x="156" y="1"/>
                    <a:pt x="0" y="156"/>
                    <a:pt x="0" y="373"/>
                  </a:cubicBezTo>
                  <a:lnTo>
                    <a:pt x="0" y="1955"/>
                  </a:lnTo>
                  <a:cubicBezTo>
                    <a:pt x="0" y="2172"/>
                    <a:pt x="156" y="2327"/>
                    <a:pt x="373" y="2327"/>
                  </a:cubicBezTo>
                  <a:lnTo>
                    <a:pt x="1707" y="2327"/>
                  </a:lnTo>
                  <a:lnTo>
                    <a:pt x="1831" y="2575"/>
                  </a:lnTo>
                  <a:cubicBezTo>
                    <a:pt x="1908" y="2684"/>
                    <a:pt x="2032" y="2738"/>
                    <a:pt x="2156" y="2738"/>
                  </a:cubicBezTo>
                  <a:cubicBezTo>
                    <a:pt x="2280" y="2738"/>
                    <a:pt x="2404" y="2684"/>
                    <a:pt x="2482" y="2575"/>
                  </a:cubicBezTo>
                  <a:lnTo>
                    <a:pt x="2637" y="2327"/>
                  </a:lnTo>
                  <a:lnTo>
                    <a:pt x="5553" y="2327"/>
                  </a:lnTo>
                  <a:cubicBezTo>
                    <a:pt x="5770" y="2327"/>
                    <a:pt x="5956" y="2172"/>
                    <a:pt x="5956" y="1955"/>
                  </a:cubicBezTo>
                  <a:lnTo>
                    <a:pt x="5956" y="373"/>
                  </a:lnTo>
                  <a:cubicBezTo>
                    <a:pt x="5956" y="156"/>
                    <a:pt x="5770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4" name="Google Shape;13004;p24"/>
            <p:cNvSpPr/>
            <p:nvPr/>
          </p:nvSpPr>
          <p:spPr>
            <a:xfrm>
              <a:off x="5621925" y="3889700"/>
              <a:ext cx="149700" cy="84550"/>
            </a:xfrm>
            <a:custGeom>
              <a:avLst/>
              <a:gdLst/>
              <a:ahLst/>
              <a:cxnLst/>
              <a:rect l="l" t="t" r="r" b="b"/>
              <a:pathLst>
                <a:path w="5988" h="3382" extrusionOk="0">
                  <a:moveTo>
                    <a:pt x="4375" y="466"/>
                  </a:moveTo>
                  <a:lnTo>
                    <a:pt x="4499" y="683"/>
                  </a:lnTo>
                  <a:cubicBezTo>
                    <a:pt x="4561" y="776"/>
                    <a:pt x="4685" y="838"/>
                    <a:pt x="4809" y="869"/>
                  </a:cubicBezTo>
                  <a:lnTo>
                    <a:pt x="5584" y="869"/>
                  </a:lnTo>
                  <a:lnTo>
                    <a:pt x="5584" y="2978"/>
                  </a:lnTo>
                  <a:lnTo>
                    <a:pt x="466" y="2978"/>
                  </a:lnTo>
                  <a:lnTo>
                    <a:pt x="466" y="869"/>
                  </a:lnTo>
                  <a:lnTo>
                    <a:pt x="3909" y="869"/>
                  </a:lnTo>
                  <a:cubicBezTo>
                    <a:pt x="4033" y="838"/>
                    <a:pt x="4157" y="776"/>
                    <a:pt x="4219" y="683"/>
                  </a:cubicBezTo>
                  <a:lnTo>
                    <a:pt x="4375" y="466"/>
                  </a:lnTo>
                  <a:close/>
                  <a:moveTo>
                    <a:pt x="4344" y="0"/>
                  </a:moveTo>
                  <a:cubicBezTo>
                    <a:pt x="4219" y="0"/>
                    <a:pt x="4095" y="62"/>
                    <a:pt x="4033" y="187"/>
                  </a:cubicBezTo>
                  <a:lnTo>
                    <a:pt x="3878" y="435"/>
                  </a:lnTo>
                  <a:lnTo>
                    <a:pt x="404" y="435"/>
                  </a:lnTo>
                  <a:cubicBezTo>
                    <a:pt x="187" y="435"/>
                    <a:pt x="1" y="590"/>
                    <a:pt x="1" y="807"/>
                  </a:cubicBezTo>
                  <a:lnTo>
                    <a:pt x="1" y="3009"/>
                  </a:lnTo>
                  <a:cubicBezTo>
                    <a:pt x="1" y="3226"/>
                    <a:pt x="187" y="3381"/>
                    <a:pt x="404" y="3381"/>
                  </a:cubicBezTo>
                  <a:lnTo>
                    <a:pt x="5584" y="3381"/>
                  </a:lnTo>
                  <a:cubicBezTo>
                    <a:pt x="5801" y="3381"/>
                    <a:pt x="5988" y="3226"/>
                    <a:pt x="5988" y="3009"/>
                  </a:cubicBezTo>
                  <a:lnTo>
                    <a:pt x="5988" y="807"/>
                  </a:lnTo>
                  <a:cubicBezTo>
                    <a:pt x="5988" y="590"/>
                    <a:pt x="5801" y="435"/>
                    <a:pt x="5584" y="435"/>
                  </a:cubicBezTo>
                  <a:lnTo>
                    <a:pt x="4809" y="435"/>
                  </a:lnTo>
                  <a:lnTo>
                    <a:pt x="4654" y="187"/>
                  </a:lnTo>
                  <a:cubicBezTo>
                    <a:pt x="4592" y="62"/>
                    <a:pt x="4468" y="0"/>
                    <a:pt x="4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5" name="Google Shape;13005;p24"/>
            <p:cNvSpPr/>
            <p:nvPr/>
          </p:nvSpPr>
          <p:spPr>
            <a:xfrm>
              <a:off x="5643650" y="3923050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18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8" y="403"/>
                  </a:cubicBezTo>
                  <a:lnTo>
                    <a:pt x="1675" y="403"/>
                  </a:lnTo>
                  <a:cubicBezTo>
                    <a:pt x="1800" y="403"/>
                    <a:pt x="1893" y="310"/>
                    <a:pt x="1893" y="217"/>
                  </a:cubicBezTo>
                  <a:cubicBezTo>
                    <a:pt x="1893" y="93"/>
                    <a:pt x="1800" y="0"/>
                    <a:pt x="16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6" name="Google Shape;13006;p24"/>
            <p:cNvSpPr/>
            <p:nvPr/>
          </p:nvSpPr>
          <p:spPr>
            <a:xfrm>
              <a:off x="5642100" y="3941650"/>
              <a:ext cx="108600" cy="10875"/>
            </a:xfrm>
            <a:custGeom>
              <a:avLst/>
              <a:gdLst/>
              <a:ahLst/>
              <a:cxnLst/>
              <a:rect l="l" t="t" r="r" b="b"/>
              <a:pathLst>
                <a:path w="4344" h="435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4064" y="435"/>
                  </a:lnTo>
                  <a:cubicBezTo>
                    <a:pt x="4343" y="435"/>
                    <a:pt x="4343" y="1"/>
                    <a:pt x="40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07" name="Google Shape;13007;p24"/>
            <p:cNvSpPr/>
            <p:nvPr/>
          </p:nvSpPr>
          <p:spPr>
            <a:xfrm>
              <a:off x="5508725" y="3796650"/>
              <a:ext cx="100825" cy="10100"/>
            </a:xfrm>
            <a:custGeom>
              <a:avLst/>
              <a:gdLst/>
              <a:ahLst/>
              <a:cxnLst/>
              <a:rect l="l" t="t" r="r" b="b"/>
              <a:pathLst>
                <a:path w="4033" h="404" extrusionOk="0">
                  <a:moveTo>
                    <a:pt x="186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62" y="403"/>
                    <a:pt x="186" y="403"/>
                  </a:cubicBezTo>
                  <a:lnTo>
                    <a:pt x="3815" y="403"/>
                  </a:lnTo>
                  <a:cubicBezTo>
                    <a:pt x="3940" y="403"/>
                    <a:pt x="4033" y="310"/>
                    <a:pt x="4033" y="186"/>
                  </a:cubicBezTo>
                  <a:cubicBezTo>
                    <a:pt x="4033" y="93"/>
                    <a:pt x="3940" y="0"/>
                    <a:pt x="3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08" name="Google Shape;13008;p24"/>
          <p:cNvGrpSpPr/>
          <p:nvPr/>
        </p:nvGrpSpPr>
        <p:grpSpPr>
          <a:xfrm>
            <a:off x="6273595" y="2868454"/>
            <a:ext cx="352100" cy="348625"/>
            <a:chOff x="5456750" y="2492275"/>
            <a:chExt cx="352100" cy="348625"/>
          </a:xfrm>
        </p:grpSpPr>
        <p:sp>
          <p:nvSpPr>
            <p:cNvPr id="13009" name="Google Shape;13009;p24"/>
            <p:cNvSpPr/>
            <p:nvPr/>
          </p:nvSpPr>
          <p:spPr>
            <a:xfrm>
              <a:off x="5559125" y="2556650"/>
              <a:ext cx="113250" cy="10100"/>
            </a:xfrm>
            <a:custGeom>
              <a:avLst/>
              <a:gdLst/>
              <a:ahLst/>
              <a:cxnLst/>
              <a:rect l="l" t="t" r="r" b="b"/>
              <a:pathLst>
                <a:path w="4530" h="404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4312" y="404"/>
                  </a:lnTo>
                  <a:cubicBezTo>
                    <a:pt x="4436" y="404"/>
                    <a:pt x="4529" y="311"/>
                    <a:pt x="4529" y="218"/>
                  </a:cubicBezTo>
                  <a:cubicBezTo>
                    <a:pt x="4529" y="94"/>
                    <a:pt x="4436" y="1"/>
                    <a:pt x="43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0" name="Google Shape;13010;p24"/>
            <p:cNvSpPr/>
            <p:nvPr/>
          </p:nvSpPr>
          <p:spPr>
            <a:xfrm>
              <a:off x="5541275" y="2586900"/>
              <a:ext cx="150475" cy="10100"/>
            </a:xfrm>
            <a:custGeom>
              <a:avLst/>
              <a:gdLst/>
              <a:ahLst/>
              <a:cxnLst/>
              <a:rect l="l" t="t" r="r" b="b"/>
              <a:pathLst>
                <a:path w="6019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6019" y="404"/>
                    <a:pt x="6019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1" name="Google Shape;13011;p24"/>
            <p:cNvSpPr/>
            <p:nvPr/>
          </p:nvSpPr>
          <p:spPr>
            <a:xfrm>
              <a:off x="5541275" y="2614025"/>
              <a:ext cx="148150" cy="10125"/>
            </a:xfrm>
            <a:custGeom>
              <a:avLst/>
              <a:gdLst/>
              <a:ahLst/>
              <a:cxnLst/>
              <a:rect l="l" t="t" r="r" b="b"/>
              <a:pathLst>
                <a:path w="5926" h="405" extrusionOk="0">
                  <a:moveTo>
                    <a:pt x="218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5739" y="404"/>
                  </a:lnTo>
                  <a:cubicBezTo>
                    <a:pt x="5832" y="404"/>
                    <a:pt x="5926" y="311"/>
                    <a:pt x="5926" y="187"/>
                  </a:cubicBezTo>
                  <a:cubicBezTo>
                    <a:pt x="5926" y="94"/>
                    <a:pt x="5832" y="1"/>
                    <a:pt x="5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2" name="Google Shape;13012;p24"/>
            <p:cNvSpPr/>
            <p:nvPr/>
          </p:nvSpPr>
          <p:spPr>
            <a:xfrm>
              <a:off x="5540825" y="2640925"/>
              <a:ext cx="148600" cy="10475"/>
            </a:xfrm>
            <a:custGeom>
              <a:avLst/>
              <a:gdLst/>
              <a:ahLst/>
              <a:cxnLst/>
              <a:rect l="l" t="t" r="r" b="b"/>
              <a:pathLst>
                <a:path w="5944" h="419" extrusionOk="0">
                  <a:moveTo>
                    <a:pt x="183" y="0"/>
                  </a:moveTo>
                  <a:cubicBezTo>
                    <a:pt x="0" y="0"/>
                    <a:pt x="6" y="419"/>
                    <a:pt x="199" y="419"/>
                  </a:cubicBezTo>
                  <a:cubicBezTo>
                    <a:pt x="210" y="419"/>
                    <a:pt x="223" y="417"/>
                    <a:pt x="236" y="414"/>
                  </a:cubicBezTo>
                  <a:lnTo>
                    <a:pt x="5757" y="414"/>
                  </a:lnTo>
                  <a:cubicBezTo>
                    <a:pt x="5944" y="321"/>
                    <a:pt x="5944" y="73"/>
                    <a:pt x="5757" y="11"/>
                  </a:cubicBezTo>
                  <a:lnTo>
                    <a:pt x="236" y="11"/>
                  </a:lnTo>
                  <a:cubicBezTo>
                    <a:pt x="217" y="3"/>
                    <a:pt x="199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3" name="Google Shape;13013;p24"/>
            <p:cNvSpPr/>
            <p:nvPr/>
          </p:nvSpPr>
          <p:spPr>
            <a:xfrm>
              <a:off x="5456750" y="2492275"/>
              <a:ext cx="352100" cy="348625"/>
            </a:xfrm>
            <a:custGeom>
              <a:avLst/>
              <a:gdLst/>
              <a:ahLst/>
              <a:cxnLst/>
              <a:rect l="l" t="t" r="r" b="b"/>
              <a:pathLst>
                <a:path w="14084" h="13945" extrusionOk="0">
                  <a:moveTo>
                    <a:pt x="6158" y="404"/>
                  </a:moveTo>
                  <a:cubicBezTo>
                    <a:pt x="6251" y="404"/>
                    <a:pt x="6344" y="435"/>
                    <a:pt x="6422" y="497"/>
                  </a:cubicBezTo>
                  <a:lnTo>
                    <a:pt x="7166" y="1087"/>
                  </a:lnTo>
                  <a:lnTo>
                    <a:pt x="5150" y="1087"/>
                  </a:lnTo>
                  <a:lnTo>
                    <a:pt x="5894" y="497"/>
                  </a:lnTo>
                  <a:cubicBezTo>
                    <a:pt x="5972" y="435"/>
                    <a:pt x="6065" y="404"/>
                    <a:pt x="6158" y="404"/>
                  </a:cubicBezTo>
                  <a:close/>
                  <a:moveTo>
                    <a:pt x="11106" y="4189"/>
                  </a:moveTo>
                  <a:lnTo>
                    <a:pt x="11819" y="4778"/>
                  </a:lnTo>
                  <a:lnTo>
                    <a:pt x="11106" y="5367"/>
                  </a:lnTo>
                  <a:lnTo>
                    <a:pt x="11106" y="4189"/>
                  </a:lnTo>
                  <a:close/>
                  <a:moveTo>
                    <a:pt x="1366" y="4064"/>
                  </a:moveTo>
                  <a:lnTo>
                    <a:pt x="1366" y="5491"/>
                  </a:lnTo>
                  <a:lnTo>
                    <a:pt x="497" y="4778"/>
                  </a:lnTo>
                  <a:lnTo>
                    <a:pt x="1366" y="4064"/>
                  </a:lnTo>
                  <a:close/>
                  <a:moveTo>
                    <a:pt x="11912" y="5212"/>
                  </a:moveTo>
                  <a:lnTo>
                    <a:pt x="11912" y="9958"/>
                  </a:lnTo>
                  <a:cubicBezTo>
                    <a:pt x="11819" y="9927"/>
                    <a:pt x="11726" y="9927"/>
                    <a:pt x="11602" y="9927"/>
                  </a:cubicBezTo>
                  <a:cubicBezTo>
                    <a:pt x="11168" y="9927"/>
                    <a:pt x="10764" y="10051"/>
                    <a:pt x="10392" y="10330"/>
                  </a:cubicBezTo>
                  <a:lnTo>
                    <a:pt x="7756" y="8779"/>
                  </a:lnTo>
                  <a:lnTo>
                    <a:pt x="11912" y="5212"/>
                  </a:lnTo>
                  <a:close/>
                  <a:moveTo>
                    <a:pt x="373" y="5212"/>
                  </a:moveTo>
                  <a:lnTo>
                    <a:pt x="4561" y="8779"/>
                  </a:lnTo>
                  <a:lnTo>
                    <a:pt x="373" y="11261"/>
                  </a:lnTo>
                  <a:lnTo>
                    <a:pt x="373" y="5212"/>
                  </a:lnTo>
                  <a:close/>
                  <a:moveTo>
                    <a:pt x="11589" y="10334"/>
                  </a:moveTo>
                  <a:cubicBezTo>
                    <a:pt x="12414" y="10334"/>
                    <a:pt x="13215" y="10974"/>
                    <a:pt x="13215" y="11943"/>
                  </a:cubicBezTo>
                  <a:cubicBezTo>
                    <a:pt x="13215" y="12812"/>
                    <a:pt x="12502" y="13525"/>
                    <a:pt x="11602" y="13556"/>
                  </a:cubicBezTo>
                  <a:cubicBezTo>
                    <a:pt x="10175" y="13556"/>
                    <a:pt x="9462" y="11819"/>
                    <a:pt x="10485" y="10796"/>
                  </a:cubicBezTo>
                  <a:cubicBezTo>
                    <a:pt x="10804" y="10477"/>
                    <a:pt x="11199" y="10334"/>
                    <a:pt x="11589" y="10334"/>
                  </a:cubicBezTo>
                  <a:close/>
                  <a:moveTo>
                    <a:pt x="6201" y="1"/>
                  </a:moveTo>
                  <a:cubicBezTo>
                    <a:pt x="6019" y="1"/>
                    <a:pt x="5832" y="63"/>
                    <a:pt x="5677" y="187"/>
                  </a:cubicBezTo>
                  <a:lnTo>
                    <a:pt x="4530" y="1087"/>
                  </a:lnTo>
                  <a:lnTo>
                    <a:pt x="4126" y="1087"/>
                  </a:lnTo>
                  <a:cubicBezTo>
                    <a:pt x="3847" y="1087"/>
                    <a:pt x="3847" y="1490"/>
                    <a:pt x="4126" y="1490"/>
                  </a:cubicBezTo>
                  <a:lnTo>
                    <a:pt x="10516" y="1490"/>
                  </a:lnTo>
                  <a:cubicBezTo>
                    <a:pt x="10640" y="1490"/>
                    <a:pt x="10733" y="1583"/>
                    <a:pt x="10733" y="1707"/>
                  </a:cubicBezTo>
                  <a:lnTo>
                    <a:pt x="10733" y="5677"/>
                  </a:lnTo>
                  <a:lnTo>
                    <a:pt x="10733" y="5709"/>
                  </a:lnTo>
                  <a:lnTo>
                    <a:pt x="7414" y="8562"/>
                  </a:lnTo>
                  <a:lnTo>
                    <a:pt x="6453" y="7973"/>
                  </a:lnTo>
                  <a:cubicBezTo>
                    <a:pt x="6375" y="7926"/>
                    <a:pt x="6282" y="7903"/>
                    <a:pt x="6189" y="7903"/>
                  </a:cubicBezTo>
                  <a:cubicBezTo>
                    <a:pt x="6096" y="7903"/>
                    <a:pt x="6003" y="7926"/>
                    <a:pt x="5925" y="7973"/>
                  </a:cubicBezTo>
                  <a:lnTo>
                    <a:pt x="4964" y="8562"/>
                  </a:lnTo>
                  <a:lnTo>
                    <a:pt x="1800" y="5833"/>
                  </a:lnTo>
                  <a:lnTo>
                    <a:pt x="1800" y="1707"/>
                  </a:lnTo>
                  <a:cubicBezTo>
                    <a:pt x="1800" y="1583"/>
                    <a:pt x="1893" y="1490"/>
                    <a:pt x="2017" y="1490"/>
                  </a:cubicBezTo>
                  <a:lnTo>
                    <a:pt x="3320" y="1490"/>
                  </a:lnTo>
                  <a:cubicBezTo>
                    <a:pt x="3568" y="1490"/>
                    <a:pt x="3568" y="1087"/>
                    <a:pt x="3320" y="1087"/>
                  </a:cubicBezTo>
                  <a:lnTo>
                    <a:pt x="2017" y="1087"/>
                  </a:lnTo>
                  <a:cubicBezTo>
                    <a:pt x="2000" y="1085"/>
                    <a:pt x="1982" y="1084"/>
                    <a:pt x="1965" y="1084"/>
                  </a:cubicBezTo>
                  <a:cubicBezTo>
                    <a:pt x="1648" y="1084"/>
                    <a:pt x="1397" y="1354"/>
                    <a:pt x="1397" y="1707"/>
                  </a:cubicBezTo>
                  <a:lnTo>
                    <a:pt x="1397" y="3568"/>
                  </a:lnTo>
                  <a:lnTo>
                    <a:pt x="94" y="4592"/>
                  </a:lnTo>
                  <a:cubicBezTo>
                    <a:pt x="32" y="4623"/>
                    <a:pt x="1" y="4685"/>
                    <a:pt x="1" y="4747"/>
                  </a:cubicBezTo>
                  <a:lnTo>
                    <a:pt x="1" y="11633"/>
                  </a:lnTo>
                  <a:cubicBezTo>
                    <a:pt x="1" y="12160"/>
                    <a:pt x="435" y="12626"/>
                    <a:pt x="993" y="12626"/>
                  </a:cubicBezTo>
                  <a:lnTo>
                    <a:pt x="4654" y="12626"/>
                  </a:lnTo>
                  <a:cubicBezTo>
                    <a:pt x="4902" y="12626"/>
                    <a:pt x="4902" y="12191"/>
                    <a:pt x="4654" y="12191"/>
                  </a:cubicBezTo>
                  <a:lnTo>
                    <a:pt x="993" y="12191"/>
                  </a:lnTo>
                  <a:cubicBezTo>
                    <a:pt x="714" y="12191"/>
                    <a:pt x="466" y="12005"/>
                    <a:pt x="435" y="11726"/>
                  </a:cubicBezTo>
                  <a:lnTo>
                    <a:pt x="6112" y="8345"/>
                  </a:lnTo>
                  <a:cubicBezTo>
                    <a:pt x="6143" y="8330"/>
                    <a:pt x="6166" y="8322"/>
                    <a:pt x="6185" y="8322"/>
                  </a:cubicBezTo>
                  <a:cubicBezTo>
                    <a:pt x="6205" y="8322"/>
                    <a:pt x="6220" y="8330"/>
                    <a:pt x="6236" y="8345"/>
                  </a:cubicBezTo>
                  <a:lnTo>
                    <a:pt x="10113" y="10641"/>
                  </a:lnTo>
                  <a:cubicBezTo>
                    <a:pt x="9803" y="10982"/>
                    <a:pt x="9648" y="11447"/>
                    <a:pt x="9648" y="11943"/>
                  </a:cubicBezTo>
                  <a:cubicBezTo>
                    <a:pt x="9648" y="12036"/>
                    <a:pt x="9648" y="12098"/>
                    <a:pt x="9648" y="12191"/>
                  </a:cubicBezTo>
                  <a:lnTo>
                    <a:pt x="5460" y="12191"/>
                  </a:lnTo>
                  <a:cubicBezTo>
                    <a:pt x="5181" y="12191"/>
                    <a:pt x="5181" y="12626"/>
                    <a:pt x="5460" y="12626"/>
                  </a:cubicBezTo>
                  <a:lnTo>
                    <a:pt x="9741" y="12626"/>
                  </a:lnTo>
                  <a:cubicBezTo>
                    <a:pt x="10047" y="13468"/>
                    <a:pt x="10827" y="13945"/>
                    <a:pt x="11627" y="13945"/>
                  </a:cubicBezTo>
                  <a:cubicBezTo>
                    <a:pt x="12122" y="13945"/>
                    <a:pt x="12625" y="13762"/>
                    <a:pt x="13029" y="13370"/>
                  </a:cubicBezTo>
                  <a:cubicBezTo>
                    <a:pt x="14084" y="12347"/>
                    <a:pt x="13711" y="10610"/>
                    <a:pt x="12346" y="10082"/>
                  </a:cubicBezTo>
                  <a:lnTo>
                    <a:pt x="12346" y="4747"/>
                  </a:lnTo>
                  <a:cubicBezTo>
                    <a:pt x="12346" y="4685"/>
                    <a:pt x="12315" y="4623"/>
                    <a:pt x="12284" y="4592"/>
                  </a:cubicBezTo>
                  <a:lnTo>
                    <a:pt x="11168" y="3723"/>
                  </a:lnTo>
                  <a:cubicBezTo>
                    <a:pt x="11137" y="3692"/>
                    <a:pt x="11137" y="3692"/>
                    <a:pt x="11106" y="3692"/>
                  </a:cubicBezTo>
                  <a:lnTo>
                    <a:pt x="11106" y="1707"/>
                  </a:lnTo>
                  <a:cubicBezTo>
                    <a:pt x="11106" y="1366"/>
                    <a:pt x="10826" y="1087"/>
                    <a:pt x="10485" y="1087"/>
                  </a:cubicBezTo>
                  <a:lnTo>
                    <a:pt x="7849" y="1087"/>
                  </a:lnTo>
                  <a:cubicBezTo>
                    <a:pt x="7787" y="1087"/>
                    <a:pt x="6701" y="187"/>
                    <a:pt x="6701" y="187"/>
                  </a:cubicBezTo>
                  <a:cubicBezTo>
                    <a:pt x="6561" y="63"/>
                    <a:pt x="6383" y="1"/>
                    <a:pt x="62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4" name="Google Shape;13014;p24"/>
            <p:cNvSpPr/>
            <p:nvPr/>
          </p:nvSpPr>
          <p:spPr>
            <a:xfrm>
              <a:off x="5734375" y="2771450"/>
              <a:ext cx="21750" cy="38625"/>
            </a:xfrm>
            <a:custGeom>
              <a:avLst/>
              <a:gdLst/>
              <a:ahLst/>
              <a:cxnLst/>
              <a:rect l="l" t="t" r="r" b="b"/>
              <a:pathLst>
                <a:path w="870" h="1545" extrusionOk="0">
                  <a:moveTo>
                    <a:pt x="652" y="1"/>
                  </a:moveTo>
                  <a:lnTo>
                    <a:pt x="652" y="32"/>
                  </a:lnTo>
                  <a:lnTo>
                    <a:pt x="280" y="32"/>
                  </a:lnTo>
                  <a:cubicBezTo>
                    <a:pt x="1" y="32"/>
                    <a:pt x="1" y="435"/>
                    <a:pt x="280" y="435"/>
                  </a:cubicBezTo>
                  <a:lnTo>
                    <a:pt x="466" y="435"/>
                  </a:lnTo>
                  <a:lnTo>
                    <a:pt x="466" y="1335"/>
                  </a:lnTo>
                  <a:cubicBezTo>
                    <a:pt x="466" y="1474"/>
                    <a:pt x="567" y="1544"/>
                    <a:pt x="668" y="1544"/>
                  </a:cubicBezTo>
                  <a:cubicBezTo>
                    <a:pt x="768" y="1544"/>
                    <a:pt x="869" y="1474"/>
                    <a:pt x="869" y="1335"/>
                  </a:cubicBezTo>
                  <a:lnTo>
                    <a:pt x="869" y="218"/>
                  </a:lnTo>
                  <a:cubicBezTo>
                    <a:pt x="869" y="94"/>
                    <a:pt x="776" y="1"/>
                    <a:pt x="65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15" name="Google Shape;13015;p24"/>
          <p:cNvGrpSpPr/>
          <p:nvPr/>
        </p:nvGrpSpPr>
        <p:grpSpPr>
          <a:xfrm>
            <a:off x="7090933" y="2868279"/>
            <a:ext cx="186150" cy="348975"/>
            <a:chOff x="5534300" y="1923875"/>
            <a:chExt cx="186150" cy="348975"/>
          </a:xfrm>
        </p:grpSpPr>
        <p:sp>
          <p:nvSpPr>
            <p:cNvPr id="13016" name="Google Shape;13016;p24"/>
            <p:cNvSpPr/>
            <p:nvPr/>
          </p:nvSpPr>
          <p:spPr>
            <a:xfrm>
              <a:off x="5534300" y="1923875"/>
              <a:ext cx="186150" cy="348975"/>
            </a:xfrm>
            <a:custGeom>
              <a:avLst/>
              <a:gdLst/>
              <a:ahLst/>
              <a:cxnLst/>
              <a:rect l="l" t="t" r="r" b="b"/>
              <a:pathLst>
                <a:path w="7446" h="13959" extrusionOk="0">
                  <a:moveTo>
                    <a:pt x="6794" y="403"/>
                  </a:moveTo>
                  <a:cubicBezTo>
                    <a:pt x="6918" y="403"/>
                    <a:pt x="7042" y="527"/>
                    <a:pt x="7042" y="651"/>
                  </a:cubicBezTo>
                  <a:lnTo>
                    <a:pt x="7042" y="1427"/>
                  </a:lnTo>
                  <a:lnTo>
                    <a:pt x="404" y="1427"/>
                  </a:lnTo>
                  <a:lnTo>
                    <a:pt x="404" y="651"/>
                  </a:lnTo>
                  <a:cubicBezTo>
                    <a:pt x="404" y="527"/>
                    <a:pt x="497" y="403"/>
                    <a:pt x="652" y="403"/>
                  </a:cubicBezTo>
                  <a:close/>
                  <a:moveTo>
                    <a:pt x="652" y="0"/>
                  </a:moveTo>
                  <a:cubicBezTo>
                    <a:pt x="280" y="0"/>
                    <a:pt x="1" y="279"/>
                    <a:pt x="1" y="651"/>
                  </a:cubicBezTo>
                  <a:lnTo>
                    <a:pt x="1" y="3350"/>
                  </a:lnTo>
                  <a:cubicBezTo>
                    <a:pt x="1" y="3474"/>
                    <a:pt x="94" y="3567"/>
                    <a:pt x="187" y="3567"/>
                  </a:cubicBezTo>
                  <a:cubicBezTo>
                    <a:pt x="311" y="3567"/>
                    <a:pt x="404" y="3474"/>
                    <a:pt x="404" y="3350"/>
                  </a:cubicBezTo>
                  <a:lnTo>
                    <a:pt x="404" y="1830"/>
                  </a:lnTo>
                  <a:lnTo>
                    <a:pt x="7042" y="1830"/>
                  </a:lnTo>
                  <a:lnTo>
                    <a:pt x="7042" y="12128"/>
                  </a:lnTo>
                  <a:lnTo>
                    <a:pt x="4561" y="12128"/>
                  </a:lnTo>
                  <a:cubicBezTo>
                    <a:pt x="4436" y="12128"/>
                    <a:pt x="4343" y="12222"/>
                    <a:pt x="4343" y="12315"/>
                  </a:cubicBezTo>
                  <a:cubicBezTo>
                    <a:pt x="4343" y="12439"/>
                    <a:pt x="4436" y="12532"/>
                    <a:pt x="4561" y="12532"/>
                  </a:cubicBezTo>
                  <a:lnTo>
                    <a:pt x="7042" y="12532"/>
                  </a:lnTo>
                  <a:lnTo>
                    <a:pt x="7042" y="13307"/>
                  </a:lnTo>
                  <a:cubicBezTo>
                    <a:pt x="7042" y="13431"/>
                    <a:pt x="6918" y="13555"/>
                    <a:pt x="6794" y="13555"/>
                  </a:cubicBezTo>
                  <a:lnTo>
                    <a:pt x="652" y="13555"/>
                  </a:lnTo>
                  <a:cubicBezTo>
                    <a:pt x="497" y="13555"/>
                    <a:pt x="404" y="13431"/>
                    <a:pt x="404" y="13307"/>
                  </a:cubicBezTo>
                  <a:lnTo>
                    <a:pt x="404" y="12532"/>
                  </a:lnTo>
                  <a:lnTo>
                    <a:pt x="3754" y="12532"/>
                  </a:lnTo>
                  <a:cubicBezTo>
                    <a:pt x="3847" y="12532"/>
                    <a:pt x="3940" y="12439"/>
                    <a:pt x="3940" y="12315"/>
                  </a:cubicBezTo>
                  <a:cubicBezTo>
                    <a:pt x="3940" y="12222"/>
                    <a:pt x="3847" y="12128"/>
                    <a:pt x="3754" y="12128"/>
                  </a:cubicBezTo>
                  <a:lnTo>
                    <a:pt x="404" y="12128"/>
                  </a:lnTo>
                  <a:lnTo>
                    <a:pt x="404" y="4157"/>
                  </a:lnTo>
                  <a:cubicBezTo>
                    <a:pt x="404" y="4064"/>
                    <a:pt x="311" y="3970"/>
                    <a:pt x="187" y="3970"/>
                  </a:cubicBezTo>
                  <a:cubicBezTo>
                    <a:pt x="94" y="3970"/>
                    <a:pt x="1" y="4064"/>
                    <a:pt x="1" y="4157"/>
                  </a:cubicBezTo>
                  <a:lnTo>
                    <a:pt x="1" y="13307"/>
                  </a:lnTo>
                  <a:cubicBezTo>
                    <a:pt x="1" y="13679"/>
                    <a:pt x="280" y="13959"/>
                    <a:pt x="652" y="13959"/>
                  </a:cubicBezTo>
                  <a:lnTo>
                    <a:pt x="6794" y="13959"/>
                  </a:lnTo>
                  <a:cubicBezTo>
                    <a:pt x="7166" y="13959"/>
                    <a:pt x="7445" y="13679"/>
                    <a:pt x="7445" y="13307"/>
                  </a:cubicBezTo>
                  <a:lnTo>
                    <a:pt x="7445" y="651"/>
                  </a:lnTo>
                  <a:cubicBezTo>
                    <a:pt x="7445" y="279"/>
                    <a:pt x="7166" y="0"/>
                    <a:pt x="67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7" name="Google Shape;13017;p24"/>
            <p:cNvSpPr/>
            <p:nvPr/>
          </p:nvSpPr>
          <p:spPr>
            <a:xfrm>
              <a:off x="5564550" y="1984350"/>
              <a:ext cx="127200" cy="159775"/>
            </a:xfrm>
            <a:custGeom>
              <a:avLst/>
              <a:gdLst/>
              <a:ahLst/>
              <a:cxnLst/>
              <a:rect l="l" t="t" r="r" b="b"/>
              <a:pathLst>
                <a:path w="5088" h="6391" extrusionOk="0">
                  <a:moveTo>
                    <a:pt x="4622" y="404"/>
                  </a:moveTo>
                  <a:cubicBezTo>
                    <a:pt x="4653" y="404"/>
                    <a:pt x="4653" y="435"/>
                    <a:pt x="4653" y="435"/>
                  </a:cubicBezTo>
                  <a:lnTo>
                    <a:pt x="4653" y="5956"/>
                  </a:lnTo>
                  <a:lnTo>
                    <a:pt x="435" y="5956"/>
                  </a:lnTo>
                  <a:lnTo>
                    <a:pt x="435" y="435"/>
                  </a:lnTo>
                  <a:cubicBezTo>
                    <a:pt x="404" y="435"/>
                    <a:pt x="404" y="404"/>
                    <a:pt x="435" y="404"/>
                  </a:cubicBezTo>
                  <a:close/>
                  <a:moveTo>
                    <a:pt x="435" y="0"/>
                  </a:moveTo>
                  <a:cubicBezTo>
                    <a:pt x="187" y="0"/>
                    <a:pt x="0" y="187"/>
                    <a:pt x="0" y="435"/>
                  </a:cubicBezTo>
                  <a:lnTo>
                    <a:pt x="0" y="5956"/>
                  </a:lnTo>
                  <a:cubicBezTo>
                    <a:pt x="0" y="6173"/>
                    <a:pt x="187" y="6390"/>
                    <a:pt x="435" y="6390"/>
                  </a:cubicBezTo>
                  <a:lnTo>
                    <a:pt x="4653" y="6390"/>
                  </a:lnTo>
                  <a:cubicBezTo>
                    <a:pt x="4870" y="6390"/>
                    <a:pt x="5088" y="6173"/>
                    <a:pt x="5088" y="5956"/>
                  </a:cubicBezTo>
                  <a:lnTo>
                    <a:pt x="5088" y="435"/>
                  </a:lnTo>
                  <a:cubicBezTo>
                    <a:pt x="5088" y="187"/>
                    <a:pt x="4870" y="0"/>
                    <a:pt x="46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8" name="Google Shape;13018;p24"/>
            <p:cNvSpPr/>
            <p:nvPr/>
          </p:nvSpPr>
          <p:spPr>
            <a:xfrm>
              <a:off x="5589375" y="2013050"/>
              <a:ext cx="39575" cy="10100"/>
            </a:xfrm>
            <a:custGeom>
              <a:avLst/>
              <a:gdLst/>
              <a:ahLst/>
              <a:cxnLst/>
              <a:rect l="l" t="t" r="r" b="b"/>
              <a:pathLst>
                <a:path w="158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303" y="403"/>
                  </a:lnTo>
                  <a:cubicBezTo>
                    <a:pt x="1582" y="403"/>
                    <a:pt x="1582" y="0"/>
                    <a:pt x="13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19" name="Google Shape;13019;p24"/>
            <p:cNvSpPr/>
            <p:nvPr/>
          </p:nvSpPr>
          <p:spPr>
            <a:xfrm>
              <a:off x="5591700" y="2036300"/>
              <a:ext cx="72900" cy="10125"/>
            </a:xfrm>
            <a:custGeom>
              <a:avLst/>
              <a:gdLst/>
              <a:ahLst/>
              <a:cxnLst/>
              <a:rect l="l" t="t" r="r" b="b"/>
              <a:pathLst>
                <a:path w="2916" h="405" extrusionOk="0">
                  <a:moveTo>
                    <a:pt x="186" y="1"/>
                  </a:moveTo>
                  <a:cubicBezTo>
                    <a:pt x="0" y="63"/>
                    <a:pt x="0" y="342"/>
                    <a:pt x="186" y="404"/>
                  </a:cubicBezTo>
                  <a:lnTo>
                    <a:pt x="2730" y="404"/>
                  </a:lnTo>
                  <a:cubicBezTo>
                    <a:pt x="2916" y="342"/>
                    <a:pt x="2916" y="63"/>
                    <a:pt x="27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0" name="Google Shape;13020;p24"/>
            <p:cNvSpPr/>
            <p:nvPr/>
          </p:nvSpPr>
          <p:spPr>
            <a:xfrm>
              <a:off x="5591700" y="2059575"/>
              <a:ext cx="72900" cy="10100"/>
            </a:xfrm>
            <a:custGeom>
              <a:avLst/>
              <a:gdLst/>
              <a:ahLst/>
              <a:cxnLst/>
              <a:rect l="l" t="t" r="r" b="b"/>
              <a:pathLst>
                <a:path w="2916" h="404" extrusionOk="0">
                  <a:moveTo>
                    <a:pt x="186" y="0"/>
                  </a:moveTo>
                  <a:cubicBezTo>
                    <a:pt x="0" y="62"/>
                    <a:pt x="0" y="311"/>
                    <a:pt x="186" y="404"/>
                  </a:cubicBezTo>
                  <a:lnTo>
                    <a:pt x="2730" y="404"/>
                  </a:lnTo>
                  <a:cubicBezTo>
                    <a:pt x="2916" y="311"/>
                    <a:pt x="2916" y="62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1" name="Google Shape;13021;p24"/>
            <p:cNvSpPr/>
            <p:nvPr/>
          </p:nvSpPr>
          <p:spPr>
            <a:xfrm>
              <a:off x="5590925" y="2081275"/>
              <a:ext cx="73675" cy="10125"/>
            </a:xfrm>
            <a:custGeom>
              <a:avLst/>
              <a:gdLst/>
              <a:ahLst/>
              <a:cxnLst/>
              <a:rect l="l" t="t" r="r" b="b"/>
              <a:pathLst>
                <a:path w="2947" h="405" extrusionOk="0">
                  <a:moveTo>
                    <a:pt x="217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761" y="404"/>
                  </a:lnTo>
                  <a:cubicBezTo>
                    <a:pt x="2854" y="404"/>
                    <a:pt x="2947" y="311"/>
                    <a:pt x="2947" y="218"/>
                  </a:cubicBezTo>
                  <a:cubicBezTo>
                    <a:pt x="2947" y="94"/>
                    <a:pt x="2854" y="1"/>
                    <a:pt x="27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2" name="Google Shape;13022;p24"/>
            <p:cNvSpPr/>
            <p:nvPr/>
          </p:nvSpPr>
          <p:spPr>
            <a:xfrm>
              <a:off x="5589375" y="2103775"/>
              <a:ext cx="76775" cy="10875"/>
            </a:xfrm>
            <a:custGeom>
              <a:avLst/>
              <a:gdLst/>
              <a:ahLst/>
              <a:cxnLst/>
              <a:rect l="l" t="t" r="r" b="b"/>
              <a:pathLst>
                <a:path w="3071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823" y="435"/>
                  </a:lnTo>
                  <a:cubicBezTo>
                    <a:pt x="3071" y="435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3" name="Google Shape;13023;p24"/>
            <p:cNvSpPr/>
            <p:nvPr/>
          </p:nvSpPr>
          <p:spPr>
            <a:xfrm>
              <a:off x="5556800" y="2155925"/>
              <a:ext cx="141750" cy="57600"/>
            </a:xfrm>
            <a:custGeom>
              <a:avLst/>
              <a:gdLst/>
              <a:ahLst/>
              <a:cxnLst/>
              <a:rect l="l" t="t" r="r" b="b"/>
              <a:pathLst>
                <a:path w="5670" h="2304" extrusionOk="0">
                  <a:moveTo>
                    <a:pt x="1496" y="426"/>
                  </a:moveTo>
                  <a:cubicBezTo>
                    <a:pt x="2153" y="426"/>
                    <a:pt x="2473" y="1212"/>
                    <a:pt x="2017" y="1699"/>
                  </a:cubicBezTo>
                  <a:cubicBezTo>
                    <a:pt x="1869" y="1847"/>
                    <a:pt x="1683" y="1913"/>
                    <a:pt x="1500" y="1913"/>
                  </a:cubicBezTo>
                  <a:cubicBezTo>
                    <a:pt x="1107" y="1913"/>
                    <a:pt x="724" y="1606"/>
                    <a:pt x="745" y="1140"/>
                  </a:cubicBezTo>
                  <a:cubicBezTo>
                    <a:pt x="745" y="737"/>
                    <a:pt x="1055" y="427"/>
                    <a:pt x="1458" y="427"/>
                  </a:cubicBezTo>
                  <a:cubicBezTo>
                    <a:pt x="1471" y="426"/>
                    <a:pt x="1484" y="426"/>
                    <a:pt x="1496" y="426"/>
                  </a:cubicBezTo>
                  <a:close/>
                  <a:moveTo>
                    <a:pt x="4194" y="426"/>
                  </a:moveTo>
                  <a:cubicBezTo>
                    <a:pt x="4851" y="426"/>
                    <a:pt x="5172" y="1242"/>
                    <a:pt x="4715" y="1699"/>
                  </a:cubicBezTo>
                  <a:cubicBezTo>
                    <a:pt x="4556" y="1848"/>
                    <a:pt x="4366" y="1914"/>
                    <a:pt x="4180" y="1914"/>
                  </a:cubicBezTo>
                  <a:cubicBezTo>
                    <a:pt x="3785" y="1914"/>
                    <a:pt x="3412" y="1614"/>
                    <a:pt x="3412" y="1171"/>
                  </a:cubicBezTo>
                  <a:cubicBezTo>
                    <a:pt x="3412" y="737"/>
                    <a:pt x="3754" y="427"/>
                    <a:pt x="4157" y="427"/>
                  </a:cubicBezTo>
                  <a:cubicBezTo>
                    <a:pt x="4169" y="426"/>
                    <a:pt x="4181" y="426"/>
                    <a:pt x="4194" y="426"/>
                  </a:cubicBezTo>
                  <a:close/>
                  <a:moveTo>
                    <a:pt x="1486" y="0"/>
                  </a:moveTo>
                  <a:cubicBezTo>
                    <a:pt x="1127" y="0"/>
                    <a:pt x="766" y="165"/>
                    <a:pt x="528" y="489"/>
                  </a:cubicBezTo>
                  <a:lnTo>
                    <a:pt x="217" y="489"/>
                  </a:lnTo>
                  <a:cubicBezTo>
                    <a:pt x="93" y="489"/>
                    <a:pt x="31" y="551"/>
                    <a:pt x="31" y="675"/>
                  </a:cubicBezTo>
                  <a:lnTo>
                    <a:pt x="0" y="675"/>
                  </a:lnTo>
                  <a:cubicBezTo>
                    <a:pt x="0" y="799"/>
                    <a:pt x="93" y="892"/>
                    <a:pt x="217" y="892"/>
                  </a:cubicBezTo>
                  <a:lnTo>
                    <a:pt x="341" y="892"/>
                  </a:lnTo>
                  <a:cubicBezTo>
                    <a:pt x="310" y="954"/>
                    <a:pt x="310" y="1047"/>
                    <a:pt x="310" y="1140"/>
                  </a:cubicBezTo>
                  <a:cubicBezTo>
                    <a:pt x="310" y="1916"/>
                    <a:pt x="892" y="2304"/>
                    <a:pt x="1474" y="2304"/>
                  </a:cubicBezTo>
                  <a:cubicBezTo>
                    <a:pt x="2055" y="2304"/>
                    <a:pt x="2637" y="1916"/>
                    <a:pt x="2637" y="1140"/>
                  </a:cubicBezTo>
                  <a:cubicBezTo>
                    <a:pt x="2637" y="985"/>
                    <a:pt x="2606" y="799"/>
                    <a:pt x="2544" y="675"/>
                  </a:cubicBezTo>
                  <a:cubicBezTo>
                    <a:pt x="2637" y="629"/>
                    <a:pt x="2738" y="605"/>
                    <a:pt x="2839" y="605"/>
                  </a:cubicBezTo>
                  <a:cubicBezTo>
                    <a:pt x="2939" y="605"/>
                    <a:pt x="3040" y="629"/>
                    <a:pt x="3133" y="675"/>
                  </a:cubicBezTo>
                  <a:cubicBezTo>
                    <a:pt x="3040" y="799"/>
                    <a:pt x="3009" y="985"/>
                    <a:pt x="3009" y="1140"/>
                  </a:cubicBezTo>
                  <a:cubicBezTo>
                    <a:pt x="3009" y="1916"/>
                    <a:pt x="3591" y="2304"/>
                    <a:pt x="4172" y="2304"/>
                  </a:cubicBezTo>
                  <a:cubicBezTo>
                    <a:pt x="4754" y="2304"/>
                    <a:pt x="5336" y="1916"/>
                    <a:pt x="5336" y="1140"/>
                  </a:cubicBezTo>
                  <a:cubicBezTo>
                    <a:pt x="5336" y="1047"/>
                    <a:pt x="5336" y="954"/>
                    <a:pt x="5305" y="892"/>
                  </a:cubicBezTo>
                  <a:lnTo>
                    <a:pt x="5429" y="892"/>
                  </a:lnTo>
                  <a:cubicBezTo>
                    <a:pt x="5436" y="893"/>
                    <a:pt x="5443" y="894"/>
                    <a:pt x="5451" y="894"/>
                  </a:cubicBezTo>
                  <a:cubicBezTo>
                    <a:pt x="5663" y="894"/>
                    <a:pt x="5669" y="484"/>
                    <a:pt x="5470" y="484"/>
                  </a:cubicBezTo>
                  <a:cubicBezTo>
                    <a:pt x="5457" y="484"/>
                    <a:pt x="5443" y="485"/>
                    <a:pt x="5429" y="489"/>
                  </a:cubicBezTo>
                  <a:lnTo>
                    <a:pt x="5118" y="489"/>
                  </a:lnTo>
                  <a:cubicBezTo>
                    <a:pt x="4897" y="165"/>
                    <a:pt x="4544" y="0"/>
                    <a:pt x="4188" y="0"/>
                  </a:cubicBezTo>
                  <a:cubicBezTo>
                    <a:pt x="3897" y="0"/>
                    <a:pt x="3605" y="111"/>
                    <a:pt x="3381" y="334"/>
                  </a:cubicBezTo>
                  <a:cubicBezTo>
                    <a:pt x="3211" y="241"/>
                    <a:pt x="3025" y="194"/>
                    <a:pt x="2839" y="194"/>
                  </a:cubicBezTo>
                  <a:cubicBezTo>
                    <a:pt x="2652" y="194"/>
                    <a:pt x="2466" y="241"/>
                    <a:pt x="2296" y="334"/>
                  </a:cubicBezTo>
                  <a:cubicBezTo>
                    <a:pt x="2072" y="111"/>
                    <a:pt x="1780" y="0"/>
                    <a:pt x="14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4" name="Google Shape;13024;p24"/>
          <p:cNvGrpSpPr/>
          <p:nvPr/>
        </p:nvGrpSpPr>
        <p:grpSpPr>
          <a:xfrm>
            <a:off x="7745340" y="2927979"/>
            <a:ext cx="349000" cy="229575"/>
            <a:chOff x="4720050" y="3726850"/>
            <a:chExt cx="349000" cy="229575"/>
          </a:xfrm>
        </p:grpSpPr>
        <p:sp>
          <p:nvSpPr>
            <p:cNvPr id="13025" name="Google Shape;13025;p24"/>
            <p:cNvSpPr/>
            <p:nvPr/>
          </p:nvSpPr>
          <p:spPr>
            <a:xfrm>
              <a:off x="4759600" y="3826100"/>
              <a:ext cx="12675" cy="8900"/>
            </a:xfrm>
            <a:custGeom>
              <a:avLst/>
              <a:gdLst/>
              <a:ahLst/>
              <a:cxnLst/>
              <a:rect l="l" t="t" r="r" b="b"/>
              <a:pathLst>
                <a:path w="507" h="356" extrusionOk="0">
                  <a:moveTo>
                    <a:pt x="218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26"/>
                    <a:pt x="30" y="355"/>
                    <a:pt x="72" y="355"/>
                  </a:cubicBezTo>
                  <a:cubicBezTo>
                    <a:pt x="217" y="355"/>
                    <a:pt x="50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6" name="Google Shape;13026;p24"/>
            <p:cNvSpPr/>
            <p:nvPr/>
          </p:nvSpPr>
          <p:spPr>
            <a:xfrm>
              <a:off x="4794500" y="3826100"/>
              <a:ext cx="13975" cy="11675"/>
            </a:xfrm>
            <a:custGeom>
              <a:avLst/>
              <a:gdLst/>
              <a:ahLst/>
              <a:cxnLst/>
              <a:rect l="l" t="t" r="r" b="b"/>
              <a:pathLst>
                <a:path w="559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59" y="466"/>
                    <a:pt x="559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7" name="Google Shape;13027;p24"/>
            <p:cNvSpPr/>
            <p:nvPr/>
          </p:nvSpPr>
          <p:spPr>
            <a:xfrm>
              <a:off x="4829400" y="3826100"/>
              <a:ext cx="13200" cy="11675"/>
            </a:xfrm>
            <a:custGeom>
              <a:avLst/>
              <a:gdLst/>
              <a:ahLst/>
              <a:cxnLst/>
              <a:rect l="l" t="t" r="r" b="b"/>
              <a:pathLst>
                <a:path w="528" h="467" extrusionOk="0">
                  <a:moveTo>
                    <a:pt x="217" y="1"/>
                  </a:moveTo>
                  <a:cubicBezTo>
                    <a:pt x="93" y="1"/>
                    <a:pt x="0" y="94"/>
                    <a:pt x="0" y="249"/>
                  </a:cubicBezTo>
                  <a:cubicBezTo>
                    <a:pt x="0" y="373"/>
                    <a:pt x="93" y="466"/>
                    <a:pt x="217" y="466"/>
                  </a:cubicBezTo>
                  <a:cubicBezTo>
                    <a:pt x="527" y="466"/>
                    <a:pt x="527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28" name="Google Shape;13028;p24"/>
            <p:cNvSpPr/>
            <p:nvPr/>
          </p:nvSpPr>
          <p:spPr>
            <a:xfrm>
              <a:off x="4720050" y="3726850"/>
              <a:ext cx="349000" cy="229575"/>
            </a:xfrm>
            <a:custGeom>
              <a:avLst/>
              <a:gdLst/>
              <a:ahLst/>
              <a:cxnLst/>
              <a:rect l="l" t="t" r="r" b="b"/>
              <a:pathLst>
                <a:path w="13960" h="9183" extrusionOk="0">
                  <a:moveTo>
                    <a:pt x="1862" y="466"/>
                  </a:moveTo>
                  <a:cubicBezTo>
                    <a:pt x="2001" y="466"/>
                    <a:pt x="2141" y="559"/>
                    <a:pt x="2141" y="745"/>
                  </a:cubicBezTo>
                  <a:lnTo>
                    <a:pt x="2141" y="2513"/>
                  </a:lnTo>
                  <a:lnTo>
                    <a:pt x="1582" y="2513"/>
                  </a:lnTo>
                  <a:lnTo>
                    <a:pt x="1582" y="745"/>
                  </a:lnTo>
                  <a:cubicBezTo>
                    <a:pt x="1582" y="559"/>
                    <a:pt x="1722" y="466"/>
                    <a:pt x="1862" y="466"/>
                  </a:cubicBezTo>
                  <a:close/>
                  <a:moveTo>
                    <a:pt x="3940" y="466"/>
                  </a:moveTo>
                  <a:cubicBezTo>
                    <a:pt x="4079" y="466"/>
                    <a:pt x="4219" y="559"/>
                    <a:pt x="4219" y="745"/>
                  </a:cubicBezTo>
                  <a:lnTo>
                    <a:pt x="4219" y="2513"/>
                  </a:lnTo>
                  <a:lnTo>
                    <a:pt x="3661" y="2513"/>
                  </a:lnTo>
                  <a:lnTo>
                    <a:pt x="3661" y="745"/>
                  </a:lnTo>
                  <a:cubicBezTo>
                    <a:pt x="3661" y="559"/>
                    <a:pt x="3800" y="466"/>
                    <a:pt x="3940" y="466"/>
                  </a:cubicBezTo>
                  <a:close/>
                  <a:moveTo>
                    <a:pt x="12935" y="5739"/>
                  </a:moveTo>
                  <a:lnTo>
                    <a:pt x="12935" y="6390"/>
                  </a:lnTo>
                  <a:lnTo>
                    <a:pt x="1148" y="6390"/>
                  </a:lnTo>
                  <a:lnTo>
                    <a:pt x="1148" y="5739"/>
                  </a:lnTo>
                  <a:close/>
                  <a:moveTo>
                    <a:pt x="13463" y="6794"/>
                  </a:moveTo>
                  <a:cubicBezTo>
                    <a:pt x="13494" y="6794"/>
                    <a:pt x="13556" y="6856"/>
                    <a:pt x="13556" y="6887"/>
                  </a:cubicBezTo>
                  <a:lnTo>
                    <a:pt x="13556" y="7600"/>
                  </a:lnTo>
                  <a:lnTo>
                    <a:pt x="404" y="7600"/>
                  </a:lnTo>
                  <a:lnTo>
                    <a:pt x="404" y="6887"/>
                  </a:lnTo>
                  <a:cubicBezTo>
                    <a:pt x="404" y="6856"/>
                    <a:pt x="466" y="6794"/>
                    <a:pt x="497" y="6794"/>
                  </a:cubicBezTo>
                  <a:close/>
                  <a:moveTo>
                    <a:pt x="1862" y="0"/>
                  </a:moveTo>
                  <a:cubicBezTo>
                    <a:pt x="1497" y="0"/>
                    <a:pt x="1133" y="249"/>
                    <a:pt x="1179" y="745"/>
                  </a:cubicBezTo>
                  <a:lnTo>
                    <a:pt x="1179" y="2513"/>
                  </a:lnTo>
                  <a:lnTo>
                    <a:pt x="528" y="2513"/>
                  </a:lnTo>
                  <a:cubicBezTo>
                    <a:pt x="249" y="2513"/>
                    <a:pt x="31" y="2730"/>
                    <a:pt x="31" y="3009"/>
                  </a:cubicBezTo>
                  <a:lnTo>
                    <a:pt x="31" y="5212"/>
                  </a:lnTo>
                  <a:cubicBezTo>
                    <a:pt x="0" y="5491"/>
                    <a:pt x="249" y="5708"/>
                    <a:pt x="528" y="5739"/>
                  </a:cubicBezTo>
                  <a:lnTo>
                    <a:pt x="776" y="5739"/>
                  </a:lnTo>
                  <a:lnTo>
                    <a:pt x="776" y="6390"/>
                  </a:lnTo>
                  <a:lnTo>
                    <a:pt x="528" y="6390"/>
                  </a:lnTo>
                  <a:cubicBezTo>
                    <a:pt x="249" y="6390"/>
                    <a:pt x="31" y="6607"/>
                    <a:pt x="31" y="6887"/>
                  </a:cubicBezTo>
                  <a:lnTo>
                    <a:pt x="31" y="8655"/>
                  </a:lnTo>
                  <a:cubicBezTo>
                    <a:pt x="31" y="8934"/>
                    <a:pt x="249" y="9182"/>
                    <a:pt x="528" y="9182"/>
                  </a:cubicBezTo>
                  <a:lnTo>
                    <a:pt x="4250" y="9182"/>
                  </a:lnTo>
                  <a:cubicBezTo>
                    <a:pt x="4529" y="9182"/>
                    <a:pt x="4529" y="8748"/>
                    <a:pt x="4250" y="8748"/>
                  </a:cubicBezTo>
                  <a:lnTo>
                    <a:pt x="528" y="8748"/>
                  </a:lnTo>
                  <a:cubicBezTo>
                    <a:pt x="466" y="8748"/>
                    <a:pt x="435" y="8717"/>
                    <a:pt x="435" y="8655"/>
                  </a:cubicBezTo>
                  <a:lnTo>
                    <a:pt x="435" y="8003"/>
                  </a:lnTo>
                  <a:lnTo>
                    <a:pt x="13556" y="8003"/>
                  </a:lnTo>
                  <a:lnTo>
                    <a:pt x="13556" y="8655"/>
                  </a:lnTo>
                  <a:cubicBezTo>
                    <a:pt x="13556" y="8717"/>
                    <a:pt x="13525" y="8748"/>
                    <a:pt x="13463" y="8748"/>
                  </a:cubicBezTo>
                  <a:lnTo>
                    <a:pt x="5057" y="8748"/>
                  </a:lnTo>
                  <a:cubicBezTo>
                    <a:pt x="4777" y="8748"/>
                    <a:pt x="4777" y="9182"/>
                    <a:pt x="5057" y="9182"/>
                  </a:cubicBezTo>
                  <a:lnTo>
                    <a:pt x="13463" y="9182"/>
                  </a:lnTo>
                  <a:cubicBezTo>
                    <a:pt x="13742" y="9182"/>
                    <a:pt x="13959" y="8934"/>
                    <a:pt x="13959" y="8655"/>
                  </a:cubicBezTo>
                  <a:lnTo>
                    <a:pt x="13959" y="6887"/>
                  </a:lnTo>
                  <a:cubicBezTo>
                    <a:pt x="13959" y="6607"/>
                    <a:pt x="13742" y="6390"/>
                    <a:pt x="13463" y="6390"/>
                  </a:cubicBezTo>
                  <a:lnTo>
                    <a:pt x="13370" y="6390"/>
                  </a:lnTo>
                  <a:lnTo>
                    <a:pt x="13370" y="5739"/>
                  </a:lnTo>
                  <a:lnTo>
                    <a:pt x="13463" y="5739"/>
                  </a:lnTo>
                  <a:cubicBezTo>
                    <a:pt x="13742" y="5739"/>
                    <a:pt x="13959" y="5491"/>
                    <a:pt x="13959" y="5212"/>
                  </a:cubicBezTo>
                  <a:lnTo>
                    <a:pt x="13959" y="3040"/>
                  </a:lnTo>
                  <a:cubicBezTo>
                    <a:pt x="13959" y="2730"/>
                    <a:pt x="13742" y="2513"/>
                    <a:pt x="13463" y="2513"/>
                  </a:cubicBezTo>
                  <a:lnTo>
                    <a:pt x="9213" y="2513"/>
                  </a:lnTo>
                  <a:cubicBezTo>
                    <a:pt x="9089" y="2513"/>
                    <a:pt x="8996" y="2606"/>
                    <a:pt x="8996" y="2730"/>
                  </a:cubicBezTo>
                  <a:cubicBezTo>
                    <a:pt x="8996" y="2823"/>
                    <a:pt x="9089" y="2916"/>
                    <a:pt x="9213" y="2916"/>
                  </a:cubicBezTo>
                  <a:lnTo>
                    <a:pt x="13463" y="2916"/>
                  </a:lnTo>
                  <a:cubicBezTo>
                    <a:pt x="13494" y="2916"/>
                    <a:pt x="13556" y="2978"/>
                    <a:pt x="13556" y="3040"/>
                  </a:cubicBezTo>
                  <a:lnTo>
                    <a:pt x="13556" y="3971"/>
                  </a:lnTo>
                  <a:lnTo>
                    <a:pt x="7569" y="3971"/>
                  </a:lnTo>
                  <a:cubicBezTo>
                    <a:pt x="7290" y="3971"/>
                    <a:pt x="7290" y="4405"/>
                    <a:pt x="7569" y="4405"/>
                  </a:cubicBezTo>
                  <a:lnTo>
                    <a:pt x="13556" y="4405"/>
                  </a:lnTo>
                  <a:lnTo>
                    <a:pt x="13556" y="5212"/>
                  </a:lnTo>
                  <a:cubicBezTo>
                    <a:pt x="13556" y="5274"/>
                    <a:pt x="13494" y="5305"/>
                    <a:pt x="13463" y="5305"/>
                  </a:cubicBezTo>
                  <a:lnTo>
                    <a:pt x="497" y="5305"/>
                  </a:lnTo>
                  <a:cubicBezTo>
                    <a:pt x="466" y="5305"/>
                    <a:pt x="404" y="5274"/>
                    <a:pt x="404" y="5212"/>
                  </a:cubicBezTo>
                  <a:lnTo>
                    <a:pt x="404" y="3040"/>
                  </a:lnTo>
                  <a:cubicBezTo>
                    <a:pt x="404" y="2978"/>
                    <a:pt x="466" y="2916"/>
                    <a:pt x="497" y="2916"/>
                  </a:cubicBezTo>
                  <a:lnTo>
                    <a:pt x="8376" y="2916"/>
                  </a:lnTo>
                  <a:cubicBezTo>
                    <a:pt x="8389" y="2919"/>
                    <a:pt x="8402" y="2921"/>
                    <a:pt x="8415" y="2921"/>
                  </a:cubicBezTo>
                  <a:cubicBezTo>
                    <a:pt x="8525" y="2921"/>
                    <a:pt x="8624" y="2813"/>
                    <a:pt x="8624" y="2730"/>
                  </a:cubicBezTo>
                  <a:cubicBezTo>
                    <a:pt x="8624" y="2606"/>
                    <a:pt x="8531" y="2513"/>
                    <a:pt x="8407" y="2513"/>
                  </a:cubicBezTo>
                  <a:lnTo>
                    <a:pt x="4653" y="2513"/>
                  </a:lnTo>
                  <a:lnTo>
                    <a:pt x="4653" y="745"/>
                  </a:lnTo>
                  <a:cubicBezTo>
                    <a:pt x="4684" y="249"/>
                    <a:pt x="4312" y="0"/>
                    <a:pt x="3944" y="0"/>
                  </a:cubicBezTo>
                  <a:cubicBezTo>
                    <a:pt x="3575" y="0"/>
                    <a:pt x="3211" y="249"/>
                    <a:pt x="3257" y="745"/>
                  </a:cubicBezTo>
                  <a:lnTo>
                    <a:pt x="3257" y="2513"/>
                  </a:lnTo>
                  <a:lnTo>
                    <a:pt x="2544" y="2513"/>
                  </a:lnTo>
                  <a:lnTo>
                    <a:pt x="2544" y="745"/>
                  </a:lnTo>
                  <a:cubicBezTo>
                    <a:pt x="2591" y="249"/>
                    <a:pt x="2226" y="0"/>
                    <a:pt x="18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29" name="Google Shape;13029;p24"/>
          <p:cNvGrpSpPr/>
          <p:nvPr/>
        </p:nvGrpSpPr>
        <p:grpSpPr>
          <a:xfrm>
            <a:off x="7777528" y="3436529"/>
            <a:ext cx="284625" cy="349375"/>
            <a:chOff x="2475800" y="1923875"/>
            <a:chExt cx="284625" cy="349375"/>
          </a:xfrm>
        </p:grpSpPr>
        <p:sp>
          <p:nvSpPr>
            <p:cNvPr id="13030" name="Google Shape;13030;p24"/>
            <p:cNvSpPr/>
            <p:nvPr/>
          </p:nvSpPr>
          <p:spPr>
            <a:xfrm>
              <a:off x="2527750" y="2095250"/>
              <a:ext cx="69825" cy="38800"/>
            </a:xfrm>
            <a:custGeom>
              <a:avLst/>
              <a:gdLst/>
              <a:ahLst/>
              <a:cxnLst/>
              <a:rect l="l" t="t" r="r" b="b"/>
              <a:pathLst>
                <a:path w="2793" h="1552" extrusionOk="0">
                  <a:moveTo>
                    <a:pt x="2358" y="403"/>
                  </a:moveTo>
                  <a:lnTo>
                    <a:pt x="2358" y="1148"/>
                  </a:lnTo>
                  <a:lnTo>
                    <a:pt x="404" y="1148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1241"/>
                  </a:lnTo>
                  <a:cubicBezTo>
                    <a:pt x="1" y="1396"/>
                    <a:pt x="156" y="1551"/>
                    <a:pt x="342" y="1551"/>
                  </a:cubicBezTo>
                  <a:lnTo>
                    <a:pt x="2482" y="1551"/>
                  </a:lnTo>
                  <a:cubicBezTo>
                    <a:pt x="2637" y="1551"/>
                    <a:pt x="2793" y="1396"/>
                    <a:pt x="2793" y="1241"/>
                  </a:cubicBezTo>
                  <a:lnTo>
                    <a:pt x="2793" y="341"/>
                  </a:lnTo>
                  <a:cubicBezTo>
                    <a:pt x="2793" y="155"/>
                    <a:pt x="2637" y="0"/>
                    <a:pt x="2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1" name="Google Shape;13031;p24"/>
            <p:cNvSpPr/>
            <p:nvPr/>
          </p:nvSpPr>
          <p:spPr>
            <a:xfrm>
              <a:off x="2536275" y="1954100"/>
              <a:ext cx="52775" cy="10100"/>
            </a:xfrm>
            <a:custGeom>
              <a:avLst/>
              <a:gdLst/>
              <a:ahLst/>
              <a:cxnLst/>
              <a:rect l="l" t="t" r="r" b="b"/>
              <a:pathLst>
                <a:path w="2111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110" y="404"/>
                    <a:pt x="2110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2" name="Google Shape;13032;p24"/>
            <p:cNvSpPr/>
            <p:nvPr/>
          </p:nvSpPr>
          <p:spPr>
            <a:xfrm>
              <a:off x="2613050" y="2027775"/>
              <a:ext cx="52000" cy="10100"/>
            </a:xfrm>
            <a:custGeom>
              <a:avLst/>
              <a:gdLst/>
              <a:ahLst/>
              <a:cxnLst/>
              <a:rect l="l" t="t" r="r" b="b"/>
              <a:pathLst>
                <a:path w="2080" h="404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1831" y="404"/>
                  </a:lnTo>
                  <a:cubicBezTo>
                    <a:pt x="2079" y="404"/>
                    <a:pt x="2079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3" name="Google Shape;13033;p24"/>
            <p:cNvSpPr/>
            <p:nvPr/>
          </p:nvSpPr>
          <p:spPr>
            <a:xfrm>
              <a:off x="2536275" y="1978150"/>
              <a:ext cx="128000" cy="10100"/>
            </a:xfrm>
            <a:custGeom>
              <a:avLst/>
              <a:gdLst/>
              <a:ahLst/>
              <a:cxnLst/>
              <a:rect l="l" t="t" r="r" b="b"/>
              <a:pathLst>
                <a:path w="5120" h="404" extrusionOk="0">
                  <a:moveTo>
                    <a:pt x="280" y="0"/>
                  </a:moveTo>
                  <a:cubicBezTo>
                    <a:pt x="1" y="0"/>
                    <a:pt x="1" y="404"/>
                    <a:pt x="280" y="404"/>
                  </a:cubicBezTo>
                  <a:lnTo>
                    <a:pt x="4840" y="404"/>
                  </a:lnTo>
                  <a:cubicBezTo>
                    <a:pt x="5119" y="404"/>
                    <a:pt x="5119" y="0"/>
                    <a:pt x="4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4" name="Google Shape;13034;p24"/>
            <p:cNvSpPr/>
            <p:nvPr/>
          </p:nvSpPr>
          <p:spPr>
            <a:xfrm>
              <a:off x="2538625" y="2002175"/>
              <a:ext cx="124100" cy="10125"/>
            </a:xfrm>
            <a:custGeom>
              <a:avLst/>
              <a:gdLst/>
              <a:ahLst/>
              <a:cxnLst/>
              <a:rect l="l" t="t" r="r" b="b"/>
              <a:pathLst>
                <a:path w="4964" h="40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4746" y="404"/>
                  </a:lnTo>
                  <a:cubicBezTo>
                    <a:pt x="4870" y="404"/>
                    <a:pt x="4963" y="311"/>
                    <a:pt x="4963" y="218"/>
                  </a:cubicBezTo>
                  <a:cubicBezTo>
                    <a:pt x="4963" y="94"/>
                    <a:pt x="4870" y="1"/>
                    <a:pt x="47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5" name="Google Shape;13035;p24"/>
            <p:cNvSpPr/>
            <p:nvPr/>
          </p:nvSpPr>
          <p:spPr>
            <a:xfrm>
              <a:off x="2527175" y="2148725"/>
              <a:ext cx="131500" cy="10175"/>
            </a:xfrm>
            <a:custGeom>
              <a:avLst/>
              <a:gdLst/>
              <a:ahLst/>
              <a:cxnLst/>
              <a:rect l="l" t="t" r="r" b="b"/>
              <a:pathLst>
                <a:path w="5260" h="407" extrusionOk="0">
                  <a:moveTo>
                    <a:pt x="218" y="0"/>
                  </a:moveTo>
                  <a:cubicBezTo>
                    <a:pt x="1" y="0"/>
                    <a:pt x="1" y="406"/>
                    <a:pt x="218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5049" y="405"/>
                  </a:lnTo>
                  <a:cubicBezTo>
                    <a:pt x="5056" y="406"/>
                    <a:pt x="5063" y="406"/>
                    <a:pt x="5069" y="406"/>
                  </a:cubicBezTo>
                  <a:cubicBezTo>
                    <a:pt x="5259" y="406"/>
                    <a:pt x="5259" y="0"/>
                    <a:pt x="5069" y="0"/>
                  </a:cubicBezTo>
                  <a:cubicBezTo>
                    <a:pt x="5063" y="0"/>
                    <a:pt x="5056" y="1"/>
                    <a:pt x="5049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6" name="Google Shape;13036;p24"/>
            <p:cNvSpPr/>
            <p:nvPr/>
          </p:nvSpPr>
          <p:spPr>
            <a:xfrm>
              <a:off x="2526200" y="2172025"/>
              <a:ext cx="134200" cy="10875"/>
            </a:xfrm>
            <a:custGeom>
              <a:avLst/>
              <a:gdLst/>
              <a:ahLst/>
              <a:cxnLst/>
              <a:rect l="l" t="t" r="r" b="b"/>
              <a:pathLst>
                <a:path w="5368" h="435" extrusionOk="0">
                  <a:moveTo>
                    <a:pt x="280" y="0"/>
                  </a:moveTo>
                  <a:cubicBezTo>
                    <a:pt x="1" y="0"/>
                    <a:pt x="1" y="434"/>
                    <a:pt x="280" y="434"/>
                  </a:cubicBezTo>
                  <a:lnTo>
                    <a:pt x="5088" y="434"/>
                  </a:lnTo>
                  <a:cubicBezTo>
                    <a:pt x="5367" y="434"/>
                    <a:pt x="5367" y="0"/>
                    <a:pt x="50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37" name="Google Shape;13037;p24"/>
            <p:cNvSpPr/>
            <p:nvPr/>
          </p:nvSpPr>
          <p:spPr>
            <a:xfrm>
              <a:off x="2475800" y="1923875"/>
              <a:ext cx="284625" cy="349375"/>
            </a:xfrm>
            <a:custGeom>
              <a:avLst/>
              <a:gdLst/>
              <a:ahLst/>
              <a:cxnLst/>
              <a:rect l="l" t="t" r="r" b="b"/>
              <a:pathLst>
                <a:path w="11385" h="13975" extrusionOk="0">
                  <a:moveTo>
                    <a:pt x="4095" y="4560"/>
                  </a:moveTo>
                  <a:cubicBezTo>
                    <a:pt x="4281" y="4560"/>
                    <a:pt x="4436" y="4715"/>
                    <a:pt x="4436" y="4901"/>
                  </a:cubicBezTo>
                  <a:lnTo>
                    <a:pt x="4436" y="5180"/>
                  </a:lnTo>
                  <a:lnTo>
                    <a:pt x="435" y="5180"/>
                  </a:lnTo>
                  <a:lnTo>
                    <a:pt x="435" y="4901"/>
                  </a:lnTo>
                  <a:cubicBezTo>
                    <a:pt x="435" y="4715"/>
                    <a:pt x="590" y="4560"/>
                    <a:pt x="776" y="4560"/>
                  </a:cubicBezTo>
                  <a:close/>
                  <a:moveTo>
                    <a:pt x="1862" y="0"/>
                  </a:moveTo>
                  <a:cubicBezTo>
                    <a:pt x="1520" y="0"/>
                    <a:pt x="1272" y="279"/>
                    <a:pt x="1272" y="589"/>
                  </a:cubicBezTo>
                  <a:lnTo>
                    <a:pt x="1272" y="4157"/>
                  </a:lnTo>
                  <a:lnTo>
                    <a:pt x="776" y="4157"/>
                  </a:lnTo>
                  <a:cubicBezTo>
                    <a:pt x="342" y="4157"/>
                    <a:pt x="31" y="4498"/>
                    <a:pt x="31" y="4932"/>
                  </a:cubicBezTo>
                  <a:lnTo>
                    <a:pt x="31" y="11291"/>
                  </a:lnTo>
                  <a:cubicBezTo>
                    <a:pt x="0" y="11694"/>
                    <a:pt x="342" y="12035"/>
                    <a:pt x="714" y="12035"/>
                  </a:cubicBezTo>
                  <a:lnTo>
                    <a:pt x="2854" y="12035"/>
                  </a:lnTo>
                  <a:cubicBezTo>
                    <a:pt x="3133" y="12035"/>
                    <a:pt x="3133" y="11601"/>
                    <a:pt x="2854" y="11601"/>
                  </a:cubicBezTo>
                  <a:lnTo>
                    <a:pt x="714" y="11601"/>
                  </a:lnTo>
                  <a:cubicBezTo>
                    <a:pt x="559" y="11601"/>
                    <a:pt x="435" y="11477"/>
                    <a:pt x="435" y="11322"/>
                  </a:cubicBezTo>
                  <a:lnTo>
                    <a:pt x="435" y="5614"/>
                  </a:lnTo>
                  <a:lnTo>
                    <a:pt x="9306" y="5614"/>
                  </a:lnTo>
                  <a:cubicBezTo>
                    <a:pt x="9492" y="5614"/>
                    <a:pt x="9616" y="5739"/>
                    <a:pt x="9616" y="5894"/>
                  </a:cubicBezTo>
                  <a:lnTo>
                    <a:pt x="9616" y="9585"/>
                  </a:lnTo>
                  <a:lnTo>
                    <a:pt x="9151" y="9585"/>
                  </a:lnTo>
                  <a:cubicBezTo>
                    <a:pt x="8965" y="9585"/>
                    <a:pt x="8841" y="9709"/>
                    <a:pt x="8841" y="9864"/>
                  </a:cubicBezTo>
                  <a:lnTo>
                    <a:pt x="8841" y="11601"/>
                  </a:lnTo>
                  <a:lnTo>
                    <a:pt x="3692" y="11601"/>
                  </a:lnTo>
                  <a:cubicBezTo>
                    <a:pt x="3413" y="11601"/>
                    <a:pt x="3413" y="12004"/>
                    <a:pt x="3692" y="12004"/>
                  </a:cubicBezTo>
                  <a:lnTo>
                    <a:pt x="8283" y="12004"/>
                  </a:lnTo>
                  <a:cubicBezTo>
                    <a:pt x="8283" y="12066"/>
                    <a:pt x="9554" y="13835"/>
                    <a:pt x="9554" y="13835"/>
                  </a:cubicBezTo>
                  <a:cubicBezTo>
                    <a:pt x="9616" y="13928"/>
                    <a:pt x="9717" y="13974"/>
                    <a:pt x="9818" y="13974"/>
                  </a:cubicBezTo>
                  <a:cubicBezTo>
                    <a:pt x="9919" y="13974"/>
                    <a:pt x="10020" y="13928"/>
                    <a:pt x="10082" y="13835"/>
                  </a:cubicBezTo>
                  <a:lnTo>
                    <a:pt x="10516" y="13214"/>
                  </a:lnTo>
                  <a:cubicBezTo>
                    <a:pt x="10578" y="13121"/>
                    <a:pt x="10578" y="12997"/>
                    <a:pt x="10485" y="12935"/>
                  </a:cubicBezTo>
                  <a:cubicBezTo>
                    <a:pt x="10452" y="12913"/>
                    <a:pt x="10415" y="12903"/>
                    <a:pt x="10377" y="12903"/>
                  </a:cubicBezTo>
                  <a:cubicBezTo>
                    <a:pt x="10308" y="12903"/>
                    <a:pt x="10235" y="12937"/>
                    <a:pt x="10175" y="12997"/>
                  </a:cubicBezTo>
                  <a:lnTo>
                    <a:pt x="9834" y="13493"/>
                  </a:lnTo>
                  <a:lnTo>
                    <a:pt x="8748" y="12035"/>
                  </a:lnTo>
                  <a:lnTo>
                    <a:pt x="8934" y="12035"/>
                  </a:lnTo>
                  <a:cubicBezTo>
                    <a:pt x="9089" y="12004"/>
                    <a:pt x="9244" y="11880"/>
                    <a:pt x="9244" y="11694"/>
                  </a:cubicBezTo>
                  <a:lnTo>
                    <a:pt x="9244" y="9988"/>
                  </a:lnTo>
                  <a:lnTo>
                    <a:pt x="10392" y="9988"/>
                  </a:lnTo>
                  <a:lnTo>
                    <a:pt x="10392" y="11663"/>
                  </a:lnTo>
                  <a:cubicBezTo>
                    <a:pt x="10392" y="11849"/>
                    <a:pt x="10547" y="12004"/>
                    <a:pt x="10733" y="12004"/>
                  </a:cubicBezTo>
                  <a:lnTo>
                    <a:pt x="10888" y="12004"/>
                  </a:lnTo>
                  <a:lnTo>
                    <a:pt x="10578" y="12439"/>
                  </a:lnTo>
                  <a:cubicBezTo>
                    <a:pt x="10516" y="12532"/>
                    <a:pt x="10547" y="12656"/>
                    <a:pt x="10640" y="12718"/>
                  </a:cubicBezTo>
                  <a:cubicBezTo>
                    <a:pt x="10676" y="12742"/>
                    <a:pt x="10716" y="12752"/>
                    <a:pt x="10755" y="12752"/>
                  </a:cubicBezTo>
                  <a:cubicBezTo>
                    <a:pt x="10819" y="12752"/>
                    <a:pt x="10881" y="12725"/>
                    <a:pt x="10919" y="12687"/>
                  </a:cubicBezTo>
                  <a:lnTo>
                    <a:pt x="11323" y="12128"/>
                  </a:lnTo>
                  <a:cubicBezTo>
                    <a:pt x="11385" y="12035"/>
                    <a:pt x="11385" y="11880"/>
                    <a:pt x="11323" y="11787"/>
                  </a:cubicBezTo>
                  <a:lnTo>
                    <a:pt x="11354" y="11787"/>
                  </a:lnTo>
                  <a:cubicBezTo>
                    <a:pt x="11292" y="11663"/>
                    <a:pt x="11167" y="11601"/>
                    <a:pt x="11043" y="11601"/>
                  </a:cubicBezTo>
                  <a:lnTo>
                    <a:pt x="10795" y="11601"/>
                  </a:lnTo>
                  <a:lnTo>
                    <a:pt x="10795" y="9864"/>
                  </a:lnTo>
                  <a:cubicBezTo>
                    <a:pt x="10795" y="9709"/>
                    <a:pt x="10671" y="9585"/>
                    <a:pt x="10516" y="9585"/>
                  </a:cubicBezTo>
                  <a:lnTo>
                    <a:pt x="10020" y="9585"/>
                  </a:lnTo>
                  <a:lnTo>
                    <a:pt x="10020" y="5894"/>
                  </a:lnTo>
                  <a:cubicBezTo>
                    <a:pt x="10020" y="5521"/>
                    <a:pt x="9710" y="5180"/>
                    <a:pt x="9337" y="5180"/>
                  </a:cubicBezTo>
                  <a:lnTo>
                    <a:pt x="8717" y="5180"/>
                  </a:lnTo>
                  <a:lnTo>
                    <a:pt x="8717" y="3877"/>
                  </a:lnTo>
                  <a:cubicBezTo>
                    <a:pt x="8717" y="3753"/>
                    <a:pt x="8624" y="3660"/>
                    <a:pt x="8500" y="3660"/>
                  </a:cubicBezTo>
                  <a:cubicBezTo>
                    <a:pt x="8376" y="3660"/>
                    <a:pt x="8283" y="3753"/>
                    <a:pt x="8283" y="3877"/>
                  </a:cubicBezTo>
                  <a:lnTo>
                    <a:pt x="8283" y="5180"/>
                  </a:lnTo>
                  <a:lnTo>
                    <a:pt x="4839" y="5180"/>
                  </a:lnTo>
                  <a:lnTo>
                    <a:pt x="4839" y="4932"/>
                  </a:lnTo>
                  <a:cubicBezTo>
                    <a:pt x="4839" y="4498"/>
                    <a:pt x="4529" y="4157"/>
                    <a:pt x="4095" y="4157"/>
                  </a:cubicBezTo>
                  <a:lnTo>
                    <a:pt x="1676" y="4157"/>
                  </a:lnTo>
                  <a:lnTo>
                    <a:pt x="1676" y="589"/>
                  </a:lnTo>
                  <a:cubicBezTo>
                    <a:pt x="1676" y="496"/>
                    <a:pt x="1769" y="403"/>
                    <a:pt x="1862" y="403"/>
                  </a:cubicBezTo>
                  <a:lnTo>
                    <a:pt x="8097" y="403"/>
                  </a:lnTo>
                  <a:cubicBezTo>
                    <a:pt x="8221" y="403"/>
                    <a:pt x="8283" y="496"/>
                    <a:pt x="8283" y="589"/>
                  </a:cubicBezTo>
                  <a:lnTo>
                    <a:pt x="8283" y="3071"/>
                  </a:lnTo>
                  <a:cubicBezTo>
                    <a:pt x="8283" y="3164"/>
                    <a:pt x="8376" y="3257"/>
                    <a:pt x="8500" y="3257"/>
                  </a:cubicBezTo>
                  <a:cubicBezTo>
                    <a:pt x="8624" y="3257"/>
                    <a:pt x="8717" y="3164"/>
                    <a:pt x="8717" y="3071"/>
                  </a:cubicBezTo>
                  <a:lnTo>
                    <a:pt x="8717" y="589"/>
                  </a:lnTo>
                  <a:cubicBezTo>
                    <a:pt x="8717" y="279"/>
                    <a:pt x="8438" y="0"/>
                    <a:pt x="8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38" name="Google Shape;13038;p24"/>
          <p:cNvGrpSpPr/>
          <p:nvPr/>
        </p:nvGrpSpPr>
        <p:grpSpPr>
          <a:xfrm>
            <a:off x="7009120" y="3442541"/>
            <a:ext cx="349775" cy="337350"/>
            <a:chOff x="3960075" y="3673350"/>
            <a:chExt cx="349775" cy="337350"/>
          </a:xfrm>
        </p:grpSpPr>
        <p:sp>
          <p:nvSpPr>
            <p:cNvPr id="13039" name="Google Shape;13039;p24"/>
            <p:cNvSpPr/>
            <p:nvPr/>
          </p:nvSpPr>
          <p:spPr>
            <a:xfrm>
              <a:off x="3960075" y="3673350"/>
              <a:ext cx="349775" cy="337350"/>
            </a:xfrm>
            <a:custGeom>
              <a:avLst/>
              <a:gdLst/>
              <a:ahLst/>
              <a:cxnLst/>
              <a:rect l="l" t="t" r="r" b="b"/>
              <a:pathLst>
                <a:path w="13991" h="13494" extrusionOk="0">
                  <a:moveTo>
                    <a:pt x="11959" y="431"/>
                  </a:moveTo>
                  <a:cubicBezTo>
                    <a:pt x="12151" y="431"/>
                    <a:pt x="12284" y="603"/>
                    <a:pt x="12284" y="776"/>
                  </a:cubicBezTo>
                  <a:lnTo>
                    <a:pt x="12284" y="7072"/>
                  </a:lnTo>
                  <a:cubicBezTo>
                    <a:pt x="12284" y="7259"/>
                    <a:pt x="12129" y="7445"/>
                    <a:pt x="11912" y="7445"/>
                  </a:cubicBezTo>
                  <a:lnTo>
                    <a:pt x="7662" y="7445"/>
                  </a:lnTo>
                  <a:cubicBezTo>
                    <a:pt x="7476" y="7445"/>
                    <a:pt x="7321" y="7476"/>
                    <a:pt x="7166" y="7569"/>
                  </a:cubicBezTo>
                  <a:lnTo>
                    <a:pt x="7166" y="900"/>
                  </a:lnTo>
                  <a:cubicBezTo>
                    <a:pt x="7166" y="638"/>
                    <a:pt x="7356" y="431"/>
                    <a:pt x="7609" y="431"/>
                  </a:cubicBezTo>
                  <a:cubicBezTo>
                    <a:pt x="7627" y="431"/>
                    <a:pt x="7644" y="432"/>
                    <a:pt x="7662" y="434"/>
                  </a:cubicBezTo>
                  <a:lnTo>
                    <a:pt x="11912" y="434"/>
                  </a:lnTo>
                  <a:cubicBezTo>
                    <a:pt x="11928" y="432"/>
                    <a:pt x="11944" y="431"/>
                    <a:pt x="11959" y="431"/>
                  </a:cubicBezTo>
                  <a:close/>
                  <a:moveTo>
                    <a:pt x="8934" y="8530"/>
                  </a:moveTo>
                  <a:cubicBezTo>
                    <a:pt x="9182" y="8530"/>
                    <a:pt x="9430" y="8623"/>
                    <a:pt x="9616" y="8809"/>
                  </a:cubicBezTo>
                  <a:cubicBezTo>
                    <a:pt x="9803" y="8996"/>
                    <a:pt x="9896" y="9244"/>
                    <a:pt x="9896" y="9523"/>
                  </a:cubicBezTo>
                  <a:lnTo>
                    <a:pt x="9896" y="13059"/>
                  </a:lnTo>
                  <a:lnTo>
                    <a:pt x="9927" y="13059"/>
                  </a:lnTo>
                  <a:cubicBezTo>
                    <a:pt x="9927" y="13090"/>
                    <a:pt x="9927" y="13090"/>
                    <a:pt x="9896" y="13090"/>
                  </a:cubicBezTo>
                  <a:lnTo>
                    <a:pt x="9523" y="13090"/>
                  </a:lnTo>
                  <a:cubicBezTo>
                    <a:pt x="9492" y="13090"/>
                    <a:pt x="9492" y="13090"/>
                    <a:pt x="9492" y="13059"/>
                  </a:cubicBezTo>
                  <a:lnTo>
                    <a:pt x="9492" y="10236"/>
                  </a:lnTo>
                  <a:cubicBezTo>
                    <a:pt x="9492" y="10097"/>
                    <a:pt x="9392" y="10027"/>
                    <a:pt x="9291" y="10027"/>
                  </a:cubicBezTo>
                  <a:cubicBezTo>
                    <a:pt x="9190" y="10027"/>
                    <a:pt x="9089" y="10097"/>
                    <a:pt x="9089" y="10236"/>
                  </a:cubicBezTo>
                  <a:lnTo>
                    <a:pt x="9089" y="10485"/>
                  </a:lnTo>
                  <a:lnTo>
                    <a:pt x="8934" y="10485"/>
                  </a:lnTo>
                  <a:cubicBezTo>
                    <a:pt x="8593" y="10485"/>
                    <a:pt x="8252" y="10267"/>
                    <a:pt x="8097" y="9957"/>
                  </a:cubicBezTo>
                  <a:cubicBezTo>
                    <a:pt x="8097" y="9957"/>
                    <a:pt x="8097" y="9926"/>
                    <a:pt x="8097" y="9926"/>
                  </a:cubicBezTo>
                  <a:lnTo>
                    <a:pt x="8097" y="9089"/>
                  </a:lnTo>
                  <a:cubicBezTo>
                    <a:pt x="8097" y="9058"/>
                    <a:pt x="8097" y="9058"/>
                    <a:pt x="8097" y="9027"/>
                  </a:cubicBezTo>
                  <a:cubicBezTo>
                    <a:pt x="8252" y="8716"/>
                    <a:pt x="8593" y="8530"/>
                    <a:pt x="8934" y="8530"/>
                  </a:cubicBezTo>
                  <a:close/>
                  <a:moveTo>
                    <a:pt x="12284" y="8561"/>
                  </a:moveTo>
                  <a:cubicBezTo>
                    <a:pt x="12656" y="8561"/>
                    <a:pt x="12967" y="8747"/>
                    <a:pt x="13153" y="9058"/>
                  </a:cubicBezTo>
                  <a:cubicBezTo>
                    <a:pt x="13153" y="9058"/>
                    <a:pt x="13153" y="9089"/>
                    <a:pt x="13153" y="9089"/>
                  </a:cubicBezTo>
                  <a:lnTo>
                    <a:pt x="13153" y="9926"/>
                  </a:lnTo>
                  <a:cubicBezTo>
                    <a:pt x="13153" y="9957"/>
                    <a:pt x="13153" y="9957"/>
                    <a:pt x="13153" y="9988"/>
                  </a:cubicBezTo>
                  <a:cubicBezTo>
                    <a:pt x="12998" y="10298"/>
                    <a:pt x="12656" y="10485"/>
                    <a:pt x="12315" y="10485"/>
                  </a:cubicBezTo>
                  <a:lnTo>
                    <a:pt x="12160" y="10485"/>
                  </a:lnTo>
                  <a:lnTo>
                    <a:pt x="12160" y="10236"/>
                  </a:lnTo>
                  <a:cubicBezTo>
                    <a:pt x="12160" y="10143"/>
                    <a:pt x="12067" y="10050"/>
                    <a:pt x="11974" y="10050"/>
                  </a:cubicBezTo>
                  <a:cubicBezTo>
                    <a:pt x="11850" y="10050"/>
                    <a:pt x="11757" y="10143"/>
                    <a:pt x="11757" y="10236"/>
                  </a:cubicBezTo>
                  <a:lnTo>
                    <a:pt x="11757" y="13090"/>
                  </a:lnTo>
                  <a:lnTo>
                    <a:pt x="11323" y="13090"/>
                  </a:lnTo>
                  <a:lnTo>
                    <a:pt x="11323" y="9554"/>
                  </a:lnTo>
                  <a:cubicBezTo>
                    <a:pt x="11323" y="9275"/>
                    <a:pt x="11416" y="9027"/>
                    <a:pt x="11633" y="8841"/>
                  </a:cubicBezTo>
                  <a:cubicBezTo>
                    <a:pt x="11788" y="8654"/>
                    <a:pt x="12036" y="8561"/>
                    <a:pt x="12284" y="8561"/>
                  </a:cubicBezTo>
                  <a:close/>
                  <a:moveTo>
                    <a:pt x="2017" y="0"/>
                  </a:moveTo>
                  <a:cubicBezTo>
                    <a:pt x="1613" y="0"/>
                    <a:pt x="1272" y="310"/>
                    <a:pt x="1241" y="745"/>
                  </a:cubicBezTo>
                  <a:lnTo>
                    <a:pt x="683" y="745"/>
                  </a:lnTo>
                  <a:cubicBezTo>
                    <a:pt x="311" y="745"/>
                    <a:pt x="0" y="1024"/>
                    <a:pt x="0" y="1427"/>
                  </a:cubicBezTo>
                  <a:lnTo>
                    <a:pt x="0" y="8561"/>
                  </a:lnTo>
                  <a:cubicBezTo>
                    <a:pt x="0" y="8965"/>
                    <a:pt x="311" y="9244"/>
                    <a:pt x="683" y="9275"/>
                  </a:cubicBezTo>
                  <a:lnTo>
                    <a:pt x="2544" y="9275"/>
                  </a:lnTo>
                  <a:cubicBezTo>
                    <a:pt x="2792" y="9275"/>
                    <a:pt x="2792" y="8841"/>
                    <a:pt x="2544" y="8841"/>
                  </a:cubicBezTo>
                  <a:lnTo>
                    <a:pt x="683" y="8841"/>
                  </a:lnTo>
                  <a:cubicBezTo>
                    <a:pt x="528" y="8841"/>
                    <a:pt x="404" y="8716"/>
                    <a:pt x="404" y="8561"/>
                  </a:cubicBezTo>
                  <a:lnTo>
                    <a:pt x="404" y="1427"/>
                  </a:lnTo>
                  <a:cubicBezTo>
                    <a:pt x="404" y="1272"/>
                    <a:pt x="528" y="1148"/>
                    <a:pt x="683" y="1148"/>
                  </a:cubicBezTo>
                  <a:lnTo>
                    <a:pt x="1241" y="1148"/>
                  </a:lnTo>
                  <a:lnTo>
                    <a:pt x="1241" y="7072"/>
                  </a:lnTo>
                  <a:cubicBezTo>
                    <a:pt x="1241" y="7507"/>
                    <a:pt x="1582" y="7848"/>
                    <a:pt x="2017" y="7848"/>
                  </a:cubicBezTo>
                  <a:lnTo>
                    <a:pt x="6297" y="7848"/>
                  </a:lnTo>
                  <a:cubicBezTo>
                    <a:pt x="6546" y="7848"/>
                    <a:pt x="6732" y="8034"/>
                    <a:pt x="6763" y="8282"/>
                  </a:cubicBezTo>
                  <a:cubicBezTo>
                    <a:pt x="6763" y="8375"/>
                    <a:pt x="6856" y="8468"/>
                    <a:pt x="6980" y="8468"/>
                  </a:cubicBezTo>
                  <a:cubicBezTo>
                    <a:pt x="7073" y="8468"/>
                    <a:pt x="7166" y="8375"/>
                    <a:pt x="7166" y="8282"/>
                  </a:cubicBezTo>
                  <a:cubicBezTo>
                    <a:pt x="7197" y="8034"/>
                    <a:pt x="7414" y="7848"/>
                    <a:pt x="7662" y="7848"/>
                  </a:cubicBezTo>
                  <a:lnTo>
                    <a:pt x="11912" y="7848"/>
                  </a:lnTo>
                  <a:cubicBezTo>
                    <a:pt x="12346" y="7848"/>
                    <a:pt x="12687" y="7507"/>
                    <a:pt x="12687" y="7072"/>
                  </a:cubicBezTo>
                  <a:lnTo>
                    <a:pt x="12687" y="1148"/>
                  </a:lnTo>
                  <a:lnTo>
                    <a:pt x="13277" y="1148"/>
                  </a:lnTo>
                  <a:cubicBezTo>
                    <a:pt x="13401" y="1148"/>
                    <a:pt x="13525" y="1272"/>
                    <a:pt x="13525" y="1427"/>
                  </a:cubicBezTo>
                  <a:lnTo>
                    <a:pt x="13525" y="8561"/>
                  </a:lnTo>
                  <a:cubicBezTo>
                    <a:pt x="13525" y="8654"/>
                    <a:pt x="13494" y="8716"/>
                    <a:pt x="13432" y="8778"/>
                  </a:cubicBezTo>
                  <a:cubicBezTo>
                    <a:pt x="13184" y="8375"/>
                    <a:pt x="12749" y="8127"/>
                    <a:pt x="12284" y="8127"/>
                  </a:cubicBezTo>
                  <a:cubicBezTo>
                    <a:pt x="11912" y="8127"/>
                    <a:pt x="11571" y="8251"/>
                    <a:pt x="11323" y="8530"/>
                  </a:cubicBezTo>
                  <a:cubicBezTo>
                    <a:pt x="11229" y="8623"/>
                    <a:pt x="11136" y="8716"/>
                    <a:pt x="11074" y="8841"/>
                  </a:cubicBezTo>
                  <a:lnTo>
                    <a:pt x="10144" y="8841"/>
                  </a:lnTo>
                  <a:cubicBezTo>
                    <a:pt x="10082" y="8716"/>
                    <a:pt x="9989" y="8623"/>
                    <a:pt x="9896" y="8530"/>
                  </a:cubicBezTo>
                  <a:cubicBezTo>
                    <a:pt x="9647" y="8251"/>
                    <a:pt x="9306" y="8127"/>
                    <a:pt x="8934" y="8127"/>
                  </a:cubicBezTo>
                  <a:cubicBezTo>
                    <a:pt x="8438" y="8127"/>
                    <a:pt x="7972" y="8406"/>
                    <a:pt x="7724" y="8841"/>
                  </a:cubicBezTo>
                  <a:lnTo>
                    <a:pt x="3351" y="8841"/>
                  </a:lnTo>
                  <a:cubicBezTo>
                    <a:pt x="3071" y="8841"/>
                    <a:pt x="3071" y="9244"/>
                    <a:pt x="3351" y="9244"/>
                  </a:cubicBezTo>
                  <a:lnTo>
                    <a:pt x="7662" y="9244"/>
                  </a:lnTo>
                  <a:lnTo>
                    <a:pt x="7662" y="9926"/>
                  </a:lnTo>
                  <a:cubicBezTo>
                    <a:pt x="7662" y="10019"/>
                    <a:pt x="7693" y="10081"/>
                    <a:pt x="7724" y="10174"/>
                  </a:cubicBezTo>
                  <a:cubicBezTo>
                    <a:pt x="7972" y="10609"/>
                    <a:pt x="8438" y="10888"/>
                    <a:pt x="8934" y="10888"/>
                  </a:cubicBezTo>
                  <a:lnTo>
                    <a:pt x="9089" y="10888"/>
                  </a:lnTo>
                  <a:lnTo>
                    <a:pt x="9089" y="13059"/>
                  </a:lnTo>
                  <a:cubicBezTo>
                    <a:pt x="9089" y="13307"/>
                    <a:pt x="9275" y="13493"/>
                    <a:pt x="9523" y="13493"/>
                  </a:cubicBezTo>
                  <a:lnTo>
                    <a:pt x="9896" y="13493"/>
                  </a:lnTo>
                  <a:cubicBezTo>
                    <a:pt x="10144" y="13493"/>
                    <a:pt x="10330" y="13307"/>
                    <a:pt x="10330" y="13059"/>
                  </a:cubicBezTo>
                  <a:lnTo>
                    <a:pt x="10330" y="9523"/>
                  </a:lnTo>
                  <a:cubicBezTo>
                    <a:pt x="10330" y="9430"/>
                    <a:pt x="10330" y="9368"/>
                    <a:pt x="10299" y="9275"/>
                  </a:cubicBezTo>
                  <a:lnTo>
                    <a:pt x="10919" y="9275"/>
                  </a:lnTo>
                  <a:cubicBezTo>
                    <a:pt x="10919" y="9368"/>
                    <a:pt x="10888" y="9430"/>
                    <a:pt x="10919" y="9523"/>
                  </a:cubicBezTo>
                  <a:lnTo>
                    <a:pt x="10919" y="13059"/>
                  </a:lnTo>
                  <a:cubicBezTo>
                    <a:pt x="10919" y="13307"/>
                    <a:pt x="11105" y="13493"/>
                    <a:pt x="11354" y="13493"/>
                  </a:cubicBezTo>
                  <a:lnTo>
                    <a:pt x="11726" y="13493"/>
                  </a:lnTo>
                  <a:cubicBezTo>
                    <a:pt x="11974" y="13493"/>
                    <a:pt x="12160" y="13307"/>
                    <a:pt x="12160" y="13059"/>
                  </a:cubicBezTo>
                  <a:lnTo>
                    <a:pt x="12160" y="10888"/>
                  </a:lnTo>
                  <a:lnTo>
                    <a:pt x="12284" y="10888"/>
                  </a:lnTo>
                  <a:cubicBezTo>
                    <a:pt x="12811" y="10888"/>
                    <a:pt x="13277" y="10609"/>
                    <a:pt x="13494" y="10174"/>
                  </a:cubicBezTo>
                  <a:cubicBezTo>
                    <a:pt x="13556" y="10081"/>
                    <a:pt x="13556" y="10019"/>
                    <a:pt x="13556" y="9926"/>
                  </a:cubicBezTo>
                  <a:lnTo>
                    <a:pt x="13556" y="9213"/>
                  </a:lnTo>
                  <a:cubicBezTo>
                    <a:pt x="13804" y="9089"/>
                    <a:pt x="13959" y="8841"/>
                    <a:pt x="13990" y="8561"/>
                  </a:cubicBezTo>
                  <a:lnTo>
                    <a:pt x="13990" y="1427"/>
                  </a:lnTo>
                  <a:cubicBezTo>
                    <a:pt x="13990" y="1024"/>
                    <a:pt x="13680" y="745"/>
                    <a:pt x="13277" y="745"/>
                  </a:cubicBezTo>
                  <a:lnTo>
                    <a:pt x="12687" y="745"/>
                  </a:lnTo>
                  <a:cubicBezTo>
                    <a:pt x="12656" y="310"/>
                    <a:pt x="12315" y="0"/>
                    <a:pt x="11912" y="0"/>
                  </a:cubicBezTo>
                  <a:lnTo>
                    <a:pt x="7662" y="0"/>
                  </a:lnTo>
                  <a:cubicBezTo>
                    <a:pt x="7383" y="0"/>
                    <a:pt x="7135" y="124"/>
                    <a:pt x="6980" y="341"/>
                  </a:cubicBezTo>
                  <a:cubicBezTo>
                    <a:pt x="6794" y="124"/>
                    <a:pt x="6546" y="0"/>
                    <a:pt x="6297" y="0"/>
                  </a:cubicBezTo>
                  <a:lnTo>
                    <a:pt x="4498" y="0"/>
                  </a:lnTo>
                  <a:cubicBezTo>
                    <a:pt x="4374" y="0"/>
                    <a:pt x="4281" y="93"/>
                    <a:pt x="4281" y="217"/>
                  </a:cubicBezTo>
                  <a:cubicBezTo>
                    <a:pt x="4281" y="341"/>
                    <a:pt x="4374" y="434"/>
                    <a:pt x="4498" y="434"/>
                  </a:cubicBezTo>
                  <a:lnTo>
                    <a:pt x="6297" y="434"/>
                  </a:lnTo>
                  <a:cubicBezTo>
                    <a:pt x="6546" y="434"/>
                    <a:pt x="6763" y="620"/>
                    <a:pt x="6763" y="900"/>
                  </a:cubicBezTo>
                  <a:lnTo>
                    <a:pt x="6763" y="7569"/>
                  </a:lnTo>
                  <a:cubicBezTo>
                    <a:pt x="6639" y="7476"/>
                    <a:pt x="6452" y="7445"/>
                    <a:pt x="6297" y="7445"/>
                  </a:cubicBezTo>
                  <a:lnTo>
                    <a:pt x="2017" y="7445"/>
                  </a:lnTo>
                  <a:cubicBezTo>
                    <a:pt x="1831" y="7414"/>
                    <a:pt x="1676" y="7259"/>
                    <a:pt x="1676" y="7072"/>
                  </a:cubicBezTo>
                  <a:lnTo>
                    <a:pt x="1676" y="776"/>
                  </a:lnTo>
                  <a:cubicBezTo>
                    <a:pt x="1676" y="589"/>
                    <a:pt x="1831" y="434"/>
                    <a:pt x="2017" y="434"/>
                  </a:cubicBezTo>
                  <a:lnTo>
                    <a:pt x="3692" y="434"/>
                  </a:lnTo>
                  <a:cubicBezTo>
                    <a:pt x="3785" y="434"/>
                    <a:pt x="3878" y="341"/>
                    <a:pt x="3878" y="217"/>
                  </a:cubicBezTo>
                  <a:cubicBezTo>
                    <a:pt x="3878" y="93"/>
                    <a:pt x="3785" y="0"/>
                    <a:pt x="36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0" name="Google Shape;13040;p24"/>
            <p:cNvSpPr/>
            <p:nvPr/>
          </p:nvSpPr>
          <p:spPr>
            <a:xfrm>
              <a:off x="4019000" y="3709775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1" name="Google Shape;13041;p24"/>
            <p:cNvSpPr/>
            <p:nvPr/>
          </p:nvSpPr>
          <p:spPr>
            <a:xfrm>
              <a:off x="4020550" y="3733050"/>
              <a:ext cx="93875" cy="10100"/>
            </a:xfrm>
            <a:custGeom>
              <a:avLst/>
              <a:gdLst/>
              <a:ahLst/>
              <a:cxnLst/>
              <a:rect l="l" t="t" r="r" b="b"/>
              <a:pathLst>
                <a:path w="3755" h="404" extrusionOk="0">
                  <a:moveTo>
                    <a:pt x="187" y="1"/>
                  </a:moveTo>
                  <a:cubicBezTo>
                    <a:pt x="94" y="1"/>
                    <a:pt x="1" y="94"/>
                    <a:pt x="1" y="187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3537" y="404"/>
                  </a:lnTo>
                  <a:cubicBezTo>
                    <a:pt x="3661" y="404"/>
                    <a:pt x="3754" y="311"/>
                    <a:pt x="3754" y="187"/>
                  </a:cubicBezTo>
                  <a:cubicBezTo>
                    <a:pt x="3754" y="94"/>
                    <a:pt x="3661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2" name="Google Shape;13042;p24"/>
            <p:cNvSpPr/>
            <p:nvPr/>
          </p:nvSpPr>
          <p:spPr>
            <a:xfrm>
              <a:off x="4019000" y="375632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3"/>
                    <a:pt x="249" y="403"/>
                  </a:cubicBezTo>
                  <a:lnTo>
                    <a:pt x="3599" y="403"/>
                  </a:lnTo>
                  <a:cubicBezTo>
                    <a:pt x="3878" y="403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3" name="Google Shape;13043;p24"/>
            <p:cNvSpPr/>
            <p:nvPr/>
          </p:nvSpPr>
          <p:spPr>
            <a:xfrm>
              <a:off x="4019000" y="3779575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4" name="Google Shape;13044;p24"/>
            <p:cNvSpPr/>
            <p:nvPr/>
          </p:nvSpPr>
          <p:spPr>
            <a:xfrm>
              <a:off x="4019000" y="3804400"/>
              <a:ext cx="96975" cy="10100"/>
            </a:xfrm>
            <a:custGeom>
              <a:avLst/>
              <a:gdLst/>
              <a:ahLst/>
              <a:cxnLst/>
              <a:rect l="l" t="t" r="r" b="b"/>
              <a:pathLst>
                <a:path w="3879" h="404" extrusionOk="0">
                  <a:moveTo>
                    <a:pt x="249" y="0"/>
                  </a:moveTo>
                  <a:cubicBezTo>
                    <a:pt x="1" y="0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5" name="Google Shape;13045;p24"/>
            <p:cNvSpPr/>
            <p:nvPr/>
          </p:nvSpPr>
          <p:spPr>
            <a:xfrm>
              <a:off x="4019000" y="3829200"/>
              <a:ext cx="96975" cy="10125"/>
            </a:xfrm>
            <a:custGeom>
              <a:avLst/>
              <a:gdLst/>
              <a:ahLst/>
              <a:cxnLst/>
              <a:rect l="l" t="t" r="r" b="b"/>
              <a:pathLst>
                <a:path w="3879" h="405" extrusionOk="0">
                  <a:moveTo>
                    <a:pt x="249" y="1"/>
                  </a:moveTo>
                  <a:cubicBezTo>
                    <a:pt x="1" y="1"/>
                    <a:pt x="1" y="404"/>
                    <a:pt x="249" y="404"/>
                  </a:cubicBezTo>
                  <a:lnTo>
                    <a:pt x="3599" y="404"/>
                  </a:lnTo>
                  <a:cubicBezTo>
                    <a:pt x="3878" y="404"/>
                    <a:pt x="387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6" name="Google Shape;13046;p24"/>
            <p:cNvSpPr/>
            <p:nvPr/>
          </p:nvSpPr>
          <p:spPr>
            <a:xfrm>
              <a:off x="4157825" y="3779575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7" name="Google Shape;13047;p24"/>
            <p:cNvSpPr/>
            <p:nvPr/>
          </p:nvSpPr>
          <p:spPr>
            <a:xfrm>
              <a:off x="4157825" y="3804400"/>
              <a:ext cx="96950" cy="10100"/>
            </a:xfrm>
            <a:custGeom>
              <a:avLst/>
              <a:gdLst/>
              <a:ahLst/>
              <a:cxnLst/>
              <a:rect l="l" t="t" r="r" b="b"/>
              <a:pathLst>
                <a:path w="3878" h="404" extrusionOk="0">
                  <a:moveTo>
                    <a:pt x="280" y="0"/>
                  </a:moveTo>
                  <a:cubicBezTo>
                    <a:pt x="0" y="0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8" name="Google Shape;13048;p24"/>
            <p:cNvSpPr/>
            <p:nvPr/>
          </p:nvSpPr>
          <p:spPr>
            <a:xfrm>
              <a:off x="4157825" y="3829200"/>
              <a:ext cx="96950" cy="10125"/>
            </a:xfrm>
            <a:custGeom>
              <a:avLst/>
              <a:gdLst/>
              <a:ahLst/>
              <a:cxnLst/>
              <a:rect l="l" t="t" r="r" b="b"/>
              <a:pathLst>
                <a:path w="3878" h="405" extrusionOk="0">
                  <a:moveTo>
                    <a:pt x="280" y="1"/>
                  </a:moveTo>
                  <a:cubicBezTo>
                    <a:pt x="0" y="1"/>
                    <a:pt x="0" y="404"/>
                    <a:pt x="280" y="404"/>
                  </a:cubicBezTo>
                  <a:lnTo>
                    <a:pt x="3630" y="404"/>
                  </a:lnTo>
                  <a:cubicBezTo>
                    <a:pt x="3878" y="404"/>
                    <a:pt x="3878" y="1"/>
                    <a:pt x="36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49" name="Google Shape;13049;p24"/>
            <p:cNvSpPr/>
            <p:nvPr/>
          </p:nvSpPr>
          <p:spPr>
            <a:xfrm>
              <a:off x="4161700" y="3701250"/>
              <a:ext cx="89200" cy="63625"/>
            </a:xfrm>
            <a:custGeom>
              <a:avLst/>
              <a:gdLst/>
              <a:ahLst/>
              <a:cxnLst/>
              <a:rect l="l" t="t" r="r" b="b"/>
              <a:pathLst>
                <a:path w="3568" h="2545" extrusionOk="0">
                  <a:moveTo>
                    <a:pt x="3133" y="404"/>
                  </a:moveTo>
                  <a:cubicBezTo>
                    <a:pt x="3133" y="404"/>
                    <a:pt x="3164" y="435"/>
                    <a:pt x="3164" y="466"/>
                  </a:cubicBezTo>
                  <a:lnTo>
                    <a:pt x="3164" y="2079"/>
                  </a:lnTo>
                  <a:cubicBezTo>
                    <a:pt x="3164" y="2110"/>
                    <a:pt x="3133" y="2141"/>
                    <a:pt x="3133" y="2141"/>
                  </a:cubicBezTo>
                  <a:lnTo>
                    <a:pt x="466" y="2141"/>
                  </a:lnTo>
                  <a:cubicBezTo>
                    <a:pt x="435" y="2141"/>
                    <a:pt x="404" y="2110"/>
                    <a:pt x="404" y="2079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1"/>
                  </a:moveTo>
                  <a:cubicBezTo>
                    <a:pt x="187" y="1"/>
                    <a:pt x="0" y="218"/>
                    <a:pt x="0" y="466"/>
                  </a:cubicBezTo>
                  <a:lnTo>
                    <a:pt x="0" y="2079"/>
                  </a:lnTo>
                  <a:cubicBezTo>
                    <a:pt x="0" y="2327"/>
                    <a:pt x="187" y="2544"/>
                    <a:pt x="466" y="2544"/>
                  </a:cubicBezTo>
                  <a:lnTo>
                    <a:pt x="3133" y="2544"/>
                  </a:lnTo>
                  <a:cubicBezTo>
                    <a:pt x="3382" y="2544"/>
                    <a:pt x="3568" y="2327"/>
                    <a:pt x="3568" y="2079"/>
                  </a:cubicBezTo>
                  <a:lnTo>
                    <a:pt x="3568" y="466"/>
                  </a:lnTo>
                  <a:cubicBezTo>
                    <a:pt x="3568" y="218"/>
                    <a:pt x="3382" y="1"/>
                    <a:pt x="31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0" name="Google Shape;13050;p24"/>
            <p:cNvSpPr/>
            <p:nvPr/>
          </p:nvSpPr>
          <p:spPr>
            <a:xfrm>
              <a:off x="3999025" y="3928675"/>
              <a:ext cx="154175" cy="45575"/>
            </a:xfrm>
            <a:custGeom>
              <a:avLst/>
              <a:gdLst/>
              <a:ahLst/>
              <a:cxnLst/>
              <a:rect l="l" t="t" r="r" b="b"/>
              <a:pathLst>
                <a:path w="6167" h="1823" extrusionOk="0">
                  <a:moveTo>
                    <a:pt x="3619" y="0"/>
                  </a:moveTo>
                  <a:cubicBezTo>
                    <a:pt x="3499" y="0"/>
                    <a:pt x="3375" y="70"/>
                    <a:pt x="3312" y="209"/>
                  </a:cubicBezTo>
                  <a:lnTo>
                    <a:pt x="3095" y="768"/>
                  </a:lnTo>
                  <a:lnTo>
                    <a:pt x="2940" y="427"/>
                  </a:lnTo>
                  <a:cubicBezTo>
                    <a:pt x="2878" y="303"/>
                    <a:pt x="2785" y="241"/>
                    <a:pt x="2661" y="241"/>
                  </a:cubicBezTo>
                  <a:cubicBezTo>
                    <a:pt x="2506" y="241"/>
                    <a:pt x="2413" y="334"/>
                    <a:pt x="2351" y="458"/>
                  </a:cubicBezTo>
                  <a:lnTo>
                    <a:pt x="2072" y="1233"/>
                  </a:lnTo>
                  <a:lnTo>
                    <a:pt x="1762" y="334"/>
                  </a:lnTo>
                  <a:cubicBezTo>
                    <a:pt x="1731" y="209"/>
                    <a:pt x="1637" y="147"/>
                    <a:pt x="1513" y="116"/>
                  </a:cubicBezTo>
                  <a:cubicBezTo>
                    <a:pt x="1389" y="116"/>
                    <a:pt x="1265" y="178"/>
                    <a:pt x="1203" y="272"/>
                  </a:cubicBezTo>
                  <a:lnTo>
                    <a:pt x="924" y="768"/>
                  </a:lnTo>
                  <a:lnTo>
                    <a:pt x="242" y="768"/>
                  </a:lnTo>
                  <a:cubicBezTo>
                    <a:pt x="227" y="764"/>
                    <a:pt x="213" y="762"/>
                    <a:pt x="200" y="762"/>
                  </a:cubicBezTo>
                  <a:cubicBezTo>
                    <a:pt x="1" y="762"/>
                    <a:pt x="7" y="1172"/>
                    <a:pt x="220" y="1172"/>
                  </a:cubicBezTo>
                  <a:cubicBezTo>
                    <a:pt x="227" y="1172"/>
                    <a:pt x="234" y="1172"/>
                    <a:pt x="242" y="1171"/>
                  </a:cubicBezTo>
                  <a:lnTo>
                    <a:pt x="955" y="1171"/>
                  </a:lnTo>
                  <a:cubicBezTo>
                    <a:pt x="1079" y="1171"/>
                    <a:pt x="1172" y="1109"/>
                    <a:pt x="1234" y="1016"/>
                  </a:cubicBezTo>
                  <a:lnTo>
                    <a:pt x="1451" y="675"/>
                  </a:lnTo>
                  <a:lnTo>
                    <a:pt x="1793" y="1636"/>
                  </a:lnTo>
                  <a:cubicBezTo>
                    <a:pt x="1824" y="1760"/>
                    <a:pt x="1948" y="1822"/>
                    <a:pt x="2072" y="1822"/>
                  </a:cubicBezTo>
                  <a:cubicBezTo>
                    <a:pt x="2196" y="1822"/>
                    <a:pt x="2320" y="1760"/>
                    <a:pt x="2351" y="1636"/>
                  </a:cubicBezTo>
                  <a:lnTo>
                    <a:pt x="2661" y="799"/>
                  </a:lnTo>
                  <a:lnTo>
                    <a:pt x="2785" y="1109"/>
                  </a:lnTo>
                  <a:cubicBezTo>
                    <a:pt x="2847" y="1233"/>
                    <a:pt x="2940" y="1295"/>
                    <a:pt x="3064" y="1295"/>
                  </a:cubicBezTo>
                  <a:cubicBezTo>
                    <a:pt x="3188" y="1295"/>
                    <a:pt x="3312" y="1233"/>
                    <a:pt x="3344" y="1109"/>
                  </a:cubicBezTo>
                  <a:lnTo>
                    <a:pt x="3592" y="582"/>
                  </a:lnTo>
                  <a:lnTo>
                    <a:pt x="3933" y="1636"/>
                  </a:lnTo>
                  <a:cubicBezTo>
                    <a:pt x="3964" y="1760"/>
                    <a:pt x="4088" y="1822"/>
                    <a:pt x="4212" y="1822"/>
                  </a:cubicBezTo>
                  <a:cubicBezTo>
                    <a:pt x="4336" y="1822"/>
                    <a:pt x="4460" y="1760"/>
                    <a:pt x="4491" y="1636"/>
                  </a:cubicBezTo>
                  <a:lnTo>
                    <a:pt x="4708" y="1109"/>
                  </a:lnTo>
                  <a:lnTo>
                    <a:pt x="5949" y="1109"/>
                  </a:lnTo>
                  <a:cubicBezTo>
                    <a:pt x="6073" y="1109"/>
                    <a:pt x="6166" y="1016"/>
                    <a:pt x="6166" y="923"/>
                  </a:cubicBezTo>
                  <a:cubicBezTo>
                    <a:pt x="6166" y="799"/>
                    <a:pt x="6073" y="706"/>
                    <a:pt x="5949" y="706"/>
                  </a:cubicBezTo>
                  <a:lnTo>
                    <a:pt x="4646" y="706"/>
                  </a:lnTo>
                  <a:cubicBezTo>
                    <a:pt x="4522" y="706"/>
                    <a:pt x="4429" y="799"/>
                    <a:pt x="4367" y="892"/>
                  </a:cubicBezTo>
                  <a:lnTo>
                    <a:pt x="4243" y="1233"/>
                  </a:lnTo>
                  <a:lnTo>
                    <a:pt x="3902" y="209"/>
                  </a:lnTo>
                  <a:cubicBezTo>
                    <a:pt x="3855" y="70"/>
                    <a:pt x="3739" y="0"/>
                    <a:pt x="36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1" name="Google Shape;13051;p24"/>
            <p:cNvSpPr/>
            <p:nvPr/>
          </p:nvSpPr>
          <p:spPr>
            <a:xfrm>
              <a:off x="417487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497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2" name="Google Shape;13052;p24"/>
            <p:cNvSpPr/>
            <p:nvPr/>
          </p:nvSpPr>
          <p:spPr>
            <a:xfrm>
              <a:off x="4258625" y="3903650"/>
              <a:ext cx="17100" cy="10100"/>
            </a:xfrm>
            <a:custGeom>
              <a:avLst/>
              <a:gdLst/>
              <a:ahLst/>
              <a:cxnLst/>
              <a:rect l="l" t="t" r="r" b="b"/>
              <a:pathLst>
                <a:path w="684" h="404" extrusionOk="0">
                  <a:moveTo>
                    <a:pt x="187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187" y="404"/>
                  </a:cubicBezTo>
                  <a:lnTo>
                    <a:pt x="466" y="404"/>
                  </a:lnTo>
                  <a:cubicBezTo>
                    <a:pt x="590" y="404"/>
                    <a:pt x="683" y="311"/>
                    <a:pt x="683" y="218"/>
                  </a:cubicBezTo>
                  <a:cubicBezTo>
                    <a:pt x="683" y="94"/>
                    <a:pt x="590" y="1"/>
                    <a:pt x="4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53" name="Google Shape;13053;p24"/>
          <p:cNvGrpSpPr/>
          <p:nvPr/>
        </p:nvGrpSpPr>
        <p:grpSpPr>
          <a:xfrm>
            <a:off x="6275145" y="3452216"/>
            <a:ext cx="349000" cy="318000"/>
            <a:chOff x="3196225" y="3683413"/>
            <a:chExt cx="349000" cy="318000"/>
          </a:xfrm>
        </p:grpSpPr>
        <p:sp>
          <p:nvSpPr>
            <p:cNvPr id="13054" name="Google Shape;13054;p24"/>
            <p:cNvSpPr/>
            <p:nvPr/>
          </p:nvSpPr>
          <p:spPr>
            <a:xfrm>
              <a:off x="3196225" y="3683413"/>
              <a:ext cx="349000" cy="318000"/>
            </a:xfrm>
            <a:custGeom>
              <a:avLst/>
              <a:gdLst/>
              <a:ahLst/>
              <a:cxnLst/>
              <a:rect l="l" t="t" r="r" b="b"/>
              <a:pathLst>
                <a:path w="13960" h="12720" extrusionOk="0">
                  <a:moveTo>
                    <a:pt x="5708" y="404"/>
                  </a:moveTo>
                  <a:cubicBezTo>
                    <a:pt x="5739" y="404"/>
                    <a:pt x="5739" y="404"/>
                    <a:pt x="5739" y="435"/>
                  </a:cubicBezTo>
                  <a:lnTo>
                    <a:pt x="5739" y="3443"/>
                  </a:lnTo>
                  <a:lnTo>
                    <a:pt x="5615" y="3381"/>
                  </a:lnTo>
                  <a:cubicBezTo>
                    <a:pt x="5568" y="3350"/>
                    <a:pt x="5514" y="3335"/>
                    <a:pt x="5464" y="3335"/>
                  </a:cubicBezTo>
                  <a:cubicBezTo>
                    <a:pt x="5413" y="3335"/>
                    <a:pt x="5367" y="3350"/>
                    <a:pt x="5336" y="3381"/>
                  </a:cubicBezTo>
                  <a:lnTo>
                    <a:pt x="5150" y="3474"/>
                  </a:lnTo>
                  <a:lnTo>
                    <a:pt x="5150" y="435"/>
                  </a:lnTo>
                  <a:cubicBezTo>
                    <a:pt x="5119" y="404"/>
                    <a:pt x="5150" y="404"/>
                    <a:pt x="5150" y="404"/>
                  </a:cubicBezTo>
                  <a:close/>
                  <a:moveTo>
                    <a:pt x="6359" y="1055"/>
                  </a:moveTo>
                  <a:cubicBezTo>
                    <a:pt x="6577" y="1055"/>
                    <a:pt x="6763" y="1210"/>
                    <a:pt x="6763" y="1458"/>
                  </a:cubicBezTo>
                  <a:lnTo>
                    <a:pt x="6763" y="7445"/>
                  </a:lnTo>
                  <a:cubicBezTo>
                    <a:pt x="6639" y="7383"/>
                    <a:pt x="6514" y="7352"/>
                    <a:pt x="6359" y="7352"/>
                  </a:cubicBezTo>
                  <a:lnTo>
                    <a:pt x="2513" y="7352"/>
                  </a:lnTo>
                  <a:cubicBezTo>
                    <a:pt x="2327" y="7352"/>
                    <a:pt x="2203" y="7197"/>
                    <a:pt x="2203" y="7042"/>
                  </a:cubicBezTo>
                  <a:lnTo>
                    <a:pt x="2203" y="1365"/>
                  </a:lnTo>
                  <a:cubicBezTo>
                    <a:pt x="2203" y="1179"/>
                    <a:pt x="2327" y="1055"/>
                    <a:pt x="2513" y="1055"/>
                  </a:cubicBezTo>
                  <a:lnTo>
                    <a:pt x="4715" y="1055"/>
                  </a:lnTo>
                  <a:lnTo>
                    <a:pt x="4715" y="3692"/>
                  </a:lnTo>
                  <a:cubicBezTo>
                    <a:pt x="4715" y="3847"/>
                    <a:pt x="4839" y="3971"/>
                    <a:pt x="5026" y="3971"/>
                  </a:cubicBezTo>
                  <a:cubicBezTo>
                    <a:pt x="5057" y="3971"/>
                    <a:pt x="5119" y="3940"/>
                    <a:pt x="5150" y="3940"/>
                  </a:cubicBezTo>
                  <a:lnTo>
                    <a:pt x="5460" y="3754"/>
                  </a:lnTo>
                  <a:lnTo>
                    <a:pt x="5708" y="3909"/>
                  </a:lnTo>
                  <a:cubicBezTo>
                    <a:pt x="5758" y="3942"/>
                    <a:pt x="5812" y="3957"/>
                    <a:pt x="5865" y="3957"/>
                  </a:cubicBezTo>
                  <a:cubicBezTo>
                    <a:pt x="6009" y="3957"/>
                    <a:pt x="6142" y="3842"/>
                    <a:pt x="6142" y="3661"/>
                  </a:cubicBezTo>
                  <a:lnTo>
                    <a:pt x="6142" y="1055"/>
                  </a:lnTo>
                  <a:close/>
                  <a:moveTo>
                    <a:pt x="13231" y="2261"/>
                  </a:moveTo>
                  <a:cubicBezTo>
                    <a:pt x="13395" y="2261"/>
                    <a:pt x="13525" y="2407"/>
                    <a:pt x="13525" y="2606"/>
                  </a:cubicBezTo>
                  <a:lnTo>
                    <a:pt x="13525" y="8872"/>
                  </a:lnTo>
                  <a:lnTo>
                    <a:pt x="3692" y="8872"/>
                  </a:lnTo>
                  <a:cubicBezTo>
                    <a:pt x="3413" y="8872"/>
                    <a:pt x="3413" y="9275"/>
                    <a:pt x="3692" y="9275"/>
                  </a:cubicBezTo>
                  <a:lnTo>
                    <a:pt x="13556" y="9275"/>
                  </a:lnTo>
                  <a:lnTo>
                    <a:pt x="13556" y="9988"/>
                  </a:lnTo>
                  <a:cubicBezTo>
                    <a:pt x="13556" y="10175"/>
                    <a:pt x="13401" y="10330"/>
                    <a:pt x="13215" y="10330"/>
                  </a:cubicBezTo>
                  <a:lnTo>
                    <a:pt x="745" y="10330"/>
                  </a:lnTo>
                  <a:cubicBezTo>
                    <a:pt x="559" y="10330"/>
                    <a:pt x="404" y="10175"/>
                    <a:pt x="404" y="9988"/>
                  </a:cubicBezTo>
                  <a:lnTo>
                    <a:pt x="404" y="9275"/>
                  </a:lnTo>
                  <a:lnTo>
                    <a:pt x="2885" y="9275"/>
                  </a:lnTo>
                  <a:cubicBezTo>
                    <a:pt x="3133" y="9275"/>
                    <a:pt x="3133" y="8872"/>
                    <a:pt x="2885" y="8872"/>
                  </a:cubicBezTo>
                  <a:lnTo>
                    <a:pt x="404" y="8872"/>
                  </a:lnTo>
                  <a:lnTo>
                    <a:pt x="404" y="2606"/>
                  </a:lnTo>
                  <a:cubicBezTo>
                    <a:pt x="404" y="2407"/>
                    <a:pt x="533" y="2261"/>
                    <a:pt x="698" y="2261"/>
                  </a:cubicBezTo>
                  <a:cubicBezTo>
                    <a:pt x="713" y="2261"/>
                    <a:pt x="729" y="2262"/>
                    <a:pt x="745" y="2265"/>
                  </a:cubicBezTo>
                  <a:lnTo>
                    <a:pt x="1800" y="2265"/>
                  </a:lnTo>
                  <a:lnTo>
                    <a:pt x="1800" y="7042"/>
                  </a:lnTo>
                  <a:cubicBezTo>
                    <a:pt x="1800" y="7414"/>
                    <a:pt x="2110" y="7755"/>
                    <a:pt x="2513" y="7755"/>
                  </a:cubicBezTo>
                  <a:lnTo>
                    <a:pt x="6359" y="7755"/>
                  </a:lnTo>
                  <a:cubicBezTo>
                    <a:pt x="6577" y="7755"/>
                    <a:pt x="6763" y="7910"/>
                    <a:pt x="6763" y="8127"/>
                  </a:cubicBezTo>
                  <a:cubicBezTo>
                    <a:pt x="6794" y="8251"/>
                    <a:pt x="6856" y="8313"/>
                    <a:pt x="6980" y="8313"/>
                  </a:cubicBezTo>
                  <a:cubicBezTo>
                    <a:pt x="7073" y="8313"/>
                    <a:pt x="7166" y="8251"/>
                    <a:pt x="7197" y="8127"/>
                  </a:cubicBezTo>
                  <a:cubicBezTo>
                    <a:pt x="7197" y="7941"/>
                    <a:pt x="7352" y="7755"/>
                    <a:pt x="7569" y="7755"/>
                  </a:cubicBezTo>
                  <a:lnTo>
                    <a:pt x="11416" y="7755"/>
                  </a:lnTo>
                  <a:cubicBezTo>
                    <a:pt x="11819" y="7755"/>
                    <a:pt x="12129" y="7414"/>
                    <a:pt x="12129" y="7042"/>
                  </a:cubicBezTo>
                  <a:lnTo>
                    <a:pt x="12129" y="2265"/>
                  </a:lnTo>
                  <a:lnTo>
                    <a:pt x="13184" y="2265"/>
                  </a:lnTo>
                  <a:cubicBezTo>
                    <a:pt x="13200" y="2262"/>
                    <a:pt x="13215" y="2261"/>
                    <a:pt x="13231" y="2261"/>
                  </a:cubicBezTo>
                  <a:close/>
                  <a:moveTo>
                    <a:pt x="8283" y="10764"/>
                  </a:moveTo>
                  <a:lnTo>
                    <a:pt x="8469" y="12315"/>
                  </a:lnTo>
                  <a:lnTo>
                    <a:pt x="5460" y="12315"/>
                  </a:lnTo>
                  <a:lnTo>
                    <a:pt x="5677" y="10764"/>
                  </a:lnTo>
                  <a:close/>
                  <a:moveTo>
                    <a:pt x="5181" y="0"/>
                  </a:moveTo>
                  <a:cubicBezTo>
                    <a:pt x="4932" y="0"/>
                    <a:pt x="4746" y="217"/>
                    <a:pt x="4746" y="435"/>
                  </a:cubicBezTo>
                  <a:lnTo>
                    <a:pt x="4746" y="652"/>
                  </a:lnTo>
                  <a:lnTo>
                    <a:pt x="2544" y="652"/>
                  </a:lnTo>
                  <a:cubicBezTo>
                    <a:pt x="2141" y="652"/>
                    <a:pt x="1800" y="962"/>
                    <a:pt x="1800" y="1365"/>
                  </a:cubicBezTo>
                  <a:lnTo>
                    <a:pt x="1800" y="1861"/>
                  </a:lnTo>
                  <a:lnTo>
                    <a:pt x="745" y="1861"/>
                  </a:lnTo>
                  <a:cubicBezTo>
                    <a:pt x="342" y="1861"/>
                    <a:pt x="0" y="2203"/>
                    <a:pt x="0" y="2606"/>
                  </a:cubicBezTo>
                  <a:lnTo>
                    <a:pt x="0" y="10019"/>
                  </a:lnTo>
                  <a:cubicBezTo>
                    <a:pt x="0" y="10423"/>
                    <a:pt x="342" y="10764"/>
                    <a:pt x="745" y="10764"/>
                  </a:cubicBezTo>
                  <a:lnTo>
                    <a:pt x="5274" y="10764"/>
                  </a:lnTo>
                  <a:lnTo>
                    <a:pt x="5088" y="12315"/>
                  </a:lnTo>
                  <a:lnTo>
                    <a:pt x="4405" y="12315"/>
                  </a:lnTo>
                  <a:cubicBezTo>
                    <a:pt x="4188" y="12346"/>
                    <a:pt x="4188" y="12687"/>
                    <a:pt x="4405" y="12718"/>
                  </a:cubicBezTo>
                  <a:lnTo>
                    <a:pt x="9585" y="12718"/>
                  </a:lnTo>
                  <a:cubicBezTo>
                    <a:pt x="9592" y="12719"/>
                    <a:pt x="9599" y="12720"/>
                    <a:pt x="9606" y="12720"/>
                  </a:cubicBezTo>
                  <a:cubicBezTo>
                    <a:pt x="9796" y="12720"/>
                    <a:pt x="9796" y="12313"/>
                    <a:pt x="9606" y="12313"/>
                  </a:cubicBezTo>
                  <a:cubicBezTo>
                    <a:pt x="9599" y="12313"/>
                    <a:pt x="9592" y="12314"/>
                    <a:pt x="9585" y="12315"/>
                  </a:cubicBezTo>
                  <a:lnTo>
                    <a:pt x="8903" y="12315"/>
                  </a:lnTo>
                  <a:lnTo>
                    <a:pt x="8686" y="10764"/>
                  </a:lnTo>
                  <a:lnTo>
                    <a:pt x="13215" y="10764"/>
                  </a:lnTo>
                  <a:cubicBezTo>
                    <a:pt x="13649" y="10764"/>
                    <a:pt x="13959" y="10423"/>
                    <a:pt x="13959" y="10019"/>
                  </a:cubicBezTo>
                  <a:lnTo>
                    <a:pt x="13959" y="2606"/>
                  </a:lnTo>
                  <a:cubicBezTo>
                    <a:pt x="13959" y="2172"/>
                    <a:pt x="13649" y="1830"/>
                    <a:pt x="13215" y="1830"/>
                  </a:cubicBezTo>
                  <a:lnTo>
                    <a:pt x="12191" y="1830"/>
                  </a:lnTo>
                  <a:lnTo>
                    <a:pt x="12191" y="1365"/>
                  </a:lnTo>
                  <a:cubicBezTo>
                    <a:pt x="12191" y="962"/>
                    <a:pt x="11850" y="621"/>
                    <a:pt x="11447" y="621"/>
                  </a:cubicBezTo>
                  <a:lnTo>
                    <a:pt x="8903" y="621"/>
                  </a:lnTo>
                  <a:cubicBezTo>
                    <a:pt x="8748" y="683"/>
                    <a:pt x="8748" y="962"/>
                    <a:pt x="8903" y="1024"/>
                  </a:cubicBezTo>
                  <a:lnTo>
                    <a:pt x="11447" y="1024"/>
                  </a:lnTo>
                  <a:cubicBezTo>
                    <a:pt x="11633" y="1024"/>
                    <a:pt x="11757" y="1148"/>
                    <a:pt x="11757" y="1334"/>
                  </a:cubicBezTo>
                  <a:lnTo>
                    <a:pt x="11757" y="7011"/>
                  </a:lnTo>
                  <a:cubicBezTo>
                    <a:pt x="11757" y="7197"/>
                    <a:pt x="11633" y="7321"/>
                    <a:pt x="11447" y="7321"/>
                  </a:cubicBezTo>
                  <a:lnTo>
                    <a:pt x="7600" y="7321"/>
                  </a:lnTo>
                  <a:cubicBezTo>
                    <a:pt x="7476" y="7321"/>
                    <a:pt x="7321" y="7352"/>
                    <a:pt x="7197" y="7445"/>
                  </a:cubicBezTo>
                  <a:lnTo>
                    <a:pt x="7197" y="1458"/>
                  </a:lnTo>
                  <a:cubicBezTo>
                    <a:pt x="7197" y="1210"/>
                    <a:pt x="7383" y="1055"/>
                    <a:pt x="7600" y="1055"/>
                  </a:cubicBezTo>
                  <a:lnTo>
                    <a:pt x="8096" y="1055"/>
                  </a:lnTo>
                  <a:cubicBezTo>
                    <a:pt x="8110" y="1058"/>
                    <a:pt x="8122" y="1060"/>
                    <a:pt x="8134" y="1060"/>
                  </a:cubicBezTo>
                  <a:cubicBezTo>
                    <a:pt x="8327" y="1060"/>
                    <a:pt x="8332" y="641"/>
                    <a:pt x="8150" y="641"/>
                  </a:cubicBezTo>
                  <a:cubicBezTo>
                    <a:pt x="8133" y="641"/>
                    <a:pt x="8116" y="645"/>
                    <a:pt x="8096" y="652"/>
                  </a:cubicBezTo>
                  <a:lnTo>
                    <a:pt x="7600" y="652"/>
                  </a:lnTo>
                  <a:cubicBezTo>
                    <a:pt x="7383" y="652"/>
                    <a:pt x="7135" y="745"/>
                    <a:pt x="6980" y="931"/>
                  </a:cubicBezTo>
                  <a:cubicBezTo>
                    <a:pt x="6825" y="745"/>
                    <a:pt x="6608" y="652"/>
                    <a:pt x="6390" y="652"/>
                  </a:cubicBezTo>
                  <a:lnTo>
                    <a:pt x="6173" y="652"/>
                  </a:lnTo>
                  <a:lnTo>
                    <a:pt x="6173" y="435"/>
                  </a:lnTo>
                  <a:cubicBezTo>
                    <a:pt x="6173" y="217"/>
                    <a:pt x="5987" y="0"/>
                    <a:pt x="5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5" name="Google Shape;13055;p24"/>
            <p:cNvSpPr/>
            <p:nvPr/>
          </p:nvSpPr>
          <p:spPr>
            <a:xfrm>
              <a:off x="3267575" y="3731500"/>
              <a:ext cx="34925" cy="10100"/>
            </a:xfrm>
            <a:custGeom>
              <a:avLst/>
              <a:gdLst/>
              <a:ahLst/>
              <a:cxnLst/>
              <a:rect l="l" t="t" r="r" b="b"/>
              <a:pathLst>
                <a:path w="1397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lnTo>
                    <a:pt x="1179" y="404"/>
                  </a:lnTo>
                  <a:cubicBezTo>
                    <a:pt x="1303" y="404"/>
                    <a:pt x="1396" y="311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6" name="Google Shape;13056;p24"/>
            <p:cNvSpPr/>
            <p:nvPr/>
          </p:nvSpPr>
          <p:spPr>
            <a:xfrm>
              <a:off x="3266025" y="3752450"/>
              <a:ext cx="38025" cy="10875"/>
            </a:xfrm>
            <a:custGeom>
              <a:avLst/>
              <a:gdLst/>
              <a:ahLst/>
              <a:cxnLst/>
              <a:rect l="l" t="t" r="r" b="b"/>
              <a:pathLst>
                <a:path w="1521" h="435" extrusionOk="0">
                  <a:moveTo>
                    <a:pt x="248" y="0"/>
                  </a:moveTo>
                  <a:cubicBezTo>
                    <a:pt x="0" y="0"/>
                    <a:pt x="0" y="434"/>
                    <a:pt x="248" y="434"/>
                  </a:cubicBezTo>
                  <a:lnTo>
                    <a:pt x="1241" y="434"/>
                  </a:lnTo>
                  <a:cubicBezTo>
                    <a:pt x="1520" y="434"/>
                    <a:pt x="1520" y="0"/>
                    <a:pt x="1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7" name="Google Shape;13057;p24"/>
            <p:cNvSpPr/>
            <p:nvPr/>
          </p:nvSpPr>
          <p:spPr>
            <a:xfrm>
              <a:off x="3267575" y="3773375"/>
              <a:ext cx="34925" cy="10875"/>
            </a:xfrm>
            <a:custGeom>
              <a:avLst/>
              <a:gdLst/>
              <a:ahLst/>
              <a:cxnLst/>
              <a:rect l="l" t="t" r="r" b="b"/>
              <a:pathLst>
                <a:path w="1397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lnTo>
                    <a:pt x="1179" y="435"/>
                  </a:lnTo>
                  <a:cubicBezTo>
                    <a:pt x="1303" y="435"/>
                    <a:pt x="1396" y="342"/>
                    <a:pt x="1396" y="218"/>
                  </a:cubicBezTo>
                  <a:cubicBezTo>
                    <a:pt x="1396" y="94"/>
                    <a:pt x="1303" y="1"/>
                    <a:pt x="11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8" name="Google Shape;13058;p24"/>
            <p:cNvSpPr/>
            <p:nvPr/>
          </p:nvSpPr>
          <p:spPr>
            <a:xfrm>
              <a:off x="3266025" y="3837325"/>
              <a:ext cx="87450" cy="10175"/>
            </a:xfrm>
            <a:custGeom>
              <a:avLst/>
              <a:gdLst/>
              <a:ahLst/>
              <a:cxnLst/>
              <a:rect l="l" t="t" r="r" b="b"/>
              <a:pathLst>
                <a:path w="3498" h="407" extrusionOk="0">
                  <a:moveTo>
                    <a:pt x="3280" y="1"/>
                  </a:moveTo>
                  <a:cubicBezTo>
                    <a:pt x="3273" y="1"/>
                    <a:pt x="3265" y="1"/>
                    <a:pt x="3257" y="2"/>
                  </a:cubicBezTo>
                  <a:lnTo>
                    <a:pt x="248" y="2"/>
                  </a:lnTo>
                  <a:cubicBezTo>
                    <a:pt x="0" y="33"/>
                    <a:pt x="0" y="374"/>
                    <a:pt x="248" y="405"/>
                  </a:cubicBezTo>
                  <a:lnTo>
                    <a:pt x="3257" y="405"/>
                  </a:lnTo>
                  <a:cubicBezTo>
                    <a:pt x="3265" y="406"/>
                    <a:pt x="3273" y="407"/>
                    <a:pt x="3280" y="407"/>
                  </a:cubicBezTo>
                  <a:cubicBezTo>
                    <a:pt x="3498" y="407"/>
                    <a:pt x="3498" y="1"/>
                    <a:pt x="3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59" name="Google Shape;13059;p24"/>
            <p:cNvSpPr/>
            <p:nvPr/>
          </p:nvSpPr>
          <p:spPr>
            <a:xfrm>
              <a:off x="3267575" y="3837113"/>
              <a:ext cx="85675" cy="10600"/>
            </a:xfrm>
            <a:custGeom>
              <a:avLst/>
              <a:gdLst/>
              <a:ahLst/>
              <a:cxnLst/>
              <a:rect l="l" t="t" r="r" b="b"/>
              <a:pathLst>
                <a:path w="3427" h="424" extrusionOk="0">
                  <a:moveTo>
                    <a:pt x="3246" y="1"/>
                  </a:moveTo>
                  <a:cubicBezTo>
                    <a:pt x="3230" y="1"/>
                    <a:pt x="3213" y="4"/>
                    <a:pt x="3195" y="11"/>
                  </a:cubicBezTo>
                  <a:lnTo>
                    <a:pt x="186" y="11"/>
                  </a:lnTo>
                  <a:cubicBezTo>
                    <a:pt x="0" y="73"/>
                    <a:pt x="0" y="352"/>
                    <a:pt x="186" y="414"/>
                  </a:cubicBezTo>
                  <a:lnTo>
                    <a:pt x="3195" y="414"/>
                  </a:lnTo>
                  <a:cubicBezTo>
                    <a:pt x="3213" y="421"/>
                    <a:pt x="3230" y="424"/>
                    <a:pt x="3246" y="424"/>
                  </a:cubicBezTo>
                  <a:cubicBezTo>
                    <a:pt x="3426" y="424"/>
                    <a:pt x="3426" y="1"/>
                    <a:pt x="324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0" name="Google Shape;13060;p24"/>
            <p:cNvSpPr/>
            <p:nvPr/>
          </p:nvSpPr>
          <p:spPr>
            <a:xfrm>
              <a:off x="3266800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31" y="186"/>
                  </a:cubicBezTo>
                  <a:cubicBezTo>
                    <a:pt x="31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1" name="Google Shape;13061;p24"/>
            <p:cNvSpPr/>
            <p:nvPr/>
          </p:nvSpPr>
          <p:spPr>
            <a:xfrm>
              <a:off x="3391825" y="3837275"/>
              <a:ext cx="87275" cy="10275"/>
            </a:xfrm>
            <a:custGeom>
              <a:avLst/>
              <a:gdLst/>
              <a:ahLst/>
              <a:cxnLst/>
              <a:rect l="l" t="t" r="r" b="b"/>
              <a:pathLst>
                <a:path w="3491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1" y="409"/>
                  </a:cubicBezTo>
                  <a:lnTo>
                    <a:pt x="3250" y="409"/>
                  </a:lnTo>
                  <a:cubicBezTo>
                    <a:pt x="3258" y="410"/>
                    <a:pt x="3265" y="411"/>
                    <a:pt x="3272" y="411"/>
                  </a:cubicBezTo>
                  <a:cubicBezTo>
                    <a:pt x="3485" y="411"/>
                    <a:pt x="3491" y="1"/>
                    <a:pt x="3292" y="1"/>
                  </a:cubicBezTo>
                  <a:cubicBezTo>
                    <a:pt x="3279" y="1"/>
                    <a:pt x="3265" y="2"/>
                    <a:pt x="3250" y="6"/>
                  </a:cubicBezTo>
                  <a:lnTo>
                    <a:pt x="241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2" name="Google Shape;13062;p24"/>
            <p:cNvSpPr/>
            <p:nvPr/>
          </p:nvSpPr>
          <p:spPr>
            <a:xfrm>
              <a:off x="3392100" y="3837488"/>
              <a:ext cx="86750" cy="9850"/>
            </a:xfrm>
            <a:custGeom>
              <a:avLst/>
              <a:gdLst/>
              <a:ahLst/>
              <a:cxnLst/>
              <a:rect l="l" t="t" r="r" b="b"/>
              <a:pathLst>
                <a:path w="3470" h="394" extrusionOk="0">
                  <a:moveTo>
                    <a:pt x="177" y="0"/>
                  </a:moveTo>
                  <a:cubicBezTo>
                    <a:pt x="0" y="0"/>
                    <a:pt x="0" y="393"/>
                    <a:pt x="177" y="393"/>
                  </a:cubicBezTo>
                  <a:cubicBezTo>
                    <a:pt x="194" y="393"/>
                    <a:pt x="211" y="390"/>
                    <a:pt x="230" y="383"/>
                  </a:cubicBezTo>
                  <a:lnTo>
                    <a:pt x="3239" y="383"/>
                  </a:lnTo>
                  <a:cubicBezTo>
                    <a:pt x="3259" y="390"/>
                    <a:pt x="3276" y="393"/>
                    <a:pt x="3293" y="393"/>
                  </a:cubicBezTo>
                  <a:cubicBezTo>
                    <a:pt x="3470" y="393"/>
                    <a:pt x="3470" y="0"/>
                    <a:pt x="3293" y="0"/>
                  </a:cubicBezTo>
                  <a:cubicBezTo>
                    <a:pt x="3276" y="0"/>
                    <a:pt x="3259" y="3"/>
                    <a:pt x="3239" y="11"/>
                  </a:cubicBezTo>
                  <a:lnTo>
                    <a:pt x="230" y="11"/>
                  </a:lnTo>
                  <a:cubicBezTo>
                    <a:pt x="211" y="3"/>
                    <a:pt x="194" y="0"/>
                    <a:pt x="1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3" name="Google Shape;13063;p24"/>
            <p:cNvSpPr/>
            <p:nvPr/>
          </p:nvSpPr>
          <p:spPr>
            <a:xfrm>
              <a:off x="3392425" y="3837363"/>
              <a:ext cx="86100" cy="10100"/>
            </a:xfrm>
            <a:custGeom>
              <a:avLst/>
              <a:gdLst/>
              <a:ahLst/>
              <a:cxnLst/>
              <a:rect l="l" t="t" r="r" b="b"/>
              <a:pathLst>
                <a:path w="3444" h="404" extrusionOk="0">
                  <a:moveTo>
                    <a:pt x="217" y="0"/>
                  </a:moveTo>
                  <a:cubicBezTo>
                    <a:pt x="93" y="0"/>
                    <a:pt x="0" y="93"/>
                    <a:pt x="0" y="186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3226" y="403"/>
                  </a:lnTo>
                  <a:cubicBezTo>
                    <a:pt x="3350" y="403"/>
                    <a:pt x="3443" y="310"/>
                    <a:pt x="3443" y="186"/>
                  </a:cubicBezTo>
                  <a:cubicBezTo>
                    <a:pt x="3443" y="93"/>
                    <a:pt x="3350" y="0"/>
                    <a:pt x="32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4" name="Google Shape;13064;p24"/>
            <p:cNvSpPr/>
            <p:nvPr/>
          </p:nvSpPr>
          <p:spPr>
            <a:xfrm>
              <a:off x="3394750" y="3724525"/>
              <a:ext cx="82225" cy="58175"/>
            </a:xfrm>
            <a:custGeom>
              <a:avLst/>
              <a:gdLst/>
              <a:ahLst/>
              <a:cxnLst/>
              <a:rect l="l" t="t" r="r" b="b"/>
              <a:pathLst>
                <a:path w="3289" h="2327" extrusionOk="0">
                  <a:moveTo>
                    <a:pt x="2823" y="404"/>
                  </a:moveTo>
                  <a:cubicBezTo>
                    <a:pt x="2823" y="404"/>
                    <a:pt x="2854" y="435"/>
                    <a:pt x="2854" y="466"/>
                  </a:cubicBezTo>
                  <a:lnTo>
                    <a:pt x="2854" y="1861"/>
                  </a:lnTo>
                  <a:cubicBezTo>
                    <a:pt x="2854" y="1892"/>
                    <a:pt x="2823" y="1924"/>
                    <a:pt x="2823" y="1924"/>
                  </a:cubicBezTo>
                  <a:lnTo>
                    <a:pt x="466" y="1924"/>
                  </a:lnTo>
                  <a:cubicBezTo>
                    <a:pt x="435" y="1924"/>
                    <a:pt x="404" y="1892"/>
                    <a:pt x="404" y="1861"/>
                  </a:cubicBezTo>
                  <a:lnTo>
                    <a:pt x="404" y="466"/>
                  </a:lnTo>
                  <a:cubicBezTo>
                    <a:pt x="404" y="435"/>
                    <a:pt x="435" y="404"/>
                    <a:pt x="466" y="404"/>
                  </a:cubicBezTo>
                  <a:close/>
                  <a:moveTo>
                    <a:pt x="466" y="0"/>
                  </a:moveTo>
                  <a:cubicBezTo>
                    <a:pt x="186" y="0"/>
                    <a:pt x="0" y="186"/>
                    <a:pt x="0" y="466"/>
                  </a:cubicBezTo>
                  <a:lnTo>
                    <a:pt x="0" y="1861"/>
                  </a:lnTo>
                  <a:cubicBezTo>
                    <a:pt x="0" y="2110"/>
                    <a:pt x="186" y="2327"/>
                    <a:pt x="466" y="2327"/>
                  </a:cubicBezTo>
                  <a:lnTo>
                    <a:pt x="2823" y="2327"/>
                  </a:lnTo>
                  <a:cubicBezTo>
                    <a:pt x="3071" y="2327"/>
                    <a:pt x="3288" y="2110"/>
                    <a:pt x="3288" y="1861"/>
                  </a:cubicBezTo>
                  <a:lnTo>
                    <a:pt x="3288" y="466"/>
                  </a:lnTo>
                  <a:cubicBezTo>
                    <a:pt x="3288" y="186"/>
                    <a:pt x="3071" y="0"/>
                    <a:pt x="28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065" name="Google Shape;13065;p24"/>
          <p:cNvSpPr/>
          <p:nvPr/>
        </p:nvSpPr>
        <p:spPr>
          <a:xfrm>
            <a:off x="5552191" y="3436729"/>
            <a:ext cx="261375" cy="348975"/>
          </a:xfrm>
          <a:custGeom>
            <a:avLst/>
            <a:gdLst/>
            <a:ahLst/>
            <a:cxnLst/>
            <a:rect l="l" t="t" r="r" b="b"/>
            <a:pathLst>
              <a:path w="10455" h="13959" extrusionOk="0">
                <a:moveTo>
                  <a:pt x="9834" y="403"/>
                </a:moveTo>
                <a:cubicBezTo>
                  <a:pt x="9958" y="403"/>
                  <a:pt x="10082" y="527"/>
                  <a:pt x="10082" y="651"/>
                </a:cubicBezTo>
                <a:lnTo>
                  <a:pt x="10082" y="1427"/>
                </a:lnTo>
                <a:lnTo>
                  <a:pt x="435" y="1427"/>
                </a:lnTo>
                <a:lnTo>
                  <a:pt x="435" y="651"/>
                </a:lnTo>
                <a:cubicBezTo>
                  <a:pt x="435" y="527"/>
                  <a:pt x="528" y="403"/>
                  <a:pt x="683" y="403"/>
                </a:cubicBezTo>
                <a:close/>
                <a:moveTo>
                  <a:pt x="5677" y="4219"/>
                </a:moveTo>
                <a:lnTo>
                  <a:pt x="5677" y="4560"/>
                </a:lnTo>
                <a:lnTo>
                  <a:pt x="4995" y="4560"/>
                </a:lnTo>
                <a:lnTo>
                  <a:pt x="4995" y="4219"/>
                </a:lnTo>
                <a:close/>
                <a:moveTo>
                  <a:pt x="6794" y="4219"/>
                </a:moveTo>
                <a:lnTo>
                  <a:pt x="6794" y="4560"/>
                </a:lnTo>
                <a:lnTo>
                  <a:pt x="6111" y="4560"/>
                </a:lnTo>
                <a:lnTo>
                  <a:pt x="6111" y="4219"/>
                </a:lnTo>
                <a:close/>
                <a:moveTo>
                  <a:pt x="4560" y="4560"/>
                </a:moveTo>
                <a:lnTo>
                  <a:pt x="4560" y="5087"/>
                </a:lnTo>
                <a:lnTo>
                  <a:pt x="3878" y="5087"/>
                </a:lnTo>
                <a:lnTo>
                  <a:pt x="3878" y="4560"/>
                </a:lnTo>
                <a:close/>
                <a:moveTo>
                  <a:pt x="7910" y="4777"/>
                </a:moveTo>
                <a:lnTo>
                  <a:pt x="7941" y="5366"/>
                </a:lnTo>
                <a:lnTo>
                  <a:pt x="7228" y="5366"/>
                </a:lnTo>
                <a:lnTo>
                  <a:pt x="7228" y="4777"/>
                </a:lnTo>
                <a:close/>
                <a:moveTo>
                  <a:pt x="3444" y="5056"/>
                </a:moveTo>
                <a:lnTo>
                  <a:pt x="3444" y="5583"/>
                </a:lnTo>
                <a:lnTo>
                  <a:pt x="2761" y="5583"/>
                </a:lnTo>
                <a:lnTo>
                  <a:pt x="2761" y="5056"/>
                </a:lnTo>
                <a:close/>
                <a:moveTo>
                  <a:pt x="5708" y="4994"/>
                </a:moveTo>
                <a:lnTo>
                  <a:pt x="5708" y="6917"/>
                </a:lnTo>
                <a:lnTo>
                  <a:pt x="4995" y="6917"/>
                </a:lnTo>
                <a:lnTo>
                  <a:pt x="4995" y="4994"/>
                </a:lnTo>
                <a:close/>
                <a:moveTo>
                  <a:pt x="6825" y="4994"/>
                </a:moveTo>
                <a:lnTo>
                  <a:pt x="6825" y="6917"/>
                </a:lnTo>
                <a:lnTo>
                  <a:pt x="6111" y="6917"/>
                </a:lnTo>
                <a:lnTo>
                  <a:pt x="6111" y="4994"/>
                </a:lnTo>
                <a:close/>
                <a:moveTo>
                  <a:pt x="7941" y="5770"/>
                </a:moveTo>
                <a:lnTo>
                  <a:pt x="7941" y="6917"/>
                </a:lnTo>
                <a:lnTo>
                  <a:pt x="7228" y="6917"/>
                </a:lnTo>
                <a:lnTo>
                  <a:pt x="7228" y="5770"/>
                </a:lnTo>
                <a:close/>
                <a:moveTo>
                  <a:pt x="9120" y="3102"/>
                </a:moveTo>
                <a:cubicBezTo>
                  <a:pt x="9151" y="3102"/>
                  <a:pt x="9182" y="3133"/>
                  <a:pt x="9182" y="3164"/>
                </a:cubicBezTo>
                <a:lnTo>
                  <a:pt x="9182" y="6917"/>
                </a:lnTo>
                <a:lnTo>
                  <a:pt x="8345" y="6917"/>
                </a:lnTo>
                <a:lnTo>
                  <a:pt x="8345" y="4777"/>
                </a:lnTo>
                <a:cubicBezTo>
                  <a:pt x="8345" y="4560"/>
                  <a:pt x="8159" y="4374"/>
                  <a:pt x="7941" y="4374"/>
                </a:cubicBezTo>
                <a:lnTo>
                  <a:pt x="7228" y="4374"/>
                </a:lnTo>
                <a:lnTo>
                  <a:pt x="7228" y="4250"/>
                </a:lnTo>
                <a:cubicBezTo>
                  <a:pt x="7228" y="4001"/>
                  <a:pt x="7042" y="3815"/>
                  <a:pt x="6825" y="3815"/>
                </a:cubicBezTo>
                <a:lnTo>
                  <a:pt x="6142" y="3815"/>
                </a:lnTo>
                <a:cubicBezTo>
                  <a:pt x="6049" y="3815"/>
                  <a:pt x="5987" y="3846"/>
                  <a:pt x="5925" y="3877"/>
                </a:cubicBezTo>
                <a:cubicBezTo>
                  <a:pt x="5832" y="3846"/>
                  <a:pt x="5770" y="3815"/>
                  <a:pt x="5708" y="3815"/>
                </a:cubicBezTo>
                <a:lnTo>
                  <a:pt x="5026" y="3815"/>
                </a:lnTo>
                <a:cubicBezTo>
                  <a:pt x="4809" y="3815"/>
                  <a:pt x="4653" y="3939"/>
                  <a:pt x="4591" y="4157"/>
                </a:cubicBezTo>
                <a:lnTo>
                  <a:pt x="3909" y="4157"/>
                </a:lnTo>
                <a:cubicBezTo>
                  <a:pt x="3661" y="4157"/>
                  <a:pt x="3475" y="4343"/>
                  <a:pt x="3475" y="4560"/>
                </a:cubicBezTo>
                <a:lnTo>
                  <a:pt x="3475" y="4653"/>
                </a:lnTo>
                <a:lnTo>
                  <a:pt x="2761" y="4653"/>
                </a:lnTo>
                <a:cubicBezTo>
                  <a:pt x="2544" y="4684"/>
                  <a:pt x="2389" y="4839"/>
                  <a:pt x="2389" y="5056"/>
                </a:cubicBezTo>
                <a:lnTo>
                  <a:pt x="2389" y="6917"/>
                </a:lnTo>
                <a:lnTo>
                  <a:pt x="1520" y="6917"/>
                </a:lnTo>
                <a:lnTo>
                  <a:pt x="1520" y="3164"/>
                </a:lnTo>
                <a:cubicBezTo>
                  <a:pt x="1520" y="3133"/>
                  <a:pt x="1520" y="3102"/>
                  <a:pt x="1552" y="3102"/>
                </a:cubicBezTo>
                <a:close/>
                <a:moveTo>
                  <a:pt x="3475" y="6018"/>
                </a:moveTo>
                <a:lnTo>
                  <a:pt x="3475" y="6948"/>
                </a:lnTo>
                <a:lnTo>
                  <a:pt x="2761" y="6948"/>
                </a:lnTo>
                <a:lnTo>
                  <a:pt x="2761" y="6018"/>
                </a:lnTo>
                <a:close/>
                <a:moveTo>
                  <a:pt x="4591" y="5521"/>
                </a:moveTo>
                <a:lnTo>
                  <a:pt x="4591" y="6948"/>
                </a:lnTo>
                <a:lnTo>
                  <a:pt x="3878" y="6917"/>
                </a:lnTo>
                <a:lnTo>
                  <a:pt x="3878" y="5521"/>
                </a:lnTo>
                <a:close/>
                <a:moveTo>
                  <a:pt x="3444" y="9399"/>
                </a:moveTo>
                <a:lnTo>
                  <a:pt x="3444" y="9833"/>
                </a:lnTo>
                <a:lnTo>
                  <a:pt x="2761" y="9833"/>
                </a:lnTo>
                <a:lnTo>
                  <a:pt x="2761" y="9399"/>
                </a:lnTo>
                <a:close/>
                <a:moveTo>
                  <a:pt x="5677" y="9399"/>
                </a:moveTo>
                <a:lnTo>
                  <a:pt x="5677" y="9864"/>
                </a:lnTo>
                <a:lnTo>
                  <a:pt x="4995" y="9864"/>
                </a:lnTo>
                <a:lnTo>
                  <a:pt x="4995" y="9399"/>
                </a:lnTo>
                <a:close/>
                <a:moveTo>
                  <a:pt x="6825" y="9864"/>
                </a:moveTo>
                <a:lnTo>
                  <a:pt x="6825" y="10298"/>
                </a:lnTo>
                <a:lnTo>
                  <a:pt x="6142" y="10298"/>
                </a:lnTo>
                <a:lnTo>
                  <a:pt x="6142" y="9864"/>
                </a:lnTo>
                <a:close/>
                <a:moveTo>
                  <a:pt x="4560" y="9926"/>
                </a:moveTo>
                <a:lnTo>
                  <a:pt x="4560" y="10484"/>
                </a:lnTo>
                <a:lnTo>
                  <a:pt x="3878" y="10484"/>
                </a:lnTo>
                <a:lnTo>
                  <a:pt x="3878" y="9926"/>
                </a:lnTo>
                <a:close/>
                <a:moveTo>
                  <a:pt x="7941" y="10484"/>
                </a:moveTo>
                <a:lnTo>
                  <a:pt x="7941" y="10950"/>
                </a:lnTo>
                <a:lnTo>
                  <a:pt x="7259" y="10950"/>
                </a:lnTo>
                <a:lnTo>
                  <a:pt x="7259" y="10484"/>
                </a:lnTo>
                <a:close/>
                <a:moveTo>
                  <a:pt x="3475" y="10236"/>
                </a:moveTo>
                <a:lnTo>
                  <a:pt x="3475" y="12097"/>
                </a:lnTo>
                <a:lnTo>
                  <a:pt x="2761" y="12097"/>
                </a:lnTo>
                <a:lnTo>
                  <a:pt x="2761" y="10236"/>
                </a:lnTo>
                <a:close/>
                <a:moveTo>
                  <a:pt x="4591" y="10857"/>
                </a:moveTo>
                <a:lnTo>
                  <a:pt x="4591" y="12097"/>
                </a:lnTo>
                <a:lnTo>
                  <a:pt x="3878" y="12097"/>
                </a:lnTo>
                <a:lnTo>
                  <a:pt x="3878" y="10857"/>
                </a:lnTo>
                <a:close/>
                <a:moveTo>
                  <a:pt x="5708" y="10267"/>
                </a:moveTo>
                <a:lnTo>
                  <a:pt x="5708" y="12097"/>
                </a:lnTo>
                <a:lnTo>
                  <a:pt x="4995" y="12097"/>
                </a:lnTo>
                <a:lnTo>
                  <a:pt x="4995" y="10267"/>
                </a:lnTo>
                <a:close/>
                <a:moveTo>
                  <a:pt x="6825" y="10702"/>
                </a:moveTo>
                <a:lnTo>
                  <a:pt x="6825" y="12097"/>
                </a:lnTo>
                <a:lnTo>
                  <a:pt x="6111" y="12097"/>
                </a:lnTo>
                <a:lnTo>
                  <a:pt x="6111" y="10702"/>
                </a:lnTo>
                <a:close/>
                <a:moveTo>
                  <a:pt x="7941" y="11353"/>
                </a:moveTo>
                <a:lnTo>
                  <a:pt x="7941" y="12097"/>
                </a:lnTo>
                <a:lnTo>
                  <a:pt x="7259" y="12097"/>
                </a:lnTo>
                <a:lnTo>
                  <a:pt x="7259" y="11353"/>
                </a:lnTo>
                <a:close/>
                <a:moveTo>
                  <a:pt x="9182" y="7352"/>
                </a:moveTo>
                <a:lnTo>
                  <a:pt x="9182" y="7910"/>
                </a:lnTo>
                <a:lnTo>
                  <a:pt x="6484" y="7910"/>
                </a:lnTo>
                <a:cubicBezTo>
                  <a:pt x="6204" y="7910"/>
                  <a:pt x="6204" y="8313"/>
                  <a:pt x="6484" y="8313"/>
                </a:cubicBezTo>
                <a:lnTo>
                  <a:pt x="9182" y="8313"/>
                </a:lnTo>
                <a:lnTo>
                  <a:pt x="9182" y="12128"/>
                </a:lnTo>
                <a:lnTo>
                  <a:pt x="8345" y="12128"/>
                </a:lnTo>
                <a:lnTo>
                  <a:pt x="8345" y="10484"/>
                </a:lnTo>
                <a:cubicBezTo>
                  <a:pt x="8345" y="10236"/>
                  <a:pt x="8159" y="10050"/>
                  <a:pt x="7941" y="10050"/>
                </a:cubicBezTo>
                <a:lnTo>
                  <a:pt x="7228" y="10050"/>
                </a:lnTo>
                <a:lnTo>
                  <a:pt x="7228" y="9864"/>
                </a:lnTo>
                <a:cubicBezTo>
                  <a:pt x="7228" y="9616"/>
                  <a:pt x="7042" y="9430"/>
                  <a:pt x="6825" y="9430"/>
                </a:cubicBezTo>
                <a:lnTo>
                  <a:pt x="6111" y="9430"/>
                </a:lnTo>
                <a:lnTo>
                  <a:pt x="6111" y="9399"/>
                </a:lnTo>
                <a:cubicBezTo>
                  <a:pt x="6111" y="9151"/>
                  <a:pt x="5925" y="8965"/>
                  <a:pt x="5708" y="8965"/>
                </a:cubicBezTo>
                <a:lnTo>
                  <a:pt x="5026" y="8965"/>
                </a:lnTo>
                <a:cubicBezTo>
                  <a:pt x="4778" y="8965"/>
                  <a:pt x="4591" y="9151"/>
                  <a:pt x="4591" y="9399"/>
                </a:cubicBezTo>
                <a:lnTo>
                  <a:pt x="4591" y="9523"/>
                </a:lnTo>
                <a:lnTo>
                  <a:pt x="3878" y="9523"/>
                </a:lnTo>
                <a:lnTo>
                  <a:pt x="3878" y="9399"/>
                </a:lnTo>
                <a:cubicBezTo>
                  <a:pt x="3878" y="9151"/>
                  <a:pt x="3692" y="8965"/>
                  <a:pt x="3475" y="8965"/>
                </a:cubicBezTo>
                <a:lnTo>
                  <a:pt x="2761" y="8965"/>
                </a:lnTo>
                <a:cubicBezTo>
                  <a:pt x="2544" y="8965"/>
                  <a:pt x="2358" y="9151"/>
                  <a:pt x="2389" y="9399"/>
                </a:cubicBezTo>
                <a:lnTo>
                  <a:pt x="2389" y="12128"/>
                </a:lnTo>
                <a:lnTo>
                  <a:pt x="1520" y="12128"/>
                </a:lnTo>
                <a:lnTo>
                  <a:pt x="1520" y="8313"/>
                </a:lnTo>
                <a:lnTo>
                  <a:pt x="5677" y="8313"/>
                </a:lnTo>
                <a:cubicBezTo>
                  <a:pt x="5925" y="8313"/>
                  <a:pt x="5925" y="7910"/>
                  <a:pt x="5677" y="7910"/>
                </a:cubicBezTo>
                <a:lnTo>
                  <a:pt x="1489" y="7910"/>
                </a:lnTo>
                <a:lnTo>
                  <a:pt x="1489" y="7352"/>
                </a:lnTo>
                <a:close/>
                <a:moveTo>
                  <a:pt x="10051" y="12563"/>
                </a:moveTo>
                <a:lnTo>
                  <a:pt x="10051" y="13338"/>
                </a:lnTo>
                <a:cubicBezTo>
                  <a:pt x="10051" y="13462"/>
                  <a:pt x="9958" y="13586"/>
                  <a:pt x="9803" y="13586"/>
                </a:cubicBezTo>
                <a:lnTo>
                  <a:pt x="652" y="13586"/>
                </a:lnTo>
                <a:cubicBezTo>
                  <a:pt x="528" y="13586"/>
                  <a:pt x="404" y="13462"/>
                  <a:pt x="404" y="13338"/>
                </a:cubicBezTo>
                <a:lnTo>
                  <a:pt x="404" y="12563"/>
                </a:lnTo>
                <a:close/>
                <a:moveTo>
                  <a:pt x="652" y="0"/>
                </a:moveTo>
                <a:cubicBezTo>
                  <a:pt x="311" y="0"/>
                  <a:pt x="1" y="279"/>
                  <a:pt x="1" y="651"/>
                </a:cubicBezTo>
                <a:lnTo>
                  <a:pt x="1" y="3350"/>
                </a:lnTo>
                <a:cubicBezTo>
                  <a:pt x="1" y="3490"/>
                  <a:pt x="109" y="3559"/>
                  <a:pt x="214" y="3559"/>
                </a:cubicBezTo>
                <a:cubicBezTo>
                  <a:pt x="318" y="3559"/>
                  <a:pt x="419" y="3490"/>
                  <a:pt x="404" y="3350"/>
                </a:cubicBezTo>
                <a:lnTo>
                  <a:pt x="404" y="1830"/>
                </a:lnTo>
                <a:lnTo>
                  <a:pt x="10051" y="1830"/>
                </a:lnTo>
                <a:lnTo>
                  <a:pt x="10051" y="12128"/>
                </a:lnTo>
                <a:lnTo>
                  <a:pt x="9586" y="12128"/>
                </a:lnTo>
                <a:lnTo>
                  <a:pt x="9586" y="3164"/>
                </a:lnTo>
                <a:cubicBezTo>
                  <a:pt x="9586" y="2932"/>
                  <a:pt x="9395" y="2727"/>
                  <a:pt x="9168" y="2727"/>
                </a:cubicBezTo>
                <a:cubicBezTo>
                  <a:pt x="9152" y="2727"/>
                  <a:pt x="9136" y="2728"/>
                  <a:pt x="9120" y="2730"/>
                </a:cubicBezTo>
                <a:lnTo>
                  <a:pt x="1552" y="2730"/>
                </a:lnTo>
                <a:cubicBezTo>
                  <a:pt x="1272" y="2730"/>
                  <a:pt x="1086" y="2916"/>
                  <a:pt x="1086" y="3164"/>
                </a:cubicBezTo>
                <a:lnTo>
                  <a:pt x="1086" y="12128"/>
                </a:lnTo>
                <a:lnTo>
                  <a:pt x="435" y="12128"/>
                </a:lnTo>
                <a:lnTo>
                  <a:pt x="435" y="4157"/>
                </a:lnTo>
                <a:cubicBezTo>
                  <a:pt x="435" y="4017"/>
                  <a:pt x="334" y="3947"/>
                  <a:pt x="233" y="3947"/>
                </a:cubicBezTo>
                <a:cubicBezTo>
                  <a:pt x="132" y="3947"/>
                  <a:pt x="32" y="4017"/>
                  <a:pt x="32" y="4157"/>
                </a:cubicBezTo>
                <a:lnTo>
                  <a:pt x="32" y="13307"/>
                </a:lnTo>
                <a:cubicBezTo>
                  <a:pt x="32" y="13648"/>
                  <a:pt x="311" y="13959"/>
                  <a:pt x="652" y="13959"/>
                </a:cubicBezTo>
                <a:lnTo>
                  <a:pt x="9803" y="13959"/>
                </a:lnTo>
                <a:cubicBezTo>
                  <a:pt x="10175" y="13959"/>
                  <a:pt x="10454" y="13679"/>
                  <a:pt x="10454" y="13307"/>
                </a:cubicBezTo>
                <a:lnTo>
                  <a:pt x="10454" y="651"/>
                </a:lnTo>
                <a:cubicBezTo>
                  <a:pt x="10454" y="279"/>
                  <a:pt x="10175" y="0"/>
                  <a:pt x="9803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066" name="Google Shape;13066;p24"/>
          <p:cNvGrpSpPr/>
          <p:nvPr/>
        </p:nvGrpSpPr>
        <p:grpSpPr>
          <a:xfrm>
            <a:off x="4725851" y="3468104"/>
            <a:ext cx="348225" cy="286225"/>
            <a:chOff x="2444000" y="3698925"/>
            <a:chExt cx="348225" cy="286225"/>
          </a:xfrm>
        </p:grpSpPr>
        <p:sp>
          <p:nvSpPr>
            <p:cNvPr id="13067" name="Google Shape;13067;p24"/>
            <p:cNvSpPr/>
            <p:nvPr/>
          </p:nvSpPr>
          <p:spPr>
            <a:xfrm>
              <a:off x="2444000" y="3698925"/>
              <a:ext cx="348225" cy="286225"/>
            </a:xfrm>
            <a:custGeom>
              <a:avLst/>
              <a:gdLst/>
              <a:ahLst/>
              <a:cxnLst/>
              <a:rect l="l" t="t" r="r" b="b"/>
              <a:pathLst>
                <a:path w="13929" h="11449" extrusionOk="0">
                  <a:moveTo>
                    <a:pt x="9989" y="1428"/>
                  </a:moveTo>
                  <a:lnTo>
                    <a:pt x="9989" y="7476"/>
                  </a:lnTo>
                  <a:lnTo>
                    <a:pt x="4933" y="7476"/>
                  </a:lnTo>
                  <a:lnTo>
                    <a:pt x="4933" y="1428"/>
                  </a:lnTo>
                  <a:close/>
                  <a:moveTo>
                    <a:pt x="13231" y="431"/>
                  </a:moveTo>
                  <a:cubicBezTo>
                    <a:pt x="13396" y="431"/>
                    <a:pt x="13525" y="575"/>
                    <a:pt x="13525" y="745"/>
                  </a:cubicBezTo>
                  <a:lnTo>
                    <a:pt x="13525" y="7476"/>
                  </a:lnTo>
                  <a:lnTo>
                    <a:pt x="10423" y="7476"/>
                  </a:lnTo>
                  <a:lnTo>
                    <a:pt x="10423" y="1459"/>
                  </a:lnTo>
                  <a:cubicBezTo>
                    <a:pt x="10423" y="1210"/>
                    <a:pt x="10206" y="1024"/>
                    <a:pt x="9989" y="1024"/>
                  </a:cubicBezTo>
                  <a:lnTo>
                    <a:pt x="3971" y="1024"/>
                  </a:lnTo>
                  <a:cubicBezTo>
                    <a:pt x="3723" y="1024"/>
                    <a:pt x="3537" y="1210"/>
                    <a:pt x="3537" y="1459"/>
                  </a:cubicBezTo>
                  <a:lnTo>
                    <a:pt x="3537" y="4374"/>
                  </a:lnTo>
                  <a:cubicBezTo>
                    <a:pt x="3537" y="4498"/>
                    <a:pt x="3638" y="4561"/>
                    <a:pt x="3739" y="4561"/>
                  </a:cubicBezTo>
                  <a:cubicBezTo>
                    <a:pt x="3839" y="4561"/>
                    <a:pt x="3940" y="4498"/>
                    <a:pt x="3940" y="4374"/>
                  </a:cubicBezTo>
                  <a:lnTo>
                    <a:pt x="3940" y="1459"/>
                  </a:lnTo>
                  <a:lnTo>
                    <a:pt x="4561" y="1459"/>
                  </a:lnTo>
                  <a:lnTo>
                    <a:pt x="4561" y="7507"/>
                  </a:lnTo>
                  <a:lnTo>
                    <a:pt x="3940" y="7507"/>
                  </a:lnTo>
                  <a:lnTo>
                    <a:pt x="3940" y="5181"/>
                  </a:lnTo>
                  <a:cubicBezTo>
                    <a:pt x="3940" y="5041"/>
                    <a:pt x="3839" y="4972"/>
                    <a:pt x="3739" y="4972"/>
                  </a:cubicBezTo>
                  <a:cubicBezTo>
                    <a:pt x="3638" y="4972"/>
                    <a:pt x="3537" y="5041"/>
                    <a:pt x="3537" y="5181"/>
                  </a:cubicBezTo>
                  <a:lnTo>
                    <a:pt x="3537" y="7507"/>
                  </a:lnTo>
                  <a:lnTo>
                    <a:pt x="404" y="7507"/>
                  </a:lnTo>
                  <a:lnTo>
                    <a:pt x="404" y="745"/>
                  </a:lnTo>
                  <a:cubicBezTo>
                    <a:pt x="404" y="575"/>
                    <a:pt x="507" y="431"/>
                    <a:pt x="691" y="431"/>
                  </a:cubicBezTo>
                  <a:cubicBezTo>
                    <a:pt x="708" y="431"/>
                    <a:pt x="726" y="432"/>
                    <a:pt x="745" y="435"/>
                  </a:cubicBezTo>
                  <a:lnTo>
                    <a:pt x="13184" y="435"/>
                  </a:lnTo>
                  <a:cubicBezTo>
                    <a:pt x="13200" y="432"/>
                    <a:pt x="13216" y="431"/>
                    <a:pt x="13231" y="431"/>
                  </a:cubicBezTo>
                  <a:close/>
                  <a:moveTo>
                    <a:pt x="8252" y="9462"/>
                  </a:moveTo>
                  <a:lnTo>
                    <a:pt x="8469" y="11043"/>
                  </a:lnTo>
                  <a:lnTo>
                    <a:pt x="5460" y="11043"/>
                  </a:lnTo>
                  <a:lnTo>
                    <a:pt x="5677" y="9462"/>
                  </a:lnTo>
                  <a:close/>
                  <a:moveTo>
                    <a:pt x="745" y="1"/>
                  </a:moveTo>
                  <a:cubicBezTo>
                    <a:pt x="311" y="1"/>
                    <a:pt x="1" y="342"/>
                    <a:pt x="1" y="745"/>
                  </a:cubicBezTo>
                  <a:lnTo>
                    <a:pt x="1" y="8717"/>
                  </a:lnTo>
                  <a:cubicBezTo>
                    <a:pt x="1" y="9120"/>
                    <a:pt x="311" y="9462"/>
                    <a:pt x="745" y="9462"/>
                  </a:cubicBezTo>
                  <a:lnTo>
                    <a:pt x="5274" y="9462"/>
                  </a:lnTo>
                  <a:lnTo>
                    <a:pt x="5057" y="11043"/>
                  </a:lnTo>
                  <a:lnTo>
                    <a:pt x="4374" y="11043"/>
                  </a:lnTo>
                  <a:cubicBezTo>
                    <a:pt x="4367" y="11042"/>
                    <a:pt x="4361" y="11042"/>
                    <a:pt x="4354" y="11042"/>
                  </a:cubicBezTo>
                  <a:cubicBezTo>
                    <a:pt x="4164" y="11042"/>
                    <a:pt x="4164" y="11448"/>
                    <a:pt x="4354" y="11448"/>
                  </a:cubicBezTo>
                  <a:cubicBezTo>
                    <a:pt x="4361" y="11448"/>
                    <a:pt x="4367" y="11448"/>
                    <a:pt x="4374" y="11447"/>
                  </a:cubicBezTo>
                  <a:lnTo>
                    <a:pt x="9555" y="11447"/>
                  </a:lnTo>
                  <a:cubicBezTo>
                    <a:pt x="9562" y="11448"/>
                    <a:pt x="9568" y="11448"/>
                    <a:pt x="9575" y="11448"/>
                  </a:cubicBezTo>
                  <a:cubicBezTo>
                    <a:pt x="9765" y="11448"/>
                    <a:pt x="9765" y="11042"/>
                    <a:pt x="9575" y="11042"/>
                  </a:cubicBezTo>
                  <a:cubicBezTo>
                    <a:pt x="9568" y="11042"/>
                    <a:pt x="9562" y="11042"/>
                    <a:pt x="9555" y="11043"/>
                  </a:cubicBezTo>
                  <a:lnTo>
                    <a:pt x="8872" y="11043"/>
                  </a:lnTo>
                  <a:lnTo>
                    <a:pt x="8655" y="9462"/>
                  </a:lnTo>
                  <a:lnTo>
                    <a:pt x="10733" y="9462"/>
                  </a:lnTo>
                  <a:cubicBezTo>
                    <a:pt x="10740" y="9462"/>
                    <a:pt x="10746" y="9463"/>
                    <a:pt x="10753" y="9463"/>
                  </a:cubicBezTo>
                  <a:cubicBezTo>
                    <a:pt x="10944" y="9463"/>
                    <a:pt x="10944" y="9026"/>
                    <a:pt x="10753" y="9026"/>
                  </a:cubicBezTo>
                  <a:cubicBezTo>
                    <a:pt x="10746" y="9026"/>
                    <a:pt x="10740" y="9026"/>
                    <a:pt x="10733" y="9027"/>
                  </a:cubicBezTo>
                  <a:lnTo>
                    <a:pt x="745" y="9027"/>
                  </a:lnTo>
                  <a:cubicBezTo>
                    <a:pt x="729" y="9030"/>
                    <a:pt x="713" y="9031"/>
                    <a:pt x="698" y="9031"/>
                  </a:cubicBezTo>
                  <a:cubicBezTo>
                    <a:pt x="533" y="9031"/>
                    <a:pt x="404" y="8887"/>
                    <a:pt x="404" y="8717"/>
                  </a:cubicBezTo>
                  <a:lnTo>
                    <a:pt x="404" y="7911"/>
                  </a:lnTo>
                  <a:lnTo>
                    <a:pt x="13556" y="7911"/>
                  </a:lnTo>
                  <a:lnTo>
                    <a:pt x="13556" y="8717"/>
                  </a:lnTo>
                  <a:cubicBezTo>
                    <a:pt x="13528" y="8887"/>
                    <a:pt x="13422" y="9031"/>
                    <a:pt x="13262" y="9031"/>
                  </a:cubicBezTo>
                  <a:cubicBezTo>
                    <a:pt x="13247" y="9031"/>
                    <a:pt x="13231" y="9030"/>
                    <a:pt x="13215" y="9027"/>
                  </a:cubicBezTo>
                  <a:lnTo>
                    <a:pt x="11540" y="9027"/>
                  </a:lnTo>
                  <a:cubicBezTo>
                    <a:pt x="11533" y="9026"/>
                    <a:pt x="11527" y="9026"/>
                    <a:pt x="11521" y="9026"/>
                  </a:cubicBezTo>
                  <a:cubicBezTo>
                    <a:pt x="11329" y="9026"/>
                    <a:pt x="11329" y="9463"/>
                    <a:pt x="11521" y="9463"/>
                  </a:cubicBezTo>
                  <a:cubicBezTo>
                    <a:pt x="11527" y="9463"/>
                    <a:pt x="11533" y="9462"/>
                    <a:pt x="11540" y="9462"/>
                  </a:cubicBezTo>
                  <a:lnTo>
                    <a:pt x="13184" y="9462"/>
                  </a:lnTo>
                  <a:cubicBezTo>
                    <a:pt x="13587" y="9462"/>
                    <a:pt x="13928" y="9120"/>
                    <a:pt x="13928" y="8717"/>
                  </a:cubicBezTo>
                  <a:lnTo>
                    <a:pt x="13928" y="745"/>
                  </a:lnTo>
                  <a:cubicBezTo>
                    <a:pt x="13928" y="342"/>
                    <a:pt x="13587" y="1"/>
                    <a:pt x="1318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8" name="Google Shape;13068;p24"/>
            <p:cNvSpPr/>
            <p:nvPr/>
          </p:nvSpPr>
          <p:spPr>
            <a:xfrm>
              <a:off x="2596000" y="3786550"/>
              <a:ext cx="51200" cy="59175"/>
            </a:xfrm>
            <a:custGeom>
              <a:avLst/>
              <a:gdLst/>
              <a:ahLst/>
              <a:cxnLst/>
              <a:rect l="l" t="t" r="r" b="b"/>
              <a:pathLst>
                <a:path w="2048" h="2367" extrusionOk="0">
                  <a:moveTo>
                    <a:pt x="1024" y="683"/>
                  </a:moveTo>
                  <a:lnTo>
                    <a:pt x="1334" y="1459"/>
                  </a:lnTo>
                  <a:lnTo>
                    <a:pt x="714" y="1459"/>
                  </a:lnTo>
                  <a:lnTo>
                    <a:pt x="1024" y="683"/>
                  </a:lnTo>
                  <a:close/>
                  <a:moveTo>
                    <a:pt x="1024" y="1"/>
                  </a:moveTo>
                  <a:cubicBezTo>
                    <a:pt x="931" y="1"/>
                    <a:pt x="838" y="63"/>
                    <a:pt x="807" y="156"/>
                  </a:cubicBezTo>
                  <a:lnTo>
                    <a:pt x="63" y="2110"/>
                  </a:lnTo>
                  <a:cubicBezTo>
                    <a:pt x="0" y="2203"/>
                    <a:pt x="63" y="2327"/>
                    <a:pt x="187" y="2358"/>
                  </a:cubicBezTo>
                  <a:lnTo>
                    <a:pt x="156" y="2358"/>
                  </a:lnTo>
                  <a:cubicBezTo>
                    <a:pt x="178" y="2364"/>
                    <a:pt x="200" y="2366"/>
                    <a:pt x="221" y="2366"/>
                  </a:cubicBezTo>
                  <a:cubicBezTo>
                    <a:pt x="321" y="2366"/>
                    <a:pt x="409" y="2311"/>
                    <a:pt x="435" y="2234"/>
                  </a:cubicBezTo>
                  <a:lnTo>
                    <a:pt x="559" y="1893"/>
                  </a:lnTo>
                  <a:lnTo>
                    <a:pt x="1489" y="1893"/>
                  </a:lnTo>
                  <a:lnTo>
                    <a:pt x="1613" y="2234"/>
                  </a:lnTo>
                  <a:cubicBezTo>
                    <a:pt x="1644" y="2296"/>
                    <a:pt x="1707" y="2358"/>
                    <a:pt x="1800" y="2358"/>
                  </a:cubicBezTo>
                  <a:lnTo>
                    <a:pt x="1862" y="2358"/>
                  </a:lnTo>
                  <a:cubicBezTo>
                    <a:pt x="1986" y="2327"/>
                    <a:pt x="2048" y="2203"/>
                    <a:pt x="1986" y="2110"/>
                  </a:cubicBezTo>
                  <a:lnTo>
                    <a:pt x="1272" y="156"/>
                  </a:lnTo>
                  <a:cubicBezTo>
                    <a:pt x="1210" y="63"/>
                    <a:pt x="1117" y="1"/>
                    <a:pt x="10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69" name="Google Shape;13069;p24"/>
            <p:cNvSpPr/>
            <p:nvPr/>
          </p:nvSpPr>
          <p:spPr>
            <a:xfrm>
              <a:off x="2641750" y="3774925"/>
              <a:ext cx="34925" cy="31825"/>
            </a:xfrm>
            <a:custGeom>
              <a:avLst/>
              <a:gdLst/>
              <a:ahLst/>
              <a:cxnLst/>
              <a:rect l="l" t="t" r="r" b="b"/>
              <a:pathLst>
                <a:path w="1397" h="1273" extrusionOk="0">
                  <a:moveTo>
                    <a:pt x="714" y="1"/>
                  </a:moveTo>
                  <a:cubicBezTo>
                    <a:pt x="590" y="1"/>
                    <a:pt x="497" y="94"/>
                    <a:pt x="497" y="218"/>
                  </a:cubicBezTo>
                  <a:lnTo>
                    <a:pt x="497" y="435"/>
                  </a:lnTo>
                  <a:lnTo>
                    <a:pt x="280" y="435"/>
                  </a:lnTo>
                  <a:cubicBezTo>
                    <a:pt x="1" y="435"/>
                    <a:pt x="1" y="838"/>
                    <a:pt x="280" y="838"/>
                  </a:cubicBezTo>
                  <a:lnTo>
                    <a:pt x="497" y="838"/>
                  </a:lnTo>
                  <a:lnTo>
                    <a:pt x="497" y="1086"/>
                  </a:lnTo>
                  <a:cubicBezTo>
                    <a:pt x="497" y="1179"/>
                    <a:pt x="590" y="1272"/>
                    <a:pt x="714" y="1272"/>
                  </a:cubicBezTo>
                  <a:cubicBezTo>
                    <a:pt x="807" y="1272"/>
                    <a:pt x="900" y="1179"/>
                    <a:pt x="900" y="1086"/>
                  </a:cubicBezTo>
                  <a:lnTo>
                    <a:pt x="900" y="838"/>
                  </a:lnTo>
                  <a:lnTo>
                    <a:pt x="1148" y="838"/>
                  </a:lnTo>
                  <a:cubicBezTo>
                    <a:pt x="1396" y="838"/>
                    <a:pt x="1396" y="435"/>
                    <a:pt x="1148" y="435"/>
                  </a:cubicBezTo>
                  <a:lnTo>
                    <a:pt x="900" y="435"/>
                  </a:lnTo>
                  <a:lnTo>
                    <a:pt x="900" y="218"/>
                  </a:lnTo>
                  <a:cubicBezTo>
                    <a:pt x="900" y="94"/>
                    <a:pt x="807" y="1"/>
                    <a:pt x="7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70" name="Google Shape;13070;p24"/>
          <p:cNvGrpSpPr/>
          <p:nvPr/>
        </p:nvGrpSpPr>
        <p:grpSpPr>
          <a:xfrm>
            <a:off x="4009026" y="3436716"/>
            <a:ext cx="318750" cy="349000"/>
            <a:chOff x="7735125" y="2492275"/>
            <a:chExt cx="318750" cy="349000"/>
          </a:xfrm>
        </p:grpSpPr>
        <p:sp>
          <p:nvSpPr>
            <p:cNvPr id="13071" name="Google Shape;13071;p24"/>
            <p:cNvSpPr/>
            <p:nvPr/>
          </p:nvSpPr>
          <p:spPr>
            <a:xfrm>
              <a:off x="7880625" y="2613025"/>
              <a:ext cx="83300" cy="77550"/>
            </a:xfrm>
            <a:custGeom>
              <a:avLst/>
              <a:gdLst/>
              <a:ahLst/>
              <a:cxnLst/>
              <a:rect l="l" t="t" r="r" b="b"/>
              <a:pathLst>
                <a:path w="3332" h="3102" extrusionOk="0">
                  <a:moveTo>
                    <a:pt x="1613" y="422"/>
                  </a:moveTo>
                  <a:cubicBezTo>
                    <a:pt x="1875" y="422"/>
                    <a:pt x="2142" y="515"/>
                    <a:pt x="2370" y="723"/>
                  </a:cubicBezTo>
                  <a:cubicBezTo>
                    <a:pt x="2835" y="1127"/>
                    <a:pt x="2866" y="1871"/>
                    <a:pt x="2463" y="2336"/>
                  </a:cubicBezTo>
                  <a:cubicBezTo>
                    <a:pt x="2221" y="2578"/>
                    <a:pt x="1922" y="2688"/>
                    <a:pt x="1631" y="2688"/>
                  </a:cubicBezTo>
                  <a:cubicBezTo>
                    <a:pt x="1061" y="2688"/>
                    <a:pt x="518" y="2269"/>
                    <a:pt x="477" y="1592"/>
                  </a:cubicBezTo>
                  <a:cubicBezTo>
                    <a:pt x="456" y="902"/>
                    <a:pt x="1018" y="422"/>
                    <a:pt x="1613" y="422"/>
                  </a:cubicBezTo>
                  <a:close/>
                  <a:moveTo>
                    <a:pt x="1600" y="0"/>
                  </a:moveTo>
                  <a:cubicBezTo>
                    <a:pt x="778" y="0"/>
                    <a:pt x="0" y="655"/>
                    <a:pt x="43" y="1623"/>
                  </a:cubicBezTo>
                  <a:cubicBezTo>
                    <a:pt x="84" y="2534"/>
                    <a:pt x="824" y="3101"/>
                    <a:pt x="1592" y="3101"/>
                  </a:cubicBezTo>
                  <a:cubicBezTo>
                    <a:pt x="2001" y="3101"/>
                    <a:pt x="2418" y="2940"/>
                    <a:pt x="2742" y="2585"/>
                  </a:cubicBezTo>
                  <a:cubicBezTo>
                    <a:pt x="3331" y="1964"/>
                    <a:pt x="3269" y="1003"/>
                    <a:pt x="2649" y="413"/>
                  </a:cubicBezTo>
                  <a:cubicBezTo>
                    <a:pt x="2335" y="128"/>
                    <a:pt x="1963" y="0"/>
                    <a:pt x="16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2" name="Google Shape;13072;p24"/>
            <p:cNvSpPr/>
            <p:nvPr/>
          </p:nvSpPr>
          <p:spPr>
            <a:xfrm>
              <a:off x="7735125" y="2492275"/>
              <a:ext cx="318750" cy="349000"/>
            </a:xfrm>
            <a:custGeom>
              <a:avLst/>
              <a:gdLst/>
              <a:ahLst/>
              <a:cxnLst/>
              <a:rect l="l" t="t" r="r" b="b"/>
              <a:pathLst>
                <a:path w="12750" h="13960" extrusionOk="0">
                  <a:moveTo>
                    <a:pt x="9803" y="404"/>
                  </a:moveTo>
                  <a:cubicBezTo>
                    <a:pt x="9927" y="404"/>
                    <a:pt x="10051" y="497"/>
                    <a:pt x="10051" y="652"/>
                  </a:cubicBezTo>
                  <a:lnTo>
                    <a:pt x="10051" y="1428"/>
                  </a:lnTo>
                  <a:lnTo>
                    <a:pt x="404" y="1428"/>
                  </a:lnTo>
                  <a:lnTo>
                    <a:pt x="404" y="652"/>
                  </a:lnTo>
                  <a:cubicBezTo>
                    <a:pt x="404" y="528"/>
                    <a:pt x="528" y="404"/>
                    <a:pt x="652" y="404"/>
                  </a:cubicBezTo>
                  <a:close/>
                  <a:moveTo>
                    <a:pt x="7445" y="4437"/>
                  </a:moveTo>
                  <a:cubicBezTo>
                    <a:pt x="7910" y="4437"/>
                    <a:pt x="8376" y="4623"/>
                    <a:pt x="8748" y="4964"/>
                  </a:cubicBezTo>
                  <a:cubicBezTo>
                    <a:pt x="9523" y="5677"/>
                    <a:pt x="9554" y="6887"/>
                    <a:pt x="8872" y="7663"/>
                  </a:cubicBezTo>
                  <a:lnTo>
                    <a:pt x="8872" y="7694"/>
                  </a:lnTo>
                  <a:cubicBezTo>
                    <a:pt x="8477" y="8106"/>
                    <a:pt x="7950" y="8316"/>
                    <a:pt x="7427" y="8316"/>
                  </a:cubicBezTo>
                  <a:cubicBezTo>
                    <a:pt x="6965" y="8316"/>
                    <a:pt x="6506" y="8152"/>
                    <a:pt x="6142" y="7818"/>
                  </a:cubicBezTo>
                  <a:cubicBezTo>
                    <a:pt x="4840" y="6639"/>
                    <a:pt x="5677" y="4468"/>
                    <a:pt x="7445" y="4437"/>
                  </a:cubicBezTo>
                  <a:close/>
                  <a:moveTo>
                    <a:pt x="9275" y="7849"/>
                  </a:moveTo>
                  <a:lnTo>
                    <a:pt x="9896" y="8407"/>
                  </a:lnTo>
                  <a:lnTo>
                    <a:pt x="9648" y="8655"/>
                  </a:lnTo>
                  <a:lnTo>
                    <a:pt x="9027" y="8097"/>
                  </a:lnTo>
                  <a:lnTo>
                    <a:pt x="9151" y="7973"/>
                  </a:lnTo>
                  <a:lnTo>
                    <a:pt x="9275" y="7849"/>
                  </a:lnTo>
                  <a:close/>
                  <a:moveTo>
                    <a:pt x="10268" y="8593"/>
                  </a:moveTo>
                  <a:lnTo>
                    <a:pt x="12222" y="10361"/>
                  </a:lnTo>
                  <a:cubicBezTo>
                    <a:pt x="12284" y="10423"/>
                    <a:pt x="12315" y="10516"/>
                    <a:pt x="12315" y="10579"/>
                  </a:cubicBezTo>
                  <a:cubicBezTo>
                    <a:pt x="12315" y="10672"/>
                    <a:pt x="12284" y="10734"/>
                    <a:pt x="12253" y="10796"/>
                  </a:cubicBezTo>
                  <a:cubicBezTo>
                    <a:pt x="12191" y="10858"/>
                    <a:pt x="12098" y="10889"/>
                    <a:pt x="12036" y="10920"/>
                  </a:cubicBezTo>
                  <a:cubicBezTo>
                    <a:pt x="11943" y="10920"/>
                    <a:pt x="11881" y="10889"/>
                    <a:pt x="11819" y="10827"/>
                  </a:cubicBezTo>
                  <a:lnTo>
                    <a:pt x="9865" y="9059"/>
                  </a:lnTo>
                  <a:lnTo>
                    <a:pt x="10268" y="8593"/>
                  </a:lnTo>
                  <a:close/>
                  <a:moveTo>
                    <a:pt x="8686" y="3041"/>
                  </a:moveTo>
                  <a:lnTo>
                    <a:pt x="8686" y="4406"/>
                  </a:lnTo>
                  <a:cubicBezTo>
                    <a:pt x="8280" y="4151"/>
                    <a:pt x="7843" y="4035"/>
                    <a:pt x="7419" y="4035"/>
                  </a:cubicBezTo>
                  <a:cubicBezTo>
                    <a:pt x="6188" y="4035"/>
                    <a:pt x="5057" y="5007"/>
                    <a:pt x="5057" y="6391"/>
                  </a:cubicBezTo>
                  <a:cubicBezTo>
                    <a:pt x="5057" y="7748"/>
                    <a:pt x="6182" y="8729"/>
                    <a:pt x="7408" y="8729"/>
                  </a:cubicBezTo>
                  <a:cubicBezTo>
                    <a:pt x="7836" y="8729"/>
                    <a:pt x="8277" y="8610"/>
                    <a:pt x="8686" y="8345"/>
                  </a:cubicBezTo>
                  <a:lnTo>
                    <a:pt x="8686" y="11013"/>
                  </a:lnTo>
                  <a:lnTo>
                    <a:pt x="1955" y="11013"/>
                  </a:lnTo>
                  <a:lnTo>
                    <a:pt x="1955" y="3041"/>
                  </a:lnTo>
                  <a:close/>
                  <a:moveTo>
                    <a:pt x="9120" y="8717"/>
                  </a:moveTo>
                  <a:lnTo>
                    <a:pt x="9399" y="8966"/>
                  </a:lnTo>
                  <a:cubicBezTo>
                    <a:pt x="9337" y="9059"/>
                    <a:pt x="9368" y="9121"/>
                    <a:pt x="9430" y="9183"/>
                  </a:cubicBezTo>
                  <a:lnTo>
                    <a:pt x="10051" y="9741"/>
                  </a:lnTo>
                  <a:lnTo>
                    <a:pt x="10051" y="11013"/>
                  </a:lnTo>
                  <a:lnTo>
                    <a:pt x="9120" y="11013"/>
                  </a:lnTo>
                  <a:lnTo>
                    <a:pt x="9120" y="8717"/>
                  </a:lnTo>
                  <a:close/>
                  <a:moveTo>
                    <a:pt x="652" y="1"/>
                  </a:moveTo>
                  <a:cubicBezTo>
                    <a:pt x="280" y="1"/>
                    <a:pt x="1" y="280"/>
                    <a:pt x="1" y="652"/>
                  </a:cubicBezTo>
                  <a:lnTo>
                    <a:pt x="1" y="3351"/>
                  </a:lnTo>
                  <a:cubicBezTo>
                    <a:pt x="1" y="3475"/>
                    <a:pt x="94" y="3568"/>
                    <a:pt x="218" y="3568"/>
                  </a:cubicBezTo>
                  <a:cubicBezTo>
                    <a:pt x="311" y="3568"/>
                    <a:pt x="404" y="3475"/>
                    <a:pt x="404" y="3351"/>
                  </a:cubicBezTo>
                  <a:lnTo>
                    <a:pt x="404" y="1831"/>
                  </a:lnTo>
                  <a:lnTo>
                    <a:pt x="10051" y="1831"/>
                  </a:lnTo>
                  <a:lnTo>
                    <a:pt x="10051" y="7973"/>
                  </a:lnTo>
                  <a:lnTo>
                    <a:pt x="9492" y="7477"/>
                  </a:lnTo>
                  <a:cubicBezTo>
                    <a:pt x="9989" y="6577"/>
                    <a:pt x="9834" y="5491"/>
                    <a:pt x="9120" y="4747"/>
                  </a:cubicBezTo>
                  <a:lnTo>
                    <a:pt x="9120" y="3041"/>
                  </a:lnTo>
                  <a:cubicBezTo>
                    <a:pt x="9120" y="2793"/>
                    <a:pt x="8934" y="2607"/>
                    <a:pt x="8686" y="2607"/>
                  </a:cubicBezTo>
                  <a:lnTo>
                    <a:pt x="1955" y="2607"/>
                  </a:lnTo>
                  <a:cubicBezTo>
                    <a:pt x="1738" y="2607"/>
                    <a:pt x="1520" y="2793"/>
                    <a:pt x="1520" y="3041"/>
                  </a:cubicBezTo>
                  <a:lnTo>
                    <a:pt x="1520" y="11013"/>
                  </a:lnTo>
                  <a:lnTo>
                    <a:pt x="404" y="11013"/>
                  </a:lnTo>
                  <a:lnTo>
                    <a:pt x="404" y="4158"/>
                  </a:lnTo>
                  <a:cubicBezTo>
                    <a:pt x="404" y="4033"/>
                    <a:pt x="311" y="3940"/>
                    <a:pt x="218" y="3940"/>
                  </a:cubicBezTo>
                  <a:cubicBezTo>
                    <a:pt x="94" y="3940"/>
                    <a:pt x="1" y="4033"/>
                    <a:pt x="1" y="4158"/>
                  </a:cubicBezTo>
                  <a:lnTo>
                    <a:pt x="1" y="13308"/>
                  </a:lnTo>
                  <a:cubicBezTo>
                    <a:pt x="1" y="13649"/>
                    <a:pt x="280" y="13960"/>
                    <a:pt x="652" y="13960"/>
                  </a:cubicBezTo>
                  <a:lnTo>
                    <a:pt x="7507" y="13960"/>
                  </a:lnTo>
                  <a:cubicBezTo>
                    <a:pt x="7693" y="13898"/>
                    <a:pt x="7693" y="13618"/>
                    <a:pt x="7507" y="13556"/>
                  </a:cubicBezTo>
                  <a:lnTo>
                    <a:pt x="652" y="13556"/>
                  </a:lnTo>
                  <a:cubicBezTo>
                    <a:pt x="528" y="13556"/>
                    <a:pt x="404" y="13463"/>
                    <a:pt x="404" y="13308"/>
                  </a:cubicBezTo>
                  <a:lnTo>
                    <a:pt x="404" y="11385"/>
                  </a:lnTo>
                  <a:lnTo>
                    <a:pt x="10051" y="11385"/>
                  </a:lnTo>
                  <a:lnTo>
                    <a:pt x="10051" y="13308"/>
                  </a:lnTo>
                  <a:cubicBezTo>
                    <a:pt x="10051" y="13432"/>
                    <a:pt x="9927" y="13525"/>
                    <a:pt x="9803" y="13525"/>
                  </a:cubicBezTo>
                  <a:lnTo>
                    <a:pt x="8314" y="13525"/>
                  </a:lnTo>
                  <a:cubicBezTo>
                    <a:pt x="8301" y="13522"/>
                    <a:pt x="8288" y="13520"/>
                    <a:pt x="8276" y="13520"/>
                  </a:cubicBezTo>
                  <a:cubicBezTo>
                    <a:pt x="8083" y="13520"/>
                    <a:pt x="8078" y="13939"/>
                    <a:pt x="8261" y="13939"/>
                  </a:cubicBezTo>
                  <a:cubicBezTo>
                    <a:pt x="8277" y="13939"/>
                    <a:pt x="8295" y="13936"/>
                    <a:pt x="8314" y="13929"/>
                  </a:cubicBezTo>
                  <a:lnTo>
                    <a:pt x="9803" y="13929"/>
                  </a:lnTo>
                  <a:cubicBezTo>
                    <a:pt x="10175" y="13929"/>
                    <a:pt x="10454" y="13649"/>
                    <a:pt x="10454" y="13277"/>
                  </a:cubicBezTo>
                  <a:lnTo>
                    <a:pt x="10454" y="10113"/>
                  </a:lnTo>
                  <a:lnTo>
                    <a:pt x="11540" y="11106"/>
                  </a:lnTo>
                  <a:cubicBezTo>
                    <a:pt x="11664" y="11230"/>
                    <a:pt x="11819" y="11292"/>
                    <a:pt x="12005" y="11292"/>
                  </a:cubicBezTo>
                  <a:lnTo>
                    <a:pt x="12036" y="11292"/>
                  </a:lnTo>
                  <a:cubicBezTo>
                    <a:pt x="12222" y="11292"/>
                    <a:pt x="12408" y="11199"/>
                    <a:pt x="12532" y="11075"/>
                  </a:cubicBezTo>
                  <a:cubicBezTo>
                    <a:pt x="12656" y="10920"/>
                    <a:pt x="12749" y="10734"/>
                    <a:pt x="12718" y="10547"/>
                  </a:cubicBezTo>
                  <a:cubicBezTo>
                    <a:pt x="12718" y="10361"/>
                    <a:pt x="12625" y="10175"/>
                    <a:pt x="12501" y="10051"/>
                  </a:cubicBezTo>
                  <a:lnTo>
                    <a:pt x="10454" y="8190"/>
                  </a:lnTo>
                  <a:lnTo>
                    <a:pt x="10454" y="652"/>
                  </a:lnTo>
                  <a:cubicBezTo>
                    <a:pt x="10454" y="280"/>
                    <a:pt x="10175" y="1"/>
                    <a:pt x="9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3" name="Google Shape;13073;p24"/>
            <p:cNvSpPr/>
            <p:nvPr/>
          </p:nvSpPr>
          <p:spPr>
            <a:xfrm>
              <a:off x="7804150" y="2589225"/>
              <a:ext cx="58175" cy="10100"/>
            </a:xfrm>
            <a:custGeom>
              <a:avLst/>
              <a:gdLst/>
              <a:ahLst/>
              <a:cxnLst/>
              <a:rect l="l" t="t" r="r" b="b"/>
              <a:pathLst>
                <a:path w="2327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048" y="404"/>
                  </a:lnTo>
                  <a:cubicBezTo>
                    <a:pt x="2327" y="404"/>
                    <a:pt x="2327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4" name="Google Shape;13074;p24"/>
            <p:cNvSpPr/>
            <p:nvPr/>
          </p:nvSpPr>
          <p:spPr>
            <a:xfrm>
              <a:off x="7804150" y="2613250"/>
              <a:ext cx="52750" cy="10125"/>
            </a:xfrm>
            <a:custGeom>
              <a:avLst/>
              <a:gdLst/>
              <a:ahLst/>
              <a:cxnLst/>
              <a:rect l="l" t="t" r="r" b="b"/>
              <a:pathLst>
                <a:path w="21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1830" y="404"/>
                  </a:lnTo>
                  <a:cubicBezTo>
                    <a:pt x="2110" y="404"/>
                    <a:pt x="2110" y="1"/>
                    <a:pt x="18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5" name="Google Shape;13075;p24"/>
            <p:cNvSpPr/>
            <p:nvPr/>
          </p:nvSpPr>
          <p:spPr>
            <a:xfrm>
              <a:off x="7805350" y="2637825"/>
              <a:ext cx="44900" cy="9850"/>
            </a:xfrm>
            <a:custGeom>
              <a:avLst/>
              <a:gdLst/>
              <a:ahLst/>
              <a:cxnLst/>
              <a:rect l="l" t="t" r="r" b="b"/>
              <a:pathLst>
                <a:path w="1796" h="394" extrusionOk="0">
                  <a:moveTo>
                    <a:pt x="178" y="0"/>
                  </a:moveTo>
                  <a:cubicBezTo>
                    <a:pt x="1" y="0"/>
                    <a:pt x="1" y="393"/>
                    <a:pt x="178" y="393"/>
                  </a:cubicBezTo>
                  <a:cubicBezTo>
                    <a:pt x="194" y="393"/>
                    <a:pt x="212" y="390"/>
                    <a:pt x="231" y="383"/>
                  </a:cubicBezTo>
                  <a:lnTo>
                    <a:pt x="1565" y="383"/>
                  </a:lnTo>
                  <a:cubicBezTo>
                    <a:pt x="1584" y="390"/>
                    <a:pt x="1602" y="393"/>
                    <a:pt x="1618" y="393"/>
                  </a:cubicBezTo>
                  <a:cubicBezTo>
                    <a:pt x="1796" y="393"/>
                    <a:pt x="1796" y="0"/>
                    <a:pt x="1618" y="0"/>
                  </a:cubicBezTo>
                  <a:cubicBezTo>
                    <a:pt x="1602" y="0"/>
                    <a:pt x="1584" y="3"/>
                    <a:pt x="1565" y="11"/>
                  </a:cubicBezTo>
                  <a:lnTo>
                    <a:pt x="231" y="11"/>
                  </a:lnTo>
                  <a:cubicBezTo>
                    <a:pt x="212" y="3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6" name="Google Shape;13076;p24"/>
            <p:cNvSpPr/>
            <p:nvPr/>
          </p:nvSpPr>
          <p:spPr>
            <a:xfrm>
              <a:off x="7804150" y="2662125"/>
              <a:ext cx="47325" cy="10100"/>
            </a:xfrm>
            <a:custGeom>
              <a:avLst/>
              <a:gdLst/>
              <a:ahLst/>
              <a:cxnLst/>
              <a:rect l="l" t="t" r="r" b="b"/>
              <a:pathLst>
                <a:path w="1893" h="404" extrusionOk="0">
                  <a:moveTo>
                    <a:pt x="279" y="0"/>
                  </a:moveTo>
                  <a:cubicBezTo>
                    <a:pt x="0" y="0"/>
                    <a:pt x="0" y="403"/>
                    <a:pt x="279" y="403"/>
                  </a:cubicBezTo>
                  <a:lnTo>
                    <a:pt x="1613" y="403"/>
                  </a:lnTo>
                  <a:cubicBezTo>
                    <a:pt x="1892" y="403"/>
                    <a:pt x="1892" y="0"/>
                    <a:pt x="16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7" name="Google Shape;13077;p24"/>
            <p:cNvSpPr/>
            <p:nvPr/>
          </p:nvSpPr>
          <p:spPr>
            <a:xfrm>
              <a:off x="7805350" y="2686675"/>
              <a:ext cx="52325" cy="10625"/>
            </a:xfrm>
            <a:custGeom>
              <a:avLst/>
              <a:gdLst/>
              <a:ahLst/>
              <a:cxnLst/>
              <a:rect l="l" t="t" r="r" b="b"/>
              <a:pathLst>
                <a:path w="2093" h="425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lnTo>
                    <a:pt x="1906" y="414"/>
                  </a:lnTo>
                  <a:cubicBezTo>
                    <a:pt x="2093" y="352"/>
                    <a:pt x="2093" y="73"/>
                    <a:pt x="1906" y="11"/>
                  </a:cubicBezTo>
                  <a:lnTo>
                    <a:pt x="231" y="11"/>
                  </a:ln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8" name="Google Shape;13078;p24"/>
            <p:cNvSpPr/>
            <p:nvPr/>
          </p:nvSpPr>
          <p:spPr>
            <a:xfrm>
              <a:off x="7804150" y="2710975"/>
              <a:ext cx="68250" cy="10875"/>
            </a:xfrm>
            <a:custGeom>
              <a:avLst/>
              <a:gdLst/>
              <a:ahLst/>
              <a:cxnLst/>
              <a:rect l="l" t="t" r="r" b="b"/>
              <a:pathLst>
                <a:path w="2730" h="435" extrusionOk="0">
                  <a:moveTo>
                    <a:pt x="279" y="0"/>
                  </a:moveTo>
                  <a:cubicBezTo>
                    <a:pt x="0" y="0"/>
                    <a:pt x="0" y="435"/>
                    <a:pt x="279" y="435"/>
                  </a:cubicBezTo>
                  <a:lnTo>
                    <a:pt x="2451" y="435"/>
                  </a:lnTo>
                  <a:cubicBezTo>
                    <a:pt x="2730" y="435"/>
                    <a:pt x="2730" y="0"/>
                    <a:pt x="24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79" name="Google Shape;13079;p24"/>
            <p:cNvSpPr/>
            <p:nvPr/>
          </p:nvSpPr>
          <p:spPr>
            <a:xfrm>
              <a:off x="7805225" y="2735525"/>
              <a:ext cx="111075" cy="10500"/>
            </a:xfrm>
            <a:custGeom>
              <a:avLst/>
              <a:gdLst/>
              <a:ahLst/>
              <a:cxnLst/>
              <a:rect l="l" t="t" r="r" b="b"/>
              <a:pathLst>
                <a:path w="4443" h="420" extrusionOk="0">
                  <a:moveTo>
                    <a:pt x="183" y="0"/>
                  </a:moveTo>
                  <a:cubicBezTo>
                    <a:pt x="1" y="0"/>
                    <a:pt x="6" y="419"/>
                    <a:pt x="199" y="419"/>
                  </a:cubicBezTo>
                  <a:cubicBezTo>
                    <a:pt x="211" y="419"/>
                    <a:pt x="223" y="418"/>
                    <a:pt x="236" y="414"/>
                  </a:cubicBezTo>
                  <a:lnTo>
                    <a:pt x="4207" y="414"/>
                  </a:lnTo>
                  <a:cubicBezTo>
                    <a:pt x="4220" y="418"/>
                    <a:pt x="4232" y="419"/>
                    <a:pt x="4244" y="419"/>
                  </a:cubicBezTo>
                  <a:cubicBezTo>
                    <a:pt x="4437" y="419"/>
                    <a:pt x="4442" y="0"/>
                    <a:pt x="4260" y="0"/>
                  </a:cubicBezTo>
                  <a:cubicBezTo>
                    <a:pt x="4244" y="0"/>
                    <a:pt x="4226" y="4"/>
                    <a:pt x="4207" y="11"/>
                  </a:cubicBezTo>
                  <a:lnTo>
                    <a:pt x="236" y="11"/>
                  </a:lnTo>
                  <a:cubicBezTo>
                    <a:pt x="217" y="4"/>
                    <a:pt x="200" y="0"/>
                    <a:pt x="1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0" name="Google Shape;13080;p24"/>
            <p:cNvSpPr/>
            <p:nvPr/>
          </p:nvSpPr>
          <p:spPr>
            <a:xfrm>
              <a:off x="7849900" y="2786925"/>
              <a:ext cx="37025" cy="31975"/>
            </a:xfrm>
            <a:custGeom>
              <a:avLst/>
              <a:gdLst/>
              <a:ahLst/>
              <a:cxnLst/>
              <a:rect l="l" t="t" r="r" b="b"/>
              <a:pathLst>
                <a:path w="1481" h="1279" extrusionOk="0">
                  <a:moveTo>
                    <a:pt x="621" y="405"/>
                  </a:moveTo>
                  <a:cubicBezTo>
                    <a:pt x="745" y="405"/>
                    <a:pt x="869" y="499"/>
                    <a:pt x="869" y="654"/>
                  </a:cubicBezTo>
                  <a:cubicBezTo>
                    <a:pt x="869" y="778"/>
                    <a:pt x="776" y="871"/>
                    <a:pt x="621" y="871"/>
                  </a:cubicBezTo>
                  <a:cubicBezTo>
                    <a:pt x="373" y="840"/>
                    <a:pt x="373" y="437"/>
                    <a:pt x="621" y="405"/>
                  </a:cubicBezTo>
                  <a:close/>
                  <a:moveTo>
                    <a:pt x="574" y="0"/>
                  </a:moveTo>
                  <a:cubicBezTo>
                    <a:pt x="254" y="0"/>
                    <a:pt x="0" y="297"/>
                    <a:pt x="0" y="623"/>
                  </a:cubicBezTo>
                  <a:lnTo>
                    <a:pt x="0" y="654"/>
                  </a:lnTo>
                  <a:cubicBezTo>
                    <a:pt x="0" y="1029"/>
                    <a:pt x="309" y="1279"/>
                    <a:pt x="634" y="1279"/>
                  </a:cubicBezTo>
                  <a:cubicBezTo>
                    <a:pt x="792" y="1279"/>
                    <a:pt x="954" y="1220"/>
                    <a:pt x="1086" y="1088"/>
                  </a:cubicBezTo>
                  <a:cubicBezTo>
                    <a:pt x="1481" y="693"/>
                    <a:pt x="1222" y="1"/>
                    <a:pt x="658" y="1"/>
                  </a:cubicBezTo>
                  <a:cubicBezTo>
                    <a:pt x="646" y="1"/>
                    <a:pt x="633" y="2"/>
                    <a:pt x="621" y="2"/>
                  </a:cubicBezTo>
                  <a:cubicBezTo>
                    <a:pt x="605" y="1"/>
                    <a:pt x="589" y="0"/>
                    <a:pt x="5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81" name="Google Shape;13081;p24"/>
          <p:cNvGrpSpPr/>
          <p:nvPr/>
        </p:nvGrpSpPr>
        <p:grpSpPr>
          <a:xfrm>
            <a:off x="3227208" y="3464641"/>
            <a:ext cx="349775" cy="293150"/>
            <a:chOff x="1680925" y="3695825"/>
            <a:chExt cx="349775" cy="293150"/>
          </a:xfrm>
        </p:grpSpPr>
        <p:sp>
          <p:nvSpPr>
            <p:cNvPr id="13082" name="Google Shape;13082;p24"/>
            <p:cNvSpPr/>
            <p:nvPr/>
          </p:nvSpPr>
          <p:spPr>
            <a:xfrm>
              <a:off x="1947700" y="3716175"/>
              <a:ext cx="10100" cy="10500"/>
            </a:xfrm>
            <a:custGeom>
              <a:avLst/>
              <a:gdLst/>
              <a:ahLst/>
              <a:cxnLst/>
              <a:rect l="l" t="t" r="r" b="b"/>
              <a:pathLst>
                <a:path w="404" h="420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50"/>
                    <a:pt x="101" y="420"/>
                    <a:pt x="202" y="420"/>
                  </a:cubicBezTo>
                  <a:cubicBezTo>
                    <a:pt x="303" y="420"/>
                    <a:pt x="404" y="350"/>
                    <a:pt x="404" y="210"/>
                  </a:cubicBezTo>
                  <a:cubicBezTo>
                    <a:pt x="404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3" name="Google Shape;13083;p24"/>
            <p:cNvSpPr/>
            <p:nvPr/>
          </p:nvSpPr>
          <p:spPr>
            <a:xfrm>
              <a:off x="1968625" y="371677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cubicBezTo>
                    <a:pt x="311" y="403"/>
                    <a:pt x="404" y="310"/>
                    <a:pt x="404" y="186"/>
                  </a:cubicBezTo>
                  <a:cubicBezTo>
                    <a:pt x="404" y="93"/>
                    <a:pt x="311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4" name="Google Shape;13084;p24"/>
            <p:cNvSpPr/>
            <p:nvPr/>
          </p:nvSpPr>
          <p:spPr>
            <a:xfrm>
              <a:off x="1989175" y="3717925"/>
              <a:ext cx="12450" cy="8175"/>
            </a:xfrm>
            <a:custGeom>
              <a:avLst/>
              <a:gdLst/>
              <a:ahLst/>
              <a:cxnLst/>
              <a:rect l="l" t="t" r="r" b="b"/>
              <a:pathLst>
                <a:path w="498" h="327" extrusionOk="0">
                  <a:moveTo>
                    <a:pt x="249" y="1"/>
                  </a:moveTo>
                  <a:cubicBezTo>
                    <a:pt x="164" y="1"/>
                    <a:pt x="78" y="47"/>
                    <a:pt x="47" y="140"/>
                  </a:cubicBezTo>
                  <a:cubicBezTo>
                    <a:pt x="1" y="264"/>
                    <a:pt x="125" y="326"/>
                    <a:pt x="249" y="326"/>
                  </a:cubicBezTo>
                  <a:cubicBezTo>
                    <a:pt x="373" y="326"/>
                    <a:pt x="497" y="264"/>
                    <a:pt x="451" y="140"/>
                  </a:cubicBezTo>
                  <a:cubicBezTo>
                    <a:pt x="420" y="47"/>
                    <a:pt x="334" y="1"/>
                    <a:pt x="2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5" name="Google Shape;13085;p24"/>
            <p:cNvSpPr/>
            <p:nvPr/>
          </p:nvSpPr>
          <p:spPr>
            <a:xfrm>
              <a:off x="1832150" y="3909850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35"/>
                  </a:moveTo>
                  <a:cubicBezTo>
                    <a:pt x="6546" y="435"/>
                    <a:pt x="6577" y="466"/>
                    <a:pt x="6577" y="497"/>
                  </a:cubicBezTo>
                  <a:lnTo>
                    <a:pt x="6577" y="962"/>
                  </a:lnTo>
                  <a:cubicBezTo>
                    <a:pt x="6577" y="994"/>
                    <a:pt x="6546" y="1056"/>
                    <a:pt x="6514" y="1056"/>
                  </a:cubicBezTo>
                  <a:lnTo>
                    <a:pt x="497" y="1056"/>
                  </a:lnTo>
                  <a:cubicBezTo>
                    <a:pt x="466" y="1056"/>
                    <a:pt x="435" y="994"/>
                    <a:pt x="435" y="962"/>
                  </a:cubicBezTo>
                  <a:lnTo>
                    <a:pt x="435" y="497"/>
                  </a:lnTo>
                  <a:cubicBezTo>
                    <a:pt x="435" y="466"/>
                    <a:pt x="466" y="435"/>
                    <a:pt x="497" y="435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2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2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6" name="Google Shape;13086;p24"/>
            <p:cNvSpPr/>
            <p:nvPr/>
          </p:nvSpPr>
          <p:spPr>
            <a:xfrm>
              <a:off x="1680925" y="3695825"/>
              <a:ext cx="349775" cy="293150"/>
            </a:xfrm>
            <a:custGeom>
              <a:avLst/>
              <a:gdLst/>
              <a:ahLst/>
              <a:cxnLst/>
              <a:rect l="l" t="t" r="r" b="b"/>
              <a:pathLst>
                <a:path w="13991" h="11726" extrusionOk="0">
                  <a:moveTo>
                    <a:pt x="683" y="1"/>
                  </a:moveTo>
                  <a:cubicBezTo>
                    <a:pt x="311" y="1"/>
                    <a:pt x="1" y="280"/>
                    <a:pt x="1" y="652"/>
                  </a:cubicBezTo>
                  <a:lnTo>
                    <a:pt x="1" y="11012"/>
                  </a:lnTo>
                  <a:cubicBezTo>
                    <a:pt x="1" y="11385"/>
                    <a:pt x="342" y="11726"/>
                    <a:pt x="745" y="11726"/>
                  </a:cubicBezTo>
                  <a:lnTo>
                    <a:pt x="8376" y="11726"/>
                  </a:lnTo>
                  <a:cubicBezTo>
                    <a:pt x="8655" y="11726"/>
                    <a:pt x="8655" y="11292"/>
                    <a:pt x="8376" y="11292"/>
                  </a:cubicBezTo>
                  <a:lnTo>
                    <a:pt x="745" y="11292"/>
                  </a:lnTo>
                  <a:cubicBezTo>
                    <a:pt x="559" y="11292"/>
                    <a:pt x="435" y="11167"/>
                    <a:pt x="435" y="10981"/>
                  </a:cubicBezTo>
                  <a:lnTo>
                    <a:pt x="435" y="2079"/>
                  </a:lnTo>
                  <a:lnTo>
                    <a:pt x="13587" y="2079"/>
                  </a:lnTo>
                  <a:lnTo>
                    <a:pt x="13587" y="10981"/>
                  </a:lnTo>
                  <a:cubicBezTo>
                    <a:pt x="13587" y="11167"/>
                    <a:pt x="13432" y="11292"/>
                    <a:pt x="13277" y="11292"/>
                  </a:cubicBezTo>
                  <a:lnTo>
                    <a:pt x="9213" y="11292"/>
                  </a:lnTo>
                  <a:cubicBezTo>
                    <a:pt x="8934" y="11292"/>
                    <a:pt x="8934" y="11726"/>
                    <a:pt x="9213" y="11726"/>
                  </a:cubicBezTo>
                  <a:lnTo>
                    <a:pt x="13277" y="11726"/>
                  </a:lnTo>
                  <a:cubicBezTo>
                    <a:pt x="13649" y="11726"/>
                    <a:pt x="13990" y="11385"/>
                    <a:pt x="13990" y="10981"/>
                  </a:cubicBezTo>
                  <a:lnTo>
                    <a:pt x="13990" y="652"/>
                  </a:lnTo>
                  <a:cubicBezTo>
                    <a:pt x="13990" y="280"/>
                    <a:pt x="13680" y="1"/>
                    <a:pt x="13308" y="1"/>
                  </a:cubicBezTo>
                  <a:lnTo>
                    <a:pt x="4343" y="1"/>
                  </a:lnTo>
                  <a:cubicBezTo>
                    <a:pt x="4064" y="1"/>
                    <a:pt x="4064" y="404"/>
                    <a:pt x="4343" y="404"/>
                  </a:cubicBezTo>
                  <a:lnTo>
                    <a:pt x="13339" y="404"/>
                  </a:lnTo>
                  <a:cubicBezTo>
                    <a:pt x="13463" y="404"/>
                    <a:pt x="13587" y="528"/>
                    <a:pt x="13587" y="652"/>
                  </a:cubicBezTo>
                  <a:lnTo>
                    <a:pt x="13587" y="1676"/>
                  </a:lnTo>
                  <a:lnTo>
                    <a:pt x="435" y="1676"/>
                  </a:lnTo>
                  <a:lnTo>
                    <a:pt x="435" y="652"/>
                  </a:lnTo>
                  <a:cubicBezTo>
                    <a:pt x="435" y="528"/>
                    <a:pt x="559" y="404"/>
                    <a:pt x="683" y="404"/>
                  </a:cubicBezTo>
                  <a:lnTo>
                    <a:pt x="3537" y="404"/>
                  </a:lnTo>
                  <a:cubicBezTo>
                    <a:pt x="3816" y="404"/>
                    <a:pt x="3816" y="1"/>
                    <a:pt x="35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7" name="Google Shape;13087;p24"/>
            <p:cNvSpPr/>
            <p:nvPr/>
          </p:nvSpPr>
          <p:spPr>
            <a:xfrm>
              <a:off x="1700325" y="3766375"/>
              <a:ext cx="111675" cy="93900"/>
            </a:xfrm>
            <a:custGeom>
              <a:avLst/>
              <a:gdLst/>
              <a:ahLst/>
              <a:cxnLst/>
              <a:rect l="l" t="t" r="r" b="b"/>
              <a:pathLst>
                <a:path w="4467" h="3756" extrusionOk="0">
                  <a:moveTo>
                    <a:pt x="2457" y="1285"/>
                  </a:moveTo>
                  <a:cubicBezTo>
                    <a:pt x="2555" y="1285"/>
                    <a:pt x="2653" y="1320"/>
                    <a:pt x="2730" y="1397"/>
                  </a:cubicBezTo>
                  <a:cubicBezTo>
                    <a:pt x="3009" y="1676"/>
                    <a:pt x="2823" y="2142"/>
                    <a:pt x="2451" y="2142"/>
                  </a:cubicBezTo>
                  <a:cubicBezTo>
                    <a:pt x="2203" y="2142"/>
                    <a:pt x="2016" y="1956"/>
                    <a:pt x="2016" y="1738"/>
                  </a:cubicBezTo>
                  <a:cubicBezTo>
                    <a:pt x="2016" y="1460"/>
                    <a:pt x="2238" y="1285"/>
                    <a:pt x="2457" y="1285"/>
                  </a:cubicBezTo>
                  <a:close/>
                  <a:moveTo>
                    <a:pt x="2513" y="405"/>
                  </a:moveTo>
                  <a:cubicBezTo>
                    <a:pt x="3319" y="405"/>
                    <a:pt x="3971" y="1056"/>
                    <a:pt x="3971" y="1894"/>
                  </a:cubicBezTo>
                  <a:cubicBezTo>
                    <a:pt x="3971" y="2142"/>
                    <a:pt x="3909" y="2421"/>
                    <a:pt x="3753" y="2669"/>
                  </a:cubicBezTo>
                  <a:cubicBezTo>
                    <a:pt x="3567" y="2483"/>
                    <a:pt x="3350" y="2359"/>
                    <a:pt x="3102" y="2266"/>
                  </a:cubicBezTo>
                  <a:cubicBezTo>
                    <a:pt x="3226" y="2111"/>
                    <a:pt x="3288" y="1925"/>
                    <a:pt x="3288" y="1738"/>
                  </a:cubicBezTo>
                  <a:cubicBezTo>
                    <a:pt x="3288" y="1180"/>
                    <a:pt x="2869" y="901"/>
                    <a:pt x="2451" y="901"/>
                  </a:cubicBezTo>
                  <a:cubicBezTo>
                    <a:pt x="2032" y="901"/>
                    <a:pt x="1613" y="1180"/>
                    <a:pt x="1613" y="1738"/>
                  </a:cubicBezTo>
                  <a:cubicBezTo>
                    <a:pt x="1613" y="1925"/>
                    <a:pt x="1675" y="2111"/>
                    <a:pt x="1799" y="2266"/>
                  </a:cubicBezTo>
                  <a:cubicBezTo>
                    <a:pt x="1551" y="2359"/>
                    <a:pt x="1334" y="2483"/>
                    <a:pt x="1148" y="2669"/>
                  </a:cubicBezTo>
                  <a:cubicBezTo>
                    <a:pt x="993" y="2421"/>
                    <a:pt x="931" y="2142"/>
                    <a:pt x="931" y="1894"/>
                  </a:cubicBezTo>
                  <a:cubicBezTo>
                    <a:pt x="931" y="1056"/>
                    <a:pt x="1582" y="405"/>
                    <a:pt x="2389" y="405"/>
                  </a:cubicBezTo>
                  <a:close/>
                  <a:moveTo>
                    <a:pt x="2513" y="2576"/>
                  </a:moveTo>
                  <a:cubicBezTo>
                    <a:pt x="2885" y="2576"/>
                    <a:pt x="3226" y="2700"/>
                    <a:pt x="3505" y="2948"/>
                  </a:cubicBezTo>
                  <a:cubicBezTo>
                    <a:pt x="3226" y="3196"/>
                    <a:pt x="2885" y="3351"/>
                    <a:pt x="2513" y="3351"/>
                  </a:cubicBezTo>
                  <a:lnTo>
                    <a:pt x="2389" y="3351"/>
                  </a:lnTo>
                  <a:cubicBezTo>
                    <a:pt x="2016" y="3351"/>
                    <a:pt x="1675" y="3196"/>
                    <a:pt x="1396" y="2948"/>
                  </a:cubicBezTo>
                  <a:cubicBezTo>
                    <a:pt x="1675" y="2700"/>
                    <a:pt x="2016" y="2576"/>
                    <a:pt x="2389" y="2576"/>
                  </a:cubicBezTo>
                  <a:close/>
                  <a:moveTo>
                    <a:pt x="2569" y="1"/>
                  </a:moveTo>
                  <a:cubicBezTo>
                    <a:pt x="2551" y="1"/>
                    <a:pt x="2532" y="1"/>
                    <a:pt x="2513" y="1"/>
                  </a:cubicBezTo>
                  <a:lnTo>
                    <a:pt x="2389" y="1"/>
                  </a:lnTo>
                  <a:cubicBezTo>
                    <a:pt x="0" y="125"/>
                    <a:pt x="0" y="3631"/>
                    <a:pt x="2389" y="3755"/>
                  </a:cubicBezTo>
                  <a:lnTo>
                    <a:pt x="2513" y="3755"/>
                  </a:lnTo>
                  <a:cubicBezTo>
                    <a:pt x="2532" y="3755"/>
                    <a:pt x="2551" y="3756"/>
                    <a:pt x="2569" y="3756"/>
                  </a:cubicBezTo>
                  <a:cubicBezTo>
                    <a:pt x="3599" y="3756"/>
                    <a:pt x="4467" y="2929"/>
                    <a:pt x="4467" y="1894"/>
                  </a:cubicBezTo>
                  <a:cubicBezTo>
                    <a:pt x="4467" y="827"/>
                    <a:pt x="3599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8" name="Google Shape;13088;p24"/>
            <p:cNvSpPr/>
            <p:nvPr/>
          </p:nvSpPr>
          <p:spPr>
            <a:xfrm>
              <a:off x="1713500" y="3878850"/>
              <a:ext cx="96175" cy="10100"/>
            </a:xfrm>
            <a:custGeom>
              <a:avLst/>
              <a:gdLst/>
              <a:ahLst/>
              <a:cxnLst/>
              <a:rect l="l" t="t" r="r" b="b"/>
              <a:pathLst>
                <a:path w="3847" h="404" extrusionOk="0">
                  <a:moveTo>
                    <a:pt x="218" y="0"/>
                  </a:moveTo>
                  <a:cubicBezTo>
                    <a:pt x="94" y="0"/>
                    <a:pt x="0" y="93"/>
                    <a:pt x="0" y="217"/>
                  </a:cubicBezTo>
                  <a:cubicBezTo>
                    <a:pt x="0" y="341"/>
                    <a:pt x="94" y="403"/>
                    <a:pt x="218" y="403"/>
                  </a:cubicBezTo>
                  <a:lnTo>
                    <a:pt x="3630" y="403"/>
                  </a:lnTo>
                  <a:cubicBezTo>
                    <a:pt x="3754" y="403"/>
                    <a:pt x="3847" y="341"/>
                    <a:pt x="3847" y="217"/>
                  </a:cubicBezTo>
                  <a:cubicBezTo>
                    <a:pt x="3847" y="93"/>
                    <a:pt x="3754" y="0"/>
                    <a:pt x="3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89" name="Google Shape;13089;p24"/>
            <p:cNvSpPr/>
            <p:nvPr/>
          </p:nvSpPr>
          <p:spPr>
            <a:xfrm>
              <a:off x="1711950" y="3904425"/>
              <a:ext cx="99275" cy="10900"/>
            </a:xfrm>
            <a:custGeom>
              <a:avLst/>
              <a:gdLst/>
              <a:ahLst/>
              <a:cxnLst/>
              <a:rect l="l" t="t" r="r" b="b"/>
              <a:pathLst>
                <a:path w="3971" h="436" extrusionOk="0">
                  <a:moveTo>
                    <a:pt x="280" y="1"/>
                  </a:moveTo>
                  <a:cubicBezTo>
                    <a:pt x="0" y="1"/>
                    <a:pt x="0" y="435"/>
                    <a:pt x="280" y="435"/>
                  </a:cubicBezTo>
                  <a:lnTo>
                    <a:pt x="3692" y="435"/>
                  </a:lnTo>
                  <a:cubicBezTo>
                    <a:pt x="3971" y="435"/>
                    <a:pt x="3971" y="1"/>
                    <a:pt x="36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0" name="Google Shape;13090;p24"/>
            <p:cNvSpPr/>
            <p:nvPr/>
          </p:nvSpPr>
          <p:spPr>
            <a:xfrm>
              <a:off x="1712900" y="3930675"/>
              <a:ext cx="96625" cy="10275"/>
            </a:xfrm>
            <a:custGeom>
              <a:avLst/>
              <a:gdLst/>
              <a:ahLst/>
              <a:cxnLst/>
              <a:rect l="l" t="t" r="r" b="b"/>
              <a:pathLst>
                <a:path w="3865" h="411" extrusionOk="0">
                  <a:moveTo>
                    <a:pt x="200" y="0"/>
                  </a:moveTo>
                  <a:cubicBezTo>
                    <a:pt x="1" y="0"/>
                    <a:pt x="7" y="410"/>
                    <a:pt x="220" y="410"/>
                  </a:cubicBezTo>
                  <a:cubicBezTo>
                    <a:pt x="227" y="410"/>
                    <a:pt x="234" y="410"/>
                    <a:pt x="242" y="409"/>
                  </a:cubicBezTo>
                  <a:lnTo>
                    <a:pt x="3654" y="409"/>
                  </a:lnTo>
                  <a:cubicBezTo>
                    <a:pt x="3660" y="410"/>
                    <a:pt x="3667" y="410"/>
                    <a:pt x="3673" y="410"/>
                  </a:cubicBezTo>
                  <a:cubicBezTo>
                    <a:pt x="3859" y="410"/>
                    <a:pt x="3864" y="0"/>
                    <a:pt x="3690" y="0"/>
                  </a:cubicBezTo>
                  <a:cubicBezTo>
                    <a:pt x="3679" y="0"/>
                    <a:pt x="3667" y="2"/>
                    <a:pt x="3654" y="5"/>
                  </a:cubicBezTo>
                  <a:lnTo>
                    <a:pt x="242" y="5"/>
                  </a:lnTo>
                  <a:cubicBezTo>
                    <a:pt x="227" y="2"/>
                    <a:pt x="213" y="0"/>
                    <a:pt x="20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1" name="Google Shape;13091;p24"/>
            <p:cNvSpPr/>
            <p:nvPr/>
          </p:nvSpPr>
          <p:spPr>
            <a:xfrm>
              <a:off x="1832150" y="3778025"/>
              <a:ext cx="175275" cy="36475"/>
            </a:xfrm>
            <a:custGeom>
              <a:avLst/>
              <a:gdLst/>
              <a:ahLst/>
              <a:cxnLst/>
              <a:rect l="l" t="t" r="r" b="b"/>
              <a:pathLst>
                <a:path w="7011" h="1459" extrusionOk="0">
                  <a:moveTo>
                    <a:pt x="6514" y="404"/>
                  </a:moveTo>
                  <a:cubicBezTo>
                    <a:pt x="6546" y="404"/>
                    <a:pt x="6577" y="435"/>
                    <a:pt x="6577" y="497"/>
                  </a:cubicBezTo>
                  <a:lnTo>
                    <a:pt x="6577" y="962"/>
                  </a:lnTo>
                  <a:cubicBezTo>
                    <a:pt x="6577" y="993"/>
                    <a:pt x="6546" y="1024"/>
                    <a:pt x="6514" y="1024"/>
                  </a:cubicBezTo>
                  <a:lnTo>
                    <a:pt x="497" y="1024"/>
                  </a:lnTo>
                  <a:cubicBezTo>
                    <a:pt x="466" y="1024"/>
                    <a:pt x="435" y="993"/>
                    <a:pt x="435" y="962"/>
                  </a:cubicBezTo>
                  <a:lnTo>
                    <a:pt x="435" y="497"/>
                  </a:lnTo>
                  <a:cubicBezTo>
                    <a:pt x="404" y="435"/>
                    <a:pt x="466" y="404"/>
                    <a:pt x="497" y="404"/>
                  </a:cubicBezTo>
                  <a:close/>
                  <a:moveTo>
                    <a:pt x="497" y="1"/>
                  </a:moveTo>
                  <a:cubicBezTo>
                    <a:pt x="218" y="1"/>
                    <a:pt x="0" y="218"/>
                    <a:pt x="0" y="497"/>
                  </a:cubicBezTo>
                  <a:lnTo>
                    <a:pt x="0" y="962"/>
                  </a:lnTo>
                  <a:cubicBezTo>
                    <a:pt x="0" y="1241"/>
                    <a:pt x="218" y="1459"/>
                    <a:pt x="497" y="1459"/>
                  </a:cubicBezTo>
                  <a:lnTo>
                    <a:pt x="6514" y="1459"/>
                  </a:lnTo>
                  <a:cubicBezTo>
                    <a:pt x="6794" y="1459"/>
                    <a:pt x="7011" y="1241"/>
                    <a:pt x="7011" y="962"/>
                  </a:cubicBezTo>
                  <a:lnTo>
                    <a:pt x="7011" y="497"/>
                  </a:lnTo>
                  <a:cubicBezTo>
                    <a:pt x="7011" y="218"/>
                    <a:pt x="6794" y="1"/>
                    <a:pt x="65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2" name="Google Shape;13092;p24"/>
            <p:cNvSpPr/>
            <p:nvPr/>
          </p:nvSpPr>
          <p:spPr>
            <a:xfrm>
              <a:off x="1831550" y="3833725"/>
              <a:ext cx="176475" cy="10275"/>
            </a:xfrm>
            <a:custGeom>
              <a:avLst/>
              <a:gdLst/>
              <a:ahLst/>
              <a:cxnLst/>
              <a:rect l="l" t="t" r="r" b="b"/>
              <a:pathLst>
                <a:path w="7059" h="411" extrusionOk="0">
                  <a:moveTo>
                    <a:pt x="200" y="1"/>
                  </a:moveTo>
                  <a:cubicBezTo>
                    <a:pt x="1" y="1"/>
                    <a:pt x="7" y="411"/>
                    <a:pt x="220" y="411"/>
                  </a:cubicBezTo>
                  <a:cubicBezTo>
                    <a:pt x="227" y="411"/>
                    <a:pt x="234" y="410"/>
                    <a:pt x="242" y="409"/>
                  </a:cubicBezTo>
                  <a:lnTo>
                    <a:pt x="6818" y="409"/>
                  </a:lnTo>
                  <a:cubicBezTo>
                    <a:pt x="6825" y="410"/>
                    <a:pt x="6833" y="411"/>
                    <a:pt x="6840" y="411"/>
                  </a:cubicBezTo>
                  <a:cubicBezTo>
                    <a:pt x="7052" y="411"/>
                    <a:pt x="7058" y="1"/>
                    <a:pt x="6859" y="1"/>
                  </a:cubicBezTo>
                  <a:cubicBezTo>
                    <a:pt x="6846" y="1"/>
                    <a:pt x="6832" y="2"/>
                    <a:pt x="6818" y="6"/>
                  </a:cubicBezTo>
                  <a:lnTo>
                    <a:pt x="242" y="6"/>
                  </a:lnTo>
                  <a:cubicBezTo>
                    <a:pt x="227" y="2"/>
                    <a:pt x="213" y="1"/>
                    <a:pt x="2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3" name="Google Shape;13093;p24"/>
            <p:cNvSpPr/>
            <p:nvPr/>
          </p:nvSpPr>
          <p:spPr>
            <a:xfrm>
              <a:off x="1831575" y="3857100"/>
              <a:ext cx="176450" cy="10175"/>
            </a:xfrm>
            <a:custGeom>
              <a:avLst/>
              <a:gdLst/>
              <a:ahLst/>
              <a:cxnLst/>
              <a:rect l="l" t="t" r="r" b="b"/>
              <a:pathLst>
                <a:path w="7058" h="407" extrusionOk="0">
                  <a:moveTo>
                    <a:pt x="217" y="0"/>
                  </a:moveTo>
                  <a:cubicBezTo>
                    <a:pt x="0" y="0"/>
                    <a:pt x="0" y="406"/>
                    <a:pt x="217" y="406"/>
                  </a:cubicBezTo>
                  <a:cubicBezTo>
                    <a:pt x="225" y="406"/>
                    <a:pt x="233" y="406"/>
                    <a:pt x="241" y="405"/>
                  </a:cubicBezTo>
                  <a:lnTo>
                    <a:pt x="6817" y="405"/>
                  </a:lnTo>
                  <a:cubicBezTo>
                    <a:pt x="6825" y="406"/>
                    <a:pt x="6832" y="406"/>
                    <a:pt x="6840" y="406"/>
                  </a:cubicBezTo>
                  <a:cubicBezTo>
                    <a:pt x="7057" y="406"/>
                    <a:pt x="7057" y="0"/>
                    <a:pt x="6840" y="0"/>
                  </a:cubicBezTo>
                  <a:cubicBezTo>
                    <a:pt x="6832" y="0"/>
                    <a:pt x="6825" y="1"/>
                    <a:pt x="6817" y="2"/>
                  </a:cubicBezTo>
                  <a:lnTo>
                    <a:pt x="241" y="2"/>
                  </a:lnTo>
                  <a:cubicBezTo>
                    <a:pt x="233" y="1"/>
                    <a:pt x="225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4" name="Google Shape;13094;p24"/>
            <p:cNvSpPr/>
            <p:nvPr/>
          </p:nvSpPr>
          <p:spPr>
            <a:xfrm>
              <a:off x="1830600" y="3881175"/>
              <a:ext cx="178375" cy="10875"/>
            </a:xfrm>
            <a:custGeom>
              <a:avLst/>
              <a:gdLst/>
              <a:ahLst/>
              <a:cxnLst/>
              <a:rect l="l" t="t" r="r" b="b"/>
              <a:pathLst>
                <a:path w="7135" h="435" extrusionOk="0">
                  <a:moveTo>
                    <a:pt x="280" y="0"/>
                  </a:moveTo>
                  <a:cubicBezTo>
                    <a:pt x="0" y="0"/>
                    <a:pt x="0" y="434"/>
                    <a:pt x="280" y="434"/>
                  </a:cubicBezTo>
                  <a:lnTo>
                    <a:pt x="6856" y="434"/>
                  </a:lnTo>
                  <a:cubicBezTo>
                    <a:pt x="7135" y="434"/>
                    <a:pt x="7135" y="0"/>
                    <a:pt x="6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5" name="Google Shape;13095;p24"/>
          <p:cNvGrpSpPr/>
          <p:nvPr/>
        </p:nvGrpSpPr>
        <p:grpSpPr>
          <a:xfrm>
            <a:off x="2441173" y="3468104"/>
            <a:ext cx="348975" cy="286225"/>
            <a:chOff x="931825" y="3698925"/>
            <a:chExt cx="348975" cy="286225"/>
          </a:xfrm>
        </p:grpSpPr>
        <p:sp>
          <p:nvSpPr>
            <p:cNvPr id="13096" name="Google Shape;13096;p24"/>
            <p:cNvSpPr/>
            <p:nvPr/>
          </p:nvSpPr>
          <p:spPr>
            <a:xfrm>
              <a:off x="931825" y="3698925"/>
              <a:ext cx="348975" cy="286225"/>
            </a:xfrm>
            <a:custGeom>
              <a:avLst/>
              <a:gdLst/>
              <a:ahLst/>
              <a:cxnLst/>
              <a:rect l="l" t="t" r="r" b="b"/>
              <a:pathLst>
                <a:path w="13959" h="11449" extrusionOk="0">
                  <a:moveTo>
                    <a:pt x="13262" y="431"/>
                  </a:moveTo>
                  <a:cubicBezTo>
                    <a:pt x="13426" y="431"/>
                    <a:pt x="13555" y="575"/>
                    <a:pt x="13555" y="745"/>
                  </a:cubicBezTo>
                  <a:lnTo>
                    <a:pt x="13555" y="7476"/>
                  </a:lnTo>
                  <a:lnTo>
                    <a:pt x="10981" y="7476"/>
                  </a:lnTo>
                  <a:lnTo>
                    <a:pt x="10981" y="6360"/>
                  </a:lnTo>
                  <a:lnTo>
                    <a:pt x="11353" y="6360"/>
                  </a:lnTo>
                  <a:cubicBezTo>
                    <a:pt x="11508" y="6360"/>
                    <a:pt x="11632" y="6236"/>
                    <a:pt x="11632" y="6080"/>
                  </a:cubicBezTo>
                  <a:lnTo>
                    <a:pt x="11632" y="4623"/>
                  </a:lnTo>
                  <a:lnTo>
                    <a:pt x="11818" y="4623"/>
                  </a:lnTo>
                  <a:cubicBezTo>
                    <a:pt x="12098" y="4623"/>
                    <a:pt x="12253" y="4312"/>
                    <a:pt x="12098" y="4095"/>
                  </a:cubicBezTo>
                  <a:lnTo>
                    <a:pt x="11012" y="2637"/>
                  </a:lnTo>
                  <a:lnTo>
                    <a:pt x="10981" y="2606"/>
                  </a:lnTo>
                  <a:lnTo>
                    <a:pt x="10981" y="2513"/>
                  </a:lnTo>
                  <a:cubicBezTo>
                    <a:pt x="10981" y="2110"/>
                    <a:pt x="10640" y="1738"/>
                    <a:pt x="10205" y="1738"/>
                  </a:cubicBezTo>
                  <a:lnTo>
                    <a:pt x="6049" y="1738"/>
                  </a:lnTo>
                  <a:cubicBezTo>
                    <a:pt x="5770" y="1738"/>
                    <a:pt x="5770" y="2172"/>
                    <a:pt x="6049" y="2172"/>
                  </a:cubicBezTo>
                  <a:lnTo>
                    <a:pt x="10205" y="2172"/>
                  </a:lnTo>
                  <a:cubicBezTo>
                    <a:pt x="10422" y="2172"/>
                    <a:pt x="10578" y="2327"/>
                    <a:pt x="10578" y="2544"/>
                  </a:cubicBezTo>
                  <a:cubicBezTo>
                    <a:pt x="10547" y="2575"/>
                    <a:pt x="10516" y="2606"/>
                    <a:pt x="10516" y="2637"/>
                  </a:cubicBezTo>
                  <a:lnTo>
                    <a:pt x="10174" y="3072"/>
                  </a:lnTo>
                  <a:cubicBezTo>
                    <a:pt x="10112" y="3134"/>
                    <a:pt x="10143" y="3289"/>
                    <a:pt x="10236" y="3351"/>
                  </a:cubicBezTo>
                  <a:cubicBezTo>
                    <a:pt x="10269" y="3373"/>
                    <a:pt x="10306" y="3383"/>
                    <a:pt x="10343" y="3383"/>
                  </a:cubicBezTo>
                  <a:cubicBezTo>
                    <a:pt x="10410" y="3383"/>
                    <a:pt x="10475" y="3349"/>
                    <a:pt x="10516" y="3289"/>
                  </a:cubicBezTo>
                  <a:lnTo>
                    <a:pt x="10764" y="2948"/>
                  </a:lnTo>
                  <a:lnTo>
                    <a:pt x="11632" y="4188"/>
                  </a:lnTo>
                  <a:lnTo>
                    <a:pt x="11539" y="4188"/>
                  </a:lnTo>
                  <a:cubicBezTo>
                    <a:pt x="11353" y="4188"/>
                    <a:pt x="11229" y="4312"/>
                    <a:pt x="11229" y="4498"/>
                  </a:cubicBezTo>
                  <a:lnTo>
                    <a:pt x="11229" y="5956"/>
                  </a:lnTo>
                  <a:lnTo>
                    <a:pt x="10298" y="5956"/>
                  </a:lnTo>
                  <a:lnTo>
                    <a:pt x="10298" y="4498"/>
                  </a:lnTo>
                  <a:cubicBezTo>
                    <a:pt x="10298" y="4312"/>
                    <a:pt x="10143" y="4188"/>
                    <a:pt x="9957" y="4188"/>
                  </a:cubicBezTo>
                  <a:lnTo>
                    <a:pt x="9864" y="4188"/>
                  </a:lnTo>
                  <a:lnTo>
                    <a:pt x="10112" y="3847"/>
                  </a:lnTo>
                  <a:cubicBezTo>
                    <a:pt x="10231" y="3728"/>
                    <a:pt x="10041" y="3537"/>
                    <a:pt x="9890" y="3537"/>
                  </a:cubicBezTo>
                  <a:cubicBezTo>
                    <a:pt x="9843" y="3537"/>
                    <a:pt x="9800" y="3555"/>
                    <a:pt x="9771" y="3599"/>
                  </a:cubicBezTo>
                  <a:lnTo>
                    <a:pt x="9430" y="4095"/>
                  </a:lnTo>
                  <a:cubicBezTo>
                    <a:pt x="9244" y="4312"/>
                    <a:pt x="9430" y="4623"/>
                    <a:pt x="9709" y="4623"/>
                  </a:cubicBezTo>
                  <a:lnTo>
                    <a:pt x="9895" y="4623"/>
                  </a:lnTo>
                  <a:lnTo>
                    <a:pt x="9895" y="6080"/>
                  </a:lnTo>
                  <a:cubicBezTo>
                    <a:pt x="9895" y="6236"/>
                    <a:pt x="10019" y="6391"/>
                    <a:pt x="10174" y="6391"/>
                  </a:cubicBezTo>
                  <a:lnTo>
                    <a:pt x="10578" y="6391"/>
                  </a:lnTo>
                  <a:lnTo>
                    <a:pt x="10578" y="7507"/>
                  </a:lnTo>
                  <a:lnTo>
                    <a:pt x="3381" y="7507"/>
                  </a:lnTo>
                  <a:lnTo>
                    <a:pt x="3381" y="2513"/>
                  </a:lnTo>
                  <a:cubicBezTo>
                    <a:pt x="3381" y="2296"/>
                    <a:pt x="3536" y="2141"/>
                    <a:pt x="3753" y="2110"/>
                  </a:cubicBezTo>
                  <a:lnTo>
                    <a:pt x="5242" y="2110"/>
                  </a:lnTo>
                  <a:cubicBezTo>
                    <a:pt x="5521" y="2110"/>
                    <a:pt x="5521" y="1707"/>
                    <a:pt x="5242" y="1707"/>
                  </a:cubicBezTo>
                  <a:lnTo>
                    <a:pt x="3753" y="1707"/>
                  </a:lnTo>
                  <a:cubicBezTo>
                    <a:pt x="3319" y="1707"/>
                    <a:pt x="2978" y="2048"/>
                    <a:pt x="2978" y="2482"/>
                  </a:cubicBezTo>
                  <a:lnTo>
                    <a:pt x="2978" y="7476"/>
                  </a:lnTo>
                  <a:lnTo>
                    <a:pt x="403" y="7476"/>
                  </a:lnTo>
                  <a:lnTo>
                    <a:pt x="403" y="745"/>
                  </a:lnTo>
                  <a:cubicBezTo>
                    <a:pt x="403" y="575"/>
                    <a:pt x="533" y="431"/>
                    <a:pt x="697" y="431"/>
                  </a:cubicBezTo>
                  <a:cubicBezTo>
                    <a:pt x="713" y="431"/>
                    <a:pt x="728" y="432"/>
                    <a:pt x="744" y="435"/>
                  </a:cubicBezTo>
                  <a:lnTo>
                    <a:pt x="13214" y="435"/>
                  </a:lnTo>
                  <a:cubicBezTo>
                    <a:pt x="13230" y="432"/>
                    <a:pt x="13246" y="431"/>
                    <a:pt x="13262" y="431"/>
                  </a:cubicBezTo>
                  <a:close/>
                  <a:moveTo>
                    <a:pt x="8282" y="9462"/>
                  </a:moveTo>
                  <a:lnTo>
                    <a:pt x="8499" y="11043"/>
                  </a:lnTo>
                  <a:lnTo>
                    <a:pt x="5490" y="11043"/>
                  </a:lnTo>
                  <a:lnTo>
                    <a:pt x="5708" y="9462"/>
                  </a:lnTo>
                  <a:close/>
                  <a:moveTo>
                    <a:pt x="744" y="1"/>
                  </a:moveTo>
                  <a:cubicBezTo>
                    <a:pt x="341" y="1"/>
                    <a:pt x="0" y="342"/>
                    <a:pt x="0" y="745"/>
                  </a:cubicBezTo>
                  <a:lnTo>
                    <a:pt x="0" y="8717"/>
                  </a:lnTo>
                  <a:cubicBezTo>
                    <a:pt x="0" y="9120"/>
                    <a:pt x="341" y="9462"/>
                    <a:pt x="744" y="9462"/>
                  </a:cubicBezTo>
                  <a:lnTo>
                    <a:pt x="5273" y="9462"/>
                  </a:lnTo>
                  <a:lnTo>
                    <a:pt x="5056" y="11043"/>
                  </a:lnTo>
                  <a:lnTo>
                    <a:pt x="4405" y="11043"/>
                  </a:lnTo>
                  <a:cubicBezTo>
                    <a:pt x="4397" y="11042"/>
                    <a:pt x="4389" y="11042"/>
                    <a:pt x="4381" y="11042"/>
                  </a:cubicBezTo>
                  <a:cubicBezTo>
                    <a:pt x="4164" y="11042"/>
                    <a:pt x="4164" y="11448"/>
                    <a:pt x="4381" y="11448"/>
                  </a:cubicBezTo>
                  <a:cubicBezTo>
                    <a:pt x="4389" y="11448"/>
                    <a:pt x="4397" y="11448"/>
                    <a:pt x="4405" y="11447"/>
                  </a:cubicBezTo>
                  <a:lnTo>
                    <a:pt x="9554" y="11447"/>
                  </a:lnTo>
                  <a:cubicBezTo>
                    <a:pt x="9562" y="11448"/>
                    <a:pt x="9570" y="11448"/>
                    <a:pt x="9577" y="11448"/>
                  </a:cubicBezTo>
                  <a:cubicBezTo>
                    <a:pt x="9794" y="11448"/>
                    <a:pt x="9794" y="11042"/>
                    <a:pt x="9577" y="11042"/>
                  </a:cubicBezTo>
                  <a:cubicBezTo>
                    <a:pt x="9570" y="11042"/>
                    <a:pt x="9562" y="11042"/>
                    <a:pt x="9554" y="11043"/>
                  </a:cubicBezTo>
                  <a:lnTo>
                    <a:pt x="8934" y="11043"/>
                  </a:lnTo>
                  <a:lnTo>
                    <a:pt x="8685" y="9462"/>
                  </a:lnTo>
                  <a:lnTo>
                    <a:pt x="10267" y="9462"/>
                  </a:lnTo>
                  <a:cubicBezTo>
                    <a:pt x="10275" y="9462"/>
                    <a:pt x="10282" y="9463"/>
                    <a:pt x="10289" y="9463"/>
                  </a:cubicBezTo>
                  <a:cubicBezTo>
                    <a:pt x="10508" y="9463"/>
                    <a:pt x="10508" y="9026"/>
                    <a:pt x="10289" y="9026"/>
                  </a:cubicBezTo>
                  <a:cubicBezTo>
                    <a:pt x="10282" y="9026"/>
                    <a:pt x="10275" y="9026"/>
                    <a:pt x="10267" y="9027"/>
                  </a:cubicBezTo>
                  <a:lnTo>
                    <a:pt x="744" y="9027"/>
                  </a:lnTo>
                  <a:cubicBezTo>
                    <a:pt x="728" y="9030"/>
                    <a:pt x="713" y="9031"/>
                    <a:pt x="697" y="9031"/>
                  </a:cubicBezTo>
                  <a:cubicBezTo>
                    <a:pt x="533" y="9031"/>
                    <a:pt x="403" y="8887"/>
                    <a:pt x="403" y="8717"/>
                  </a:cubicBezTo>
                  <a:lnTo>
                    <a:pt x="403" y="7911"/>
                  </a:lnTo>
                  <a:lnTo>
                    <a:pt x="13586" y="7911"/>
                  </a:lnTo>
                  <a:lnTo>
                    <a:pt x="13586" y="8717"/>
                  </a:lnTo>
                  <a:cubicBezTo>
                    <a:pt x="13558" y="8887"/>
                    <a:pt x="13452" y="9031"/>
                    <a:pt x="13268" y="9031"/>
                  </a:cubicBezTo>
                  <a:cubicBezTo>
                    <a:pt x="13251" y="9031"/>
                    <a:pt x="13233" y="9030"/>
                    <a:pt x="13214" y="9027"/>
                  </a:cubicBezTo>
                  <a:lnTo>
                    <a:pt x="11105" y="9027"/>
                  </a:lnTo>
                  <a:cubicBezTo>
                    <a:pt x="10857" y="9089"/>
                    <a:pt x="10857" y="9431"/>
                    <a:pt x="11105" y="9462"/>
                  </a:cubicBezTo>
                  <a:lnTo>
                    <a:pt x="13214" y="9462"/>
                  </a:lnTo>
                  <a:cubicBezTo>
                    <a:pt x="13617" y="9462"/>
                    <a:pt x="13959" y="9120"/>
                    <a:pt x="13959" y="8717"/>
                  </a:cubicBezTo>
                  <a:lnTo>
                    <a:pt x="13959" y="745"/>
                  </a:lnTo>
                  <a:cubicBezTo>
                    <a:pt x="13959" y="342"/>
                    <a:pt x="13617" y="1"/>
                    <a:pt x="132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097" name="Google Shape;13097;p24"/>
            <p:cNvSpPr/>
            <p:nvPr/>
          </p:nvSpPr>
          <p:spPr>
            <a:xfrm>
              <a:off x="1058225" y="3771050"/>
              <a:ext cx="113225" cy="96825"/>
            </a:xfrm>
            <a:custGeom>
              <a:avLst/>
              <a:gdLst/>
              <a:ahLst/>
              <a:cxnLst/>
              <a:rect l="l" t="t" r="r" b="b"/>
              <a:pathLst>
                <a:path w="4529" h="3873" extrusionOk="0">
                  <a:moveTo>
                    <a:pt x="1737" y="435"/>
                  </a:moveTo>
                  <a:lnTo>
                    <a:pt x="1737" y="838"/>
                  </a:lnTo>
                  <a:cubicBezTo>
                    <a:pt x="1272" y="900"/>
                    <a:pt x="900" y="1272"/>
                    <a:pt x="838" y="1738"/>
                  </a:cubicBezTo>
                  <a:lnTo>
                    <a:pt x="434" y="1738"/>
                  </a:lnTo>
                  <a:cubicBezTo>
                    <a:pt x="496" y="1055"/>
                    <a:pt x="1055" y="497"/>
                    <a:pt x="1737" y="435"/>
                  </a:cubicBezTo>
                  <a:close/>
                  <a:moveTo>
                    <a:pt x="1923" y="1241"/>
                  </a:moveTo>
                  <a:cubicBezTo>
                    <a:pt x="2544" y="1241"/>
                    <a:pt x="2854" y="1986"/>
                    <a:pt x="2420" y="2420"/>
                  </a:cubicBezTo>
                  <a:cubicBezTo>
                    <a:pt x="2280" y="2560"/>
                    <a:pt x="2108" y="2622"/>
                    <a:pt x="1939" y="2622"/>
                  </a:cubicBezTo>
                  <a:cubicBezTo>
                    <a:pt x="1583" y="2622"/>
                    <a:pt x="1241" y="2344"/>
                    <a:pt x="1241" y="1924"/>
                  </a:cubicBezTo>
                  <a:cubicBezTo>
                    <a:pt x="1241" y="1551"/>
                    <a:pt x="1551" y="1241"/>
                    <a:pt x="1923" y="1241"/>
                  </a:cubicBezTo>
                  <a:close/>
                  <a:moveTo>
                    <a:pt x="2140" y="435"/>
                  </a:moveTo>
                  <a:cubicBezTo>
                    <a:pt x="2885" y="559"/>
                    <a:pt x="3443" y="1179"/>
                    <a:pt x="3443" y="1924"/>
                  </a:cubicBezTo>
                  <a:cubicBezTo>
                    <a:pt x="3443" y="2924"/>
                    <a:pt x="2672" y="3456"/>
                    <a:pt x="1903" y="3456"/>
                  </a:cubicBezTo>
                  <a:cubicBezTo>
                    <a:pt x="1218" y="3456"/>
                    <a:pt x="535" y="3033"/>
                    <a:pt x="403" y="2141"/>
                  </a:cubicBezTo>
                  <a:lnTo>
                    <a:pt x="838" y="2141"/>
                  </a:lnTo>
                  <a:cubicBezTo>
                    <a:pt x="959" y="2705"/>
                    <a:pt x="1446" y="3047"/>
                    <a:pt x="1943" y="3047"/>
                  </a:cubicBezTo>
                  <a:cubicBezTo>
                    <a:pt x="2211" y="3047"/>
                    <a:pt x="2482" y="2947"/>
                    <a:pt x="2699" y="2730"/>
                  </a:cubicBezTo>
                  <a:cubicBezTo>
                    <a:pt x="3319" y="2110"/>
                    <a:pt x="3009" y="1024"/>
                    <a:pt x="2140" y="838"/>
                  </a:cubicBezTo>
                  <a:lnTo>
                    <a:pt x="2140" y="435"/>
                  </a:lnTo>
                  <a:close/>
                  <a:moveTo>
                    <a:pt x="1923" y="0"/>
                  </a:moveTo>
                  <a:cubicBezTo>
                    <a:pt x="838" y="0"/>
                    <a:pt x="0" y="869"/>
                    <a:pt x="0" y="1924"/>
                  </a:cubicBezTo>
                  <a:cubicBezTo>
                    <a:pt x="0" y="3096"/>
                    <a:pt x="946" y="3872"/>
                    <a:pt x="1934" y="3872"/>
                  </a:cubicBezTo>
                  <a:cubicBezTo>
                    <a:pt x="2409" y="3872"/>
                    <a:pt x="2895" y="3692"/>
                    <a:pt x="3288" y="3288"/>
                  </a:cubicBezTo>
                  <a:cubicBezTo>
                    <a:pt x="4529" y="2079"/>
                    <a:pt x="366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098" name="Google Shape;13098;p24"/>
          <p:cNvGrpSpPr/>
          <p:nvPr/>
        </p:nvGrpSpPr>
        <p:grpSpPr>
          <a:xfrm>
            <a:off x="1732958" y="3464629"/>
            <a:ext cx="348975" cy="293175"/>
            <a:chOff x="7719625" y="4198325"/>
            <a:chExt cx="348975" cy="293175"/>
          </a:xfrm>
        </p:grpSpPr>
        <p:sp>
          <p:nvSpPr>
            <p:cNvPr id="13099" name="Google Shape;13099;p24"/>
            <p:cNvSpPr/>
            <p:nvPr/>
          </p:nvSpPr>
          <p:spPr>
            <a:xfrm>
              <a:off x="7984600" y="42192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6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44" y="94"/>
                    <a:pt x="351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0" name="Google Shape;13100;p24"/>
            <p:cNvSpPr/>
            <p:nvPr/>
          </p:nvSpPr>
          <p:spPr>
            <a:xfrm>
              <a:off x="8006200" y="4219025"/>
              <a:ext cx="11225" cy="10600"/>
            </a:xfrm>
            <a:custGeom>
              <a:avLst/>
              <a:gdLst/>
              <a:ahLst/>
              <a:cxnLst/>
              <a:rect l="l" t="t" r="r" b="b"/>
              <a:pathLst>
                <a:path w="449" h="424" extrusionOk="0">
                  <a:moveTo>
                    <a:pt x="181" y="1"/>
                  </a:moveTo>
                  <a:cubicBezTo>
                    <a:pt x="0" y="1"/>
                    <a:pt x="0" y="424"/>
                    <a:pt x="181" y="424"/>
                  </a:cubicBezTo>
                  <a:cubicBezTo>
                    <a:pt x="196" y="424"/>
                    <a:pt x="213" y="421"/>
                    <a:pt x="231" y="414"/>
                  </a:cubicBezTo>
                  <a:cubicBezTo>
                    <a:pt x="350" y="414"/>
                    <a:pt x="441" y="328"/>
                    <a:pt x="448" y="212"/>
                  </a:cubicBezTo>
                  <a:lnTo>
                    <a:pt x="448" y="212"/>
                  </a:lnTo>
                  <a:cubicBezTo>
                    <a:pt x="448" y="217"/>
                    <a:pt x="449" y="222"/>
                    <a:pt x="449" y="228"/>
                  </a:cubicBezTo>
                  <a:lnTo>
                    <a:pt x="449" y="197"/>
                  </a:lnTo>
                  <a:cubicBezTo>
                    <a:pt x="449" y="202"/>
                    <a:pt x="448" y="207"/>
                    <a:pt x="448" y="212"/>
                  </a:cubicBezTo>
                  <a:cubicBezTo>
                    <a:pt x="441" y="96"/>
                    <a:pt x="350" y="11"/>
                    <a:pt x="231" y="11"/>
                  </a:cubicBezTo>
                  <a:cubicBezTo>
                    <a:pt x="213" y="4"/>
                    <a:pt x="196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1" name="Google Shape;13101;p24"/>
            <p:cNvSpPr/>
            <p:nvPr/>
          </p:nvSpPr>
          <p:spPr>
            <a:xfrm>
              <a:off x="8027900" y="4219025"/>
              <a:ext cx="10475" cy="10600"/>
            </a:xfrm>
            <a:custGeom>
              <a:avLst/>
              <a:gdLst/>
              <a:ahLst/>
              <a:cxnLst/>
              <a:rect l="l" t="t" r="r" b="b"/>
              <a:pathLst>
                <a:path w="419" h="424" extrusionOk="0">
                  <a:moveTo>
                    <a:pt x="181" y="1"/>
                  </a:moveTo>
                  <a:cubicBezTo>
                    <a:pt x="1" y="1"/>
                    <a:pt x="1" y="424"/>
                    <a:pt x="181" y="424"/>
                  </a:cubicBezTo>
                  <a:cubicBezTo>
                    <a:pt x="197" y="424"/>
                    <a:pt x="214" y="421"/>
                    <a:pt x="232" y="414"/>
                  </a:cubicBezTo>
                  <a:cubicBezTo>
                    <a:pt x="321" y="414"/>
                    <a:pt x="410" y="328"/>
                    <a:pt x="418" y="212"/>
                  </a:cubicBezTo>
                  <a:lnTo>
                    <a:pt x="418" y="212"/>
                  </a:lnTo>
                  <a:cubicBezTo>
                    <a:pt x="418" y="217"/>
                    <a:pt x="418" y="222"/>
                    <a:pt x="418" y="228"/>
                  </a:cubicBezTo>
                  <a:lnTo>
                    <a:pt x="418" y="197"/>
                  </a:lnTo>
                  <a:cubicBezTo>
                    <a:pt x="418" y="202"/>
                    <a:pt x="418" y="207"/>
                    <a:pt x="418" y="212"/>
                  </a:cubicBezTo>
                  <a:cubicBezTo>
                    <a:pt x="410" y="96"/>
                    <a:pt x="321" y="11"/>
                    <a:pt x="232" y="11"/>
                  </a:cubicBezTo>
                  <a:cubicBezTo>
                    <a:pt x="214" y="4"/>
                    <a:pt x="197" y="1"/>
                    <a:pt x="1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2" name="Google Shape;13102;p24"/>
            <p:cNvSpPr/>
            <p:nvPr/>
          </p:nvSpPr>
          <p:spPr>
            <a:xfrm>
              <a:off x="7719625" y="4198325"/>
              <a:ext cx="348975" cy="293175"/>
            </a:xfrm>
            <a:custGeom>
              <a:avLst/>
              <a:gdLst/>
              <a:ahLst/>
              <a:cxnLst/>
              <a:rect l="l" t="t" r="r" b="b"/>
              <a:pathLst>
                <a:path w="13959" h="11727" extrusionOk="0">
                  <a:moveTo>
                    <a:pt x="3626" y="2914"/>
                  </a:moveTo>
                  <a:cubicBezTo>
                    <a:pt x="4230" y="2914"/>
                    <a:pt x="4230" y="3819"/>
                    <a:pt x="3626" y="3819"/>
                  </a:cubicBezTo>
                  <a:cubicBezTo>
                    <a:pt x="3607" y="3819"/>
                    <a:pt x="3587" y="3818"/>
                    <a:pt x="3567" y="3816"/>
                  </a:cubicBezTo>
                  <a:lnTo>
                    <a:pt x="403" y="3816"/>
                  </a:lnTo>
                  <a:lnTo>
                    <a:pt x="403" y="2917"/>
                  </a:lnTo>
                  <a:lnTo>
                    <a:pt x="3567" y="2917"/>
                  </a:lnTo>
                  <a:cubicBezTo>
                    <a:pt x="3587" y="2915"/>
                    <a:pt x="3607" y="2914"/>
                    <a:pt x="3626" y="2914"/>
                  </a:cubicBezTo>
                  <a:close/>
                  <a:moveTo>
                    <a:pt x="3660" y="5437"/>
                  </a:moveTo>
                  <a:cubicBezTo>
                    <a:pt x="4513" y="5437"/>
                    <a:pt x="5366" y="6003"/>
                    <a:pt x="5366" y="7135"/>
                  </a:cubicBezTo>
                  <a:cubicBezTo>
                    <a:pt x="5366" y="7353"/>
                    <a:pt x="5335" y="7570"/>
                    <a:pt x="5242" y="7756"/>
                  </a:cubicBezTo>
                  <a:cubicBezTo>
                    <a:pt x="5180" y="7353"/>
                    <a:pt x="5087" y="6949"/>
                    <a:pt x="4932" y="6546"/>
                  </a:cubicBezTo>
                  <a:cubicBezTo>
                    <a:pt x="4870" y="6422"/>
                    <a:pt x="4808" y="6329"/>
                    <a:pt x="4684" y="6267"/>
                  </a:cubicBezTo>
                  <a:cubicBezTo>
                    <a:pt x="4629" y="6245"/>
                    <a:pt x="4574" y="6235"/>
                    <a:pt x="4521" y="6235"/>
                  </a:cubicBezTo>
                  <a:cubicBezTo>
                    <a:pt x="4423" y="6235"/>
                    <a:pt x="4330" y="6269"/>
                    <a:pt x="4250" y="6329"/>
                  </a:cubicBezTo>
                  <a:cubicBezTo>
                    <a:pt x="4126" y="6391"/>
                    <a:pt x="4033" y="6453"/>
                    <a:pt x="3940" y="6546"/>
                  </a:cubicBezTo>
                  <a:cubicBezTo>
                    <a:pt x="3847" y="6608"/>
                    <a:pt x="3753" y="6670"/>
                    <a:pt x="3660" y="6670"/>
                  </a:cubicBezTo>
                  <a:cubicBezTo>
                    <a:pt x="3567" y="6670"/>
                    <a:pt x="3474" y="6608"/>
                    <a:pt x="3381" y="6546"/>
                  </a:cubicBezTo>
                  <a:cubicBezTo>
                    <a:pt x="3280" y="6470"/>
                    <a:pt x="3011" y="6227"/>
                    <a:pt x="2781" y="6227"/>
                  </a:cubicBezTo>
                  <a:cubicBezTo>
                    <a:pt x="2731" y="6227"/>
                    <a:pt x="2682" y="6239"/>
                    <a:pt x="2637" y="6267"/>
                  </a:cubicBezTo>
                  <a:cubicBezTo>
                    <a:pt x="2544" y="6329"/>
                    <a:pt x="2451" y="6422"/>
                    <a:pt x="2389" y="6546"/>
                  </a:cubicBezTo>
                  <a:cubicBezTo>
                    <a:pt x="2234" y="6949"/>
                    <a:pt x="2140" y="7321"/>
                    <a:pt x="2078" y="7756"/>
                  </a:cubicBezTo>
                  <a:cubicBezTo>
                    <a:pt x="1985" y="7539"/>
                    <a:pt x="1954" y="7353"/>
                    <a:pt x="1954" y="7135"/>
                  </a:cubicBezTo>
                  <a:cubicBezTo>
                    <a:pt x="1954" y="6003"/>
                    <a:pt x="2807" y="5437"/>
                    <a:pt x="3660" y="5437"/>
                  </a:cubicBezTo>
                  <a:close/>
                  <a:moveTo>
                    <a:pt x="4498" y="6639"/>
                  </a:moveTo>
                  <a:cubicBezTo>
                    <a:pt x="4529" y="6670"/>
                    <a:pt x="4529" y="6670"/>
                    <a:pt x="4529" y="6701"/>
                  </a:cubicBezTo>
                  <a:cubicBezTo>
                    <a:pt x="4715" y="7135"/>
                    <a:pt x="4839" y="7601"/>
                    <a:pt x="4870" y="8066"/>
                  </a:cubicBezTo>
                  <a:cubicBezTo>
                    <a:pt x="4932" y="8686"/>
                    <a:pt x="4684" y="9276"/>
                    <a:pt x="4188" y="9617"/>
                  </a:cubicBezTo>
                  <a:cubicBezTo>
                    <a:pt x="4017" y="9725"/>
                    <a:pt x="3831" y="9780"/>
                    <a:pt x="3649" y="9780"/>
                  </a:cubicBezTo>
                  <a:cubicBezTo>
                    <a:pt x="3467" y="9780"/>
                    <a:pt x="3288" y="9725"/>
                    <a:pt x="3133" y="9617"/>
                  </a:cubicBezTo>
                  <a:cubicBezTo>
                    <a:pt x="2637" y="9276"/>
                    <a:pt x="2358" y="8686"/>
                    <a:pt x="2451" y="8066"/>
                  </a:cubicBezTo>
                  <a:cubicBezTo>
                    <a:pt x="2482" y="7601"/>
                    <a:pt x="2606" y="7135"/>
                    <a:pt x="2792" y="6701"/>
                  </a:cubicBezTo>
                  <a:cubicBezTo>
                    <a:pt x="2792" y="6670"/>
                    <a:pt x="2792" y="6670"/>
                    <a:pt x="2823" y="6639"/>
                  </a:cubicBezTo>
                  <a:cubicBezTo>
                    <a:pt x="2916" y="6701"/>
                    <a:pt x="3040" y="6763"/>
                    <a:pt x="3102" y="6856"/>
                  </a:cubicBezTo>
                  <a:cubicBezTo>
                    <a:pt x="3257" y="6980"/>
                    <a:pt x="3474" y="7073"/>
                    <a:pt x="3660" y="7073"/>
                  </a:cubicBezTo>
                  <a:cubicBezTo>
                    <a:pt x="3878" y="7073"/>
                    <a:pt x="4064" y="6980"/>
                    <a:pt x="4219" y="6856"/>
                  </a:cubicBezTo>
                  <a:cubicBezTo>
                    <a:pt x="4281" y="6763"/>
                    <a:pt x="4405" y="6701"/>
                    <a:pt x="4498" y="6639"/>
                  </a:cubicBezTo>
                  <a:close/>
                  <a:moveTo>
                    <a:pt x="3195" y="10113"/>
                  </a:moveTo>
                  <a:cubicBezTo>
                    <a:pt x="3350" y="10175"/>
                    <a:pt x="3505" y="10206"/>
                    <a:pt x="3660" y="10206"/>
                  </a:cubicBezTo>
                  <a:cubicBezTo>
                    <a:pt x="3816" y="10206"/>
                    <a:pt x="3940" y="10175"/>
                    <a:pt x="4064" y="10144"/>
                  </a:cubicBezTo>
                  <a:cubicBezTo>
                    <a:pt x="4064" y="10299"/>
                    <a:pt x="4157" y="10423"/>
                    <a:pt x="4312" y="10485"/>
                  </a:cubicBezTo>
                  <a:lnTo>
                    <a:pt x="5460" y="10951"/>
                  </a:lnTo>
                  <a:cubicBezTo>
                    <a:pt x="5584" y="10982"/>
                    <a:pt x="5677" y="11075"/>
                    <a:pt x="5739" y="11199"/>
                  </a:cubicBezTo>
                  <a:cubicBezTo>
                    <a:pt x="5739" y="11230"/>
                    <a:pt x="5770" y="11261"/>
                    <a:pt x="5770" y="11292"/>
                  </a:cubicBezTo>
                  <a:lnTo>
                    <a:pt x="1520" y="11292"/>
                  </a:lnTo>
                  <a:cubicBezTo>
                    <a:pt x="1520" y="11261"/>
                    <a:pt x="1551" y="11230"/>
                    <a:pt x="1551" y="11199"/>
                  </a:cubicBezTo>
                  <a:cubicBezTo>
                    <a:pt x="1582" y="11075"/>
                    <a:pt x="1675" y="10982"/>
                    <a:pt x="1799" y="10951"/>
                  </a:cubicBezTo>
                  <a:lnTo>
                    <a:pt x="2978" y="10485"/>
                  </a:lnTo>
                  <a:cubicBezTo>
                    <a:pt x="3102" y="10454"/>
                    <a:pt x="3195" y="10299"/>
                    <a:pt x="3195" y="10144"/>
                  </a:cubicBezTo>
                  <a:lnTo>
                    <a:pt x="3195" y="10113"/>
                  </a:lnTo>
                  <a:close/>
                  <a:moveTo>
                    <a:pt x="13556" y="2079"/>
                  </a:moveTo>
                  <a:lnTo>
                    <a:pt x="13556" y="11323"/>
                  </a:lnTo>
                  <a:lnTo>
                    <a:pt x="6204" y="11323"/>
                  </a:lnTo>
                  <a:cubicBezTo>
                    <a:pt x="6173" y="11230"/>
                    <a:pt x="6142" y="11137"/>
                    <a:pt x="6111" y="11044"/>
                  </a:cubicBezTo>
                  <a:cubicBezTo>
                    <a:pt x="6018" y="10827"/>
                    <a:pt x="5863" y="10672"/>
                    <a:pt x="5646" y="10578"/>
                  </a:cubicBezTo>
                  <a:lnTo>
                    <a:pt x="4467" y="10113"/>
                  </a:lnTo>
                  <a:lnTo>
                    <a:pt x="4467" y="9927"/>
                  </a:lnTo>
                  <a:cubicBezTo>
                    <a:pt x="4932" y="9586"/>
                    <a:pt x="5211" y="9090"/>
                    <a:pt x="5242" y="8500"/>
                  </a:cubicBezTo>
                  <a:cubicBezTo>
                    <a:pt x="5273" y="8500"/>
                    <a:pt x="5273" y="8500"/>
                    <a:pt x="5273" y="8469"/>
                  </a:cubicBezTo>
                  <a:cubicBezTo>
                    <a:pt x="6390" y="7104"/>
                    <a:pt x="5429" y="5026"/>
                    <a:pt x="3629" y="5026"/>
                  </a:cubicBezTo>
                  <a:cubicBezTo>
                    <a:pt x="1861" y="5026"/>
                    <a:pt x="869" y="7104"/>
                    <a:pt x="2016" y="8469"/>
                  </a:cubicBezTo>
                  <a:lnTo>
                    <a:pt x="2047" y="8500"/>
                  </a:lnTo>
                  <a:cubicBezTo>
                    <a:pt x="2078" y="9059"/>
                    <a:pt x="2327" y="9555"/>
                    <a:pt x="2761" y="9896"/>
                  </a:cubicBezTo>
                  <a:lnTo>
                    <a:pt x="2761" y="10144"/>
                  </a:lnTo>
                  <a:lnTo>
                    <a:pt x="1613" y="10578"/>
                  </a:lnTo>
                  <a:cubicBezTo>
                    <a:pt x="1396" y="10672"/>
                    <a:pt x="1210" y="10827"/>
                    <a:pt x="1117" y="11044"/>
                  </a:cubicBezTo>
                  <a:cubicBezTo>
                    <a:pt x="1086" y="11137"/>
                    <a:pt x="1055" y="11230"/>
                    <a:pt x="1024" y="11323"/>
                  </a:cubicBezTo>
                  <a:lnTo>
                    <a:pt x="372" y="11323"/>
                  </a:lnTo>
                  <a:lnTo>
                    <a:pt x="372" y="4220"/>
                  </a:lnTo>
                  <a:lnTo>
                    <a:pt x="3567" y="4220"/>
                  </a:lnTo>
                  <a:cubicBezTo>
                    <a:pt x="4715" y="4220"/>
                    <a:pt x="4715" y="2483"/>
                    <a:pt x="3567" y="2483"/>
                  </a:cubicBezTo>
                  <a:lnTo>
                    <a:pt x="403" y="2483"/>
                  </a:lnTo>
                  <a:lnTo>
                    <a:pt x="403" y="2079"/>
                  </a:lnTo>
                  <a:close/>
                  <a:moveTo>
                    <a:pt x="776" y="1"/>
                  </a:moveTo>
                  <a:cubicBezTo>
                    <a:pt x="341" y="1"/>
                    <a:pt x="0" y="342"/>
                    <a:pt x="0" y="776"/>
                  </a:cubicBezTo>
                  <a:lnTo>
                    <a:pt x="0" y="11323"/>
                  </a:lnTo>
                  <a:cubicBezTo>
                    <a:pt x="0" y="11540"/>
                    <a:pt x="186" y="11726"/>
                    <a:pt x="403" y="11726"/>
                  </a:cubicBezTo>
                  <a:lnTo>
                    <a:pt x="13525" y="11726"/>
                  </a:lnTo>
                  <a:cubicBezTo>
                    <a:pt x="13773" y="11726"/>
                    <a:pt x="13959" y="11540"/>
                    <a:pt x="13959" y="11323"/>
                  </a:cubicBezTo>
                  <a:lnTo>
                    <a:pt x="13959" y="776"/>
                  </a:lnTo>
                  <a:cubicBezTo>
                    <a:pt x="13959" y="342"/>
                    <a:pt x="13618" y="1"/>
                    <a:pt x="13183" y="1"/>
                  </a:cubicBezTo>
                  <a:lnTo>
                    <a:pt x="5398" y="1"/>
                  </a:lnTo>
                  <a:cubicBezTo>
                    <a:pt x="5149" y="1"/>
                    <a:pt x="5149" y="404"/>
                    <a:pt x="5398" y="404"/>
                  </a:cubicBezTo>
                  <a:lnTo>
                    <a:pt x="13214" y="404"/>
                  </a:lnTo>
                  <a:cubicBezTo>
                    <a:pt x="13400" y="404"/>
                    <a:pt x="13556" y="559"/>
                    <a:pt x="13556" y="745"/>
                  </a:cubicBezTo>
                  <a:lnTo>
                    <a:pt x="13556" y="1676"/>
                  </a:lnTo>
                  <a:lnTo>
                    <a:pt x="403" y="1676"/>
                  </a:lnTo>
                  <a:lnTo>
                    <a:pt x="403" y="745"/>
                  </a:lnTo>
                  <a:cubicBezTo>
                    <a:pt x="403" y="559"/>
                    <a:pt x="558" y="404"/>
                    <a:pt x="776" y="404"/>
                  </a:cubicBezTo>
                  <a:lnTo>
                    <a:pt x="4591" y="404"/>
                  </a:lnTo>
                  <a:cubicBezTo>
                    <a:pt x="4870" y="404"/>
                    <a:pt x="4870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3" name="Google Shape;13103;p24"/>
            <p:cNvSpPr/>
            <p:nvPr/>
          </p:nvSpPr>
          <p:spPr>
            <a:xfrm>
              <a:off x="7905725" y="4260375"/>
              <a:ext cx="130300" cy="63000"/>
            </a:xfrm>
            <a:custGeom>
              <a:avLst/>
              <a:gdLst/>
              <a:ahLst/>
              <a:cxnLst/>
              <a:rect l="l" t="t" r="r" b="b"/>
              <a:pathLst>
                <a:path w="5212" h="2520" extrusionOk="0">
                  <a:moveTo>
                    <a:pt x="4840" y="435"/>
                  </a:moveTo>
                  <a:lnTo>
                    <a:pt x="4809" y="1769"/>
                  </a:lnTo>
                  <a:lnTo>
                    <a:pt x="4188" y="1769"/>
                  </a:lnTo>
                  <a:cubicBezTo>
                    <a:pt x="4064" y="1769"/>
                    <a:pt x="3940" y="1831"/>
                    <a:pt x="3878" y="1924"/>
                  </a:cubicBezTo>
                  <a:lnTo>
                    <a:pt x="3785" y="2079"/>
                  </a:lnTo>
                  <a:lnTo>
                    <a:pt x="3723" y="1924"/>
                  </a:lnTo>
                  <a:cubicBezTo>
                    <a:pt x="3643" y="1843"/>
                    <a:pt x="3562" y="1763"/>
                    <a:pt x="3461" y="1763"/>
                  </a:cubicBezTo>
                  <a:cubicBezTo>
                    <a:pt x="3446" y="1763"/>
                    <a:pt x="3430" y="1764"/>
                    <a:pt x="3413" y="1769"/>
                  </a:cubicBezTo>
                  <a:lnTo>
                    <a:pt x="404" y="1769"/>
                  </a:lnTo>
                  <a:lnTo>
                    <a:pt x="404" y="435"/>
                  </a:lnTo>
                  <a:close/>
                  <a:moveTo>
                    <a:pt x="342" y="1"/>
                  </a:moveTo>
                  <a:cubicBezTo>
                    <a:pt x="156" y="1"/>
                    <a:pt x="1" y="156"/>
                    <a:pt x="1" y="373"/>
                  </a:cubicBezTo>
                  <a:lnTo>
                    <a:pt x="1" y="1800"/>
                  </a:lnTo>
                  <a:cubicBezTo>
                    <a:pt x="1" y="2017"/>
                    <a:pt x="156" y="2172"/>
                    <a:pt x="342" y="2172"/>
                  </a:cubicBezTo>
                  <a:lnTo>
                    <a:pt x="3382" y="2172"/>
                  </a:lnTo>
                  <a:lnTo>
                    <a:pt x="3506" y="2358"/>
                  </a:lnTo>
                  <a:cubicBezTo>
                    <a:pt x="3560" y="2439"/>
                    <a:pt x="3637" y="2519"/>
                    <a:pt x="3737" y="2519"/>
                  </a:cubicBezTo>
                  <a:cubicBezTo>
                    <a:pt x="3752" y="2519"/>
                    <a:pt x="3769" y="2517"/>
                    <a:pt x="3785" y="2513"/>
                  </a:cubicBezTo>
                  <a:cubicBezTo>
                    <a:pt x="3802" y="2517"/>
                    <a:pt x="3818" y="2519"/>
                    <a:pt x="3835" y="2519"/>
                  </a:cubicBezTo>
                  <a:cubicBezTo>
                    <a:pt x="3941" y="2519"/>
                    <a:pt x="4042" y="2439"/>
                    <a:pt x="4095" y="2358"/>
                  </a:cubicBezTo>
                  <a:lnTo>
                    <a:pt x="4219" y="2172"/>
                  </a:lnTo>
                  <a:lnTo>
                    <a:pt x="4871" y="2172"/>
                  </a:lnTo>
                  <a:cubicBezTo>
                    <a:pt x="5057" y="2172"/>
                    <a:pt x="5212" y="2017"/>
                    <a:pt x="5212" y="1800"/>
                  </a:cubicBezTo>
                  <a:lnTo>
                    <a:pt x="5212" y="373"/>
                  </a:lnTo>
                  <a:cubicBezTo>
                    <a:pt x="5212" y="187"/>
                    <a:pt x="5057" y="32"/>
                    <a:pt x="4871" y="32"/>
                  </a:cubicBezTo>
                  <a:lnTo>
                    <a:pt x="487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4" name="Google Shape;13104;p24"/>
            <p:cNvSpPr/>
            <p:nvPr/>
          </p:nvSpPr>
          <p:spPr>
            <a:xfrm>
              <a:off x="7938475" y="4282050"/>
              <a:ext cx="64825" cy="10175"/>
            </a:xfrm>
            <a:custGeom>
              <a:avLst/>
              <a:gdLst/>
              <a:ahLst/>
              <a:cxnLst/>
              <a:rect l="l" t="t" r="r" b="b"/>
              <a:pathLst>
                <a:path w="2593" h="407" extrusionOk="0">
                  <a:moveTo>
                    <a:pt x="190" y="1"/>
                  </a:moveTo>
                  <a:cubicBezTo>
                    <a:pt x="0" y="1"/>
                    <a:pt x="0" y="407"/>
                    <a:pt x="190" y="407"/>
                  </a:cubicBezTo>
                  <a:cubicBezTo>
                    <a:pt x="197" y="407"/>
                    <a:pt x="204" y="406"/>
                    <a:pt x="211" y="405"/>
                  </a:cubicBezTo>
                  <a:lnTo>
                    <a:pt x="2382" y="405"/>
                  </a:lnTo>
                  <a:cubicBezTo>
                    <a:pt x="2389" y="406"/>
                    <a:pt x="2396" y="407"/>
                    <a:pt x="2402" y="407"/>
                  </a:cubicBezTo>
                  <a:cubicBezTo>
                    <a:pt x="2592" y="407"/>
                    <a:pt x="2592" y="1"/>
                    <a:pt x="2402" y="1"/>
                  </a:cubicBezTo>
                  <a:cubicBezTo>
                    <a:pt x="2396" y="1"/>
                    <a:pt x="2389" y="1"/>
                    <a:pt x="2382" y="2"/>
                  </a:cubicBezTo>
                  <a:lnTo>
                    <a:pt x="211" y="2"/>
                  </a:lnTo>
                  <a:cubicBezTo>
                    <a:pt x="204" y="1"/>
                    <a:pt x="197" y="1"/>
                    <a:pt x="19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5" name="Google Shape;13105;p24"/>
            <p:cNvSpPr/>
            <p:nvPr/>
          </p:nvSpPr>
          <p:spPr>
            <a:xfrm>
              <a:off x="7905725" y="4334725"/>
              <a:ext cx="130300" cy="62925"/>
            </a:xfrm>
            <a:custGeom>
              <a:avLst/>
              <a:gdLst/>
              <a:ahLst/>
              <a:cxnLst/>
              <a:rect l="l" t="t" r="r" b="b"/>
              <a:pathLst>
                <a:path w="5212" h="2517" extrusionOk="0">
                  <a:moveTo>
                    <a:pt x="4809" y="408"/>
                  </a:moveTo>
                  <a:lnTo>
                    <a:pt x="4809" y="1741"/>
                  </a:lnTo>
                  <a:lnTo>
                    <a:pt x="4188" y="1741"/>
                  </a:lnTo>
                  <a:cubicBezTo>
                    <a:pt x="4064" y="1741"/>
                    <a:pt x="3940" y="1803"/>
                    <a:pt x="3878" y="1897"/>
                  </a:cubicBezTo>
                  <a:lnTo>
                    <a:pt x="3785" y="2052"/>
                  </a:lnTo>
                  <a:lnTo>
                    <a:pt x="3692" y="1897"/>
                  </a:lnTo>
                  <a:cubicBezTo>
                    <a:pt x="3630" y="1803"/>
                    <a:pt x="3506" y="1741"/>
                    <a:pt x="3382" y="1741"/>
                  </a:cubicBezTo>
                  <a:lnTo>
                    <a:pt x="404" y="1741"/>
                  </a:lnTo>
                  <a:lnTo>
                    <a:pt x="404" y="408"/>
                  </a:lnTo>
                  <a:close/>
                  <a:moveTo>
                    <a:pt x="301" y="1"/>
                  </a:moveTo>
                  <a:cubicBezTo>
                    <a:pt x="134" y="1"/>
                    <a:pt x="1" y="173"/>
                    <a:pt x="1" y="346"/>
                  </a:cubicBezTo>
                  <a:lnTo>
                    <a:pt x="1" y="1803"/>
                  </a:lnTo>
                  <a:cubicBezTo>
                    <a:pt x="1" y="1990"/>
                    <a:pt x="156" y="2145"/>
                    <a:pt x="342" y="2145"/>
                  </a:cubicBezTo>
                  <a:lnTo>
                    <a:pt x="3382" y="2145"/>
                  </a:lnTo>
                  <a:lnTo>
                    <a:pt x="3506" y="2331"/>
                  </a:lnTo>
                  <a:cubicBezTo>
                    <a:pt x="3568" y="2455"/>
                    <a:pt x="3661" y="2517"/>
                    <a:pt x="3785" y="2517"/>
                  </a:cubicBezTo>
                  <a:cubicBezTo>
                    <a:pt x="3909" y="2517"/>
                    <a:pt x="4033" y="2455"/>
                    <a:pt x="4095" y="2331"/>
                  </a:cubicBezTo>
                  <a:lnTo>
                    <a:pt x="4219" y="2145"/>
                  </a:lnTo>
                  <a:lnTo>
                    <a:pt x="4871" y="2145"/>
                  </a:lnTo>
                  <a:cubicBezTo>
                    <a:pt x="5057" y="2145"/>
                    <a:pt x="5212" y="1990"/>
                    <a:pt x="5212" y="1803"/>
                  </a:cubicBezTo>
                  <a:lnTo>
                    <a:pt x="5212" y="346"/>
                  </a:lnTo>
                  <a:cubicBezTo>
                    <a:pt x="5212" y="173"/>
                    <a:pt x="5079" y="1"/>
                    <a:pt x="4912" y="1"/>
                  </a:cubicBezTo>
                  <a:cubicBezTo>
                    <a:pt x="4898" y="1"/>
                    <a:pt x="4885" y="2"/>
                    <a:pt x="4871" y="4"/>
                  </a:cubicBezTo>
                  <a:lnTo>
                    <a:pt x="342" y="4"/>
                  </a:lnTo>
                  <a:cubicBezTo>
                    <a:pt x="328" y="2"/>
                    <a:pt x="315" y="1"/>
                    <a:pt x="3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6" name="Google Shape;13106;p24"/>
            <p:cNvSpPr/>
            <p:nvPr/>
          </p:nvSpPr>
          <p:spPr>
            <a:xfrm>
              <a:off x="7936750" y="4356525"/>
              <a:ext cx="67500" cy="10125"/>
            </a:xfrm>
            <a:custGeom>
              <a:avLst/>
              <a:gdLst/>
              <a:ahLst/>
              <a:cxnLst/>
              <a:rect l="l" t="t" r="r" b="b"/>
              <a:pathLst>
                <a:path w="2700" h="405" extrusionOk="0">
                  <a:moveTo>
                    <a:pt x="280" y="1"/>
                  </a:moveTo>
                  <a:cubicBezTo>
                    <a:pt x="1" y="1"/>
                    <a:pt x="1" y="404"/>
                    <a:pt x="280" y="404"/>
                  </a:cubicBezTo>
                  <a:lnTo>
                    <a:pt x="2451" y="404"/>
                  </a:lnTo>
                  <a:cubicBezTo>
                    <a:pt x="2699" y="404"/>
                    <a:pt x="2699" y="1"/>
                    <a:pt x="24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7" name="Google Shape;13107;p24"/>
            <p:cNvSpPr/>
            <p:nvPr/>
          </p:nvSpPr>
          <p:spPr>
            <a:xfrm>
              <a:off x="7904950" y="4408500"/>
              <a:ext cx="131075" cy="62825"/>
            </a:xfrm>
            <a:custGeom>
              <a:avLst/>
              <a:gdLst/>
              <a:ahLst/>
              <a:cxnLst/>
              <a:rect l="l" t="t" r="r" b="b"/>
              <a:pathLst>
                <a:path w="5243" h="2513" extrusionOk="0">
                  <a:moveTo>
                    <a:pt x="373" y="0"/>
                  </a:moveTo>
                  <a:cubicBezTo>
                    <a:pt x="187" y="0"/>
                    <a:pt x="32" y="155"/>
                    <a:pt x="32" y="341"/>
                  </a:cubicBezTo>
                  <a:lnTo>
                    <a:pt x="32" y="1799"/>
                  </a:lnTo>
                  <a:cubicBezTo>
                    <a:pt x="1" y="1985"/>
                    <a:pt x="187" y="2140"/>
                    <a:pt x="373" y="2140"/>
                  </a:cubicBezTo>
                  <a:lnTo>
                    <a:pt x="3382" y="2140"/>
                  </a:lnTo>
                  <a:lnTo>
                    <a:pt x="3506" y="2327"/>
                  </a:lnTo>
                  <a:cubicBezTo>
                    <a:pt x="3568" y="2451"/>
                    <a:pt x="3692" y="2513"/>
                    <a:pt x="3816" y="2513"/>
                  </a:cubicBezTo>
                  <a:cubicBezTo>
                    <a:pt x="3940" y="2513"/>
                    <a:pt x="4064" y="2451"/>
                    <a:pt x="4126" y="2327"/>
                  </a:cubicBezTo>
                  <a:lnTo>
                    <a:pt x="4250" y="2140"/>
                  </a:lnTo>
                  <a:lnTo>
                    <a:pt x="4902" y="2140"/>
                  </a:lnTo>
                  <a:cubicBezTo>
                    <a:pt x="5088" y="2140"/>
                    <a:pt x="5243" y="1985"/>
                    <a:pt x="5243" y="1799"/>
                  </a:cubicBezTo>
                  <a:lnTo>
                    <a:pt x="5243" y="341"/>
                  </a:lnTo>
                  <a:cubicBezTo>
                    <a:pt x="5243" y="155"/>
                    <a:pt x="5088" y="0"/>
                    <a:pt x="4902" y="0"/>
                  </a:cubicBezTo>
                  <a:lnTo>
                    <a:pt x="3072" y="0"/>
                  </a:lnTo>
                  <a:cubicBezTo>
                    <a:pt x="2948" y="0"/>
                    <a:pt x="2855" y="62"/>
                    <a:pt x="2855" y="186"/>
                  </a:cubicBezTo>
                  <a:cubicBezTo>
                    <a:pt x="2855" y="310"/>
                    <a:pt x="2948" y="403"/>
                    <a:pt x="3072" y="403"/>
                  </a:cubicBezTo>
                  <a:lnTo>
                    <a:pt x="4840" y="403"/>
                  </a:lnTo>
                  <a:lnTo>
                    <a:pt x="4840" y="1737"/>
                  </a:lnTo>
                  <a:lnTo>
                    <a:pt x="4219" y="1737"/>
                  </a:lnTo>
                  <a:cubicBezTo>
                    <a:pt x="4095" y="1737"/>
                    <a:pt x="3971" y="1799"/>
                    <a:pt x="3909" y="1892"/>
                  </a:cubicBezTo>
                  <a:lnTo>
                    <a:pt x="3816" y="2047"/>
                  </a:lnTo>
                  <a:lnTo>
                    <a:pt x="3723" y="1892"/>
                  </a:lnTo>
                  <a:cubicBezTo>
                    <a:pt x="3661" y="1799"/>
                    <a:pt x="3537" y="1737"/>
                    <a:pt x="3413" y="1737"/>
                  </a:cubicBezTo>
                  <a:lnTo>
                    <a:pt x="435" y="1737"/>
                  </a:lnTo>
                  <a:lnTo>
                    <a:pt x="435" y="403"/>
                  </a:lnTo>
                  <a:lnTo>
                    <a:pt x="2234" y="403"/>
                  </a:lnTo>
                  <a:cubicBezTo>
                    <a:pt x="2358" y="403"/>
                    <a:pt x="2451" y="310"/>
                    <a:pt x="2451" y="186"/>
                  </a:cubicBezTo>
                  <a:cubicBezTo>
                    <a:pt x="2451" y="93"/>
                    <a:pt x="2358" y="0"/>
                    <a:pt x="22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08" name="Google Shape;13108;p24"/>
            <p:cNvSpPr/>
            <p:nvPr/>
          </p:nvSpPr>
          <p:spPr>
            <a:xfrm>
              <a:off x="7938300" y="4429425"/>
              <a:ext cx="64400" cy="10100"/>
            </a:xfrm>
            <a:custGeom>
              <a:avLst/>
              <a:gdLst/>
              <a:ahLst/>
              <a:cxnLst/>
              <a:rect l="l" t="t" r="r" b="b"/>
              <a:pathLst>
                <a:path w="2576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lnTo>
                    <a:pt x="2389" y="404"/>
                  </a:lnTo>
                  <a:cubicBezTo>
                    <a:pt x="2482" y="404"/>
                    <a:pt x="2575" y="311"/>
                    <a:pt x="2575" y="218"/>
                  </a:cubicBezTo>
                  <a:cubicBezTo>
                    <a:pt x="2575" y="94"/>
                    <a:pt x="2482" y="1"/>
                    <a:pt x="23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09" name="Google Shape;13109;p24"/>
          <p:cNvGrpSpPr/>
          <p:nvPr/>
        </p:nvGrpSpPr>
        <p:grpSpPr>
          <a:xfrm>
            <a:off x="1049656" y="3448129"/>
            <a:ext cx="366825" cy="326175"/>
            <a:chOff x="6971275" y="4181600"/>
            <a:chExt cx="366825" cy="326175"/>
          </a:xfrm>
        </p:grpSpPr>
        <p:sp>
          <p:nvSpPr>
            <p:cNvPr id="13110" name="Google Shape;13110;p24"/>
            <p:cNvSpPr/>
            <p:nvPr/>
          </p:nvSpPr>
          <p:spPr>
            <a:xfrm>
              <a:off x="6971275" y="4181600"/>
              <a:ext cx="366825" cy="326175"/>
            </a:xfrm>
            <a:custGeom>
              <a:avLst/>
              <a:gdLst/>
              <a:ahLst/>
              <a:cxnLst/>
              <a:rect l="l" t="t" r="r" b="b"/>
              <a:pathLst>
                <a:path w="14673" h="13047" extrusionOk="0">
                  <a:moveTo>
                    <a:pt x="9182" y="391"/>
                  </a:moveTo>
                  <a:cubicBezTo>
                    <a:pt x="9803" y="391"/>
                    <a:pt x="10423" y="515"/>
                    <a:pt x="10981" y="794"/>
                  </a:cubicBezTo>
                  <a:cubicBezTo>
                    <a:pt x="13091" y="1725"/>
                    <a:pt x="14083" y="4144"/>
                    <a:pt x="13246" y="6284"/>
                  </a:cubicBezTo>
                  <a:cubicBezTo>
                    <a:pt x="12579" y="7988"/>
                    <a:pt x="10950" y="9043"/>
                    <a:pt x="9218" y="9043"/>
                  </a:cubicBezTo>
                  <a:cubicBezTo>
                    <a:pt x="8773" y="9043"/>
                    <a:pt x="8323" y="8974"/>
                    <a:pt x="7879" y="8828"/>
                  </a:cubicBezTo>
                  <a:cubicBezTo>
                    <a:pt x="7817" y="8828"/>
                    <a:pt x="7755" y="8828"/>
                    <a:pt x="7693" y="8859"/>
                  </a:cubicBezTo>
                  <a:lnTo>
                    <a:pt x="7073" y="9293"/>
                  </a:lnTo>
                  <a:lnTo>
                    <a:pt x="7011" y="8518"/>
                  </a:lnTo>
                  <a:cubicBezTo>
                    <a:pt x="7011" y="8456"/>
                    <a:pt x="6949" y="8425"/>
                    <a:pt x="6918" y="8363"/>
                  </a:cubicBezTo>
                  <a:cubicBezTo>
                    <a:pt x="5057" y="7215"/>
                    <a:pt x="4343" y="4889"/>
                    <a:pt x="5243" y="2903"/>
                  </a:cubicBezTo>
                  <a:lnTo>
                    <a:pt x="5274" y="2903"/>
                  </a:lnTo>
                  <a:cubicBezTo>
                    <a:pt x="5956" y="1383"/>
                    <a:pt x="7507" y="391"/>
                    <a:pt x="9182" y="391"/>
                  </a:cubicBezTo>
                  <a:close/>
                  <a:moveTo>
                    <a:pt x="4529" y="5323"/>
                  </a:moveTo>
                  <a:cubicBezTo>
                    <a:pt x="4684" y="6688"/>
                    <a:pt x="5460" y="7928"/>
                    <a:pt x="6639" y="8704"/>
                  </a:cubicBezTo>
                  <a:lnTo>
                    <a:pt x="6732" y="9572"/>
                  </a:lnTo>
                  <a:cubicBezTo>
                    <a:pt x="6732" y="9666"/>
                    <a:pt x="6794" y="9759"/>
                    <a:pt x="6887" y="9790"/>
                  </a:cubicBezTo>
                  <a:cubicBezTo>
                    <a:pt x="6918" y="9821"/>
                    <a:pt x="6949" y="9821"/>
                    <a:pt x="7011" y="9821"/>
                  </a:cubicBezTo>
                  <a:cubicBezTo>
                    <a:pt x="7073" y="9821"/>
                    <a:pt x="7135" y="9821"/>
                    <a:pt x="7166" y="9790"/>
                  </a:cubicBezTo>
                  <a:lnTo>
                    <a:pt x="7879" y="9262"/>
                  </a:lnTo>
                  <a:cubicBezTo>
                    <a:pt x="8320" y="9396"/>
                    <a:pt x="8775" y="9461"/>
                    <a:pt x="9227" y="9461"/>
                  </a:cubicBezTo>
                  <a:cubicBezTo>
                    <a:pt x="10143" y="9461"/>
                    <a:pt x="11050" y="9192"/>
                    <a:pt x="11819" y="8673"/>
                  </a:cubicBezTo>
                  <a:lnTo>
                    <a:pt x="11819" y="11713"/>
                  </a:lnTo>
                  <a:lnTo>
                    <a:pt x="2141" y="11713"/>
                  </a:lnTo>
                  <a:lnTo>
                    <a:pt x="2141" y="5323"/>
                  </a:lnTo>
                  <a:close/>
                  <a:moveTo>
                    <a:pt x="12656" y="7928"/>
                  </a:moveTo>
                  <a:lnTo>
                    <a:pt x="12656" y="11713"/>
                  </a:lnTo>
                  <a:lnTo>
                    <a:pt x="12191" y="11713"/>
                  </a:lnTo>
                  <a:lnTo>
                    <a:pt x="12191" y="8363"/>
                  </a:lnTo>
                  <a:cubicBezTo>
                    <a:pt x="12377" y="8239"/>
                    <a:pt x="12532" y="8084"/>
                    <a:pt x="12656" y="7928"/>
                  </a:cubicBezTo>
                  <a:close/>
                  <a:moveTo>
                    <a:pt x="5553" y="12116"/>
                  </a:moveTo>
                  <a:lnTo>
                    <a:pt x="5553" y="12643"/>
                  </a:lnTo>
                  <a:lnTo>
                    <a:pt x="590" y="12643"/>
                  </a:lnTo>
                  <a:cubicBezTo>
                    <a:pt x="466" y="12643"/>
                    <a:pt x="404" y="12550"/>
                    <a:pt x="404" y="12457"/>
                  </a:cubicBezTo>
                  <a:lnTo>
                    <a:pt x="404" y="12116"/>
                  </a:lnTo>
                  <a:close/>
                  <a:moveTo>
                    <a:pt x="7941" y="12116"/>
                  </a:moveTo>
                  <a:lnTo>
                    <a:pt x="7941" y="12643"/>
                  </a:lnTo>
                  <a:lnTo>
                    <a:pt x="5956" y="12643"/>
                  </a:lnTo>
                  <a:lnTo>
                    <a:pt x="5956" y="12116"/>
                  </a:lnTo>
                  <a:close/>
                  <a:moveTo>
                    <a:pt x="9161" y="0"/>
                  </a:moveTo>
                  <a:cubicBezTo>
                    <a:pt x="6908" y="0"/>
                    <a:pt x="4861" y="1665"/>
                    <a:pt x="4498" y="4020"/>
                  </a:cubicBezTo>
                  <a:lnTo>
                    <a:pt x="1551" y="4020"/>
                  </a:lnTo>
                  <a:cubicBezTo>
                    <a:pt x="1148" y="4020"/>
                    <a:pt x="838" y="4361"/>
                    <a:pt x="838" y="4733"/>
                  </a:cubicBezTo>
                  <a:lnTo>
                    <a:pt x="838" y="8673"/>
                  </a:lnTo>
                  <a:cubicBezTo>
                    <a:pt x="791" y="8797"/>
                    <a:pt x="908" y="8859"/>
                    <a:pt x="1024" y="8859"/>
                  </a:cubicBezTo>
                  <a:cubicBezTo>
                    <a:pt x="1140" y="8859"/>
                    <a:pt x="1257" y="8797"/>
                    <a:pt x="1210" y="8673"/>
                  </a:cubicBezTo>
                  <a:lnTo>
                    <a:pt x="1210" y="4733"/>
                  </a:lnTo>
                  <a:cubicBezTo>
                    <a:pt x="1210" y="4578"/>
                    <a:pt x="1365" y="4454"/>
                    <a:pt x="1520" y="4454"/>
                  </a:cubicBezTo>
                  <a:lnTo>
                    <a:pt x="4467" y="4454"/>
                  </a:lnTo>
                  <a:lnTo>
                    <a:pt x="4467" y="4920"/>
                  </a:lnTo>
                  <a:lnTo>
                    <a:pt x="2141" y="4920"/>
                  </a:lnTo>
                  <a:cubicBezTo>
                    <a:pt x="2125" y="4918"/>
                    <a:pt x="2109" y="4917"/>
                    <a:pt x="2094" y="4917"/>
                  </a:cubicBezTo>
                  <a:cubicBezTo>
                    <a:pt x="1869" y="4917"/>
                    <a:pt x="1707" y="5120"/>
                    <a:pt x="1707" y="5323"/>
                  </a:cubicBezTo>
                  <a:lnTo>
                    <a:pt x="1707" y="11713"/>
                  </a:lnTo>
                  <a:lnTo>
                    <a:pt x="1241" y="11713"/>
                  </a:lnTo>
                  <a:lnTo>
                    <a:pt x="1241" y="9479"/>
                  </a:lnTo>
                  <a:cubicBezTo>
                    <a:pt x="1272" y="9355"/>
                    <a:pt x="1148" y="9293"/>
                    <a:pt x="1028" y="9293"/>
                  </a:cubicBezTo>
                  <a:cubicBezTo>
                    <a:pt x="908" y="9293"/>
                    <a:pt x="791" y="9355"/>
                    <a:pt x="838" y="9479"/>
                  </a:cubicBezTo>
                  <a:lnTo>
                    <a:pt x="838" y="11713"/>
                  </a:lnTo>
                  <a:lnTo>
                    <a:pt x="373" y="11713"/>
                  </a:lnTo>
                  <a:cubicBezTo>
                    <a:pt x="156" y="11713"/>
                    <a:pt x="0" y="11899"/>
                    <a:pt x="0" y="12116"/>
                  </a:cubicBezTo>
                  <a:lnTo>
                    <a:pt x="0" y="12457"/>
                  </a:lnTo>
                  <a:cubicBezTo>
                    <a:pt x="0" y="12767"/>
                    <a:pt x="249" y="13047"/>
                    <a:pt x="590" y="13047"/>
                  </a:cubicBezTo>
                  <a:lnTo>
                    <a:pt x="9648" y="13047"/>
                  </a:lnTo>
                  <a:cubicBezTo>
                    <a:pt x="9772" y="13047"/>
                    <a:pt x="9865" y="12954"/>
                    <a:pt x="9865" y="12829"/>
                  </a:cubicBezTo>
                  <a:cubicBezTo>
                    <a:pt x="9865" y="12736"/>
                    <a:pt x="9772" y="12643"/>
                    <a:pt x="9648" y="12643"/>
                  </a:cubicBezTo>
                  <a:lnTo>
                    <a:pt x="8376" y="12643"/>
                  </a:lnTo>
                  <a:lnTo>
                    <a:pt x="8376" y="12116"/>
                  </a:lnTo>
                  <a:lnTo>
                    <a:pt x="13525" y="12116"/>
                  </a:lnTo>
                  <a:lnTo>
                    <a:pt x="13525" y="12457"/>
                  </a:lnTo>
                  <a:cubicBezTo>
                    <a:pt x="13525" y="12550"/>
                    <a:pt x="13463" y="12643"/>
                    <a:pt x="13339" y="12643"/>
                  </a:cubicBezTo>
                  <a:lnTo>
                    <a:pt x="10454" y="12643"/>
                  </a:lnTo>
                  <a:cubicBezTo>
                    <a:pt x="10330" y="12643"/>
                    <a:pt x="10237" y="12736"/>
                    <a:pt x="10237" y="12829"/>
                  </a:cubicBezTo>
                  <a:cubicBezTo>
                    <a:pt x="10237" y="12954"/>
                    <a:pt x="10330" y="13047"/>
                    <a:pt x="10454" y="13047"/>
                  </a:cubicBezTo>
                  <a:lnTo>
                    <a:pt x="13339" y="13047"/>
                  </a:lnTo>
                  <a:cubicBezTo>
                    <a:pt x="13649" y="13047"/>
                    <a:pt x="13959" y="12767"/>
                    <a:pt x="13959" y="12457"/>
                  </a:cubicBezTo>
                  <a:lnTo>
                    <a:pt x="13959" y="12085"/>
                  </a:lnTo>
                  <a:cubicBezTo>
                    <a:pt x="13959" y="11868"/>
                    <a:pt x="13773" y="11713"/>
                    <a:pt x="13556" y="11713"/>
                  </a:cubicBezTo>
                  <a:lnTo>
                    <a:pt x="13060" y="11713"/>
                  </a:lnTo>
                  <a:lnTo>
                    <a:pt x="13060" y="7432"/>
                  </a:lnTo>
                  <a:cubicBezTo>
                    <a:pt x="13246" y="7184"/>
                    <a:pt x="13370" y="6936"/>
                    <a:pt x="13494" y="6688"/>
                  </a:cubicBezTo>
                  <a:cubicBezTo>
                    <a:pt x="14673" y="4082"/>
                    <a:pt x="13277" y="1011"/>
                    <a:pt x="10516" y="205"/>
                  </a:cubicBezTo>
                  <a:cubicBezTo>
                    <a:pt x="10064" y="66"/>
                    <a:pt x="9609" y="0"/>
                    <a:pt x="91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1" name="Google Shape;13111;p24"/>
            <p:cNvSpPr/>
            <p:nvPr/>
          </p:nvSpPr>
          <p:spPr>
            <a:xfrm>
              <a:off x="7151175" y="4270450"/>
              <a:ext cx="131100" cy="93875"/>
            </a:xfrm>
            <a:custGeom>
              <a:avLst/>
              <a:gdLst/>
              <a:ahLst/>
              <a:cxnLst/>
              <a:rect l="l" t="t" r="r" b="b"/>
              <a:pathLst>
                <a:path w="5244" h="3755" extrusionOk="0">
                  <a:moveTo>
                    <a:pt x="4778" y="559"/>
                  </a:moveTo>
                  <a:lnTo>
                    <a:pt x="3940" y="3134"/>
                  </a:lnTo>
                  <a:lnTo>
                    <a:pt x="2948" y="1800"/>
                  </a:lnTo>
                  <a:lnTo>
                    <a:pt x="4778" y="559"/>
                  </a:lnTo>
                  <a:close/>
                  <a:moveTo>
                    <a:pt x="2607" y="2017"/>
                  </a:moveTo>
                  <a:lnTo>
                    <a:pt x="3599" y="3320"/>
                  </a:lnTo>
                  <a:lnTo>
                    <a:pt x="652" y="3320"/>
                  </a:lnTo>
                  <a:lnTo>
                    <a:pt x="2607" y="2017"/>
                  </a:lnTo>
                  <a:close/>
                  <a:moveTo>
                    <a:pt x="4995" y="1"/>
                  </a:moveTo>
                  <a:cubicBezTo>
                    <a:pt x="4902" y="1"/>
                    <a:pt x="4809" y="1"/>
                    <a:pt x="4747" y="63"/>
                  </a:cubicBezTo>
                  <a:lnTo>
                    <a:pt x="156" y="3165"/>
                  </a:lnTo>
                  <a:cubicBezTo>
                    <a:pt x="63" y="3227"/>
                    <a:pt x="1" y="3320"/>
                    <a:pt x="32" y="3413"/>
                  </a:cubicBezTo>
                  <a:cubicBezTo>
                    <a:pt x="32" y="3444"/>
                    <a:pt x="32" y="3475"/>
                    <a:pt x="32" y="3506"/>
                  </a:cubicBezTo>
                  <a:cubicBezTo>
                    <a:pt x="94" y="3661"/>
                    <a:pt x="218" y="3754"/>
                    <a:pt x="342" y="3754"/>
                  </a:cubicBezTo>
                  <a:lnTo>
                    <a:pt x="4002" y="3754"/>
                  </a:lnTo>
                  <a:cubicBezTo>
                    <a:pt x="4096" y="3754"/>
                    <a:pt x="4189" y="3661"/>
                    <a:pt x="4220" y="3568"/>
                  </a:cubicBezTo>
                  <a:lnTo>
                    <a:pt x="5243" y="404"/>
                  </a:lnTo>
                  <a:cubicBezTo>
                    <a:pt x="5243" y="373"/>
                    <a:pt x="5243" y="342"/>
                    <a:pt x="5243" y="311"/>
                  </a:cubicBezTo>
                  <a:cubicBezTo>
                    <a:pt x="5243" y="218"/>
                    <a:pt x="5181" y="125"/>
                    <a:pt x="5119" y="63"/>
                  </a:cubicBezTo>
                  <a:cubicBezTo>
                    <a:pt x="5088" y="32"/>
                    <a:pt x="5026" y="32"/>
                    <a:pt x="49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2" name="Google Shape;13112;p24"/>
            <p:cNvSpPr/>
            <p:nvPr/>
          </p:nvSpPr>
          <p:spPr>
            <a:xfrm>
              <a:off x="7146525" y="4221400"/>
              <a:ext cx="91550" cy="55275"/>
            </a:xfrm>
            <a:custGeom>
              <a:avLst/>
              <a:gdLst/>
              <a:ahLst/>
              <a:cxnLst/>
              <a:rect l="l" t="t" r="r" b="b"/>
              <a:pathLst>
                <a:path w="3662" h="2211" extrusionOk="0">
                  <a:moveTo>
                    <a:pt x="1878" y="0"/>
                  </a:moveTo>
                  <a:cubicBezTo>
                    <a:pt x="1810" y="0"/>
                    <a:pt x="1763" y="56"/>
                    <a:pt x="1738" y="133"/>
                  </a:cubicBezTo>
                  <a:lnTo>
                    <a:pt x="1180" y="1591"/>
                  </a:lnTo>
                  <a:lnTo>
                    <a:pt x="993" y="1249"/>
                  </a:lnTo>
                  <a:cubicBezTo>
                    <a:pt x="931" y="1187"/>
                    <a:pt x="869" y="1156"/>
                    <a:pt x="807" y="1156"/>
                  </a:cubicBezTo>
                  <a:lnTo>
                    <a:pt x="280" y="1156"/>
                  </a:lnTo>
                  <a:cubicBezTo>
                    <a:pt x="1" y="1156"/>
                    <a:pt x="1" y="1560"/>
                    <a:pt x="280" y="1560"/>
                  </a:cubicBezTo>
                  <a:lnTo>
                    <a:pt x="683" y="1560"/>
                  </a:lnTo>
                  <a:lnTo>
                    <a:pt x="1087" y="2118"/>
                  </a:lnTo>
                  <a:cubicBezTo>
                    <a:pt x="1118" y="2180"/>
                    <a:pt x="1180" y="2211"/>
                    <a:pt x="1242" y="2211"/>
                  </a:cubicBezTo>
                  <a:lnTo>
                    <a:pt x="1273" y="2211"/>
                  </a:lnTo>
                  <a:cubicBezTo>
                    <a:pt x="1335" y="2211"/>
                    <a:pt x="1397" y="2149"/>
                    <a:pt x="1428" y="2087"/>
                  </a:cubicBezTo>
                  <a:lnTo>
                    <a:pt x="2079" y="381"/>
                  </a:lnTo>
                  <a:lnTo>
                    <a:pt x="3444" y="381"/>
                  </a:lnTo>
                  <a:cubicBezTo>
                    <a:pt x="3568" y="381"/>
                    <a:pt x="3661" y="288"/>
                    <a:pt x="3661" y="164"/>
                  </a:cubicBezTo>
                  <a:cubicBezTo>
                    <a:pt x="3634" y="83"/>
                    <a:pt x="3561" y="2"/>
                    <a:pt x="3481" y="2"/>
                  </a:cubicBezTo>
                  <a:cubicBezTo>
                    <a:pt x="3469" y="2"/>
                    <a:pt x="3456" y="4"/>
                    <a:pt x="3444" y="9"/>
                  </a:cubicBezTo>
                  <a:lnTo>
                    <a:pt x="1924" y="9"/>
                  </a:lnTo>
                  <a:cubicBezTo>
                    <a:pt x="1908" y="3"/>
                    <a:pt x="1892" y="0"/>
                    <a:pt x="18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3" name="Google Shape;13113;p24"/>
            <p:cNvSpPr/>
            <p:nvPr/>
          </p:nvSpPr>
          <p:spPr>
            <a:xfrm>
              <a:off x="7198025" y="4247000"/>
              <a:ext cx="33050" cy="30450"/>
            </a:xfrm>
            <a:custGeom>
              <a:avLst/>
              <a:gdLst/>
              <a:ahLst/>
              <a:cxnLst/>
              <a:rect l="l" t="t" r="r" b="b"/>
              <a:pathLst>
                <a:path w="1322" h="1218" extrusionOk="0">
                  <a:moveTo>
                    <a:pt x="1105" y="0"/>
                  </a:moveTo>
                  <a:cubicBezTo>
                    <a:pt x="1051" y="0"/>
                    <a:pt x="996" y="24"/>
                    <a:pt x="950" y="70"/>
                  </a:cubicBezTo>
                  <a:lnTo>
                    <a:pt x="702" y="318"/>
                  </a:lnTo>
                  <a:lnTo>
                    <a:pt x="453" y="70"/>
                  </a:lnTo>
                  <a:cubicBezTo>
                    <a:pt x="403" y="27"/>
                    <a:pt x="349" y="9"/>
                    <a:pt x="299" y="9"/>
                  </a:cubicBezTo>
                  <a:cubicBezTo>
                    <a:pt x="132" y="9"/>
                    <a:pt x="0" y="207"/>
                    <a:pt x="143" y="349"/>
                  </a:cubicBezTo>
                  <a:lnTo>
                    <a:pt x="422" y="629"/>
                  </a:lnTo>
                  <a:lnTo>
                    <a:pt x="143" y="877"/>
                  </a:lnTo>
                  <a:cubicBezTo>
                    <a:pt x="81" y="939"/>
                    <a:pt x="81" y="1094"/>
                    <a:pt x="143" y="1156"/>
                  </a:cubicBezTo>
                  <a:cubicBezTo>
                    <a:pt x="205" y="1187"/>
                    <a:pt x="236" y="1218"/>
                    <a:pt x="298" y="1218"/>
                  </a:cubicBezTo>
                  <a:cubicBezTo>
                    <a:pt x="360" y="1218"/>
                    <a:pt x="391" y="1187"/>
                    <a:pt x="453" y="1156"/>
                  </a:cubicBezTo>
                  <a:lnTo>
                    <a:pt x="702" y="908"/>
                  </a:lnTo>
                  <a:lnTo>
                    <a:pt x="950" y="1156"/>
                  </a:lnTo>
                  <a:cubicBezTo>
                    <a:pt x="981" y="1187"/>
                    <a:pt x="1043" y="1218"/>
                    <a:pt x="1105" y="1218"/>
                  </a:cubicBezTo>
                  <a:cubicBezTo>
                    <a:pt x="1167" y="1218"/>
                    <a:pt x="1198" y="1187"/>
                    <a:pt x="1260" y="1156"/>
                  </a:cubicBezTo>
                  <a:cubicBezTo>
                    <a:pt x="1322" y="1094"/>
                    <a:pt x="1322" y="939"/>
                    <a:pt x="1260" y="877"/>
                  </a:cubicBezTo>
                  <a:lnTo>
                    <a:pt x="981" y="629"/>
                  </a:lnTo>
                  <a:lnTo>
                    <a:pt x="1260" y="349"/>
                  </a:lnTo>
                  <a:cubicBezTo>
                    <a:pt x="1322" y="287"/>
                    <a:pt x="1322" y="132"/>
                    <a:pt x="1260" y="70"/>
                  </a:cubicBezTo>
                  <a:cubicBezTo>
                    <a:pt x="1213" y="24"/>
                    <a:pt x="1159" y="0"/>
                    <a:pt x="11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4" name="Google Shape;13114;p24"/>
            <p:cNvSpPr/>
            <p:nvPr/>
          </p:nvSpPr>
          <p:spPr>
            <a:xfrm>
              <a:off x="7123275" y="4288300"/>
              <a:ext cx="39575" cy="31800"/>
            </a:xfrm>
            <a:custGeom>
              <a:avLst/>
              <a:gdLst/>
              <a:ahLst/>
              <a:cxnLst/>
              <a:rect l="l" t="t" r="r" b="b"/>
              <a:pathLst>
                <a:path w="1583" h="1272" extrusionOk="0">
                  <a:moveTo>
                    <a:pt x="590" y="434"/>
                  </a:moveTo>
                  <a:cubicBezTo>
                    <a:pt x="652" y="434"/>
                    <a:pt x="745" y="559"/>
                    <a:pt x="838" y="683"/>
                  </a:cubicBezTo>
                  <a:cubicBezTo>
                    <a:pt x="776" y="776"/>
                    <a:pt x="683" y="838"/>
                    <a:pt x="559" y="869"/>
                  </a:cubicBezTo>
                  <a:cubicBezTo>
                    <a:pt x="548" y="879"/>
                    <a:pt x="538" y="883"/>
                    <a:pt x="528" y="883"/>
                  </a:cubicBezTo>
                  <a:cubicBezTo>
                    <a:pt x="507" y="883"/>
                    <a:pt x="486" y="869"/>
                    <a:pt x="466" y="869"/>
                  </a:cubicBezTo>
                  <a:cubicBezTo>
                    <a:pt x="435" y="807"/>
                    <a:pt x="435" y="714"/>
                    <a:pt x="435" y="652"/>
                  </a:cubicBezTo>
                  <a:cubicBezTo>
                    <a:pt x="435" y="590"/>
                    <a:pt x="435" y="434"/>
                    <a:pt x="590" y="434"/>
                  </a:cubicBezTo>
                  <a:close/>
                  <a:moveTo>
                    <a:pt x="590" y="0"/>
                  </a:moveTo>
                  <a:cubicBezTo>
                    <a:pt x="435" y="0"/>
                    <a:pt x="310" y="62"/>
                    <a:pt x="186" y="155"/>
                  </a:cubicBezTo>
                  <a:cubicBezTo>
                    <a:pt x="62" y="279"/>
                    <a:pt x="0" y="434"/>
                    <a:pt x="0" y="621"/>
                  </a:cubicBezTo>
                  <a:cubicBezTo>
                    <a:pt x="0" y="807"/>
                    <a:pt x="62" y="962"/>
                    <a:pt x="186" y="1117"/>
                  </a:cubicBezTo>
                  <a:cubicBezTo>
                    <a:pt x="279" y="1210"/>
                    <a:pt x="404" y="1272"/>
                    <a:pt x="559" y="1272"/>
                  </a:cubicBezTo>
                  <a:cubicBezTo>
                    <a:pt x="745" y="1241"/>
                    <a:pt x="931" y="1148"/>
                    <a:pt x="1086" y="1024"/>
                  </a:cubicBezTo>
                  <a:cubicBezTo>
                    <a:pt x="1117" y="1086"/>
                    <a:pt x="1148" y="1117"/>
                    <a:pt x="1179" y="1179"/>
                  </a:cubicBezTo>
                  <a:cubicBezTo>
                    <a:pt x="1230" y="1230"/>
                    <a:pt x="1291" y="1253"/>
                    <a:pt x="1351" y="1253"/>
                  </a:cubicBezTo>
                  <a:cubicBezTo>
                    <a:pt x="1399" y="1253"/>
                    <a:pt x="1447" y="1238"/>
                    <a:pt x="1489" y="1210"/>
                  </a:cubicBezTo>
                  <a:cubicBezTo>
                    <a:pt x="1551" y="1117"/>
                    <a:pt x="1582" y="993"/>
                    <a:pt x="1520" y="931"/>
                  </a:cubicBezTo>
                  <a:cubicBezTo>
                    <a:pt x="1458" y="838"/>
                    <a:pt x="1396" y="776"/>
                    <a:pt x="1365" y="714"/>
                  </a:cubicBezTo>
                  <a:cubicBezTo>
                    <a:pt x="1427" y="621"/>
                    <a:pt x="1489" y="528"/>
                    <a:pt x="1520" y="465"/>
                  </a:cubicBezTo>
                  <a:cubicBezTo>
                    <a:pt x="1582" y="372"/>
                    <a:pt x="1582" y="248"/>
                    <a:pt x="1489" y="186"/>
                  </a:cubicBezTo>
                  <a:cubicBezTo>
                    <a:pt x="1456" y="164"/>
                    <a:pt x="1419" y="154"/>
                    <a:pt x="1383" y="154"/>
                  </a:cubicBezTo>
                  <a:cubicBezTo>
                    <a:pt x="1316" y="154"/>
                    <a:pt x="1250" y="188"/>
                    <a:pt x="1210" y="248"/>
                  </a:cubicBezTo>
                  <a:lnTo>
                    <a:pt x="1117" y="341"/>
                  </a:lnTo>
                  <a:cubicBezTo>
                    <a:pt x="993" y="155"/>
                    <a:pt x="807" y="31"/>
                    <a:pt x="5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15" name="Google Shape;13115;p24"/>
          <p:cNvSpPr/>
          <p:nvPr/>
        </p:nvSpPr>
        <p:spPr>
          <a:xfrm>
            <a:off x="1058181" y="4037325"/>
            <a:ext cx="349775" cy="225725"/>
          </a:xfrm>
          <a:custGeom>
            <a:avLst/>
            <a:gdLst/>
            <a:ahLst/>
            <a:cxnLst/>
            <a:rect l="l" t="t" r="r" b="b"/>
            <a:pathLst>
              <a:path w="13991" h="9029" extrusionOk="0">
                <a:moveTo>
                  <a:pt x="9617" y="3537"/>
                </a:moveTo>
                <a:cubicBezTo>
                  <a:pt x="10144" y="3537"/>
                  <a:pt x="10423" y="4188"/>
                  <a:pt x="10051" y="4561"/>
                </a:cubicBezTo>
                <a:cubicBezTo>
                  <a:pt x="9918" y="4683"/>
                  <a:pt x="9761" y="4739"/>
                  <a:pt x="9611" y="4739"/>
                </a:cubicBezTo>
                <a:cubicBezTo>
                  <a:pt x="9306" y="4739"/>
                  <a:pt x="9027" y="4511"/>
                  <a:pt x="9027" y="4157"/>
                </a:cubicBezTo>
                <a:cubicBezTo>
                  <a:pt x="9027" y="4126"/>
                  <a:pt x="9027" y="4095"/>
                  <a:pt x="9027" y="4064"/>
                </a:cubicBezTo>
                <a:cubicBezTo>
                  <a:pt x="9027" y="4002"/>
                  <a:pt x="8996" y="3940"/>
                  <a:pt x="8965" y="3909"/>
                </a:cubicBezTo>
                <a:cubicBezTo>
                  <a:pt x="8934" y="3847"/>
                  <a:pt x="8872" y="3816"/>
                  <a:pt x="8810" y="3816"/>
                </a:cubicBezTo>
                <a:lnTo>
                  <a:pt x="5181" y="3816"/>
                </a:lnTo>
                <a:cubicBezTo>
                  <a:pt x="5119" y="3816"/>
                  <a:pt x="5057" y="3847"/>
                  <a:pt x="5026" y="3909"/>
                </a:cubicBezTo>
                <a:cubicBezTo>
                  <a:pt x="4964" y="3940"/>
                  <a:pt x="4964" y="4002"/>
                  <a:pt x="4964" y="4064"/>
                </a:cubicBezTo>
                <a:cubicBezTo>
                  <a:pt x="4964" y="4095"/>
                  <a:pt x="4964" y="4126"/>
                  <a:pt x="4964" y="4157"/>
                </a:cubicBezTo>
                <a:cubicBezTo>
                  <a:pt x="4964" y="4511"/>
                  <a:pt x="4671" y="4739"/>
                  <a:pt x="4366" y="4739"/>
                </a:cubicBezTo>
                <a:cubicBezTo>
                  <a:pt x="4216" y="4739"/>
                  <a:pt x="4063" y="4683"/>
                  <a:pt x="3940" y="4561"/>
                </a:cubicBezTo>
                <a:cubicBezTo>
                  <a:pt x="3568" y="4188"/>
                  <a:pt x="3847" y="3537"/>
                  <a:pt x="4374" y="3537"/>
                </a:cubicBezTo>
                <a:close/>
                <a:moveTo>
                  <a:pt x="6174" y="5212"/>
                </a:moveTo>
                <a:cubicBezTo>
                  <a:pt x="6274" y="5212"/>
                  <a:pt x="6375" y="5274"/>
                  <a:pt x="6391" y="5398"/>
                </a:cubicBezTo>
                <a:lnTo>
                  <a:pt x="6391" y="7663"/>
                </a:lnTo>
                <a:lnTo>
                  <a:pt x="5956" y="7663"/>
                </a:lnTo>
                <a:lnTo>
                  <a:pt x="5956" y="5398"/>
                </a:lnTo>
                <a:cubicBezTo>
                  <a:pt x="5972" y="5274"/>
                  <a:pt x="6073" y="5212"/>
                  <a:pt x="6174" y="5212"/>
                </a:cubicBezTo>
                <a:close/>
                <a:moveTo>
                  <a:pt x="7880" y="5212"/>
                </a:moveTo>
                <a:cubicBezTo>
                  <a:pt x="7980" y="5212"/>
                  <a:pt x="8081" y="5274"/>
                  <a:pt x="8097" y="5398"/>
                </a:cubicBezTo>
                <a:lnTo>
                  <a:pt x="8097" y="7663"/>
                </a:lnTo>
                <a:lnTo>
                  <a:pt x="7662" y="7663"/>
                </a:lnTo>
                <a:lnTo>
                  <a:pt x="7662" y="5398"/>
                </a:lnTo>
                <a:cubicBezTo>
                  <a:pt x="7678" y="5274"/>
                  <a:pt x="7779" y="5212"/>
                  <a:pt x="7880" y="5212"/>
                </a:cubicBezTo>
                <a:close/>
                <a:moveTo>
                  <a:pt x="8624" y="4219"/>
                </a:moveTo>
                <a:cubicBezTo>
                  <a:pt x="8655" y="4468"/>
                  <a:pt x="8748" y="4685"/>
                  <a:pt x="8903" y="4871"/>
                </a:cubicBezTo>
                <a:lnTo>
                  <a:pt x="8903" y="7663"/>
                </a:lnTo>
                <a:lnTo>
                  <a:pt x="8500" y="7663"/>
                </a:lnTo>
                <a:lnTo>
                  <a:pt x="8500" y="5398"/>
                </a:lnTo>
                <a:cubicBezTo>
                  <a:pt x="8500" y="5057"/>
                  <a:pt x="8221" y="4778"/>
                  <a:pt x="7880" y="4778"/>
                </a:cubicBezTo>
                <a:cubicBezTo>
                  <a:pt x="7538" y="4778"/>
                  <a:pt x="7259" y="5057"/>
                  <a:pt x="7259" y="5398"/>
                </a:cubicBezTo>
                <a:lnTo>
                  <a:pt x="7259" y="7663"/>
                </a:lnTo>
                <a:lnTo>
                  <a:pt x="6794" y="7663"/>
                </a:lnTo>
                <a:lnTo>
                  <a:pt x="6794" y="5398"/>
                </a:lnTo>
                <a:cubicBezTo>
                  <a:pt x="6825" y="4948"/>
                  <a:pt x="6491" y="4723"/>
                  <a:pt x="6158" y="4723"/>
                </a:cubicBezTo>
                <a:cubicBezTo>
                  <a:pt x="5825" y="4723"/>
                  <a:pt x="5491" y="4948"/>
                  <a:pt x="5522" y="5398"/>
                </a:cubicBezTo>
                <a:lnTo>
                  <a:pt x="5522" y="7663"/>
                </a:lnTo>
                <a:lnTo>
                  <a:pt x="5088" y="7663"/>
                </a:lnTo>
                <a:lnTo>
                  <a:pt x="5088" y="4871"/>
                </a:lnTo>
                <a:cubicBezTo>
                  <a:pt x="5274" y="4685"/>
                  <a:pt x="5367" y="4468"/>
                  <a:pt x="5398" y="4219"/>
                </a:cubicBezTo>
                <a:close/>
                <a:moveTo>
                  <a:pt x="11819" y="1242"/>
                </a:moveTo>
                <a:cubicBezTo>
                  <a:pt x="11850" y="1242"/>
                  <a:pt x="11850" y="1273"/>
                  <a:pt x="11850" y="1273"/>
                </a:cubicBezTo>
                <a:lnTo>
                  <a:pt x="11850" y="7663"/>
                </a:lnTo>
                <a:lnTo>
                  <a:pt x="9338" y="7663"/>
                </a:lnTo>
                <a:lnTo>
                  <a:pt x="9338" y="5119"/>
                </a:lnTo>
                <a:cubicBezTo>
                  <a:pt x="9431" y="5150"/>
                  <a:pt x="9524" y="5150"/>
                  <a:pt x="9617" y="5150"/>
                </a:cubicBezTo>
                <a:cubicBezTo>
                  <a:pt x="10826" y="5150"/>
                  <a:pt x="11044" y="3413"/>
                  <a:pt x="9834" y="3165"/>
                </a:cubicBezTo>
                <a:lnTo>
                  <a:pt x="9834" y="2699"/>
                </a:lnTo>
                <a:cubicBezTo>
                  <a:pt x="9834" y="2451"/>
                  <a:pt x="9648" y="2265"/>
                  <a:pt x="9400" y="2265"/>
                </a:cubicBezTo>
                <a:lnTo>
                  <a:pt x="9027" y="2265"/>
                </a:lnTo>
                <a:cubicBezTo>
                  <a:pt x="8748" y="2265"/>
                  <a:pt x="8748" y="2668"/>
                  <a:pt x="9027" y="2668"/>
                </a:cubicBezTo>
                <a:lnTo>
                  <a:pt x="9400" y="2668"/>
                </a:lnTo>
                <a:cubicBezTo>
                  <a:pt x="9431" y="2668"/>
                  <a:pt x="9431" y="2668"/>
                  <a:pt x="9431" y="2699"/>
                </a:cubicBezTo>
                <a:lnTo>
                  <a:pt x="9431" y="3134"/>
                </a:lnTo>
                <a:lnTo>
                  <a:pt x="4592" y="3134"/>
                </a:lnTo>
                <a:lnTo>
                  <a:pt x="4592" y="2699"/>
                </a:lnTo>
                <a:cubicBezTo>
                  <a:pt x="4592" y="2668"/>
                  <a:pt x="4592" y="2668"/>
                  <a:pt x="4623" y="2668"/>
                </a:cubicBezTo>
                <a:lnTo>
                  <a:pt x="8221" y="2668"/>
                </a:lnTo>
                <a:cubicBezTo>
                  <a:pt x="8469" y="2668"/>
                  <a:pt x="8469" y="2265"/>
                  <a:pt x="8221" y="2265"/>
                </a:cubicBezTo>
                <a:lnTo>
                  <a:pt x="4623" y="2265"/>
                </a:lnTo>
                <a:cubicBezTo>
                  <a:pt x="4374" y="2265"/>
                  <a:pt x="4157" y="2451"/>
                  <a:pt x="4157" y="2699"/>
                </a:cubicBezTo>
                <a:lnTo>
                  <a:pt x="4157" y="3165"/>
                </a:lnTo>
                <a:cubicBezTo>
                  <a:pt x="2979" y="3413"/>
                  <a:pt x="3196" y="5150"/>
                  <a:pt x="4405" y="5150"/>
                </a:cubicBezTo>
                <a:cubicBezTo>
                  <a:pt x="4498" y="5150"/>
                  <a:pt x="4592" y="5150"/>
                  <a:pt x="4685" y="5119"/>
                </a:cubicBezTo>
                <a:lnTo>
                  <a:pt x="4685" y="7663"/>
                </a:lnTo>
                <a:lnTo>
                  <a:pt x="2172" y="7663"/>
                </a:lnTo>
                <a:lnTo>
                  <a:pt x="2172" y="1273"/>
                </a:lnTo>
                <a:cubicBezTo>
                  <a:pt x="2172" y="1273"/>
                  <a:pt x="2172" y="1242"/>
                  <a:pt x="2172" y="1242"/>
                </a:cubicBezTo>
                <a:close/>
                <a:moveTo>
                  <a:pt x="5615" y="8097"/>
                </a:moveTo>
                <a:lnTo>
                  <a:pt x="5615" y="8593"/>
                </a:lnTo>
                <a:lnTo>
                  <a:pt x="621" y="8593"/>
                </a:lnTo>
                <a:cubicBezTo>
                  <a:pt x="528" y="8593"/>
                  <a:pt x="435" y="8500"/>
                  <a:pt x="435" y="8407"/>
                </a:cubicBezTo>
                <a:lnTo>
                  <a:pt x="435" y="8097"/>
                </a:lnTo>
                <a:close/>
                <a:moveTo>
                  <a:pt x="8004" y="8097"/>
                </a:moveTo>
                <a:lnTo>
                  <a:pt x="8004" y="8593"/>
                </a:lnTo>
                <a:lnTo>
                  <a:pt x="6018" y="8593"/>
                </a:lnTo>
                <a:lnTo>
                  <a:pt x="6018" y="8097"/>
                </a:lnTo>
                <a:close/>
                <a:moveTo>
                  <a:pt x="1583" y="1"/>
                </a:moveTo>
                <a:cubicBezTo>
                  <a:pt x="1179" y="1"/>
                  <a:pt x="869" y="311"/>
                  <a:pt x="869" y="683"/>
                </a:cubicBezTo>
                <a:lnTo>
                  <a:pt x="869" y="4592"/>
                </a:lnTo>
                <a:cubicBezTo>
                  <a:pt x="869" y="4716"/>
                  <a:pt x="962" y="4809"/>
                  <a:pt x="1055" y="4809"/>
                </a:cubicBezTo>
                <a:cubicBezTo>
                  <a:pt x="1179" y="4809"/>
                  <a:pt x="1272" y="4716"/>
                  <a:pt x="1272" y="4592"/>
                </a:cubicBezTo>
                <a:lnTo>
                  <a:pt x="1272" y="683"/>
                </a:lnTo>
                <a:cubicBezTo>
                  <a:pt x="1272" y="528"/>
                  <a:pt x="1397" y="373"/>
                  <a:pt x="1583" y="373"/>
                </a:cubicBezTo>
                <a:lnTo>
                  <a:pt x="12439" y="373"/>
                </a:lnTo>
                <a:cubicBezTo>
                  <a:pt x="12595" y="373"/>
                  <a:pt x="12719" y="528"/>
                  <a:pt x="12719" y="683"/>
                </a:cubicBezTo>
                <a:lnTo>
                  <a:pt x="12719" y="7663"/>
                </a:lnTo>
                <a:lnTo>
                  <a:pt x="12253" y="7663"/>
                </a:lnTo>
                <a:lnTo>
                  <a:pt x="12253" y="1273"/>
                </a:lnTo>
                <a:cubicBezTo>
                  <a:pt x="12253" y="1055"/>
                  <a:pt x="12067" y="838"/>
                  <a:pt x="11819" y="838"/>
                </a:cubicBezTo>
                <a:lnTo>
                  <a:pt x="2203" y="838"/>
                </a:lnTo>
                <a:cubicBezTo>
                  <a:pt x="1955" y="838"/>
                  <a:pt x="1769" y="1055"/>
                  <a:pt x="1769" y="1273"/>
                </a:cubicBezTo>
                <a:lnTo>
                  <a:pt x="1769" y="7663"/>
                </a:lnTo>
                <a:lnTo>
                  <a:pt x="1304" y="7663"/>
                </a:lnTo>
                <a:lnTo>
                  <a:pt x="1304" y="5429"/>
                </a:lnTo>
                <a:cubicBezTo>
                  <a:pt x="1304" y="5305"/>
                  <a:pt x="1210" y="5212"/>
                  <a:pt x="1086" y="5212"/>
                </a:cubicBezTo>
                <a:cubicBezTo>
                  <a:pt x="962" y="5212"/>
                  <a:pt x="869" y="5305"/>
                  <a:pt x="900" y="5429"/>
                </a:cubicBezTo>
                <a:lnTo>
                  <a:pt x="900" y="7663"/>
                </a:lnTo>
                <a:lnTo>
                  <a:pt x="404" y="7663"/>
                </a:lnTo>
                <a:cubicBezTo>
                  <a:pt x="187" y="7663"/>
                  <a:pt x="1" y="7849"/>
                  <a:pt x="1" y="8066"/>
                </a:cubicBezTo>
                <a:lnTo>
                  <a:pt x="1" y="8407"/>
                </a:lnTo>
                <a:cubicBezTo>
                  <a:pt x="1" y="8748"/>
                  <a:pt x="280" y="9027"/>
                  <a:pt x="621" y="9027"/>
                </a:cubicBezTo>
                <a:lnTo>
                  <a:pt x="9710" y="9027"/>
                </a:lnTo>
                <a:cubicBezTo>
                  <a:pt x="9716" y="9028"/>
                  <a:pt x="9723" y="9029"/>
                  <a:pt x="9729" y="9029"/>
                </a:cubicBezTo>
                <a:cubicBezTo>
                  <a:pt x="9920" y="9029"/>
                  <a:pt x="9920" y="8592"/>
                  <a:pt x="9729" y="8592"/>
                </a:cubicBezTo>
                <a:cubicBezTo>
                  <a:pt x="9723" y="8592"/>
                  <a:pt x="9716" y="8592"/>
                  <a:pt x="9710" y="8593"/>
                </a:cubicBezTo>
                <a:lnTo>
                  <a:pt x="8407" y="8593"/>
                </a:lnTo>
                <a:lnTo>
                  <a:pt x="8407" y="8097"/>
                </a:lnTo>
                <a:lnTo>
                  <a:pt x="13587" y="8097"/>
                </a:lnTo>
                <a:lnTo>
                  <a:pt x="13587" y="8407"/>
                </a:lnTo>
                <a:cubicBezTo>
                  <a:pt x="13587" y="8500"/>
                  <a:pt x="13494" y="8593"/>
                  <a:pt x="13370" y="8593"/>
                </a:cubicBezTo>
                <a:lnTo>
                  <a:pt x="10516" y="8593"/>
                </a:lnTo>
                <a:cubicBezTo>
                  <a:pt x="10508" y="8592"/>
                  <a:pt x="10500" y="8592"/>
                  <a:pt x="10493" y="8592"/>
                </a:cubicBezTo>
                <a:cubicBezTo>
                  <a:pt x="10276" y="8592"/>
                  <a:pt x="10276" y="8998"/>
                  <a:pt x="10493" y="8998"/>
                </a:cubicBezTo>
                <a:cubicBezTo>
                  <a:pt x="10500" y="8998"/>
                  <a:pt x="10508" y="8997"/>
                  <a:pt x="10516" y="8996"/>
                </a:cubicBezTo>
                <a:lnTo>
                  <a:pt x="13370" y="8996"/>
                </a:lnTo>
                <a:cubicBezTo>
                  <a:pt x="13711" y="8996"/>
                  <a:pt x="13990" y="8748"/>
                  <a:pt x="13990" y="8407"/>
                </a:cubicBezTo>
                <a:lnTo>
                  <a:pt x="13990" y="8035"/>
                </a:lnTo>
                <a:cubicBezTo>
                  <a:pt x="13990" y="7818"/>
                  <a:pt x="13804" y="7663"/>
                  <a:pt x="13587" y="7663"/>
                </a:cubicBezTo>
                <a:lnTo>
                  <a:pt x="13122" y="7663"/>
                </a:lnTo>
                <a:lnTo>
                  <a:pt x="13122" y="683"/>
                </a:lnTo>
                <a:cubicBezTo>
                  <a:pt x="13122" y="311"/>
                  <a:pt x="12812" y="1"/>
                  <a:pt x="124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16" name="Google Shape;13116;p24"/>
          <p:cNvGrpSpPr/>
          <p:nvPr/>
        </p:nvGrpSpPr>
        <p:grpSpPr>
          <a:xfrm>
            <a:off x="1731783" y="4002250"/>
            <a:ext cx="351325" cy="295875"/>
            <a:chOff x="5451325" y="4196775"/>
            <a:chExt cx="351325" cy="295875"/>
          </a:xfrm>
        </p:grpSpPr>
        <p:sp>
          <p:nvSpPr>
            <p:cNvPr id="13117" name="Google Shape;13117;p24"/>
            <p:cNvSpPr/>
            <p:nvPr/>
          </p:nvSpPr>
          <p:spPr>
            <a:xfrm>
              <a:off x="5712225" y="4214625"/>
              <a:ext cx="11325" cy="7550"/>
            </a:xfrm>
            <a:custGeom>
              <a:avLst/>
              <a:gdLst/>
              <a:ahLst/>
              <a:cxnLst/>
              <a:rect l="l" t="t" r="r" b="b"/>
              <a:pathLst>
                <a:path w="453" h="302" extrusionOk="0">
                  <a:moveTo>
                    <a:pt x="235" y="0"/>
                  </a:moveTo>
                  <a:cubicBezTo>
                    <a:pt x="1" y="0"/>
                    <a:pt x="245" y="301"/>
                    <a:pt x="378" y="301"/>
                  </a:cubicBezTo>
                  <a:cubicBezTo>
                    <a:pt x="421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8" name="Google Shape;13118;p24"/>
            <p:cNvSpPr/>
            <p:nvPr/>
          </p:nvSpPr>
          <p:spPr>
            <a:xfrm>
              <a:off x="5736275" y="4214625"/>
              <a:ext cx="11300" cy="7550"/>
            </a:xfrm>
            <a:custGeom>
              <a:avLst/>
              <a:gdLst/>
              <a:ahLst/>
              <a:cxnLst/>
              <a:rect l="l" t="t" r="r" b="b"/>
              <a:pathLst>
                <a:path w="452" h="302" extrusionOk="0">
                  <a:moveTo>
                    <a:pt x="235" y="0"/>
                  </a:moveTo>
                  <a:cubicBezTo>
                    <a:pt x="0" y="0"/>
                    <a:pt x="244" y="301"/>
                    <a:pt x="377" y="301"/>
                  </a:cubicBezTo>
                  <a:cubicBezTo>
                    <a:pt x="420" y="301"/>
                    <a:pt x="452" y="270"/>
                    <a:pt x="452" y="187"/>
                  </a:cubicBezTo>
                  <a:cubicBezTo>
                    <a:pt x="452" y="93"/>
                    <a:pt x="359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19" name="Google Shape;13119;p24"/>
            <p:cNvSpPr/>
            <p:nvPr/>
          </p:nvSpPr>
          <p:spPr>
            <a:xfrm>
              <a:off x="5760500" y="4214625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1" y="0"/>
                    <a:pt x="239" y="301"/>
                    <a:pt x="370" y="301"/>
                  </a:cubicBezTo>
                  <a:cubicBezTo>
                    <a:pt x="413" y="301"/>
                    <a:pt x="445" y="270"/>
                    <a:pt x="445" y="187"/>
                  </a:cubicBezTo>
                  <a:cubicBezTo>
                    <a:pt x="445" y="93"/>
                    <a:pt x="35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0" name="Google Shape;13120;p24"/>
            <p:cNvSpPr/>
            <p:nvPr/>
          </p:nvSpPr>
          <p:spPr>
            <a:xfrm>
              <a:off x="5596350" y="4389875"/>
              <a:ext cx="54300" cy="46550"/>
            </a:xfrm>
            <a:custGeom>
              <a:avLst/>
              <a:gdLst/>
              <a:ahLst/>
              <a:cxnLst/>
              <a:rect l="l" t="t" r="r" b="b"/>
              <a:pathLst>
                <a:path w="2172" h="1862" extrusionOk="0">
                  <a:moveTo>
                    <a:pt x="1227" y="400"/>
                  </a:moveTo>
                  <a:cubicBezTo>
                    <a:pt x="1498" y="400"/>
                    <a:pt x="1768" y="616"/>
                    <a:pt x="1768" y="931"/>
                  </a:cubicBezTo>
                  <a:cubicBezTo>
                    <a:pt x="1768" y="1210"/>
                    <a:pt x="1520" y="1459"/>
                    <a:pt x="1241" y="1459"/>
                  </a:cubicBezTo>
                  <a:cubicBezTo>
                    <a:pt x="776" y="1459"/>
                    <a:pt x="528" y="900"/>
                    <a:pt x="869" y="559"/>
                  </a:cubicBezTo>
                  <a:cubicBezTo>
                    <a:pt x="969" y="449"/>
                    <a:pt x="1098" y="400"/>
                    <a:pt x="1227" y="400"/>
                  </a:cubicBezTo>
                  <a:close/>
                  <a:moveTo>
                    <a:pt x="1241" y="1"/>
                  </a:moveTo>
                  <a:cubicBezTo>
                    <a:pt x="403" y="1"/>
                    <a:pt x="0" y="993"/>
                    <a:pt x="590" y="1583"/>
                  </a:cubicBezTo>
                  <a:cubicBezTo>
                    <a:pt x="782" y="1775"/>
                    <a:pt x="1018" y="1862"/>
                    <a:pt x="1248" y="1862"/>
                  </a:cubicBezTo>
                  <a:cubicBezTo>
                    <a:pt x="1722" y="1862"/>
                    <a:pt x="2172" y="1495"/>
                    <a:pt x="2172" y="931"/>
                  </a:cubicBezTo>
                  <a:cubicBezTo>
                    <a:pt x="2172" y="404"/>
                    <a:pt x="1737" y="1"/>
                    <a:pt x="12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1" name="Google Shape;13121;p24"/>
            <p:cNvSpPr/>
            <p:nvPr/>
          </p:nvSpPr>
          <p:spPr>
            <a:xfrm>
              <a:off x="5451325" y="4196775"/>
              <a:ext cx="351325" cy="295875"/>
            </a:xfrm>
            <a:custGeom>
              <a:avLst/>
              <a:gdLst/>
              <a:ahLst/>
              <a:cxnLst/>
              <a:rect l="l" t="t" r="r" b="b"/>
              <a:pathLst>
                <a:path w="14053" h="11835" extrusionOk="0">
                  <a:moveTo>
                    <a:pt x="7030" y="7058"/>
                  </a:moveTo>
                  <a:cubicBezTo>
                    <a:pt x="7127" y="7058"/>
                    <a:pt x="7228" y="7104"/>
                    <a:pt x="7290" y="7197"/>
                  </a:cubicBezTo>
                  <a:cubicBezTo>
                    <a:pt x="7445" y="7352"/>
                    <a:pt x="7662" y="7446"/>
                    <a:pt x="7911" y="7446"/>
                  </a:cubicBezTo>
                  <a:cubicBezTo>
                    <a:pt x="8004" y="7446"/>
                    <a:pt x="8097" y="7477"/>
                    <a:pt x="8159" y="7539"/>
                  </a:cubicBezTo>
                  <a:cubicBezTo>
                    <a:pt x="8221" y="7601"/>
                    <a:pt x="8252" y="7694"/>
                    <a:pt x="8252" y="7787"/>
                  </a:cubicBezTo>
                  <a:cubicBezTo>
                    <a:pt x="8252" y="7911"/>
                    <a:pt x="8283" y="8004"/>
                    <a:pt x="8314" y="8128"/>
                  </a:cubicBezTo>
                  <a:cubicBezTo>
                    <a:pt x="8345" y="8221"/>
                    <a:pt x="8407" y="8314"/>
                    <a:pt x="8500" y="8407"/>
                  </a:cubicBezTo>
                  <a:cubicBezTo>
                    <a:pt x="8686" y="8500"/>
                    <a:pt x="8686" y="8779"/>
                    <a:pt x="8500" y="8903"/>
                  </a:cubicBezTo>
                  <a:cubicBezTo>
                    <a:pt x="8407" y="8996"/>
                    <a:pt x="8345" y="9090"/>
                    <a:pt x="8314" y="9183"/>
                  </a:cubicBezTo>
                  <a:cubicBezTo>
                    <a:pt x="8283" y="9276"/>
                    <a:pt x="8252" y="9400"/>
                    <a:pt x="8252" y="9524"/>
                  </a:cubicBezTo>
                  <a:cubicBezTo>
                    <a:pt x="8252" y="9617"/>
                    <a:pt x="8221" y="9710"/>
                    <a:pt x="8159" y="9772"/>
                  </a:cubicBezTo>
                  <a:cubicBezTo>
                    <a:pt x="8097" y="9834"/>
                    <a:pt x="8004" y="9865"/>
                    <a:pt x="7911" y="9865"/>
                  </a:cubicBezTo>
                  <a:cubicBezTo>
                    <a:pt x="7662" y="9865"/>
                    <a:pt x="7445" y="9958"/>
                    <a:pt x="7290" y="10113"/>
                  </a:cubicBezTo>
                  <a:cubicBezTo>
                    <a:pt x="7228" y="10206"/>
                    <a:pt x="7127" y="10253"/>
                    <a:pt x="7030" y="10253"/>
                  </a:cubicBezTo>
                  <a:cubicBezTo>
                    <a:pt x="6933" y="10253"/>
                    <a:pt x="6840" y="10206"/>
                    <a:pt x="6794" y="10113"/>
                  </a:cubicBezTo>
                  <a:cubicBezTo>
                    <a:pt x="6701" y="10020"/>
                    <a:pt x="6608" y="9989"/>
                    <a:pt x="6515" y="9927"/>
                  </a:cubicBezTo>
                  <a:cubicBezTo>
                    <a:pt x="6391" y="9896"/>
                    <a:pt x="6298" y="9865"/>
                    <a:pt x="6173" y="9865"/>
                  </a:cubicBezTo>
                  <a:cubicBezTo>
                    <a:pt x="6080" y="9865"/>
                    <a:pt x="5987" y="9834"/>
                    <a:pt x="5894" y="9772"/>
                  </a:cubicBezTo>
                  <a:cubicBezTo>
                    <a:pt x="5863" y="9710"/>
                    <a:pt x="5832" y="9617"/>
                    <a:pt x="5832" y="9524"/>
                  </a:cubicBezTo>
                  <a:cubicBezTo>
                    <a:pt x="5832" y="9276"/>
                    <a:pt x="5739" y="9059"/>
                    <a:pt x="5584" y="8903"/>
                  </a:cubicBezTo>
                  <a:cubicBezTo>
                    <a:pt x="5398" y="8779"/>
                    <a:pt x="5398" y="8500"/>
                    <a:pt x="5584" y="8407"/>
                  </a:cubicBezTo>
                  <a:cubicBezTo>
                    <a:pt x="5646" y="8314"/>
                    <a:pt x="5708" y="8221"/>
                    <a:pt x="5770" y="8128"/>
                  </a:cubicBezTo>
                  <a:cubicBezTo>
                    <a:pt x="5801" y="8004"/>
                    <a:pt x="5832" y="7911"/>
                    <a:pt x="5832" y="7787"/>
                  </a:cubicBezTo>
                  <a:cubicBezTo>
                    <a:pt x="5778" y="7598"/>
                    <a:pt x="5911" y="7433"/>
                    <a:pt x="6089" y="7433"/>
                  </a:cubicBezTo>
                  <a:cubicBezTo>
                    <a:pt x="6116" y="7433"/>
                    <a:pt x="6145" y="7437"/>
                    <a:pt x="6173" y="7446"/>
                  </a:cubicBezTo>
                  <a:cubicBezTo>
                    <a:pt x="6298" y="7446"/>
                    <a:pt x="6391" y="7415"/>
                    <a:pt x="6515" y="7383"/>
                  </a:cubicBezTo>
                  <a:cubicBezTo>
                    <a:pt x="6608" y="7321"/>
                    <a:pt x="6701" y="7259"/>
                    <a:pt x="6794" y="7197"/>
                  </a:cubicBezTo>
                  <a:cubicBezTo>
                    <a:pt x="6840" y="7104"/>
                    <a:pt x="6933" y="7058"/>
                    <a:pt x="7030" y="7058"/>
                  </a:cubicBezTo>
                  <a:close/>
                  <a:moveTo>
                    <a:pt x="7538" y="10423"/>
                  </a:moveTo>
                  <a:lnTo>
                    <a:pt x="7538" y="11354"/>
                  </a:lnTo>
                  <a:lnTo>
                    <a:pt x="7166" y="11168"/>
                  </a:lnTo>
                  <a:cubicBezTo>
                    <a:pt x="7120" y="11137"/>
                    <a:pt x="7073" y="11121"/>
                    <a:pt x="7030" y="11121"/>
                  </a:cubicBezTo>
                  <a:cubicBezTo>
                    <a:pt x="6988" y="11121"/>
                    <a:pt x="6949" y="11137"/>
                    <a:pt x="6918" y="11168"/>
                  </a:cubicBezTo>
                  <a:lnTo>
                    <a:pt x="6546" y="11354"/>
                  </a:lnTo>
                  <a:lnTo>
                    <a:pt x="6546" y="10423"/>
                  </a:lnTo>
                  <a:cubicBezTo>
                    <a:pt x="6670" y="10547"/>
                    <a:pt x="6856" y="10640"/>
                    <a:pt x="7042" y="10640"/>
                  </a:cubicBezTo>
                  <a:cubicBezTo>
                    <a:pt x="7228" y="10640"/>
                    <a:pt x="7414" y="10547"/>
                    <a:pt x="7538" y="10423"/>
                  </a:cubicBezTo>
                  <a:close/>
                  <a:moveTo>
                    <a:pt x="652" y="1"/>
                  </a:moveTo>
                  <a:cubicBezTo>
                    <a:pt x="280" y="1"/>
                    <a:pt x="1" y="342"/>
                    <a:pt x="63" y="683"/>
                  </a:cubicBezTo>
                  <a:lnTo>
                    <a:pt x="63" y="9338"/>
                  </a:lnTo>
                  <a:cubicBezTo>
                    <a:pt x="92" y="9599"/>
                    <a:pt x="311" y="9806"/>
                    <a:pt x="593" y="9806"/>
                  </a:cubicBezTo>
                  <a:cubicBezTo>
                    <a:pt x="613" y="9806"/>
                    <a:pt x="632" y="9805"/>
                    <a:pt x="652" y="9803"/>
                  </a:cubicBezTo>
                  <a:lnTo>
                    <a:pt x="3041" y="9803"/>
                  </a:lnTo>
                  <a:cubicBezTo>
                    <a:pt x="3049" y="9804"/>
                    <a:pt x="3056" y="9804"/>
                    <a:pt x="3064" y="9804"/>
                  </a:cubicBezTo>
                  <a:cubicBezTo>
                    <a:pt x="3281" y="9804"/>
                    <a:pt x="3281" y="9398"/>
                    <a:pt x="3064" y="9398"/>
                  </a:cubicBezTo>
                  <a:cubicBezTo>
                    <a:pt x="3056" y="9398"/>
                    <a:pt x="3049" y="9399"/>
                    <a:pt x="3041" y="9400"/>
                  </a:cubicBezTo>
                  <a:lnTo>
                    <a:pt x="652" y="9400"/>
                  </a:lnTo>
                  <a:cubicBezTo>
                    <a:pt x="559" y="9400"/>
                    <a:pt x="497" y="9369"/>
                    <a:pt x="466" y="9307"/>
                  </a:cubicBezTo>
                  <a:lnTo>
                    <a:pt x="466" y="1955"/>
                  </a:lnTo>
                  <a:lnTo>
                    <a:pt x="7383" y="1955"/>
                  </a:lnTo>
                  <a:cubicBezTo>
                    <a:pt x="7391" y="1956"/>
                    <a:pt x="7399" y="1957"/>
                    <a:pt x="7406" y="1957"/>
                  </a:cubicBezTo>
                  <a:cubicBezTo>
                    <a:pt x="7624" y="1957"/>
                    <a:pt x="7624" y="1550"/>
                    <a:pt x="7406" y="1550"/>
                  </a:cubicBezTo>
                  <a:cubicBezTo>
                    <a:pt x="7399" y="1550"/>
                    <a:pt x="7391" y="1551"/>
                    <a:pt x="7383" y="1552"/>
                  </a:cubicBezTo>
                  <a:lnTo>
                    <a:pt x="466" y="1552"/>
                  </a:lnTo>
                  <a:lnTo>
                    <a:pt x="466" y="714"/>
                  </a:lnTo>
                  <a:cubicBezTo>
                    <a:pt x="466" y="621"/>
                    <a:pt x="466" y="435"/>
                    <a:pt x="652" y="435"/>
                  </a:cubicBezTo>
                  <a:lnTo>
                    <a:pt x="13432" y="435"/>
                  </a:lnTo>
                  <a:cubicBezTo>
                    <a:pt x="13587" y="435"/>
                    <a:pt x="13618" y="621"/>
                    <a:pt x="13618" y="714"/>
                  </a:cubicBezTo>
                  <a:lnTo>
                    <a:pt x="13618" y="1552"/>
                  </a:lnTo>
                  <a:lnTo>
                    <a:pt x="8221" y="1552"/>
                  </a:lnTo>
                  <a:cubicBezTo>
                    <a:pt x="8213" y="1551"/>
                    <a:pt x="8205" y="1550"/>
                    <a:pt x="8197" y="1550"/>
                  </a:cubicBezTo>
                  <a:cubicBezTo>
                    <a:pt x="7980" y="1550"/>
                    <a:pt x="7980" y="1957"/>
                    <a:pt x="8197" y="1957"/>
                  </a:cubicBezTo>
                  <a:cubicBezTo>
                    <a:pt x="8205" y="1957"/>
                    <a:pt x="8213" y="1956"/>
                    <a:pt x="8221" y="1955"/>
                  </a:cubicBezTo>
                  <a:lnTo>
                    <a:pt x="13618" y="1955"/>
                  </a:lnTo>
                  <a:lnTo>
                    <a:pt x="13618" y="9307"/>
                  </a:lnTo>
                  <a:cubicBezTo>
                    <a:pt x="13556" y="9369"/>
                    <a:pt x="13494" y="9400"/>
                    <a:pt x="13432" y="9400"/>
                  </a:cubicBezTo>
                  <a:lnTo>
                    <a:pt x="8655" y="9400"/>
                  </a:lnTo>
                  <a:cubicBezTo>
                    <a:pt x="8686" y="9369"/>
                    <a:pt x="8686" y="9369"/>
                    <a:pt x="8686" y="9338"/>
                  </a:cubicBezTo>
                  <a:cubicBezTo>
                    <a:pt x="8717" y="9276"/>
                    <a:pt x="8748" y="9214"/>
                    <a:pt x="8810" y="9152"/>
                  </a:cubicBezTo>
                  <a:cubicBezTo>
                    <a:pt x="8934" y="9028"/>
                    <a:pt x="9027" y="8841"/>
                    <a:pt x="9058" y="8655"/>
                  </a:cubicBezTo>
                  <a:cubicBezTo>
                    <a:pt x="9027" y="8469"/>
                    <a:pt x="8934" y="8283"/>
                    <a:pt x="8810" y="8159"/>
                  </a:cubicBezTo>
                  <a:cubicBezTo>
                    <a:pt x="8748" y="8097"/>
                    <a:pt x="8717" y="8035"/>
                    <a:pt x="8686" y="7973"/>
                  </a:cubicBezTo>
                  <a:cubicBezTo>
                    <a:pt x="8655" y="7880"/>
                    <a:pt x="8655" y="7818"/>
                    <a:pt x="8655" y="7725"/>
                  </a:cubicBezTo>
                  <a:cubicBezTo>
                    <a:pt x="8655" y="7539"/>
                    <a:pt x="8562" y="7383"/>
                    <a:pt x="8469" y="7228"/>
                  </a:cubicBezTo>
                  <a:cubicBezTo>
                    <a:pt x="8314" y="7104"/>
                    <a:pt x="8128" y="7042"/>
                    <a:pt x="7942" y="7042"/>
                  </a:cubicBezTo>
                  <a:cubicBezTo>
                    <a:pt x="7880" y="7042"/>
                    <a:pt x="7786" y="7011"/>
                    <a:pt x="7724" y="7011"/>
                  </a:cubicBezTo>
                  <a:cubicBezTo>
                    <a:pt x="7662" y="6980"/>
                    <a:pt x="7600" y="6918"/>
                    <a:pt x="7538" y="6887"/>
                  </a:cubicBezTo>
                  <a:cubicBezTo>
                    <a:pt x="7414" y="6732"/>
                    <a:pt x="7228" y="6670"/>
                    <a:pt x="7042" y="6639"/>
                  </a:cubicBezTo>
                  <a:cubicBezTo>
                    <a:pt x="6856" y="6670"/>
                    <a:pt x="6670" y="6732"/>
                    <a:pt x="6515" y="6887"/>
                  </a:cubicBezTo>
                  <a:cubicBezTo>
                    <a:pt x="6484" y="6918"/>
                    <a:pt x="6422" y="6980"/>
                    <a:pt x="6360" y="7011"/>
                  </a:cubicBezTo>
                  <a:cubicBezTo>
                    <a:pt x="6267" y="7011"/>
                    <a:pt x="6204" y="7042"/>
                    <a:pt x="6111" y="7042"/>
                  </a:cubicBezTo>
                  <a:cubicBezTo>
                    <a:pt x="6096" y="7041"/>
                    <a:pt x="6080" y="7040"/>
                    <a:pt x="6064" y="7040"/>
                  </a:cubicBezTo>
                  <a:cubicBezTo>
                    <a:pt x="5711" y="7040"/>
                    <a:pt x="5399" y="7368"/>
                    <a:pt x="5429" y="7725"/>
                  </a:cubicBezTo>
                  <a:cubicBezTo>
                    <a:pt x="5429" y="7818"/>
                    <a:pt x="5398" y="7880"/>
                    <a:pt x="5367" y="7973"/>
                  </a:cubicBezTo>
                  <a:cubicBezTo>
                    <a:pt x="5336" y="8035"/>
                    <a:pt x="5305" y="8097"/>
                    <a:pt x="5243" y="8159"/>
                  </a:cubicBezTo>
                  <a:cubicBezTo>
                    <a:pt x="5119" y="8283"/>
                    <a:pt x="5057" y="8469"/>
                    <a:pt x="5026" y="8655"/>
                  </a:cubicBezTo>
                  <a:cubicBezTo>
                    <a:pt x="5026" y="8841"/>
                    <a:pt x="5119" y="9028"/>
                    <a:pt x="5243" y="9152"/>
                  </a:cubicBezTo>
                  <a:cubicBezTo>
                    <a:pt x="5305" y="9214"/>
                    <a:pt x="5336" y="9276"/>
                    <a:pt x="5367" y="9338"/>
                  </a:cubicBezTo>
                  <a:cubicBezTo>
                    <a:pt x="5367" y="9369"/>
                    <a:pt x="5367" y="9369"/>
                    <a:pt x="5398" y="9400"/>
                  </a:cubicBezTo>
                  <a:lnTo>
                    <a:pt x="3847" y="9400"/>
                  </a:lnTo>
                  <a:cubicBezTo>
                    <a:pt x="3840" y="9399"/>
                    <a:pt x="3833" y="9398"/>
                    <a:pt x="3827" y="9398"/>
                  </a:cubicBezTo>
                  <a:cubicBezTo>
                    <a:pt x="3637" y="9398"/>
                    <a:pt x="3637" y="9804"/>
                    <a:pt x="3827" y="9804"/>
                  </a:cubicBezTo>
                  <a:cubicBezTo>
                    <a:pt x="3833" y="9804"/>
                    <a:pt x="3840" y="9804"/>
                    <a:pt x="3847" y="9803"/>
                  </a:cubicBezTo>
                  <a:lnTo>
                    <a:pt x="5460" y="9803"/>
                  </a:lnTo>
                  <a:cubicBezTo>
                    <a:pt x="5491" y="9896"/>
                    <a:pt x="5522" y="9989"/>
                    <a:pt x="5615" y="10082"/>
                  </a:cubicBezTo>
                  <a:cubicBezTo>
                    <a:pt x="5739" y="10175"/>
                    <a:pt x="5925" y="10268"/>
                    <a:pt x="6080" y="10268"/>
                  </a:cubicBezTo>
                  <a:lnTo>
                    <a:pt x="6080" y="11571"/>
                  </a:lnTo>
                  <a:cubicBezTo>
                    <a:pt x="6080" y="11664"/>
                    <a:pt x="6142" y="11726"/>
                    <a:pt x="6204" y="11788"/>
                  </a:cubicBezTo>
                  <a:cubicBezTo>
                    <a:pt x="6251" y="11819"/>
                    <a:pt x="6298" y="11835"/>
                    <a:pt x="6344" y="11835"/>
                  </a:cubicBezTo>
                  <a:cubicBezTo>
                    <a:pt x="6391" y="11835"/>
                    <a:pt x="6437" y="11819"/>
                    <a:pt x="6484" y="11788"/>
                  </a:cubicBezTo>
                  <a:lnTo>
                    <a:pt x="7011" y="11540"/>
                  </a:lnTo>
                  <a:lnTo>
                    <a:pt x="7569" y="11788"/>
                  </a:lnTo>
                  <a:cubicBezTo>
                    <a:pt x="7600" y="11819"/>
                    <a:pt x="7631" y="11819"/>
                    <a:pt x="7693" y="11819"/>
                  </a:cubicBezTo>
                  <a:cubicBezTo>
                    <a:pt x="7817" y="11819"/>
                    <a:pt x="7942" y="11695"/>
                    <a:pt x="7942" y="11540"/>
                  </a:cubicBezTo>
                  <a:lnTo>
                    <a:pt x="7942" y="10237"/>
                  </a:lnTo>
                  <a:cubicBezTo>
                    <a:pt x="8128" y="10237"/>
                    <a:pt x="8314" y="10175"/>
                    <a:pt x="8438" y="10051"/>
                  </a:cubicBezTo>
                  <a:cubicBezTo>
                    <a:pt x="8500" y="9989"/>
                    <a:pt x="8562" y="9896"/>
                    <a:pt x="8593" y="9803"/>
                  </a:cubicBezTo>
                  <a:lnTo>
                    <a:pt x="13432" y="9803"/>
                  </a:lnTo>
                  <a:cubicBezTo>
                    <a:pt x="13711" y="9803"/>
                    <a:pt x="13959" y="9617"/>
                    <a:pt x="13990" y="9338"/>
                  </a:cubicBezTo>
                  <a:lnTo>
                    <a:pt x="13990" y="683"/>
                  </a:lnTo>
                  <a:cubicBezTo>
                    <a:pt x="14052" y="342"/>
                    <a:pt x="13773" y="1"/>
                    <a:pt x="134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2" name="Google Shape;13122;p24"/>
            <p:cNvSpPr/>
            <p:nvPr/>
          </p:nvSpPr>
          <p:spPr>
            <a:xfrm>
              <a:off x="5570750" y="4275850"/>
              <a:ext cx="112300" cy="10950"/>
            </a:xfrm>
            <a:custGeom>
              <a:avLst/>
              <a:gdLst/>
              <a:ahLst/>
              <a:cxnLst/>
              <a:rect l="l" t="t" r="r" b="b"/>
              <a:pathLst>
                <a:path w="4492" h="438" extrusionOk="0">
                  <a:moveTo>
                    <a:pt x="4300" y="1"/>
                  </a:moveTo>
                  <a:cubicBezTo>
                    <a:pt x="4294" y="1"/>
                    <a:pt x="4288" y="1"/>
                    <a:pt x="4281" y="2"/>
                  </a:cubicBezTo>
                  <a:lnTo>
                    <a:pt x="249" y="2"/>
                  </a:lnTo>
                  <a:cubicBezTo>
                    <a:pt x="1" y="33"/>
                    <a:pt x="1" y="374"/>
                    <a:pt x="249" y="436"/>
                  </a:cubicBezTo>
                  <a:lnTo>
                    <a:pt x="4281" y="436"/>
                  </a:lnTo>
                  <a:cubicBezTo>
                    <a:pt x="4288" y="437"/>
                    <a:pt x="4294" y="438"/>
                    <a:pt x="4300" y="438"/>
                  </a:cubicBezTo>
                  <a:cubicBezTo>
                    <a:pt x="4492" y="438"/>
                    <a:pt x="4492" y="1"/>
                    <a:pt x="43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3" name="Google Shape;13123;p24"/>
            <p:cNvSpPr/>
            <p:nvPr/>
          </p:nvSpPr>
          <p:spPr>
            <a:xfrm>
              <a:off x="5572300" y="4326025"/>
              <a:ext cx="111375" cy="10500"/>
            </a:xfrm>
            <a:custGeom>
              <a:avLst/>
              <a:gdLst/>
              <a:ahLst/>
              <a:cxnLst/>
              <a:rect l="l" t="t" r="r" b="b"/>
              <a:pathLst>
                <a:path w="4455" h="420" extrusionOk="0">
                  <a:moveTo>
                    <a:pt x="4272" y="1"/>
                  </a:moveTo>
                  <a:cubicBezTo>
                    <a:pt x="4256" y="1"/>
                    <a:pt x="4238" y="4"/>
                    <a:pt x="4219" y="11"/>
                  </a:cubicBezTo>
                  <a:lnTo>
                    <a:pt x="187" y="11"/>
                  </a:lnTo>
                  <a:cubicBezTo>
                    <a:pt x="1" y="73"/>
                    <a:pt x="1" y="321"/>
                    <a:pt x="187" y="414"/>
                  </a:cubicBezTo>
                  <a:lnTo>
                    <a:pt x="4219" y="414"/>
                  </a:lnTo>
                  <a:cubicBezTo>
                    <a:pt x="4232" y="418"/>
                    <a:pt x="4245" y="419"/>
                    <a:pt x="4257" y="419"/>
                  </a:cubicBezTo>
                  <a:cubicBezTo>
                    <a:pt x="4450" y="419"/>
                    <a:pt x="4455" y="1"/>
                    <a:pt x="4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4" name="Google Shape;13124;p24"/>
            <p:cNvSpPr/>
            <p:nvPr/>
          </p:nvSpPr>
          <p:spPr>
            <a:xfrm>
              <a:off x="5525775" y="4299925"/>
              <a:ext cx="204750" cy="10100"/>
            </a:xfrm>
            <a:custGeom>
              <a:avLst/>
              <a:gdLst/>
              <a:ahLst/>
              <a:cxnLst/>
              <a:rect l="l" t="t" r="r" b="b"/>
              <a:pathLst>
                <a:path w="8190" h="404" extrusionOk="0">
                  <a:moveTo>
                    <a:pt x="218" y="0"/>
                  </a:moveTo>
                  <a:cubicBezTo>
                    <a:pt x="94" y="0"/>
                    <a:pt x="0" y="94"/>
                    <a:pt x="0" y="218"/>
                  </a:cubicBezTo>
                  <a:cubicBezTo>
                    <a:pt x="0" y="311"/>
                    <a:pt x="94" y="404"/>
                    <a:pt x="218" y="404"/>
                  </a:cubicBezTo>
                  <a:lnTo>
                    <a:pt x="7910" y="404"/>
                  </a:lnTo>
                  <a:cubicBezTo>
                    <a:pt x="8190" y="404"/>
                    <a:pt x="8190" y="0"/>
                    <a:pt x="79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5" name="Google Shape;13125;p24"/>
            <p:cNvSpPr/>
            <p:nvPr/>
          </p:nvSpPr>
          <p:spPr>
            <a:xfrm>
              <a:off x="5702150" y="4370500"/>
              <a:ext cx="52425" cy="33950"/>
            </a:xfrm>
            <a:custGeom>
              <a:avLst/>
              <a:gdLst/>
              <a:ahLst/>
              <a:cxnLst/>
              <a:rect l="l" t="t" r="r" b="b"/>
              <a:pathLst>
                <a:path w="2097" h="1358" extrusionOk="0">
                  <a:moveTo>
                    <a:pt x="886" y="0"/>
                  </a:moveTo>
                  <a:cubicBezTo>
                    <a:pt x="669" y="62"/>
                    <a:pt x="328" y="434"/>
                    <a:pt x="111" y="776"/>
                  </a:cubicBezTo>
                  <a:cubicBezTo>
                    <a:pt x="1" y="952"/>
                    <a:pt x="141" y="1113"/>
                    <a:pt x="288" y="1113"/>
                  </a:cubicBezTo>
                  <a:cubicBezTo>
                    <a:pt x="347" y="1113"/>
                    <a:pt x="407" y="1087"/>
                    <a:pt x="452" y="1024"/>
                  </a:cubicBezTo>
                  <a:cubicBezTo>
                    <a:pt x="545" y="869"/>
                    <a:pt x="669" y="714"/>
                    <a:pt x="793" y="590"/>
                  </a:cubicBezTo>
                  <a:lnTo>
                    <a:pt x="793" y="745"/>
                  </a:lnTo>
                  <a:cubicBezTo>
                    <a:pt x="762" y="1055"/>
                    <a:pt x="731" y="1241"/>
                    <a:pt x="886" y="1334"/>
                  </a:cubicBezTo>
                  <a:cubicBezTo>
                    <a:pt x="917" y="1350"/>
                    <a:pt x="956" y="1357"/>
                    <a:pt x="999" y="1357"/>
                  </a:cubicBezTo>
                  <a:cubicBezTo>
                    <a:pt x="1042" y="1357"/>
                    <a:pt x="1088" y="1350"/>
                    <a:pt x="1135" y="1334"/>
                  </a:cubicBezTo>
                  <a:cubicBezTo>
                    <a:pt x="1197" y="1303"/>
                    <a:pt x="1259" y="1241"/>
                    <a:pt x="1321" y="1210"/>
                  </a:cubicBezTo>
                  <a:cubicBezTo>
                    <a:pt x="1483" y="1075"/>
                    <a:pt x="1574" y="987"/>
                    <a:pt x="1636" y="987"/>
                  </a:cubicBezTo>
                  <a:cubicBezTo>
                    <a:pt x="1645" y="987"/>
                    <a:pt x="1654" y="989"/>
                    <a:pt x="1662" y="993"/>
                  </a:cubicBezTo>
                  <a:cubicBezTo>
                    <a:pt x="1693" y="993"/>
                    <a:pt x="1662" y="993"/>
                    <a:pt x="1693" y="1024"/>
                  </a:cubicBezTo>
                  <a:cubicBezTo>
                    <a:pt x="1715" y="1091"/>
                    <a:pt x="1786" y="1142"/>
                    <a:pt x="1870" y="1142"/>
                  </a:cubicBezTo>
                  <a:cubicBezTo>
                    <a:pt x="1903" y="1142"/>
                    <a:pt x="1937" y="1134"/>
                    <a:pt x="1972" y="1117"/>
                  </a:cubicBezTo>
                  <a:cubicBezTo>
                    <a:pt x="2065" y="1055"/>
                    <a:pt x="2096" y="931"/>
                    <a:pt x="2034" y="838"/>
                  </a:cubicBezTo>
                  <a:cubicBezTo>
                    <a:pt x="1972" y="714"/>
                    <a:pt x="1879" y="621"/>
                    <a:pt x="1724" y="590"/>
                  </a:cubicBezTo>
                  <a:cubicBezTo>
                    <a:pt x="1699" y="586"/>
                    <a:pt x="1674" y="584"/>
                    <a:pt x="1649" y="584"/>
                  </a:cubicBezTo>
                  <a:cubicBezTo>
                    <a:pt x="1482" y="584"/>
                    <a:pt x="1304" y="668"/>
                    <a:pt x="1197" y="776"/>
                  </a:cubicBezTo>
                  <a:cubicBezTo>
                    <a:pt x="1228" y="434"/>
                    <a:pt x="1259" y="155"/>
                    <a:pt x="1073" y="62"/>
                  </a:cubicBezTo>
                  <a:cubicBezTo>
                    <a:pt x="1010" y="0"/>
                    <a:pt x="948" y="0"/>
                    <a:pt x="8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6" name="Google Shape;13126;p24"/>
            <p:cNvSpPr/>
            <p:nvPr/>
          </p:nvSpPr>
          <p:spPr>
            <a:xfrm>
              <a:off x="5498625" y="4382125"/>
              <a:ext cx="44225" cy="10875"/>
            </a:xfrm>
            <a:custGeom>
              <a:avLst/>
              <a:gdLst/>
              <a:ahLst/>
              <a:cxnLst/>
              <a:rect l="l" t="t" r="r" b="b"/>
              <a:pathLst>
                <a:path w="1769" h="435" extrusionOk="0">
                  <a:moveTo>
                    <a:pt x="280" y="1"/>
                  </a:moveTo>
                  <a:cubicBezTo>
                    <a:pt x="1" y="1"/>
                    <a:pt x="1" y="435"/>
                    <a:pt x="280" y="435"/>
                  </a:cubicBezTo>
                  <a:lnTo>
                    <a:pt x="1521" y="435"/>
                  </a:lnTo>
                  <a:cubicBezTo>
                    <a:pt x="1769" y="435"/>
                    <a:pt x="1769" y="1"/>
                    <a:pt x="15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27" name="Google Shape;13127;p24"/>
          <p:cNvGrpSpPr/>
          <p:nvPr/>
        </p:nvGrpSpPr>
        <p:grpSpPr>
          <a:xfrm>
            <a:off x="2441160" y="3996225"/>
            <a:ext cx="349000" cy="307925"/>
            <a:chOff x="4720050" y="4190575"/>
            <a:chExt cx="349000" cy="307925"/>
          </a:xfrm>
        </p:grpSpPr>
        <p:sp>
          <p:nvSpPr>
            <p:cNvPr id="13128" name="Google Shape;13128;p24"/>
            <p:cNvSpPr/>
            <p:nvPr/>
          </p:nvSpPr>
          <p:spPr>
            <a:xfrm>
              <a:off x="4755925" y="4470525"/>
              <a:ext cx="11450" cy="7900"/>
            </a:xfrm>
            <a:custGeom>
              <a:avLst/>
              <a:gdLst/>
              <a:ahLst/>
              <a:cxnLst/>
              <a:rect l="l" t="t" r="r" b="b"/>
              <a:pathLst>
                <a:path w="458" h="316" extrusionOk="0">
                  <a:moveTo>
                    <a:pt x="240" y="1"/>
                  </a:moveTo>
                  <a:cubicBezTo>
                    <a:pt x="1" y="1"/>
                    <a:pt x="261" y="316"/>
                    <a:pt x="392" y="316"/>
                  </a:cubicBezTo>
                  <a:cubicBezTo>
                    <a:pt x="430" y="316"/>
                    <a:pt x="458" y="288"/>
                    <a:pt x="458" y="218"/>
                  </a:cubicBezTo>
                  <a:cubicBezTo>
                    <a:pt x="458" y="94"/>
                    <a:pt x="365" y="1"/>
                    <a:pt x="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29" name="Google Shape;13129;p24"/>
            <p:cNvSpPr/>
            <p:nvPr/>
          </p:nvSpPr>
          <p:spPr>
            <a:xfrm>
              <a:off x="4720050" y="4273550"/>
              <a:ext cx="349000" cy="224950"/>
            </a:xfrm>
            <a:custGeom>
              <a:avLst/>
              <a:gdLst/>
              <a:ahLst/>
              <a:cxnLst/>
              <a:rect l="l" t="t" r="r" b="b"/>
              <a:pathLst>
                <a:path w="13960" h="8998" extrusionOk="0">
                  <a:moveTo>
                    <a:pt x="12408" y="404"/>
                  </a:moveTo>
                  <a:cubicBezTo>
                    <a:pt x="12563" y="404"/>
                    <a:pt x="12687" y="528"/>
                    <a:pt x="12687" y="683"/>
                  </a:cubicBezTo>
                  <a:lnTo>
                    <a:pt x="12687" y="7663"/>
                  </a:lnTo>
                  <a:lnTo>
                    <a:pt x="12222" y="7663"/>
                  </a:lnTo>
                  <a:lnTo>
                    <a:pt x="12222" y="1304"/>
                  </a:lnTo>
                  <a:cubicBezTo>
                    <a:pt x="12222" y="1055"/>
                    <a:pt x="12036" y="869"/>
                    <a:pt x="11788" y="869"/>
                  </a:cubicBezTo>
                  <a:lnTo>
                    <a:pt x="7290" y="869"/>
                  </a:lnTo>
                  <a:cubicBezTo>
                    <a:pt x="7197" y="869"/>
                    <a:pt x="7104" y="931"/>
                    <a:pt x="7104" y="1055"/>
                  </a:cubicBezTo>
                  <a:cubicBezTo>
                    <a:pt x="7104" y="1180"/>
                    <a:pt x="7197" y="1273"/>
                    <a:pt x="7290" y="1273"/>
                  </a:cubicBezTo>
                  <a:lnTo>
                    <a:pt x="11788" y="1273"/>
                  </a:lnTo>
                  <a:cubicBezTo>
                    <a:pt x="11819" y="1273"/>
                    <a:pt x="11819" y="1273"/>
                    <a:pt x="11819" y="1304"/>
                  </a:cubicBezTo>
                  <a:lnTo>
                    <a:pt x="11819" y="7663"/>
                  </a:lnTo>
                  <a:lnTo>
                    <a:pt x="3382" y="7663"/>
                  </a:lnTo>
                  <a:lnTo>
                    <a:pt x="3382" y="3320"/>
                  </a:lnTo>
                  <a:cubicBezTo>
                    <a:pt x="3382" y="3103"/>
                    <a:pt x="3195" y="2917"/>
                    <a:pt x="2978" y="2917"/>
                  </a:cubicBezTo>
                  <a:lnTo>
                    <a:pt x="2141" y="2917"/>
                  </a:lnTo>
                  <a:lnTo>
                    <a:pt x="2141" y="1304"/>
                  </a:lnTo>
                  <a:cubicBezTo>
                    <a:pt x="2141" y="1273"/>
                    <a:pt x="2141" y="1273"/>
                    <a:pt x="2172" y="1273"/>
                  </a:cubicBezTo>
                  <a:lnTo>
                    <a:pt x="6483" y="1273"/>
                  </a:lnTo>
                  <a:cubicBezTo>
                    <a:pt x="6608" y="1273"/>
                    <a:pt x="6701" y="1180"/>
                    <a:pt x="6701" y="1055"/>
                  </a:cubicBezTo>
                  <a:cubicBezTo>
                    <a:pt x="6701" y="931"/>
                    <a:pt x="6608" y="869"/>
                    <a:pt x="6483" y="869"/>
                  </a:cubicBezTo>
                  <a:lnTo>
                    <a:pt x="2172" y="869"/>
                  </a:lnTo>
                  <a:cubicBezTo>
                    <a:pt x="1924" y="869"/>
                    <a:pt x="1737" y="1055"/>
                    <a:pt x="1737" y="1304"/>
                  </a:cubicBezTo>
                  <a:lnTo>
                    <a:pt x="1737" y="2917"/>
                  </a:lnTo>
                  <a:lnTo>
                    <a:pt x="1272" y="2917"/>
                  </a:lnTo>
                  <a:lnTo>
                    <a:pt x="1272" y="683"/>
                  </a:lnTo>
                  <a:cubicBezTo>
                    <a:pt x="1272" y="528"/>
                    <a:pt x="1396" y="404"/>
                    <a:pt x="1551" y="404"/>
                  </a:cubicBezTo>
                  <a:close/>
                  <a:moveTo>
                    <a:pt x="5584" y="8097"/>
                  </a:moveTo>
                  <a:lnTo>
                    <a:pt x="5584" y="8593"/>
                  </a:lnTo>
                  <a:lnTo>
                    <a:pt x="3382" y="8593"/>
                  </a:lnTo>
                  <a:lnTo>
                    <a:pt x="3382" y="8097"/>
                  </a:lnTo>
                  <a:close/>
                  <a:moveTo>
                    <a:pt x="7972" y="8097"/>
                  </a:moveTo>
                  <a:lnTo>
                    <a:pt x="7972" y="8593"/>
                  </a:lnTo>
                  <a:lnTo>
                    <a:pt x="5987" y="8593"/>
                  </a:lnTo>
                  <a:lnTo>
                    <a:pt x="5987" y="8097"/>
                  </a:lnTo>
                  <a:close/>
                  <a:moveTo>
                    <a:pt x="1551" y="1"/>
                  </a:moveTo>
                  <a:cubicBezTo>
                    <a:pt x="1179" y="1"/>
                    <a:pt x="869" y="311"/>
                    <a:pt x="869" y="683"/>
                  </a:cubicBezTo>
                  <a:lnTo>
                    <a:pt x="869" y="2917"/>
                  </a:lnTo>
                  <a:lnTo>
                    <a:pt x="404" y="2917"/>
                  </a:lnTo>
                  <a:cubicBezTo>
                    <a:pt x="187" y="2917"/>
                    <a:pt x="0" y="3103"/>
                    <a:pt x="0" y="3320"/>
                  </a:cubicBezTo>
                  <a:lnTo>
                    <a:pt x="0" y="4095"/>
                  </a:lnTo>
                  <a:cubicBezTo>
                    <a:pt x="0" y="4235"/>
                    <a:pt x="101" y="4305"/>
                    <a:pt x="202" y="4305"/>
                  </a:cubicBezTo>
                  <a:cubicBezTo>
                    <a:pt x="303" y="4305"/>
                    <a:pt x="404" y="4235"/>
                    <a:pt x="404" y="4095"/>
                  </a:cubicBezTo>
                  <a:lnTo>
                    <a:pt x="404" y="3320"/>
                  </a:lnTo>
                  <a:lnTo>
                    <a:pt x="2978" y="3320"/>
                  </a:lnTo>
                  <a:lnTo>
                    <a:pt x="2978" y="8593"/>
                  </a:lnTo>
                  <a:lnTo>
                    <a:pt x="404" y="8593"/>
                  </a:lnTo>
                  <a:lnTo>
                    <a:pt x="404" y="4840"/>
                  </a:lnTo>
                  <a:cubicBezTo>
                    <a:pt x="404" y="4700"/>
                    <a:pt x="303" y="4630"/>
                    <a:pt x="202" y="4630"/>
                  </a:cubicBezTo>
                  <a:cubicBezTo>
                    <a:pt x="101" y="4630"/>
                    <a:pt x="0" y="4700"/>
                    <a:pt x="0" y="4840"/>
                  </a:cubicBezTo>
                  <a:lnTo>
                    <a:pt x="0" y="8624"/>
                  </a:lnTo>
                  <a:cubicBezTo>
                    <a:pt x="0" y="8810"/>
                    <a:pt x="187" y="8996"/>
                    <a:pt x="404" y="8996"/>
                  </a:cubicBezTo>
                  <a:lnTo>
                    <a:pt x="9678" y="8996"/>
                  </a:lnTo>
                  <a:cubicBezTo>
                    <a:pt x="9685" y="8997"/>
                    <a:pt x="9692" y="8998"/>
                    <a:pt x="9699" y="8998"/>
                  </a:cubicBezTo>
                  <a:cubicBezTo>
                    <a:pt x="9889" y="8998"/>
                    <a:pt x="9889" y="8592"/>
                    <a:pt x="9699" y="8592"/>
                  </a:cubicBezTo>
                  <a:cubicBezTo>
                    <a:pt x="9692" y="8592"/>
                    <a:pt x="9685" y="8592"/>
                    <a:pt x="9678" y="8593"/>
                  </a:cubicBezTo>
                  <a:lnTo>
                    <a:pt x="8376" y="8593"/>
                  </a:lnTo>
                  <a:lnTo>
                    <a:pt x="8376" y="8066"/>
                  </a:lnTo>
                  <a:lnTo>
                    <a:pt x="13556" y="8066"/>
                  </a:lnTo>
                  <a:lnTo>
                    <a:pt x="13556" y="8407"/>
                  </a:lnTo>
                  <a:cubicBezTo>
                    <a:pt x="13556" y="8500"/>
                    <a:pt x="13463" y="8593"/>
                    <a:pt x="13370" y="8593"/>
                  </a:cubicBezTo>
                  <a:lnTo>
                    <a:pt x="10485" y="8593"/>
                  </a:lnTo>
                  <a:cubicBezTo>
                    <a:pt x="10478" y="8592"/>
                    <a:pt x="10471" y="8592"/>
                    <a:pt x="10465" y="8592"/>
                  </a:cubicBezTo>
                  <a:cubicBezTo>
                    <a:pt x="10275" y="8592"/>
                    <a:pt x="10275" y="8998"/>
                    <a:pt x="10465" y="8998"/>
                  </a:cubicBezTo>
                  <a:cubicBezTo>
                    <a:pt x="10471" y="8998"/>
                    <a:pt x="10478" y="8997"/>
                    <a:pt x="10485" y="8996"/>
                  </a:cubicBezTo>
                  <a:lnTo>
                    <a:pt x="13370" y="8996"/>
                  </a:lnTo>
                  <a:cubicBezTo>
                    <a:pt x="13680" y="8996"/>
                    <a:pt x="13959" y="8717"/>
                    <a:pt x="13959" y="8407"/>
                  </a:cubicBezTo>
                  <a:lnTo>
                    <a:pt x="13959" y="8035"/>
                  </a:lnTo>
                  <a:cubicBezTo>
                    <a:pt x="13959" y="7818"/>
                    <a:pt x="13773" y="7663"/>
                    <a:pt x="13587" y="7663"/>
                  </a:cubicBezTo>
                  <a:lnTo>
                    <a:pt x="13091" y="7663"/>
                  </a:lnTo>
                  <a:lnTo>
                    <a:pt x="13091" y="683"/>
                  </a:lnTo>
                  <a:cubicBezTo>
                    <a:pt x="13091" y="311"/>
                    <a:pt x="12780" y="1"/>
                    <a:pt x="12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0" name="Google Shape;13130;p24"/>
            <p:cNvSpPr/>
            <p:nvPr/>
          </p:nvSpPr>
          <p:spPr>
            <a:xfrm>
              <a:off x="4823950" y="4336950"/>
              <a:ext cx="141950" cy="96775"/>
            </a:xfrm>
            <a:custGeom>
              <a:avLst/>
              <a:gdLst/>
              <a:ahLst/>
              <a:cxnLst/>
              <a:rect l="l" t="t" r="r" b="b"/>
              <a:pathLst>
                <a:path w="5678" h="3871" extrusionOk="0">
                  <a:moveTo>
                    <a:pt x="2812" y="396"/>
                  </a:moveTo>
                  <a:cubicBezTo>
                    <a:pt x="2855" y="396"/>
                    <a:pt x="2901" y="412"/>
                    <a:pt x="2948" y="443"/>
                  </a:cubicBezTo>
                  <a:lnTo>
                    <a:pt x="5181" y="1435"/>
                  </a:lnTo>
                  <a:lnTo>
                    <a:pt x="2917" y="2459"/>
                  </a:lnTo>
                  <a:cubicBezTo>
                    <a:pt x="2886" y="2474"/>
                    <a:pt x="2847" y="2482"/>
                    <a:pt x="2808" y="2482"/>
                  </a:cubicBezTo>
                  <a:cubicBezTo>
                    <a:pt x="2769" y="2482"/>
                    <a:pt x="2731" y="2474"/>
                    <a:pt x="2700" y="2459"/>
                  </a:cubicBezTo>
                  <a:lnTo>
                    <a:pt x="435" y="1435"/>
                  </a:lnTo>
                  <a:lnTo>
                    <a:pt x="2700" y="443"/>
                  </a:lnTo>
                  <a:cubicBezTo>
                    <a:pt x="2731" y="412"/>
                    <a:pt x="2769" y="396"/>
                    <a:pt x="2812" y="396"/>
                  </a:cubicBezTo>
                  <a:close/>
                  <a:moveTo>
                    <a:pt x="4065" y="2397"/>
                  </a:moveTo>
                  <a:lnTo>
                    <a:pt x="4065" y="3203"/>
                  </a:lnTo>
                  <a:lnTo>
                    <a:pt x="3909" y="3265"/>
                  </a:lnTo>
                  <a:cubicBezTo>
                    <a:pt x="3568" y="3405"/>
                    <a:pt x="3204" y="3475"/>
                    <a:pt x="2835" y="3475"/>
                  </a:cubicBezTo>
                  <a:cubicBezTo>
                    <a:pt x="2467" y="3475"/>
                    <a:pt x="2095" y="3405"/>
                    <a:pt x="1738" y="3265"/>
                  </a:cubicBezTo>
                  <a:lnTo>
                    <a:pt x="1583" y="3203"/>
                  </a:lnTo>
                  <a:lnTo>
                    <a:pt x="1583" y="2397"/>
                  </a:lnTo>
                  <a:lnTo>
                    <a:pt x="2545" y="2831"/>
                  </a:lnTo>
                  <a:cubicBezTo>
                    <a:pt x="2638" y="2878"/>
                    <a:pt x="2731" y="2901"/>
                    <a:pt x="2824" y="2901"/>
                  </a:cubicBezTo>
                  <a:cubicBezTo>
                    <a:pt x="2917" y="2901"/>
                    <a:pt x="3010" y="2878"/>
                    <a:pt x="3103" y="2831"/>
                  </a:cubicBezTo>
                  <a:lnTo>
                    <a:pt x="4065" y="2397"/>
                  </a:lnTo>
                  <a:close/>
                  <a:moveTo>
                    <a:pt x="2839" y="1"/>
                  </a:moveTo>
                  <a:cubicBezTo>
                    <a:pt x="2731" y="1"/>
                    <a:pt x="2622" y="24"/>
                    <a:pt x="2514" y="70"/>
                  </a:cubicBezTo>
                  <a:lnTo>
                    <a:pt x="187" y="1125"/>
                  </a:lnTo>
                  <a:cubicBezTo>
                    <a:pt x="63" y="1187"/>
                    <a:pt x="1" y="1311"/>
                    <a:pt x="1" y="1435"/>
                  </a:cubicBezTo>
                  <a:cubicBezTo>
                    <a:pt x="1" y="1559"/>
                    <a:pt x="63" y="1683"/>
                    <a:pt x="187" y="1745"/>
                  </a:cubicBezTo>
                  <a:lnTo>
                    <a:pt x="156" y="1745"/>
                  </a:lnTo>
                  <a:lnTo>
                    <a:pt x="1180" y="2211"/>
                  </a:lnTo>
                  <a:lnTo>
                    <a:pt x="1180" y="3265"/>
                  </a:lnTo>
                  <a:cubicBezTo>
                    <a:pt x="1180" y="3389"/>
                    <a:pt x="1242" y="3483"/>
                    <a:pt x="1335" y="3545"/>
                  </a:cubicBezTo>
                  <a:lnTo>
                    <a:pt x="1583" y="3638"/>
                  </a:lnTo>
                  <a:cubicBezTo>
                    <a:pt x="1986" y="3793"/>
                    <a:pt x="2405" y="3870"/>
                    <a:pt x="2824" y="3870"/>
                  </a:cubicBezTo>
                  <a:cubicBezTo>
                    <a:pt x="3243" y="3870"/>
                    <a:pt x="3661" y="3793"/>
                    <a:pt x="4065" y="3638"/>
                  </a:cubicBezTo>
                  <a:lnTo>
                    <a:pt x="4313" y="3545"/>
                  </a:lnTo>
                  <a:cubicBezTo>
                    <a:pt x="4406" y="3483"/>
                    <a:pt x="4468" y="3389"/>
                    <a:pt x="4499" y="3265"/>
                  </a:cubicBezTo>
                  <a:lnTo>
                    <a:pt x="4499" y="2211"/>
                  </a:lnTo>
                  <a:lnTo>
                    <a:pt x="5491" y="1745"/>
                  </a:lnTo>
                  <a:cubicBezTo>
                    <a:pt x="5615" y="1683"/>
                    <a:pt x="5678" y="1559"/>
                    <a:pt x="5678" y="1435"/>
                  </a:cubicBezTo>
                  <a:cubicBezTo>
                    <a:pt x="5678" y="1311"/>
                    <a:pt x="5615" y="1187"/>
                    <a:pt x="5522" y="1125"/>
                  </a:cubicBezTo>
                  <a:lnTo>
                    <a:pt x="3165" y="70"/>
                  </a:lnTo>
                  <a:cubicBezTo>
                    <a:pt x="3056" y="24"/>
                    <a:pt x="294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1" name="Google Shape;13131;p24"/>
            <p:cNvSpPr/>
            <p:nvPr/>
          </p:nvSpPr>
          <p:spPr>
            <a:xfrm>
              <a:off x="4874375" y="4235750"/>
              <a:ext cx="40350" cy="16500"/>
            </a:xfrm>
            <a:custGeom>
              <a:avLst/>
              <a:gdLst/>
              <a:ahLst/>
              <a:cxnLst/>
              <a:rect l="l" t="t" r="r" b="b"/>
              <a:pathLst>
                <a:path w="1614" h="660" extrusionOk="0">
                  <a:moveTo>
                    <a:pt x="807" y="1"/>
                  </a:moveTo>
                  <a:cubicBezTo>
                    <a:pt x="535" y="1"/>
                    <a:pt x="264" y="101"/>
                    <a:pt x="62" y="303"/>
                  </a:cubicBezTo>
                  <a:cubicBezTo>
                    <a:pt x="0" y="396"/>
                    <a:pt x="0" y="520"/>
                    <a:pt x="62" y="613"/>
                  </a:cubicBezTo>
                  <a:cubicBezTo>
                    <a:pt x="109" y="644"/>
                    <a:pt x="163" y="660"/>
                    <a:pt x="217" y="660"/>
                  </a:cubicBezTo>
                  <a:cubicBezTo>
                    <a:pt x="272" y="660"/>
                    <a:pt x="326" y="644"/>
                    <a:pt x="372" y="613"/>
                  </a:cubicBezTo>
                  <a:cubicBezTo>
                    <a:pt x="497" y="489"/>
                    <a:pt x="659" y="427"/>
                    <a:pt x="822" y="427"/>
                  </a:cubicBezTo>
                  <a:cubicBezTo>
                    <a:pt x="985" y="427"/>
                    <a:pt x="1148" y="489"/>
                    <a:pt x="1272" y="613"/>
                  </a:cubicBezTo>
                  <a:cubicBezTo>
                    <a:pt x="1303" y="644"/>
                    <a:pt x="1350" y="660"/>
                    <a:pt x="1400" y="660"/>
                  </a:cubicBezTo>
                  <a:cubicBezTo>
                    <a:pt x="1450" y="660"/>
                    <a:pt x="1505" y="644"/>
                    <a:pt x="1551" y="613"/>
                  </a:cubicBezTo>
                  <a:cubicBezTo>
                    <a:pt x="1613" y="520"/>
                    <a:pt x="1613" y="396"/>
                    <a:pt x="1551" y="303"/>
                  </a:cubicBezTo>
                  <a:cubicBezTo>
                    <a:pt x="1350" y="101"/>
                    <a:pt x="1078" y="1"/>
                    <a:pt x="8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2" name="Google Shape;13132;p24"/>
            <p:cNvSpPr/>
            <p:nvPr/>
          </p:nvSpPr>
          <p:spPr>
            <a:xfrm>
              <a:off x="4856850" y="4213275"/>
              <a:ext cx="74150" cy="23075"/>
            </a:xfrm>
            <a:custGeom>
              <a:avLst/>
              <a:gdLst/>
              <a:ahLst/>
              <a:cxnLst/>
              <a:rect l="l" t="t" r="r" b="b"/>
              <a:pathLst>
                <a:path w="2966" h="923" extrusionOk="0">
                  <a:moveTo>
                    <a:pt x="1523" y="0"/>
                  </a:moveTo>
                  <a:cubicBezTo>
                    <a:pt x="1027" y="0"/>
                    <a:pt x="531" y="194"/>
                    <a:pt x="143" y="582"/>
                  </a:cubicBezTo>
                  <a:cubicBezTo>
                    <a:pt x="0" y="725"/>
                    <a:pt x="131" y="922"/>
                    <a:pt x="298" y="922"/>
                  </a:cubicBezTo>
                  <a:cubicBezTo>
                    <a:pt x="349" y="922"/>
                    <a:pt x="403" y="904"/>
                    <a:pt x="453" y="861"/>
                  </a:cubicBezTo>
                  <a:cubicBezTo>
                    <a:pt x="748" y="566"/>
                    <a:pt x="1136" y="419"/>
                    <a:pt x="1523" y="419"/>
                  </a:cubicBezTo>
                  <a:cubicBezTo>
                    <a:pt x="1911" y="419"/>
                    <a:pt x="2299" y="566"/>
                    <a:pt x="2593" y="861"/>
                  </a:cubicBezTo>
                  <a:cubicBezTo>
                    <a:pt x="2655" y="892"/>
                    <a:pt x="2686" y="923"/>
                    <a:pt x="2749" y="923"/>
                  </a:cubicBezTo>
                  <a:cubicBezTo>
                    <a:pt x="2811" y="923"/>
                    <a:pt x="2842" y="892"/>
                    <a:pt x="2904" y="861"/>
                  </a:cubicBezTo>
                  <a:cubicBezTo>
                    <a:pt x="2966" y="799"/>
                    <a:pt x="2966" y="644"/>
                    <a:pt x="2904" y="582"/>
                  </a:cubicBezTo>
                  <a:cubicBezTo>
                    <a:pt x="2516" y="194"/>
                    <a:pt x="2020" y="0"/>
                    <a:pt x="1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3" name="Google Shape;13133;p24"/>
            <p:cNvSpPr/>
            <p:nvPr/>
          </p:nvSpPr>
          <p:spPr>
            <a:xfrm>
              <a:off x="4841800" y="4190575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110" y="1"/>
                  </a:moveTo>
                  <a:cubicBezTo>
                    <a:pt x="1381" y="1"/>
                    <a:pt x="652" y="280"/>
                    <a:pt x="93" y="838"/>
                  </a:cubicBezTo>
                  <a:cubicBezTo>
                    <a:pt x="0" y="900"/>
                    <a:pt x="0" y="1055"/>
                    <a:pt x="93" y="1117"/>
                  </a:cubicBezTo>
                  <a:cubicBezTo>
                    <a:pt x="125" y="1164"/>
                    <a:pt x="179" y="1187"/>
                    <a:pt x="233" y="1187"/>
                  </a:cubicBezTo>
                  <a:cubicBezTo>
                    <a:pt x="287" y="1187"/>
                    <a:pt x="342" y="1164"/>
                    <a:pt x="373" y="1117"/>
                  </a:cubicBezTo>
                  <a:cubicBezTo>
                    <a:pt x="853" y="637"/>
                    <a:pt x="1482" y="396"/>
                    <a:pt x="2110" y="396"/>
                  </a:cubicBezTo>
                  <a:cubicBezTo>
                    <a:pt x="2738" y="396"/>
                    <a:pt x="3366" y="637"/>
                    <a:pt x="3847" y="1117"/>
                  </a:cubicBezTo>
                  <a:cubicBezTo>
                    <a:pt x="3878" y="1149"/>
                    <a:pt x="3940" y="1180"/>
                    <a:pt x="4002" y="1180"/>
                  </a:cubicBezTo>
                  <a:cubicBezTo>
                    <a:pt x="4033" y="1180"/>
                    <a:pt x="4095" y="1149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9" y="1"/>
                    <a:pt x="21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34" name="Google Shape;13134;p24"/>
          <p:cNvGrpSpPr/>
          <p:nvPr/>
        </p:nvGrpSpPr>
        <p:grpSpPr>
          <a:xfrm>
            <a:off x="3227595" y="4001650"/>
            <a:ext cx="349000" cy="297075"/>
            <a:chOff x="3960075" y="4196000"/>
            <a:chExt cx="349000" cy="297075"/>
          </a:xfrm>
        </p:grpSpPr>
        <p:sp>
          <p:nvSpPr>
            <p:cNvPr id="13135" name="Google Shape;13135;p24"/>
            <p:cNvSpPr/>
            <p:nvPr/>
          </p:nvSpPr>
          <p:spPr>
            <a:xfrm>
              <a:off x="3993425" y="4297550"/>
              <a:ext cx="281525" cy="162150"/>
            </a:xfrm>
            <a:custGeom>
              <a:avLst/>
              <a:gdLst/>
              <a:ahLst/>
              <a:cxnLst/>
              <a:rect l="l" t="t" r="r" b="b"/>
              <a:pathLst>
                <a:path w="11261" h="6486" extrusionOk="0">
                  <a:moveTo>
                    <a:pt x="10826" y="5369"/>
                  </a:moveTo>
                  <a:lnTo>
                    <a:pt x="10826" y="6051"/>
                  </a:lnTo>
                  <a:lnTo>
                    <a:pt x="404" y="6051"/>
                  </a:lnTo>
                  <a:lnTo>
                    <a:pt x="404" y="5369"/>
                  </a:lnTo>
                  <a:lnTo>
                    <a:pt x="1551" y="5369"/>
                  </a:lnTo>
                  <a:lnTo>
                    <a:pt x="1551" y="5431"/>
                  </a:lnTo>
                  <a:cubicBezTo>
                    <a:pt x="1551" y="5570"/>
                    <a:pt x="1652" y="5640"/>
                    <a:pt x="1753" y="5640"/>
                  </a:cubicBezTo>
                  <a:cubicBezTo>
                    <a:pt x="1854" y="5640"/>
                    <a:pt x="1955" y="5570"/>
                    <a:pt x="1955" y="5431"/>
                  </a:cubicBezTo>
                  <a:lnTo>
                    <a:pt x="1955" y="5369"/>
                  </a:lnTo>
                  <a:close/>
                  <a:moveTo>
                    <a:pt x="2471" y="1"/>
                  </a:moveTo>
                  <a:cubicBezTo>
                    <a:pt x="2465" y="1"/>
                    <a:pt x="2458" y="1"/>
                    <a:pt x="2451" y="2"/>
                  </a:cubicBezTo>
                  <a:lnTo>
                    <a:pt x="404" y="2"/>
                  </a:lnTo>
                  <a:cubicBezTo>
                    <a:pt x="186" y="2"/>
                    <a:pt x="0" y="189"/>
                    <a:pt x="0" y="406"/>
                  </a:cubicBezTo>
                  <a:lnTo>
                    <a:pt x="0" y="6051"/>
                  </a:lnTo>
                  <a:cubicBezTo>
                    <a:pt x="0" y="6299"/>
                    <a:pt x="186" y="6485"/>
                    <a:pt x="404" y="6485"/>
                  </a:cubicBezTo>
                  <a:lnTo>
                    <a:pt x="10826" y="6485"/>
                  </a:lnTo>
                  <a:cubicBezTo>
                    <a:pt x="11074" y="6485"/>
                    <a:pt x="11260" y="6299"/>
                    <a:pt x="11260" y="6051"/>
                  </a:cubicBezTo>
                  <a:lnTo>
                    <a:pt x="11260" y="437"/>
                  </a:lnTo>
                  <a:cubicBezTo>
                    <a:pt x="11260" y="220"/>
                    <a:pt x="11074" y="33"/>
                    <a:pt x="10826" y="33"/>
                  </a:cubicBezTo>
                  <a:lnTo>
                    <a:pt x="3257" y="33"/>
                  </a:lnTo>
                  <a:cubicBezTo>
                    <a:pt x="3249" y="32"/>
                    <a:pt x="3242" y="32"/>
                    <a:pt x="3234" y="32"/>
                  </a:cubicBezTo>
                  <a:cubicBezTo>
                    <a:pt x="3017" y="32"/>
                    <a:pt x="3017" y="438"/>
                    <a:pt x="3234" y="438"/>
                  </a:cubicBezTo>
                  <a:cubicBezTo>
                    <a:pt x="3242" y="438"/>
                    <a:pt x="3249" y="438"/>
                    <a:pt x="3257" y="437"/>
                  </a:cubicBezTo>
                  <a:lnTo>
                    <a:pt x="10826" y="437"/>
                  </a:lnTo>
                  <a:lnTo>
                    <a:pt x="10826" y="4997"/>
                  </a:lnTo>
                  <a:lnTo>
                    <a:pt x="1955" y="4997"/>
                  </a:lnTo>
                  <a:lnTo>
                    <a:pt x="1955" y="4810"/>
                  </a:lnTo>
                  <a:cubicBezTo>
                    <a:pt x="1955" y="4671"/>
                    <a:pt x="1846" y="4601"/>
                    <a:pt x="1741" y="4601"/>
                  </a:cubicBezTo>
                  <a:cubicBezTo>
                    <a:pt x="1637" y="4601"/>
                    <a:pt x="1536" y="4671"/>
                    <a:pt x="1551" y="4810"/>
                  </a:cubicBezTo>
                  <a:lnTo>
                    <a:pt x="1551" y="4997"/>
                  </a:lnTo>
                  <a:lnTo>
                    <a:pt x="404" y="4997"/>
                  </a:lnTo>
                  <a:lnTo>
                    <a:pt x="404" y="437"/>
                  </a:lnTo>
                  <a:lnTo>
                    <a:pt x="404" y="406"/>
                  </a:lnTo>
                  <a:lnTo>
                    <a:pt x="2451" y="406"/>
                  </a:lnTo>
                  <a:cubicBezTo>
                    <a:pt x="2458" y="407"/>
                    <a:pt x="2465" y="407"/>
                    <a:pt x="2471" y="407"/>
                  </a:cubicBezTo>
                  <a:cubicBezTo>
                    <a:pt x="2661" y="407"/>
                    <a:pt x="2661" y="1"/>
                    <a:pt x="24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6" name="Google Shape;13136;p24"/>
            <p:cNvSpPr/>
            <p:nvPr/>
          </p:nvSpPr>
          <p:spPr>
            <a:xfrm>
              <a:off x="4102775" y="4333075"/>
              <a:ext cx="62825" cy="70025"/>
            </a:xfrm>
            <a:custGeom>
              <a:avLst/>
              <a:gdLst/>
              <a:ahLst/>
              <a:cxnLst/>
              <a:rect l="l" t="t" r="r" b="b"/>
              <a:pathLst>
                <a:path w="2513" h="2801" extrusionOk="0">
                  <a:moveTo>
                    <a:pt x="403" y="474"/>
                  </a:moveTo>
                  <a:lnTo>
                    <a:pt x="2047" y="1404"/>
                  </a:lnTo>
                  <a:lnTo>
                    <a:pt x="403" y="2366"/>
                  </a:lnTo>
                  <a:lnTo>
                    <a:pt x="403" y="474"/>
                  </a:lnTo>
                  <a:close/>
                  <a:moveTo>
                    <a:pt x="357" y="1"/>
                  </a:moveTo>
                  <a:cubicBezTo>
                    <a:pt x="295" y="1"/>
                    <a:pt x="233" y="24"/>
                    <a:pt x="186" y="70"/>
                  </a:cubicBezTo>
                  <a:cubicBezTo>
                    <a:pt x="62" y="101"/>
                    <a:pt x="0" y="225"/>
                    <a:pt x="0" y="350"/>
                  </a:cubicBezTo>
                  <a:lnTo>
                    <a:pt x="0" y="2459"/>
                  </a:lnTo>
                  <a:cubicBezTo>
                    <a:pt x="0" y="2583"/>
                    <a:pt x="62" y="2707"/>
                    <a:pt x="186" y="2769"/>
                  </a:cubicBezTo>
                  <a:cubicBezTo>
                    <a:pt x="217" y="2800"/>
                    <a:pt x="279" y="2800"/>
                    <a:pt x="341" y="2800"/>
                  </a:cubicBezTo>
                  <a:cubicBezTo>
                    <a:pt x="403" y="2800"/>
                    <a:pt x="465" y="2800"/>
                    <a:pt x="527" y="2769"/>
                  </a:cubicBezTo>
                  <a:lnTo>
                    <a:pt x="2357" y="1714"/>
                  </a:lnTo>
                  <a:cubicBezTo>
                    <a:pt x="2451" y="1652"/>
                    <a:pt x="2513" y="1528"/>
                    <a:pt x="2513" y="1404"/>
                  </a:cubicBezTo>
                  <a:cubicBezTo>
                    <a:pt x="2513" y="1280"/>
                    <a:pt x="2451" y="1187"/>
                    <a:pt x="2357" y="1125"/>
                  </a:cubicBezTo>
                  <a:lnTo>
                    <a:pt x="527" y="70"/>
                  </a:lnTo>
                  <a:cubicBezTo>
                    <a:pt x="481" y="24"/>
                    <a:pt x="419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7" name="Google Shape;13137;p24"/>
            <p:cNvSpPr/>
            <p:nvPr/>
          </p:nvSpPr>
          <p:spPr>
            <a:xfrm>
              <a:off x="3960075" y="4196000"/>
              <a:ext cx="349000" cy="297075"/>
            </a:xfrm>
            <a:custGeom>
              <a:avLst/>
              <a:gdLst/>
              <a:ahLst/>
              <a:cxnLst/>
              <a:rect l="l" t="t" r="r" b="b"/>
              <a:pathLst>
                <a:path w="13960" h="11883" extrusionOk="0">
                  <a:moveTo>
                    <a:pt x="4591" y="404"/>
                  </a:moveTo>
                  <a:cubicBezTo>
                    <a:pt x="4715" y="404"/>
                    <a:pt x="4839" y="528"/>
                    <a:pt x="4839" y="683"/>
                  </a:cubicBezTo>
                  <a:lnTo>
                    <a:pt x="4839" y="1180"/>
                  </a:lnTo>
                  <a:lnTo>
                    <a:pt x="404" y="1180"/>
                  </a:lnTo>
                  <a:lnTo>
                    <a:pt x="404" y="683"/>
                  </a:lnTo>
                  <a:cubicBezTo>
                    <a:pt x="404" y="528"/>
                    <a:pt x="528" y="404"/>
                    <a:pt x="683" y="404"/>
                  </a:cubicBezTo>
                  <a:close/>
                  <a:moveTo>
                    <a:pt x="13525" y="1583"/>
                  </a:moveTo>
                  <a:lnTo>
                    <a:pt x="13525" y="2855"/>
                  </a:lnTo>
                  <a:lnTo>
                    <a:pt x="404" y="2855"/>
                  </a:lnTo>
                  <a:lnTo>
                    <a:pt x="404" y="1583"/>
                  </a:lnTo>
                  <a:close/>
                  <a:moveTo>
                    <a:pt x="683" y="1"/>
                  </a:moveTo>
                  <a:cubicBezTo>
                    <a:pt x="311" y="1"/>
                    <a:pt x="0" y="311"/>
                    <a:pt x="0" y="683"/>
                  </a:cubicBezTo>
                  <a:lnTo>
                    <a:pt x="0" y="11478"/>
                  </a:lnTo>
                  <a:cubicBezTo>
                    <a:pt x="0" y="11695"/>
                    <a:pt x="187" y="11881"/>
                    <a:pt x="404" y="11881"/>
                  </a:cubicBezTo>
                  <a:lnTo>
                    <a:pt x="9337" y="11881"/>
                  </a:lnTo>
                  <a:cubicBezTo>
                    <a:pt x="9344" y="11882"/>
                    <a:pt x="9351" y="11883"/>
                    <a:pt x="9358" y="11883"/>
                  </a:cubicBezTo>
                  <a:cubicBezTo>
                    <a:pt x="9548" y="11883"/>
                    <a:pt x="9548" y="11477"/>
                    <a:pt x="9358" y="11477"/>
                  </a:cubicBezTo>
                  <a:cubicBezTo>
                    <a:pt x="9351" y="11477"/>
                    <a:pt x="9344" y="11477"/>
                    <a:pt x="9337" y="11478"/>
                  </a:cubicBezTo>
                  <a:lnTo>
                    <a:pt x="404" y="11478"/>
                  </a:lnTo>
                  <a:lnTo>
                    <a:pt x="404" y="3258"/>
                  </a:lnTo>
                  <a:lnTo>
                    <a:pt x="13556" y="3258"/>
                  </a:lnTo>
                  <a:lnTo>
                    <a:pt x="13556" y="11478"/>
                  </a:lnTo>
                  <a:lnTo>
                    <a:pt x="10144" y="11478"/>
                  </a:lnTo>
                  <a:cubicBezTo>
                    <a:pt x="10137" y="11477"/>
                    <a:pt x="10130" y="11477"/>
                    <a:pt x="10123" y="11477"/>
                  </a:cubicBezTo>
                  <a:cubicBezTo>
                    <a:pt x="9933" y="11477"/>
                    <a:pt x="9933" y="11883"/>
                    <a:pt x="10123" y="11883"/>
                  </a:cubicBezTo>
                  <a:cubicBezTo>
                    <a:pt x="10130" y="11883"/>
                    <a:pt x="10137" y="11882"/>
                    <a:pt x="10144" y="11881"/>
                  </a:cubicBezTo>
                  <a:lnTo>
                    <a:pt x="13556" y="11881"/>
                  </a:lnTo>
                  <a:cubicBezTo>
                    <a:pt x="13773" y="11881"/>
                    <a:pt x="13959" y="11695"/>
                    <a:pt x="13959" y="11478"/>
                  </a:cubicBezTo>
                  <a:lnTo>
                    <a:pt x="13959" y="1583"/>
                  </a:lnTo>
                  <a:cubicBezTo>
                    <a:pt x="13959" y="1366"/>
                    <a:pt x="13773" y="1180"/>
                    <a:pt x="13556" y="1180"/>
                  </a:cubicBezTo>
                  <a:lnTo>
                    <a:pt x="5243" y="1180"/>
                  </a:lnTo>
                  <a:lnTo>
                    <a:pt x="5243" y="683"/>
                  </a:lnTo>
                  <a:cubicBezTo>
                    <a:pt x="5243" y="311"/>
                    <a:pt x="4964" y="1"/>
                    <a:pt x="45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8" name="Google Shape;13138;p24"/>
            <p:cNvSpPr/>
            <p:nvPr/>
          </p:nvSpPr>
          <p:spPr>
            <a:xfrm>
              <a:off x="422607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39" name="Google Shape;13139;p24"/>
            <p:cNvSpPr/>
            <p:nvPr/>
          </p:nvSpPr>
          <p:spPr>
            <a:xfrm>
              <a:off x="4247000" y="4246600"/>
              <a:ext cx="10875" cy="9925"/>
            </a:xfrm>
            <a:custGeom>
              <a:avLst/>
              <a:gdLst/>
              <a:ahLst/>
              <a:cxnLst/>
              <a:rect l="l" t="t" r="r" b="b"/>
              <a:pathLst>
                <a:path w="435" h="397" extrusionOk="0">
                  <a:moveTo>
                    <a:pt x="206" y="1"/>
                  </a:moveTo>
                  <a:cubicBezTo>
                    <a:pt x="101" y="1"/>
                    <a:pt x="1" y="71"/>
                    <a:pt x="1" y="210"/>
                  </a:cubicBezTo>
                  <a:cubicBezTo>
                    <a:pt x="1" y="334"/>
                    <a:pt x="109" y="396"/>
                    <a:pt x="218" y="396"/>
                  </a:cubicBezTo>
                  <a:cubicBezTo>
                    <a:pt x="326" y="396"/>
                    <a:pt x="435" y="334"/>
                    <a:pt x="435" y="210"/>
                  </a:cubicBezTo>
                  <a:cubicBezTo>
                    <a:pt x="419" y="71"/>
                    <a:pt x="311" y="1"/>
                    <a:pt x="2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0" name="Google Shape;13140;p24"/>
            <p:cNvSpPr/>
            <p:nvPr/>
          </p:nvSpPr>
          <p:spPr>
            <a:xfrm>
              <a:off x="4268725" y="4246600"/>
              <a:ext cx="10100" cy="9925"/>
            </a:xfrm>
            <a:custGeom>
              <a:avLst/>
              <a:gdLst/>
              <a:ahLst/>
              <a:cxnLst/>
              <a:rect l="l" t="t" r="r" b="b"/>
              <a:pathLst>
                <a:path w="404" h="397" extrusionOk="0">
                  <a:moveTo>
                    <a:pt x="202" y="1"/>
                  </a:moveTo>
                  <a:cubicBezTo>
                    <a:pt x="101" y="1"/>
                    <a:pt x="0" y="71"/>
                    <a:pt x="0" y="210"/>
                  </a:cubicBezTo>
                  <a:cubicBezTo>
                    <a:pt x="0" y="334"/>
                    <a:pt x="101" y="396"/>
                    <a:pt x="202" y="396"/>
                  </a:cubicBezTo>
                  <a:cubicBezTo>
                    <a:pt x="303" y="396"/>
                    <a:pt x="403" y="334"/>
                    <a:pt x="403" y="210"/>
                  </a:cubicBezTo>
                  <a:cubicBezTo>
                    <a:pt x="403" y="71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41" name="Google Shape;13141;p24"/>
          <p:cNvGrpSpPr/>
          <p:nvPr/>
        </p:nvGrpSpPr>
        <p:grpSpPr>
          <a:xfrm>
            <a:off x="3993901" y="4010200"/>
            <a:ext cx="349000" cy="279975"/>
            <a:chOff x="3196225" y="4204550"/>
            <a:chExt cx="349000" cy="279975"/>
          </a:xfrm>
        </p:grpSpPr>
        <p:sp>
          <p:nvSpPr>
            <p:cNvPr id="13142" name="Google Shape;13142;p24"/>
            <p:cNvSpPr/>
            <p:nvPr/>
          </p:nvSpPr>
          <p:spPr>
            <a:xfrm>
              <a:off x="346182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7" y="1"/>
                    <a:pt x="1" y="63"/>
                    <a:pt x="47" y="187"/>
                  </a:cubicBezTo>
                  <a:cubicBezTo>
                    <a:pt x="78" y="280"/>
                    <a:pt x="156" y="326"/>
                    <a:pt x="233" y="326"/>
                  </a:cubicBezTo>
                  <a:cubicBezTo>
                    <a:pt x="311" y="326"/>
                    <a:pt x="388" y="280"/>
                    <a:pt x="419" y="187"/>
                  </a:cubicBezTo>
                  <a:cubicBezTo>
                    <a:pt x="466" y="63"/>
                    <a:pt x="350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3" name="Google Shape;13143;p24"/>
            <p:cNvSpPr/>
            <p:nvPr/>
          </p:nvSpPr>
          <p:spPr>
            <a:xfrm>
              <a:off x="3482775" y="4226250"/>
              <a:ext cx="11650" cy="8175"/>
            </a:xfrm>
            <a:custGeom>
              <a:avLst/>
              <a:gdLst/>
              <a:ahLst/>
              <a:cxnLst/>
              <a:rect l="l" t="t" r="r" b="b"/>
              <a:pathLst>
                <a:path w="466" h="327" extrusionOk="0">
                  <a:moveTo>
                    <a:pt x="233" y="1"/>
                  </a:moveTo>
                  <a:cubicBezTo>
                    <a:pt x="116" y="1"/>
                    <a:pt x="0" y="63"/>
                    <a:pt x="47" y="187"/>
                  </a:cubicBezTo>
                  <a:cubicBezTo>
                    <a:pt x="78" y="280"/>
                    <a:pt x="155" y="326"/>
                    <a:pt x="233" y="326"/>
                  </a:cubicBezTo>
                  <a:cubicBezTo>
                    <a:pt x="310" y="326"/>
                    <a:pt x="388" y="280"/>
                    <a:pt x="419" y="187"/>
                  </a:cubicBezTo>
                  <a:cubicBezTo>
                    <a:pt x="465" y="63"/>
                    <a:pt x="349" y="1"/>
                    <a:pt x="2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4" name="Google Shape;13144;p24"/>
            <p:cNvSpPr/>
            <p:nvPr/>
          </p:nvSpPr>
          <p:spPr>
            <a:xfrm>
              <a:off x="3504875" y="4225475"/>
              <a:ext cx="10100" cy="10875"/>
            </a:xfrm>
            <a:custGeom>
              <a:avLst/>
              <a:gdLst/>
              <a:ahLst/>
              <a:cxnLst/>
              <a:rect l="l" t="t" r="r" b="b"/>
              <a:pathLst>
                <a:path w="404" h="435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42"/>
                    <a:pt x="93" y="435"/>
                    <a:pt x="186" y="435"/>
                  </a:cubicBezTo>
                  <a:cubicBezTo>
                    <a:pt x="310" y="435"/>
                    <a:pt x="403" y="342"/>
                    <a:pt x="403" y="218"/>
                  </a:cubicBezTo>
                  <a:cubicBezTo>
                    <a:pt x="403" y="94"/>
                    <a:pt x="310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5" name="Google Shape;13145;p24"/>
            <p:cNvSpPr/>
            <p:nvPr/>
          </p:nvSpPr>
          <p:spPr>
            <a:xfrm>
              <a:off x="3196225" y="4204550"/>
              <a:ext cx="349000" cy="279975"/>
            </a:xfrm>
            <a:custGeom>
              <a:avLst/>
              <a:gdLst/>
              <a:ahLst/>
              <a:cxnLst/>
              <a:rect l="l" t="t" r="r" b="b"/>
              <a:pathLst>
                <a:path w="13960" h="11199" extrusionOk="0">
                  <a:moveTo>
                    <a:pt x="13184" y="434"/>
                  </a:moveTo>
                  <a:cubicBezTo>
                    <a:pt x="13370" y="434"/>
                    <a:pt x="13525" y="590"/>
                    <a:pt x="13525" y="776"/>
                  </a:cubicBezTo>
                  <a:lnTo>
                    <a:pt x="13525" y="1675"/>
                  </a:lnTo>
                  <a:lnTo>
                    <a:pt x="404" y="1675"/>
                  </a:lnTo>
                  <a:lnTo>
                    <a:pt x="404" y="776"/>
                  </a:lnTo>
                  <a:cubicBezTo>
                    <a:pt x="404" y="590"/>
                    <a:pt x="559" y="434"/>
                    <a:pt x="745" y="434"/>
                  </a:cubicBezTo>
                  <a:close/>
                  <a:moveTo>
                    <a:pt x="13184" y="0"/>
                  </a:moveTo>
                  <a:lnTo>
                    <a:pt x="13184" y="31"/>
                  </a:lnTo>
                  <a:lnTo>
                    <a:pt x="776" y="31"/>
                  </a:lnTo>
                  <a:cubicBezTo>
                    <a:pt x="342" y="31"/>
                    <a:pt x="0" y="372"/>
                    <a:pt x="0" y="807"/>
                  </a:cubicBezTo>
                  <a:lnTo>
                    <a:pt x="0" y="10795"/>
                  </a:lnTo>
                  <a:cubicBezTo>
                    <a:pt x="0" y="11012"/>
                    <a:pt x="156" y="11198"/>
                    <a:pt x="404" y="11198"/>
                  </a:cubicBezTo>
                  <a:lnTo>
                    <a:pt x="6297" y="11198"/>
                  </a:lnTo>
                  <a:cubicBezTo>
                    <a:pt x="6577" y="11198"/>
                    <a:pt x="6577" y="10795"/>
                    <a:pt x="6297" y="10795"/>
                  </a:cubicBezTo>
                  <a:lnTo>
                    <a:pt x="404" y="10795"/>
                  </a:lnTo>
                  <a:lnTo>
                    <a:pt x="404" y="2109"/>
                  </a:lnTo>
                  <a:lnTo>
                    <a:pt x="13556" y="2109"/>
                  </a:lnTo>
                  <a:lnTo>
                    <a:pt x="13556" y="10795"/>
                  </a:lnTo>
                  <a:lnTo>
                    <a:pt x="7135" y="10795"/>
                  </a:lnTo>
                  <a:cubicBezTo>
                    <a:pt x="6856" y="10795"/>
                    <a:pt x="6856" y="11198"/>
                    <a:pt x="7135" y="11198"/>
                  </a:cubicBezTo>
                  <a:lnTo>
                    <a:pt x="13556" y="11198"/>
                  </a:lnTo>
                  <a:cubicBezTo>
                    <a:pt x="13773" y="11198"/>
                    <a:pt x="13959" y="11012"/>
                    <a:pt x="13959" y="10795"/>
                  </a:cubicBezTo>
                  <a:lnTo>
                    <a:pt x="13959" y="776"/>
                  </a:lnTo>
                  <a:cubicBezTo>
                    <a:pt x="13959" y="341"/>
                    <a:pt x="13618" y="0"/>
                    <a:pt x="1318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6" name="Google Shape;13146;p24"/>
            <p:cNvSpPr/>
            <p:nvPr/>
          </p:nvSpPr>
          <p:spPr>
            <a:xfrm>
              <a:off x="3223375" y="4273550"/>
              <a:ext cx="290825" cy="181500"/>
            </a:xfrm>
            <a:custGeom>
              <a:avLst/>
              <a:gdLst/>
              <a:ahLst/>
              <a:cxnLst/>
              <a:rect l="l" t="t" r="r" b="b"/>
              <a:pathLst>
                <a:path w="11633" h="7260" extrusionOk="0">
                  <a:moveTo>
                    <a:pt x="8934" y="6236"/>
                  </a:moveTo>
                  <a:lnTo>
                    <a:pt x="8934" y="6856"/>
                  </a:lnTo>
                  <a:lnTo>
                    <a:pt x="6762" y="6856"/>
                  </a:lnTo>
                  <a:lnTo>
                    <a:pt x="6762" y="6236"/>
                  </a:lnTo>
                  <a:close/>
                  <a:moveTo>
                    <a:pt x="465" y="1"/>
                  </a:moveTo>
                  <a:cubicBezTo>
                    <a:pt x="217" y="1"/>
                    <a:pt x="0" y="218"/>
                    <a:pt x="0" y="466"/>
                  </a:cubicBezTo>
                  <a:lnTo>
                    <a:pt x="0" y="6794"/>
                  </a:lnTo>
                  <a:cubicBezTo>
                    <a:pt x="0" y="7042"/>
                    <a:pt x="217" y="7259"/>
                    <a:pt x="465" y="7259"/>
                  </a:cubicBezTo>
                  <a:lnTo>
                    <a:pt x="11198" y="7259"/>
                  </a:lnTo>
                  <a:cubicBezTo>
                    <a:pt x="11446" y="7259"/>
                    <a:pt x="11632" y="7042"/>
                    <a:pt x="11632" y="6794"/>
                  </a:cubicBezTo>
                  <a:lnTo>
                    <a:pt x="11632" y="466"/>
                  </a:lnTo>
                  <a:cubicBezTo>
                    <a:pt x="11632" y="218"/>
                    <a:pt x="11446" y="1"/>
                    <a:pt x="11198" y="1"/>
                  </a:cubicBezTo>
                  <a:lnTo>
                    <a:pt x="5056" y="1"/>
                  </a:lnTo>
                  <a:cubicBezTo>
                    <a:pt x="4777" y="1"/>
                    <a:pt x="4777" y="435"/>
                    <a:pt x="5056" y="435"/>
                  </a:cubicBezTo>
                  <a:lnTo>
                    <a:pt x="11198" y="435"/>
                  </a:lnTo>
                  <a:cubicBezTo>
                    <a:pt x="11198" y="426"/>
                    <a:pt x="11201" y="422"/>
                    <a:pt x="11205" y="422"/>
                  </a:cubicBezTo>
                  <a:cubicBezTo>
                    <a:pt x="11214" y="422"/>
                    <a:pt x="11229" y="444"/>
                    <a:pt x="11229" y="466"/>
                  </a:cubicBezTo>
                  <a:lnTo>
                    <a:pt x="11229" y="6794"/>
                  </a:lnTo>
                  <a:cubicBezTo>
                    <a:pt x="11229" y="6825"/>
                    <a:pt x="11198" y="6856"/>
                    <a:pt x="11198" y="6856"/>
                  </a:cubicBezTo>
                  <a:lnTo>
                    <a:pt x="9337" y="6856"/>
                  </a:lnTo>
                  <a:lnTo>
                    <a:pt x="9337" y="6205"/>
                  </a:lnTo>
                  <a:cubicBezTo>
                    <a:pt x="9337" y="5988"/>
                    <a:pt x="9182" y="5832"/>
                    <a:pt x="8996" y="5832"/>
                  </a:cubicBezTo>
                  <a:lnTo>
                    <a:pt x="6700" y="5832"/>
                  </a:lnTo>
                  <a:cubicBezTo>
                    <a:pt x="6514" y="5832"/>
                    <a:pt x="6359" y="5988"/>
                    <a:pt x="6359" y="6205"/>
                  </a:cubicBezTo>
                  <a:lnTo>
                    <a:pt x="6359" y="6856"/>
                  </a:lnTo>
                  <a:lnTo>
                    <a:pt x="465" y="6856"/>
                  </a:lnTo>
                  <a:cubicBezTo>
                    <a:pt x="434" y="6856"/>
                    <a:pt x="434" y="6825"/>
                    <a:pt x="434" y="6794"/>
                  </a:cubicBezTo>
                  <a:lnTo>
                    <a:pt x="434" y="466"/>
                  </a:lnTo>
                  <a:cubicBezTo>
                    <a:pt x="412" y="444"/>
                    <a:pt x="422" y="422"/>
                    <a:pt x="440" y="422"/>
                  </a:cubicBezTo>
                  <a:cubicBezTo>
                    <a:pt x="447" y="422"/>
                    <a:pt x="456" y="426"/>
                    <a:pt x="465" y="435"/>
                  </a:cubicBezTo>
                  <a:lnTo>
                    <a:pt x="4219" y="435"/>
                  </a:lnTo>
                  <a:cubicBezTo>
                    <a:pt x="4498" y="435"/>
                    <a:pt x="4498" y="1"/>
                    <a:pt x="42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7" name="Google Shape;13147;p24"/>
            <p:cNvSpPr/>
            <p:nvPr/>
          </p:nvSpPr>
          <p:spPr>
            <a:xfrm>
              <a:off x="3278425" y="4332500"/>
              <a:ext cx="104725" cy="63600"/>
            </a:xfrm>
            <a:custGeom>
              <a:avLst/>
              <a:gdLst/>
              <a:ahLst/>
              <a:cxnLst/>
              <a:rect l="l" t="t" r="r" b="b"/>
              <a:pathLst>
                <a:path w="4189" h="2544" extrusionOk="0">
                  <a:moveTo>
                    <a:pt x="1831" y="0"/>
                  </a:moveTo>
                  <a:cubicBezTo>
                    <a:pt x="1707" y="0"/>
                    <a:pt x="1582" y="93"/>
                    <a:pt x="1551" y="217"/>
                  </a:cubicBezTo>
                  <a:lnTo>
                    <a:pt x="1117" y="1923"/>
                  </a:lnTo>
                  <a:lnTo>
                    <a:pt x="807" y="1334"/>
                  </a:lnTo>
                  <a:cubicBezTo>
                    <a:pt x="776" y="1272"/>
                    <a:pt x="714" y="1210"/>
                    <a:pt x="621" y="1179"/>
                  </a:cubicBezTo>
                  <a:cubicBezTo>
                    <a:pt x="559" y="1179"/>
                    <a:pt x="466" y="1179"/>
                    <a:pt x="404" y="1210"/>
                  </a:cubicBezTo>
                  <a:lnTo>
                    <a:pt x="125" y="1396"/>
                  </a:lnTo>
                  <a:cubicBezTo>
                    <a:pt x="31" y="1458"/>
                    <a:pt x="0" y="1582"/>
                    <a:pt x="63" y="1675"/>
                  </a:cubicBezTo>
                  <a:cubicBezTo>
                    <a:pt x="83" y="1735"/>
                    <a:pt x="154" y="1770"/>
                    <a:pt x="228" y="1770"/>
                  </a:cubicBezTo>
                  <a:cubicBezTo>
                    <a:pt x="268" y="1770"/>
                    <a:pt x="309" y="1759"/>
                    <a:pt x="342" y="1737"/>
                  </a:cubicBezTo>
                  <a:lnTo>
                    <a:pt x="497" y="1644"/>
                  </a:lnTo>
                  <a:lnTo>
                    <a:pt x="900" y="2389"/>
                  </a:lnTo>
                  <a:cubicBezTo>
                    <a:pt x="962" y="2482"/>
                    <a:pt x="1055" y="2544"/>
                    <a:pt x="1148" y="2544"/>
                  </a:cubicBezTo>
                  <a:lnTo>
                    <a:pt x="1210" y="2544"/>
                  </a:lnTo>
                  <a:cubicBezTo>
                    <a:pt x="1334" y="2513"/>
                    <a:pt x="1427" y="2451"/>
                    <a:pt x="1458" y="2327"/>
                  </a:cubicBezTo>
                  <a:lnTo>
                    <a:pt x="1924" y="404"/>
                  </a:lnTo>
                  <a:lnTo>
                    <a:pt x="3971" y="404"/>
                  </a:lnTo>
                  <a:cubicBezTo>
                    <a:pt x="4095" y="404"/>
                    <a:pt x="4188" y="310"/>
                    <a:pt x="4188" y="217"/>
                  </a:cubicBezTo>
                  <a:cubicBezTo>
                    <a:pt x="4188" y="93"/>
                    <a:pt x="4095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8" name="Google Shape;13148;p24"/>
            <p:cNvSpPr/>
            <p:nvPr/>
          </p:nvSpPr>
          <p:spPr>
            <a:xfrm>
              <a:off x="3383900" y="4357300"/>
              <a:ext cx="30250" cy="10125"/>
            </a:xfrm>
            <a:custGeom>
              <a:avLst/>
              <a:gdLst/>
              <a:ahLst/>
              <a:cxnLst/>
              <a:rect l="l" t="t" r="r" b="b"/>
              <a:pathLst>
                <a:path w="1210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962" y="404"/>
                  </a:lnTo>
                  <a:cubicBezTo>
                    <a:pt x="1210" y="404"/>
                    <a:pt x="1210" y="1"/>
                    <a:pt x="9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49" name="Google Shape;13149;p24"/>
            <p:cNvSpPr/>
            <p:nvPr/>
          </p:nvSpPr>
          <p:spPr>
            <a:xfrm>
              <a:off x="3384850" y="4374325"/>
              <a:ext cx="28525" cy="10200"/>
            </a:xfrm>
            <a:custGeom>
              <a:avLst/>
              <a:gdLst/>
              <a:ahLst/>
              <a:cxnLst/>
              <a:rect l="l" t="t" r="r" b="b"/>
              <a:pathLst>
                <a:path w="1141" h="408" extrusionOk="0">
                  <a:moveTo>
                    <a:pt x="218" y="1"/>
                  </a:moveTo>
                  <a:cubicBezTo>
                    <a:pt x="1" y="1"/>
                    <a:pt x="1" y="407"/>
                    <a:pt x="218" y="407"/>
                  </a:cubicBezTo>
                  <a:cubicBezTo>
                    <a:pt x="226" y="407"/>
                    <a:pt x="233" y="407"/>
                    <a:pt x="241" y="406"/>
                  </a:cubicBezTo>
                  <a:lnTo>
                    <a:pt x="924" y="406"/>
                  </a:lnTo>
                  <a:cubicBezTo>
                    <a:pt x="1141" y="375"/>
                    <a:pt x="1141" y="33"/>
                    <a:pt x="924" y="2"/>
                  </a:cubicBezTo>
                  <a:lnTo>
                    <a:pt x="241" y="2"/>
                  </a:lnTo>
                  <a:cubicBezTo>
                    <a:pt x="233" y="1"/>
                    <a:pt x="226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0" name="Google Shape;13150;p24"/>
            <p:cNvSpPr/>
            <p:nvPr/>
          </p:nvSpPr>
          <p:spPr>
            <a:xfrm>
              <a:off x="3332425" y="4357125"/>
              <a:ext cx="35200" cy="32000"/>
            </a:xfrm>
            <a:custGeom>
              <a:avLst/>
              <a:gdLst/>
              <a:ahLst/>
              <a:cxnLst/>
              <a:rect l="l" t="t" r="r" b="b"/>
              <a:pathLst>
                <a:path w="1408" h="1280" extrusionOk="0">
                  <a:moveTo>
                    <a:pt x="1187" y="0"/>
                  </a:moveTo>
                  <a:cubicBezTo>
                    <a:pt x="1136" y="0"/>
                    <a:pt x="1082" y="23"/>
                    <a:pt x="1035" y="70"/>
                  </a:cubicBezTo>
                  <a:lnTo>
                    <a:pt x="756" y="349"/>
                  </a:lnTo>
                  <a:lnTo>
                    <a:pt x="446" y="70"/>
                  </a:lnTo>
                  <a:cubicBezTo>
                    <a:pt x="403" y="27"/>
                    <a:pt x="353" y="9"/>
                    <a:pt x="304" y="9"/>
                  </a:cubicBezTo>
                  <a:cubicBezTo>
                    <a:pt x="144" y="9"/>
                    <a:pt x="0" y="206"/>
                    <a:pt x="167" y="349"/>
                  </a:cubicBezTo>
                  <a:lnTo>
                    <a:pt x="446" y="659"/>
                  </a:lnTo>
                  <a:lnTo>
                    <a:pt x="167" y="938"/>
                  </a:lnTo>
                  <a:cubicBezTo>
                    <a:pt x="74" y="1032"/>
                    <a:pt x="74" y="1156"/>
                    <a:pt x="167" y="1249"/>
                  </a:cubicBezTo>
                  <a:cubicBezTo>
                    <a:pt x="198" y="1280"/>
                    <a:pt x="260" y="1280"/>
                    <a:pt x="291" y="1280"/>
                  </a:cubicBezTo>
                  <a:cubicBezTo>
                    <a:pt x="353" y="1280"/>
                    <a:pt x="415" y="1280"/>
                    <a:pt x="446" y="1249"/>
                  </a:cubicBezTo>
                  <a:lnTo>
                    <a:pt x="756" y="938"/>
                  </a:lnTo>
                  <a:lnTo>
                    <a:pt x="1035" y="1249"/>
                  </a:lnTo>
                  <a:cubicBezTo>
                    <a:pt x="1066" y="1280"/>
                    <a:pt x="1129" y="1280"/>
                    <a:pt x="1191" y="1280"/>
                  </a:cubicBezTo>
                  <a:cubicBezTo>
                    <a:pt x="1222" y="1280"/>
                    <a:pt x="1284" y="1280"/>
                    <a:pt x="1315" y="1249"/>
                  </a:cubicBezTo>
                  <a:cubicBezTo>
                    <a:pt x="1408" y="1156"/>
                    <a:pt x="1408" y="1032"/>
                    <a:pt x="1315" y="938"/>
                  </a:cubicBezTo>
                  <a:lnTo>
                    <a:pt x="1035" y="659"/>
                  </a:lnTo>
                  <a:lnTo>
                    <a:pt x="1315" y="349"/>
                  </a:lnTo>
                  <a:cubicBezTo>
                    <a:pt x="1408" y="256"/>
                    <a:pt x="1408" y="132"/>
                    <a:pt x="1315" y="70"/>
                  </a:cubicBezTo>
                  <a:cubicBezTo>
                    <a:pt x="1284" y="23"/>
                    <a:pt x="1237" y="0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1" name="Google Shape;13151;p24"/>
            <p:cNvSpPr/>
            <p:nvPr/>
          </p:nvSpPr>
          <p:spPr>
            <a:xfrm>
              <a:off x="3426550" y="4357125"/>
              <a:ext cx="34600" cy="32400"/>
            </a:xfrm>
            <a:custGeom>
              <a:avLst/>
              <a:gdLst/>
              <a:ahLst/>
              <a:cxnLst/>
              <a:rect l="l" t="t" r="r" b="b"/>
              <a:pathLst>
                <a:path w="1384" h="1296" extrusionOk="0">
                  <a:moveTo>
                    <a:pt x="217" y="0"/>
                  </a:moveTo>
                  <a:cubicBezTo>
                    <a:pt x="163" y="0"/>
                    <a:pt x="109" y="23"/>
                    <a:pt x="62" y="70"/>
                  </a:cubicBezTo>
                  <a:cubicBezTo>
                    <a:pt x="0" y="132"/>
                    <a:pt x="0" y="256"/>
                    <a:pt x="62" y="349"/>
                  </a:cubicBezTo>
                  <a:lnTo>
                    <a:pt x="372" y="659"/>
                  </a:lnTo>
                  <a:lnTo>
                    <a:pt x="62" y="938"/>
                  </a:lnTo>
                  <a:cubicBezTo>
                    <a:pt x="0" y="1032"/>
                    <a:pt x="0" y="1156"/>
                    <a:pt x="62" y="1249"/>
                  </a:cubicBezTo>
                  <a:cubicBezTo>
                    <a:pt x="124" y="1280"/>
                    <a:pt x="155" y="1280"/>
                    <a:pt x="217" y="1280"/>
                  </a:cubicBezTo>
                  <a:cubicBezTo>
                    <a:pt x="279" y="1280"/>
                    <a:pt x="310" y="1280"/>
                    <a:pt x="372" y="1249"/>
                  </a:cubicBezTo>
                  <a:lnTo>
                    <a:pt x="652" y="938"/>
                  </a:lnTo>
                  <a:lnTo>
                    <a:pt x="962" y="1249"/>
                  </a:lnTo>
                  <a:cubicBezTo>
                    <a:pt x="993" y="1280"/>
                    <a:pt x="1039" y="1295"/>
                    <a:pt x="1090" y="1295"/>
                  </a:cubicBezTo>
                  <a:cubicBezTo>
                    <a:pt x="1140" y="1295"/>
                    <a:pt x="1194" y="1280"/>
                    <a:pt x="1241" y="1249"/>
                  </a:cubicBezTo>
                  <a:cubicBezTo>
                    <a:pt x="1334" y="1156"/>
                    <a:pt x="1334" y="1032"/>
                    <a:pt x="1241" y="938"/>
                  </a:cubicBezTo>
                  <a:lnTo>
                    <a:pt x="962" y="659"/>
                  </a:lnTo>
                  <a:lnTo>
                    <a:pt x="1241" y="349"/>
                  </a:lnTo>
                  <a:cubicBezTo>
                    <a:pt x="1384" y="206"/>
                    <a:pt x="1253" y="9"/>
                    <a:pt x="1100" y="9"/>
                  </a:cubicBezTo>
                  <a:cubicBezTo>
                    <a:pt x="1053" y="9"/>
                    <a:pt x="1005" y="27"/>
                    <a:pt x="962" y="70"/>
                  </a:cubicBezTo>
                  <a:lnTo>
                    <a:pt x="652" y="349"/>
                  </a:lnTo>
                  <a:lnTo>
                    <a:pt x="372" y="70"/>
                  </a:lnTo>
                  <a:cubicBezTo>
                    <a:pt x="326" y="23"/>
                    <a:pt x="272" y="0"/>
                    <a:pt x="2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52" name="Google Shape;13152;p24"/>
          <p:cNvGrpSpPr/>
          <p:nvPr/>
        </p:nvGrpSpPr>
        <p:grpSpPr>
          <a:xfrm>
            <a:off x="4725464" y="4007800"/>
            <a:ext cx="349000" cy="284775"/>
            <a:chOff x="2443225" y="4202075"/>
            <a:chExt cx="349000" cy="284775"/>
          </a:xfrm>
        </p:grpSpPr>
        <p:sp>
          <p:nvSpPr>
            <p:cNvPr id="13153" name="Google Shape;13153;p24"/>
            <p:cNvSpPr/>
            <p:nvPr/>
          </p:nvSpPr>
          <p:spPr>
            <a:xfrm>
              <a:off x="2443225" y="4202075"/>
              <a:ext cx="349000" cy="284775"/>
            </a:xfrm>
            <a:custGeom>
              <a:avLst/>
              <a:gdLst/>
              <a:ahLst/>
              <a:cxnLst/>
              <a:rect l="l" t="t" r="r" b="b"/>
              <a:pathLst>
                <a:path w="13960" h="11391" extrusionOk="0">
                  <a:moveTo>
                    <a:pt x="8283" y="9436"/>
                  </a:moveTo>
                  <a:lnTo>
                    <a:pt x="8500" y="10987"/>
                  </a:lnTo>
                  <a:lnTo>
                    <a:pt x="5491" y="10987"/>
                  </a:lnTo>
                  <a:lnTo>
                    <a:pt x="5708" y="9436"/>
                  </a:lnTo>
                  <a:close/>
                  <a:moveTo>
                    <a:pt x="3873" y="1"/>
                  </a:moveTo>
                  <a:cubicBezTo>
                    <a:pt x="3699" y="1"/>
                    <a:pt x="3704" y="411"/>
                    <a:pt x="3890" y="411"/>
                  </a:cubicBezTo>
                  <a:cubicBezTo>
                    <a:pt x="3896" y="411"/>
                    <a:pt x="3903" y="410"/>
                    <a:pt x="3909" y="409"/>
                  </a:cubicBezTo>
                  <a:lnTo>
                    <a:pt x="13215" y="409"/>
                  </a:lnTo>
                  <a:cubicBezTo>
                    <a:pt x="13401" y="409"/>
                    <a:pt x="13556" y="533"/>
                    <a:pt x="13556" y="751"/>
                  </a:cubicBezTo>
                  <a:lnTo>
                    <a:pt x="13556" y="7544"/>
                  </a:lnTo>
                  <a:lnTo>
                    <a:pt x="10454" y="7544"/>
                  </a:lnTo>
                  <a:cubicBezTo>
                    <a:pt x="10441" y="7540"/>
                    <a:pt x="10429" y="7539"/>
                    <a:pt x="10417" y="7539"/>
                  </a:cubicBezTo>
                  <a:cubicBezTo>
                    <a:pt x="10224" y="7539"/>
                    <a:pt x="10219" y="7957"/>
                    <a:pt x="10401" y="7957"/>
                  </a:cubicBezTo>
                  <a:cubicBezTo>
                    <a:pt x="10417" y="7957"/>
                    <a:pt x="10435" y="7954"/>
                    <a:pt x="10454" y="7947"/>
                  </a:cubicBezTo>
                  <a:lnTo>
                    <a:pt x="13556" y="7947"/>
                  </a:lnTo>
                  <a:lnTo>
                    <a:pt x="13556" y="8660"/>
                  </a:lnTo>
                  <a:cubicBezTo>
                    <a:pt x="13556" y="8847"/>
                    <a:pt x="13401" y="9002"/>
                    <a:pt x="13215" y="9002"/>
                  </a:cubicBezTo>
                  <a:lnTo>
                    <a:pt x="776" y="9002"/>
                  </a:lnTo>
                  <a:cubicBezTo>
                    <a:pt x="590" y="9002"/>
                    <a:pt x="435" y="8847"/>
                    <a:pt x="435" y="8660"/>
                  </a:cubicBezTo>
                  <a:lnTo>
                    <a:pt x="435" y="7947"/>
                  </a:lnTo>
                  <a:lnTo>
                    <a:pt x="9679" y="7947"/>
                  </a:lnTo>
                  <a:cubicBezTo>
                    <a:pt x="9695" y="7954"/>
                    <a:pt x="9711" y="7957"/>
                    <a:pt x="9725" y="7957"/>
                  </a:cubicBezTo>
                  <a:cubicBezTo>
                    <a:pt x="9885" y="7957"/>
                    <a:pt x="9880" y="7539"/>
                    <a:pt x="9711" y="7539"/>
                  </a:cubicBezTo>
                  <a:cubicBezTo>
                    <a:pt x="9701" y="7539"/>
                    <a:pt x="9690" y="7540"/>
                    <a:pt x="9679" y="7544"/>
                  </a:cubicBezTo>
                  <a:lnTo>
                    <a:pt x="435" y="7544"/>
                  </a:lnTo>
                  <a:lnTo>
                    <a:pt x="435" y="751"/>
                  </a:lnTo>
                  <a:cubicBezTo>
                    <a:pt x="435" y="564"/>
                    <a:pt x="559" y="409"/>
                    <a:pt x="776" y="409"/>
                  </a:cubicBezTo>
                  <a:lnTo>
                    <a:pt x="3103" y="409"/>
                  </a:lnTo>
                  <a:cubicBezTo>
                    <a:pt x="3110" y="410"/>
                    <a:pt x="3116" y="411"/>
                    <a:pt x="3123" y="411"/>
                  </a:cubicBezTo>
                  <a:cubicBezTo>
                    <a:pt x="3313" y="411"/>
                    <a:pt x="3313" y="5"/>
                    <a:pt x="3123" y="5"/>
                  </a:cubicBezTo>
                  <a:cubicBezTo>
                    <a:pt x="3116" y="5"/>
                    <a:pt x="3110" y="5"/>
                    <a:pt x="3103" y="6"/>
                  </a:cubicBezTo>
                  <a:lnTo>
                    <a:pt x="776" y="6"/>
                  </a:lnTo>
                  <a:cubicBezTo>
                    <a:pt x="342" y="6"/>
                    <a:pt x="1" y="316"/>
                    <a:pt x="1" y="751"/>
                  </a:cubicBezTo>
                  <a:lnTo>
                    <a:pt x="1" y="8691"/>
                  </a:lnTo>
                  <a:cubicBezTo>
                    <a:pt x="1" y="9095"/>
                    <a:pt x="342" y="9436"/>
                    <a:pt x="776" y="9436"/>
                  </a:cubicBezTo>
                  <a:lnTo>
                    <a:pt x="5305" y="9436"/>
                  </a:lnTo>
                  <a:lnTo>
                    <a:pt x="5088" y="10987"/>
                  </a:lnTo>
                  <a:lnTo>
                    <a:pt x="4405" y="10987"/>
                  </a:lnTo>
                  <a:cubicBezTo>
                    <a:pt x="4126" y="10987"/>
                    <a:pt x="4126" y="11390"/>
                    <a:pt x="4405" y="11390"/>
                  </a:cubicBezTo>
                  <a:lnTo>
                    <a:pt x="9586" y="11390"/>
                  </a:lnTo>
                  <a:cubicBezTo>
                    <a:pt x="9834" y="11390"/>
                    <a:pt x="9834" y="10987"/>
                    <a:pt x="9586" y="10987"/>
                  </a:cubicBezTo>
                  <a:lnTo>
                    <a:pt x="8903" y="10987"/>
                  </a:lnTo>
                  <a:lnTo>
                    <a:pt x="8686" y="9436"/>
                  </a:lnTo>
                  <a:lnTo>
                    <a:pt x="13215" y="9436"/>
                  </a:lnTo>
                  <a:cubicBezTo>
                    <a:pt x="13618" y="9436"/>
                    <a:pt x="13959" y="9095"/>
                    <a:pt x="13959" y="8691"/>
                  </a:cubicBezTo>
                  <a:lnTo>
                    <a:pt x="13959" y="751"/>
                  </a:lnTo>
                  <a:cubicBezTo>
                    <a:pt x="13959" y="335"/>
                    <a:pt x="13646" y="4"/>
                    <a:pt x="13266" y="4"/>
                  </a:cubicBezTo>
                  <a:cubicBezTo>
                    <a:pt x="13249" y="4"/>
                    <a:pt x="13232" y="5"/>
                    <a:pt x="13215" y="6"/>
                  </a:cubicBezTo>
                  <a:lnTo>
                    <a:pt x="3909" y="6"/>
                  </a:lnTo>
                  <a:cubicBezTo>
                    <a:pt x="3896" y="2"/>
                    <a:pt x="3884" y="1"/>
                    <a:pt x="38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4" name="Google Shape;13154;p24"/>
            <p:cNvSpPr/>
            <p:nvPr/>
          </p:nvSpPr>
          <p:spPr>
            <a:xfrm>
              <a:off x="2617725" y="4232450"/>
              <a:ext cx="10875" cy="139625"/>
            </a:xfrm>
            <a:custGeom>
              <a:avLst/>
              <a:gdLst/>
              <a:ahLst/>
              <a:cxnLst/>
              <a:rect l="l" t="t" r="r" b="b"/>
              <a:pathLst>
                <a:path w="435" h="5585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lnTo>
                    <a:pt x="0" y="5367"/>
                  </a:lnTo>
                  <a:cubicBezTo>
                    <a:pt x="0" y="5491"/>
                    <a:pt x="93" y="5584"/>
                    <a:pt x="217" y="5584"/>
                  </a:cubicBezTo>
                  <a:cubicBezTo>
                    <a:pt x="341" y="5584"/>
                    <a:pt x="434" y="5491"/>
                    <a:pt x="434" y="5367"/>
                  </a:cubicBezTo>
                  <a:lnTo>
                    <a:pt x="434" y="187"/>
                  </a:lnTo>
                  <a:cubicBezTo>
                    <a:pt x="434" y="94"/>
                    <a:pt x="341" y="1"/>
                    <a:pt x="2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5" name="Google Shape;13155;p24"/>
            <p:cNvSpPr/>
            <p:nvPr/>
          </p:nvSpPr>
          <p:spPr>
            <a:xfrm>
              <a:off x="2477350" y="4239450"/>
              <a:ext cx="125650" cy="125650"/>
            </a:xfrm>
            <a:custGeom>
              <a:avLst/>
              <a:gdLst/>
              <a:ahLst/>
              <a:cxnLst/>
              <a:rect l="l" t="t" r="r" b="b"/>
              <a:pathLst>
                <a:path w="5026" h="5026" extrusionOk="0">
                  <a:moveTo>
                    <a:pt x="2513" y="3777"/>
                  </a:moveTo>
                  <a:cubicBezTo>
                    <a:pt x="3017" y="3777"/>
                    <a:pt x="3521" y="4048"/>
                    <a:pt x="3754" y="4591"/>
                  </a:cubicBezTo>
                  <a:lnTo>
                    <a:pt x="1272" y="4591"/>
                  </a:lnTo>
                  <a:cubicBezTo>
                    <a:pt x="1505" y="4048"/>
                    <a:pt x="2009" y="3777"/>
                    <a:pt x="2513" y="3777"/>
                  </a:cubicBezTo>
                  <a:close/>
                  <a:moveTo>
                    <a:pt x="4622" y="403"/>
                  </a:moveTo>
                  <a:lnTo>
                    <a:pt x="4622" y="4591"/>
                  </a:lnTo>
                  <a:lnTo>
                    <a:pt x="4188" y="4591"/>
                  </a:lnTo>
                  <a:cubicBezTo>
                    <a:pt x="4095" y="4281"/>
                    <a:pt x="3878" y="4001"/>
                    <a:pt x="3630" y="3784"/>
                  </a:cubicBezTo>
                  <a:cubicBezTo>
                    <a:pt x="3304" y="3505"/>
                    <a:pt x="2909" y="3366"/>
                    <a:pt x="2513" y="3366"/>
                  </a:cubicBezTo>
                  <a:cubicBezTo>
                    <a:pt x="2118" y="3366"/>
                    <a:pt x="1722" y="3505"/>
                    <a:pt x="1396" y="3784"/>
                  </a:cubicBezTo>
                  <a:cubicBezTo>
                    <a:pt x="1117" y="4001"/>
                    <a:pt x="931" y="4281"/>
                    <a:pt x="807" y="4591"/>
                  </a:cubicBezTo>
                  <a:lnTo>
                    <a:pt x="404" y="4591"/>
                  </a:lnTo>
                  <a:lnTo>
                    <a:pt x="404" y="403"/>
                  </a:lnTo>
                  <a:close/>
                  <a:moveTo>
                    <a:pt x="404" y="0"/>
                  </a:moveTo>
                  <a:cubicBezTo>
                    <a:pt x="187" y="0"/>
                    <a:pt x="1" y="155"/>
                    <a:pt x="1" y="372"/>
                  </a:cubicBezTo>
                  <a:lnTo>
                    <a:pt x="1" y="4622"/>
                  </a:lnTo>
                  <a:cubicBezTo>
                    <a:pt x="1" y="4839"/>
                    <a:pt x="187" y="5025"/>
                    <a:pt x="404" y="5025"/>
                  </a:cubicBezTo>
                  <a:lnTo>
                    <a:pt x="4622" y="5025"/>
                  </a:lnTo>
                  <a:cubicBezTo>
                    <a:pt x="4840" y="5025"/>
                    <a:pt x="5026" y="4839"/>
                    <a:pt x="5026" y="4622"/>
                  </a:cubicBezTo>
                  <a:lnTo>
                    <a:pt x="5026" y="372"/>
                  </a:lnTo>
                  <a:cubicBezTo>
                    <a:pt x="5026" y="155"/>
                    <a:pt x="4840" y="0"/>
                    <a:pt x="46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6" name="Google Shape;13156;p24"/>
            <p:cNvSpPr/>
            <p:nvPr/>
          </p:nvSpPr>
          <p:spPr>
            <a:xfrm>
              <a:off x="2516125" y="4258825"/>
              <a:ext cx="46550" cy="56625"/>
            </a:xfrm>
            <a:custGeom>
              <a:avLst/>
              <a:gdLst/>
              <a:ahLst/>
              <a:cxnLst/>
              <a:rect l="l" t="t" r="r" b="b"/>
              <a:pathLst>
                <a:path w="1862" h="2265" extrusionOk="0">
                  <a:moveTo>
                    <a:pt x="962" y="435"/>
                  </a:moveTo>
                  <a:cubicBezTo>
                    <a:pt x="1210" y="435"/>
                    <a:pt x="1427" y="745"/>
                    <a:pt x="1427" y="1148"/>
                  </a:cubicBezTo>
                  <a:cubicBezTo>
                    <a:pt x="1427" y="1520"/>
                    <a:pt x="1210" y="1862"/>
                    <a:pt x="962" y="1862"/>
                  </a:cubicBezTo>
                  <a:cubicBezTo>
                    <a:pt x="683" y="1862"/>
                    <a:pt x="466" y="1520"/>
                    <a:pt x="466" y="1148"/>
                  </a:cubicBezTo>
                  <a:cubicBezTo>
                    <a:pt x="466" y="745"/>
                    <a:pt x="683" y="435"/>
                    <a:pt x="962" y="435"/>
                  </a:cubicBezTo>
                  <a:close/>
                  <a:moveTo>
                    <a:pt x="962" y="0"/>
                  </a:moveTo>
                  <a:cubicBezTo>
                    <a:pt x="404" y="94"/>
                    <a:pt x="0" y="590"/>
                    <a:pt x="63" y="1148"/>
                  </a:cubicBezTo>
                  <a:cubicBezTo>
                    <a:pt x="63" y="1769"/>
                    <a:pt x="466" y="2265"/>
                    <a:pt x="962" y="2265"/>
                  </a:cubicBezTo>
                  <a:cubicBezTo>
                    <a:pt x="1458" y="2265"/>
                    <a:pt x="1862" y="1769"/>
                    <a:pt x="1862" y="1148"/>
                  </a:cubicBezTo>
                  <a:cubicBezTo>
                    <a:pt x="1862" y="528"/>
                    <a:pt x="1458" y="0"/>
                    <a:pt x="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7" name="Google Shape;13157;p24"/>
            <p:cNvSpPr/>
            <p:nvPr/>
          </p:nvSpPr>
          <p:spPr>
            <a:xfrm>
              <a:off x="2651050" y="4236225"/>
              <a:ext cx="108600" cy="31925"/>
            </a:xfrm>
            <a:custGeom>
              <a:avLst/>
              <a:gdLst/>
              <a:ahLst/>
              <a:cxnLst/>
              <a:rect l="l" t="t" r="r" b="b"/>
              <a:pathLst>
                <a:path w="4344" h="1277" extrusionOk="0">
                  <a:moveTo>
                    <a:pt x="3940" y="408"/>
                  </a:moveTo>
                  <a:lnTo>
                    <a:pt x="3940" y="842"/>
                  </a:lnTo>
                  <a:lnTo>
                    <a:pt x="404" y="842"/>
                  </a:lnTo>
                  <a:lnTo>
                    <a:pt x="404" y="408"/>
                  </a:lnTo>
                  <a:close/>
                  <a:moveTo>
                    <a:pt x="295" y="1"/>
                  </a:moveTo>
                  <a:cubicBezTo>
                    <a:pt x="130" y="1"/>
                    <a:pt x="1" y="148"/>
                    <a:pt x="1" y="346"/>
                  </a:cubicBezTo>
                  <a:lnTo>
                    <a:pt x="1" y="935"/>
                  </a:lnTo>
                  <a:cubicBezTo>
                    <a:pt x="1" y="1122"/>
                    <a:pt x="156" y="1277"/>
                    <a:pt x="342" y="1277"/>
                  </a:cubicBezTo>
                  <a:lnTo>
                    <a:pt x="4002" y="1277"/>
                  </a:lnTo>
                  <a:cubicBezTo>
                    <a:pt x="4188" y="1246"/>
                    <a:pt x="4344" y="1122"/>
                    <a:pt x="4344" y="935"/>
                  </a:cubicBezTo>
                  <a:lnTo>
                    <a:pt x="4344" y="346"/>
                  </a:lnTo>
                  <a:cubicBezTo>
                    <a:pt x="4344" y="129"/>
                    <a:pt x="4188" y="5"/>
                    <a:pt x="4002" y="5"/>
                  </a:cubicBezTo>
                  <a:lnTo>
                    <a:pt x="342" y="5"/>
                  </a:lnTo>
                  <a:cubicBezTo>
                    <a:pt x="326" y="2"/>
                    <a:pt x="310" y="1"/>
                    <a:pt x="2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8" name="Google Shape;13158;p24"/>
            <p:cNvSpPr/>
            <p:nvPr/>
          </p:nvSpPr>
          <p:spPr>
            <a:xfrm>
              <a:off x="2651050" y="4285200"/>
              <a:ext cx="108600" cy="31800"/>
            </a:xfrm>
            <a:custGeom>
              <a:avLst/>
              <a:gdLst/>
              <a:ahLst/>
              <a:cxnLst/>
              <a:rect l="l" t="t" r="r" b="b"/>
              <a:pathLst>
                <a:path w="4344" h="1272" extrusionOk="0">
                  <a:moveTo>
                    <a:pt x="3940" y="403"/>
                  </a:moveTo>
                  <a:lnTo>
                    <a:pt x="3940" y="869"/>
                  </a:lnTo>
                  <a:lnTo>
                    <a:pt x="404" y="869"/>
                  </a:lnTo>
                  <a:lnTo>
                    <a:pt x="404" y="403"/>
                  </a:lnTo>
                  <a:close/>
                  <a:moveTo>
                    <a:pt x="342" y="0"/>
                  </a:moveTo>
                  <a:cubicBezTo>
                    <a:pt x="156" y="0"/>
                    <a:pt x="1" y="155"/>
                    <a:pt x="1" y="341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1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59" name="Google Shape;13159;p24"/>
            <p:cNvSpPr/>
            <p:nvPr/>
          </p:nvSpPr>
          <p:spPr>
            <a:xfrm>
              <a:off x="2651050" y="4334050"/>
              <a:ext cx="108600" cy="31825"/>
            </a:xfrm>
            <a:custGeom>
              <a:avLst/>
              <a:gdLst/>
              <a:ahLst/>
              <a:cxnLst/>
              <a:rect l="l" t="t" r="r" b="b"/>
              <a:pathLst>
                <a:path w="4344" h="1273" extrusionOk="0">
                  <a:moveTo>
                    <a:pt x="3940" y="404"/>
                  </a:moveTo>
                  <a:lnTo>
                    <a:pt x="3940" y="838"/>
                  </a:lnTo>
                  <a:lnTo>
                    <a:pt x="404" y="838"/>
                  </a:lnTo>
                  <a:lnTo>
                    <a:pt x="404" y="404"/>
                  </a:lnTo>
                  <a:close/>
                  <a:moveTo>
                    <a:pt x="342" y="0"/>
                  </a:moveTo>
                  <a:cubicBezTo>
                    <a:pt x="156" y="0"/>
                    <a:pt x="1" y="124"/>
                    <a:pt x="1" y="342"/>
                  </a:cubicBezTo>
                  <a:lnTo>
                    <a:pt x="1" y="931"/>
                  </a:lnTo>
                  <a:cubicBezTo>
                    <a:pt x="1" y="1117"/>
                    <a:pt x="156" y="1272"/>
                    <a:pt x="342" y="1272"/>
                  </a:cubicBezTo>
                  <a:lnTo>
                    <a:pt x="4002" y="1272"/>
                  </a:lnTo>
                  <a:cubicBezTo>
                    <a:pt x="4188" y="1272"/>
                    <a:pt x="4344" y="1117"/>
                    <a:pt x="4344" y="931"/>
                  </a:cubicBezTo>
                  <a:lnTo>
                    <a:pt x="4344" y="342"/>
                  </a:lnTo>
                  <a:cubicBezTo>
                    <a:pt x="4344" y="155"/>
                    <a:pt x="4188" y="0"/>
                    <a:pt x="40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0" name="Google Shape;13160;p24"/>
          <p:cNvGrpSpPr/>
          <p:nvPr/>
        </p:nvGrpSpPr>
        <p:grpSpPr>
          <a:xfrm>
            <a:off x="5508379" y="3996625"/>
            <a:ext cx="349000" cy="307125"/>
            <a:chOff x="1681700" y="4191350"/>
            <a:chExt cx="349000" cy="307125"/>
          </a:xfrm>
        </p:grpSpPr>
        <p:sp>
          <p:nvSpPr>
            <p:cNvPr id="13161" name="Google Shape;13161;p24"/>
            <p:cNvSpPr/>
            <p:nvPr/>
          </p:nvSpPr>
          <p:spPr>
            <a:xfrm>
              <a:off x="1849750" y="4215400"/>
              <a:ext cx="11125" cy="7550"/>
            </a:xfrm>
            <a:custGeom>
              <a:avLst/>
              <a:gdLst/>
              <a:ahLst/>
              <a:cxnLst/>
              <a:rect l="l" t="t" r="r" b="b"/>
              <a:pathLst>
                <a:path w="445" h="302" extrusionOk="0">
                  <a:moveTo>
                    <a:pt x="258" y="0"/>
                  </a:moveTo>
                  <a:cubicBezTo>
                    <a:pt x="0" y="0"/>
                    <a:pt x="238" y="301"/>
                    <a:pt x="370" y="301"/>
                  </a:cubicBezTo>
                  <a:cubicBezTo>
                    <a:pt x="413" y="301"/>
                    <a:pt x="444" y="270"/>
                    <a:pt x="444" y="187"/>
                  </a:cubicBezTo>
                  <a:cubicBezTo>
                    <a:pt x="444" y="62"/>
                    <a:pt x="351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2" name="Google Shape;13162;p24"/>
            <p:cNvSpPr/>
            <p:nvPr/>
          </p:nvSpPr>
          <p:spPr>
            <a:xfrm>
              <a:off x="1681700" y="4191350"/>
              <a:ext cx="349000" cy="307125"/>
            </a:xfrm>
            <a:custGeom>
              <a:avLst/>
              <a:gdLst/>
              <a:ahLst/>
              <a:cxnLst/>
              <a:rect l="l" t="t" r="r" b="b"/>
              <a:pathLst>
                <a:path w="13960" h="12285" extrusionOk="0">
                  <a:moveTo>
                    <a:pt x="6980" y="404"/>
                  </a:moveTo>
                  <a:cubicBezTo>
                    <a:pt x="7662" y="404"/>
                    <a:pt x="8004" y="1211"/>
                    <a:pt x="7507" y="1707"/>
                  </a:cubicBezTo>
                  <a:cubicBezTo>
                    <a:pt x="7355" y="1870"/>
                    <a:pt x="7162" y="1942"/>
                    <a:pt x="6972" y="1942"/>
                  </a:cubicBezTo>
                  <a:cubicBezTo>
                    <a:pt x="6583" y="1942"/>
                    <a:pt x="6205" y="1638"/>
                    <a:pt x="6205" y="1180"/>
                  </a:cubicBezTo>
                  <a:cubicBezTo>
                    <a:pt x="6205" y="745"/>
                    <a:pt x="6546" y="404"/>
                    <a:pt x="6980" y="404"/>
                  </a:cubicBezTo>
                  <a:close/>
                  <a:moveTo>
                    <a:pt x="7662" y="2110"/>
                  </a:moveTo>
                  <a:lnTo>
                    <a:pt x="7756" y="2606"/>
                  </a:lnTo>
                  <a:lnTo>
                    <a:pt x="6205" y="2606"/>
                  </a:lnTo>
                  <a:lnTo>
                    <a:pt x="6298" y="2110"/>
                  </a:lnTo>
                  <a:cubicBezTo>
                    <a:pt x="6499" y="2250"/>
                    <a:pt x="6740" y="2319"/>
                    <a:pt x="6980" y="2319"/>
                  </a:cubicBezTo>
                  <a:cubicBezTo>
                    <a:pt x="7220" y="2319"/>
                    <a:pt x="7461" y="2250"/>
                    <a:pt x="7662" y="2110"/>
                  </a:cubicBezTo>
                  <a:close/>
                  <a:moveTo>
                    <a:pt x="12284" y="8686"/>
                  </a:moveTo>
                  <a:lnTo>
                    <a:pt x="12284" y="9120"/>
                  </a:lnTo>
                  <a:cubicBezTo>
                    <a:pt x="12284" y="9307"/>
                    <a:pt x="12129" y="9462"/>
                    <a:pt x="11943" y="9462"/>
                  </a:cubicBezTo>
                  <a:lnTo>
                    <a:pt x="2048" y="9462"/>
                  </a:lnTo>
                  <a:cubicBezTo>
                    <a:pt x="1831" y="9462"/>
                    <a:pt x="1707" y="9307"/>
                    <a:pt x="1707" y="9120"/>
                  </a:cubicBezTo>
                  <a:lnTo>
                    <a:pt x="1707" y="8686"/>
                  </a:lnTo>
                  <a:close/>
                  <a:moveTo>
                    <a:pt x="8004" y="9865"/>
                  </a:moveTo>
                  <a:lnTo>
                    <a:pt x="8159" y="11075"/>
                  </a:lnTo>
                  <a:lnTo>
                    <a:pt x="5801" y="11075"/>
                  </a:lnTo>
                  <a:lnTo>
                    <a:pt x="5956" y="9865"/>
                  </a:lnTo>
                  <a:close/>
                  <a:moveTo>
                    <a:pt x="6980" y="1"/>
                  </a:moveTo>
                  <a:cubicBezTo>
                    <a:pt x="6111" y="1"/>
                    <a:pt x="5553" y="962"/>
                    <a:pt x="5956" y="1738"/>
                  </a:cubicBezTo>
                  <a:lnTo>
                    <a:pt x="5770" y="2606"/>
                  </a:lnTo>
                  <a:lnTo>
                    <a:pt x="4778" y="2606"/>
                  </a:lnTo>
                  <a:cubicBezTo>
                    <a:pt x="4530" y="2606"/>
                    <a:pt x="4530" y="3010"/>
                    <a:pt x="4778" y="3010"/>
                  </a:cubicBezTo>
                  <a:lnTo>
                    <a:pt x="11912" y="3010"/>
                  </a:lnTo>
                  <a:cubicBezTo>
                    <a:pt x="12098" y="3010"/>
                    <a:pt x="12253" y="3165"/>
                    <a:pt x="12253" y="3351"/>
                  </a:cubicBezTo>
                  <a:lnTo>
                    <a:pt x="12253" y="8283"/>
                  </a:lnTo>
                  <a:lnTo>
                    <a:pt x="1707" y="8283"/>
                  </a:lnTo>
                  <a:lnTo>
                    <a:pt x="1707" y="3351"/>
                  </a:lnTo>
                  <a:cubicBezTo>
                    <a:pt x="1707" y="3165"/>
                    <a:pt x="1831" y="3010"/>
                    <a:pt x="2048" y="3010"/>
                  </a:cubicBezTo>
                  <a:lnTo>
                    <a:pt x="3971" y="3010"/>
                  </a:lnTo>
                  <a:cubicBezTo>
                    <a:pt x="4250" y="3010"/>
                    <a:pt x="4250" y="2606"/>
                    <a:pt x="3971" y="2606"/>
                  </a:cubicBezTo>
                  <a:lnTo>
                    <a:pt x="2048" y="2606"/>
                  </a:lnTo>
                  <a:cubicBezTo>
                    <a:pt x="1614" y="2606"/>
                    <a:pt x="1272" y="2917"/>
                    <a:pt x="1272" y="3351"/>
                  </a:cubicBezTo>
                  <a:lnTo>
                    <a:pt x="1272" y="9120"/>
                  </a:lnTo>
                  <a:cubicBezTo>
                    <a:pt x="1272" y="9524"/>
                    <a:pt x="1614" y="9865"/>
                    <a:pt x="2048" y="9865"/>
                  </a:cubicBezTo>
                  <a:lnTo>
                    <a:pt x="5553" y="9865"/>
                  </a:lnTo>
                  <a:lnTo>
                    <a:pt x="5367" y="11075"/>
                  </a:lnTo>
                  <a:lnTo>
                    <a:pt x="342" y="11075"/>
                  </a:lnTo>
                  <a:cubicBezTo>
                    <a:pt x="156" y="11075"/>
                    <a:pt x="1" y="11230"/>
                    <a:pt x="1" y="11416"/>
                  </a:cubicBezTo>
                  <a:lnTo>
                    <a:pt x="1" y="11943"/>
                  </a:lnTo>
                  <a:cubicBezTo>
                    <a:pt x="1" y="12129"/>
                    <a:pt x="156" y="12284"/>
                    <a:pt x="342" y="12284"/>
                  </a:cubicBezTo>
                  <a:lnTo>
                    <a:pt x="10454" y="12284"/>
                  </a:lnTo>
                  <a:cubicBezTo>
                    <a:pt x="10578" y="12284"/>
                    <a:pt x="10671" y="12191"/>
                    <a:pt x="10671" y="12067"/>
                  </a:cubicBezTo>
                  <a:cubicBezTo>
                    <a:pt x="10671" y="11974"/>
                    <a:pt x="10578" y="11881"/>
                    <a:pt x="10454" y="11881"/>
                  </a:cubicBezTo>
                  <a:lnTo>
                    <a:pt x="373" y="11881"/>
                  </a:lnTo>
                  <a:lnTo>
                    <a:pt x="373" y="11478"/>
                  </a:lnTo>
                  <a:lnTo>
                    <a:pt x="13525" y="11478"/>
                  </a:lnTo>
                  <a:lnTo>
                    <a:pt x="13525" y="11881"/>
                  </a:lnTo>
                  <a:lnTo>
                    <a:pt x="11261" y="11881"/>
                  </a:lnTo>
                  <a:cubicBezTo>
                    <a:pt x="11168" y="11881"/>
                    <a:pt x="11075" y="11974"/>
                    <a:pt x="11075" y="12067"/>
                  </a:cubicBezTo>
                  <a:cubicBezTo>
                    <a:pt x="11075" y="12191"/>
                    <a:pt x="11168" y="12284"/>
                    <a:pt x="11261" y="12284"/>
                  </a:cubicBezTo>
                  <a:lnTo>
                    <a:pt x="13587" y="12284"/>
                  </a:lnTo>
                  <a:cubicBezTo>
                    <a:pt x="13804" y="12284"/>
                    <a:pt x="13959" y="12129"/>
                    <a:pt x="13959" y="11943"/>
                  </a:cubicBezTo>
                  <a:lnTo>
                    <a:pt x="13959" y="11416"/>
                  </a:lnTo>
                  <a:cubicBezTo>
                    <a:pt x="13959" y="11230"/>
                    <a:pt x="13804" y="11075"/>
                    <a:pt x="13587" y="11075"/>
                  </a:cubicBezTo>
                  <a:lnTo>
                    <a:pt x="8562" y="11075"/>
                  </a:lnTo>
                  <a:lnTo>
                    <a:pt x="8407" y="9865"/>
                  </a:lnTo>
                  <a:lnTo>
                    <a:pt x="11912" y="9865"/>
                  </a:lnTo>
                  <a:cubicBezTo>
                    <a:pt x="12315" y="9865"/>
                    <a:pt x="12657" y="9524"/>
                    <a:pt x="12657" y="9120"/>
                  </a:cubicBezTo>
                  <a:lnTo>
                    <a:pt x="12657" y="3351"/>
                  </a:lnTo>
                  <a:cubicBezTo>
                    <a:pt x="12657" y="2917"/>
                    <a:pt x="12315" y="2606"/>
                    <a:pt x="11912" y="2606"/>
                  </a:cubicBezTo>
                  <a:lnTo>
                    <a:pt x="8190" y="2606"/>
                  </a:lnTo>
                  <a:lnTo>
                    <a:pt x="8004" y="1738"/>
                  </a:lnTo>
                  <a:cubicBezTo>
                    <a:pt x="8407" y="962"/>
                    <a:pt x="7849" y="1"/>
                    <a:pt x="69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3" name="Google Shape;13163;p24"/>
            <p:cNvSpPr/>
            <p:nvPr/>
          </p:nvSpPr>
          <p:spPr>
            <a:xfrm>
              <a:off x="1742200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19"/>
                    <a:pt x="2761" y="3598"/>
                  </a:cubicBezTo>
                  <a:lnTo>
                    <a:pt x="1241" y="3598"/>
                  </a:lnTo>
                  <a:cubicBezTo>
                    <a:pt x="1272" y="3319"/>
                    <a:pt x="1489" y="3133"/>
                    <a:pt x="1768" y="3133"/>
                  </a:cubicBezTo>
                  <a:close/>
                  <a:moveTo>
                    <a:pt x="3567" y="434"/>
                  </a:moveTo>
                  <a:lnTo>
                    <a:pt x="3567" y="3598"/>
                  </a:lnTo>
                  <a:lnTo>
                    <a:pt x="3164" y="3598"/>
                  </a:lnTo>
                  <a:cubicBezTo>
                    <a:pt x="3134" y="3120"/>
                    <a:pt x="2759" y="2728"/>
                    <a:pt x="2287" y="2728"/>
                  </a:cubicBezTo>
                  <a:cubicBezTo>
                    <a:pt x="2269" y="2728"/>
                    <a:pt x="2252" y="2729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02"/>
                    <a:pt x="838" y="3598"/>
                  </a:cubicBezTo>
                  <a:lnTo>
                    <a:pt x="403" y="3598"/>
                  </a:lnTo>
                  <a:lnTo>
                    <a:pt x="403" y="434"/>
                  </a:lnTo>
                  <a:close/>
                  <a:moveTo>
                    <a:pt x="403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3" y="4002"/>
                  </a:cubicBezTo>
                  <a:lnTo>
                    <a:pt x="3598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4" name="Google Shape;13164;p24"/>
            <p:cNvSpPr/>
            <p:nvPr/>
          </p:nvSpPr>
          <p:spPr>
            <a:xfrm>
              <a:off x="1774775" y="4301775"/>
              <a:ext cx="48650" cy="40500"/>
            </a:xfrm>
            <a:custGeom>
              <a:avLst/>
              <a:gdLst/>
              <a:ahLst/>
              <a:cxnLst/>
              <a:rect l="l" t="t" r="r" b="b"/>
              <a:pathLst>
                <a:path w="1946" h="1620" extrusionOk="0">
                  <a:moveTo>
                    <a:pt x="682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2" y="1198"/>
                  </a:cubicBezTo>
                  <a:cubicBezTo>
                    <a:pt x="589" y="1198"/>
                    <a:pt x="465" y="1043"/>
                    <a:pt x="465" y="826"/>
                  </a:cubicBezTo>
                  <a:cubicBezTo>
                    <a:pt x="465" y="578"/>
                    <a:pt x="589" y="423"/>
                    <a:pt x="682" y="423"/>
                  </a:cubicBezTo>
                  <a:close/>
                  <a:moveTo>
                    <a:pt x="875" y="1"/>
                  </a:moveTo>
                  <a:cubicBezTo>
                    <a:pt x="455" y="1"/>
                    <a:pt x="42" y="321"/>
                    <a:pt x="62" y="826"/>
                  </a:cubicBezTo>
                  <a:cubicBezTo>
                    <a:pt x="0" y="1198"/>
                    <a:pt x="279" y="1571"/>
                    <a:pt x="682" y="1602"/>
                  </a:cubicBezTo>
                  <a:cubicBezTo>
                    <a:pt x="742" y="1614"/>
                    <a:pt x="800" y="1620"/>
                    <a:pt x="857" y="1620"/>
                  </a:cubicBezTo>
                  <a:cubicBezTo>
                    <a:pt x="1509" y="1620"/>
                    <a:pt x="1946" y="841"/>
                    <a:pt x="1489" y="299"/>
                  </a:cubicBezTo>
                  <a:cubicBezTo>
                    <a:pt x="1326" y="93"/>
                    <a:pt x="1100" y="1"/>
                    <a:pt x="8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5" name="Google Shape;13165;p24"/>
            <p:cNvSpPr/>
            <p:nvPr/>
          </p:nvSpPr>
          <p:spPr>
            <a:xfrm>
              <a:off x="1869375" y="4282875"/>
              <a:ext cx="100050" cy="100050"/>
            </a:xfrm>
            <a:custGeom>
              <a:avLst/>
              <a:gdLst/>
              <a:ahLst/>
              <a:cxnLst/>
              <a:rect l="l" t="t" r="r" b="b"/>
              <a:pathLst>
                <a:path w="4002" h="4002" extrusionOk="0">
                  <a:moveTo>
                    <a:pt x="2234" y="3133"/>
                  </a:moveTo>
                  <a:cubicBezTo>
                    <a:pt x="2482" y="3133"/>
                    <a:pt x="2730" y="3350"/>
                    <a:pt x="2761" y="3598"/>
                  </a:cubicBezTo>
                  <a:lnTo>
                    <a:pt x="1241" y="3598"/>
                  </a:lnTo>
                  <a:cubicBezTo>
                    <a:pt x="1272" y="3350"/>
                    <a:pt x="1489" y="3133"/>
                    <a:pt x="1768" y="3133"/>
                  </a:cubicBezTo>
                  <a:close/>
                  <a:moveTo>
                    <a:pt x="3568" y="434"/>
                  </a:moveTo>
                  <a:lnTo>
                    <a:pt x="3568" y="3598"/>
                  </a:lnTo>
                  <a:lnTo>
                    <a:pt x="3164" y="3598"/>
                  </a:lnTo>
                  <a:cubicBezTo>
                    <a:pt x="3133" y="3133"/>
                    <a:pt x="2730" y="2730"/>
                    <a:pt x="2234" y="2730"/>
                  </a:cubicBezTo>
                  <a:lnTo>
                    <a:pt x="1768" y="2730"/>
                  </a:lnTo>
                  <a:cubicBezTo>
                    <a:pt x="1272" y="2730"/>
                    <a:pt x="869" y="3133"/>
                    <a:pt x="838" y="3598"/>
                  </a:cubicBezTo>
                  <a:lnTo>
                    <a:pt x="404" y="3598"/>
                  </a:lnTo>
                  <a:lnTo>
                    <a:pt x="404" y="434"/>
                  </a:lnTo>
                  <a:close/>
                  <a:moveTo>
                    <a:pt x="404" y="0"/>
                  </a:moveTo>
                  <a:cubicBezTo>
                    <a:pt x="186" y="0"/>
                    <a:pt x="0" y="186"/>
                    <a:pt x="0" y="403"/>
                  </a:cubicBezTo>
                  <a:lnTo>
                    <a:pt x="0" y="3598"/>
                  </a:lnTo>
                  <a:cubicBezTo>
                    <a:pt x="0" y="3815"/>
                    <a:pt x="186" y="4002"/>
                    <a:pt x="404" y="4002"/>
                  </a:cubicBezTo>
                  <a:lnTo>
                    <a:pt x="3599" y="4002"/>
                  </a:lnTo>
                  <a:cubicBezTo>
                    <a:pt x="3816" y="4002"/>
                    <a:pt x="4002" y="3815"/>
                    <a:pt x="4002" y="3598"/>
                  </a:cubicBezTo>
                  <a:lnTo>
                    <a:pt x="4002" y="403"/>
                  </a:lnTo>
                  <a:cubicBezTo>
                    <a:pt x="4002" y="186"/>
                    <a:pt x="3816" y="0"/>
                    <a:pt x="3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6" name="Google Shape;13166;p24"/>
            <p:cNvSpPr/>
            <p:nvPr/>
          </p:nvSpPr>
          <p:spPr>
            <a:xfrm>
              <a:off x="1901950" y="4301775"/>
              <a:ext cx="47950" cy="40500"/>
            </a:xfrm>
            <a:custGeom>
              <a:avLst/>
              <a:gdLst/>
              <a:ahLst/>
              <a:cxnLst/>
              <a:rect l="l" t="t" r="r" b="b"/>
              <a:pathLst>
                <a:path w="1918" h="1620" extrusionOk="0">
                  <a:moveTo>
                    <a:pt x="683" y="423"/>
                  </a:moveTo>
                  <a:cubicBezTo>
                    <a:pt x="807" y="423"/>
                    <a:pt x="931" y="578"/>
                    <a:pt x="931" y="826"/>
                  </a:cubicBezTo>
                  <a:cubicBezTo>
                    <a:pt x="931" y="1043"/>
                    <a:pt x="807" y="1198"/>
                    <a:pt x="683" y="1198"/>
                  </a:cubicBezTo>
                  <a:cubicBezTo>
                    <a:pt x="590" y="1198"/>
                    <a:pt x="465" y="1043"/>
                    <a:pt x="465" y="826"/>
                  </a:cubicBezTo>
                  <a:cubicBezTo>
                    <a:pt x="465" y="578"/>
                    <a:pt x="590" y="423"/>
                    <a:pt x="683" y="423"/>
                  </a:cubicBezTo>
                  <a:close/>
                  <a:moveTo>
                    <a:pt x="860" y="1"/>
                  </a:moveTo>
                  <a:cubicBezTo>
                    <a:pt x="438" y="1"/>
                    <a:pt x="31" y="321"/>
                    <a:pt x="31" y="826"/>
                  </a:cubicBezTo>
                  <a:cubicBezTo>
                    <a:pt x="0" y="1198"/>
                    <a:pt x="279" y="1571"/>
                    <a:pt x="683" y="1602"/>
                  </a:cubicBezTo>
                  <a:cubicBezTo>
                    <a:pt x="742" y="1614"/>
                    <a:pt x="800" y="1620"/>
                    <a:pt x="856" y="1620"/>
                  </a:cubicBezTo>
                  <a:cubicBezTo>
                    <a:pt x="1505" y="1620"/>
                    <a:pt x="1917" y="841"/>
                    <a:pt x="1489" y="299"/>
                  </a:cubicBezTo>
                  <a:cubicBezTo>
                    <a:pt x="1316" y="93"/>
                    <a:pt x="1086" y="1"/>
                    <a:pt x="8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67" name="Google Shape;13167;p24"/>
          <p:cNvGrpSpPr/>
          <p:nvPr/>
        </p:nvGrpSpPr>
        <p:grpSpPr>
          <a:xfrm>
            <a:off x="6275158" y="4016012"/>
            <a:ext cx="348975" cy="268350"/>
            <a:chOff x="7719625" y="1964175"/>
            <a:chExt cx="348975" cy="268350"/>
          </a:xfrm>
        </p:grpSpPr>
        <p:sp>
          <p:nvSpPr>
            <p:cNvPr id="13168" name="Google Shape;13168;p24"/>
            <p:cNvSpPr/>
            <p:nvPr/>
          </p:nvSpPr>
          <p:spPr>
            <a:xfrm>
              <a:off x="7985600" y="1985325"/>
              <a:ext cx="10900" cy="10500"/>
            </a:xfrm>
            <a:custGeom>
              <a:avLst/>
              <a:gdLst/>
              <a:ahLst/>
              <a:cxnLst/>
              <a:rect l="l" t="t" r="r" b="b"/>
              <a:pathLst>
                <a:path w="436" h="420" extrusionOk="0">
                  <a:moveTo>
                    <a:pt x="218" y="0"/>
                  </a:moveTo>
                  <a:cubicBezTo>
                    <a:pt x="109" y="0"/>
                    <a:pt x="1" y="70"/>
                    <a:pt x="1" y="210"/>
                  </a:cubicBezTo>
                  <a:cubicBezTo>
                    <a:pt x="1" y="349"/>
                    <a:pt x="109" y="419"/>
                    <a:pt x="218" y="419"/>
                  </a:cubicBezTo>
                  <a:cubicBezTo>
                    <a:pt x="326" y="419"/>
                    <a:pt x="435" y="349"/>
                    <a:pt x="435" y="210"/>
                  </a:cubicBezTo>
                  <a:cubicBezTo>
                    <a:pt x="435" y="70"/>
                    <a:pt x="326" y="0"/>
                    <a:pt x="2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69" name="Google Shape;13169;p24"/>
            <p:cNvSpPr/>
            <p:nvPr/>
          </p:nvSpPr>
          <p:spPr>
            <a:xfrm>
              <a:off x="8007325" y="1985125"/>
              <a:ext cx="10100" cy="10100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186" y="1"/>
                  </a:moveTo>
                  <a:cubicBezTo>
                    <a:pt x="93" y="1"/>
                    <a:pt x="0" y="94"/>
                    <a:pt x="0" y="218"/>
                  </a:cubicBezTo>
                  <a:cubicBezTo>
                    <a:pt x="0" y="311"/>
                    <a:pt x="93" y="404"/>
                    <a:pt x="186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1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0" name="Google Shape;13170;p24"/>
            <p:cNvSpPr/>
            <p:nvPr/>
          </p:nvSpPr>
          <p:spPr>
            <a:xfrm>
              <a:off x="8028250" y="1985125"/>
              <a:ext cx="10125" cy="10100"/>
            </a:xfrm>
            <a:custGeom>
              <a:avLst/>
              <a:gdLst/>
              <a:ahLst/>
              <a:cxnLst/>
              <a:rect l="l" t="t" r="r" b="b"/>
              <a:pathLst>
                <a:path w="405" h="404" extrusionOk="0">
                  <a:moveTo>
                    <a:pt x="218" y="1"/>
                  </a:moveTo>
                  <a:cubicBezTo>
                    <a:pt x="94" y="1"/>
                    <a:pt x="1" y="94"/>
                    <a:pt x="1" y="218"/>
                  </a:cubicBezTo>
                  <a:cubicBezTo>
                    <a:pt x="1" y="311"/>
                    <a:pt x="94" y="404"/>
                    <a:pt x="218" y="404"/>
                  </a:cubicBezTo>
                  <a:cubicBezTo>
                    <a:pt x="311" y="404"/>
                    <a:pt x="404" y="311"/>
                    <a:pt x="404" y="218"/>
                  </a:cubicBezTo>
                  <a:cubicBezTo>
                    <a:pt x="404" y="94"/>
                    <a:pt x="311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1" name="Google Shape;13171;p24"/>
            <p:cNvSpPr/>
            <p:nvPr/>
          </p:nvSpPr>
          <p:spPr>
            <a:xfrm>
              <a:off x="7757375" y="2039400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1"/>
                  </a:moveTo>
                  <a:cubicBezTo>
                    <a:pt x="0" y="1"/>
                    <a:pt x="256" y="302"/>
                    <a:pt x="397" y="302"/>
                  </a:cubicBezTo>
                  <a:cubicBezTo>
                    <a:pt x="442" y="302"/>
                    <a:pt x="475" y="270"/>
                    <a:pt x="475" y="187"/>
                  </a:cubicBezTo>
                  <a:cubicBezTo>
                    <a:pt x="475" y="94"/>
                    <a:pt x="382" y="1"/>
                    <a:pt x="2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2" name="Google Shape;13172;p24"/>
            <p:cNvSpPr/>
            <p:nvPr/>
          </p:nvSpPr>
          <p:spPr>
            <a:xfrm>
              <a:off x="7757375" y="2129375"/>
              <a:ext cx="11900" cy="7550"/>
            </a:xfrm>
            <a:custGeom>
              <a:avLst/>
              <a:gdLst/>
              <a:ahLst/>
              <a:cxnLst/>
              <a:rect l="l" t="t" r="r" b="b"/>
              <a:pathLst>
                <a:path w="476" h="302" extrusionOk="0">
                  <a:moveTo>
                    <a:pt x="258" y="0"/>
                  </a:moveTo>
                  <a:cubicBezTo>
                    <a:pt x="0" y="0"/>
                    <a:pt x="256" y="301"/>
                    <a:pt x="397" y="301"/>
                  </a:cubicBezTo>
                  <a:cubicBezTo>
                    <a:pt x="442" y="301"/>
                    <a:pt x="475" y="270"/>
                    <a:pt x="475" y="186"/>
                  </a:cubicBezTo>
                  <a:cubicBezTo>
                    <a:pt x="475" y="93"/>
                    <a:pt x="382" y="0"/>
                    <a:pt x="2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3" name="Google Shape;13173;p24"/>
            <p:cNvSpPr/>
            <p:nvPr/>
          </p:nvSpPr>
          <p:spPr>
            <a:xfrm>
              <a:off x="7719625" y="1964175"/>
              <a:ext cx="348975" cy="268350"/>
            </a:xfrm>
            <a:custGeom>
              <a:avLst/>
              <a:gdLst/>
              <a:ahLst/>
              <a:cxnLst/>
              <a:rect l="l" t="t" r="r" b="b"/>
              <a:pathLst>
                <a:path w="13959" h="10734" extrusionOk="0">
                  <a:moveTo>
                    <a:pt x="7662" y="2079"/>
                  </a:moveTo>
                  <a:lnTo>
                    <a:pt x="7631" y="10330"/>
                  </a:lnTo>
                  <a:lnTo>
                    <a:pt x="434" y="10330"/>
                  </a:lnTo>
                  <a:lnTo>
                    <a:pt x="434" y="2079"/>
                  </a:lnTo>
                  <a:close/>
                  <a:moveTo>
                    <a:pt x="434" y="1"/>
                  </a:moveTo>
                  <a:cubicBezTo>
                    <a:pt x="186" y="1"/>
                    <a:pt x="0" y="187"/>
                    <a:pt x="0" y="435"/>
                  </a:cubicBezTo>
                  <a:lnTo>
                    <a:pt x="0" y="10330"/>
                  </a:lnTo>
                  <a:cubicBezTo>
                    <a:pt x="0" y="10547"/>
                    <a:pt x="186" y="10734"/>
                    <a:pt x="434" y="10734"/>
                  </a:cubicBezTo>
                  <a:lnTo>
                    <a:pt x="11167" y="10734"/>
                  </a:lnTo>
                  <a:cubicBezTo>
                    <a:pt x="11415" y="10734"/>
                    <a:pt x="11415" y="10330"/>
                    <a:pt x="11167" y="10330"/>
                  </a:cubicBezTo>
                  <a:lnTo>
                    <a:pt x="8065" y="10330"/>
                  </a:lnTo>
                  <a:lnTo>
                    <a:pt x="8065" y="2079"/>
                  </a:lnTo>
                  <a:lnTo>
                    <a:pt x="13556" y="2079"/>
                  </a:lnTo>
                  <a:lnTo>
                    <a:pt x="13556" y="10299"/>
                  </a:lnTo>
                  <a:lnTo>
                    <a:pt x="11974" y="10299"/>
                  </a:lnTo>
                  <a:cubicBezTo>
                    <a:pt x="11694" y="10299"/>
                    <a:pt x="11694" y="10734"/>
                    <a:pt x="11974" y="10734"/>
                  </a:cubicBezTo>
                  <a:lnTo>
                    <a:pt x="13556" y="10734"/>
                  </a:lnTo>
                  <a:cubicBezTo>
                    <a:pt x="13773" y="10734"/>
                    <a:pt x="13959" y="10547"/>
                    <a:pt x="13959" y="10299"/>
                  </a:cubicBezTo>
                  <a:lnTo>
                    <a:pt x="13959" y="435"/>
                  </a:lnTo>
                  <a:cubicBezTo>
                    <a:pt x="13959" y="187"/>
                    <a:pt x="13773" y="1"/>
                    <a:pt x="13556" y="1"/>
                  </a:cubicBezTo>
                  <a:lnTo>
                    <a:pt x="3412" y="1"/>
                  </a:lnTo>
                  <a:cubicBezTo>
                    <a:pt x="3133" y="1"/>
                    <a:pt x="3133" y="435"/>
                    <a:pt x="3412" y="435"/>
                  </a:cubicBezTo>
                  <a:lnTo>
                    <a:pt x="13556" y="435"/>
                  </a:lnTo>
                  <a:lnTo>
                    <a:pt x="13556" y="1676"/>
                  </a:lnTo>
                  <a:lnTo>
                    <a:pt x="403" y="1676"/>
                  </a:lnTo>
                  <a:lnTo>
                    <a:pt x="403" y="435"/>
                  </a:lnTo>
                  <a:lnTo>
                    <a:pt x="2575" y="435"/>
                  </a:lnTo>
                  <a:cubicBezTo>
                    <a:pt x="2854" y="435"/>
                    <a:pt x="2854" y="1"/>
                    <a:pt x="25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4" name="Google Shape;13174;p24"/>
            <p:cNvSpPr/>
            <p:nvPr/>
          </p:nvSpPr>
          <p:spPr>
            <a:xfrm>
              <a:off x="7756850" y="2061125"/>
              <a:ext cx="75225" cy="10100"/>
            </a:xfrm>
            <a:custGeom>
              <a:avLst/>
              <a:gdLst/>
              <a:ahLst/>
              <a:cxnLst/>
              <a:rect l="l" t="t" r="r" b="b"/>
              <a:pathLst>
                <a:path w="3009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2730" y="404"/>
                  </a:lnTo>
                  <a:cubicBezTo>
                    <a:pt x="3009" y="404"/>
                    <a:pt x="3009" y="0"/>
                    <a:pt x="27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5" name="Google Shape;13175;p24"/>
            <p:cNvSpPr/>
            <p:nvPr/>
          </p:nvSpPr>
          <p:spPr>
            <a:xfrm>
              <a:off x="7774675" y="2039400"/>
              <a:ext cx="110925" cy="10900"/>
            </a:xfrm>
            <a:custGeom>
              <a:avLst/>
              <a:gdLst/>
              <a:ahLst/>
              <a:cxnLst/>
              <a:rect l="l" t="t" r="r" b="b"/>
              <a:pathLst>
                <a:path w="4437" h="436" extrusionOk="0">
                  <a:moveTo>
                    <a:pt x="280" y="1"/>
                  </a:moveTo>
                  <a:cubicBezTo>
                    <a:pt x="1" y="1"/>
                    <a:pt x="1" y="404"/>
                    <a:pt x="280" y="435"/>
                  </a:cubicBezTo>
                  <a:lnTo>
                    <a:pt x="4157" y="435"/>
                  </a:lnTo>
                  <a:cubicBezTo>
                    <a:pt x="4436" y="435"/>
                    <a:pt x="4436" y="1"/>
                    <a:pt x="41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6" name="Google Shape;13176;p24"/>
            <p:cNvSpPr/>
            <p:nvPr/>
          </p:nvSpPr>
          <p:spPr>
            <a:xfrm>
              <a:off x="7758400" y="2079375"/>
              <a:ext cx="35675" cy="30625"/>
            </a:xfrm>
            <a:custGeom>
              <a:avLst/>
              <a:gdLst/>
              <a:ahLst/>
              <a:cxnLst/>
              <a:rect l="l" t="t" r="r" b="b"/>
              <a:pathLst>
                <a:path w="1427" h="1225" extrusionOk="0">
                  <a:moveTo>
                    <a:pt x="620" y="418"/>
                  </a:moveTo>
                  <a:cubicBezTo>
                    <a:pt x="745" y="418"/>
                    <a:pt x="838" y="511"/>
                    <a:pt x="838" y="604"/>
                  </a:cubicBezTo>
                  <a:cubicBezTo>
                    <a:pt x="838" y="728"/>
                    <a:pt x="745" y="821"/>
                    <a:pt x="620" y="821"/>
                  </a:cubicBezTo>
                  <a:cubicBezTo>
                    <a:pt x="496" y="821"/>
                    <a:pt x="403" y="728"/>
                    <a:pt x="434" y="604"/>
                  </a:cubicBezTo>
                  <a:cubicBezTo>
                    <a:pt x="434" y="511"/>
                    <a:pt x="527" y="418"/>
                    <a:pt x="620" y="418"/>
                  </a:cubicBezTo>
                  <a:close/>
                  <a:moveTo>
                    <a:pt x="630" y="0"/>
                  </a:moveTo>
                  <a:cubicBezTo>
                    <a:pt x="307" y="0"/>
                    <a:pt x="0" y="252"/>
                    <a:pt x="0" y="635"/>
                  </a:cubicBezTo>
                  <a:cubicBezTo>
                    <a:pt x="0" y="945"/>
                    <a:pt x="279" y="1225"/>
                    <a:pt x="620" y="1225"/>
                  </a:cubicBezTo>
                  <a:cubicBezTo>
                    <a:pt x="1179" y="1225"/>
                    <a:pt x="1427" y="573"/>
                    <a:pt x="1055" y="170"/>
                  </a:cubicBezTo>
                  <a:cubicBezTo>
                    <a:pt x="928" y="53"/>
                    <a:pt x="777" y="0"/>
                    <a:pt x="6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7" name="Google Shape;13177;p24"/>
            <p:cNvSpPr/>
            <p:nvPr/>
          </p:nvSpPr>
          <p:spPr>
            <a:xfrm>
              <a:off x="7800275" y="2079375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18"/>
                  </a:moveTo>
                  <a:cubicBezTo>
                    <a:pt x="931" y="418"/>
                    <a:pt x="1024" y="511"/>
                    <a:pt x="1024" y="635"/>
                  </a:cubicBezTo>
                  <a:cubicBezTo>
                    <a:pt x="1024" y="728"/>
                    <a:pt x="931" y="821"/>
                    <a:pt x="838" y="821"/>
                  </a:cubicBezTo>
                  <a:cubicBezTo>
                    <a:pt x="714" y="821"/>
                    <a:pt x="621" y="728"/>
                    <a:pt x="621" y="635"/>
                  </a:cubicBezTo>
                  <a:cubicBezTo>
                    <a:pt x="621" y="511"/>
                    <a:pt x="714" y="418"/>
                    <a:pt x="838" y="418"/>
                  </a:cubicBezTo>
                  <a:close/>
                  <a:moveTo>
                    <a:pt x="815" y="0"/>
                  </a:moveTo>
                  <a:cubicBezTo>
                    <a:pt x="668" y="0"/>
                    <a:pt x="520" y="53"/>
                    <a:pt x="403" y="170"/>
                  </a:cubicBezTo>
                  <a:cubicBezTo>
                    <a:pt x="0" y="573"/>
                    <a:pt x="279" y="1225"/>
                    <a:pt x="838" y="1225"/>
                  </a:cubicBezTo>
                  <a:cubicBezTo>
                    <a:pt x="1179" y="1225"/>
                    <a:pt x="1458" y="945"/>
                    <a:pt x="1458" y="635"/>
                  </a:cubicBezTo>
                  <a:cubicBezTo>
                    <a:pt x="1458" y="252"/>
                    <a:pt x="1137" y="0"/>
                    <a:pt x="8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8" name="Google Shape;13178;p24"/>
            <p:cNvSpPr/>
            <p:nvPr/>
          </p:nvSpPr>
          <p:spPr>
            <a:xfrm>
              <a:off x="7847575" y="2079725"/>
              <a:ext cx="35700" cy="30650"/>
            </a:xfrm>
            <a:custGeom>
              <a:avLst/>
              <a:gdLst/>
              <a:ahLst/>
              <a:cxnLst/>
              <a:rect l="l" t="t" r="r" b="b"/>
              <a:pathLst>
                <a:path w="1428" h="1226" extrusionOk="0">
                  <a:moveTo>
                    <a:pt x="838" y="404"/>
                  </a:moveTo>
                  <a:cubicBezTo>
                    <a:pt x="931" y="404"/>
                    <a:pt x="1024" y="497"/>
                    <a:pt x="1024" y="621"/>
                  </a:cubicBezTo>
                  <a:cubicBezTo>
                    <a:pt x="1024" y="714"/>
                    <a:pt x="931" y="807"/>
                    <a:pt x="838" y="807"/>
                  </a:cubicBezTo>
                  <a:cubicBezTo>
                    <a:pt x="714" y="807"/>
                    <a:pt x="621" y="714"/>
                    <a:pt x="621" y="621"/>
                  </a:cubicBezTo>
                  <a:cubicBezTo>
                    <a:pt x="621" y="497"/>
                    <a:pt x="714" y="404"/>
                    <a:pt x="838" y="404"/>
                  </a:cubicBezTo>
                  <a:close/>
                  <a:moveTo>
                    <a:pt x="838" y="1"/>
                  </a:moveTo>
                  <a:cubicBezTo>
                    <a:pt x="280" y="1"/>
                    <a:pt x="0" y="652"/>
                    <a:pt x="404" y="1055"/>
                  </a:cubicBezTo>
                  <a:cubicBezTo>
                    <a:pt x="521" y="1173"/>
                    <a:pt x="667" y="1226"/>
                    <a:pt x="812" y="1226"/>
                  </a:cubicBezTo>
                  <a:cubicBezTo>
                    <a:pt x="1123" y="1226"/>
                    <a:pt x="1427" y="982"/>
                    <a:pt x="1427" y="621"/>
                  </a:cubicBezTo>
                  <a:cubicBezTo>
                    <a:pt x="1427" y="280"/>
                    <a:pt x="1179" y="1"/>
                    <a:pt x="8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79" name="Google Shape;13179;p24"/>
            <p:cNvSpPr/>
            <p:nvPr/>
          </p:nvSpPr>
          <p:spPr>
            <a:xfrm>
              <a:off x="7758400" y="2151075"/>
              <a:ext cx="71350" cy="10100"/>
            </a:xfrm>
            <a:custGeom>
              <a:avLst/>
              <a:gdLst/>
              <a:ahLst/>
              <a:cxnLst/>
              <a:rect l="l" t="t" r="r" b="b"/>
              <a:pathLst>
                <a:path w="2854" h="404" extrusionOk="0">
                  <a:moveTo>
                    <a:pt x="217" y="1"/>
                  </a:moveTo>
                  <a:cubicBezTo>
                    <a:pt x="93" y="1"/>
                    <a:pt x="0" y="94"/>
                    <a:pt x="0" y="187"/>
                  </a:cubicBezTo>
                  <a:cubicBezTo>
                    <a:pt x="0" y="311"/>
                    <a:pt x="93" y="404"/>
                    <a:pt x="217" y="404"/>
                  </a:cubicBezTo>
                  <a:lnTo>
                    <a:pt x="2668" y="404"/>
                  </a:lnTo>
                  <a:cubicBezTo>
                    <a:pt x="2761" y="404"/>
                    <a:pt x="2854" y="311"/>
                    <a:pt x="2854" y="187"/>
                  </a:cubicBezTo>
                  <a:cubicBezTo>
                    <a:pt x="2854" y="94"/>
                    <a:pt x="2792" y="1"/>
                    <a:pt x="26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0" name="Google Shape;13180;p24"/>
            <p:cNvSpPr/>
            <p:nvPr/>
          </p:nvSpPr>
          <p:spPr>
            <a:xfrm>
              <a:off x="7776225" y="2129375"/>
              <a:ext cx="109375" cy="10100"/>
            </a:xfrm>
            <a:custGeom>
              <a:avLst/>
              <a:gdLst/>
              <a:ahLst/>
              <a:cxnLst/>
              <a:rect l="l" t="t" r="r" b="b"/>
              <a:pathLst>
                <a:path w="4375" h="404" extrusionOk="0">
                  <a:moveTo>
                    <a:pt x="218" y="0"/>
                  </a:moveTo>
                  <a:cubicBezTo>
                    <a:pt x="94" y="0"/>
                    <a:pt x="1" y="93"/>
                    <a:pt x="1" y="186"/>
                  </a:cubicBezTo>
                  <a:cubicBezTo>
                    <a:pt x="1" y="310"/>
                    <a:pt x="94" y="403"/>
                    <a:pt x="218" y="403"/>
                  </a:cubicBezTo>
                  <a:lnTo>
                    <a:pt x="4095" y="403"/>
                  </a:lnTo>
                  <a:cubicBezTo>
                    <a:pt x="4374" y="403"/>
                    <a:pt x="4374" y="0"/>
                    <a:pt x="40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1" name="Google Shape;13181;p24"/>
            <p:cNvSpPr/>
            <p:nvPr/>
          </p:nvSpPr>
          <p:spPr>
            <a:xfrm>
              <a:off x="7758400" y="2169300"/>
              <a:ext cx="35675" cy="30650"/>
            </a:xfrm>
            <a:custGeom>
              <a:avLst/>
              <a:gdLst/>
              <a:ahLst/>
              <a:cxnLst/>
              <a:rect l="l" t="t" r="r" b="b"/>
              <a:pathLst>
                <a:path w="1427" h="1226" extrusionOk="0">
                  <a:moveTo>
                    <a:pt x="620" y="419"/>
                  </a:moveTo>
                  <a:cubicBezTo>
                    <a:pt x="745" y="419"/>
                    <a:pt x="838" y="512"/>
                    <a:pt x="838" y="605"/>
                  </a:cubicBezTo>
                  <a:cubicBezTo>
                    <a:pt x="838" y="729"/>
                    <a:pt x="745" y="823"/>
                    <a:pt x="620" y="823"/>
                  </a:cubicBezTo>
                  <a:cubicBezTo>
                    <a:pt x="496" y="823"/>
                    <a:pt x="403" y="729"/>
                    <a:pt x="434" y="605"/>
                  </a:cubicBezTo>
                  <a:cubicBezTo>
                    <a:pt x="434" y="512"/>
                    <a:pt x="527" y="419"/>
                    <a:pt x="620" y="419"/>
                  </a:cubicBezTo>
                  <a:close/>
                  <a:moveTo>
                    <a:pt x="625" y="1"/>
                  </a:moveTo>
                  <a:cubicBezTo>
                    <a:pt x="304" y="1"/>
                    <a:pt x="0" y="245"/>
                    <a:pt x="0" y="605"/>
                  </a:cubicBezTo>
                  <a:cubicBezTo>
                    <a:pt x="0" y="947"/>
                    <a:pt x="279" y="1226"/>
                    <a:pt x="620" y="1226"/>
                  </a:cubicBezTo>
                  <a:cubicBezTo>
                    <a:pt x="1179" y="1226"/>
                    <a:pt x="1427" y="574"/>
                    <a:pt x="1055" y="171"/>
                  </a:cubicBezTo>
                  <a:cubicBezTo>
                    <a:pt x="927" y="53"/>
                    <a:pt x="774" y="1"/>
                    <a:pt x="6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2" name="Google Shape;13182;p24"/>
            <p:cNvSpPr/>
            <p:nvPr/>
          </p:nvSpPr>
          <p:spPr>
            <a:xfrm>
              <a:off x="7800275" y="2169700"/>
              <a:ext cx="36475" cy="30625"/>
            </a:xfrm>
            <a:custGeom>
              <a:avLst/>
              <a:gdLst/>
              <a:ahLst/>
              <a:cxnLst/>
              <a:rect l="l" t="t" r="r" b="b"/>
              <a:pathLst>
                <a:path w="1459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79" y="0"/>
                    <a:pt x="0" y="651"/>
                    <a:pt x="403" y="1055"/>
                  </a:cubicBezTo>
                  <a:cubicBezTo>
                    <a:pt x="520" y="1172"/>
                    <a:pt x="668" y="1224"/>
                    <a:pt x="815" y="1224"/>
                  </a:cubicBezTo>
                  <a:cubicBezTo>
                    <a:pt x="1137" y="1224"/>
                    <a:pt x="1458" y="973"/>
                    <a:pt x="1458" y="589"/>
                  </a:cubicBezTo>
                  <a:cubicBezTo>
                    <a:pt x="1458" y="279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3" name="Google Shape;13183;p24"/>
            <p:cNvSpPr/>
            <p:nvPr/>
          </p:nvSpPr>
          <p:spPr>
            <a:xfrm>
              <a:off x="7847575" y="2169700"/>
              <a:ext cx="35700" cy="30625"/>
            </a:xfrm>
            <a:custGeom>
              <a:avLst/>
              <a:gdLst/>
              <a:ahLst/>
              <a:cxnLst/>
              <a:rect l="l" t="t" r="r" b="b"/>
              <a:pathLst>
                <a:path w="1428" h="1225" extrusionOk="0">
                  <a:moveTo>
                    <a:pt x="838" y="403"/>
                  </a:moveTo>
                  <a:cubicBezTo>
                    <a:pt x="931" y="403"/>
                    <a:pt x="1024" y="496"/>
                    <a:pt x="1024" y="589"/>
                  </a:cubicBezTo>
                  <a:cubicBezTo>
                    <a:pt x="1024" y="713"/>
                    <a:pt x="931" y="807"/>
                    <a:pt x="838" y="807"/>
                  </a:cubicBezTo>
                  <a:cubicBezTo>
                    <a:pt x="714" y="807"/>
                    <a:pt x="621" y="713"/>
                    <a:pt x="621" y="589"/>
                  </a:cubicBezTo>
                  <a:cubicBezTo>
                    <a:pt x="621" y="496"/>
                    <a:pt x="714" y="403"/>
                    <a:pt x="838" y="403"/>
                  </a:cubicBezTo>
                  <a:close/>
                  <a:moveTo>
                    <a:pt x="838" y="0"/>
                  </a:moveTo>
                  <a:cubicBezTo>
                    <a:pt x="280" y="0"/>
                    <a:pt x="0" y="651"/>
                    <a:pt x="404" y="1055"/>
                  </a:cubicBezTo>
                  <a:cubicBezTo>
                    <a:pt x="520" y="1172"/>
                    <a:pt x="665" y="1224"/>
                    <a:pt x="808" y="1224"/>
                  </a:cubicBezTo>
                  <a:cubicBezTo>
                    <a:pt x="1121" y="1224"/>
                    <a:pt x="1427" y="973"/>
                    <a:pt x="1427" y="589"/>
                  </a:cubicBezTo>
                  <a:cubicBezTo>
                    <a:pt x="1427" y="248"/>
                    <a:pt x="1179" y="0"/>
                    <a:pt x="8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4" name="Google Shape;13184;p24"/>
            <p:cNvSpPr/>
            <p:nvPr/>
          </p:nvSpPr>
          <p:spPr>
            <a:xfrm>
              <a:off x="7942950" y="2031950"/>
              <a:ext cx="93075" cy="175750"/>
            </a:xfrm>
            <a:custGeom>
              <a:avLst/>
              <a:gdLst/>
              <a:ahLst/>
              <a:cxnLst/>
              <a:rect l="l" t="t" r="r" b="b"/>
              <a:pathLst>
                <a:path w="3723" h="7030" extrusionOk="0">
                  <a:moveTo>
                    <a:pt x="3165" y="423"/>
                  </a:moveTo>
                  <a:cubicBezTo>
                    <a:pt x="3227" y="454"/>
                    <a:pt x="3258" y="516"/>
                    <a:pt x="3289" y="578"/>
                  </a:cubicBezTo>
                  <a:cubicBezTo>
                    <a:pt x="3320" y="640"/>
                    <a:pt x="3320" y="702"/>
                    <a:pt x="3289" y="764"/>
                  </a:cubicBezTo>
                  <a:lnTo>
                    <a:pt x="2917" y="1633"/>
                  </a:lnTo>
                  <a:lnTo>
                    <a:pt x="2451" y="1447"/>
                  </a:lnTo>
                  <a:lnTo>
                    <a:pt x="2854" y="578"/>
                  </a:lnTo>
                  <a:cubicBezTo>
                    <a:pt x="2886" y="485"/>
                    <a:pt x="2979" y="423"/>
                    <a:pt x="3072" y="423"/>
                  </a:cubicBezTo>
                  <a:close/>
                  <a:moveTo>
                    <a:pt x="2296" y="1819"/>
                  </a:moveTo>
                  <a:lnTo>
                    <a:pt x="2761" y="2005"/>
                  </a:lnTo>
                  <a:lnTo>
                    <a:pt x="2544" y="2501"/>
                  </a:lnTo>
                  <a:lnTo>
                    <a:pt x="2079" y="2315"/>
                  </a:lnTo>
                  <a:lnTo>
                    <a:pt x="2296" y="1819"/>
                  </a:lnTo>
                  <a:close/>
                  <a:moveTo>
                    <a:pt x="1924" y="2687"/>
                  </a:moveTo>
                  <a:lnTo>
                    <a:pt x="2389" y="2873"/>
                  </a:lnTo>
                  <a:lnTo>
                    <a:pt x="931" y="6255"/>
                  </a:lnTo>
                  <a:cubicBezTo>
                    <a:pt x="869" y="6348"/>
                    <a:pt x="807" y="6410"/>
                    <a:pt x="714" y="6472"/>
                  </a:cubicBezTo>
                  <a:lnTo>
                    <a:pt x="497" y="6596"/>
                  </a:lnTo>
                  <a:lnTo>
                    <a:pt x="435" y="6348"/>
                  </a:lnTo>
                  <a:cubicBezTo>
                    <a:pt x="435" y="6255"/>
                    <a:pt x="435" y="6161"/>
                    <a:pt x="466" y="6068"/>
                  </a:cubicBezTo>
                  <a:lnTo>
                    <a:pt x="1924" y="2687"/>
                  </a:lnTo>
                  <a:close/>
                  <a:moveTo>
                    <a:pt x="3076" y="0"/>
                  </a:moveTo>
                  <a:cubicBezTo>
                    <a:pt x="2832" y="0"/>
                    <a:pt x="2589" y="132"/>
                    <a:pt x="2482" y="392"/>
                  </a:cubicBezTo>
                  <a:lnTo>
                    <a:pt x="94" y="5882"/>
                  </a:lnTo>
                  <a:cubicBezTo>
                    <a:pt x="1" y="6068"/>
                    <a:pt x="1" y="6286"/>
                    <a:pt x="63" y="6472"/>
                  </a:cubicBezTo>
                  <a:lnTo>
                    <a:pt x="125" y="6782"/>
                  </a:lnTo>
                  <a:cubicBezTo>
                    <a:pt x="156" y="6875"/>
                    <a:pt x="249" y="6968"/>
                    <a:pt x="342" y="6999"/>
                  </a:cubicBezTo>
                  <a:cubicBezTo>
                    <a:pt x="373" y="7030"/>
                    <a:pt x="404" y="7030"/>
                    <a:pt x="466" y="7030"/>
                  </a:cubicBezTo>
                  <a:cubicBezTo>
                    <a:pt x="528" y="7030"/>
                    <a:pt x="590" y="6999"/>
                    <a:pt x="621" y="6999"/>
                  </a:cubicBezTo>
                  <a:lnTo>
                    <a:pt x="900" y="6844"/>
                  </a:lnTo>
                  <a:cubicBezTo>
                    <a:pt x="1086" y="6751"/>
                    <a:pt x="1210" y="6596"/>
                    <a:pt x="1304" y="6410"/>
                  </a:cubicBezTo>
                  <a:lnTo>
                    <a:pt x="3661" y="919"/>
                  </a:lnTo>
                  <a:cubicBezTo>
                    <a:pt x="3723" y="764"/>
                    <a:pt x="3723" y="578"/>
                    <a:pt x="3661" y="423"/>
                  </a:cubicBezTo>
                  <a:lnTo>
                    <a:pt x="3692" y="423"/>
                  </a:lnTo>
                  <a:cubicBezTo>
                    <a:pt x="3582" y="140"/>
                    <a:pt x="3328" y="0"/>
                    <a:pt x="30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185" name="Google Shape;13185;p24"/>
          <p:cNvGrpSpPr/>
          <p:nvPr/>
        </p:nvGrpSpPr>
        <p:grpSpPr>
          <a:xfrm>
            <a:off x="7009520" y="4015250"/>
            <a:ext cx="348975" cy="269875"/>
            <a:chOff x="931825" y="4209975"/>
            <a:chExt cx="348975" cy="269875"/>
          </a:xfrm>
        </p:grpSpPr>
        <p:sp>
          <p:nvSpPr>
            <p:cNvPr id="13186" name="Google Shape;13186;p24"/>
            <p:cNvSpPr/>
            <p:nvPr/>
          </p:nvSpPr>
          <p:spPr>
            <a:xfrm>
              <a:off x="1062875" y="4246425"/>
              <a:ext cx="78350" cy="10100"/>
            </a:xfrm>
            <a:custGeom>
              <a:avLst/>
              <a:gdLst/>
              <a:ahLst/>
              <a:cxnLst/>
              <a:rect l="l" t="t" r="r" b="b"/>
              <a:pathLst>
                <a:path w="3134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3"/>
                    <a:pt x="217" y="403"/>
                  </a:cubicBezTo>
                  <a:lnTo>
                    <a:pt x="2947" y="403"/>
                  </a:lnTo>
                  <a:cubicBezTo>
                    <a:pt x="3040" y="403"/>
                    <a:pt x="3133" y="310"/>
                    <a:pt x="3133" y="217"/>
                  </a:cubicBezTo>
                  <a:cubicBezTo>
                    <a:pt x="3133" y="93"/>
                    <a:pt x="3040" y="0"/>
                    <a:pt x="29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7" name="Google Shape;13187;p24"/>
            <p:cNvSpPr/>
            <p:nvPr/>
          </p:nvSpPr>
          <p:spPr>
            <a:xfrm>
              <a:off x="1061325" y="4268900"/>
              <a:ext cx="81450" cy="10875"/>
            </a:xfrm>
            <a:custGeom>
              <a:avLst/>
              <a:gdLst/>
              <a:ahLst/>
              <a:cxnLst/>
              <a:rect l="l" t="t" r="r" b="b"/>
              <a:pathLst>
                <a:path w="3258" h="435" extrusionOk="0">
                  <a:moveTo>
                    <a:pt x="279" y="1"/>
                  </a:moveTo>
                  <a:cubicBezTo>
                    <a:pt x="0" y="1"/>
                    <a:pt x="0" y="435"/>
                    <a:pt x="279" y="435"/>
                  </a:cubicBezTo>
                  <a:lnTo>
                    <a:pt x="3009" y="435"/>
                  </a:lnTo>
                  <a:cubicBezTo>
                    <a:pt x="3257" y="435"/>
                    <a:pt x="3257" y="1"/>
                    <a:pt x="30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8" name="Google Shape;13188;p24"/>
            <p:cNvSpPr/>
            <p:nvPr/>
          </p:nvSpPr>
          <p:spPr>
            <a:xfrm>
              <a:off x="1061325" y="4291400"/>
              <a:ext cx="81450" cy="10100"/>
            </a:xfrm>
            <a:custGeom>
              <a:avLst/>
              <a:gdLst/>
              <a:ahLst/>
              <a:cxnLst/>
              <a:rect l="l" t="t" r="r" b="b"/>
              <a:pathLst>
                <a:path w="3258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3009" y="404"/>
                  </a:lnTo>
                  <a:cubicBezTo>
                    <a:pt x="3257" y="404"/>
                    <a:pt x="3257" y="0"/>
                    <a:pt x="30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89" name="Google Shape;13189;p24"/>
            <p:cNvSpPr/>
            <p:nvPr/>
          </p:nvSpPr>
          <p:spPr>
            <a:xfrm>
              <a:off x="931825" y="4209975"/>
              <a:ext cx="348975" cy="269875"/>
            </a:xfrm>
            <a:custGeom>
              <a:avLst/>
              <a:gdLst/>
              <a:ahLst/>
              <a:cxnLst/>
              <a:rect l="l" t="t" r="r" b="b"/>
              <a:pathLst>
                <a:path w="13959" h="10795" extrusionOk="0">
                  <a:moveTo>
                    <a:pt x="8034" y="404"/>
                  </a:moveTo>
                  <a:cubicBezTo>
                    <a:pt x="8934" y="404"/>
                    <a:pt x="9709" y="1148"/>
                    <a:pt x="9709" y="2079"/>
                  </a:cubicBezTo>
                  <a:lnTo>
                    <a:pt x="9709" y="2978"/>
                  </a:lnTo>
                  <a:cubicBezTo>
                    <a:pt x="9678" y="3878"/>
                    <a:pt x="8934" y="4622"/>
                    <a:pt x="8034" y="4622"/>
                  </a:cubicBezTo>
                  <a:lnTo>
                    <a:pt x="7879" y="4622"/>
                  </a:lnTo>
                  <a:cubicBezTo>
                    <a:pt x="7755" y="4622"/>
                    <a:pt x="7631" y="4684"/>
                    <a:pt x="7569" y="4777"/>
                  </a:cubicBezTo>
                  <a:lnTo>
                    <a:pt x="6700" y="5832"/>
                  </a:lnTo>
                  <a:lnTo>
                    <a:pt x="5832" y="4777"/>
                  </a:lnTo>
                  <a:cubicBezTo>
                    <a:pt x="5739" y="4684"/>
                    <a:pt x="5614" y="4622"/>
                    <a:pt x="5490" y="4622"/>
                  </a:cubicBezTo>
                  <a:cubicBezTo>
                    <a:pt x="4622" y="4622"/>
                    <a:pt x="3939" y="3940"/>
                    <a:pt x="3939" y="3071"/>
                  </a:cubicBezTo>
                  <a:lnTo>
                    <a:pt x="3939" y="2079"/>
                  </a:lnTo>
                  <a:cubicBezTo>
                    <a:pt x="3939" y="1148"/>
                    <a:pt x="4684" y="404"/>
                    <a:pt x="5583" y="404"/>
                  </a:cubicBezTo>
                  <a:close/>
                  <a:moveTo>
                    <a:pt x="11787" y="3009"/>
                  </a:moveTo>
                  <a:cubicBezTo>
                    <a:pt x="11787" y="3009"/>
                    <a:pt x="11818" y="3040"/>
                    <a:pt x="11818" y="3040"/>
                  </a:cubicBezTo>
                  <a:lnTo>
                    <a:pt x="11818" y="9430"/>
                  </a:lnTo>
                  <a:lnTo>
                    <a:pt x="2109" y="9430"/>
                  </a:lnTo>
                  <a:lnTo>
                    <a:pt x="2140" y="3040"/>
                  </a:lnTo>
                  <a:lnTo>
                    <a:pt x="3536" y="3040"/>
                  </a:lnTo>
                  <a:lnTo>
                    <a:pt x="3536" y="3071"/>
                  </a:lnTo>
                  <a:cubicBezTo>
                    <a:pt x="3536" y="4157"/>
                    <a:pt x="4436" y="5056"/>
                    <a:pt x="5521" y="5056"/>
                  </a:cubicBezTo>
                  <a:lnTo>
                    <a:pt x="6359" y="6080"/>
                  </a:lnTo>
                  <a:cubicBezTo>
                    <a:pt x="6452" y="6189"/>
                    <a:pt x="6576" y="6243"/>
                    <a:pt x="6696" y="6243"/>
                  </a:cubicBezTo>
                  <a:cubicBezTo>
                    <a:pt x="6816" y="6243"/>
                    <a:pt x="6933" y="6189"/>
                    <a:pt x="7010" y="6080"/>
                  </a:cubicBezTo>
                  <a:lnTo>
                    <a:pt x="7879" y="5056"/>
                  </a:lnTo>
                  <a:lnTo>
                    <a:pt x="8034" y="5056"/>
                  </a:lnTo>
                  <a:cubicBezTo>
                    <a:pt x="9151" y="5056"/>
                    <a:pt x="10081" y="4157"/>
                    <a:pt x="10112" y="3009"/>
                  </a:cubicBezTo>
                  <a:close/>
                  <a:moveTo>
                    <a:pt x="12253" y="2141"/>
                  </a:moveTo>
                  <a:cubicBezTo>
                    <a:pt x="12501" y="2141"/>
                    <a:pt x="12687" y="2358"/>
                    <a:pt x="12687" y="2606"/>
                  </a:cubicBezTo>
                  <a:lnTo>
                    <a:pt x="12687" y="9430"/>
                  </a:lnTo>
                  <a:lnTo>
                    <a:pt x="12222" y="9430"/>
                  </a:lnTo>
                  <a:lnTo>
                    <a:pt x="12222" y="3040"/>
                  </a:lnTo>
                  <a:cubicBezTo>
                    <a:pt x="12222" y="2823"/>
                    <a:pt x="12035" y="2606"/>
                    <a:pt x="11787" y="2606"/>
                  </a:cubicBezTo>
                  <a:lnTo>
                    <a:pt x="10112" y="2606"/>
                  </a:lnTo>
                  <a:lnTo>
                    <a:pt x="10112" y="2141"/>
                  </a:lnTo>
                  <a:close/>
                  <a:moveTo>
                    <a:pt x="5583" y="9833"/>
                  </a:moveTo>
                  <a:lnTo>
                    <a:pt x="5583" y="10361"/>
                  </a:lnTo>
                  <a:lnTo>
                    <a:pt x="620" y="10361"/>
                  </a:lnTo>
                  <a:cubicBezTo>
                    <a:pt x="496" y="10361"/>
                    <a:pt x="403" y="10268"/>
                    <a:pt x="403" y="10175"/>
                  </a:cubicBezTo>
                  <a:lnTo>
                    <a:pt x="403" y="9833"/>
                  </a:lnTo>
                  <a:close/>
                  <a:moveTo>
                    <a:pt x="7972" y="9833"/>
                  </a:moveTo>
                  <a:lnTo>
                    <a:pt x="7972" y="10361"/>
                  </a:lnTo>
                  <a:lnTo>
                    <a:pt x="5987" y="10361"/>
                  </a:lnTo>
                  <a:lnTo>
                    <a:pt x="5987" y="9833"/>
                  </a:lnTo>
                  <a:close/>
                  <a:moveTo>
                    <a:pt x="5614" y="0"/>
                  </a:moveTo>
                  <a:cubicBezTo>
                    <a:pt x="4591" y="0"/>
                    <a:pt x="3722" y="745"/>
                    <a:pt x="3567" y="1737"/>
                  </a:cubicBezTo>
                  <a:lnTo>
                    <a:pt x="1706" y="1737"/>
                  </a:lnTo>
                  <a:cubicBezTo>
                    <a:pt x="1241" y="1737"/>
                    <a:pt x="869" y="2141"/>
                    <a:pt x="869" y="2606"/>
                  </a:cubicBezTo>
                  <a:lnTo>
                    <a:pt x="869" y="6390"/>
                  </a:lnTo>
                  <a:cubicBezTo>
                    <a:pt x="869" y="6514"/>
                    <a:pt x="969" y="6576"/>
                    <a:pt x="1070" y="6576"/>
                  </a:cubicBezTo>
                  <a:cubicBezTo>
                    <a:pt x="1171" y="6576"/>
                    <a:pt x="1272" y="6514"/>
                    <a:pt x="1272" y="6390"/>
                  </a:cubicBezTo>
                  <a:lnTo>
                    <a:pt x="1272" y="2606"/>
                  </a:lnTo>
                  <a:cubicBezTo>
                    <a:pt x="1272" y="2358"/>
                    <a:pt x="1458" y="2141"/>
                    <a:pt x="1706" y="2141"/>
                  </a:cubicBezTo>
                  <a:lnTo>
                    <a:pt x="3536" y="2141"/>
                  </a:lnTo>
                  <a:lnTo>
                    <a:pt x="3536" y="2606"/>
                  </a:lnTo>
                  <a:lnTo>
                    <a:pt x="2171" y="2606"/>
                  </a:lnTo>
                  <a:cubicBezTo>
                    <a:pt x="1923" y="2606"/>
                    <a:pt x="1737" y="2823"/>
                    <a:pt x="1737" y="3040"/>
                  </a:cubicBezTo>
                  <a:lnTo>
                    <a:pt x="1737" y="9430"/>
                  </a:lnTo>
                  <a:lnTo>
                    <a:pt x="1272" y="9430"/>
                  </a:lnTo>
                  <a:lnTo>
                    <a:pt x="1272" y="7197"/>
                  </a:lnTo>
                  <a:cubicBezTo>
                    <a:pt x="1272" y="7057"/>
                    <a:pt x="1171" y="6987"/>
                    <a:pt x="1070" y="6987"/>
                  </a:cubicBezTo>
                  <a:cubicBezTo>
                    <a:pt x="969" y="6987"/>
                    <a:pt x="869" y="7057"/>
                    <a:pt x="869" y="7197"/>
                  </a:cubicBezTo>
                  <a:lnTo>
                    <a:pt x="869" y="9430"/>
                  </a:lnTo>
                  <a:lnTo>
                    <a:pt x="403" y="9430"/>
                  </a:lnTo>
                  <a:cubicBezTo>
                    <a:pt x="186" y="9430"/>
                    <a:pt x="0" y="9616"/>
                    <a:pt x="0" y="9833"/>
                  </a:cubicBezTo>
                  <a:lnTo>
                    <a:pt x="0" y="10175"/>
                  </a:lnTo>
                  <a:cubicBezTo>
                    <a:pt x="0" y="10516"/>
                    <a:pt x="279" y="10795"/>
                    <a:pt x="620" y="10795"/>
                  </a:cubicBezTo>
                  <a:lnTo>
                    <a:pt x="9678" y="10795"/>
                  </a:lnTo>
                  <a:cubicBezTo>
                    <a:pt x="9926" y="10795"/>
                    <a:pt x="9926" y="10392"/>
                    <a:pt x="9678" y="10392"/>
                  </a:cubicBezTo>
                  <a:lnTo>
                    <a:pt x="8375" y="10392"/>
                  </a:lnTo>
                  <a:lnTo>
                    <a:pt x="8375" y="9864"/>
                  </a:lnTo>
                  <a:lnTo>
                    <a:pt x="13586" y="9864"/>
                  </a:lnTo>
                  <a:lnTo>
                    <a:pt x="13586" y="10175"/>
                  </a:lnTo>
                  <a:cubicBezTo>
                    <a:pt x="13586" y="10299"/>
                    <a:pt x="13493" y="10392"/>
                    <a:pt x="13369" y="10392"/>
                  </a:cubicBezTo>
                  <a:lnTo>
                    <a:pt x="10485" y="10392"/>
                  </a:lnTo>
                  <a:cubicBezTo>
                    <a:pt x="10205" y="10392"/>
                    <a:pt x="10205" y="10795"/>
                    <a:pt x="10485" y="10795"/>
                  </a:cubicBezTo>
                  <a:lnTo>
                    <a:pt x="13338" y="10795"/>
                  </a:lnTo>
                  <a:cubicBezTo>
                    <a:pt x="13680" y="10795"/>
                    <a:pt x="13959" y="10516"/>
                    <a:pt x="13959" y="10175"/>
                  </a:cubicBezTo>
                  <a:lnTo>
                    <a:pt x="13959" y="9802"/>
                  </a:lnTo>
                  <a:cubicBezTo>
                    <a:pt x="13959" y="9585"/>
                    <a:pt x="13773" y="9430"/>
                    <a:pt x="13586" y="9430"/>
                  </a:cubicBezTo>
                  <a:lnTo>
                    <a:pt x="13090" y="9430"/>
                  </a:lnTo>
                  <a:lnTo>
                    <a:pt x="13090" y="2606"/>
                  </a:lnTo>
                  <a:cubicBezTo>
                    <a:pt x="13090" y="2141"/>
                    <a:pt x="12718" y="1737"/>
                    <a:pt x="12253" y="1737"/>
                  </a:cubicBezTo>
                  <a:lnTo>
                    <a:pt x="10081" y="1737"/>
                  </a:lnTo>
                  <a:cubicBezTo>
                    <a:pt x="9926" y="745"/>
                    <a:pt x="9058" y="0"/>
                    <a:pt x="80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0" name="Google Shape;13190;p24"/>
            <p:cNvSpPr/>
            <p:nvPr/>
          </p:nvSpPr>
          <p:spPr>
            <a:xfrm>
              <a:off x="1030000" y="4392150"/>
              <a:ext cx="145350" cy="31200"/>
            </a:xfrm>
            <a:custGeom>
              <a:avLst/>
              <a:gdLst/>
              <a:ahLst/>
              <a:cxnLst/>
              <a:rect l="l" t="t" r="r" b="b"/>
              <a:pathLst>
                <a:path w="5814" h="1248" extrusionOk="0">
                  <a:moveTo>
                    <a:pt x="5069" y="437"/>
                  </a:moveTo>
                  <a:cubicBezTo>
                    <a:pt x="5348" y="437"/>
                    <a:pt x="5348" y="840"/>
                    <a:pt x="5069" y="840"/>
                  </a:cubicBezTo>
                  <a:lnTo>
                    <a:pt x="881" y="840"/>
                  </a:lnTo>
                  <a:cubicBezTo>
                    <a:pt x="602" y="840"/>
                    <a:pt x="602" y="437"/>
                    <a:pt x="881" y="437"/>
                  </a:cubicBezTo>
                  <a:close/>
                  <a:moveTo>
                    <a:pt x="824" y="1"/>
                  </a:moveTo>
                  <a:cubicBezTo>
                    <a:pt x="10" y="1"/>
                    <a:pt x="1" y="1248"/>
                    <a:pt x="797" y="1248"/>
                  </a:cubicBezTo>
                  <a:cubicBezTo>
                    <a:pt x="824" y="1248"/>
                    <a:pt x="852" y="1247"/>
                    <a:pt x="881" y="1244"/>
                  </a:cubicBezTo>
                  <a:lnTo>
                    <a:pt x="5069" y="1244"/>
                  </a:lnTo>
                  <a:cubicBezTo>
                    <a:pt x="5813" y="1181"/>
                    <a:pt x="5813" y="65"/>
                    <a:pt x="5069" y="3"/>
                  </a:cubicBezTo>
                  <a:lnTo>
                    <a:pt x="881" y="3"/>
                  </a:lnTo>
                  <a:cubicBezTo>
                    <a:pt x="861" y="1"/>
                    <a:pt x="842" y="1"/>
                    <a:pt x="8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191" name="Google Shape;13191;p24"/>
          <p:cNvSpPr/>
          <p:nvPr/>
        </p:nvSpPr>
        <p:spPr>
          <a:xfrm>
            <a:off x="7754640" y="3975700"/>
            <a:ext cx="330400" cy="348975"/>
          </a:xfrm>
          <a:custGeom>
            <a:avLst/>
            <a:gdLst/>
            <a:ahLst/>
            <a:cxnLst/>
            <a:rect l="l" t="t" r="r" b="b"/>
            <a:pathLst>
              <a:path w="13216" h="13959" extrusionOk="0">
                <a:moveTo>
                  <a:pt x="6298" y="403"/>
                </a:moveTo>
                <a:cubicBezTo>
                  <a:pt x="6856" y="403"/>
                  <a:pt x="7414" y="931"/>
                  <a:pt x="7818" y="1830"/>
                </a:cubicBezTo>
                <a:cubicBezTo>
                  <a:pt x="8066" y="2419"/>
                  <a:pt x="8252" y="3009"/>
                  <a:pt x="8345" y="3629"/>
                </a:cubicBezTo>
                <a:cubicBezTo>
                  <a:pt x="7663" y="3536"/>
                  <a:pt x="6980" y="3490"/>
                  <a:pt x="6294" y="3490"/>
                </a:cubicBezTo>
                <a:cubicBezTo>
                  <a:pt x="5608" y="3490"/>
                  <a:pt x="4917" y="3536"/>
                  <a:pt x="4219" y="3629"/>
                </a:cubicBezTo>
                <a:cubicBezTo>
                  <a:pt x="4344" y="3009"/>
                  <a:pt x="4530" y="2419"/>
                  <a:pt x="4778" y="1830"/>
                </a:cubicBezTo>
                <a:cubicBezTo>
                  <a:pt x="5181" y="931"/>
                  <a:pt x="5739" y="403"/>
                  <a:pt x="6298" y="403"/>
                </a:cubicBezTo>
                <a:close/>
                <a:moveTo>
                  <a:pt x="7445" y="527"/>
                </a:moveTo>
                <a:lnTo>
                  <a:pt x="7445" y="527"/>
                </a:lnTo>
                <a:cubicBezTo>
                  <a:pt x="9462" y="993"/>
                  <a:pt x="10982" y="2637"/>
                  <a:pt x="11323" y="4653"/>
                </a:cubicBezTo>
                <a:cubicBezTo>
                  <a:pt x="10951" y="4374"/>
                  <a:pt x="10547" y="4157"/>
                  <a:pt x="10113" y="4032"/>
                </a:cubicBezTo>
                <a:cubicBezTo>
                  <a:pt x="9679" y="3877"/>
                  <a:pt x="9245" y="3753"/>
                  <a:pt x="8779" y="3691"/>
                </a:cubicBezTo>
                <a:cubicBezTo>
                  <a:pt x="8686" y="2978"/>
                  <a:pt x="8469" y="2326"/>
                  <a:pt x="8190" y="1675"/>
                </a:cubicBezTo>
                <a:cubicBezTo>
                  <a:pt x="8004" y="1241"/>
                  <a:pt x="7756" y="869"/>
                  <a:pt x="7445" y="527"/>
                </a:cubicBezTo>
                <a:close/>
                <a:moveTo>
                  <a:pt x="3754" y="4126"/>
                </a:moveTo>
                <a:lnTo>
                  <a:pt x="3754" y="4126"/>
                </a:lnTo>
                <a:cubicBezTo>
                  <a:pt x="3630" y="5025"/>
                  <a:pt x="3630" y="5956"/>
                  <a:pt x="3754" y="6886"/>
                </a:cubicBezTo>
                <a:cubicBezTo>
                  <a:pt x="2172" y="6576"/>
                  <a:pt x="1211" y="6018"/>
                  <a:pt x="1211" y="5490"/>
                </a:cubicBezTo>
                <a:cubicBezTo>
                  <a:pt x="1211" y="5118"/>
                  <a:pt x="1738" y="4715"/>
                  <a:pt x="2606" y="4405"/>
                </a:cubicBezTo>
                <a:cubicBezTo>
                  <a:pt x="2979" y="4281"/>
                  <a:pt x="3351" y="4188"/>
                  <a:pt x="3754" y="4126"/>
                </a:cubicBezTo>
                <a:close/>
                <a:moveTo>
                  <a:pt x="8841" y="4126"/>
                </a:moveTo>
                <a:lnTo>
                  <a:pt x="8841" y="4126"/>
                </a:lnTo>
                <a:cubicBezTo>
                  <a:pt x="10423" y="4405"/>
                  <a:pt x="11385" y="4994"/>
                  <a:pt x="11385" y="5490"/>
                </a:cubicBezTo>
                <a:cubicBezTo>
                  <a:pt x="11385" y="5894"/>
                  <a:pt x="10858" y="6266"/>
                  <a:pt x="9989" y="6607"/>
                </a:cubicBezTo>
                <a:cubicBezTo>
                  <a:pt x="9586" y="6731"/>
                  <a:pt x="9214" y="6824"/>
                  <a:pt x="8841" y="6886"/>
                </a:cubicBezTo>
                <a:cubicBezTo>
                  <a:pt x="8903" y="6421"/>
                  <a:pt x="8934" y="5956"/>
                  <a:pt x="8934" y="5490"/>
                </a:cubicBezTo>
                <a:cubicBezTo>
                  <a:pt x="8934" y="5025"/>
                  <a:pt x="8903" y="4560"/>
                  <a:pt x="8841" y="4126"/>
                </a:cubicBezTo>
                <a:close/>
                <a:moveTo>
                  <a:pt x="6298" y="3877"/>
                </a:moveTo>
                <a:cubicBezTo>
                  <a:pt x="7011" y="3877"/>
                  <a:pt x="7725" y="3939"/>
                  <a:pt x="8407" y="4032"/>
                </a:cubicBezTo>
                <a:cubicBezTo>
                  <a:pt x="8469" y="4529"/>
                  <a:pt x="8500" y="5025"/>
                  <a:pt x="8500" y="5490"/>
                </a:cubicBezTo>
                <a:cubicBezTo>
                  <a:pt x="8500" y="5987"/>
                  <a:pt x="8469" y="6483"/>
                  <a:pt x="8407" y="6979"/>
                </a:cubicBezTo>
                <a:cubicBezTo>
                  <a:pt x="7725" y="7072"/>
                  <a:pt x="7011" y="7134"/>
                  <a:pt x="6298" y="7134"/>
                </a:cubicBezTo>
                <a:cubicBezTo>
                  <a:pt x="5584" y="7134"/>
                  <a:pt x="4871" y="7072"/>
                  <a:pt x="4188" y="6979"/>
                </a:cubicBezTo>
                <a:cubicBezTo>
                  <a:pt x="4033" y="5987"/>
                  <a:pt x="4033" y="5025"/>
                  <a:pt x="4188" y="4032"/>
                </a:cubicBezTo>
                <a:cubicBezTo>
                  <a:pt x="4871" y="3939"/>
                  <a:pt x="5584" y="3877"/>
                  <a:pt x="6298" y="3877"/>
                </a:cubicBezTo>
                <a:close/>
                <a:moveTo>
                  <a:pt x="4250" y="7383"/>
                </a:moveTo>
                <a:lnTo>
                  <a:pt x="4250" y="7383"/>
                </a:lnTo>
                <a:cubicBezTo>
                  <a:pt x="4933" y="7476"/>
                  <a:pt x="5615" y="7538"/>
                  <a:pt x="6298" y="7538"/>
                </a:cubicBezTo>
                <a:cubicBezTo>
                  <a:pt x="6980" y="7538"/>
                  <a:pt x="7663" y="7476"/>
                  <a:pt x="8345" y="7383"/>
                </a:cubicBezTo>
                <a:lnTo>
                  <a:pt x="8345" y="7383"/>
                </a:lnTo>
                <a:cubicBezTo>
                  <a:pt x="8252" y="8034"/>
                  <a:pt x="8035" y="8685"/>
                  <a:pt x="7756" y="9275"/>
                </a:cubicBezTo>
                <a:lnTo>
                  <a:pt x="6701" y="8809"/>
                </a:lnTo>
                <a:cubicBezTo>
                  <a:pt x="6577" y="8747"/>
                  <a:pt x="6437" y="8716"/>
                  <a:pt x="6294" y="8716"/>
                </a:cubicBezTo>
                <a:cubicBezTo>
                  <a:pt x="6150" y="8716"/>
                  <a:pt x="6003" y="8747"/>
                  <a:pt x="5864" y="8809"/>
                </a:cubicBezTo>
                <a:lnTo>
                  <a:pt x="4840" y="9275"/>
                </a:lnTo>
                <a:cubicBezTo>
                  <a:pt x="4530" y="8685"/>
                  <a:pt x="4344" y="8034"/>
                  <a:pt x="4250" y="7383"/>
                </a:cubicBezTo>
                <a:close/>
                <a:moveTo>
                  <a:pt x="1273" y="6359"/>
                </a:moveTo>
                <a:lnTo>
                  <a:pt x="1273" y="6359"/>
                </a:lnTo>
                <a:cubicBezTo>
                  <a:pt x="1645" y="6638"/>
                  <a:pt x="2048" y="6855"/>
                  <a:pt x="2482" y="6979"/>
                </a:cubicBezTo>
                <a:cubicBezTo>
                  <a:pt x="2917" y="7134"/>
                  <a:pt x="3351" y="7227"/>
                  <a:pt x="3816" y="7321"/>
                </a:cubicBezTo>
                <a:cubicBezTo>
                  <a:pt x="3909" y="8065"/>
                  <a:pt x="4126" y="8778"/>
                  <a:pt x="4437" y="9461"/>
                </a:cubicBezTo>
                <a:lnTo>
                  <a:pt x="3599" y="9833"/>
                </a:lnTo>
                <a:lnTo>
                  <a:pt x="3568" y="9802"/>
                </a:lnTo>
                <a:cubicBezTo>
                  <a:pt x="2358" y="9027"/>
                  <a:pt x="1521" y="7786"/>
                  <a:pt x="1273" y="6359"/>
                </a:cubicBezTo>
                <a:close/>
                <a:moveTo>
                  <a:pt x="6271" y="9112"/>
                </a:moveTo>
                <a:cubicBezTo>
                  <a:pt x="6352" y="9112"/>
                  <a:pt x="6437" y="9135"/>
                  <a:pt x="6515" y="9182"/>
                </a:cubicBezTo>
                <a:lnTo>
                  <a:pt x="9958" y="10733"/>
                </a:lnTo>
                <a:lnTo>
                  <a:pt x="6515" y="12346"/>
                </a:lnTo>
                <a:cubicBezTo>
                  <a:pt x="6437" y="12377"/>
                  <a:pt x="6360" y="12392"/>
                  <a:pt x="6286" y="12392"/>
                </a:cubicBezTo>
                <a:cubicBezTo>
                  <a:pt x="6212" y="12392"/>
                  <a:pt x="6143" y="12377"/>
                  <a:pt x="6081" y="12346"/>
                </a:cubicBezTo>
                <a:lnTo>
                  <a:pt x="2606" y="10733"/>
                </a:lnTo>
                <a:lnTo>
                  <a:pt x="6050" y="9182"/>
                </a:lnTo>
                <a:cubicBezTo>
                  <a:pt x="6112" y="9135"/>
                  <a:pt x="6189" y="9112"/>
                  <a:pt x="6271" y="9112"/>
                </a:cubicBezTo>
                <a:close/>
                <a:moveTo>
                  <a:pt x="2762" y="12997"/>
                </a:moveTo>
                <a:cubicBezTo>
                  <a:pt x="2793" y="12997"/>
                  <a:pt x="2855" y="13028"/>
                  <a:pt x="2917" y="13059"/>
                </a:cubicBezTo>
                <a:cubicBezTo>
                  <a:pt x="2948" y="13090"/>
                  <a:pt x="2948" y="13152"/>
                  <a:pt x="2979" y="13183"/>
                </a:cubicBezTo>
                <a:lnTo>
                  <a:pt x="2979" y="13214"/>
                </a:lnTo>
                <a:cubicBezTo>
                  <a:pt x="2979" y="13338"/>
                  <a:pt x="2855" y="13431"/>
                  <a:pt x="2731" y="13431"/>
                </a:cubicBezTo>
                <a:cubicBezTo>
                  <a:pt x="2637" y="13431"/>
                  <a:pt x="2544" y="13338"/>
                  <a:pt x="2513" y="13245"/>
                </a:cubicBezTo>
                <a:lnTo>
                  <a:pt x="2513" y="13214"/>
                </a:lnTo>
                <a:cubicBezTo>
                  <a:pt x="2513" y="13090"/>
                  <a:pt x="2637" y="12997"/>
                  <a:pt x="2762" y="12997"/>
                </a:cubicBezTo>
                <a:close/>
                <a:moveTo>
                  <a:pt x="8469" y="11880"/>
                </a:moveTo>
                <a:lnTo>
                  <a:pt x="8469" y="13059"/>
                </a:lnTo>
                <a:lnTo>
                  <a:pt x="8097" y="13183"/>
                </a:lnTo>
                <a:cubicBezTo>
                  <a:pt x="7523" y="13431"/>
                  <a:pt x="6910" y="13555"/>
                  <a:pt x="6298" y="13555"/>
                </a:cubicBezTo>
                <a:cubicBezTo>
                  <a:pt x="5685" y="13555"/>
                  <a:pt x="5073" y="13431"/>
                  <a:pt x="4499" y="13183"/>
                </a:cubicBezTo>
                <a:lnTo>
                  <a:pt x="4126" y="13059"/>
                </a:lnTo>
                <a:lnTo>
                  <a:pt x="4126" y="11880"/>
                </a:lnTo>
                <a:lnTo>
                  <a:pt x="5926" y="12718"/>
                </a:lnTo>
                <a:cubicBezTo>
                  <a:pt x="6016" y="12763"/>
                  <a:pt x="6107" y="12792"/>
                  <a:pt x="6198" y="12792"/>
                </a:cubicBezTo>
                <a:cubicBezTo>
                  <a:pt x="6231" y="12792"/>
                  <a:pt x="6265" y="12788"/>
                  <a:pt x="6298" y="12780"/>
                </a:cubicBezTo>
                <a:cubicBezTo>
                  <a:pt x="6331" y="12788"/>
                  <a:pt x="6366" y="12792"/>
                  <a:pt x="6403" y="12792"/>
                </a:cubicBezTo>
                <a:cubicBezTo>
                  <a:pt x="6503" y="12792"/>
                  <a:pt x="6610" y="12763"/>
                  <a:pt x="6701" y="12718"/>
                </a:cubicBezTo>
                <a:lnTo>
                  <a:pt x="8469" y="11880"/>
                </a:lnTo>
                <a:close/>
                <a:moveTo>
                  <a:pt x="6298" y="0"/>
                </a:moveTo>
                <a:cubicBezTo>
                  <a:pt x="4871" y="0"/>
                  <a:pt x="3475" y="558"/>
                  <a:pt x="2451" y="1551"/>
                </a:cubicBezTo>
                <a:cubicBezTo>
                  <a:pt x="2325" y="1702"/>
                  <a:pt x="2466" y="1895"/>
                  <a:pt x="2623" y="1895"/>
                </a:cubicBezTo>
                <a:cubicBezTo>
                  <a:pt x="2659" y="1895"/>
                  <a:pt x="2696" y="1884"/>
                  <a:pt x="2731" y="1861"/>
                </a:cubicBezTo>
                <a:cubicBezTo>
                  <a:pt x="3413" y="1210"/>
                  <a:pt x="4219" y="744"/>
                  <a:pt x="5150" y="527"/>
                </a:cubicBezTo>
                <a:lnTo>
                  <a:pt x="5150" y="527"/>
                </a:lnTo>
                <a:cubicBezTo>
                  <a:pt x="4840" y="869"/>
                  <a:pt x="4561" y="1241"/>
                  <a:pt x="4406" y="1644"/>
                </a:cubicBezTo>
                <a:cubicBezTo>
                  <a:pt x="4126" y="2295"/>
                  <a:pt x="3909" y="2978"/>
                  <a:pt x="3816" y="3691"/>
                </a:cubicBezTo>
                <a:cubicBezTo>
                  <a:pt x="3351" y="3753"/>
                  <a:pt x="2917" y="3877"/>
                  <a:pt x="2482" y="4001"/>
                </a:cubicBezTo>
                <a:cubicBezTo>
                  <a:pt x="2048" y="4157"/>
                  <a:pt x="1645" y="4374"/>
                  <a:pt x="1273" y="4653"/>
                </a:cubicBezTo>
                <a:cubicBezTo>
                  <a:pt x="1397" y="3877"/>
                  <a:pt x="1707" y="3164"/>
                  <a:pt x="2141" y="2544"/>
                </a:cubicBezTo>
                <a:cubicBezTo>
                  <a:pt x="2276" y="2386"/>
                  <a:pt x="2133" y="2212"/>
                  <a:pt x="1985" y="2212"/>
                </a:cubicBezTo>
                <a:cubicBezTo>
                  <a:pt x="1930" y="2212"/>
                  <a:pt x="1873" y="2236"/>
                  <a:pt x="1831" y="2295"/>
                </a:cubicBezTo>
                <a:cubicBezTo>
                  <a:pt x="1" y="4808"/>
                  <a:pt x="621" y="8313"/>
                  <a:pt x="3165" y="10050"/>
                </a:cubicBezTo>
                <a:lnTo>
                  <a:pt x="2420" y="10391"/>
                </a:lnTo>
                <a:cubicBezTo>
                  <a:pt x="2265" y="10453"/>
                  <a:pt x="2172" y="10609"/>
                  <a:pt x="2203" y="10764"/>
                </a:cubicBezTo>
                <a:cubicBezTo>
                  <a:pt x="2203" y="10919"/>
                  <a:pt x="2296" y="11074"/>
                  <a:pt x="2451" y="11136"/>
                </a:cubicBezTo>
                <a:lnTo>
                  <a:pt x="2544" y="11167"/>
                </a:lnTo>
                <a:lnTo>
                  <a:pt x="2544" y="12656"/>
                </a:lnTo>
                <a:cubicBezTo>
                  <a:pt x="2296" y="12718"/>
                  <a:pt x="2141" y="12935"/>
                  <a:pt x="2110" y="13183"/>
                </a:cubicBezTo>
                <a:cubicBezTo>
                  <a:pt x="2110" y="13183"/>
                  <a:pt x="2110" y="13214"/>
                  <a:pt x="2110" y="13214"/>
                </a:cubicBezTo>
                <a:cubicBezTo>
                  <a:pt x="2110" y="13586"/>
                  <a:pt x="2389" y="13866"/>
                  <a:pt x="2731" y="13866"/>
                </a:cubicBezTo>
                <a:cubicBezTo>
                  <a:pt x="3072" y="13866"/>
                  <a:pt x="3320" y="13586"/>
                  <a:pt x="3351" y="13276"/>
                </a:cubicBezTo>
                <a:cubicBezTo>
                  <a:pt x="3351" y="13245"/>
                  <a:pt x="3351" y="13245"/>
                  <a:pt x="3351" y="13214"/>
                </a:cubicBezTo>
                <a:cubicBezTo>
                  <a:pt x="3351" y="13059"/>
                  <a:pt x="3289" y="12904"/>
                  <a:pt x="3165" y="12780"/>
                </a:cubicBezTo>
                <a:cubicBezTo>
                  <a:pt x="3103" y="12718"/>
                  <a:pt x="3010" y="12656"/>
                  <a:pt x="2917" y="12625"/>
                </a:cubicBezTo>
                <a:lnTo>
                  <a:pt x="2917" y="11322"/>
                </a:lnTo>
                <a:lnTo>
                  <a:pt x="3692" y="11694"/>
                </a:lnTo>
                <a:lnTo>
                  <a:pt x="3692" y="13090"/>
                </a:lnTo>
                <a:cubicBezTo>
                  <a:pt x="3692" y="13245"/>
                  <a:pt x="3785" y="13369"/>
                  <a:pt x="3909" y="13400"/>
                </a:cubicBezTo>
                <a:lnTo>
                  <a:pt x="4313" y="13586"/>
                </a:lnTo>
                <a:cubicBezTo>
                  <a:pt x="4933" y="13835"/>
                  <a:pt x="5600" y="13959"/>
                  <a:pt x="6267" y="13959"/>
                </a:cubicBezTo>
                <a:cubicBezTo>
                  <a:pt x="6934" y="13959"/>
                  <a:pt x="7601" y="13835"/>
                  <a:pt x="8221" y="13586"/>
                </a:cubicBezTo>
                <a:lnTo>
                  <a:pt x="8655" y="13400"/>
                </a:lnTo>
                <a:cubicBezTo>
                  <a:pt x="8748" y="13369"/>
                  <a:pt x="8841" y="13245"/>
                  <a:pt x="8841" y="13090"/>
                </a:cubicBezTo>
                <a:lnTo>
                  <a:pt x="8841" y="11694"/>
                </a:lnTo>
                <a:lnTo>
                  <a:pt x="10144" y="11105"/>
                </a:lnTo>
                <a:cubicBezTo>
                  <a:pt x="10423" y="10950"/>
                  <a:pt x="10454" y="10515"/>
                  <a:pt x="10144" y="10360"/>
                </a:cubicBezTo>
                <a:lnTo>
                  <a:pt x="9431" y="10050"/>
                </a:lnTo>
                <a:cubicBezTo>
                  <a:pt x="9803" y="9771"/>
                  <a:pt x="10144" y="9461"/>
                  <a:pt x="10454" y="9120"/>
                </a:cubicBezTo>
                <a:cubicBezTo>
                  <a:pt x="10571" y="8956"/>
                  <a:pt x="10424" y="8775"/>
                  <a:pt x="10278" y="8775"/>
                </a:cubicBezTo>
                <a:cubicBezTo>
                  <a:pt x="10230" y="8775"/>
                  <a:pt x="10182" y="8794"/>
                  <a:pt x="10144" y="8840"/>
                </a:cubicBezTo>
                <a:cubicBezTo>
                  <a:pt x="9803" y="9213"/>
                  <a:pt x="9431" y="9523"/>
                  <a:pt x="9027" y="9802"/>
                </a:cubicBezTo>
                <a:cubicBezTo>
                  <a:pt x="9027" y="9802"/>
                  <a:pt x="8996" y="9833"/>
                  <a:pt x="8996" y="9833"/>
                </a:cubicBezTo>
                <a:lnTo>
                  <a:pt x="8128" y="9461"/>
                </a:lnTo>
                <a:cubicBezTo>
                  <a:pt x="8438" y="8778"/>
                  <a:pt x="8655" y="8065"/>
                  <a:pt x="8779" y="7321"/>
                </a:cubicBezTo>
                <a:cubicBezTo>
                  <a:pt x="9214" y="7258"/>
                  <a:pt x="9679" y="7134"/>
                  <a:pt x="10082" y="6979"/>
                </a:cubicBezTo>
                <a:cubicBezTo>
                  <a:pt x="10547" y="6855"/>
                  <a:pt x="10951" y="6638"/>
                  <a:pt x="11292" y="6359"/>
                </a:cubicBezTo>
                <a:lnTo>
                  <a:pt x="11292" y="6359"/>
                </a:lnTo>
                <a:cubicBezTo>
                  <a:pt x="11199" y="6979"/>
                  <a:pt x="10982" y="7600"/>
                  <a:pt x="10671" y="8158"/>
                </a:cubicBezTo>
                <a:cubicBezTo>
                  <a:pt x="10609" y="8251"/>
                  <a:pt x="10640" y="8375"/>
                  <a:pt x="10734" y="8437"/>
                </a:cubicBezTo>
                <a:cubicBezTo>
                  <a:pt x="10757" y="8445"/>
                  <a:pt x="10782" y="8449"/>
                  <a:pt x="10808" y="8449"/>
                </a:cubicBezTo>
                <a:cubicBezTo>
                  <a:pt x="10885" y="8449"/>
                  <a:pt x="10966" y="8414"/>
                  <a:pt x="11013" y="8344"/>
                </a:cubicBezTo>
                <a:cubicBezTo>
                  <a:pt x="13215" y="4684"/>
                  <a:pt x="10578" y="0"/>
                  <a:pt x="62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192" name="Google Shape;13192;p24"/>
          <p:cNvGrpSpPr/>
          <p:nvPr/>
        </p:nvGrpSpPr>
        <p:grpSpPr>
          <a:xfrm>
            <a:off x="2469473" y="1743861"/>
            <a:ext cx="292375" cy="348975"/>
            <a:chOff x="1709625" y="1923875"/>
            <a:chExt cx="292375" cy="348975"/>
          </a:xfrm>
        </p:grpSpPr>
        <p:sp>
          <p:nvSpPr>
            <p:cNvPr id="13193" name="Google Shape;13193;p24"/>
            <p:cNvSpPr/>
            <p:nvPr/>
          </p:nvSpPr>
          <p:spPr>
            <a:xfrm>
              <a:off x="1709625" y="1923875"/>
              <a:ext cx="292375" cy="348975"/>
            </a:xfrm>
            <a:custGeom>
              <a:avLst/>
              <a:gdLst/>
              <a:ahLst/>
              <a:cxnLst/>
              <a:rect l="l" t="t" r="r" b="b"/>
              <a:pathLst>
                <a:path w="11695" h="13959" extrusionOk="0">
                  <a:moveTo>
                    <a:pt x="8065" y="403"/>
                  </a:moveTo>
                  <a:cubicBezTo>
                    <a:pt x="8127" y="403"/>
                    <a:pt x="8189" y="465"/>
                    <a:pt x="8189" y="558"/>
                  </a:cubicBezTo>
                  <a:lnTo>
                    <a:pt x="8189" y="1396"/>
                  </a:lnTo>
                  <a:lnTo>
                    <a:pt x="2017" y="1396"/>
                  </a:lnTo>
                  <a:cubicBezTo>
                    <a:pt x="1706" y="1396"/>
                    <a:pt x="1458" y="1644"/>
                    <a:pt x="1458" y="1954"/>
                  </a:cubicBezTo>
                  <a:lnTo>
                    <a:pt x="1458" y="2978"/>
                  </a:lnTo>
                  <a:cubicBezTo>
                    <a:pt x="1458" y="3117"/>
                    <a:pt x="1559" y="3187"/>
                    <a:pt x="1660" y="3187"/>
                  </a:cubicBezTo>
                  <a:cubicBezTo>
                    <a:pt x="1761" y="3187"/>
                    <a:pt x="1862" y="3117"/>
                    <a:pt x="1862" y="2978"/>
                  </a:cubicBezTo>
                  <a:lnTo>
                    <a:pt x="1862" y="1954"/>
                  </a:lnTo>
                  <a:cubicBezTo>
                    <a:pt x="1862" y="1861"/>
                    <a:pt x="1924" y="1799"/>
                    <a:pt x="2017" y="1799"/>
                  </a:cubicBezTo>
                  <a:lnTo>
                    <a:pt x="9523" y="1799"/>
                  </a:lnTo>
                  <a:cubicBezTo>
                    <a:pt x="9616" y="1799"/>
                    <a:pt x="9678" y="1861"/>
                    <a:pt x="9678" y="1954"/>
                  </a:cubicBezTo>
                  <a:lnTo>
                    <a:pt x="9678" y="9182"/>
                  </a:lnTo>
                  <a:lnTo>
                    <a:pt x="6235" y="9182"/>
                  </a:lnTo>
                  <a:cubicBezTo>
                    <a:pt x="5956" y="9182"/>
                    <a:pt x="5708" y="9430"/>
                    <a:pt x="5739" y="9709"/>
                  </a:cubicBezTo>
                  <a:lnTo>
                    <a:pt x="5739" y="12035"/>
                  </a:lnTo>
                  <a:cubicBezTo>
                    <a:pt x="5708" y="12315"/>
                    <a:pt x="5956" y="12563"/>
                    <a:pt x="6235" y="12563"/>
                  </a:cubicBezTo>
                  <a:lnTo>
                    <a:pt x="7228" y="12563"/>
                  </a:lnTo>
                  <a:cubicBezTo>
                    <a:pt x="7507" y="12563"/>
                    <a:pt x="7507" y="12159"/>
                    <a:pt x="7228" y="12159"/>
                  </a:cubicBezTo>
                  <a:lnTo>
                    <a:pt x="6235" y="12159"/>
                  </a:lnTo>
                  <a:cubicBezTo>
                    <a:pt x="6173" y="12128"/>
                    <a:pt x="6142" y="12097"/>
                    <a:pt x="6142" y="12035"/>
                  </a:cubicBezTo>
                  <a:lnTo>
                    <a:pt x="6142" y="9709"/>
                  </a:lnTo>
                  <a:cubicBezTo>
                    <a:pt x="6142" y="9647"/>
                    <a:pt x="6173" y="9616"/>
                    <a:pt x="6235" y="9616"/>
                  </a:cubicBezTo>
                  <a:lnTo>
                    <a:pt x="11198" y="9616"/>
                  </a:lnTo>
                  <a:cubicBezTo>
                    <a:pt x="11260" y="9616"/>
                    <a:pt x="11291" y="9647"/>
                    <a:pt x="11291" y="9709"/>
                  </a:cubicBezTo>
                  <a:lnTo>
                    <a:pt x="11291" y="12035"/>
                  </a:lnTo>
                  <a:cubicBezTo>
                    <a:pt x="11291" y="12066"/>
                    <a:pt x="11260" y="12128"/>
                    <a:pt x="11198" y="12128"/>
                  </a:cubicBezTo>
                  <a:lnTo>
                    <a:pt x="8065" y="12128"/>
                  </a:lnTo>
                  <a:cubicBezTo>
                    <a:pt x="7786" y="12128"/>
                    <a:pt x="7786" y="12532"/>
                    <a:pt x="8065" y="12532"/>
                  </a:cubicBezTo>
                  <a:lnTo>
                    <a:pt x="9647" y="12532"/>
                  </a:lnTo>
                  <a:lnTo>
                    <a:pt x="9647" y="13400"/>
                  </a:lnTo>
                  <a:cubicBezTo>
                    <a:pt x="9647" y="13493"/>
                    <a:pt x="9585" y="13555"/>
                    <a:pt x="9523" y="13555"/>
                  </a:cubicBezTo>
                  <a:lnTo>
                    <a:pt x="2017" y="13555"/>
                  </a:lnTo>
                  <a:cubicBezTo>
                    <a:pt x="1955" y="13555"/>
                    <a:pt x="1893" y="13493"/>
                    <a:pt x="1893" y="13400"/>
                  </a:cubicBezTo>
                  <a:lnTo>
                    <a:pt x="1893" y="3815"/>
                  </a:lnTo>
                  <a:cubicBezTo>
                    <a:pt x="1893" y="3676"/>
                    <a:pt x="1784" y="3606"/>
                    <a:pt x="1675" y="3606"/>
                  </a:cubicBezTo>
                  <a:cubicBezTo>
                    <a:pt x="1567" y="3606"/>
                    <a:pt x="1458" y="3676"/>
                    <a:pt x="1458" y="3815"/>
                  </a:cubicBezTo>
                  <a:lnTo>
                    <a:pt x="1458" y="12159"/>
                  </a:lnTo>
                  <a:lnTo>
                    <a:pt x="559" y="12159"/>
                  </a:lnTo>
                  <a:cubicBezTo>
                    <a:pt x="466" y="12159"/>
                    <a:pt x="404" y="12097"/>
                    <a:pt x="404" y="12004"/>
                  </a:cubicBezTo>
                  <a:lnTo>
                    <a:pt x="404" y="558"/>
                  </a:lnTo>
                  <a:cubicBezTo>
                    <a:pt x="404" y="465"/>
                    <a:pt x="466" y="403"/>
                    <a:pt x="559" y="403"/>
                  </a:cubicBezTo>
                  <a:close/>
                  <a:moveTo>
                    <a:pt x="559" y="0"/>
                  </a:moveTo>
                  <a:cubicBezTo>
                    <a:pt x="249" y="0"/>
                    <a:pt x="0" y="248"/>
                    <a:pt x="0" y="558"/>
                  </a:cubicBezTo>
                  <a:lnTo>
                    <a:pt x="0" y="12035"/>
                  </a:lnTo>
                  <a:cubicBezTo>
                    <a:pt x="0" y="12315"/>
                    <a:pt x="249" y="12563"/>
                    <a:pt x="559" y="12563"/>
                  </a:cubicBezTo>
                  <a:lnTo>
                    <a:pt x="1458" y="12563"/>
                  </a:lnTo>
                  <a:lnTo>
                    <a:pt x="1458" y="13431"/>
                  </a:lnTo>
                  <a:cubicBezTo>
                    <a:pt x="1458" y="13710"/>
                    <a:pt x="1706" y="13959"/>
                    <a:pt x="2017" y="13959"/>
                  </a:cubicBezTo>
                  <a:lnTo>
                    <a:pt x="9523" y="13959"/>
                  </a:lnTo>
                  <a:cubicBezTo>
                    <a:pt x="9834" y="13959"/>
                    <a:pt x="10082" y="13710"/>
                    <a:pt x="10082" y="13400"/>
                  </a:cubicBezTo>
                  <a:lnTo>
                    <a:pt x="10082" y="12532"/>
                  </a:lnTo>
                  <a:lnTo>
                    <a:pt x="11198" y="12532"/>
                  </a:lnTo>
                  <a:cubicBezTo>
                    <a:pt x="11478" y="12532"/>
                    <a:pt x="11695" y="12315"/>
                    <a:pt x="11695" y="12035"/>
                  </a:cubicBezTo>
                  <a:lnTo>
                    <a:pt x="11695" y="9709"/>
                  </a:lnTo>
                  <a:cubicBezTo>
                    <a:pt x="11695" y="9399"/>
                    <a:pt x="11478" y="9182"/>
                    <a:pt x="11198" y="9182"/>
                  </a:cubicBezTo>
                  <a:lnTo>
                    <a:pt x="11198" y="9213"/>
                  </a:lnTo>
                  <a:lnTo>
                    <a:pt x="10082" y="9213"/>
                  </a:lnTo>
                  <a:lnTo>
                    <a:pt x="10082" y="1954"/>
                  </a:lnTo>
                  <a:cubicBezTo>
                    <a:pt x="10082" y="1644"/>
                    <a:pt x="9834" y="1396"/>
                    <a:pt x="9523" y="1396"/>
                  </a:cubicBezTo>
                  <a:lnTo>
                    <a:pt x="8624" y="1396"/>
                  </a:lnTo>
                  <a:lnTo>
                    <a:pt x="8624" y="558"/>
                  </a:lnTo>
                  <a:cubicBezTo>
                    <a:pt x="8624" y="248"/>
                    <a:pt x="8345" y="0"/>
                    <a:pt x="8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4" name="Google Shape;13194;p24"/>
            <p:cNvSpPr/>
            <p:nvPr/>
          </p:nvSpPr>
          <p:spPr>
            <a:xfrm>
              <a:off x="1777875" y="2002175"/>
              <a:ext cx="78350" cy="10125"/>
            </a:xfrm>
            <a:custGeom>
              <a:avLst/>
              <a:gdLst/>
              <a:ahLst/>
              <a:cxnLst/>
              <a:rect l="l" t="t" r="r" b="b"/>
              <a:pathLst>
                <a:path w="3134" h="405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2885" y="404"/>
                  </a:lnTo>
                  <a:cubicBezTo>
                    <a:pt x="3133" y="404"/>
                    <a:pt x="3133" y="1"/>
                    <a:pt x="28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5" name="Google Shape;13195;p24"/>
            <p:cNvSpPr/>
            <p:nvPr/>
          </p:nvSpPr>
          <p:spPr>
            <a:xfrm>
              <a:off x="1779575" y="2154150"/>
              <a:ext cx="50850" cy="10175"/>
            </a:xfrm>
            <a:custGeom>
              <a:avLst/>
              <a:gdLst/>
              <a:ahLst/>
              <a:cxnLst/>
              <a:rect l="l" t="t" r="r" b="b"/>
              <a:pathLst>
                <a:path w="2034" h="407" extrusionOk="0">
                  <a:moveTo>
                    <a:pt x="191" y="0"/>
                  </a:moveTo>
                  <a:cubicBezTo>
                    <a:pt x="1" y="0"/>
                    <a:pt x="1" y="406"/>
                    <a:pt x="191" y="406"/>
                  </a:cubicBezTo>
                  <a:cubicBezTo>
                    <a:pt x="197" y="406"/>
                    <a:pt x="204" y="406"/>
                    <a:pt x="211" y="405"/>
                  </a:cubicBezTo>
                  <a:lnTo>
                    <a:pt x="1793" y="405"/>
                  </a:lnTo>
                  <a:cubicBezTo>
                    <a:pt x="1801" y="406"/>
                    <a:pt x="1809" y="406"/>
                    <a:pt x="1817" y="406"/>
                  </a:cubicBezTo>
                  <a:cubicBezTo>
                    <a:pt x="2034" y="406"/>
                    <a:pt x="2034" y="0"/>
                    <a:pt x="1817" y="0"/>
                  </a:cubicBezTo>
                  <a:cubicBezTo>
                    <a:pt x="1809" y="0"/>
                    <a:pt x="1801" y="1"/>
                    <a:pt x="1793" y="2"/>
                  </a:cubicBezTo>
                  <a:lnTo>
                    <a:pt x="211" y="2"/>
                  </a:lnTo>
                  <a:cubicBezTo>
                    <a:pt x="204" y="1"/>
                    <a:pt x="197" y="0"/>
                    <a:pt x="1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6" name="Google Shape;13196;p24"/>
            <p:cNvSpPr/>
            <p:nvPr/>
          </p:nvSpPr>
          <p:spPr>
            <a:xfrm>
              <a:off x="1779425" y="2178225"/>
              <a:ext cx="50425" cy="10100"/>
            </a:xfrm>
            <a:custGeom>
              <a:avLst/>
              <a:gdLst/>
              <a:ahLst/>
              <a:cxnLst/>
              <a:rect l="l" t="t" r="r" b="b"/>
              <a:pathLst>
                <a:path w="2017" h="404" extrusionOk="0">
                  <a:moveTo>
                    <a:pt x="217" y="0"/>
                  </a:moveTo>
                  <a:cubicBezTo>
                    <a:pt x="93" y="0"/>
                    <a:pt x="0" y="93"/>
                    <a:pt x="0" y="217"/>
                  </a:cubicBezTo>
                  <a:cubicBezTo>
                    <a:pt x="0" y="310"/>
                    <a:pt x="93" y="404"/>
                    <a:pt x="217" y="404"/>
                  </a:cubicBezTo>
                  <a:lnTo>
                    <a:pt x="1799" y="404"/>
                  </a:lnTo>
                  <a:cubicBezTo>
                    <a:pt x="1923" y="404"/>
                    <a:pt x="2016" y="310"/>
                    <a:pt x="2016" y="217"/>
                  </a:cubicBezTo>
                  <a:cubicBezTo>
                    <a:pt x="2016" y="93"/>
                    <a:pt x="1923" y="0"/>
                    <a:pt x="17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7" name="Google Shape;13197;p24"/>
            <p:cNvSpPr/>
            <p:nvPr/>
          </p:nvSpPr>
          <p:spPr>
            <a:xfrm>
              <a:off x="1777875" y="2203000"/>
              <a:ext cx="53525" cy="10150"/>
            </a:xfrm>
            <a:custGeom>
              <a:avLst/>
              <a:gdLst/>
              <a:ahLst/>
              <a:cxnLst/>
              <a:rect l="l" t="t" r="r" b="b"/>
              <a:pathLst>
                <a:path w="2141" h="406" extrusionOk="0">
                  <a:moveTo>
                    <a:pt x="251" y="0"/>
                  </a:moveTo>
                  <a:cubicBezTo>
                    <a:pt x="0" y="0"/>
                    <a:pt x="10" y="405"/>
                    <a:pt x="279" y="405"/>
                  </a:cubicBezTo>
                  <a:lnTo>
                    <a:pt x="1861" y="405"/>
                  </a:lnTo>
                  <a:cubicBezTo>
                    <a:pt x="2140" y="405"/>
                    <a:pt x="2140" y="2"/>
                    <a:pt x="1861" y="2"/>
                  </a:cubicBezTo>
                  <a:lnTo>
                    <a:pt x="279" y="2"/>
                  </a:lnTo>
                  <a:cubicBezTo>
                    <a:pt x="270" y="1"/>
                    <a:pt x="260" y="0"/>
                    <a:pt x="25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8" name="Google Shape;13198;p24"/>
            <p:cNvSpPr/>
            <p:nvPr/>
          </p:nvSpPr>
          <p:spPr>
            <a:xfrm>
              <a:off x="1777875" y="2227075"/>
              <a:ext cx="53525" cy="10100"/>
            </a:xfrm>
            <a:custGeom>
              <a:avLst/>
              <a:gdLst/>
              <a:ahLst/>
              <a:cxnLst/>
              <a:rect l="l" t="t" r="r" b="b"/>
              <a:pathLst>
                <a:path w="2141" h="404" extrusionOk="0">
                  <a:moveTo>
                    <a:pt x="279" y="0"/>
                  </a:moveTo>
                  <a:cubicBezTo>
                    <a:pt x="0" y="0"/>
                    <a:pt x="0" y="404"/>
                    <a:pt x="279" y="404"/>
                  </a:cubicBezTo>
                  <a:lnTo>
                    <a:pt x="1861" y="404"/>
                  </a:lnTo>
                  <a:cubicBezTo>
                    <a:pt x="2140" y="404"/>
                    <a:pt x="2140" y="0"/>
                    <a:pt x="18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199" name="Google Shape;13199;p24"/>
            <p:cNvSpPr/>
            <p:nvPr/>
          </p:nvSpPr>
          <p:spPr>
            <a:xfrm>
              <a:off x="1777875" y="2086725"/>
              <a:ext cx="152000" cy="10875"/>
            </a:xfrm>
            <a:custGeom>
              <a:avLst/>
              <a:gdLst/>
              <a:ahLst/>
              <a:cxnLst/>
              <a:rect l="l" t="t" r="r" b="b"/>
              <a:pathLst>
                <a:path w="6080" h="435" extrusionOk="0">
                  <a:moveTo>
                    <a:pt x="279" y="0"/>
                  </a:moveTo>
                  <a:cubicBezTo>
                    <a:pt x="0" y="0"/>
                    <a:pt x="0" y="434"/>
                    <a:pt x="279" y="434"/>
                  </a:cubicBezTo>
                  <a:lnTo>
                    <a:pt x="5801" y="434"/>
                  </a:lnTo>
                  <a:cubicBezTo>
                    <a:pt x="6080" y="403"/>
                    <a:pt x="6080" y="0"/>
                    <a:pt x="58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0" name="Google Shape;13200;p24"/>
            <p:cNvSpPr/>
            <p:nvPr/>
          </p:nvSpPr>
          <p:spPr>
            <a:xfrm>
              <a:off x="1777875" y="2109975"/>
              <a:ext cx="152000" cy="10100"/>
            </a:xfrm>
            <a:custGeom>
              <a:avLst/>
              <a:gdLst/>
              <a:ahLst/>
              <a:cxnLst/>
              <a:rect l="l" t="t" r="r" b="b"/>
              <a:pathLst>
                <a:path w="6080" h="404" extrusionOk="0">
                  <a:moveTo>
                    <a:pt x="279" y="1"/>
                  </a:moveTo>
                  <a:cubicBezTo>
                    <a:pt x="0" y="1"/>
                    <a:pt x="0" y="404"/>
                    <a:pt x="279" y="404"/>
                  </a:cubicBezTo>
                  <a:lnTo>
                    <a:pt x="5801" y="404"/>
                  </a:lnTo>
                  <a:cubicBezTo>
                    <a:pt x="6080" y="404"/>
                    <a:pt x="6080" y="1"/>
                    <a:pt x="5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1" name="Google Shape;13201;p24"/>
            <p:cNvSpPr/>
            <p:nvPr/>
          </p:nvSpPr>
          <p:spPr>
            <a:xfrm>
              <a:off x="1780200" y="2025450"/>
              <a:ext cx="148125" cy="40350"/>
            </a:xfrm>
            <a:custGeom>
              <a:avLst/>
              <a:gdLst/>
              <a:ahLst/>
              <a:cxnLst/>
              <a:rect l="l" t="t" r="r" b="b"/>
              <a:pathLst>
                <a:path w="5925" h="1614" extrusionOk="0">
                  <a:moveTo>
                    <a:pt x="5491" y="404"/>
                  </a:moveTo>
                  <a:lnTo>
                    <a:pt x="5491" y="1179"/>
                  </a:lnTo>
                  <a:lnTo>
                    <a:pt x="403" y="1179"/>
                  </a:lnTo>
                  <a:lnTo>
                    <a:pt x="403" y="404"/>
                  </a:lnTo>
                  <a:close/>
                  <a:moveTo>
                    <a:pt x="341" y="1"/>
                  </a:moveTo>
                  <a:cubicBezTo>
                    <a:pt x="155" y="1"/>
                    <a:pt x="0" y="156"/>
                    <a:pt x="0" y="342"/>
                  </a:cubicBezTo>
                  <a:lnTo>
                    <a:pt x="0" y="1241"/>
                  </a:lnTo>
                  <a:cubicBezTo>
                    <a:pt x="0" y="1427"/>
                    <a:pt x="155" y="1613"/>
                    <a:pt x="341" y="1613"/>
                  </a:cubicBezTo>
                  <a:lnTo>
                    <a:pt x="5553" y="1613"/>
                  </a:lnTo>
                  <a:cubicBezTo>
                    <a:pt x="5739" y="1613"/>
                    <a:pt x="5925" y="1427"/>
                    <a:pt x="5925" y="1241"/>
                  </a:cubicBezTo>
                  <a:lnTo>
                    <a:pt x="5925" y="342"/>
                  </a:lnTo>
                  <a:cubicBezTo>
                    <a:pt x="5925" y="156"/>
                    <a:pt x="5739" y="1"/>
                    <a:pt x="55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2" name="Google Shape;13202;p24"/>
            <p:cNvSpPr/>
            <p:nvPr/>
          </p:nvSpPr>
          <p:spPr>
            <a:xfrm>
              <a:off x="1955450" y="2175125"/>
              <a:ext cx="24075" cy="41700"/>
            </a:xfrm>
            <a:custGeom>
              <a:avLst/>
              <a:gdLst/>
              <a:ahLst/>
              <a:cxnLst/>
              <a:rect l="l" t="t" r="r" b="b"/>
              <a:pathLst>
                <a:path w="963" h="1668" extrusionOk="0">
                  <a:moveTo>
                    <a:pt x="187" y="0"/>
                  </a:moveTo>
                  <a:cubicBezTo>
                    <a:pt x="94" y="0"/>
                    <a:pt x="1" y="62"/>
                    <a:pt x="1" y="186"/>
                  </a:cubicBezTo>
                  <a:lnTo>
                    <a:pt x="1" y="1458"/>
                  </a:lnTo>
                  <a:cubicBezTo>
                    <a:pt x="1" y="1598"/>
                    <a:pt x="101" y="1667"/>
                    <a:pt x="202" y="1667"/>
                  </a:cubicBezTo>
                  <a:cubicBezTo>
                    <a:pt x="303" y="1667"/>
                    <a:pt x="404" y="1598"/>
                    <a:pt x="404" y="1458"/>
                  </a:cubicBezTo>
                  <a:lnTo>
                    <a:pt x="404" y="1024"/>
                  </a:lnTo>
                  <a:lnTo>
                    <a:pt x="683" y="1024"/>
                  </a:lnTo>
                  <a:cubicBezTo>
                    <a:pt x="962" y="1024"/>
                    <a:pt x="962" y="621"/>
                    <a:pt x="683" y="621"/>
                  </a:cubicBezTo>
                  <a:lnTo>
                    <a:pt x="404" y="621"/>
                  </a:lnTo>
                  <a:lnTo>
                    <a:pt x="404" y="403"/>
                  </a:lnTo>
                  <a:lnTo>
                    <a:pt x="714" y="403"/>
                  </a:lnTo>
                  <a:cubicBezTo>
                    <a:pt x="962" y="372"/>
                    <a:pt x="962" y="31"/>
                    <a:pt x="7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3" name="Google Shape;13203;p24"/>
            <p:cNvSpPr/>
            <p:nvPr/>
          </p:nvSpPr>
          <p:spPr>
            <a:xfrm>
              <a:off x="1915125" y="2175125"/>
              <a:ext cx="33375" cy="41900"/>
            </a:xfrm>
            <a:custGeom>
              <a:avLst/>
              <a:gdLst/>
              <a:ahLst/>
              <a:cxnLst/>
              <a:rect l="l" t="t" r="r" b="b"/>
              <a:pathLst>
                <a:path w="1335" h="1676" extrusionOk="0">
                  <a:moveTo>
                    <a:pt x="559" y="434"/>
                  </a:moveTo>
                  <a:cubicBezTo>
                    <a:pt x="838" y="434"/>
                    <a:pt x="838" y="745"/>
                    <a:pt x="838" y="838"/>
                  </a:cubicBezTo>
                  <a:cubicBezTo>
                    <a:pt x="838" y="1055"/>
                    <a:pt x="745" y="1241"/>
                    <a:pt x="559" y="1241"/>
                  </a:cubicBezTo>
                  <a:lnTo>
                    <a:pt x="404" y="1241"/>
                  </a:lnTo>
                  <a:lnTo>
                    <a:pt x="404" y="434"/>
                  </a:lnTo>
                  <a:close/>
                  <a:moveTo>
                    <a:pt x="218" y="0"/>
                  </a:moveTo>
                  <a:cubicBezTo>
                    <a:pt x="156" y="0"/>
                    <a:pt x="125" y="31"/>
                    <a:pt x="63" y="62"/>
                  </a:cubicBezTo>
                  <a:cubicBezTo>
                    <a:pt x="32" y="93"/>
                    <a:pt x="1" y="155"/>
                    <a:pt x="1" y="217"/>
                  </a:cubicBezTo>
                  <a:lnTo>
                    <a:pt x="1" y="1458"/>
                  </a:lnTo>
                  <a:cubicBezTo>
                    <a:pt x="32" y="1520"/>
                    <a:pt x="32" y="1551"/>
                    <a:pt x="63" y="1613"/>
                  </a:cubicBezTo>
                  <a:cubicBezTo>
                    <a:pt x="125" y="1644"/>
                    <a:pt x="156" y="1644"/>
                    <a:pt x="218" y="1675"/>
                  </a:cubicBezTo>
                  <a:lnTo>
                    <a:pt x="590" y="1675"/>
                  </a:lnTo>
                  <a:cubicBezTo>
                    <a:pt x="1024" y="1644"/>
                    <a:pt x="1334" y="1241"/>
                    <a:pt x="1272" y="838"/>
                  </a:cubicBezTo>
                  <a:cubicBezTo>
                    <a:pt x="1334" y="403"/>
                    <a:pt x="993" y="0"/>
                    <a:pt x="5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4" name="Google Shape;13204;p24"/>
            <p:cNvSpPr/>
            <p:nvPr/>
          </p:nvSpPr>
          <p:spPr>
            <a:xfrm>
              <a:off x="1877525" y="2174800"/>
              <a:ext cx="33750" cy="41625"/>
            </a:xfrm>
            <a:custGeom>
              <a:avLst/>
              <a:gdLst/>
              <a:ahLst/>
              <a:cxnLst/>
              <a:rect l="l" t="t" r="r" b="b"/>
              <a:pathLst>
                <a:path w="1350" h="1665" extrusionOk="0">
                  <a:moveTo>
                    <a:pt x="605" y="416"/>
                  </a:moveTo>
                  <a:cubicBezTo>
                    <a:pt x="822" y="416"/>
                    <a:pt x="822" y="727"/>
                    <a:pt x="605" y="727"/>
                  </a:cubicBezTo>
                  <a:lnTo>
                    <a:pt x="450" y="727"/>
                  </a:lnTo>
                  <a:lnTo>
                    <a:pt x="450" y="572"/>
                  </a:lnTo>
                  <a:lnTo>
                    <a:pt x="450" y="416"/>
                  </a:lnTo>
                  <a:close/>
                  <a:moveTo>
                    <a:pt x="199" y="0"/>
                  </a:moveTo>
                  <a:cubicBezTo>
                    <a:pt x="168" y="0"/>
                    <a:pt x="131" y="22"/>
                    <a:pt x="109" y="44"/>
                  </a:cubicBezTo>
                  <a:cubicBezTo>
                    <a:pt x="47" y="106"/>
                    <a:pt x="47" y="137"/>
                    <a:pt x="47" y="199"/>
                  </a:cubicBezTo>
                  <a:lnTo>
                    <a:pt x="47" y="1502"/>
                  </a:lnTo>
                  <a:cubicBezTo>
                    <a:pt x="0" y="1611"/>
                    <a:pt x="116" y="1665"/>
                    <a:pt x="233" y="1665"/>
                  </a:cubicBezTo>
                  <a:cubicBezTo>
                    <a:pt x="349" y="1665"/>
                    <a:pt x="465" y="1611"/>
                    <a:pt x="419" y="1502"/>
                  </a:cubicBezTo>
                  <a:lnTo>
                    <a:pt x="419" y="1130"/>
                  </a:lnTo>
                  <a:lnTo>
                    <a:pt x="574" y="1130"/>
                  </a:lnTo>
                  <a:cubicBezTo>
                    <a:pt x="1349" y="1130"/>
                    <a:pt x="1349" y="13"/>
                    <a:pt x="574" y="13"/>
                  </a:cubicBezTo>
                  <a:lnTo>
                    <a:pt x="233" y="13"/>
                  </a:lnTo>
                  <a:cubicBezTo>
                    <a:pt x="224" y="4"/>
                    <a:pt x="212" y="0"/>
                    <a:pt x="1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05" name="Google Shape;13205;p24"/>
          <p:cNvGrpSpPr/>
          <p:nvPr/>
        </p:nvGrpSpPr>
        <p:grpSpPr>
          <a:xfrm>
            <a:off x="1057406" y="2264479"/>
            <a:ext cx="351325" cy="342775"/>
            <a:chOff x="1680925" y="3066150"/>
            <a:chExt cx="351325" cy="342775"/>
          </a:xfrm>
        </p:grpSpPr>
        <p:sp>
          <p:nvSpPr>
            <p:cNvPr id="13206" name="Google Shape;13206;p24"/>
            <p:cNvSpPr/>
            <p:nvPr/>
          </p:nvSpPr>
          <p:spPr>
            <a:xfrm>
              <a:off x="1949250" y="3134775"/>
              <a:ext cx="41125" cy="16700"/>
            </a:xfrm>
            <a:custGeom>
              <a:avLst/>
              <a:gdLst/>
              <a:ahLst/>
              <a:cxnLst/>
              <a:rect l="l" t="t" r="r" b="b"/>
              <a:pathLst>
                <a:path w="1645" h="668" extrusionOk="0">
                  <a:moveTo>
                    <a:pt x="822" y="0"/>
                  </a:moveTo>
                  <a:cubicBezTo>
                    <a:pt x="559" y="0"/>
                    <a:pt x="295" y="109"/>
                    <a:pt x="93" y="326"/>
                  </a:cubicBezTo>
                  <a:cubicBezTo>
                    <a:pt x="0" y="388"/>
                    <a:pt x="0" y="512"/>
                    <a:pt x="93" y="605"/>
                  </a:cubicBezTo>
                  <a:cubicBezTo>
                    <a:pt x="124" y="636"/>
                    <a:pt x="186" y="667"/>
                    <a:pt x="217" y="667"/>
                  </a:cubicBezTo>
                  <a:cubicBezTo>
                    <a:pt x="280" y="667"/>
                    <a:pt x="342" y="636"/>
                    <a:pt x="373" y="605"/>
                  </a:cubicBezTo>
                  <a:cubicBezTo>
                    <a:pt x="497" y="481"/>
                    <a:pt x="660" y="419"/>
                    <a:pt x="822" y="419"/>
                  </a:cubicBezTo>
                  <a:cubicBezTo>
                    <a:pt x="985" y="419"/>
                    <a:pt x="1148" y="481"/>
                    <a:pt x="1272" y="605"/>
                  </a:cubicBezTo>
                  <a:cubicBezTo>
                    <a:pt x="1319" y="636"/>
                    <a:pt x="1373" y="652"/>
                    <a:pt x="1423" y="652"/>
                  </a:cubicBezTo>
                  <a:cubicBezTo>
                    <a:pt x="1474" y="652"/>
                    <a:pt x="1520" y="636"/>
                    <a:pt x="1551" y="605"/>
                  </a:cubicBezTo>
                  <a:cubicBezTo>
                    <a:pt x="1644" y="512"/>
                    <a:pt x="1644" y="388"/>
                    <a:pt x="1551" y="326"/>
                  </a:cubicBezTo>
                  <a:cubicBezTo>
                    <a:pt x="1350" y="109"/>
                    <a:pt x="1086" y="0"/>
                    <a:pt x="8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7" name="Google Shape;13207;p24"/>
            <p:cNvSpPr/>
            <p:nvPr/>
          </p:nvSpPr>
          <p:spPr>
            <a:xfrm>
              <a:off x="1931650" y="3112675"/>
              <a:ext cx="74225" cy="23275"/>
            </a:xfrm>
            <a:custGeom>
              <a:avLst/>
              <a:gdLst/>
              <a:ahLst/>
              <a:cxnLst/>
              <a:rect l="l" t="t" r="r" b="b"/>
              <a:pathLst>
                <a:path w="2969" h="931" extrusionOk="0">
                  <a:moveTo>
                    <a:pt x="1526" y="0"/>
                  </a:moveTo>
                  <a:cubicBezTo>
                    <a:pt x="1030" y="0"/>
                    <a:pt x="534" y="186"/>
                    <a:pt x="146" y="559"/>
                  </a:cubicBezTo>
                  <a:cubicBezTo>
                    <a:pt x="0" y="704"/>
                    <a:pt x="140" y="926"/>
                    <a:pt x="297" y="926"/>
                  </a:cubicBezTo>
                  <a:cubicBezTo>
                    <a:pt x="340" y="926"/>
                    <a:pt x="385" y="909"/>
                    <a:pt x="425" y="869"/>
                  </a:cubicBezTo>
                  <a:cubicBezTo>
                    <a:pt x="735" y="559"/>
                    <a:pt x="1131" y="404"/>
                    <a:pt x="1526" y="404"/>
                  </a:cubicBezTo>
                  <a:cubicBezTo>
                    <a:pt x="1922" y="404"/>
                    <a:pt x="2317" y="559"/>
                    <a:pt x="2628" y="869"/>
                  </a:cubicBezTo>
                  <a:cubicBezTo>
                    <a:pt x="2659" y="900"/>
                    <a:pt x="2690" y="931"/>
                    <a:pt x="2752" y="931"/>
                  </a:cubicBezTo>
                  <a:cubicBezTo>
                    <a:pt x="2814" y="931"/>
                    <a:pt x="2876" y="900"/>
                    <a:pt x="2907" y="869"/>
                  </a:cubicBezTo>
                  <a:cubicBezTo>
                    <a:pt x="2969" y="776"/>
                    <a:pt x="2969" y="652"/>
                    <a:pt x="2907" y="559"/>
                  </a:cubicBezTo>
                  <a:cubicBezTo>
                    <a:pt x="2519" y="186"/>
                    <a:pt x="2023" y="0"/>
                    <a:pt x="15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8" name="Google Shape;13208;p24"/>
            <p:cNvSpPr/>
            <p:nvPr/>
          </p:nvSpPr>
          <p:spPr>
            <a:xfrm>
              <a:off x="1917450" y="3089400"/>
              <a:ext cx="105500" cy="29700"/>
            </a:xfrm>
            <a:custGeom>
              <a:avLst/>
              <a:gdLst/>
              <a:ahLst/>
              <a:cxnLst/>
              <a:rect l="l" t="t" r="r" b="b"/>
              <a:pathLst>
                <a:path w="4220" h="1188" extrusionOk="0">
                  <a:moveTo>
                    <a:pt x="2094" y="1"/>
                  </a:moveTo>
                  <a:cubicBezTo>
                    <a:pt x="1358" y="1"/>
                    <a:pt x="621" y="280"/>
                    <a:pt x="63" y="838"/>
                  </a:cubicBezTo>
                  <a:cubicBezTo>
                    <a:pt x="1" y="900"/>
                    <a:pt x="1" y="1055"/>
                    <a:pt x="63" y="1117"/>
                  </a:cubicBezTo>
                  <a:cubicBezTo>
                    <a:pt x="109" y="1164"/>
                    <a:pt x="163" y="1187"/>
                    <a:pt x="218" y="1187"/>
                  </a:cubicBezTo>
                  <a:cubicBezTo>
                    <a:pt x="272" y="1187"/>
                    <a:pt x="326" y="1164"/>
                    <a:pt x="373" y="1117"/>
                  </a:cubicBezTo>
                  <a:lnTo>
                    <a:pt x="342" y="1117"/>
                  </a:lnTo>
                  <a:cubicBezTo>
                    <a:pt x="823" y="637"/>
                    <a:pt x="1458" y="396"/>
                    <a:pt x="2094" y="396"/>
                  </a:cubicBezTo>
                  <a:cubicBezTo>
                    <a:pt x="2730" y="396"/>
                    <a:pt x="3366" y="637"/>
                    <a:pt x="3847" y="1117"/>
                  </a:cubicBezTo>
                  <a:cubicBezTo>
                    <a:pt x="3878" y="1148"/>
                    <a:pt x="3940" y="1179"/>
                    <a:pt x="4002" y="1179"/>
                  </a:cubicBezTo>
                  <a:cubicBezTo>
                    <a:pt x="4033" y="1179"/>
                    <a:pt x="4095" y="1148"/>
                    <a:pt x="4126" y="1117"/>
                  </a:cubicBezTo>
                  <a:cubicBezTo>
                    <a:pt x="4219" y="1055"/>
                    <a:pt x="4219" y="900"/>
                    <a:pt x="4126" y="838"/>
                  </a:cubicBezTo>
                  <a:cubicBezTo>
                    <a:pt x="3568" y="280"/>
                    <a:pt x="2831" y="1"/>
                    <a:pt x="20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09" name="Google Shape;13209;p24"/>
            <p:cNvSpPr/>
            <p:nvPr/>
          </p:nvSpPr>
          <p:spPr>
            <a:xfrm>
              <a:off x="1680925" y="3066150"/>
              <a:ext cx="351325" cy="342775"/>
            </a:xfrm>
            <a:custGeom>
              <a:avLst/>
              <a:gdLst/>
              <a:ahLst/>
              <a:cxnLst/>
              <a:rect l="l" t="t" r="r" b="b"/>
              <a:pathLst>
                <a:path w="14053" h="13711" extrusionOk="0">
                  <a:moveTo>
                    <a:pt x="6763" y="403"/>
                  </a:moveTo>
                  <a:lnTo>
                    <a:pt x="6763" y="1179"/>
                  </a:lnTo>
                  <a:lnTo>
                    <a:pt x="5212" y="1179"/>
                  </a:lnTo>
                  <a:cubicBezTo>
                    <a:pt x="5150" y="1179"/>
                    <a:pt x="5119" y="1117"/>
                    <a:pt x="5119" y="1086"/>
                  </a:cubicBezTo>
                  <a:lnTo>
                    <a:pt x="5119" y="496"/>
                  </a:lnTo>
                  <a:cubicBezTo>
                    <a:pt x="5119" y="434"/>
                    <a:pt x="5150" y="403"/>
                    <a:pt x="5212" y="403"/>
                  </a:cubicBezTo>
                  <a:close/>
                  <a:moveTo>
                    <a:pt x="6949" y="2637"/>
                  </a:moveTo>
                  <a:lnTo>
                    <a:pt x="10888" y="6669"/>
                  </a:lnTo>
                  <a:lnTo>
                    <a:pt x="10206" y="6669"/>
                  </a:lnTo>
                  <a:lnTo>
                    <a:pt x="7104" y="3505"/>
                  </a:lnTo>
                  <a:cubicBezTo>
                    <a:pt x="7073" y="3474"/>
                    <a:pt x="7011" y="3443"/>
                    <a:pt x="6949" y="3443"/>
                  </a:cubicBezTo>
                  <a:cubicBezTo>
                    <a:pt x="6887" y="3443"/>
                    <a:pt x="6856" y="3474"/>
                    <a:pt x="6794" y="3505"/>
                  </a:cubicBezTo>
                  <a:lnTo>
                    <a:pt x="3816" y="6669"/>
                  </a:lnTo>
                  <a:lnTo>
                    <a:pt x="3134" y="6669"/>
                  </a:lnTo>
                  <a:lnTo>
                    <a:pt x="6949" y="2637"/>
                  </a:lnTo>
                  <a:close/>
                  <a:moveTo>
                    <a:pt x="3692" y="7041"/>
                  </a:moveTo>
                  <a:lnTo>
                    <a:pt x="3692" y="8716"/>
                  </a:lnTo>
                  <a:lnTo>
                    <a:pt x="466" y="8716"/>
                  </a:lnTo>
                  <a:lnTo>
                    <a:pt x="1148" y="7103"/>
                  </a:lnTo>
                  <a:cubicBezTo>
                    <a:pt x="1148" y="7072"/>
                    <a:pt x="1179" y="7041"/>
                    <a:pt x="1210" y="7041"/>
                  </a:cubicBezTo>
                  <a:close/>
                  <a:moveTo>
                    <a:pt x="1521" y="10267"/>
                  </a:moveTo>
                  <a:cubicBezTo>
                    <a:pt x="1614" y="10267"/>
                    <a:pt x="1676" y="10329"/>
                    <a:pt x="1676" y="10392"/>
                  </a:cubicBezTo>
                  <a:lnTo>
                    <a:pt x="1676" y="11694"/>
                  </a:lnTo>
                  <a:cubicBezTo>
                    <a:pt x="1676" y="11756"/>
                    <a:pt x="1614" y="11818"/>
                    <a:pt x="1521" y="11818"/>
                  </a:cubicBezTo>
                  <a:lnTo>
                    <a:pt x="807" y="11818"/>
                  </a:lnTo>
                  <a:lnTo>
                    <a:pt x="807" y="10267"/>
                  </a:lnTo>
                  <a:close/>
                  <a:moveTo>
                    <a:pt x="13215" y="10267"/>
                  </a:moveTo>
                  <a:lnTo>
                    <a:pt x="13215" y="11818"/>
                  </a:lnTo>
                  <a:lnTo>
                    <a:pt x="12501" y="11818"/>
                  </a:lnTo>
                  <a:cubicBezTo>
                    <a:pt x="12408" y="11818"/>
                    <a:pt x="12377" y="11787"/>
                    <a:pt x="12377" y="11694"/>
                  </a:cubicBezTo>
                  <a:lnTo>
                    <a:pt x="12377" y="10392"/>
                  </a:lnTo>
                  <a:cubicBezTo>
                    <a:pt x="12346" y="10329"/>
                    <a:pt x="12408" y="10267"/>
                    <a:pt x="12501" y="10267"/>
                  </a:cubicBezTo>
                  <a:close/>
                  <a:moveTo>
                    <a:pt x="6794" y="9740"/>
                  </a:moveTo>
                  <a:lnTo>
                    <a:pt x="6825" y="13276"/>
                  </a:lnTo>
                  <a:lnTo>
                    <a:pt x="5708" y="13276"/>
                  </a:lnTo>
                  <a:lnTo>
                    <a:pt x="5708" y="9926"/>
                  </a:lnTo>
                  <a:cubicBezTo>
                    <a:pt x="5708" y="9833"/>
                    <a:pt x="5801" y="9740"/>
                    <a:pt x="5894" y="9740"/>
                  </a:cubicBezTo>
                  <a:close/>
                  <a:moveTo>
                    <a:pt x="8097" y="9771"/>
                  </a:moveTo>
                  <a:cubicBezTo>
                    <a:pt x="8190" y="9771"/>
                    <a:pt x="8283" y="9833"/>
                    <a:pt x="8283" y="9926"/>
                  </a:cubicBezTo>
                  <a:lnTo>
                    <a:pt x="8314" y="13276"/>
                  </a:lnTo>
                  <a:lnTo>
                    <a:pt x="7197" y="13276"/>
                  </a:lnTo>
                  <a:lnTo>
                    <a:pt x="7197" y="9771"/>
                  </a:lnTo>
                  <a:close/>
                  <a:moveTo>
                    <a:pt x="6980" y="3940"/>
                  </a:moveTo>
                  <a:lnTo>
                    <a:pt x="9927" y="6948"/>
                  </a:lnTo>
                  <a:lnTo>
                    <a:pt x="9927" y="13276"/>
                  </a:lnTo>
                  <a:lnTo>
                    <a:pt x="8717" y="13276"/>
                  </a:lnTo>
                  <a:lnTo>
                    <a:pt x="8717" y="9926"/>
                  </a:lnTo>
                  <a:cubicBezTo>
                    <a:pt x="8717" y="9616"/>
                    <a:pt x="8438" y="9337"/>
                    <a:pt x="8128" y="9337"/>
                  </a:cubicBezTo>
                  <a:lnTo>
                    <a:pt x="5925" y="9337"/>
                  </a:lnTo>
                  <a:cubicBezTo>
                    <a:pt x="5584" y="9337"/>
                    <a:pt x="5336" y="9616"/>
                    <a:pt x="5336" y="9926"/>
                  </a:cubicBezTo>
                  <a:lnTo>
                    <a:pt x="5336" y="13276"/>
                  </a:lnTo>
                  <a:lnTo>
                    <a:pt x="4095" y="13276"/>
                  </a:lnTo>
                  <a:lnTo>
                    <a:pt x="4095" y="11787"/>
                  </a:lnTo>
                  <a:cubicBezTo>
                    <a:pt x="4095" y="11648"/>
                    <a:pt x="3994" y="11578"/>
                    <a:pt x="3894" y="11578"/>
                  </a:cubicBezTo>
                  <a:cubicBezTo>
                    <a:pt x="3793" y="11578"/>
                    <a:pt x="3692" y="11648"/>
                    <a:pt x="3692" y="11787"/>
                  </a:cubicBezTo>
                  <a:lnTo>
                    <a:pt x="3692" y="13276"/>
                  </a:lnTo>
                  <a:lnTo>
                    <a:pt x="931" y="13276"/>
                  </a:lnTo>
                  <a:cubicBezTo>
                    <a:pt x="869" y="13276"/>
                    <a:pt x="807" y="13214"/>
                    <a:pt x="807" y="13121"/>
                  </a:cubicBezTo>
                  <a:lnTo>
                    <a:pt x="807" y="12253"/>
                  </a:lnTo>
                  <a:lnTo>
                    <a:pt x="1521" y="12253"/>
                  </a:lnTo>
                  <a:cubicBezTo>
                    <a:pt x="1831" y="12253"/>
                    <a:pt x="2048" y="12005"/>
                    <a:pt x="2048" y="11694"/>
                  </a:cubicBezTo>
                  <a:lnTo>
                    <a:pt x="2048" y="10392"/>
                  </a:lnTo>
                  <a:cubicBezTo>
                    <a:pt x="2048" y="10081"/>
                    <a:pt x="1800" y="9864"/>
                    <a:pt x="1521" y="9864"/>
                  </a:cubicBezTo>
                  <a:lnTo>
                    <a:pt x="807" y="9864"/>
                  </a:lnTo>
                  <a:lnTo>
                    <a:pt x="807" y="9120"/>
                  </a:lnTo>
                  <a:lnTo>
                    <a:pt x="3692" y="9120"/>
                  </a:lnTo>
                  <a:lnTo>
                    <a:pt x="3692" y="10950"/>
                  </a:lnTo>
                  <a:cubicBezTo>
                    <a:pt x="3692" y="11074"/>
                    <a:pt x="3793" y="11136"/>
                    <a:pt x="3894" y="11136"/>
                  </a:cubicBezTo>
                  <a:cubicBezTo>
                    <a:pt x="3994" y="11136"/>
                    <a:pt x="4095" y="11074"/>
                    <a:pt x="4095" y="10950"/>
                  </a:cubicBezTo>
                  <a:lnTo>
                    <a:pt x="4095" y="6917"/>
                  </a:lnTo>
                  <a:lnTo>
                    <a:pt x="6980" y="3940"/>
                  </a:lnTo>
                  <a:close/>
                  <a:moveTo>
                    <a:pt x="12812" y="7041"/>
                  </a:moveTo>
                  <a:cubicBezTo>
                    <a:pt x="12843" y="7041"/>
                    <a:pt x="12874" y="7072"/>
                    <a:pt x="12905" y="7103"/>
                  </a:cubicBezTo>
                  <a:lnTo>
                    <a:pt x="13556" y="8716"/>
                  </a:lnTo>
                  <a:lnTo>
                    <a:pt x="12688" y="8716"/>
                  </a:lnTo>
                  <a:cubicBezTo>
                    <a:pt x="12563" y="8716"/>
                    <a:pt x="12470" y="8810"/>
                    <a:pt x="12470" y="8934"/>
                  </a:cubicBezTo>
                  <a:cubicBezTo>
                    <a:pt x="12470" y="9027"/>
                    <a:pt x="12563" y="9120"/>
                    <a:pt x="12688" y="9120"/>
                  </a:cubicBezTo>
                  <a:lnTo>
                    <a:pt x="13215" y="9120"/>
                  </a:lnTo>
                  <a:lnTo>
                    <a:pt x="13215" y="9864"/>
                  </a:lnTo>
                  <a:lnTo>
                    <a:pt x="12501" y="9864"/>
                  </a:lnTo>
                  <a:cubicBezTo>
                    <a:pt x="12191" y="9864"/>
                    <a:pt x="11974" y="10112"/>
                    <a:pt x="11974" y="10392"/>
                  </a:cubicBezTo>
                  <a:lnTo>
                    <a:pt x="11974" y="11694"/>
                  </a:lnTo>
                  <a:cubicBezTo>
                    <a:pt x="11974" y="12005"/>
                    <a:pt x="12191" y="12222"/>
                    <a:pt x="12501" y="12222"/>
                  </a:cubicBezTo>
                  <a:lnTo>
                    <a:pt x="13215" y="12222"/>
                  </a:lnTo>
                  <a:lnTo>
                    <a:pt x="13215" y="13121"/>
                  </a:lnTo>
                  <a:cubicBezTo>
                    <a:pt x="13215" y="13183"/>
                    <a:pt x="13153" y="13245"/>
                    <a:pt x="13091" y="13245"/>
                  </a:cubicBezTo>
                  <a:lnTo>
                    <a:pt x="13091" y="13276"/>
                  </a:lnTo>
                  <a:lnTo>
                    <a:pt x="10330" y="13276"/>
                  </a:lnTo>
                  <a:lnTo>
                    <a:pt x="10330" y="9120"/>
                  </a:lnTo>
                  <a:lnTo>
                    <a:pt x="11850" y="9120"/>
                  </a:lnTo>
                  <a:cubicBezTo>
                    <a:pt x="11974" y="9120"/>
                    <a:pt x="12067" y="9027"/>
                    <a:pt x="12067" y="8934"/>
                  </a:cubicBezTo>
                  <a:cubicBezTo>
                    <a:pt x="12067" y="8810"/>
                    <a:pt x="11974" y="8716"/>
                    <a:pt x="11850" y="8716"/>
                  </a:cubicBezTo>
                  <a:lnTo>
                    <a:pt x="10330" y="8716"/>
                  </a:lnTo>
                  <a:lnTo>
                    <a:pt x="10330" y="7041"/>
                  </a:lnTo>
                  <a:close/>
                  <a:moveTo>
                    <a:pt x="5212" y="0"/>
                  </a:moveTo>
                  <a:cubicBezTo>
                    <a:pt x="4933" y="0"/>
                    <a:pt x="4716" y="217"/>
                    <a:pt x="4716" y="496"/>
                  </a:cubicBezTo>
                  <a:lnTo>
                    <a:pt x="4716" y="1086"/>
                  </a:lnTo>
                  <a:cubicBezTo>
                    <a:pt x="4716" y="1365"/>
                    <a:pt x="4933" y="1582"/>
                    <a:pt x="5212" y="1582"/>
                  </a:cubicBezTo>
                  <a:lnTo>
                    <a:pt x="6763" y="1582"/>
                  </a:lnTo>
                  <a:lnTo>
                    <a:pt x="6763" y="2265"/>
                  </a:lnTo>
                  <a:lnTo>
                    <a:pt x="2544" y="6669"/>
                  </a:lnTo>
                  <a:lnTo>
                    <a:pt x="1210" y="6669"/>
                  </a:lnTo>
                  <a:cubicBezTo>
                    <a:pt x="1188" y="6666"/>
                    <a:pt x="1166" y="6665"/>
                    <a:pt x="1145" y="6665"/>
                  </a:cubicBezTo>
                  <a:cubicBezTo>
                    <a:pt x="957" y="6665"/>
                    <a:pt x="801" y="6784"/>
                    <a:pt x="745" y="6979"/>
                  </a:cubicBezTo>
                  <a:lnTo>
                    <a:pt x="63" y="8654"/>
                  </a:lnTo>
                  <a:cubicBezTo>
                    <a:pt x="1" y="8748"/>
                    <a:pt x="32" y="8903"/>
                    <a:pt x="94" y="8996"/>
                  </a:cubicBezTo>
                  <a:cubicBezTo>
                    <a:pt x="156" y="9089"/>
                    <a:pt x="249" y="9151"/>
                    <a:pt x="373" y="9151"/>
                  </a:cubicBezTo>
                  <a:lnTo>
                    <a:pt x="373" y="13152"/>
                  </a:lnTo>
                  <a:cubicBezTo>
                    <a:pt x="373" y="13462"/>
                    <a:pt x="621" y="13711"/>
                    <a:pt x="931" y="13711"/>
                  </a:cubicBezTo>
                  <a:lnTo>
                    <a:pt x="13091" y="13711"/>
                  </a:lnTo>
                  <a:cubicBezTo>
                    <a:pt x="13370" y="13711"/>
                    <a:pt x="13618" y="13462"/>
                    <a:pt x="13618" y="13152"/>
                  </a:cubicBezTo>
                  <a:lnTo>
                    <a:pt x="13618" y="9120"/>
                  </a:lnTo>
                  <a:cubicBezTo>
                    <a:pt x="13866" y="9120"/>
                    <a:pt x="14052" y="8872"/>
                    <a:pt x="13959" y="8623"/>
                  </a:cubicBezTo>
                  <a:lnTo>
                    <a:pt x="13277" y="6948"/>
                  </a:lnTo>
                  <a:cubicBezTo>
                    <a:pt x="13184" y="6762"/>
                    <a:pt x="12998" y="6638"/>
                    <a:pt x="12812" y="6638"/>
                  </a:cubicBezTo>
                  <a:lnTo>
                    <a:pt x="11447" y="6638"/>
                  </a:lnTo>
                  <a:lnTo>
                    <a:pt x="7166" y="2265"/>
                  </a:lnTo>
                  <a:lnTo>
                    <a:pt x="7166" y="186"/>
                  </a:lnTo>
                  <a:cubicBezTo>
                    <a:pt x="7166" y="93"/>
                    <a:pt x="7073" y="0"/>
                    <a:pt x="69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0" name="Google Shape;13210;p24"/>
            <p:cNvSpPr/>
            <p:nvPr/>
          </p:nvSpPr>
          <p:spPr>
            <a:xfrm>
              <a:off x="1809650" y="3208050"/>
              <a:ext cx="79900" cy="68575"/>
            </a:xfrm>
            <a:custGeom>
              <a:avLst/>
              <a:gdLst/>
              <a:ahLst/>
              <a:cxnLst/>
              <a:rect l="l" t="t" r="r" b="b"/>
              <a:pathLst>
                <a:path w="3196" h="2743" extrusionOk="0">
                  <a:moveTo>
                    <a:pt x="1815" y="435"/>
                  </a:moveTo>
                  <a:cubicBezTo>
                    <a:pt x="2298" y="435"/>
                    <a:pt x="2762" y="802"/>
                    <a:pt x="2762" y="1365"/>
                  </a:cubicBezTo>
                  <a:cubicBezTo>
                    <a:pt x="2762" y="1893"/>
                    <a:pt x="2358" y="2327"/>
                    <a:pt x="1831" y="2327"/>
                  </a:cubicBezTo>
                  <a:cubicBezTo>
                    <a:pt x="962" y="2327"/>
                    <a:pt x="559" y="1334"/>
                    <a:pt x="1149" y="714"/>
                  </a:cubicBezTo>
                  <a:cubicBezTo>
                    <a:pt x="1341" y="521"/>
                    <a:pt x="1580" y="435"/>
                    <a:pt x="1815" y="435"/>
                  </a:cubicBezTo>
                  <a:close/>
                  <a:moveTo>
                    <a:pt x="1831" y="1"/>
                  </a:moveTo>
                  <a:cubicBezTo>
                    <a:pt x="590" y="1"/>
                    <a:pt x="1" y="1490"/>
                    <a:pt x="838" y="2358"/>
                  </a:cubicBezTo>
                  <a:cubicBezTo>
                    <a:pt x="1114" y="2624"/>
                    <a:pt x="1452" y="2743"/>
                    <a:pt x="1785" y="2743"/>
                  </a:cubicBezTo>
                  <a:cubicBezTo>
                    <a:pt x="2502" y="2743"/>
                    <a:pt x="3196" y="2191"/>
                    <a:pt x="3196" y="1365"/>
                  </a:cubicBezTo>
                  <a:cubicBezTo>
                    <a:pt x="3196" y="621"/>
                    <a:pt x="2575" y="1"/>
                    <a:pt x="18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1" name="Google Shape;13211;p24"/>
            <p:cNvSpPr/>
            <p:nvPr/>
          </p:nvSpPr>
          <p:spPr>
            <a:xfrm>
              <a:off x="1849975" y="3225300"/>
              <a:ext cx="15550" cy="26200"/>
            </a:xfrm>
            <a:custGeom>
              <a:avLst/>
              <a:gdLst/>
              <a:ahLst/>
              <a:cxnLst/>
              <a:rect l="l" t="t" r="r" b="b"/>
              <a:pathLst>
                <a:path w="622" h="1048" extrusionOk="0">
                  <a:moveTo>
                    <a:pt x="218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675"/>
                  </a:lnTo>
                  <a:cubicBezTo>
                    <a:pt x="1" y="737"/>
                    <a:pt x="32" y="769"/>
                    <a:pt x="63" y="831"/>
                  </a:cubicBezTo>
                  <a:lnTo>
                    <a:pt x="249" y="986"/>
                  </a:lnTo>
                  <a:cubicBezTo>
                    <a:pt x="280" y="1017"/>
                    <a:pt x="342" y="1048"/>
                    <a:pt x="373" y="1048"/>
                  </a:cubicBezTo>
                  <a:cubicBezTo>
                    <a:pt x="435" y="1048"/>
                    <a:pt x="497" y="1017"/>
                    <a:pt x="528" y="986"/>
                  </a:cubicBezTo>
                  <a:cubicBezTo>
                    <a:pt x="621" y="924"/>
                    <a:pt x="621" y="769"/>
                    <a:pt x="528" y="706"/>
                  </a:cubicBezTo>
                  <a:lnTo>
                    <a:pt x="435" y="613"/>
                  </a:lnTo>
                  <a:lnTo>
                    <a:pt x="435" y="210"/>
                  </a:lnTo>
                  <a:cubicBezTo>
                    <a:pt x="435" y="71"/>
                    <a:pt x="327" y="1"/>
                    <a:pt x="2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2" name="Google Shape;13212;p24"/>
          <p:cNvGrpSpPr/>
          <p:nvPr/>
        </p:nvGrpSpPr>
        <p:grpSpPr>
          <a:xfrm>
            <a:off x="3990801" y="2320304"/>
            <a:ext cx="355200" cy="231125"/>
            <a:chOff x="3953100" y="3121200"/>
            <a:chExt cx="355200" cy="231125"/>
          </a:xfrm>
        </p:grpSpPr>
        <p:sp>
          <p:nvSpPr>
            <p:cNvPr id="13213" name="Google Shape;13213;p24"/>
            <p:cNvSpPr/>
            <p:nvPr/>
          </p:nvSpPr>
          <p:spPr>
            <a:xfrm>
              <a:off x="3953100" y="3121200"/>
              <a:ext cx="355200" cy="231125"/>
            </a:xfrm>
            <a:custGeom>
              <a:avLst/>
              <a:gdLst/>
              <a:ahLst/>
              <a:cxnLst/>
              <a:rect l="l" t="t" r="r" b="b"/>
              <a:pathLst>
                <a:path w="14208" h="9245" extrusionOk="0">
                  <a:moveTo>
                    <a:pt x="8655" y="4901"/>
                  </a:moveTo>
                  <a:lnTo>
                    <a:pt x="8841" y="5925"/>
                  </a:lnTo>
                  <a:lnTo>
                    <a:pt x="5677" y="5925"/>
                  </a:lnTo>
                  <a:lnTo>
                    <a:pt x="5863" y="4901"/>
                  </a:lnTo>
                  <a:close/>
                  <a:moveTo>
                    <a:pt x="8903" y="6328"/>
                  </a:moveTo>
                  <a:lnTo>
                    <a:pt x="9089" y="7352"/>
                  </a:lnTo>
                  <a:lnTo>
                    <a:pt x="5398" y="7352"/>
                  </a:lnTo>
                  <a:lnTo>
                    <a:pt x="5584" y="6328"/>
                  </a:lnTo>
                  <a:close/>
                  <a:moveTo>
                    <a:pt x="2730" y="0"/>
                  </a:moveTo>
                  <a:cubicBezTo>
                    <a:pt x="1396" y="0"/>
                    <a:pt x="279" y="1117"/>
                    <a:pt x="279" y="2451"/>
                  </a:cubicBezTo>
                  <a:cubicBezTo>
                    <a:pt x="279" y="3785"/>
                    <a:pt x="1396" y="4901"/>
                    <a:pt x="2730" y="4901"/>
                  </a:cubicBezTo>
                  <a:lnTo>
                    <a:pt x="5491" y="4901"/>
                  </a:lnTo>
                  <a:lnTo>
                    <a:pt x="4994" y="7352"/>
                  </a:lnTo>
                  <a:lnTo>
                    <a:pt x="4250" y="7352"/>
                  </a:lnTo>
                  <a:cubicBezTo>
                    <a:pt x="4002" y="7352"/>
                    <a:pt x="3816" y="7538"/>
                    <a:pt x="3816" y="7786"/>
                  </a:cubicBezTo>
                  <a:lnTo>
                    <a:pt x="3816" y="7972"/>
                  </a:lnTo>
                  <a:cubicBezTo>
                    <a:pt x="3816" y="8686"/>
                    <a:pt x="4374" y="9244"/>
                    <a:pt x="5087" y="9244"/>
                  </a:cubicBezTo>
                  <a:lnTo>
                    <a:pt x="6887" y="9244"/>
                  </a:lnTo>
                  <a:cubicBezTo>
                    <a:pt x="7166" y="9244"/>
                    <a:pt x="7166" y="8841"/>
                    <a:pt x="6887" y="8841"/>
                  </a:cubicBezTo>
                  <a:lnTo>
                    <a:pt x="5087" y="8841"/>
                  </a:lnTo>
                  <a:cubicBezTo>
                    <a:pt x="4591" y="8841"/>
                    <a:pt x="4219" y="8469"/>
                    <a:pt x="4219" y="7972"/>
                  </a:cubicBezTo>
                  <a:lnTo>
                    <a:pt x="4219" y="7786"/>
                  </a:lnTo>
                  <a:lnTo>
                    <a:pt x="4250" y="7755"/>
                  </a:lnTo>
                  <a:lnTo>
                    <a:pt x="10268" y="7755"/>
                  </a:lnTo>
                  <a:cubicBezTo>
                    <a:pt x="10268" y="7755"/>
                    <a:pt x="10299" y="7755"/>
                    <a:pt x="10299" y="7786"/>
                  </a:cubicBezTo>
                  <a:lnTo>
                    <a:pt x="10299" y="7972"/>
                  </a:lnTo>
                  <a:cubicBezTo>
                    <a:pt x="10299" y="8469"/>
                    <a:pt x="9895" y="8841"/>
                    <a:pt x="9430" y="8841"/>
                  </a:cubicBezTo>
                  <a:lnTo>
                    <a:pt x="7693" y="8841"/>
                  </a:lnTo>
                  <a:cubicBezTo>
                    <a:pt x="7414" y="8841"/>
                    <a:pt x="7414" y="9244"/>
                    <a:pt x="7693" y="9244"/>
                  </a:cubicBezTo>
                  <a:lnTo>
                    <a:pt x="9430" y="9244"/>
                  </a:lnTo>
                  <a:cubicBezTo>
                    <a:pt x="10144" y="9244"/>
                    <a:pt x="10702" y="8686"/>
                    <a:pt x="10702" y="7972"/>
                  </a:cubicBezTo>
                  <a:lnTo>
                    <a:pt x="10702" y="7786"/>
                  </a:lnTo>
                  <a:cubicBezTo>
                    <a:pt x="10702" y="7538"/>
                    <a:pt x="10516" y="7352"/>
                    <a:pt x="10268" y="7352"/>
                  </a:cubicBezTo>
                  <a:lnTo>
                    <a:pt x="9523" y="7352"/>
                  </a:lnTo>
                  <a:lnTo>
                    <a:pt x="9058" y="4901"/>
                  </a:lnTo>
                  <a:lnTo>
                    <a:pt x="11788" y="4901"/>
                  </a:lnTo>
                  <a:cubicBezTo>
                    <a:pt x="13121" y="4901"/>
                    <a:pt x="14207" y="3785"/>
                    <a:pt x="14207" y="2451"/>
                  </a:cubicBezTo>
                  <a:cubicBezTo>
                    <a:pt x="14207" y="1117"/>
                    <a:pt x="13121" y="0"/>
                    <a:pt x="11788" y="0"/>
                  </a:cubicBezTo>
                  <a:lnTo>
                    <a:pt x="6763" y="0"/>
                  </a:lnTo>
                  <a:cubicBezTo>
                    <a:pt x="6638" y="0"/>
                    <a:pt x="6545" y="94"/>
                    <a:pt x="6545" y="218"/>
                  </a:cubicBezTo>
                  <a:cubicBezTo>
                    <a:pt x="6545" y="342"/>
                    <a:pt x="6638" y="435"/>
                    <a:pt x="6763" y="435"/>
                  </a:cubicBezTo>
                  <a:lnTo>
                    <a:pt x="11788" y="435"/>
                  </a:lnTo>
                  <a:cubicBezTo>
                    <a:pt x="12904" y="435"/>
                    <a:pt x="13835" y="1334"/>
                    <a:pt x="13835" y="2451"/>
                  </a:cubicBezTo>
                  <a:cubicBezTo>
                    <a:pt x="13835" y="3568"/>
                    <a:pt x="12904" y="4467"/>
                    <a:pt x="11788" y="4467"/>
                  </a:cubicBezTo>
                  <a:lnTo>
                    <a:pt x="2699" y="4467"/>
                  </a:lnTo>
                  <a:cubicBezTo>
                    <a:pt x="0" y="4467"/>
                    <a:pt x="0" y="404"/>
                    <a:pt x="2699" y="404"/>
                  </a:cubicBezTo>
                  <a:lnTo>
                    <a:pt x="5956" y="404"/>
                  </a:lnTo>
                  <a:cubicBezTo>
                    <a:pt x="6049" y="404"/>
                    <a:pt x="6142" y="342"/>
                    <a:pt x="6142" y="218"/>
                  </a:cubicBezTo>
                  <a:cubicBezTo>
                    <a:pt x="6142" y="94"/>
                    <a:pt x="6049" y="0"/>
                    <a:pt x="5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4" name="Google Shape;13214;p24"/>
            <p:cNvSpPr/>
            <p:nvPr/>
          </p:nvSpPr>
          <p:spPr>
            <a:xfrm>
              <a:off x="4094225" y="3142825"/>
              <a:ext cx="93100" cy="79200"/>
            </a:xfrm>
            <a:custGeom>
              <a:avLst/>
              <a:gdLst/>
              <a:ahLst/>
              <a:cxnLst/>
              <a:rect l="l" t="t" r="r" b="b"/>
              <a:pathLst>
                <a:path w="3724" h="3168" extrusionOk="0">
                  <a:moveTo>
                    <a:pt x="1583" y="407"/>
                  </a:moveTo>
                  <a:cubicBezTo>
                    <a:pt x="2637" y="407"/>
                    <a:pt x="3134" y="1679"/>
                    <a:pt x="2420" y="2392"/>
                  </a:cubicBezTo>
                  <a:cubicBezTo>
                    <a:pt x="2178" y="2634"/>
                    <a:pt x="1884" y="2742"/>
                    <a:pt x="1597" y="2742"/>
                  </a:cubicBezTo>
                  <a:cubicBezTo>
                    <a:pt x="1001" y="2742"/>
                    <a:pt x="435" y="2277"/>
                    <a:pt x="435" y="1586"/>
                  </a:cubicBezTo>
                  <a:cubicBezTo>
                    <a:pt x="435" y="935"/>
                    <a:pt x="962" y="407"/>
                    <a:pt x="1583" y="407"/>
                  </a:cubicBezTo>
                  <a:close/>
                  <a:moveTo>
                    <a:pt x="1586" y="0"/>
                  </a:moveTo>
                  <a:cubicBezTo>
                    <a:pt x="776" y="0"/>
                    <a:pt x="1" y="624"/>
                    <a:pt x="1" y="1586"/>
                  </a:cubicBezTo>
                  <a:cubicBezTo>
                    <a:pt x="1" y="2455"/>
                    <a:pt x="714" y="3168"/>
                    <a:pt x="1583" y="3168"/>
                  </a:cubicBezTo>
                  <a:cubicBezTo>
                    <a:pt x="3010" y="3168"/>
                    <a:pt x="3723" y="1462"/>
                    <a:pt x="2699" y="469"/>
                  </a:cubicBezTo>
                  <a:cubicBezTo>
                    <a:pt x="2376" y="146"/>
                    <a:pt x="1977" y="0"/>
                    <a:pt x="15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5" name="Google Shape;13215;p24"/>
            <p:cNvSpPr/>
            <p:nvPr/>
          </p:nvSpPr>
          <p:spPr>
            <a:xfrm>
              <a:off x="4115175" y="3163900"/>
              <a:ext cx="44225" cy="37200"/>
            </a:xfrm>
            <a:custGeom>
              <a:avLst/>
              <a:gdLst/>
              <a:ahLst/>
              <a:cxnLst/>
              <a:rect l="l" t="t" r="r" b="b"/>
              <a:pathLst>
                <a:path w="1769" h="1488" extrusionOk="0">
                  <a:moveTo>
                    <a:pt x="745" y="402"/>
                  </a:moveTo>
                  <a:cubicBezTo>
                    <a:pt x="1055" y="402"/>
                    <a:pt x="1210" y="774"/>
                    <a:pt x="993" y="991"/>
                  </a:cubicBezTo>
                  <a:cubicBezTo>
                    <a:pt x="923" y="1061"/>
                    <a:pt x="837" y="1092"/>
                    <a:pt x="753" y="1092"/>
                  </a:cubicBezTo>
                  <a:cubicBezTo>
                    <a:pt x="575" y="1092"/>
                    <a:pt x="404" y="953"/>
                    <a:pt x="404" y="743"/>
                  </a:cubicBezTo>
                  <a:cubicBezTo>
                    <a:pt x="404" y="557"/>
                    <a:pt x="559" y="402"/>
                    <a:pt x="745" y="402"/>
                  </a:cubicBezTo>
                  <a:close/>
                  <a:moveTo>
                    <a:pt x="758" y="0"/>
                  </a:moveTo>
                  <a:cubicBezTo>
                    <a:pt x="373" y="0"/>
                    <a:pt x="0" y="300"/>
                    <a:pt x="0" y="743"/>
                  </a:cubicBezTo>
                  <a:cubicBezTo>
                    <a:pt x="0" y="1146"/>
                    <a:pt x="342" y="1487"/>
                    <a:pt x="745" y="1487"/>
                  </a:cubicBezTo>
                  <a:cubicBezTo>
                    <a:pt x="1427" y="1487"/>
                    <a:pt x="1768" y="681"/>
                    <a:pt x="1272" y="216"/>
                  </a:cubicBezTo>
                  <a:cubicBezTo>
                    <a:pt x="1123" y="67"/>
                    <a:pt x="939" y="0"/>
                    <a:pt x="7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6" name="Google Shape;13216;p24"/>
            <p:cNvSpPr/>
            <p:nvPr/>
          </p:nvSpPr>
          <p:spPr>
            <a:xfrm>
              <a:off x="4011700" y="3178325"/>
              <a:ext cx="41025" cy="9850"/>
            </a:xfrm>
            <a:custGeom>
              <a:avLst/>
              <a:gdLst/>
              <a:ahLst/>
              <a:cxnLst/>
              <a:rect l="l" t="t" r="r" b="b"/>
              <a:pathLst>
                <a:path w="1641" h="394" extrusionOk="0">
                  <a:moveTo>
                    <a:pt x="178" y="0"/>
                  </a:moveTo>
                  <a:cubicBezTo>
                    <a:pt x="0" y="0"/>
                    <a:pt x="0" y="394"/>
                    <a:pt x="178" y="394"/>
                  </a:cubicBezTo>
                  <a:cubicBezTo>
                    <a:pt x="194" y="394"/>
                    <a:pt x="212" y="390"/>
                    <a:pt x="231" y="383"/>
                  </a:cubicBezTo>
                  <a:lnTo>
                    <a:pt x="1410" y="383"/>
                  </a:lnTo>
                  <a:cubicBezTo>
                    <a:pt x="1429" y="390"/>
                    <a:pt x="1447" y="394"/>
                    <a:pt x="1463" y="394"/>
                  </a:cubicBezTo>
                  <a:cubicBezTo>
                    <a:pt x="1640" y="394"/>
                    <a:pt x="1640" y="0"/>
                    <a:pt x="1463" y="0"/>
                  </a:cubicBezTo>
                  <a:cubicBezTo>
                    <a:pt x="1447" y="0"/>
                    <a:pt x="1429" y="4"/>
                    <a:pt x="1410" y="11"/>
                  </a:cubicBezTo>
                  <a:lnTo>
                    <a:pt x="231" y="11"/>
                  </a:lnTo>
                  <a:cubicBezTo>
                    <a:pt x="212" y="4"/>
                    <a:pt x="194" y="0"/>
                    <a:pt x="1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17" name="Google Shape;13217;p24"/>
            <p:cNvSpPr/>
            <p:nvPr/>
          </p:nvSpPr>
          <p:spPr>
            <a:xfrm>
              <a:off x="4217525" y="3178475"/>
              <a:ext cx="39275" cy="10475"/>
            </a:xfrm>
            <a:custGeom>
              <a:avLst/>
              <a:gdLst/>
              <a:ahLst/>
              <a:cxnLst/>
              <a:rect l="l" t="t" r="r" b="b"/>
              <a:pathLst>
                <a:path w="1571" h="419" extrusionOk="0">
                  <a:moveTo>
                    <a:pt x="1372" y="0"/>
                  </a:moveTo>
                  <a:cubicBezTo>
                    <a:pt x="1360" y="0"/>
                    <a:pt x="1348" y="2"/>
                    <a:pt x="1335" y="5"/>
                  </a:cubicBezTo>
                  <a:lnTo>
                    <a:pt x="187" y="5"/>
                  </a:lnTo>
                  <a:cubicBezTo>
                    <a:pt x="1" y="98"/>
                    <a:pt x="1" y="346"/>
                    <a:pt x="187" y="408"/>
                  </a:cubicBezTo>
                  <a:lnTo>
                    <a:pt x="1335" y="408"/>
                  </a:lnTo>
                  <a:cubicBezTo>
                    <a:pt x="1354" y="415"/>
                    <a:pt x="1372" y="419"/>
                    <a:pt x="1388" y="419"/>
                  </a:cubicBezTo>
                  <a:cubicBezTo>
                    <a:pt x="1570" y="419"/>
                    <a:pt x="1565" y="0"/>
                    <a:pt x="13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218" name="Google Shape;13218;p24"/>
          <p:cNvGrpSpPr/>
          <p:nvPr/>
        </p:nvGrpSpPr>
        <p:grpSpPr>
          <a:xfrm>
            <a:off x="5508004" y="1785299"/>
            <a:ext cx="349750" cy="266100"/>
            <a:chOff x="931825" y="2533500"/>
            <a:chExt cx="349750" cy="266100"/>
          </a:xfrm>
        </p:grpSpPr>
        <p:sp>
          <p:nvSpPr>
            <p:cNvPr id="13219" name="Google Shape;13219;p24"/>
            <p:cNvSpPr/>
            <p:nvPr/>
          </p:nvSpPr>
          <p:spPr>
            <a:xfrm>
              <a:off x="1137325" y="2698375"/>
              <a:ext cx="144250" cy="101225"/>
            </a:xfrm>
            <a:custGeom>
              <a:avLst/>
              <a:gdLst/>
              <a:ahLst/>
              <a:cxnLst/>
              <a:rect l="l" t="t" r="r" b="b"/>
              <a:pathLst>
                <a:path w="5770" h="4049" extrusionOk="0">
                  <a:moveTo>
                    <a:pt x="4281" y="2366"/>
                  </a:moveTo>
                  <a:lnTo>
                    <a:pt x="4281" y="3327"/>
                  </a:lnTo>
                  <a:lnTo>
                    <a:pt x="4095" y="3420"/>
                  </a:lnTo>
                  <a:cubicBezTo>
                    <a:pt x="3707" y="3575"/>
                    <a:pt x="3296" y="3653"/>
                    <a:pt x="2885" y="3653"/>
                  </a:cubicBezTo>
                  <a:cubicBezTo>
                    <a:pt x="2474" y="3653"/>
                    <a:pt x="2063" y="3575"/>
                    <a:pt x="1675" y="3420"/>
                  </a:cubicBezTo>
                  <a:lnTo>
                    <a:pt x="1489" y="3327"/>
                  </a:lnTo>
                  <a:lnTo>
                    <a:pt x="1489" y="2366"/>
                  </a:lnTo>
                  <a:lnTo>
                    <a:pt x="2606" y="2893"/>
                  </a:lnTo>
                  <a:cubicBezTo>
                    <a:pt x="2699" y="2924"/>
                    <a:pt x="2792" y="2955"/>
                    <a:pt x="2885" y="2955"/>
                  </a:cubicBezTo>
                  <a:cubicBezTo>
                    <a:pt x="2978" y="2955"/>
                    <a:pt x="3071" y="2924"/>
                    <a:pt x="3164" y="2893"/>
                  </a:cubicBezTo>
                  <a:lnTo>
                    <a:pt x="4281" y="2366"/>
                  </a:lnTo>
                  <a:close/>
                  <a:moveTo>
                    <a:pt x="2854" y="0"/>
                  </a:moveTo>
                  <a:cubicBezTo>
                    <a:pt x="2745" y="0"/>
                    <a:pt x="2637" y="24"/>
                    <a:pt x="2544" y="70"/>
                  </a:cubicBezTo>
                  <a:lnTo>
                    <a:pt x="186" y="1156"/>
                  </a:lnTo>
                  <a:cubicBezTo>
                    <a:pt x="93" y="1218"/>
                    <a:pt x="0" y="1342"/>
                    <a:pt x="0" y="1466"/>
                  </a:cubicBezTo>
                  <a:cubicBezTo>
                    <a:pt x="31" y="1590"/>
                    <a:pt x="93" y="1714"/>
                    <a:pt x="217" y="1776"/>
                  </a:cubicBezTo>
                  <a:lnTo>
                    <a:pt x="1055" y="2148"/>
                  </a:lnTo>
                  <a:lnTo>
                    <a:pt x="1055" y="3389"/>
                  </a:lnTo>
                  <a:cubicBezTo>
                    <a:pt x="1055" y="3513"/>
                    <a:pt x="1117" y="3606"/>
                    <a:pt x="1241" y="3668"/>
                  </a:cubicBezTo>
                  <a:lnTo>
                    <a:pt x="1520" y="3792"/>
                  </a:lnTo>
                  <a:cubicBezTo>
                    <a:pt x="1954" y="3963"/>
                    <a:pt x="2420" y="4048"/>
                    <a:pt x="2885" y="4048"/>
                  </a:cubicBezTo>
                  <a:cubicBezTo>
                    <a:pt x="3350" y="4048"/>
                    <a:pt x="3815" y="3963"/>
                    <a:pt x="4250" y="3792"/>
                  </a:cubicBezTo>
                  <a:lnTo>
                    <a:pt x="4529" y="3668"/>
                  </a:lnTo>
                  <a:cubicBezTo>
                    <a:pt x="4622" y="3606"/>
                    <a:pt x="4715" y="3513"/>
                    <a:pt x="4715" y="3389"/>
                  </a:cubicBezTo>
                  <a:lnTo>
                    <a:pt x="4715" y="2179"/>
                  </a:lnTo>
                  <a:lnTo>
                    <a:pt x="5553" y="1776"/>
                  </a:lnTo>
                  <a:cubicBezTo>
                    <a:pt x="5677" y="1714"/>
                    <a:pt x="5739" y="1590"/>
                    <a:pt x="5739" y="1466"/>
                  </a:cubicBezTo>
                  <a:cubicBezTo>
                    <a:pt x="5770" y="1342"/>
                    <a:pt x="5677" y="1218"/>
                    <a:pt x="5584" y="1156"/>
                  </a:cubicBezTo>
                  <a:lnTo>
                    <a:pt x="5553" y="1156"/>
                  </a:lnTo>
                  <a:lnTo>
                    <a:pt x="4622" y="722"/>
                  </a:lnTo>
                  <a:cubicBezTo>
                    <a:pt x="4593" y="714"/>
                    <a:pt x="4565" y="710"/>
                    <a:pt x="4539" y="710"/>
                  </a:cubicBezTo>
                  <a:cubicBezTo>
                    <a:pt x="4456" y="710"/>
                    <a:pt x="4390" y="751"/>
                    <a:pt x="4343" y="846"/>
                  </a:cubicBezTo>
                  <a:cubicBezTo>
                    <a:pt x="4312" y="939"/>
                    <a:pt x="4343" y="1063"/>
                    <a:pt x="4436" y="1094"/>
                  </a:cubicBezTo>
                  <a:lnTo>
                    <a:pt x="5242" y="1466"/>
                  </a:lnTo>
                  <a:lnTo>
                    <a:pt x="2978" y="2490"/>
                  </a:lnTo>
                  <a:cubicBezTo>
                    <a:pt x="2947" y="2505"/>
                    <a:pt x="2908" y="2513"/>
                    <a:pt x="2869" y="2513"/>
                  </a:cubicBezTo>
                  <a:cubicBezTo>
                    <a:pt x="2831" y="2513"/>
                    <a:pt x="2792" y="2505"/>
                    <a:pt x="2761" y="2490"/>
                  </a:cubicBezTo>
                  <a:lnTo>
                    <a:pt x="496" y="1466"/>
                  </a:lnTo>
                  <a:lnTo>
                    <a:pt x="2730" y="473"/>
                  </a:lnTo>
                  <a:cubicBezTo>
                    <a:pt x="2761" y="442"/>
                    <a:pt x="2807" y="427"/>
                    <a:pt x="2854" y="427"/>
                  </a:cubicBezTo>
                  <a:cubicBezTo>
                    <a:pt x="2900" y="427"/>
                    <a:pt x="2947" y="442"/>
                    <a:pt x="2978" y="473"/>
                  </a:cubicBezTo>
                  <a:lnTo>
                    <a:pt x="3722" y="784"/>
                  </a:lnTo>
                  <a:cubicBezTo>
                    <a:pt x="3755" y="800"/>
                    <a:pt x="3787" y="807"/>
                    <a:pt x="3816" y="807"/>
                  </a:cubicBezTo>
                  <a:cubicBezTo>
                    <a:pt x="4012" y="807"/>
                    <a:pt x="4124" y="492"/>
                    <a:pt x="3909" y="411"/>
                  </a:cubicBezTo>
                  <a:lnTo>
                    <a:pt x="3164" y="70"/>
                  </a:lnTo>
                  <a:cubicBezTo>
                    <a:pt x="3071" y="24"/>
                    <a:pt x="2962" y="0"/>
                    <a:pt x="28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0" name="Google Shape;13220;p24"/>
            <p:cNvSpPr/>
            <p:nvPr/>
          </p:nvSpPr>
          <p:spPr>
            <a:xfrm>
              <a:off x="931825" y="2533500"/>
              <a:ext cx="184575" cy="111625"/>
            </a:xfrm>
            <a:custGeom>
              <a:avLst/>
              <a:gdLst/>
              <a:ahLst/>
              <a:cxnLst/>
              <a:rect l="l" t="t" r="r" b="b"/>
              <a:pathLst>
                <a:path w="7383" h="4465" extrusionOk="0">
                  <a:moveTo>
                    <a:pt x="2918" y="0"/>
                  </a:moveTo>
                  <a:cubicBezTo>
                    <a:pt x="1958" y="0"/>
                    <a:pt x="1012" y="712"/>
                    <a:pt x="993" y="1888"/>
                  </a:cubicBezTo>
                  <a:lnTo>
                    <a:pt x="993" y="2043"/>
                  </a:lnTo>
                  <a:cubicBezTo>
                    <a:pt x="403" y="2167"/>
                    <a:pt x="0" y="2695"/>
                    <a:pt x="0" y="3315"/>
                  </a:cubicBezTo>
                  <a:lnTo>
                    <a:pt x="0" y="3346"/>
                  </a:lnTo>
                  <a:cubicBezTo>
                    <a:pt x="30" y="3978"/>
                    <a:pt x="527" y="4464"/>
                    <a:pt x="1124" y="4464"/>
                  </a:cubicBezTo>
                  <a:cubicBezTo>
                    <a:pt x="1142" y="4464"/>
                    <a:pt x="1160" y="4464"/>
                    <a:pt x="1179" y="4463"/>
                  </a:cubicBezTo>
                  <a:lnTo>
                    <a:pt x="2916" y="4463"/>
                  </a:lnTo>
                  <a:cubicBezTo>
                    <a:pt x="3195" y="4463"/>
                    <a:pt x="3195" y="4060"/>
                    <a:pt x="2916" y="4060"/>
                  </a:cubicBezTo>
                  <a:lnTo>
                    <a:pt x="1179" y="4060"/>
                  </a:lnTo>
                  <a:cubicBezTo>
                    <a:pt x="775" y="4060"/>
                    <a:pt x="434" y="3749"/>
                    <a:pt x="403" y="3346"/>
                  </a:cubicBezTo>
                  <a:lnTo>
                    <a:pt x="403" y="3315"/>
                  </a:lnTo>
                  <a:cubicBezTo>
                    <a:pt x="403" y="2819"/>
                    <a:pt x="775" y="2447"/>
                    <a:pt x="1241" y="2415"/>
                  </a:cubicBezTo>
                  <a:cubicBezTo>
                    <a:pt x="1303" y="2384"/>
                    <a:pt x="1365" y="2353"/>
                    <a:pt x="1396" y="2322"/>
                  </a:cubicBezTo>
                  <a:cubicBezTo>
                    <a:pt x="1427" y="2291"/>
                    <a:pt x="1458" y="2229"/>
                    <a:pt x="1458" y="2167"/>
                  </a:cubicBezTo>
                  <a:cubicBezTo>
                    <a:pt x="1171" y="1058"/>
                    <a:pt x="2052" y="314"/>
                    <a:pt x="2929" y="314"/>
                  </a:cubicBezTo>
                  <a:cubicBezTo>
                    <a:pt x="3475" y="314"/>
                    <a:pt x="4019" y="602"/>
                    <a:pt x="4281" y="1268"/>
                  </a:cubicBezTo>
                  <a:cubicBezTo>
                    <a:pt x="4281" y="1299"/>
                    <a:pt x="4343" y="1361"/>
                    <a:pt x="4374" y="1361"/>
                  </a:cubicBezTo>
                  <a:cubicBezTo>
                    <a:pt x="4405" y="1376"/>
                    <a:pt x="4436" y="1384"/>
                    <a:pt x="4467" y="1384"/>
                  </a:cubicBezTo>
                  <a:cubicBezTo>
                    <a:pt x="4498" y="1384"/>
                    <a:pt x="4529" y="1376"/>
                    <a:pt x="4560" y="1361"/>
                  </a:cubicBezTo>
                  <a:cubicBezTo>
                    <a:pt x="4684" y="1299"/>
                    <a:pt x="4839" y="1268"/>
                    <a:pt x="4994" y="1268"/>
                  </a:cubicBezTo>
                  <a:cubicBezTo>
                    <a:pt x="5490" y="1268"/>
                    <a:pt x="5894" y="1671"/>
                    <a:pt x="5894" y="2167"/>
                  </a:cubicBezTo>
                  <a:lnTo>
                    <a:pt x="5894" y="2198"/>
                  </a:lnTo>
                  <a:cubicBezTo>
                    <a:pt x="5894" y="2260"/>
                    <a:pt x="5894" y="2322"/>
                    <a:pt x="5956" y="2353"/>
                  </a:cubicBezTo>
                  <a:cubicBezTo>
                    <a:pt x="5987" y="2384"/>
                    <a:pt x="6049" y="2415"/>
                    <a:pt x="6080" y="2415"/>
                  </a:cubicBezTo>
                  <a:cubicBezTo>
                    <a:pt x="6576" y="2415"/>
                    <a:pt x="6979" y="2819"/>
                    <a:pt x="6979" y="3315"/>
                  </a:cubicBezTo>
                  <a:lnTo>
                    <a:pt x="6979" y="3346"/>
                  </a:lnTo>
                  <a:cubicBezTo>
                    <a:pt x="6948" y="3749"/>
                    <a:pt x="6607" y="4060"/>
                    <a:pt x="6204" y="4060"/>
                  </a:cubicBezTo>
                  <a:lnTo>
                    <a:pt x="3722" y="4060"/>
                  </a:lnTo>
                  <a:cubicBezTo>
                    <a:pt x="3443" y="4060"/>
                    <a:pt x="3443" y="4463"/>
                    <a:pt x="3722" y="4463"/>
                  </a:cubicBezTo>
                  <a:lnTo>
                    <a:pt x="6204" y="4463"/>
                  </a:lnTo>
                  <a:cubicBezTo>
                    <a:pt x="6222" y="4464"/>
                    <a:pt x="6241" y="4464"/>
                    <a:pt x="6259" y="4464"/>
                  </a:cubicBezTo>
                  <a:cubicBezTo>
                    <a:pt x="6855" y="4464"/>
                    <a:pt x="7353" y="3978"/>
                    <a:pt x="7383" y="3346"/>
                  </a:cubicBezTo>
                  <a:lnTo>
                    <a:pt x="7383" y="3315"/>
                  </a:lnTo>
                  <a:cubicBezTo>
                    <a:pt x="7383" y="2664"/>
                    <a:pt x="6917" y="2105"/>
                    <a:pt x="6266" y="2012"/>
                  </a:cubicBezTo>
                  <a:cubicBezTo>
                    <a:pt x="6204" y="1330"/>
                    <a:pt x="5646" y="834"/>
                    <a:pt x="4963" y="834"/>
                  </a:cubicBezTo>
                  <a:cubicBezTo>
                    <a:pt x="4808" y="834"/>
                    <a:pt x="4653" y="865"/>
                    <a:pt x="4529" y="927"/>
                  </a:cubicBezTo>
                  <a:cubicBezTo>
                    <a:pt x="4143" y="288"/>
                    <a:pt x="3528" y="0"/>
                    <a:pt x="29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1" name="Google Shape;13221;p24"/>
            <p:cNvSpPr/>
            <p:nvPr/>
          </p:nvSpPr>
          <p:spPr>
            <a:xfrm>
              <a:off x="1010125" y="2770575"/>
              <a:ext cx="41900" cy="16600"/>
            </a:xfrm>
            <a:custGeom>
              <a:avLst/>
              <a:gdLst/>
              <a:ahLst/>
              <a:cxnLst/>
              <a:rect l="l" t="t" r="r" b="b"/>
              <a:pathLst>
                <a:path w="1676" h="664" extrusionOk="0">
                  <a:moveTo>
                    <a:pt x="753" y="0"/>
                  </a:moveTo>
                  <a:cubicBezTo>
                    <a:pt x="503" y="0"/>
                    <a:pt x="258" y="120"/>
                    <a:pt x="63" y="315"/>
                  </a:cubicBezTo>
                  <a:cubicBezTo>
                    <a:pt x="1" y="377"/>
                    <a:pt x="1" y="532"/>
                    <a:pt x="63" y="594"/>
                  </a:cubicBezTo>
                  <a:cubicBezTo>
                    <a:pt x="110" y="641"/>
                    <a:pt x="164" y="664"/>
                    <a:pt x="218" y="664"/>
                  </a:cubicBezTo>
                  <a:cubicBezTo>
                    <a:pt x="272" y="664"/>
                    <a:pt x="327" y="641"/>
                    <a:pt x="373" y="594"/>
                  </a:cubicBezTo>
                  <a:cubicBezTo>
                    <a:pt x="497" y="470"/>
                    <a:pt x="652" y="408"/>
                    <a:pt x="838" y="408"/>
                  </a:cubicBezTo>
                  <a:cubicBezTo>
                    <a:pt x="1025" y="408"/>
                    <a:pt x="1180" y="470"/>
                    <a:pt x="1304" y="594"/>
                  </a:cubicBezTo>
                  <a:cubicBezTo>
                    <a:pt x="1366" y="625"/>
                    <a:pt x="1397" y="656"/>
                    <a:pt x="1459" y="656"/>
                  </a:cubicBezTo>
                  <a:cubicBezTo>
                    <a:pt x="1521" y="656"/>
                    <a:pt x="1552" y="625"/>
                    <a:pt x="1614" y="594"/>
                  </a:cubicBezTo>
                  <a:cubicBezTo>
                    <a:pt x="1676" y="532"/>
                    <a:pt x="1676" y="377"/>
                    <a:pt x="1614" y="315"/>
                  </a:cubicBezTo>
                  <a:cubicBezTo>
                    <a:pt x="1419" y="120"/>
                    <a:pt x="1174" y="0"/>
                    <a:pt x="924" y="0"/>
                  </a:cubicBezTo>
                  <a:cubicBezTo>
                    <a:pt x="895" y="0"/>
                    <a:pt x="867" y="2"/>
                    <a:pt x="838" y="5"/>
                  </a:cubicBezTo>
                  <a:cubicBezTo>
                    <a:pt x="810" y="2"/>
                    <a:pt x="781" y="0"/>
                    <a:pt x="7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2" name="Google Shape;13222;p24"/>
            <p:cNvSpPr/>
            <p:nvPr/>
          </p:nvSpPr>
          <p:spPr>
            <a:xfrm>
              <a:off x="991750" y="2746650"/>
              <a:ext cx="77350" cy="24050"/>
            </a:xfrm>
            <a:custGeom>
              <a:avLst/>
              <a:gdLst/>
              <a:ahLst/>
              <a:cxnLst/>
              <a:rect l="l" t="t" r="r" b="b"/>
              <a:pathLst>
                <a:path w="3094" h="962" extrusionOk="0">
                  <a:moveTo>
                    <a:pt x="1573" y="0"/>
                  </a:moveTo>
                  <a:cubicBezTo>
                    <a:pt x="1046" y="0"/>
                    <a:pt x="519" y="217"/>
                    <a:pt x="147" y="590"/>
                  </a:cubicBezTo>
                  <a:cubicBezTo>
                    <a:pt x="1" y="735"/>
                    <a:pt x="140" y="957"/>
                    <a:pt x="312" y="957"/>
                  </a:cubicBezTo>
                  <a:cubicBezTo>
                    <a:pt x="360" y="957"/>
                    <a:pt x="410" y="940"/>
                    <a:pt x="457" y="900"/>
                  </a:cubicBezTo>
                  <a:cubicBezTo>
                    <a:pt x="767" y="574"/>
                    <a:pt x="1178" y="411"/>
                    <a:pt x="1589" y="411"/>
                  </a:cubicBezTo>
                  <a:cubicBezTo>
                    <a:pt x="2000" y="411"/>
                    <a:pt x="2411" y="574"/>
                    <a:pt x="2721" y="900"/>
                  </a:cubicBezTo>
                  <a:cubicBezTo>
                    <a:pt x="2752" y="931"/>
                    <a:pt x="2814" y="962"/>
                    <a:pt x="2876" y="962"/>
                  </a:cubicBezTo>
                  <a:cubicBezTo>
                    <a:pt x="2938" y="962"/>
                    <a:pt x="2969" y="931"/>
                    <a:pt x="3031" y="900"/>
                  </a:cubicBezTo>
                  <a:cubicBezTo>
                    <a:pt x="3093" y="807"/>
                    <a:pt x="3093" y="683"/>
                    <a:pt x="3031" y="590"/>
                  </a:cubicBezTo>
                  <a:cubicBezTo>
                    <a:pt x="2628" y="217"/>
                    <a:pt x="2132" y="0"/>
                    <a:pt x="15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3" name="Google Shape;13223;p24"/>
            <p:cNvSpPr/>
            <p:nvPr/>
          </p:nvSpPr>
          <p:spPr>
            <a:xfrm>
              <a:off x="974700" y="2722600"/>
              <a:ext cx="111450" cy="31050"/>
            </a:xfrm>
            <a:custGeom>
              <a:avLst/>
              <a:gdLst/>
              <a:ahLst/>
              <a:cxnLst/>
              <a:rect l="l" t="t" r="r" b="b"/>
              <a:pathLst>
                <a:path w="4458" h="1242" extrusionOk="0">
                  <a:moveTo>
                    <a:pt x="2255" y="1"/>
                  </a:moveTo>
                  <a:cubicBezTo>
                    <a:pt x="1480" y="1"/>
                    <a:pt x="705" y="311"/>
                    <a:pt x="146" y="869"/>
                  </a:cubicBezTo>
                  <a:cubicBezTo>
                    <a:pt x="0" y="1015"/>
                    <a:pt x="140" y="1237"/>
                    <a:pt x="312" y="1237"/>
                  </a:cubicBezTo>
                  <a:cubicBezTo>
                    <a:pt x="359" y="1237"/>
                    <a:pt x="409" y="1220"/>
                    <a:pt x="456" y="1179"/>
                  </a:cubicBezTo>
                  <a:cubicBezTo>
                    <a:pt x="953" y="668"/>
                    <a:pt x="1612" y="412"/>
                    <a:pt x="2271" y="412"/>
                  </a:cubicBezTo>
                  <a:cubicBezTo>
                    <a:pt x="2930" y="412"/>
                    <a:pt x="3589" y="668"/>
                    <a:pt x="4086" y="1179"/>
                  </a:cubicBezTo>
                  <a:cubicBezTo>
                    <a:pt x="4117" y="1210"/>
                    <a:pt x="4179" y="1241"/>
                    <a:pt x="4241" y="1241"/>
                  </a:cubicBezTo>
                  <a:cubicBezTo>
                    <a:pt x="4303" y="1241"/>
                    <a:pt x="4334" y="1210"/>
                    <a:pt x="4396" y="1179"/>
                  </a:cubicBezTo>
                  <a:cubicBezTo>
                    <a:pt x="4458" y="1086"/>
                    <a:pt x="4458" y="962"/>
                    <a:pt x="4396" y="869"/>
                  </a:cubicBezTo>
                  <a:cubicBezTo>
                    <a:pt x="3806" y="311"/>
                    <a:pt x="3062" y="1"/>
                    <a:pt x="22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4" name="Google Shape;13224;p24"/>
            <p:cNvSpPr/>
            <p:nvPr/>
          </p:nvSpPr>
          <p:spPr>
            <a:xfrm>
              <a:off x="1026425" y="2682150"/>
              <a:ext cx="11275" cy="7900"/>
            </a:xfrm>
            <a:custGeom>
              <a:avLst/>
              <a:gdLst/>
              <a:ahLst/>
              <a:cxnLst/>
              <a:rect l="l" t="t" r="r" b="b"/>
              <a:pathLst>
                <a:path w="451" h="316" extrusionOk="0">
                  <a:moveTo>
                    <a:pt x="66" y="1"/>
                  </a:moveTo>
                  <a:cubicBezTo>
                    <a:pt x="28" y="1"/>
                    <a:pt x="0" y="28"/>
                    <a:pt x="0" y="99"/>
                  </a:cubicBezTo>
                  <a:cubicBezTo>
                    <a:pt x="0" y="223"/>
                    <a:pt x="93" y="316"/>
                    <a:pt x="186" y="316"/>
                  </a:cubicBezTo>
                  <a:cubicBezTo>
                    <a:pt x="450" y="316"/>
                    <a:pt x="195" y="1"/>
                    <a:pt x="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5" name="Google Shape;13225;p24"/>
            <p:cNvSpPr/>
            <p:nvPr/>
          </p:nvSpPr>
          <p:spPr>
            <a:xfrm>
              <a:off x="1026425" y="266400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6" name="Google Shape;13226;p24"/>
            <p:cNvSpPr/>
            <p:nvPr/>
          </p:nvSpPr>
          <p:spPr>
            <a:xfrm>
              <a:off x="1026425" y="2700450"/>
              <a:ext cx="11200" cy="8225"/>
            </a:xfrm>
            <a:custGeom>
              <a:avLst/>
              <a:gdLst/>
              <a:ahLst/>
              <a:cxnLst/>
              <a:rect l="l" t="t" r="r" b="b"/>
              <a:pathLst>
                <a:path w="448" h="329" extrusionOk="0">
                  <a:moveTo>
                    <a:pt x="69" y="1"/>
                  </a:moveTo>
                  <a:cubicBezTo>
                    <a:pt x="29" y="1"/>
                    <a:pt x="0" y="31"/>
                    <a:pt x="0" y="111"/>
                  </a:cubicBezTo>
                  <a:cubicBezTo>
                    <a:pt x="0" y="235"/>
                    <a:pt x="93" y="328"/>
                    <a:pt x="186" y="328"/>
                  </a:cubicBezTo>
                  <a:cubicBezTo>
                    <a:pt x="448" y="328"/>
                    <a:pt x="200" y="1"/>
                    <a:pt x="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7" name="Google Shape;13227;p24"/>
            <p:cNvSpPr/>
            <p:nvPr/>
          </p:nvSpPr>
          <p:spPr>
            <a:xfrm>
              <a:off x="1107850" y="2766650"/>
              <a:ext cx="10100" cy="10250"/>
            </a:xfrm>
            <a:custGeom>
              <a:avLst/>
              <a:gdLst/>
              <a:ahLst/>
              <a:cxnLst/>
              <a:rect l="l" t="t" r="r" b="b"/>
              <a:pathLst>
                <a:path w="404" h="410" extrusionOk="0">
                  <a:moveTo>
                    <a:pt x="150" y="1"/>
                  </a:moveTo>
                  <a:cubicBezTo>
                    <a:pt x="71" y="1"/>
                    <a:pt x="0" y="85"/>
                    <a:pt x="0" y="193"/>
                  </a:cubicBezTo>
                  <a:cubicBezTo>
                    <a:pt x="0" y="317"/>
                    <a:pt x="93" y="410"/>
                    <a:pt x="187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187" y="7"/>
                  </a:cubicBezTo>
                  <a:cubicBezTo>
                    <a:pt x="174" y="3"/>
                    <a:pt x="162" y="1"/>
                    <a:pt x="1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8" name="Google Shape;13228;p24"/>
            <p:cNvSpPr/>
            <p:nvPr/>
          </p:nvSpPr>
          <p:spPr>
            <a:xfrm>
              <a:off x="1125300" y="2766650"/>
              <a:ext cx="11650" cy="9475"/>
            </a:xfrm>
            <a:custGeom>
              <a:avLst/>
              <a:gdLst/>
              <a:ahLst/>
              <a:cxnLst/>
              <a:rect l="l" t="t" r="r" b="b"/>
              <a:pathLst>
                <a:path w="466" h="379" extrusionOk="0">
                  <a:moveTo>
                    <a:pt x="196" y="1"/>
                  </a:moveTo>
                  <a:cubicBezTo>
                    <a:pt x="117" y="1"/>
                    <a:pt x="47" y="85"/>
                    <a:pt x="47" y="193"/>
                  </a:cubicBezTo>
                  <a:cubicBezTo>
                    <a:pt x="0" y="317"/>
                    <a:pt x="117" y="379"/>
                    <a:pt x="233" y="379"/>
                  </a:cubicBezTo>
                  <a:cubicBezTo>
                    <a:pt x="349" y="379"/>
                    <a:pt x="466" y="317"/>
                    <a:pt x="419" y="193"/>
                  </a:cubicBezTo>
                  <a:cubicBezTo>
                    <a:pt x="419" y="69"/>
                    <a:pt x="326" y="7"/>
                    <a:pt x="233" y="7"/>
                  </a:cubicBezTo>
                  <a:cubicBezTo>
                    <a:pt x="221" y="3"/>
                    <a:pt x="208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229" name="Google Shape;13229;p24"/>
            <p:cNvSpPr/>
            <p:nvPr/>
          </p:nvSpPr>
          <p:spPr>
            <a:xfrm>
              <a:off x="1089225" y="2766650"/>
              <a:ext cx="10125" cy="10250"/>
            </a:xfrm>
            <a:custGeom>
              <a:avLst/>
              <a:gdLst/>
              <a:ahLst/>
              <a:cxnLst/>
              <a:rect l="l" t="t" r="r" b="b"/>
              <a:pathLst>
                <a:path w="405" h="410" extrusionOk="0">
                  <a:moveTo>
                    <a:pt x="171" y="1"/>
                  </a:moveTo>
                  <a:cubicBezTo>
                    <a:pt x="71" y="1"/>
                    <a:pt x="1" y="85"/>
                    <a:pt x="1" y="193"/>
                  </a:cubicBezTo>
                  <a:cubicBezTo>
                    <a:pt x="1" y="317"/>
                    <a:pt x="94" y="410"/>
                    <a:pt x="218" y="410"/>
                  </a:cubicBezTo>
                  <a:cubicBezTo>
                    <a:pt x="311" y="410"/>
                    <a:pt x="404" y="317"/>
                    <a:pt x="404" y="193"/>
                  </a:cubicBezTo>
                  <a:cubicBezTo>
                    <a:pt x="404" y="69"/>
                    <a:pt x="311" y="7"/>
                    <a:pt x="218" y="7"/>
                  </a:cubicBezTo>
                  <a:cubicBezTo>
                    <a:pt x="202" y="3"/>
                    <a:pt x="186" y="1"/>
                    <a:pt x="1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230" name="Google Shape;13230;p24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آموزش آنلاین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231" name="Google Shape;13231;p24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50" name="Google Shape;13550;p26"/>
          <p:cNvGrpSpPr/>
          <p:nvPr/>
        </p:nvGrpSpPr>
        <p:grpSpPr>
          <a:xfrm>
            <a:off x="1052575" y="1765913"/>
            <a:ext cx="363425" cy="363425"/>
            <a:chOff x="6243125" y="3052825"/>
            <a:chExt cx="363425" cy="363425"/>
          </a:xfrm>
        </p:grpSpPr>
        <p:sp>
          <p:nvSpPr>
            <p:cNvPr id="13551" name="Google Shape;13551;p26"/>
            <p:cNvSpPr/>
            <p:nvPr/>
          </p:nvSpPr>
          <p:spPr>
            <a:xfrm>
              <a:off x="6243125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673" y="556"/>
                  </a:moveTo>
                  <a:cubicBezTo>
                    <a:pt x="13827" y="556"/>
                    <a:pt x="13951" y="711"/>
                    <a:pt x="13951" y="865"/>
                  </a:cubicBezTo>
                  <a:lnTo>
                    <a:pt x="13951" y="10401"/>
                  </a:lnTo>
                  <a:lnTo>
                    <a:pt x="8550" y="10401"/>
                  </a:lnTo>
                  <a:cubicBezTo>
                    <a:pt x="8531" y="10399"/>
                    <a:pt x="8513" y="10397"/>
                    <a:pt x="8496" y="10397"/>
                  </a:cubicBezTo>
                  <a:cubicBezTo>
                    <a:pt x="8136" y="10397"/>
                    <a:pt x="8136" y="10961"/>
                    <a:pt x="8496" y="10961"/>
                  </a:cubicBezTo>
                  <a:cubicBezTo>
                    <a:pt x="8513" y="10961"/>
                    <a:pt x="8531" y="10960"/>
                    <a:pt x="8550" y="10957"/>
                  </a:cubicBezTo>
                  <a:lnTo>
                    <a:pt x="13951" y="10957"/>
                  </a:lnTo>
                  <a:lnTo>
                    <a:pt x="13951" y="11790"/>
                  </a:lnTo>
                  <a:cubicBezTo>
                    <a:pt x="13951" y="11975"/>
                    <a:pt x="13827" y="12099"/>
                    <a:pt x="13673" y="12099"/>
                  </a:cubicBezTo>
                  <a:lnTo>
                    <a:pt x="834" y="12099"/>
                  </a:lnTo>
                  <a:cubicBezTo>
                    <a:pt x="680" y="12099"/>
                    <a:pt x="556" y="11975"/>
                    <a:pt x="556" y="11821"/>
                  </a:cubicBezTo>
                  <a:lnTo>
                    <a:pt x="556" y="10957"/>
                  </a:lnTo>
                  <a:lnTo>
                    <a:pt x="5957" y="10957"/>
                  </a:lnTo>
                  <a:cubicBezTo>
                    <a:pt x="6297" y="10926"/>
                    <a:pt x="6297" y="10432"/>
                    <a:pt x="5957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close/>
                  <a:moveTo>
                    <a:pt x="8673" y="12685"/>
                  </a:moveTo>
                  <a:lnTo>
                    <a:pt x="8673" y="13981"/>
                  </a:lnTo>
                  <a:lnTo>
                    <a:pt x="5834" y="13981"/>
                  </a:lnTo>
                  <a:lnTo>
                    <a:pt x="5834" y="12685"/>
                  </a:lnTo>
                  <a:close/>
                  <a:moveTo>
                    <a:pt x="13673" y="1"/>
                  </a:moveTo>
                  <a:lnTo>
                    <a:pt x="13673" y="32"/>
                  </a:lnTo>
                  <a:lnTo>
                    <a:pt x="834" y="32"/>
                  </a:lnTo>
                  <a:cubicBezTo>
                    <a:pt x="371" y="32"/>
                    <a:pt x="1" y="402"/>
                    <a:pt x="1" y="865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34" y="12685"/>
                  </a:cubicBezTo>
                  <a:lnTo>
                    <a:pt x="5278" y="12685"/>
                  </a:lnTo>
                  <a:lnTo>
                    <a:pt x="5278" y="13981"/>
                  </a:lnTo>
                  <a:lnTo>
                    <a:pt x="3859" y="13981"/>
                  </a:lnTo>
                  <a:cubicBezTo>
                    <a:pt x="3704" y="13981"/>
                    <a:pt x="3550" y="14105"/>
                    <a:pt x="3581" y="14259"/>
                  </a:cubicBezTo>
                  <a:cubicBezTo>
                    <a:pt x="3581" y="14413"/>
                    <a:pt x="3704" y="14537"/>
                    <a:pt x="3859" y="14537"/>
                  </a:cubicBezTo>
                  <a:lnTo>
                    <a:pt x="10648" y="14537"/>
                  </a:lnTo>
                  <a:cubicBezTo>
                    <a:pt x="10833" y="14537"/>
                    <a:pt x="10957" y="14413"/>
                    <a:pt x="10957" y="14259"/>
                  </a:cubicBezTo>
                  <a:cubicBezTo>
                    <a:pt x="10957" y="14105"/>
                    <a:pt x="10833" y="13981"/>
                    <a:pt x="10648" y="13981"/>
                  </a:cubicBezTo>
                  <a:lnTo>
                    <a:pt x="9260" y="13981"/>
                  </a:lnTo>
                  <a:lnTo>
                    <a:pt x="9260" y="12685"/>
                  </a:lnTo>
                  <a:lnTo>
                    <a:pt x="13673" y="12685"/>
                  </a:lnTo>
                  <a:cubicBezTo>
                    <a:pt x="14136" y="12685"/>
                    <a:pt x="14537" y="12284"/>
                    <a:pt x="14537" y="11821"/>
                  </a:cubicBezTo>
                  <a:lnTo>
                    <a:pt x="14537" y="865"/>
                  </a:lnTo>
                  <a:cubicBezTo>
                    <a:pt x="14537" y="371"/>
                    <a:pt x="14136" y="1"/>
                    <a:pt x="136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2" name="Google Shape;13552;p26"/>
            <p:cNvSpPr/>
            <p:nvPr/>
          </p:nvSpPr>
          <p:spPr>
            <a:xfrm>
              <a:off x="6285575" y="3097575"/>
              <a:ext cx="277775" cy="78725"/>
            </a:xfrm>
            <a:custGeom>
              <a:avLst/>
              <a:gdLst/>
              <a:ahLst/>
              <a:cxnLst/>
              <a:rect l="l" t="t" r="r" b="b"/>
              <a:pathLst>
                <a:path w="11111" h="3149" extrusionOk="0">
                  <a:moveTo>
                    <a:pt x="10555" y="556"/>
                  </a:moveTo>
                  <a:lnTo>
                    <a:pt x="10555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71"/>
                  </a:lnTo>
                  <a:cubicBezTo>
                    <a:pt x="0" y="3025"/>
                    <a:pt x="124" y="3149"/>
                    <a:pt x="278" y="3149"/>
                  </a:cubicBezTo>
                  <a:lnTo>
                    <a:pt x="278" y="3118"/>
                  </a:lnTo>
                  <a:lnTo>
                    <a:pt x="10833" y="3118"/>
                  </a:lnTo>
                  <a:cubicBezTo>
                    <a:pt x="10987" y="3118"/>
                    <a:pt x="11111" y="2995"/>
                    <a:pt x="11111" y="2840"/>
                  </a:cubicBezTo>
                  <a:lnTo>
                    <a:pt x="11111" y="279"/>
                  </a:lnTo>
                  <a:cubicBezTo>
                    <a:pt x="11111" y="124"/>
                    <a:pt x="10987" y="1"/>
                    <a:pt x="1083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3" name="Google Shape;13553;p26"/>
            <p:cNvSpPr/>
            <p:nvPr/>
          </p:nvSpPr>
          <p:spPr>
            <a:xfrm>
              <a:off x="6285575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14" y="556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24" y="3118"/>
                    <a:pt x="278" y="3118"/>
                  </a:cubicBezTo>
                  <a:lnTo>
                    <a:pt x="4722" y="3118"/>
                  </a:lnTo>
                  <a:cubicBezTo>
                    <a:pt x="4877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7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4" name="Google Shape;13554;p26"/>
            <p:cNvSpPr/>
            <p:nvPr/>
          </p:nvSpPr>
          <p:spPr>
            <a:xfrm>
              <a:off x="6438350" y="3204050"/>
              <a:ext cx="125000" cy="77950"/>
            </a:xfrm>
            <a:custGeom>
              <a:avLst/>
              <a:gdLst/>
              <a:ahLst/>
              <a:cxnLst/>
              <a:rect l="l" t="t" r="r" b="b"/>
              <a:pathLst>
                <a:path w="5000" h="3118" extrusionOk="0">
                  <a:moveTo>
                    <a:pt x="4444" y="556"/>
                  </a:moveTo>
                  <a:lnTo>
                    <a:pt x="4444" y="2562"/>
                  </a:lnTo>
                  <a:lnTo>
                    <a:pt x="586" y="2562"/>
                  </a:lnTo>
                  <a:lnTo>
                    <a:pt x="58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9"/>
                  </a:cubicBezTo>
                  <a:lnTo>
                    <a:pt x="0" y="2840"/>
                  </a:lnTo>
                  <a:cubicBezTo>
                    <a:pt x="0" y="2994"/>
                    <a:pt x="154" y="3118"/>
                    <a:pt x="309" y="3118"/>
                  </a:cubicBezTo>
                  <a:lnTo>
                    <a:pt x="4722" y="3118"/>
                  </a:lnTo>
                  <a:cubicBezTo>
                    <a:pt x="4876" y="3118"/>
                    <a:pt x="5000" y="2994"/>
                    <a:pt x="5000" y="2840"/>
                  </a:cubicBezTo>
                  <a:lnTo>
                    <a:pt x="5000" y="279"/>
                  </a:lnTo>
                  <a:cubicBezTo>
                    <a:pt x="5000" y="124"/>
                    <a:pt x="4876" y="1"/>
                    <a:pt x="472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5" name="Google Shape;13555;p26"/>
            <p:cNvSpPr/>
            <p:nvPr/>
          </p:nvSpPr>
          <p:spPr>
            <a:xfrm>
              <a:off x="6416650" y="3312350"/>
              <a:ext cx="15625" cy="14125"/>
            </a:xfrm>
            <a:custGeom>
              <a:avLst/>
              <a:gdLst/>
              <a:ahLst/>
              <a:cxnLst/>
              <a:rect l="l" t="t" r="r" b="b"/>
              <a:pathLst>
                <a:path w="625" h="565" extrusionOk="0">
                  <a:moveTo>
                    <a:pt x="318" y="1"/>
                  </a:moveTo>
                  <a:cubicBezTo>
                    <a:pt x="160" y="1"/>
                    <a:pt x="0" y="121"/>
                    <a:pt x="35" y="329"/>
                  </a:cubicBezTo>
                  <a:cubicBezTo>
                    <a:pt x="62" y="491"/>
                    <a:pt x="184" y="565"/>
                    <a:pt x="307" y="565"/>
                  </a:cubicBezTo>
                  <a:cubicBezTo>
                    <a:pt x="465" y="565"/>
                    <a:pt x="625" y="444"/>
                    <a:pt x="590" y="236"/>
                  </a:cubicBezTo>
                  <a:cubicBezTo>
                    <a:pt x="563" y="74"/>
                    <a:pt x="441" y="1"/>
                    <a:pt x="3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56" name="Google Shape;13556;p26"/>
          <p:cNvGrpSpPr/>
          <p:nvPr/>
        </p:nvGrpSpPr>
        <p:grpSpPr>
          <a:xfrm>
            <a:off x="1703363" y="1765913"/>
            <a:ext cx="387325" cy="363425"/>
            <a:chOff x="5481625" y="3052825"/>
            <a:chExt cx="387325" cy="363425"/>
          </a:xfrm>
        </p:grpSpPr>
        <p:sp>
          <p:nvSpPr>
            <p:cNvPr id="13557" name="Google Shape;13557;p26"/>
            <p:cNvSpPr/>
            <p:nvPr/>
          </p:nvSpPr>
          <p:spPr>
            <a:xfrm>
              <a:off x="5650600" y="3095400"/>
              <a:ext cx="66375" cy="57000"/>
            </a:xfrm>
            <a:custGeom>
              <a:avLst/>
              <a:gdLst/>
              <a:ahLst/>
              <a:cxnLst/>
              <a:rect l="l" t="t" r="r" b="b"/>
              <a:pathLst>
                <a:path w="2655" h="2280" extrusionOk="0">
                  <a:moveTo>
                    <a:pt x="1142" y="582"/>
                  </a:moveTo>
                  <a:cubicBezTo>
                    <a:pt x="1636" y="582"/>
                    <a:pt x="1883" y="1168"/>
                    <a:pt x="1512" y="1538"/>
                  </a:cubicBezTo>
                  <a:cubicBezTo>
                    <a:pt x="1404" y="1657"/>
                    <a:pt x="1267" y="1709"/>
                    <a:pt x="1131" y="1709"/>
                  </a:cubicBezTo>
                  <a:cubicBezTo>
                    <a:pt x="841" y="1709"/>
                    <a:pt x="556" y="1473"/>
                    <a:pt x="556" y="1137"/>
                  </a:cubicBezTo>
                  <a:cubicBezTo>
                    <a:pt x="556" y="829"/>
                    <a:pt x="802" y="582"/>
                    <a:pt x="1142" y="582"/>
                  </a:cubicBezTo>
                  <a:close/>
                  <a:moveTo>
                    <a:pt x="1134" y="1"/>
                  </a:moveTo>
                  <a:cubicBezTo>
                    <a:pt x="549" y="1"/>
                    <a:pt x="0" y="449"/>
                    <a:pt x="0" y="1137"/>
                  </a:cubicBezTo>
                  <a:cubicBezTo>
                    <a:pt x="0" y="1754"/>
                    <a:pt x="494" y="2279"/>
                    <a:pt x="1142" y="2279"/>
                  </a:cubicBezTo>
                  <a:cubicBezTo>
                    <a:pt x="2130" y="2279"/>
                    <a:pt x="2654" y="1045"/>
                    <a:pt x="1944" y="335"/>
                  </a:cubicBezTo>
                  <a:cubicBezTo>
                    <a:pt x="1704" y="104"/>
                    <a:pt x="1415" y="1"/>
                    <a:pt x="11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8" name="Google Shape;13558;p26"/>
            <p:cNvSpPr/>
            <p:nvPr/>
          </p:nvSpPr>
          <p:spPr>
            <a:xfrm>
              <a:off x="5550300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36" y="581"/>
                    <a:pt x="1913" y="1198"/>
                    <a:pt x="1543" y="1538"/>
                  </a:cubicBezTo>
                  <a:cubicBezTo>
                    <a:pt x="1421" y="1660"/>
                    <a:pt x="1272" y="1715"/>
                    <a:pt x="1127" y="1715"/>
                  </a:cubicBezTo>
                  <a:cubicBezTo>
                    <a:pt x="833" y="1715"/>
                    <a:pt x="556" y="1488"/>
                    <a:pt x="556" y="1136"/>
                  </a:cubicBezTo>
                  <a:cubicBezTo>
                    <a:pt x="556" y="828"/>
                    <a:pt x="833" y="581"/>
                    <a:pt x="1142" y="581"/>
                  </a:cubicBezTo>
                  <a:close/>
                  <a:moveTo>
                    <a:pt x="1147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0" y="2278"/>
                    <a:pt x="2654" y="1044"/>
                    <a:pt x="1944" y="334"/>
                  </a:cubicBezTo>
                  <a:cubicBezTo>
                    <a:pt x="1714" y="104"/>
                    <a:pt x="1428" y="0"/>
                    <a:pt x="11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59" name="Google Shape;13559;p26"/>
            <p:cNvSpPr/>
            <p:nvPr/>
          </p:nvSpPr>
          <p:spPr>
            <a:xfrm>
              <a:off x="5481625" y="3059950"/>
              <a:ext cx="387325" cy="356300"/>
            </a:xfrm>
            <a:custGeom>
              <a:avLst/>
              <a:gdLst/>
              <a:ahLst/>
              <a:cxnLst/>
              <a:rect l="l" t="t" r="r" b="b"/>
              <a:pathLst>
                <a:path w="15493" h="14252" extrusionOk="0">
                  <a:moveTo>
                    <a:pt x="7901" y="4530"/>
                  </a:moveTo>
                  <a:cubicBezTo>
                    <a:pt x="8426" y="4530"/>
                    <a:pt x="8919" y="4870"/>
                    <a:pt x="9166" y="5364"/>
                  </a:cubicBezTo>
                  <a:cubicBezTo>
                    <a:pt x="8765" y="5580"/>
                    <a:pt x="8325" y="5688"/>
                    <a:pt x="7886" y="5688"/>
                  </a:cubicBezTo>
                  <a:cubicBezTo>
                    <a:pt x="7446" y="5688"/>
                    <a:pt x="7006" y="5580"/>
                    <a:pt x="6605" y="5364"/>
                  </a:cubicBezTo>
                  <a:cubicBezTo>
                    <a:pt x="6852" y="4870"/>
                    <a:pt x="7345" y="4530"/>
                    <a:pt x="7901" y="4530"/>
                  </a:cubicBezTo>
                  <a:close/>
                  <a:moveTo>
                    <a:pt x="3889" y="8296"/>
                  </a:moveTo>
                  <a:cubicBezTo>
                    <a:pt x="4630" y="8296"/>
                    <a:pt x="5339" y="8573"/>
                    <a:pt x="5833" y="9129"/>
                  </a:cubicBezTo>
                  <a:cubicBezTo>
                    <a:pt x="6882" y="10240"/>
                    <a:pt x="6790" y="12030"/>
                    <a:pt x="5648" y="13017"/>
                  </a:cubicBezTo>
                  <a:cubicBezTo>
                    <a:pt x="5262" y="12323"/>
                    <a:pt x="4568" y="11976"/>
                    <a:pt x="3877" y="11976"/>
                  </a:cubicBezTo>
                  <a:cubicBezTo>
                    <a:pt x="3187" y="11976"/>
                    <a:pt x="2500" y="12323"/>
                    <a:pt x="2130" y="13017"/>
                  </a:cubicBezTo>
                  <a:cubicBezTo>
                    <a:pt x="247" y="11382"/>
                    <a:pt x="1389" y="8296"/>
                    <a:pt x="3889" y="8296"/>
                  </a:cubicBezTo>
                  <a:close/>
                  <a:moveTo>
                    <a:pt x="11859" y="8306"/>
                  </a:moveTo>
                  <a:cubicBezTo>
                    <a:pt x="13233" y="8306"/>
                    <a:pt x="14546" y="9365"/>
                    <a:pt x="14567" y="10981"/>
                  </a:cubicBezTo>
                  <a:lnTo>
                    <a:pt x="14598" y="10981"/>
                  </a:lnTo>
                  <a:cubicBezTo>
                    <a:pt x="14567" y="11783"/>
                    <a:pt x="14228" y="12524"/>
                    <a:pt x="13641" y="13017"/>
                  </a:cubicBezTo>
                  <a:cubicBezTo>
                    <a:pt x="13271" y="12323"/>
                    <a:pt x="12584" y="11976"/>
                    <a:pt x="11894" y="11976"/>
                  </a:cubicBezTo>
                  <a:cubicBezTo>
                    <a:pt x="11203" y="11976"/>
                    <a:pt x="10509" y="12323"/>
                    <a:pt x="10123" y="13017"/>
                  </a:cubicBezTo>
                  <a:cubicBezTo>
                    <a:pt x="8950" y="12030"/>
                    <a:pt x="8889" y="10240"/>
                    <a:pt x="9938" y="9129"/>
                  </a:cubicBezTo>
                  <a:cubicBezTo>
                    <a:pt x="10496" y="8560"/>
                    <a:pt x="11185" y="8306"/>
                    <a:pt x="11859" y="8306"/>
                  </a:cubicBezTo>
                  <a:close/>
                  <a:moveTo>
                    <a:pt x="3904" y="12547"/>
                  </a:moveTo>
                  <a:cubicBezTo>
                    <a:pt x="4414" y="12547"/>
                    <a:pt x="4923" y="12817"/>
                    <a:pt x="5185" y="13357"/>
                  </a:cubicBezTo>
                  <a:cubicBezTo>
                    <a:pt x="4784" y="13573"/>
                    <a:pt x="4344" y="13681"/>
                    <a:pt x="3904" y="13681"/>
                  </a:cubicBezTo>
                  <a:cubicBezTo>
                    <a:pt x="3465" y="13681"/>
                    <a:pt x="3025" y="13573"/>
                    <a:pt x="2624" y="13357"/>
                  </a:cubicBezTo>
                  <a:cubicBezTo>
                    <a:pt x="2886" y="12817"/>
                    <a:pt x="3395" y="12547"/>
                    <a:pt x="3904" y="12547"/>
                  </a:cubicBezTo>
                  <a:close/>
                  <a:moveTo>
                    <a:pt x="11909" y="12547"/>
                  </a:moveTo>
                  <a:cubicBezTo>
                    <a:pt x="12422" y="12547"/>
                    <a:pt x="12931" y="12817"/>
                    <a:pt x="13178" y="13357"/>
                  </a:cubicBezTo>
                  <a:cubicBezTo>
                    <a:pt x="12777" y="13573"/>
                    <a:pt x="12337" y="13681"/>
                    <a:pt x="11898" y="13681"/>
                  </a:cubicBezTo>
                  <a:cubicBezTo>
                    <a:pt x="11458" y="13681"/>
                    <a:pt x="11018" y="13573"/>
                    <a:pt x="10617" y="13357"/>
                  </a:cubicBezTo>
                  <a:cubicBezTo>
                    <a:pt x="10879" y="12817"/>
                    <a:pt x="11396" y="12547"/>
                    <a:pt x="11909" y="12547"/>
                  </a:cubicBezTo>
                  <a:close/>
                  <a:moveTo>
                    <a:pt x="6621" y="0"/>
                  </a:moveTo>
                  <a:cubicBezTo>
                    <a:pt x="6583" y="0"/>
                    <a:pt x="6545" y="8"/>
                    <a:pt x="6512" y="25"/>
                  </a:cubicBezTo>
                  <a:cubicBezTo>
                    <a:pt x="3457" y="1413"/>
                    <a:pt x="4259" y="5950"/>
                    <a:pt x="7592" y="6228"/>
                  </a:cubicBezTo>
                  <a:lnTo>
                    <a:pt x="7592" y="7833"/>
                  </a:lnTo>
                  <a:lnTo>
                    <a:pt x="6111" y="8573"/>
                  </a:lnTo>
                  <a:cubicBezTo>
                    <a:pt x="5470" y="7991"/>
                    <a:pt x="4680" y="7716"/>
                    <a:pt x="3899" y="7716"/>
                  </a:cubicBezTo>
                  <a:cubicBezTo>
                    <a:pt x="2612" y="7716"/>
                    <a:pt x="1352" y="8463"/>
                    <a:pt x="834" y="9808"/>
                  </a:cubicBezTo>
                  <a:cubicBezTo>
                    <a:pt x="0" y="11937"/>
                    <a:pt x="1574" y="14252"/>
                    <a:pt x="3889" y="14252"/>
                  </a:cubicBezTo>
                  <a:cubicBezTo>
                    <a:pt x="5679" y="14252"/>
                    <a:pt x="7160" y="12801"/>
                    <a:pt x="7160" y="10981"/>
                  </a:cubicBezTo>
                  <a:cubicBezTo>
                    <a:pt x="7160" y="10271"/>
                    <a:pt x="6913" y="9592"/>
                    <a:pt x="6481" y="9005"/>
                  </a:cubicBezTo>
                  <a:lnTo>
                    <a:pt x="7901" y="8326"/>
                  </a:lnTo>
                  <a:lnTo>
                    <a:pt x="9290" y="9005"/>
                  </a:lnTo>
                  <a:cubicBezTo>
                    <a:pt x="8271" y="10425"/>
                    <a:pt x="8518" y="12400"/>
                    <a:pt x="9876" y="13480"/>
                  </a:cubicBezTo>
                  <a:cubicBezTo>
                    <a:pt x="10472" y="13954"/>
                    <a:pt x="11186" y="14184"/>
                    <a:pt x="11896" y="14184"/>
                  </a:cubicBezTo>
                  <a:cubicBezTo>
                    <a:pt x="12806" y="14184"/>
                    <a:pt x="13710" y="13807"/>
                    <a:pt x="14351" y="13079"/>
                  </a:cubicBezTo>
                  <a:cubicBezTo>
                    <a:pt x="15493" y="11783"/>
                    <a:pt x="15400" y="9808"/>
                    <a:pt x="14166" y="8604"/>
                  </a:cubicBezTo>
                  <a:cubicBezTo>
                    <a:pt x="13525" y="7995"/>
                    <a:pt x="12702" y="7686"/>
                    <a:pt x="11882" y="7686"/>
                  </a:cubicBezTo>
                  <a:cubicBezTo>
                    <a:pt x="11082" y="7686"/>
                    <a:pt x="10285" y="7979"/>
                    <a:pt x="9660" y="8573"/>
                  </a:cubicBezTo>
                  <a:lnTo>
                    <a:pt x="8179" y="7833"/>
                  </a:lnTo>
                  <a:lnTo>
                    <a:pt x="8179" y="6228"/>
                  </a:lnTo>
                  <a:cubicBezTo>
                    <a:pt x="11512" y="5950"/>
                    <a:pt x="12283" y="1413"/>
                    <a:pt x="9259" y="25"/>
                  </a:cubicBezTo>
                  <a:cubicBezTo>
                    <a:pt x="9218" y="8"/>
                    <a:pt x="9176" y="0"/>
                    <a:pt x="9136" y="0"/>
                  </a:cubicBezTo>
                  <a:cubicBezTo>
                    <a:pt x="9026" y="0"/>
                    <a:pt x="8925" y="58"/>
                    <a:pt x="8858" y="148"/>
                  </a:cubicBezTo>
                  <a:cubicBezTo>
                    <a:pt x="8796" y="302"/>
                    <a:pt x="8858" y="488"/>
                    <a:pt x="9012" y="549"/>
                  </a:cubicBezTo>
                  <a:cubicBezTo>
                    <a:pt x="10802" y="1383"/>
                    <a:pt x="11111" y="3759"/>
                    <a:pt x="9629" y="5055"/>
                  </a:cubicBezTo>
                  <a:cubicBezTo>
                    <a:pt x="9259" y="4345"/>
                    <a:pt x="8572" y="3990"/>
                    <a:pt x="7886" y="3990"/>
                  </a:cubicBezTo>
                  <a:cubicBezTo>
                    <a:pt x="7199" y="3990"/>
                    <a:pt x="6512" y="4345"/>
                    <a:pt x="6142" y="5055"/>
                  </a:cubicBezTo>
                  <a:cubicBezTo>
                    <a:pt x="4630" y="3759"/>
                    <a:pt x="4969" y="1383"/>
                    <a:pt x="6759" y="549"/>
                  </a:cubicBezTo>
                  <a:cubicBezTo>
                    <a:pt x="6913" y="488"/>
                    <a:pt x="6975" y="302"/>
                    <a:pt x="6882" y="148"/>
                  </a:cubicBezTo>
                  <a:cubicBezTo>
                    <a:pt x="6837" y="58"/>
                    <a:pt x="6726" y="0"/>
                    <a:pt x="662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0" name="Google Shape;13560;p26"/>
            <p:cNvSpPr/>
            <p:nvPr/>
          </p:nvSpPr>
          <p:spPr>
            <a:xfrm>
              <a:off x="5750125" y="3295250"/>
              <a:ext cx="66375" cy="56975"/>
            </a:xfrm>
            <a:custGeom>
              <a:avLst/>
              <a:gdLst/>
              <a:ahLst/>
              <a:cxnLst/>
              <a:rect l="l" t="t" r="r" b="b"/>
              <a:pathLst>
                <a:path w="2655" h="2279" extrusionOk="0">
                  <a:moveTo>
                    <a:pt x="1142" y="581"/>
                  </a:moveTo>
                  <a:cubicBezTo>
                    <a:pt x="1667" y="581"/>
                    <a:pt x="1914" y="1198"/>
                    <a:pt x="1543" y="1538"/>
                  </a:cubicBezTo>
                  <a:cubicBezTo>
                    <a:pt x="1431" y="1660"/>
                    <a:pt x="1289" y="1715"/>
                    <a:pt x="1149" y="1715"/>
                  </a:cubicBezTo>
                  <a:cubicBezTo>
                    <a:pt x="864" y="1715"/>
                    <a:pt x="587" y="1488"/>
                    <a:pt x="587" y="1136"/>
                  </a:cubicBezTo>
                  <a:cubicBezTo>
                    <a:pt x="587" y="828"/>
                    <a:pt x="833" y="581"/>
                    <a:pt x="1142" y="581"/>
                  </a:cubicBezTo>
                  <a:close/>
                  <a:moveTo>
                    <a:pt x="1148" y="0"/>
                  </a:moveTo>
                  <a:cubicBezTo>
                    <a:pt x="563" y="0"/>
                    <a:pt x="0" y="449"/>
                    <a:pt x="0" y="1136"/>
                  </a:cubicBezTo>
                  <a:cubicBezTo>
                    <a:pt x="0" y="1754"/>
                    <a:pt x="525" y="2278"/>
                    <a:pt x="1142" y="2278"/>
                  </a:cubicBezTo>
                  <a:cubicBezTo>
                    <a:pt x="2161" y="2278"/>
                    <a:pt x="2654" y="1044"/>
                    <a:pt x="1945" y="334"/>
                  </a:cubicBezTo>
                  <a:cubicBezTo>
                    <a:pt x="1714" y="104"/>
                    <a:pt x="1428" y="0"/>
                    <a:pt x="11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1" name="Google Shape;13561;p26"/>
            <p:cNvSpPr/>
            <p:nvPr/>
          </p:nvSpPr>
          <p:spPr>
            <a:xfrm>
              <a:off x="5669100" y="305282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3" y="552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2" name="Google Shape;13562;p26"/>
          <p:cNvGrpSpPr/>
          <p:nvPr/>
        </p:nvGrpSpPr>
        <p:grpSpPr>
          <a:xfrm>
            <a:off x="2482750" y="1765575"/>
            <a:ext cx="312900" cy="364100"/>
            <a:chOff x="2518100" y="3601800"/>
            <a:chExt cx="312900" cy="364100"/>
          </a:xfrm>
        </p:grpSpPr>
        <p:sp>
          <p:nvSpPr>
            <p:cNvPr id="13563" name="Google Shape;13563;p26"/>
            <p:cNvSpPr/>
            <p:nvPr/>
          </p:nvSpPr>
          <p:spPr>
            <a:xfrm>
              <a:off x="2560550" y="3734875"/>
              <a:ext cx="156650" cy="141725"/>
            </a:xfrm>
            <a:custGeom>
              <a:avLst/>
              <a:gdLst/>
              <a:ahLst/>
              <a:cxnLst/>
              <a:rect l="l" t="t" r="r" b="b"/>
              <a:pathLst>
                <a:path w="6266" h="5669" extrusionOk="0">
                  <a:moveTo>
                    <a:pt x="3426" y="556"/>
                  </a:moveTo>
                  <a:lnTo>
                    <a:pt x="3426" y="1698"/>
                  </a:lnTo>
                  <a:cubicBezTo>
                    <a:pt x="2531" y="1822"/>
                    <a:pt x="1852" y="2531"/>
                    <a:pt x="1729" y="3396"/>
                  </a:cubicBezTo>
                  <a:lnTo>
                    <a:pt x="587" y="3396"/>
                  </a:lnTo>
                  <a:lnTo>
                    <a:pt x="587" y="556"/>
                  </a:lnTo>
                  <a:close/>
                  <a:moveTo>
                    <a:pt x="3426" y="2285"/>
                  </a:moveTo>
                  <a:lnTo>
                    <a:pt x="3426" y="3396"/>
                  </a:lnTo>
                  <a:lnTo>
                    <a:pt x="2315" y="3396"/>
                  </a:lnTo>
                  <a:cubicBezTo>
                    <a:pt x="2407" y="2840"/>
                    <a:pt x="2870" y="2408"/>
                    <a:pt x="3426" y="2285"/>
                  </a:cubicBezTo>
                  <a:close/>
                  <a:moveTo>
                    <a:pt x="3981" y="2285"/>
                  </a:moveTo>
                  <a:cubicBezTo>
                    <a:pt x="4630" y="2408"/>
                    <a:pt x="5123" y="2994"/>
                    <a:pt x="5123" y="3673"/>
                  </a:cubicBezTo>
                  <a:cubicBezTo>
                    <a:pt x="5107" y="4588"/>
                    <a:pt x="4391" y="5081"/>
                    <a:pt x="3682" y="5081"/>
                  </a:cubicBezTo>
                  <a:cubicBezTo>
                    <a:pt x="3074" y="5081"/>
                    <a:pt x="2471" y="4720"/>
                    <a:pt x="2315" y="3951"/>
                  </a:cubicBezTo>
                  <a:lnTo>
                    <a:pt x="3704" y="3951"/>
                  </a:lnTo>
                  <a:cubicBezTo>
                    <a:pt x="3858" y="3951"/>
                    <a:pt x="3981" y="3828"/>
                    <a:pt x="3981" y="3673"/>
                  </a:cubicBezTo>
                  <a:lnTo>
                    <a:pt x="3981" y="2285"/>
                  </a:lnTo>
                  <a:close/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3673"/>
                  </a:lnTo>
                  <a:cubicBezTo>
                    <a:pt x="0" y="3828"/>
                    <a:pt x="124" y="3951"/>
                    <a:pt x="309" y="3951"/>
                  </a:cubicBezTo>
                  <a:lnTo>
                    <a:pt x="1729" y="3951"/>
                  </a:lnTo>
                  <a:cubicBezTo>
                    <a:pt x="1890" y="5021"/>
                    <a:pt x="2791" y="5669"/>
                    <a:pt x="3715" y="5669"/>
                  </a:cubicBezTo>
                  <a:cubicBezTo>
                    <a:pt x="4203" y="5669"/>
                    <a:pt x="4698" y="5488"/>
                    <a:pt x="5092" y="5093"/>
                  </a:cubicBezTo>
                  <a:cubicBezTo>
                    <a:pt x="6265" y="3920"/>
                    <a:pt x="5586" y="1945"/>
                    <a:pt x="3981" y="1698"/>
                  </a:cubicBezTo>
                  <a:lnTo>
                    <a:pt x="3981" y="279"/>
                  </a:lnTo>
                  <a:cubicBezTo>
                    <a:pt x="3981" y="124"/>
                    <a:pt x="3858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4" name="Google Shape;13564;p26"/>
            <p:cNvSpPr/>
            <p:nvPr/>
          </p:nvSpPr>
          <p:spPr>
            <a:xfrm>
              <a:off x="2557900" y="3904525"/>
              <a:ext cx="144625" cy="14100"/>
            </a:xfrm>
            <a:custGeom>
              <a:avLst/>
              <a:gdLst/>
              <a:ahLst/>
              <a:cxnLst/>
              <a:rect l="l" t="t" r="r" b="b"/>
              <a:pathLst>
                <a:path w="578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5507" y="560"/>
                  </a:lnTo>
                  <a:cubicBezTo>
                    <a:pt x="5661" y="560"/>
                    <a:pt x="5785" y="436"/>
                    <a:pt x="5785" y="282"/>
                  </a:cubicBezTo>
                  <a:cubicBezTo>
                    <a:pt x="5785" y="128"/>
                    <a:pt x="5661" y="4"/>
                    <a:pt x="5507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5" name="Google Shape;13565;p26"/>
            <p:cNvSpPr/>
            <p:nvPr/>
          </p:nvSpPr>
          <p:spPr>
            <a:xfrm>
              <a:off x="2772325" y="3669300"/>
              <a:ext cx="58675" cy="250000"/>
            </a:xfrm>
            <a:custGeom>
              <a:avLst/>
              <a:gdLst/>
              <a:ahLst/>
              <a:cxnLst/>
              <a:rect l="l" t="t" r="r" b="b"/>
              <a:pathLst>
                <a:path w="2347" h="10000" extrusionOk="0">
                  <a:moveTo>
                    <a:pt x="1189" y="587"/>
                  </a:moveTo>
                  <a:cubicBezTo>
                    <a:pt x="1498" y="587"/>
                    <a:pt x="1745" y="865"/>
                    <a:pt x="1745" y="1173"/>
                  </a:cubicBezTo>
                  <a:lnTo>
                    <a:pt x="1745" y="1729"/>
                  </a:lnTo>
                  <a:lnTo>
                    <a:pt x="634" y="1729"/>
                  </a:lnTo>
                  <a:lnTo>
                    <a:pt x="634" y="1204"/>
                  </a:lnTo>
                  <a:cubicBezTo>
                    <a:pt x="604" y="911"/>
                    <a:pt x="853" y="646"/>
                    <a:pt x="1142" y="646"/>
                  </a:cubicBezTo>
                  <a:cubicBezTo>
                    <a:pt x="1158" y="646"/>
                    <a:pt x="1173" y="647"/>
                    <a:pt x="1189" y="649"/>
                  </a:cubicBezTo>
                  <a:lnTo>
                    <a:pt x="1189" y="587"/>
                  </a:lnTo>
                  <a:close/>
                  <a:moveTo>
                    <a:pt x="1745" y="2315"/>
                  </a:moveTo>
                  <a:lnTo>
                    <a:pt x="1745" y="6852"/>
                  </a:lnTo>
                  <a:lnTo>
                    <a:pt x="634" y="6852"/>
                  </a:lnTo>
                  <a:lnTo>
                    <a:pt x="634" y="2315"/>
                  </a:lnTo>
                  <a:close/>
                  <a:moveTo>
                    <a:pt x="1652" y="7407"/>
                  </a:moveTo>
                  <a:lnTo>
                    <a:pt x="1189" y="8796"/>
                  </a:lnTo>
                  <a:lnTo>
                    <a:pt x="726" y="7407"/>
                  </a:lnTo>
                  <a:close/>
                  <a:moveTo>
                    <a:pt x="1174" y="1"/>
                  </a:moveTo>
                  <a:cubicBezTo>
                    <a:pt x="587" y="1"/>
                    <a:pt x="1" y="402"/>
                    <a:pt x="47" y="1204"/>
                  </a:cubicBezTo>
                  <a:lnTo>
                    <a:pt x="47" y="7160"/>
                  </a:lnTo>
                  <a:cubicBezTo>
                    <a:pt x="16" y="7191"/>
                    <a:pt x="16" y="7222"/>
                    <a:pt x="47" y="7253"/>
                  </a:cubicBezTo>
                  <a:lnTo>
                    <a:pt x="78" y="7253"/>
                  </a:lnTo>
                  <a:lnTo>
                    <a:pt x="911" y="9784"/>
                  </a:lnTo>
                  <a:cubicBezTo>
                    <a:pt x="942" y="9907"/>
                    <a:pt x="1066" y="10000"/>
                    <a:pt x="1189" y="10000"/>
                  </a:cubicBezTo>
                  <a:cubicBezTo>
                    <a:pt x="1312" y="10000"/>
                    <a:pt x="1405" y="9907"/>
                    <a:pt x="1467" y="9784"/>
                  </a:cubicBezTo>
                  <a:lnTo>
                    <a:pt x="2300" y="7253"/>
                  </a:lnTo>
                  <a:cubicBezTo>
                    <a:pt x="2300" y="7222"/>
                    <a:pt x="2300" y="7191"/>
                    <a:pt x="2300" y="7160"/>
                  </a:cubicBezTo>
                  <a:lnTo>
                    <a:pt x="2300" y="1204"/>
                  </a:lnTo>
                  <a:cubicBezTo>
                    <a:pt x="2346" y="402"/>
                    <a:pt x="1760" y="1"/>
                    <a:pt x="11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6" name="Google Shape;13566;p26"/>
            <p:cNvSpPr/>
            <p:nvPr/>
          </p:nvSpPr>
          <p:spPr>
            <a:xfrm>
              <a:off x="2621325" y="3951675"/>
              <a:ext cx="18725" cy="14225"/>
            </a:xfrm>
            <a:custGeom>
              <a:avLst/>
              <a:gdLst/>
              <a:ahLst/>
              <a:cxnLst/>
              <a:rect l="l" t="t" r="r" b="b"/>
              <a:pathLst>
                <a:path w="749" h="569" extrusionOk="0">
                  <a:moveTo>
                    <a:pt x="415" y="1"/>
                  </a:moveTo>
                  <a:cubicBezTo>
                    <a:pt x="371" y="1"/>
                    <a:pt x="326" y="11"/>
                    <a:pt x="285" y="32"/>
                  </a:cubicBezTo>
                  <a:cubicBezTo>
                    <a:pt x="0" y="213"/>
                    <a:pt x="172" y="568"/>
                    <a:pt x="417" y="568"/>
                  </a:cubicBezTo>
                  <a:cubicBezTo>
                    <a:pt x="464" y="568"/>
                    <a:pt x="513" y="555"/>
                    <a:pt x="563" y="526"/>
                  </a:cubicBezTo>
                  <a:cubicBezTo>
                    <a:pt x="686" y="433"/>
                    <a:pt x="748" y="279"/>
                    <a:pt x="655" y="124"/>
                  </a:cubicBezTo>
                  <a:cubicBezTo>
                    <a:pt x="594" y="42"/>
                    <a:pt x="505" y="1"/>
                    <a:pt x="4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67" name="Google Shape;13567;p26"/>
            <p:cNvSpPr/>
            <p:nvPr/>
          </p:nvSpPr>
          <p:spPr>
            <a:xfrm>
              <a:off x="2518100" y="3601800"/>
              <a:ext cx="226875" cy="363800"/>
            </a:xfrm>
            <a:custGeom>
              <a:avLst/>
              <a:gdLst/>
              <a:ahLst/>
              <a:cxnLst/>
              <a:rect l="l" t="t" r="r" b="b"/>
              <a:pathLst>
                <a:path w="9075" h="14552" extrusionOk="0">
                  <a:moveTo>
                    <a:pt x="8241" y="1435"/>
                  </a:moveTo>
                  <a:cubicBezTo>
                    <a:pt x="8395" y="1435"/>
                    <a:pt x="8519" y="1559"/>
                    <a:pt x="8519" y="1744"/>
                  </a:cubicBezTo>
                  <a:lnTo>
                    <a:pt x="8519" y="3441"/>
                  </a:lnTo>
                  <a:lnTo>
                    <a:pt x="587" y="3441"/>
                  </a:lnTo>
                  <a:lnTo>
                    <a:pt x="587" y="1744"/>
                  </a:lnTo>
                  <a:cubicBezTo>
                    <a:pt x="587" y="1559"/>
                    <a:pt x="711" y="1435"/>
                    <a:pt x="865" y="1435"/>
                  </a:cubicBezTo>
                  <a:lnTo>
                    <a:pt x="1698" y="1435"/>
                  </a:lnTo>
                  <a:lnTo>
                    <a:pt x="1698" y="2022"/>
                  </a:lnTo>
                  <a:cubicBezTo>
                    <a:pt x="1683" y="2238"/>
                    <a:pt x="1837" y="2346"/>
                    <a:pt x="1991" y="2346"/>
                  </a:cubicBezTo>
                  <a:cubicBezTo>
                    <a:pt x="2146" y="2346"/>
                    <a:pt x="2300" y="2238"/>
                    <a:pt x="2285" y="2022"/>
                  </a:cubicBezTo>
                  <a:lnTo>
                    <a:pt x="2285" y="1435"/>
                  </a:lnTo>
                  <a:lnTo>
                    <a:pt x="3396" y="1435"/>
                  </a:lnTo>
                  <a:lnTo>
                    <a:pt x="3396" y="2022"/>
                  </a:lnTo>
                  <a:cubicBezTo>
                    <a:pt x="3396" y="2176"/>
                    <a:pt x="3550" y="2299"/>
                    <a:pt x="3704" y="2299"/>
                  </a:cubicBezTo>
                  <a:cubicBezTo>
                    <a:pt x="3859" y="2299"/>
                    <a:pt x="3982" y="2176"/>
                    <a:pt x="3982" y="2022"/>
                  </a:cubicBezTo>
                  <a:lnTo>
                    <a:pt x="3982" y="1435"/>
                  </a:lnTo>
                  <a:lnTo>
                    <a:pt x="5124" y="1435"/>
                  </a:lnTo>
                  <a:lnTo>
                    <a:pt x="5124" y="2022"/>
                  </a:lnTo>
                  <a:cubicBezTo>
                    <a:pt x="5093" y="2238"/>
                    <a:pt x="5247" y="2346"/>
                    <a:pt x="5402" y="2346"/>
                  </a:cubicBezTo>
                  <a:cubicBezTo>
                    <a:pt x="5556" y="2346"/>
                    <a:pt x="5710" y="2238"/>
                    <a:pt x="5679" y="2022"/>
                  </a:cubicBezTo>
                  <a:lnTo>
                    <a:pt x="5679" y="1435"/>
                  </a:lnTo>
                  <a:lnTo>
                    <a:pt x="6821" y="1435"/>
                  </a:lnTo>
                  <a:lnTo>
                    <a:pt x="6821" y="2022"/>
                  </a:lnTo>
                  <a:cubicBezTo>
                    <a:pt x="6790" y="2238"/>
                    <a:pt x="6945" y="2346"/>
                    <a:pt x="7099" y="2346"/>
                  </a:cubicBezTo>
                  <a:cubicBezTo>
                    <a:pt x="7253" y="2346"/>
                    <a:pt x="7408" y="2238"/>
                    <a:pt x="7377" y="2022"/>
                  </a:cubicBezTo>
                  <a:lnTo>
                    <a:pt x="7377" y="1435"/>
                  </a:lnTo>
                  <a:close/>
                  <a:moveTo>
                    <a:pt x="1991" y="0"/>
                  </a:moveTo>
                  <a:cubicBezTo>
                    <a:pt x="1837" y="0"/>
                    <a:pt x="1683" y="108"/>
                    <a:pt x="1698" y="324"/>
                  </a:cubicBezTo>
                  <a:lnTo>
                    <a:pt x="1698" y="880"/>
                  </a:lnTo>
                  <a:lnTo>
                    <a:pt x="865" y="880"/>
                  </a:lnTo>
                  <a:cubicBezTo>
                    <a:pt x="371" y="880"/>
                    <a:pt x="1" y="1250"/>
                    <a:pt x="1" y="1744"/>
                  </a:cubicBezTo>
                  <a:lnTo>
                    <a:pt x="1" y="14274"/>
                  </a:lnTo>
                  <a:cubicBezTo>
                    <a:pt x="1" y="14428"/>
                    <a:pt x="124" y="14551"/>
                    <a:pt x="279" y="14551"/>
                  </a:cubicBezTo>
                  <a:lnTo>
                    <a:pt x="3272" y="14551"/>
                  </a:lnTo>
                  <a:cubicBezTo>
                    <a:pt x="3427" y="14551"/>
                    <a:pt x="3550" y="14428"/>
                    <a:pt x="3550" y="14274"/>
                  </a:cubicBezTo>
                  <a:cubicBezTo>
                    <a:pt x="3550" y="14119"/>
                    <a:pt x="3427" y="13996"/>
                    <a:pt x="3272" y="13996"/>
                  </a:cubicBezTo>
                  <a:lnTo>
                    <a:pt x="556" y="13996"/>
                  </a:lnTo>
                  <a:lnTo>
                    <a:pt x="556" y="3997"/>
                  </a:lnTo>
                  <a:lnTo>
                    <a:pt x="8519" y="3997"/>
                  </a:lnTo>
                  <a:lnTo>
                    <a:pt x="8519" y="13996"/>
                  </a:lnTo>
                  <a:lnTo>
                    <a:pt x="5834" y="13996"/>
                  </a:lnTo>
                  <a:cubicBezTo>
                    <a:pt x="5649" y="13996"/>
                    <a:pt x="5525" y="14119"/>
                    <a:pt x="5525" y="14274"/>
                  </a:cubicBezTo>
                  <a:cubicBezTo>
                    <a:pt x="5525" y="14428"/>
                    <a:pt x="5649" y="14551"/>
                    <a:pt x="5834" y="14551"/>
                  </a:cubicBezTo>
                  <a:lnTo>
                    <a:pt x="8797" y="14551"/>
                  </a:lnTo>
                  <a:cubicBezTo>
                    <a:pt x="8951" y="14551"/>
                    <a:pt x="9074" y="14428"/>
                    <a:pt x="9074" y="14274"/>
                  </a:cubicBezTo>
                  <a:lnTo>
                    <a:pt x="9074" y="1744"/>
                  </a:lnTo>
                  <a:cubicBezTo>
                    <a:pt x="9074" y="1250"/>
                    <a:pt x="8704" y="880"/>
                    <a:pt x="8241" y="880"/>
                  </a:cubicBezTo>
                  <a:lnTo>
                    <a:pt x="7377" y="880"/>
                  </a:lnTo>
                  <a:lnTo>
                    <a:pt x="7377" y="324"/>
                  </a:lnTo>
                  <a:cubicBezTo>
                    <a:pt x="7408" y="108"/>
                    <a:pt x="7253" y="0"/>
                    <a:pt x="7099" y="0"/>
                  </a:cubicBezTo>
                  <a:cubicBezTo>
                    <a:pt x="6945" y="0"/>
                    <a:pt x="6790" y="108"/>
                    <a:pt x="6821" y="324"/>
                  </a:cubicBezTo>
                  <a:lnTo>
                    <a:pt x="6821" y="880"/>
                  </a:lnTo>
                  <a:lnTo>
                    <a:pt x="5679" y="880"/>
                  </a:lnTo>
                  <a:lnTo>
                    <a:pt x="5679" y="324"/>
                  </a:lnTo>
                  <a:cubicBezTo>
                    <a:pt x="5695" y="108"/>
                    <a:pt x="5541" y="0"/>
                    <a:pt x="5390" y="0"/>
                  </a:cubicBezTo>
                  <a:cubicBezTo>
                    <a:pt x="5240" y="0"/>
                    <a:pt x="5093" y="108"/>
                    <a:pt x="5124" y="324"/>
                  </a:cubicBezTo>
                  <a:lnTo>
                    <a:pt x="5124" y="880"/>
                  </a:lnTo>
                  <a:lnTo>
                    <a:pt x="3982" y="880"/>
                  </a:lnTo>
                  <a:lnTo>
                    <a:pt x="3982" y="324"/>
                  </a:lnTo>
                  <a:cubicBezTo>
                    <a:pt x="3982" y="170"/>
                    <a:pt x="3859" y="16"/>
                    <a:pt x="3704" y="16"/>
                  </a:cubicBezTo>
                  <a:cubicBezTo>
                    <a:pt x="3519" y="16"/>
                    <a:pt x="3396" y="170"/>
                    <a:pt x="3396" y="324"/>
                  </a:cubicBezTo>
                  <a:lnTo>
                    <a:pt x="3396" y="880"/>
                  </a:lnTo>
                  <a:lnTo>
                    <a:pt x="2285" y="880"/>
                  </a:lnTo>
                  <a:lnTo>
                    <a:pt x="2285" y="324"/>
                  </a:lnTo>
                  <a:cubicBezTo>
                    <a:pt x="2300" y="108"/>
                    <a:pt x="2146" y="0"/>
                    <a:pt x="19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68" name="Google Shape;13568;p26"/>
          <p:cNvGrpSpPr/>
          <p:nvPr/>
        </p:nvGrpSpPr>
        <p:grpSpPr>
          <a:xfrm>
            <a:off x="3234350" y="1765913"/>
            <a:ext cx="370375" cy="363425"/>
            <a:chOff x="4747100" y="3052825"/>
            <a:chExt cx="370375" cy="363425"/>
          </a:xfrm>
        </p:grpSpPr>
        <p:sp>
          <p:nvSpPr>
            <p:cNvPr id="13569" name="Google Shape;13569;p26"/>
            <p:cNvSpPr/>
            <p:nvPr/>
          </p:nvSpPr>
          <p:spPr>
            <a:xfrm>
              <a:off x="4983200" y="3354500"/>
              <a:ext cx="16225" cy="14600"/>
            </a:xfrm>
            <a:custGeom>
              <a:avLst/>
              <a:gdLst/>
              <a:ahLst/>
              <a:cxnLst/>
              <a:rect l="l" t="t" r="r" b="b"/>
              <a:pathLst>
                <a:path w="649" h="584" extrusionOk="0">
                  <a:moveTo>
                    <a:pt x="371" y="1"/>
                  </a:moveTo>
                  <a:cubicBezTo>
                    <a:pt x="124" y="1"/>
                    <a:pt x="1" y="310"/>
                    <a:pt x="155" y="495"/>
                  </a:cubicBezTo>
                  <a:cubicBezTo>
                    <a:pt x="217" y="556"/>
                    <a:pt x="292" y="584"/>
                    <a:pt x="365" y="584"/>
                  </a:cubicBezTo>
                  <a:cubicBezTo>
                    <a:pt x="511" y="584"/>
                    <a:pt x="649" y="474"/>
                    <a:pt x="649" y="310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0" name="Google Shape;13570;p26"/>
            <p:cNvSpPr/>
            <p:nvPr/>
          </p:nvSpPr>
          <p:spPr>
            <a:xfrm>
              <a:off x="4747100" y="3052825"/>
              <a:ext cx="370375" cy="363425"/>
            </a:xfrm>
            <a:custGeom>
              <a:avLst/>
              <a:gdLst/>
              <a:ahLst/>
              <a:cxnLst/>
              <a:rect l="l" t="t" r="r" b="b"/>
              <a:pathLst>
                <a:path w="14815" h="14537" extrusionOk="0">
                  <a:moveTo>
                    <a:pt x="13395" y="5865"/>
                  </a:moveTo>
                  <a:cubicBezTo>
                    <a:pt x="14105" y="5896"/>
                    <a:pt x="14105" y="6945"/>
                    <a:pt x="13395" y="7007"/>
                  </a:cubicBezTo>
                  <a:lnTo>
                    <a:pt x="12562" y="7007"/>
                  </a:lnTo>
                  <a:cubicBezTo>
                    <a:pt x="11852" y="6945"/>
                    <a:pt x="11852" y="5896"/>
                    <a:pt x="12562" y="5865"/>
                  </a:cubicBezTo>
                  <a:close/>
                  <a:moveTo>
                    <a:pt x="13395" y="7562"/>
                  </a:moveTo>
                  <a:cubicBezTo>
                    <a:pt x="13703" y="7562"/>
                    <a:pt x="13981" y="7809"/>
                    <a:pt x="13981" y="8118"/>
                  </a:cubicBezTo>
                  <a:cubicBezTo>
                    <a:pt x="13981" y="8426"/>
                    <a:pt x="13703" y="8704"/>
                    <a:pt x="13395" y="8704"/>
                  </a:cubicBezTo>
                  <a:lnTo>
                    <a:pt x="12562" y="8704"/>
                  </a:lnTo>
                  <a:cubicBezTo>
                    <a:pt x="11790" y="8704"/>
                    <a:pt x="11790" y="7562"/>
                    <a:pt x="12562" y="7562"/>
                  </a:cubicBezTo>
                  <a:close/>
                  <a:moveTo>
                    <a:pt x="13395" y="9260"/>
                  </a:moveTo>
                  <a:cubicBezTo>
                    <a:pt x="13703" y="9260"/>
                    <a:pt x="13981" y="9506"/>
                    <a:pt x="13981" y="9815"/>
                  </a:cubicBezTo>
                  <a:cubicBezTo>
                    <a:pt x="13981" y="10154"/>
                    <a:pt x="13703" y="10401"/>
                    <a:pt x="13395" y="10401"/>
                  </a:cubicBezTo>
                  <a:lnTo>
                    <a:pt x="12562" y="10401"/>
                  </a:lnTo>
                  <a:cubicBezTo>
                    <a:pt x="11852" y="10340"/>
                    <a:pt x="11852" y="9321"/>
                    <a:pt x="12562" y="9260"/>
                  </a:cubicBezTo>
                  <a:close/>
                  <a:moveTo>
                    <a:pt x="1698" y="6698"/>
                  </a:moveTo>
                  <a:lnTo>
                    <a:pt x="1698" y="12099"/>
                  </a:lnTo>
                  <a:lnTo>
                    <a:pt x="556" y="12099"/>
                  </a:lnTo>
                  <a:lnTo>
                    <a:pt x="556" y="6698"/>
                  </a:lnTo>
                  <a:close/>
                  <a:moveTo>
                    <a:pt x="8488" y="5001"/>
                  </a:moveTo>
                  <a:cubicBezTo>
                    <a:pt x="8334" y="5649"/>
                    <a:pt x="7747" y="6142"/>
                    <a:pt x="7099" y="6142"/>
                  </a:cubicBezTo>
                  <a:lnTo>
                    <a:pt x="6266" y="6142"/>
                  </a:lnTo>
                  <a:cubicBezTo>
                    <a:pt x="6081" y="6142"/>
                    <a:pt x="5957" y="6266"/>
                    <a:pt x="5957" y="6420"/>
                  </a:cubicBezTo>
                  <a:lnTo>
                    <a:pt x="5957" y="7253"/>
                  </a:lnTo>
                  <a:cubicBezTo>
                    <a:pt x="5957" y="8056"/>
                    <a:pt x="5340" y="8673"/>
                    <a:pt x="4537" y="8673"/>
                  </a:cubicBezTo>
                  <a:cubicBezTo>
                    <a:pt x="4528" y="8672"/>
                    <a:pt x="4519" y="8672"/>
                    <a:pt x="4510" y="8672"/>
                  </a:cubicBezTo>
                  <a:cubicBezTo>
                    <a:pt x="4145" y="8672"/>
                    <a:pt x="4145" y="9261"/>
                    <a:pt x="4510" y="9261"/>
                  </a:cubicBezTo>
                  <a:cubicBezTo>
                    <a:pt x="4519" y="9261"/>
                    <a:pt x="4528" y="9260"/>
                    <a:pt x="4537" y="9260"/>
                  </a:cubicBezTo>
                  <a:cubicBezTo>
                    <a:pt x="5093" y="9260"/>
                    <a:pt x="5587" y="9043"/>
                    <a:pt x="5957" y="8642"/>
                  </a:cubicBezTo>
                  <a:lnTo>
                    <a:pt x="5957" y="12099"/>
                  </a:lnTo>
                  <a:lnTo>
                    <a:pt x="5155" y="12099"/>
                  </a:lnTo>
                  <a:cubicBezTo>
                    <a:pt x="4846" y="12099"/>
                    <a:pt x="4537" y="11975"/>
                    <a:pt x="4321" y="11759"/>
                  </a:cubicBezTo>
                  <a:cubicBezTo>
                    <a:pt x="3982" y="11420"/>
                    <a:pt x="3550" y="11235"/>
                    <a:pt x="3087" y="11235"/>
                  </a:cubicBezTo>
                  <a:lnTo>
                    <a:pt x="2285" y="11235"/>
                  </a:lnTo>
                  <a:lnTo>
                    <a:pt x="2285" y="7531"/>
                  </a:lnTo>
                  <a:cubicBezTo>
                    <a:pt x="3303" y="7439"/>
                    <a:pt x="4167" y="6729"/>
                    <a:pt x="4507" y="5741"/>
                  </a:cubicBezTo>
                  <a:cubicBezTo>
                    <a:pt x="4661" y="5309"/>
                    <a:pt x="5062" y="5001"/>
                    <a:pt x="5525" y="5001"/>
                  </a:cubicBezTo>
                  <a:close/>
                  <a:moveTo>
                    <a:pt x="13395" y="10957"/>
                  </a:moveTo>
                  <a:cubicBezTo>
                    <a:pt x="13703" y="10957"/>
                    <a:pt x="13981" y="11204"/>
                    <a:pt x="13981" y="11543"/>
                  </a:cubicBezTo>
                  <a:cubicBezTo>
                    <a:pt x="13981" y="11852"/>
                    <a:pt x="13703" y="12099"/>
                    <a:pt x="13395" y="12099"/>
                  </a:cubicBezTo>
                  <a:lnTo>
                    <a:pt x="12562" y="12099"/>
                  </a:lnTo>
                  <a:cubicBezTo>
                    <a:pt x="11790" y="12099"/>
                    <a:pt x="11790" y="10957"/>
                    <a:pt x="12562" y="10957"/>
                  </a:cubicBezTo>
                  <a:close/>
                  <a:moveTo>
                    <a:pt x="7099" y="1"/>
                  </a:moveTo>
                  <a:cubicBezTo>
                    <a:pt x="6482" y="1"/>
                    <a:pt x="5957" y="526"/>
                    <a:pt x="5957" y="1143"/>
                  </a:cubicBezTo>
                  <a:lnTo>
                    <a:pt x="5957" y="4445"/>
                  </a:lnTo>
                  <a:lnTo>
                    <a:pt x="5525" y="4445"/>
                  </a:lnTo>
                  <a:cubicBezTo>
                    <a:pt x="5503" y="4444"/>
                    <a:pt x="5480" y="4444"/>
                    <a:pt x="5458" y="4444"/>
                  </a:cubicBezTo>
                  <a:cubicBezTo>
                    <a:pt x="4777" y="4444"/>
                    <a:pt x="4190" y="4899"/>
                    <a:pt x="3951" y="5556"/>
                  </a:cubicBezTo>
                  <a:cubicBezTo>
                    <a:pt x="3704" y="6297"/>
                    <a:pt x="3056" y="6852"/>
                    <a:pt x="2285" y="6976"/>
                  </a:cubicBezTo>
                  <a:lnTo>
                    <a:pt x="2285" y="6420"/>
                  </a:lnTo>
                  <a:cubicBezTo>
                    <a:pt x="2285" y="6266"/>
                    <a:pt x="2130" y="6142"/>
                    <a:pt x="1976" y="6142"/>
                  </a:cubicBezTo>
                  <a:lnTo>
                    <a:pt x="279" y="6142"/>
                  </a:lnTo>
                  <a:cubicBezTo>
                    <a:pt x="124" y="6142"/>
                    <a:pt x="1" y="6266"/>
                    <a:pt x="1" y="6420"/>
                  </a:cubicBezTo>
                  <a:lnTo>
                    <a:pt x="1" y="12377"/>
                  </a:lnTo>
                  <a:cubicBezTo>
                    <a:pt x="1" y="12531"/>
                    <a:pt x="124" y="12654"/>
                    <a:pt x="279" y="12654"/>
                  </a:cubicBezTo>
                  <a:lnTo>
                    <a:pt x="1976" y="12654"/>
                  </a:lnTo>
                  <a:cubicBezTo>
                    <a:pt x="2130" y="12654"/>
                    <a:pt x="2254" y="12531"/>
                    <a:pt x="2285" y="12377"/>
                  </a:cubicBezTo>
                  <a:lnTo>
                    <a:pt x="2285" y="11790"/>
                  </a:lnTo>
                  <a:lnTo>
                    <a:pt x="3087" y="11790"/>
                  </a:lnTo>
                  <a:cubicBezTo>
                    <a:pt x="3396" y="11790"/>
                    <a:pt x="3673" y="11914"/>
                    <a:pt x="3889" y="12130"/>
                  </a:cubicBezTo>
                  <a:cubicBezTo>
                    <a:pt x="4229" y="12469"/>
                    <a:pt x="4661" y="12654"/>
                    <a:pt x="5124" y="12654"/>
                  </a:cubicBezTo>
                  <a:lnTo>
                    <a:pt x="5957" y="12654"/>
                  </a:lnTo>
                  <a:lnTo>
                    <a:pt x="5957" y="13364"/>
                  </a:lnTo>
                  <a:cubicBezTo>
                    <a:pt x="5957" y="14012"/>
                    <a:pt x="6451" y="14506"/>
                    <a:pt x="7068" y="14506"/>
                  </a:cubicBezTo>
                  <a:lnTo>
                    <a:pt x="8519" y="14506"/>
                  </a:lnTo>
                  <a:cubicBezTo>
                    <a:pt x="8673" y="14506"/>
                    <a:pt x="8796" y="14383"/>
                    <a:pt x="8796" y="14228"/>
                  </a:cubicBezTo>
                  <a:cubicBezTo>
                    <a:pt x="8796" y="14074"/>
                    <a:pt x="8673" y="13950"/>
                    <a:pt x="8519" y="13950"/>
                  </a:cubicBezTo>
                  <a:lnTo>
                    <a:pt x="7068" y="13950"/>
                  </a:lnTo>
                  <a:cubicBezTo>
                    <a:pt x="6760" y="13950"/>
                    <a:pt x="6513" y="13704"/>
                    <a:pt x="6513" y="13364"/>
                  </a:cubicBezTo>
                  <a:lnTo>
                    <a:pt x="6513" y="6698"/>
                  </a:lnTo>
                  <a:lnTo>
                    <a:pt x="7068" y="6698"/>
                  </a:lnTo>
                  <a:cubicBezTo>
                    <a:pt x="8179" y="6698"/>
                    <a:pt x="9074" y="5803"/>
                    <a:pt x="9074" y="4723"/>
                  </a:cubicBezTo>
                  <a:cubicBezTo>
                    <a:pt x="9074" y="4582"/>
                    <a:pt x="8971" y="4441"/>
                    <a:pt x="8813" y="4441"/>
                  </a:cubicBezTo>
                  <a:cubicBezTo>
                    <a:pt x="8797" y="4441"/>
                    <a:pt x="8782" y="4442"/>
                    <a:pt x="8766" y="4445"/>
                  </a:cubicBezTo>
                  <a:lnTo>
                    <a:pt x="6544" y="4445"/>
                  </a:lnTo>
                  <a:lnTo>
                    <a:pt x="6544" y="1143"/>
                  </a:lnTo>
                  <a:cubicBezTo>
                    <a:pt x="6544" y="834"/>
                    <a:pt x="6790" y="556"/>
                    <a:pt x="7130" y="556"/>
                  </a:cubicBezTo>
                  <a:lnTo>
                    <a:pt x="12562" y="556"/>
                  </a:lnTo>
                  <a:cubicBezTo>
                    <a:pt x="12870" y="587"/>
                    <a:pt x="13117" y="834"/>
                    <a:pt x="13117" y="1143"/>
                  </a:cubicBezTo>
                  <a:lnTo>
                    <a:pt x="13117" y="5278"/>
                  </a:lnTo>
                  <a:lnTo>
                    <a:pt x="12531" y="5278"/>
                  </a:lnTo>
                  <a:cubicBezTo>
                    <a:pt x="11481" y="5278"/>
                    <a:pt x="10988" y="6575"/>
                    <a:pt x="11790" y="7253"/>
                  </a:cubicBezTo>
                  <a:cubicBezTo>
                    <a:pt x="11265" y="7716"/>
                    <a:pt x="11265" y="8519"/>
                    <a:pt x="11790" y="8982"/>
                  </a:cubicBezTo>
                  <a:cubicBezTo>
                    <a:pt x="11265" y="9414"/>
                    <a:pt x="11265" y="10216"/>
                    <a:pt x="11790" y="10679"/>
                  </a:cubicBezTo>
                  <a:cubicBezTo>
                    <a:pt x="10988" y="11358"/>
                    <a:pt x="11481" y="12654"/>
                    <a:pt x="12531" y="12654"/>
                  </a:cubicBezTo>
                  <a:lnTo>
                    <a:pt x="13117" y="12654"/>
                  </a:lnTo>
                  <a:lnTo>
                    <a:pt x="13117" y="13395"/>
                  </a:lnTo>
                  <a:cubicBezTo>
                    <a:pt x="13117" y="13704"/>
                    <a:pt x="12839" y="13981"/>
                    <a:pt x="12531" y="13981"/>
                  </a:cubicBezTo>
                  <a:lnTo>
                    <a:pt x="11111" y="13981"/>
                  </a:lnTo>
                  <a:cubicBezTo>
                    <a:pt x="11095" y="13979"/>
                    <a:pt x="11079" y="13977"/>
                    <a:pt x="11064" y="13977"/>
                  </a:cubicBezTo>
                  <a:cubicBezTo>
                    <a:pt x="10905" y="13977"/>
                    <a:pt x="10802" y="14118"/>
                    <a:pt x="10802" y="14259"/>
                  </a:cubicBezTo>
                  <a:cubicBezTo>
                    <a:pt x="10802" y="14413"/>
                    <a:pt x="10926" y="14537"/>
                    <a:pt x="11111" y="14537"/>
                  </a:cubicBezTo>
                  <a:lnTo>
                    <a:pt x="12531" y="14537"/>
                  </a:lnTo>
                  <a:cubicBezTo>
                    <a:pt x="13179" y="14506"/>
                    <a:pt x="13673" y="14012"/>
                    <a:pt x="13673" y="13395"/>
                  </a:cubicBezTo>
                  <a:lnTo>
                    <a:pt x="13673" y="12623"/>
                  </a:lnTo>
                  <a:cubicBezTo>
                    <a:pt x="14568" y="12407"/>
                    <a:pt x="14814" y="11266"/>
                    <a:pt x="14136" y="10679"/>
                  </a:cubicBezTo>
                  <a:cubicBezTo>
                    <a:pt x="14660" y="10216"/>
                    <a:pt x="14660" y="9414"/>
                    <a:pt x="14136" y="8982"/>
                  </a:cubicBezTo>
                  <a:cubicBezTo>
                    <a:pt x="14660" y="8519"/>
                    <a:pt x="14660" y="7716"/>
                    <a:pt x="14136" y="7253"/>
                  </a:cubicBezTo>
                  <a:cubicBezTo>
                    <a:pt x="14382" y="7037"/>
                    <a:pt x="14537" y="6729"/>
                    <a:pt x="14537" y="6420"/>
                  </a:cubicBezTo>
                  <a:cubicBezTo>
                    <a:pt x="14537" y="5896"/>
                    <a:pt x="14166" y="5433"/>
                    <a:pt x="13673" y="5309"/>
                  </a:cubicBezTo>
                  <a:lnTo>
                    <a:pt x="13673" y="1143"/>
                  </a:lnTo>
                  <a:cubicBezTo>
                    <a:pt x="13673" y="495"/>
                    <a:pt x="13179" y="1"/>
                    <a:pt x="125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1" name="Google Shape;13571;p26"/>
            <p:cNvSpPr/>
            <p:nvPr/>
          </p:nvSpPr>
          <p:spPr>
            <a:xfrm>
              <a:off x="4961600" y="3095275"/>
              <a:ext cx="59425" cy="14675"/>
            </a:xfrm>
            <a:custGeom>
              <a:avLst/>
              <a:gdLst/>
              <a:ahLst/>
              <a:cxnLst/>
              <a:rect l="l" t="t" r="r" b="b"/>
              <a:pathLst>
                <a:path w="2377" h="587" extrusionOk="0">
                  <a:moveTo>
                    <a:pt x="402" y="0"/>
                  </a:moveTo>
                  <a:cubicBezTo>
                    <a:pt x="0" y="0"/>
                    <a:pt x="0" y="587"/>
                    <a:pt x="402" y="587"/>
                  </a:cubicBezTo>
                  <a:lnTo>
                    <a:pt x="2099" y="587"/>
                  </a:lnTo>
                  <a:cubicBezTo>
                    <a:pt x="2253" y="587"/>
                    <a:pt x="2377" y="432"/>
                    <a:pt x="2377" y="278"/>
                  </a:cubicBezTo>
                  <a:cubicBezTo>
                    <a:pt x="2377" y="124"/>
                    <a:pt x="2253" y="0"/>
                    <a:pt x="2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2" name="Google Shape;13572;p26"/>
            <p:cNvSpPr/>
            <p:nvPr/>
          </p:nvSpPr>
          <p:spPr>
            <a:xfrm>
              <a:off x="4983200" y="340215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1"/>
                  </a:moveTo>
                  <a:cubicBezTo>
                    <a:pt x="317" y="1"/>
                    <a:pt x="247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87" y="70"/>
                  </a:cubicBezTo>
                  <a:cubicBezTo>
                    <a:pt x="525" y="24"/>
                    <a:pt x="456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3" name="Google Shape;13573;p26"/>
          <p:cNvGrpSpPr/>
          <p:nvPr/>
        </p:nvGrpSpPr>
        <p:grpSpPr>
          <a:xfrm>
            <a:off x="4015600" y="1765913"/>
            <a:ext cx="313275" cy="363425"/>
            <a:chOff x="1758900" y="3602950"/>
            <a:chExt cx="313275" cy="363425"/>
          </a:xfrm>
        </p:grpSpPr>
        <p:sp>
          <p:nvSpPr>
            <p:cNvPr id="13574" name="Google Shape;13574;p26"/>
            <p:cNvSpPr/>
            <p:nvPr/>
          </p:nvSpPr>
          <p:spPr>
            <a:xfrm>
              <a:off x="1926575" y="3817400"/>
              <a:ext cx="103950" cy="14750"/>
            </a:xfrm>
            <a:custGeom>
              <a:avLst/>
              <a:gdLst/>
              <a:ahLst/>
              <a:cxnLst/>
              <a:rect l="l" t="t" r="r" b="b"/>
              <a:pathLst>
                <a:path w="4158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4157" y="527"/>
                    <a:pt x="4157" y="33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5" name="Google Shape;13575;p26"/>
            <p:cNvSpPr/>
            <p:nvPr/>
          </p:nvSpPr>
          <p:spPr>
            <a:xfrm>
              <a:off x="1926775" y="3774900"/>
              <a:ext cx="63175" cy="14125"/>
            </a:xfrm>
            <a:custGeom>
              <a:avLst/>
              <a:gdLst/>
              <a:ahLst/>
              <a:cxnLst/>
              <a:rect l="l" t="t" r="r" b="b"/>
              <a:pathLst>
                <a:path w="2527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1"/>
                    <a:pt x="2166" y="1"/>
                  </a:cubicBezTo>
                  <a:cubicBezTo>
                    <a:pt x="2149" y="1"/>
                    <a:pt x="2131" y="2"/>
                    <a:pt x="2112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6" name="Google Shape;13576;p26"/>
            <p:cNvSpPr/>
            <p:nvPr/>
          </p:nvSpPr>
          <p:spPr>
            <a:xfrm>
              <a:off x="1758900" y="3602950"/>
              <a:ext cx="313275" cy="363425"/>
            </a:xfrm>
            <a:custGeom>
              <a:avLst/>
              <a:gdLst/>
              <a:ahLst/>
              <a:cxnLst/>
              <a:rect l="l" t="t" r="r" b="b"/>
              <a:pathLst>
                <a:path w="12531" h="14537" extrusionOk="0">
                  <a:moveTo>
                    <a:pt x="4352" y="556"/>
                  </a:moveTo>
                  <a:cubicBezTo>
                    <a:pt x="4414" y="556"/>
                    <a:pt x="4476" y="587"/>
                    <a:pt x="4537" y="649"/>
                  </a:cubicBezTo>
                  <a:lnTo>
                    <a:pt x="5587" y="1698"/>
                  </a:lnTo>
                  <a:lnTo>
                    <a:pt x="2038" y="1698"/>
                  </a:lnTo>
                  <a:cubicBezTo>
                    <a:pt x="1853" y="1698"/>
                    <a:pt x="1729" y="1821"/>
                    <a:pt x="1729" y="1976"/>
                  </a:cubicBezTo>
                  <a:lnTo>
                    <a:pt x="1729" y="4259"/>
                  </a:lnTo>
                  <a:lnTo>
                    <a:pt x="618" y="4259"/>
                  </a:lnTo>
                  <a:lnTo>
                    <a:pt x="618" y="834"/>
                  </a:lnTo>
                  <a:cubicBezTo>
                    <a:pt x="587" y="679"/>
                    <a:pt x="741" y="556"/>
                    <a:pt x="896" y="556"/>
                  </a:cubicBezTo>
                  <a:close/>
                  <a:moveTo>
                    <a:pt x="11667" y="3117"/>
                  </a:moveTo>
                  <a:cubicBezTo>
                    <a:pt x="11821" y="3117"/>
                    <a:pt x="11944" y="3241"/>
                    <a:pt x="11944" y="3395"/>
                  </a:cubicBezTo>
                  <a:lnTo>
                    <a:pt x="11944" y="4259"/>
                  </a:lnTo>
                  <a:lnTo>
                    <a:pt x="10802" y="4259"/>
                  </a:lnTo>
                  <a:lnTo>
                    <a:pt x="10802" y="3117"/>
                  </a:lnTo>
                  <a:close/>
                  <a:moveTo>
                    <a:pt x="10247" y="2253"/>
                  </a:moveTo>
                  <a:lnTo>
                    <a:pt x="10247" y="4259"/>
                  </a:lnTo>
                  <a:lnTo>
                    <a:pt x="7531" y="4259"/>
                  </a:lnTo>
                  <a:cubicBezTo>
                    <a:pt x="7518" y="4257"/>
                    <a:pt x="7504" y="4255"/>
                    <a:pt x="7492" y="4255"/>
                  </a:cubicBezTo>
                  <a:cubicBezTo>
                    <a:pt x="7356" y="4255"/>
                    <a:pt x="7253" y="4396"/>
                    <a:pt x="7253" y="4537"/>
                  </a:cubicBezTo>
                  <a:cubicBezTo>
                    <a:pt x="7253" y="4691"/>
                    <a:pt x="7377" y="4815"/>
                    <a:pt x="7531" y="4815"/>
                  </a:cubicBezTo>
                  <a:lnTo>
                    <a:pt x="11944" y="4815"/>
                  </a:lnTo>
                  <a:lnTo>
                    <a:pt x="11944" y="10370"/>
                  </a:lnTo>
                  <a:lnTo>
                    <a:pt x="618" y="10370"/>
                  </a:lnTo>
                  <a:lnTo>
                    <a:pt x="587" y="4784"/>
                  </a:lnTo>
                  <a:lnTo>
                    <a:pt x="5000" y="4784"/>
                  </a:lnTo>
                  <a:cubicBezTo>
                    <a:pt x="5155" y="4784"/>
                    <a:pt x="5278" y="4661"/>
                    <a:pt x="5278" y="4506"/>
                  </a:cubicBezTo>
                  <a:cubicBezTo>
                    <a:pt x="5278" y="4352"/>
                    <a:pt x="5155" y="4229"/>
                    <a:pt x="5000" y="4229"/>
                  </a:cubicBezTo>
                  <a:lnTo>
                    <a:pt x="2285" y="4229"/>
                  </a:lnTo>
                  <a:lnTo>
                    <a:pt x="2285" y="2253"/>
                  </a:lnTo>
                  <a:close/>
                  <a:moveTo>
                    <a:pt x="1149" y="12806"/>
                  </a:moveTo>
                  <a:cubicBezTo>
                    <a:pt x="1440" y="12806"/>
                    <a:pt x="1729" y="13035"/>
                    <a:pt x="1729" y="13394"/>
                  </a:cubicBezTo>
                  <a:cubicBezTo>
                    <a:pt x="1729" y="13703"/>
                    <a:pt x="1482" y="13950"/>
                    <a:pt x="1174" y="13950"/>
                  </a:cubicBezTo>
                  <a:cubicBezTo>
                    <a:pt x="649" y="13950"/>
                    <a:pt x="402" y="13333"/>
                    <a:pt x="772" y="12962"/>
                  </a:cubicBezTo>
                  <a:cubicBezTo>
                    <a:pt x="880" y="12855"/>
                    <a:pt x="1014" y="12806"/>
                    <a:pt x="1149" y="12806"/>
                  </a:cubicBezTo>
                  <a:close/>
                  <a:moveTo>
                    <a:pt x="7685" y="12808"/>
                  </a:moveTo>
                  <a:lnTo>
                    <a:pt x="7685" y="13950"/>
                  </a:lnTo>
                  <a:lnTo>
                    <a:pt x="4846" y="13950"/>
                  </a:lnTo>
                  <a:lnTo>
                    <a:pt x="4846" y="12808"/>
                  </a:lnTo>
                  <a:close/>
                  <a:moveTo>
                    <a:pt x="11389" y="12808"/>
                  </a:moveTo>
                  <a:cubicBezTo>
                    <a:pt x="11883" y="12808"/>
                    <a:pt x="12160" y="13425"/>
                    <a:pt x="11790" y="13796"/>
                  </a:cubicBezTo>
                  <a:cubicBezTo>
                    <a:pt x="11672" y="13904"/>
                    <a:pt x="11529" y="13953"/>
                    <a:pt x="11389" y="13953"/>
                  </a:cubicBezTo>
                  <a:cubicBezTo>
                    <a:pt x="11092" y="13953"/>
                    <a:pt x="10812" y="13731"/>
                    <a:pt x="10833" y="13394"/>
                  </a:cubicBezTo>
                  <a:cubicBezTo>
                    <a:pt x="10802" y="13055"/>
                    <a:pt x="11080" y="12808"/>
                    <a:pt x="11389" y="12808"/>
                  </a:cubicBez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34"/>
                  </a:cubicBezTo>
                  <a:lnTo>
                    <a:pt x="1" y="10648"/>
                  </a:lnTo>
                  <a:cubicBezTo>
                    <a:pt x="1" y="10802"/>
                    <a:pt x="155" y="10926"/>
                    <a:pt x="309" y="10956"/>
                  </a:cubicBezTo>
                  <a:lnTo>
                    <a:pt x="5988" y="10956"/>
                  </a:lnTo>
                  <a:lnTo>
                    <a:pt x="5988" y="12253"/>
                  </a:lnTo>
                  <a:lnTo>
                    <a:pt x="4568" y="12253"/>
                  </a:lnTo>
                  <a:cubicBezTo>
                    <a:pt x="4414" y="12253"/>
                    <a:pt x="4291" y="12376"/>
                    <a:pt x="4291" y="12530"/>
                  </a:cubicBezTo>
                  <a:lnTo>
                    <a:pt x="4291" y="13117"/>
                  </a:lnTo>
                  <a:lnTo>
                    <a:pt x="2285" y="13117"/>
                  </a:lnTo>
                  <a:cubicBezTo>
                    <a:pt x="2132" y="12533"/>
                    <a:pt x="1659" y="12262"/>
                    <a:pt x="1187" y="12262"/>
                  </a:cubicBezTo>
                  <a:cubicBezTo>
                    <a:pt x="610" y="12262"/>
                    <a:pt x="32" y="12665"/>
                    <a:pt x="32" y="13394"/>
                  </a:cubicBezTo>
                  <a:cubicBezTo>
                    <a:pt x="32" y="14124"/>
                    <a:pt x="610" y="14527"/>
                    <a:pt x="1187" y="14527"/>
                  </a:cubicBezTo>
                  <a:cubicBezTo>
                    <a:pt x="1659" y="14527"/>
                    <a:pt x="2132" y="14256"/>
                    <a:pt x="2285" y="13672"/>
                  </a:cubicBezTo>
                  <a:lnTo>
                    <a:pt x="4291" y="13672"/>
                  </a:lnTo>
                  <a:lnTo>
                    <a:pt x="4291" y="14259"/>
                  </a:lnTo>
                  <a:cubicBezTo>
                    <a:pt x="4291" y="14413"/>
                    <a:pt x="4414" y="14536"/>
                    <a:pt x="4568" y="14536"/>
                  </a:cubicBezTo>
                  <a:lnTo>
                    <a:pt x="7994" y="14536"/>
                  </a:lnTo>
                  <a:cubicBezTo>
                    <a:pt x="8148" y="14536"/>
                    <a:pt x="8272" y="14413"/>
                    <a:pt x="8272" y="14259"/>
                  </a:cubicBezTo>
                  <a:lnTo>
                    <a:pt x="8272" y="13672"/>
                  </a:lnTo>
                  <a:lnTo>
                    <a:pt x="10278" y="13672"/>
                  </a:lnTo>
                  <a:cubicBezTo>
                    <a:pt x="10431" y="14256"/>
                    <a:pt x="10903" y="14527"/>
                    <a:pt x="11376" y="14527"/>
                  </a:cubicBezTo>
                  <a:cubicBezTo>
                    <a:pt x="11953" y="14527"/>
                    <a:pt x="12531" y="14124"/>
                    <a:pt x="12531" y="13394"/>
                  </a:cubicBezTo>
                  <a:cubicBezTo>
                    <a:pt x="12531" y="12665"/>
                    <a:pt x="11953" y="12262"/>
                    <a:pt x="11376" y="12262"/>
                  </a:cubicBezTo>
                  <a:cubicBezTo>
                    <a:pt x="10903" y="12262"/>
                    <a:pt x="10431" y="12533"/>
                    <a:pt x="10278" y="13117"/>
                  </a:cubicBezTo>
                  <a:lnTo>
                    <a:pt x="8272" y="13117"/>
                  </a:lnTo>
                  <a:lnTo>
                    <a:pt x="8272" y="12561"/>
                  </a:lnTo>
                  <a:cubicBezTo>
                    <a:pt x="8272" y="12407"/>
                    <a:pt x="8148" y="12253"/>
                    <a:pt x="7994" y="12253"/>
                  </a:cubicBezTo>
                  <a:lnTo>
                    <a:pt x="6574" y="12253"/>
                  </a:lnTo>
                  <a:lnTo>
                    <a:pt x="6574" y="10956"/>
                  </a:lnTo>
                  <a:lnTo>
                    <a:pt x="12222" y="10956"/>
                  </a:lnTo>
                  <a:cubicBezTo>
                    <a:pt x="12407" y="10956"/>
                    <a:pt x="12531" y="10833"/>
                    <a:pt x="12531" y="10679"/>
                  </a:cubicBezTo>
                  <a:lnTo>
                    <a:pt x="12531" y="3395"/>
                  </a:lnTo>
                  <a:cubicBezTo>
                    <a:pt x="12531" y="2932"/>
                    <a:pt x="12130" y="2531"/>
                    <a:pt x="11667" y="2531"/>
                  </a:cubicBezTo>
                  <a:lnTo>
                    <a:pt x="10833" y="2531"/>
                  </a:lnTo>
                  <a:lnTo>
                    <a:pt x="10833" y="1976"/>
                  </a:lnTo>
                  <a:cubicBezTo>
                    <a:pt x="10833" y="1821"/>
                    <a:pt x="10679" y="1698"/>
                    <a:pt x="10525" y="1698"/>
                  </a:cubicBezTo>
                  <a:lnTo>
                    <a:pt x="6389" y="1698"/>
                  </a:lnTo>
                  <a:lnTo>
                    <a:pt x="4939" y="247"/>
                  </a:lnTo>
                  <a:cubicBezTo>
                    <a:pt x="4784" y="62"/>
                    <a:pt x="4568" y="0"/>
                    <a:pt x="43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77" name="Google Shape;13577;p26"/>
            <p:cNvSpPr/>
            <p:nvPr/>
          </p:nvSpPr>
          <p:spPr>
            <a:xfrm>
              <a:off x="1907050" y="3708950"/>
              <a:ext cx="16675" cy="14500"/>
            </a:xfrm>
            <a:custGeom>
              <a:avLst/>
              <a:gdLst/>
              <a:ahLst/>
              <a:cxnLst/>
              <a:rect l="l" t="t" r="r" b="b"/>
              <a:pathLst>
                <a:path w="667" h="580" extrusionOk="0">
                  <a:moveTo>
                    <a:pt x="376" y="0"/>
                  </a:moveTo>
                  <a:cubicBezTo>
                    <a:pt x="344" y="0"/>
                    <a:pt x="311" y="6"/>
                    <a:pt x="278" y="19"/>
                  </a:cubicBezTo>
                  <a:cubicBezTo>
                    <a:pt x="31" y="81"/>
                    <a:pt x="0" y="390"/>
                    <a:pt x="216" y="544"/>
                  </a:cubicBezTo>
                  <a:cubicBezTo>
                    <a:pt x="260" y="569"/>
                    <a:pt x="304" y="580"/>
                    <a:pt x="347" y="580"/>
                  </a:cubicBezTo>
                  <a:cubicBezTo>
                    <a:pt x="519" y="580"/>
                    <a:pt x="667" y="402"/>
                    <a:pt x="618" y="205"/>
                  </a:cubicBezTo>
                  <a:cubicBezTo>
                    <a:pt x="593" y="83"/>
                    <a:pt x="493" y="0"/>
                    <a:pt x="3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78" name="Google Shape;13578;p26"/>
          <p:cNvGrpSpPr/>
          <p:nvPr/>
        </p:nvGrpSpPr>
        <p:grpSpPr>
          <a:xfrm>
            <a:off x="4751413" y="1790938"/>
            <a:ext cx="363400" cy="313375"/>
            <a:chOff x="3997175" y="3077525"/>
            <a:chExt cx="363400" cy="313375"/>
          </a:xfrm>
        </p:grpSpPr>
        <p:sp>
          <p:nvSpPr>
            <p:cNvPr id="13579" name="Google Shape;13579;p26"/>
            <p:cNvSpPr/>
            <p:nvPr/>
          </p:nvSpPr>
          <p:spPr>
            <a:xfrm>
              <a:off x="4233250" y="333367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1"/>
                  </a:moveTo>
                  <a:cubicBezTo>
                    <a:pt x="124" y="1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0" name="Google Shape;13580;p26"/>
            <p:cNvSpPr/>
            <p:nvPr/>
          </p:nvSpPr>
          <p:spPr>
            <a:xfrm>
              <a:off x="4211650" y="32488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1" y="309"/>
                    <a:pt x="186" y="495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50"/>
                    <a:pt x="680" y="279"/>
                  </a:cubicBezTo>
                  <a:cubicBezTo>
                    <a:pt x="680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1" name="Google Shape;13581;p26"/>
            <p:cNvSpPr/>
            <p:nvPr/>
          </p:nvSpPr>
          <p:spPr>
            <a:xfrm>
              <a:off x="419197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16" y="301"/>
                  </a:cubicBezTo>
                  <a:cubicBezTo>
                    <a:pt x="32" y="471"/>
                    <a:pt x="163" y="556"/>
                    <a:pt x="298" y="556"/>
                  </a:cubicBezTo>
                  <a:cubicBezTo>
                    <a:pt x="433" y="556"/>
                    <a:pt x="572" y="471"/>
                    <a:pt x="602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2" name="Google Shape;13582;p26"/>
            <p:cNvSpPr/>
            <p:nvPr/>
          </p:nvSpPr>
          <p:spPr>
            <a:xfrm>
              <a:off x="4147625" y="333367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6" y="555"/>
                    <a:pt x="319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3" name="Google Shape;13583;p26"/>
            <p:cNvSpPr/>
            <p:nvPr/>
          </p:nvSpPr>
          <p:spPr>
            <a:xfrm>
              <a:off x="4037475" y="3163875"/>
              <a:ext cx="16025" cy="13900"/>
            </a:xfrm>
            <a:custGeom>
              <a:avLst/>
              <a:gdLst/>
              <a:ahLst/>
              <a:cxnLst/>
              <a:rect l="l" t="t" r="r" b="b"/>
              <a:pathLst>
                <a:path w="641" h="556" extrusionOk="0">
                  <a:moveTo>
                    <a:pt x="329" y="1"/>
                  </a:moveTo>
                  <a:cubicBezTo>
                    <a:pt x="105" y="1"/>
                    <a:pt x="0" y="290"/>
                    <a:pt x="147" y="466"/>
                  </a:cubicBezTo>
                  <a:cubicBezTo>
                    <a:pt x="209" y="528"/>
                    <a:pt x="284" y="555"/>
                    <a:pt x="358" y="555"/>
                  </a:cubicBezTo>
                  <a:cubicBezTo>
                    <a:pt x="504" y="555"/>
                    <a:pt x="641" y="445"/>
                    <a:pt x="641" y="281"/>
                  </a:cubicBezTo>
                  <a:cubicBezTo>
                    <a:pt x="641" y="127"/>
                    <a:pt x="518" y="3"/>
                    <a:pt x="363" y="3"/>
                  </a:cubicBezTo>
                  <a:cubicBezTo>
                    <a:pt x="352" y="2"/>
                    <a:pt x="340" y="1"/>
                    <a:pt x="3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4" name="Google Shape;13584;p26"/>
            <p:cNvSpPr/>
            <p:nvPr/>
          </p:nvSpPr>
          <p:spPr>
            <a:xfrm>
              <a:off x="4037275" y="320637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1" y="278"/>
                    <a:pt x="155" y="463"/>
                  </a:cubicBezTo>
                  <a:cubicBezTo>
                    <a:pt x="217" y="525"/>
                    <a:pt x="292" y="553"/>
                    <a:pt x="366" y="553"/>
                  </a:cubicBezTo>
                  <a:cubicBezTo>
                    <a:pt x="512" y="553"/>
                    <a:pt x="649" y="443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5" name="Google Shape;13585;p26"/>
            <p:cNvSpPr/>
            <p:nvPr/>
          </p:nvSpPr>
          <p:spPr>
            <a:xfrm>
              <a:off x="4037275" y="3248800"/>
              <a:ext cx="16225" cy="14425"/>
            </a:xfrm>
            <a:custGeom>
              <a:avLst/>
              <a:gdLst/>
              <a:ahLst/>
              <a:cxnLst/>
              <a:rect l="l" t="t" r="r" b="b"/>
              <a:pathLst>
                <a:path w="649" h="577" extrusionOk="0">
                  <a:moveTo>
                    <a:pt x="371" y="1"/>
                  </a:moveTo>
                  <a:cubicBezTo>
                    <a:pt x="124" y="1"/>
                    <a:pt x="1" y="309"/>
                    <a:pt x="155" y="495"/>
                  </a:cubicBezTo>
                  <a:cubicBezTo>
                    <a:pt x="212" y="551"/>
                    <a:pt x="281" y="576"/>
                    <a:pt x="348" y="576"/>
                  </a:cubicBezTo>
                  <a:cubicBezTo>
                    <a:pt x="501" y="576"/>
                    <a:pt x="649" y="450"/>
                    <a:pt x="649" y="27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6" name="Google Shape;13586;p26"/>
            <p:cNvSpPr/>
            <p:nvPr/>
          </p:nvSpPr>
          <p:spPr>
            <a:xfrm>
              <a:off x="4037275" y="329125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1" y="309"/>
                    <a:pt x="155" y="494"/>
                  </a:cubicBezTo>
                  <a:cubicBezTo>
                    <a:pt x="216" y="555"/>
                    <a:pt x="289" y="582"/>
                    <a:pt x="361" y="582"/>
                  </a:cubicBezTo>
                  <a:cubicBezTo>
                    <a:pt x="509" y="582"/>
                    <a:pt x="649" y="465"/>
                    <a:pt x="649" y="278"/>
                  </a:cubicBezTo>
                  <a:cubicBezTo>
                    <a:pt x="649" y="124"/>
                    <a:pt x="526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7" name="Google Shape;13587;p26"/>
            <p:cNvSpPr/>
            <p:nvPr/>
          </p:nvSpPr>
          <p:spPr>
            <a:xfrm>
              <a:off x="4038825" y="3333100"/>
              <a:ext cx="15450" cy="13925"/>
            </a:xfrm>
            <a:custGeom>
              <a:avLst/>
              <a:gdLst/>
              <a:ahLst/>
              <a:cxnLst/>
              <a:rect l="l" t="t" r="r" b="b"/>
              <a:pathLst>
                <a:path w="618" h="557" extrusionOk="0">
                  <a:moveTo>
                    <a:pt x="309" y="1"/>
                  </a:moveTo>
                  <a:cubicBezTo>
                    <a:pt x="155" y="1"/>
                    <a:pt x="1" y="101"/>
                    <a:pt x="31" y="301"/>
                  </a:cubicBezTo>
                  <a:cubicBezTo>
                    <a:pt x="47" y="471"/>
                    <a:pt x="178" y="556"/>
                    <a:pt x="309" y="556"/>
                  </a:cubicBezTo>
                  <a:cubicBezTo>
                    <a:pt x="440" y="556"/>
                    <a:pt x="572" y="471"/>
                    <a:pt x="587" y="301"/>
                  </a:cubicBezTo>
                  <a:cubicBezTo>
                    <a:pt x="618" y="101"/>
                    <a:pt x="464" y="1"/>
                    <a:pt x="3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8" name="Google Shape;13588;p26"/>
            <p:cNvSpPr/>
            <p:nvPr/>
          </p:nvSpPr>
          <p:spPr>
            <a:xfrm>
              <a:off x="4080500" y="3291250"/>
              <a:ext cx="84125" cy="13900"/>
            </a:xfrm>
            <a:custGeom>
              <a:avLst/>
              <a:gdLst/>
              <a:ahLst/>
              <a:cxnLst/>
              <a:rect l="l" t="t" r="r" b="b"/>
              <a:pathLst>
                <a:path w="3365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3086" y="556"/>
                  </a:lnTo>
                  <a:cubicBezTo>
                    <a:pt x="3241" y="556"/>
                    <a:pt x="3364" y="432"/>
                    <a:pt x="3364" y="278"/>
                  </a:cubicBezTo>
                  <a:cubicBezTo>
                    <a:pt x="3364" y="124"/>
                    <a:pt x="3241" y="0"/>
                    <a:pt x="30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89" name="Google Shape;13589;p26"/>
            <p:cNvSpPr/>
            <p:nvPr/>
          </p:nvSpPr>
          <p:spPr>
            <a:xfrm>
              <a:off x="4079725" y="3248800"/>
              <a:ext cx="108025" cy="13925"/>
            </a:xfrm>
            <a:custGeom>
              <a:avLst/>
              <a:gdLst/>
              <a:ahLst/>
              <a:cxnLst/>
              <a:rect l="l" t="t" r="r" b="b"/>
              <a:pathLst>
                <a:path w="4321" h="557" extrusionOk="0">
                  <a:moveTo>
                    <a:pt x="371" y="1"/>
                  </a:moveTo>
                  <a:cubicBezTo>
                    <a:pt x="0" y="1"/>
                    <a:pt x="0" y="556"/>
                    <a:pt x="371" y="556"/>
                  </a:cubicBezTo>
                  <a:lnTo>
                    <a:pt x="3951" y="556"/>
                  </a:lnTo>
                  <a:cubicBezTo>
                    <a:pt x="4321" y="556"/>
                    <a:pt x="4321" y="1"/>
                    <a:pt x="39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0" name="Google Shape;13590;p26"/>
            <p:cNvSpPr/>
            <p:nvPr/>
          </p:nvSpPr>
          <p:spPr>
            <a:xfrm>
              <a:off x="4254100" y="3248800"/>
              <a:ext cx="66375" cy="13925"/>
            </a:xfrm>
            <a:custGeom>
              <a:avLst/>
              <a:gdLst/>
              <a:ahLst/>
              <a:cxnLst/>
              <a:rect l="l" t="t" r="r" b="b"/>
              <a:pathLst>
                <a:path w="2655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253" y="556"/>
                  </a:lnTo>
                  <a:cubicBezTo>
                    <a:pt x="2654" y="556"/>
                    <a:pt x="2654" y="1"/>
                    <a:pt x="2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1" name="Google Shape;13591;p26"/>
            <p:cNvSpPr/>
            <p:nvPr/>
          </p:nvSpPr>
          <p:spPr>
            <a:xfrm>
              <a:off x="4147100" y="3163825"/>
              <a:ext cx="63550" cy="14050"/>
            </a:xfrm>
            <a:custGeom>
              <a:avLst/>
              <a:gdLst/>
              <a:ahLst/>
              <a:cxnLst/>
              <a:rect l="l" t="t" r="r" b="b"/>
              <a:pathLst>
                <a:path w="2542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120" y="561"/>
                  </a:lnTo>
                  <a:cubicBezTo>
                    <a:pt x="2130" y="561"/>
                    <a:pt x="2140" y="562"/>
                    <a:pt x="2149" y="562"/>
                  </a:cubicBezTo>
                  <a:cubicBezTo>
                    <a:pt x="2533" y="562"/>
                    <a:pt x="2542" y="1"/>
                    <a:pt x="2176" y="1"/>
                  </a:cubicBezTo>
                  <a:cubicBezTo>
                    <a:pt x="2158" y="1"/>
                    <a:pt x="2139" y="2"/>
                    <a:pt x="2120" y="5"/>
                  </a:cubicBezTo>
                  <a:lnTo>
                    <a:pt x="422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2" name="Google Shape;13592;p26"/>
            <p:cNvSpPr/>
            <p:nvPr/>
          </p:nvSpPr>
          <p:spPr>
            <a:xfrm>
              <a:off x="4189725" y="3291150"/>
              <a:ext cx="127650" cy="14100"/>
            </a:xfrm>
            <a:custGeom>
              <a:avLst/>
              <a:gdLst/>
              <a:ahLst/>
              <a:cxnLst/>
              <a:rect l="l" t="t" r="r" b="b"/>
              <a:pathLst>
                <a:path w="5106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2"/>
                    <a:pt x="415" y="560"/>
                  </a:cubicBezTo>
                  <a:lnTo>
                    <a:pt x="4828" y="560"/>
                  </a:lnTo>
                  <a:cubicBezTo>
                    <a:pt x="4982" y="560"/>
                    <a:pt x="5106" y="436"/>
                    <a:pt x="5106" y="282"/>
                  </a:cubicBezTo>
                  <a:cubicBezTo>
                    <a:pt x="5106" y="128"/>
                    <a:pt x="4982" y="4"/>
                    <a:pt x="4828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3" name="Google Shape;13593;p26"/>
            <p:cNvSpPr/>
            <p:nvPr/>
          </p:nvSpPr>
          <p:spPr>
            <a:xfrm>
              <a:off x="4080500" y="3206375"/>
              <a:ext cx="239200" cy="13900"/>
            </a:xfrm>
            <a:custGeom>
              <a:avLst/>
              <a:gdLst/>
              <a:ahLst/>
              <a:cxnLst/>
              <a:rect l="l" t="t" r="r" b="b"/>
              <a:pathLst>
                <a:path w="9568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9228" y="556"/>
                  </a:lnTo>
                  <a:cubicBezTo>
                    <a:pt x="9567" y="525"/>
                    <a:pt x="9567" y="31"/>
                    <a:pt x="922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4" name="Google Shape;13594;p26"/>
            <p:cNvSpPr/>
            <p:nvPr/>
          </p:nvSpPr>
          <p:spPr>
            <a:xfrm>
              <a:off x="4080500" y="3163825"/>
              <a:ext cx="44525" cy="14050"/>
            </a:xfrm>
            <a:custGeom>
              <a:avLst/>
              <a:gdLst/>
              <a:ahLst/>
              <a:cxnLst/>
              <a:rect l="l" t="t" r="r" b="b"/>
              <a:pathLst>
                <a:path w="1781" h="562" extrusionOk="0">
                  <a:moveTo>
                    <a:pt x="1414" y="1"/>
                  </a:moveTo>
                  <a:cubicBezTo>
                    <a:pt x="1396" y="1"/>
                    <a:pt x="1378" y="2"/>
                    <a:pt x="1358" y="5"/>
                  </a:cubicBezTo>
                  <a:lnTo>
                    <a:pt x="340" y="5"/>
                  </a:lnTo>
                  <a:cubicBezTo>
                    <a:pt x="0" y="36"/>
                    <a:pt x="0" y="530"/>
                    <a:pt x="340" y="561"/>
                  </a:cubicBezTo>
                  <a:lnTo>
                    <a:pt x="1358" y="561"/>
                  </a:lnTo>
                  <a:cubicBezTo>
                    <a:pt x="1368" y="561"/>
                    <a:pt x="1378" y="562"/>
                    <a:pt x="1388" y="562"/>
                  </a:cubicBezTo>
                  <a:cubicBezTo>
                    <a:pt x="1771" y="562"/>
                    <a:pt x="1780" y="1"/>
                    <a:pt x="14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5" name="Google Shape;13595;p26"/>
            <p:cNvSpPr/>
            <p:nvPr/>
          </p:nvSpPr>
          <p:spPr>
            <a:xfrm>
              <a:off x="4234025" y="3163950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6" name="Google Shape;13596;p26"/>
            <p:cNvSpPr/>
            <p:nvPr/>
          </p:nvSpPr>
          <p:spPr>
            <a:xfrm>
              <a:off x="4080500" y="3333650"/>
              <a:ext cx="44525" cy="14750"/>
            </a:xfrm>
            <a:custGeom>
              <a:avLst/>
              <a:gdLst/>
              <a:ahLst/>
              <a:cxnLst/>
              <a:rect l="l" t="t" r="r" b="b"/>
              <a:pathLst>
                <a:path w="1781" h="590" extrusionOk="0">
                  <a:moveTo>
                    <a:pt x="1388" y="1"/>
                  </a:moveTo>
                  <a:cubicBezTo>
                    <a:pt x="1378" y="1"/>
                    <a:pt x="1368" y="1"/>
                    <a:pt x="1358" y="2"/>
                  </a:cubicBezTo>
                  <a:lnTo>
                    <a:pt x="340" y="2"/>
                  </a:lnTo>
                  <a:cubicBezTo>
                    <a:pt x="0" y="33"/>
                    <a:pt x="0" y="526"/>
                    <a:pt x="340" y="588"/>
                  </a:cubicBezTo>
                  <a:lnTo>
                    <a:pt x="1358" y="588"/>
                  </a:lnTo>
                  <a:cubicBezTo>
                    <a:pt x="1368" y="589"/>
                    <a:pt x="1378" y="589"/>
                    <a:pt x="1388" y="589"/>
                  </a:cubicBezTo>
                  <a:cubicBezTo>
                    <a:pt x="1780" y="589"/>
                    <a:pt x="1780" y="1"/>
                    <a:pt x="13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7" name="Google Shape;13597;p26"/>
            <p:cNvSpPr/>
            <p:nvPr/>
          </p:nvSpPr>
          <p:spPr>
            <a:xfrm>
              <a:off x="4169225" y="33761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7" y="556"/>
                    <a:pt x="319" y="583"/>
                    <a:pt x="388" y="583"/>
                  </a:cubicBezTo>
                  <a:cubicBezTo>
                    <a:pt x="525" y="583"/>
                    <a:pt x="648" y="473"/>
                    <a:pt x="648" y="309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598" name="Google Shape;13598;p26"/>
            <p:cNvSpPr/>
            <p:nvPr/>
          </p:nvSpPr>
          <p:spPr>
            <a:xfrm>
              <a:off x="3997175" y="3077525"/>
              <a:ext cx="363400" cy="313375"/>
            </a:xfrm>
            <a:custGeom>
              <a:avLst/>
              <a:gdLst/>
              <a:ahLst/>
              <a:cxnLst/>
              <a:rect l="l" t="t" r="r" b="b"/>
              <a:pathLst>
                <a:path w="14536" h="12535" extrusionOk="0">
                  <a:moveTo>
                    <a:pt x="794" y="614"/>
                  </a:moveTo>
                  <a:cubicBezTo>
                    <a:pt x="807" y="614"/>
                    <a:pt x="820" y="615"/>
                    <a:pt x="833" y="618"/>
                  </a:cubicBezTo>
                  <a:lnTo>
                    <a:pt x="10370" y="618"/>
                  </a:lnTo>
                  <a:lnTo>
                    <a:pt x="10370" y="1729"/>
                  </a:lnTo>
                  <a:lnTo>
                    <a:pt x="556" y="1729"/>
                  </a:lnTo>
                  <a:lnTo>
                    <a:pt x="556" y="896"/>
                  </a:lnTo>
                  <a:cubicBezTo>
                    <a:pt x="556" y="755"/>
                    <a:pt x="658" y="614"/>
                    <a:pt x="794" y="614"/>
                  </a:cubicBezTo>
                  <a:close/>
                  <a:moveTo>
                    <a:pt x="13672" y="618"/>
                  </a:moveTo>
                  <a:cubicBezTo>
                    <a:pt x="13826" y="618"/>
                    <a:pt x="13950" y="741"/>
                    <a:pt x="13950" y="896"/>
                  </a:cubicBezTo>
                  <a:lnTo>
                    <a:pt x="13950" y="1729"/>
                  </a:lnTo>
                  <a:lnTo>
                    <a:pt x="10956" y="1729"/>
                  </a:lnTo>
                  <a:lnTo>
                    <a:pt x="10956" y="618"/>
                  </a:lnTo>
                  <a:close/>
                  <a:moveTo>
                    <a:pt x="13672" y="1"/>
                  </a:moveTo>
                  <a:lnTo>
                    <a:pt x="13672" y="31"/>
                  </a:lnTo>
                  <a:lnTo>
                    <a:pt x="833" y="31"/>
                  </a:lnTo>
                  <a:cubicBezTo>
                    <a:pt x="370" y="31"/>
                    <a:pt x="0" y="402"/>
                    <a:pt x="0" y="896"/>
                  </a:cubicBezTo>
                  <a:lnTo>
                    <a:pt x="0" y="11697"/>
                  </a:lnTo>
                  <a:cubicBezTo>
                    <a:pt x="0" y="12160"/>
                    <a:pt x="370" y="12530"/>
                    <a:pt x="833" y="12530"/>
                  </a:cubicBezTo>
                  <a:lnTo>
                    <a:pt x="5987" y="12530"/>
                  </a:lnTo>
                  <a:cubicBezTo>
                    <a:pt x="6006" y="12533"/>
                    <a:pt x="6024" y="12534"/>
                    <a:pt x="6041" y="12534"/>
                  </a:cubicBezTo>
                  <a:cubicBezTo>
                    <a:pt x="6401" y="12534"/>
                    <a:pt x="6401" y="11971"/>
                    <a:pt x="6041" y="11971"/>
                  </a:cubicBezTo>
                  <a:cubicBezTo>
                    <a:pt x="6024" y="11971"/>
                    <a:pt x="6006" y="11972"/>
                    <a:pt x="5987" y="11975"/>
                  </a:cubicBezTo>
                  <a:lnTo>
                    <a:pt x="833" y="11975"/>
                  </a:lnTo>
                  <a:cubicBezTo>
                    <a:pt x="679" y="11975"/>
                    <a:pt x="556" y="11851"/>
                    <a:pt x="556" y="11697"/>
                  </a:cubicBezTo>
                  <a:lnTo>
                    <a:pt x="556" y="2315"/>
                  </a:lnTo>
                  <a:lnTo>
                    <a:pt x="13950" y="2315"/>
                  </a:lnTo>
                  <a:lnTo>
                    <a:pt x="13950" y="11666"/>
                  </a:lnTo>
                  <a:cubicBezTo>
                    <a:pt x="13950" y="11821"/>
                    <a:pt x="13826" y="11944"/>
                    <a:pt x="13672" y="11944"/>
                  </a:cubicBezTo>
                  <a:lnTo>
                    <a:pt x="8549" y="11944"/>
                  </a:lnTo>
                  <a:cubicBezTo>
                    <a:pt x="8209" y="12006"/>
                    <a:pt x="8209" y="12469"/>
                    <a:pt x="8549" y="12530"/>
                  </a:cubicBezTo>
                  <a:lnTo>
                    <a:pt x="13672" y="12530"/>
                  </a:lnTo>
                  <a:cubicBezTo>
                    <a:pt x="14135" y="12530"/>
                    <a:pt x="14536" y="12129"/>
                    <a:pt x="14536" y="11666"/>
                  </a:cubicBezTo>
                  <a:lnTo>
                    <a:pt x="14536" y="865"/>
                  </a:lnTo>
                  <a:cubicBezTo>
                    <a:pt x="14536" y="402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599" name="Google Shape;13599;p26"/>
          <p:cNvGrpSpPr/>
          <p:nvPr/>
        </p:nvGrpSpPr>
        <p:grpSpPr>
          <a:xfrm>
            <a:off x="5464975" y="1765913"/>
            <a:ext cx="363425" cy="363425"/>
            <a:chOff x="3246450" y="3052825"/>
            <a:chExt cx="363425" cy="363425"/>
          </a:xfrm>
        </p:grpSpPr>
        <p:sp>
          <p:nvSpPr>
            <p:cNvPr id="13600" name="Google Shape;13600;p26"/>
            <p:cNvSpPr/>
            <p:nvPr/>
          </p:nvSpPr>
          <p:spPr>
            <a:xfrm>
              <a:off x="3246450" y="305282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4" y="556"/>
                  </a:moveTo>
                  <a:lnTo>
                    <a:pt x="8704" y="3025"/>
                  </a:lnTo>
                  <a:lnTo>
                    <a:pt x="5864" y="3025"/>
                  </a:lnTo>
                  <a:lnTo>
                    <a:pt x="5864" y="556"/>
                  </a:lnTo>
                  <a:close/>
                  <a:moveTo>
                    <a:pt x="9568" y="5834"/>
                  </a:moveTo>
                  <a:lnTo>
                    <a:pt x="9568" y="8673"/>
                  </a:lnTo>
                  <a:lnTo>
                    <a:pt x="5000" y="8673"/>
                  </a:lnTo>
                  <a:lnTo>
                    <a:pt x="5000" y="5834"/>
                  </a:lnTo>
                  <a:close/>
                  <a:moveTo>
                    <a:pt x="2593" y="11512"/>
                  </a:moveTo>
                  <a:lnTo>
                    <a:pt x="2562" y="13981"/>
                  </a:lnTo>
                  <a:lnTo>
                    <a:pt x="618" y="13981"/>
                  </a:lnTo>
                  <a:lnTo>
                    <a:pt x="618" y="11512"/>
                  </a:lnTo>
                  <a:close/>
                  <a:moveTo>
                    <a:pt x="13981" y="11512"/>
                  </a:moveTo>
                  <a:lnTo>
                    <a:pt x="13981" y="13981"/>
                  </a:lnTo>
                  <a:lnTo>
                    <a:pt x="12006" y="13981"/>
                  </a:lnTo>
                  <a:lnTo>
                    <a:pt x="12006" y="11512"/>
                  </a:lnTo>
                  <a:close/>
                  <a:moveTo>
                    <a:pt x="5586" y="1"/>
                  </a:moveTo>
                  <a:cubicBezTo>
                    <a:pt x="5432" y="1"/>
                    <a:pt x="5309" y="124"/>
                    <a:pt x="5309" y="279"/>
                  </a:cubicBezTo>
                  <a:lnTo>
                    <a:pt x="5309" y="3303"/>
                  </a:lnTo>
                  <a:cubicBezTo>
                    <a:pt x="5309" y="3457"/>
                    <a:pt x="5432" y="3581"/>
                    <a:pt x="5586" y="3581"/>
                  </a:cubicBezTo>
                  <a:lnTo>
                    <a:pt x="7006" y="3581"/>
                  </a:lnTo>
                  <a:lnTo>
                    <a:pt x="7006" y="5278"/>
                  </a:lnTo>
                  <a:lnTo>
                    <a:pt x="4722" y="5278"/>
                  </a:lnTo>
                  <a:cubicBezTo>
                    <a:pt x="4568" y="5278"/>
                    <a:pt x="4445" y="5402"/>
                    <a:pt x="4445" y="5556"/>
                  </a:cubicBezTo>
                  <a:lnTo>
                    <a:pt x="4445" y="6976"/>
                  </a:lnTo>
                  <a:lnTo>
                    <a:pt x="1574" y="6976"/>
                  </a:lnTo>
                  <a:cubicBezTo>
                    <a:pt x="1420" y="6976"/>
                    <a:pt x="1297" y="7099"/>
                    <a:pt x="1297" y="7253"/>
                  </a:cubicBezTo>
                  <a:lnTo>
                    <a:pt x="1297" y="10957"/>
                  </a:lnTo>
                  <a:lnTo>
                    <a:pt x="309" y="10957"/>
                  </a:lnTo>
                  <a:cubicBezTo>
                    <a:pt x="155" y="10957"/>
                    <a:pt x="31" y="11080"/>
                    <a:pt x="0" y="11235"/>
                  </a:cubicBezTo>
                  <a:lnTo>
                    <a:pt x="0" y="14259"/>
                  </a:lnTo>
                  <a:cubicBezTo>
                    <a:pt x="0" y="14413"/>
                    <a:pt x="155" y="14537"/>
                    <a:pt x="309" y="14537"/>
                  </a:cubicBezTo>
                  <a:lnTo>
                    <a:pt x="2840" y="14537"/>
                  </a:lnTo>
                  <a:cubicBezTo>
                    <a:pt x="3025" y="14537"/>
                    <a:pt x="3148" y="14413"/>
                    <a:pt x="3148" y="14259"/>
                  </a:cubicBezTo>
                  <a:lnTo>
                    <a:pt x="3148" y="11235"/>
                  </a:lnTo>
                  <a:cubicBezTo>
                    <a:pt x="3148" y="11080"/>
                    <a:pt x="3025" y="10957"/>
                    <a:pt x="2840" y="10957"/>
                  </a:cubicBezTo>
                  <a:lnTo>
                    <a:pt x="1852" y="10957"/>
                  </a:lnTo>
                  <a:lnTo>
                    <a:pt x="1852" y="7562"/>
                  </a:lnTo>
                  <a:lnTo>
                    <a:pt x="4475" y="7562"/>
                  </a:lnTo>
                  <a:lnTo>
                    <a:pt x="4475" y="8982"/>
                  </a:lnTo>
                  <a:cubicBezTo>
                    <a:pt x="4475" y="9136"/>
                    <a:pt x="4599" y="9260"/>
                    <a:pt x="4753" y="9260"/>
                  </a:cubicBezTo>
                  <a:lnTo>
                    <a:pt x="7006" y="9260"/>
                  </a:lnTo>
                  <a:lnTo>
                    <a:pt x="7006" y="10957"/>
                  </a:lnTo>
                  <a:lnTo>
                    <a:pt x="4722" y="10957"/>
                  </a:lnTo>
                  <a:cubicBezTo>
                    <a:pt x="4568" y="10957"/>
                    <a:pt x="4445" y="11080"/>
                    <a:pt x="4445" y="11235"/>
                  </a:cubicBezTo>
                  <a:lnTo>
                    <a:pt x="4445" y="14259"/>
                  </a:lnTo>
                  <a:cubicBezTo>
                    <a:pt x="4445" y="14413"/>
                    <a:pt x="4568" y="14537"/>
                    <a:pt x="4722" y="14537"/>
                  </a:cubicBezTo>
                  <a:lnTo>
                    <a:pt x="6019" y="14537"/>
                  </a:lnTo>
                  <a:cubicBezTo>
                    <a:pt x="6173" y="14537"/>
                    <a:pt x="6296" y="14413"/>
                    <a:pt x="6296" y="14259"/>
                  </a:cubicBezTo>
                  <a:cubicBezTo>
                    <a:pt x="6296" y="14118"/>
                    <a:pt x="6193" y="13977"/>
                    <a:pt x="6058" y="13977"/>
                  </a:cubicBezTo>
                  <a:cubicBezTo>
                    <a:pt x="6045" y="13977"/>
                    <a:pt x="6032" y="13979"/>
                    <a:pt x="6019" y="13981"/>
                  </a:cubicBezTo>
                  <a:lnTo>
                    <a:pt x="5000" y="13981"/>
                  </a:lnTo>
                  <a:lnTo>
                    <a:pt x="5000" y="11512"/>
                  </a:lnTo>
                  <a:lnTo>
                    <a:pt x="9568" y="11512"/>
                  </a:lnTo>
                  <a:lnTo>
                    <a:pt x="9568" y="13981"/>
                  </a:lnTo>
                  <a:lnTo>
                    <a:pt x="8549" y="13981"/>
                  </a:lnTo>
                  <a:cubicBezTo>
                    <a:pt x="8536" y="13979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7"/>
                    <a:pt x="8549" y="14537"/>
                  </a:cubicBezTo>
                  <a:lnTo>
                    <a:pt x="9845" y="14537"/>
                  </a:lnTo>
                  <a:cubicBezTo>
                    <a:pt x="10000" y="14537"/>
                    <a:pt x="10123" y="14413"/>
                    <a:pt x="10123" y="14259"/>
                  </a:cubicBezTo>
                  <a:lnTo>
                    <a:pt x="10123" y="11235"/>
                  </a:lnTo>
                  <a:cubicBezTo>
                    <a:pt x="10123" y="11080"/>
                    <a:pt x="10000" y="10957"/>
                    <a:pt x="9845" y="10957"/>
                  </a:cubicBezTo>
                  <a:lnTo>
                    <a:pt x="7562" y="10957"/>
                  </a:lnTo>
                  <a:lnTo>
                    <a:pt x="7562" y="9260"/>
                  </a:lnTo>
                  <a:lnTo>
                    <a:pt x="9845" y="9260"/>
                  </a:lnTo>
                  <a:cubicBezTo>
                    <a:pt x="10000" y="9260"/>
                    <a:pt x="10123" y="9136"/>
                    <a:pt x="10123" y="8982"/>
                  </a:cubicBezTo>
                  <a:lnTo>
                    <a:pt x="10123" y="7562"/>
                  </a:lnTo>
                  <a:lnTo>
                    <a:pt x="12716" y="7562"/>
                  </a:lnTo>
                  <a:lnTo>
                    <a:pt x="12716" y="10957"/>
                  </a:lnTo>
                  <a:lnTo>
                    <a:pt x="11697" y="10957"/>
                  </a:lnTo>
                  <a:cubicBezTo>
                    <a:pt x="11543" y="10957"/>
                    <a:pt x="11419" y="11080"/>
                    <a:pt x="11419" y="11235"/>
                  </a:cubicBezTo>
                  <a:lnTo>
                    <a:pt x="11419" y="14259"/>
                  </a:lnTo>
                  <a:cubicBezTo>
                    <a:pt x="11419" y="14413"/>
                    <a:pt x="11543" y="14537"/>
                    <a:pt x="11697" y="14537"/>
                  </a:cubicBezTo>
                  <a:lnTo>
                    <a:pt x="14259" y="14537"/>
                  </a:lnTo>
                  <a:cubicBezTo>
                    <a:pt x="14413" y="14537"/>
                    <a:pt x="14536" y="14413"/>
                    <a:pt x="14536" y="14259"/>
                  </a:cubicBezTo>
                  <a:lnTo>
                    <a:pt x="14536" y="11235"/>
                  </a:lnTo>
                  <a:cubicBezTo>
                    <a:pt x="14536" y="11080"/>
                    <a:pt x="14413" y="10957"/>
                    <a:pt x="14259" y="10957"/>
                  </a:cubicBezTo>
                  <a:lnTo>
                    <a:pt x="13271" y="10957"/>
                  </a:lnTo>
                  <a:lnTo>
                    <a:pt x="13271" y="7253"/>
                  </a:lnTo>
                  <a:cubicBezTo>
                    <a:pt x="13271" y="7099"/>
                    <a:pt x="13148" y="6976"/>
                    <a:pt x="12993" y="6976"/>
                  </a:cubicBezTo>
                  <a:lnTo>
                    <a:pt x="10123" y="6976"/>
                  </a:lnTo>
                  <a:lnTo>
                    <a:pt x="10123" y="5556"/>
                  </a:lnTo>
                  <a:cubicBezTo>
                    <a:pt x="10123" y="5402"/>
                    <a:pt x="10000" y="5278"/>
                    <a:pt x="9845" y="5278"/>
                  </a:cubicBezTo>
                  <a:lnTo>
                    <a:pt x="7562" y="5278"/>
                  </a:lnTo>
                  <a:lnTo>
                    <a:pt x="7562" y="3581"/>
                  </a:lnTo>
                  <a:lnTo>
                    <a:pt x="8981" y="3581"/>
                  </a:lnTo>
                  <a:cubicBezTo>
                    <a:pt x="9136" y="3581"/>
                    <a:pt x="9259" y="3457"/>
                    <a:pt x="9259" y="3303"/>
                  </a:cubicBezTo>
                  <a:lnTo>
                    <a:pt x="9259" y="279"/>
                  </a:lnTo>
                  <a:cubicBezTo>
                    <a:pt x="9259" y="124"/>
                    <a:pt x="9136" y="1"/>
                    <a:pt x="89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1" name="Google Shape;13601;p26"/>
            <p:cNvSpPr/>
            <p:nvPr/>
          </p:nvSpPr>
          <p:spPr>
            <a:xfrm>
              <a:off x="3418725" y="3402300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9" y="0"/>
                  </a:moveTo>
                  <a:cubicBezTo>
                    <a:pt x="132" y="0"/>
                    <a:pt x="0" y="289"/>
                    <a:pt x="177" y="465"/>
                  </a:cubicBezTo>
                  <a:cubicBezTo>
                    <a:pt x="239" y="527"/>
                    <a:pt x="314" y="554"/>
                    <a:pt x="387" y="554"/>
                  </a:cubicBezTo>
                  <a:cubicBezTo>
                    <a:pt x="533" y="554"/>
                    <a:pt x="671" y="445"/>
                    <a:pt x="671" y="280"/>
                  </a:cubicBezTo>
                  <a:cubicBezTo>
                    <a:pt x="671" y="126"/>
                    <a:pt x="547" y="2"/>
                    <a:pt x="393" y="2"/>
                  </a:cubicBezTo>
                  <a:cubicBezTo>
                    <a:pt x="381" y="1"/>
                    <a:pt x="370" y="0"/>
                    <a:pt x="3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02" name="Google Shape;13602;p26"/>
          <p:cNvGrpSpPr/>
          <p:nvPr/>
        </p:nvGrpSpPr>
        <p:grpSpPr>
          <a:xfrm>
            <a:off x="6229956" y="1766300"/>
            <a:ext cx="362650" cy="362650"/>
            <a:chOff x="2492650" y="3053600"/>
            <a:chExt cx="362650" cy="362650"/>
          </a:xfrm>
        </p:grpSpPr>
        <p:sp>
          <p:nvSpPr>
            <p:cNvPr id="13603" name="Google Shape;13603;p26"/>
            <p:cNvSpPr/>
            <p:nvPr/>
          </p:nvSpPr>
          <p:spPr>
            <a:xfrm>
              <a:off x="2798950" y="3120725"/>
              <a:ext cx="56350" cy="248475"/>
            </a:xfrm>
            <a:custGeom>
              <a:avLst/>
              <a:gdLst/>
              <a:ahLst/>
              <a:cxnLst/>
              <a:rect l="l" t="t" r="r" b="b"/>
              <a:pathLst>
                <a:path w="2254" h="9939" extrusionOk="0">
                  <a:moveTo>
                    <a:pt x="1112" y="1"/>
                  </a:moveTo>
                  <a:cubicBezTo>
                    <a:pt x="1117" y="1"/>
                    <a:pt x="1122" y="1"/>
                    <a:pt x="1127" y="1"/>
                  </a:cubicBezTo>
                  <a:lnTo>
                    <a:pt x="1127" y="1"/>
                  </a:lnTo>
                  <a:cubicBezTo>
                    <a:pt x="1132" y="1"/>
                    <a:pt x="1137" y="1"/>
                    <a:pt x="1142" y="1"/>
                  </a:cubicBezTo>
                  <a:close/>
                  <a:moveTo>
                    <a:pt x="1142" y="587"/>
                  </a:moveTo>
                  <a:cubicBezTo>
                    <a:pt x="1451" y="587"/>
                    <a:pt x="1698" y="834"/>
                    <a:pt x="1698" y="1143"/>
                  </a:cubicBezTo>
                  <a:lnTo>
                    <a:pt x="1698" y="1729"/>
                  </a:lnTo>
                  <a:lnTo>
                    <a:pt x="587" y="1729"/>
                  </a:lnTo>
                  <a:lnTo>
                    <a:pt x="587" y="1174"/>
                  </a:lnTo>
                  <a:cubicBezTo>
                    <a:pt x="587" y="834"/>
                    <a:pt x="834" y="587"/>
                    <a:pt x="1142" y="587"/>
                  </a:cubicBezTo>
                  <a:close/>
                  <a:moveTo>
                    <a:pt x="1698" y="2285"/>
                  </a:moveTo>
                  <a:lnTo>
                    <a:pt x="1698" y="6821"/>
                  </a:lnTo>
                  <a:lnTo>
                    <a:pt x="587" y="6821"/>
                  </a:lnTo>
                  <a:lnTo>
                    <a:pt x="587" y="2285"/>
                  </a:lnTo>
                  <a:close/>
                  <a:moveTo>
                    <a:pt x="1605" y="7377"/>
                  </a:moveTo>
                  <a:lnTo>
                    <a:pt x="1142" y="8766"/>
                  </a:lnTo>
                  <a:lnTo>
                    <a:pt x="680" y="7377"/>
                  </a:lnTo>
                  <a:close/>
                  <a:moveTo>
                    <a:pt x="1127" y="1"/>
                  </a:moveTo>
                  <a:lnTo>
                    <a:pt x="1127" y="1"/>
                  </a:lnTo>
                  <a:cubicBezTo>
                    <a:pt x="517" y="9"/>
                    <a:pt x="1" y="531"/>
                    <a:pt x="1" y="1174"/>
                  </a:cubicBezTo>
                  <a:lnTo>
                    <a:pt x="1" y="7130"/>
                  </a:lnTo>
                  <a:cubicBezTo>
                    <a:pt x="1" y="7130"/>
                    <a:pt x="1" y="7161"/>
                    <a:pt x="1" y="7192"/>
                  </a:cubicBezTo>
                  <a:lnTo>
                    <a:pt x="865" y="9753"/>
                  </a:lnTo>
                  <a:cubicBezTo>
                    <a:pt x="911" y="9877"/>
                    <a:pt x="1019" y="9938"/>
                    <a:pt x="1127" y="9938"/>
                  </a:cubicBezTo>
                  <a:cubicBezTo>
                    <a:pt x="1235" y="9938"/>
                    <a:pt x="1343" y="9877"/>
                    <a:pt x="1389" y="9753"/>
                  </a:cubicBezTo>
                  <a:lnTo>
                    <a:pt x="2254" y="7192"/>
                  </a:lnTo>
                  <a:cubicBezTo>
                    <a:pt x="2254" y="7161"/>
                    <a:pt x="2254" y="7130"/>
                    <a:pt x="2254" y="7130"/>
                  </a:cubicBezTo>
                  <a:lnTo>
                    <a:pt x="2254" y="1174"/>
                  </a:lnTo>
                  <a:cubicBezTo>
                    <a:pt x="2254" y="531"/>
                    <a:pt x="1768" y="9"/>
                    <a:pt x="11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4" name="Google Shape;13604;p26"/>
            <p:cNvSpPr/>
            <p:nvPr/>
          </p:nvSpPr>
          <p:spPr>
            <a:xfrm>
              <a:off x="2538950" y="3142325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56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310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310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5" name="Google Shape;13605;p26"/>
            <p:cNvSpPr/>
            <p:nvPr/>
          </p:nvSpPr>
          <p:spPr>
            <a:xfrm>
              <a:off x="2621175" y="3142225"/>
              <a:ext cx="108375" cy="14125"/>
            </a:xfrm>
            <a:custGeom>
              <a:avLst/>
              <a:gdLst/>
              <a:ahLst/>
              <a:cxnLst/>
              <a:rect l="l" t="t" r="r" b="b"/>
              <a:pathLst>
                <a:path w="4335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30"/>
                    <a:pt x="4334" y="36"/>
                    <a:pt x="402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6" name="Google Shape;13606;p26"/>
            <p:cNvSpPr/>
            <p:nvPr/>
          </p:nvSpPr>
          <p:spPr>
            <a:xfrm>
              <a:off x="2624575" y="3184775"/>
              <a:ext cx="82600" cy="13900"/>
            </a:xfrm>
            <a:custGeom>
              <a:avLst/>
              <a:gdLst/>
              <a:ahLst/>
              <a:cxnLst/>
              <a:rect l="l" t="t" r="r" b="b"/>
              <a:pathLst>
                <a:path w="3304" h="556" extrusionOk="0"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56"/>
                    <a:pt x="279" y="556"/>
                  </a:cubicBezTo>
                  <a:lnTo>
                    <a:pt x="3025" y="556"/>
                  </a:lnTo>
                  <a:cubicBezTo>
                    <a:pt x="3180" y="556"/>
                    <a:pt x="3303" y="432"/>
                    <a:pt x="3303" y="278"/>
                  </a:cubicBezTo>
                  <a:cubicBezTo>
                    <a:pt x="3303" y="124"/>
                    <a:pt x="3180" y="0"/>
                    <a:pt x="3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7" name="Google Shape;13607;p26"/>
            <p:cNvSpPr/>
            <p:nvPr/>
          </p:nvSpPr>
          <p:spPr>
            <a:xfrm>
              <a:off x="2538950" y="3227200"/>
              <a:ext cx="57100" cy="57125"/>
            </a:xfrm>
            <a:custGeom>
              <a:avLst/>
              <a:gdLst/>
              <a:ahLst/>
              <a:cxnLst/>
              <a:rect l="l" t="t" r="r" b="b"/>
              <a:pathLst>
                <a:path w="2284" h="2285" extrusionOk="0">
                  <a:moveTo>
                    <a:pt x="1728" y="587"/>
                  </a:moveTo>
                  <a:lnTo>
                    <a:pt x="1728" y="1698"/>
                  </a:lnTo>
                  <a:lnTo>
                    <a:pt x="556" y="1698"/>
                  </a:lnTo>
                  <a:lnTo>
                    <a:pt x="556" y="587"/>
                  </a:lnTo>
                  <a:close/>
                  <a:moveTo>
                    <a:pt x="309" y="1"/>
                  </a:moveTo>
                  <a:cubicBezTo>
                    <a:pt x="154" y="1"/>
                    <a:pt x="0" y="124"/>
                    <a:pt x="0" y="278"/>
                  </a:cubicBezTo>
                  <a:lnTo>
                    <a:pt x="0" y="2007"/>
                  </a:lnTo>
                  <a:cubicBezTo>
                    <a:pt x="0" y="2161"/>
                    <a:pt x="154" y="2285"/>
                    <a:pt x="309" y="2285"/>
                  </a:cubicBezTo>
                  <a:lnTo>
                    <a:pt x="2006" y="2285"/>
                  </a:lnTo>
                  <a:cubicBezTo>
                    <a:pt x="2160" y="2285"/>
                    <a:pt x="2284" y="2161"/>
                    <a:pt x="2284" y="2007"/>
                  </a:cubicBezTo>
                  <a:lnTo>
                    <a:pt x="2284" y="278"/>
                  </a:lnTo>
                  <a:cubicBezTo>
                    <a:pt x="2284" y="124"/>
                    <a:pt x="2160" y="1"/>
                    <a:pt x="20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8" name="Google Shape;13608;p26"/>
            <p:cNvSpPr/>
            <p:nvPr/>
          </p:nvSpPr>
          <p:spPr>
            <a:xfrm>
              <a:off x="2620975" y="3227175"/>
              <a:ext cx="108575" cy="14750"/>
            </a:xfrm>
            <a:custGeom>
              <a:avLst/>
              <a:gdLst/>
              <a:ahLst/>
              <a:cxnLst/>
              <a:rect l="l" t="t" r="r" b="b"/>
              <a:pathLst>
                <a:path w="4343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4033" y="588"/>
                  </a:lnTo>
                  <a:cubicBezTo>
                    <a:pt x="4342" y="526"/>
                    <a:pt x="4342" y="63"/>
                    <a:pt x="403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09" name="Google Shape;13609;p26"/>
            <p:cNvSpPr/>
            <p:nvPr/>
          </p:nvSpPr>
          <p:spPr>
            <a:xfrm>
              <a:off x="2620975" y="3269625"/>
              <a:ext cx="86950" cy="14725"/>
            </a:xfrm>
            <a:custGeom>
              <a:avLst/>
              <a:gdLst/>
              <a:ahLst/>
              <a:cxnLst/>
              <a:rect l="l" t="t" r="r" b="b"/>
              <a:pathLst>
                <a:path w="3478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69" y="588"/>
                  </a:lnTo>
                  <a:cubicBezTo>
                    <a:pt x="3478" y="526"/>
                    <a:pt x="3478" y="63"/>
                    <a:pt x="3169" y="1"/>
                  </a:cubicBezTo>
                  <a:lnTo>
                    <a:pt x="423" y="1"/>
                  </a:lnTo>
                  <a:cubicBezTo>
                    <a:pt x="413" y="0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0" name="Google Shape;13610;p26"/>
            <p:cNvSpPr/>
            <p:nvPr/>
          </p:nvSpPr>
          <p:spPr>
            <a:xfrm>
              <a:off x="2539725" y="3312075"/>
              <a:ext cx="56325" cy="57125"/>
            </a:xfrm>
            <a:custGeom>
              <a:avLst/>
              <a:gdLst/>
              <a:ahLst/>
              <a:cxnLst/>
              <a:rect l="l" t="t" r="r" b="b"/>
              <a:pathLst>
                <a:path w="2253" h="2285" extrusionOk="0">
                  <a:moveTo>
                    <a:pt x="1697" y="587"/>
                  </a:moveTo>
                  <a:lnTo>
                    <a:pt x="1697" y="1729"/>
                  </a:lnTo>
                  <a:lnTo>
                    <a:pt x="525" y="1729"/>
                  </a:lnTo>
                  <a:lnTo>
                    <a:pt x="525" y="587"/>
                  </a:lnTo>
                  <a:close/>
                  <a:moveTo>
                    <a:pt x="1975" y="1"/>
                  </a:moveTo>
                  <a:lnTo>
                    <a:pt x="1975" y="31"/>
                  </a:lnTo>
                  <a:lnTo>
                    <a:pt x="278" y="31"/>
                  </a:lnTo>
                  <a:cubicBezTo>
                    <a:pt x="123" y="31"/>
                    <a:pt x="0" y="155"/>
                    <a:pt x="0" y="309"/>
                  </a:cubicBezTo>
                  <a:lnTo>
                    <a:pt x="0" y="2007"/>
                  </a:lnTo>
                  <a:cubicBezTo>
                    <a:pt x="0" y="2161"/>
                    <a:pt x="123" y="2284"/>
                    <a:pt x="278" y="2284"/>
                  </a:cubicBezTo>
                  <a:lnTo>
                    <a:pt x="1975" y="2284"/>
                  </a:lnTo>
                  <a:cubicBezTo>
                    <a:pt x="2129" y="2253"/>
                    <a:pt x="2253" y="2130"/>
                    <a:pt x="2253" y="2007"/>
                  </a:cubicBezTo>
                  <a:lnTo>
                    <a:pt x="2253" y="278"/>
                  </a:lnTo>
                  <a:cubicBezTo>
                    <a:pt x="2253" y="124"/>
                    <a:pt x="2129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1" name="Google Shape;13611;p26"/>
            <p:cNvSpPr/>
            <p:nvPr/>
          </p:nvSpPr>
          <p:spPr>
            <a:xfrm>
              <a:off x="2621175" y="3312750"/>
              <a:ext cx="108375" cy="14100"/>
            </a:xfrm>
            <a:custGeom>
              <a:avLst/>
              <a:gdLst/>
              <a:ahLst/>
              <a:cxnLst/>
              <a:rect l="l" t="t" r="r" b="b"/>
              <a:pathLst>
                <a:path w="4335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025" y="560"/>
                  </a:lnTo>
                  <a:cubicBezTo>
                    <a:pt x="4334" y="529"/>
                    <a:pt x="4334" y="35"/>
                    <a:pt x="4025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2" name="Google Shape;13612;p26"/>
            <p:cNvSpPr/>
            <p:nvPr/>
          </p:nvSpPr>
          <p:spPr>
            <a:xfrm>
              <a:off x="2621175" y="3355175"/>
              <a:ext cx="86750" cy="14125"/>
            </a:xfrm>
            <a:custGeom>
              <a:avLst/>
              <a:gdLst/>
              <a:ahLst/>
              <a:cxnLst/>
              <a:rect l="l" t="t" r="r" b="b"/>
              <a:pathLst>
                <a:path w="347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161" y="560"/>
                  </a:lnTo>
                  <a:cubicBezTo>
                    <a:pt x="3470" y="529"/>
                    <a:pt x="3470" y="36"/>
                    <a:pt x="3161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3" name="Google Shape;13613;p26"/>
            <p:cNvSpPr/>
            <p:nvPr/>
          </p:nvSpPr>
          <p:spPr>
            <a:xfrm>
              <a:off x="2623800" y="3402200"/>
              <a:ext cx="15475" cy="14050"/>
            </a:xfrm>
            <a:custGeom>
              <a:avLst/>
              <a:gdLst/>
              <a:ahLst/>
              <a:cxnLst/>
              <a:rect l="l" t="t" r="r" b="b"/>
              <a:pathLst>
                <a:path w="619" h="562" extrusionOk="0">
                  <a:moveTo>
                    <a:pt x="312" y="0"/>
                  </a:moveTo>
                  <a:cubicBezTo>
                    <a:pt x="179" y="0"/>
                    <a:pt x="59" y="88"/>
                    <a:pt x="32" y="222"/>
                  </a:cubicBezTo>
                  <a:cubicBezTo>
                    <a:pt x="1" y="377"/>
                    <a:pt x="124" y="531"/>
                    <a:pt x="279" y="562"/>
                  </a:cubicBezTo>
                  <a:cubicBezTo>
                    <a:pt x="433" y="562"/>
                    <a:pt x="556" y="469"/>
                    <a:pt x="587" y="315"/>
                  </a:cubicBezTo>
                  <a:cubicBezTo>
                    <a:pt x="618" y="161"/>
                    <a:pt x="526" y="6"/>
                    <a:pt x="371" y="6"/>
                  </a:cubicBezTo>
                  <a:cubicBezTo>
                    <a:pt x="351" y="2"/>
                    <a:pt x="331" y="0"/>
                    <a:pt x="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4" name="Google Shape;13614;p26"/>
            <p:cNvSpPr/>
            <p:nvPr/>
          </p:nvSpPr>
          <p:spPr>
            <a:xfrm>
              <a:off x="2492650" y="3053600"/>
              <a:ext cx="277775" cy="362650"/>
            </a:xfrm>
            <a:custGeom>
              <a:avLst/>
              <a:gdLst/>
              <a:ahLst/>
              <a:cxnLst/>
              <a:rect l="l" t="t" r="r" b="b"/>
              <a:pathLst>
                <a:path w="11111" h="14506" extrusionOk="0">
                  <a:moveTo>
                    <a:pt x="6697" y="525"/>
                  </a:moveTo>
                  <a:cubicBezTo>
                    <a:pt x="6852" y="525"/>
                    <a:pt x="6975" y="680"/>
                    <a:pt x="6975" y="834"/>
                  </a:cubicBezTo>
                  <a:lnTo>
                    <a:pt x="6975" y="1390"/>
                  </a:lnTo>
                  <a:cubicBezTo>
                    <a:pt x="6975" y="1544"/>
                    <a:pt x="6852" y="1667"/>
                    <a:pt x="6697" y="1667"/>
                  </a:cubicBezTo>
                  <a:lnTo>
                    <a:pt x="4414" y="1667"/>
                  </a:lnTo>
                  <a:cubicBezTo>
                    <a:pt x="4259" y="1667"/>
                    <a:pt x="4136" y="1544"/>
                    <a:pt x="4136" y="1390"/>
                  </a:cubicBezTo>
                  <a:lnTo>
                    <a:pt x="4136" y="834"/>
                  </a:lnTo>
                  <a:cubicBezTo>
                    <a:pt x="4136" y="680"/>
                    <a:pt x="4259" y="525"/>
                    <a:pt x="4414" y="525"/>
                  </a:cubicBezTo>
                  <a:close/>
                  <a:moveTo>
                    <a:pt x="4414" y="1"/>
                  </a:moveTo>
                  <a:cubicBezTo>
                    <a:pt x="3951" y="1"/>
                    <a:pt x="3580" y="371"/>
                    <a:pt x="3580" y="834"/>
                  </a:cubicBezTo>
                  <a:lnTo>
                    <a:pt x="834" y="834"/>
                  </a:lnTo>
                  <a:cubicBezTo>
                    <a:pt x="371" y="834"/>
                    <a:pt x="0" y="1235"/>
                    <a:pt x="0" y="1698"/>
                  </a:cubicBezTo>
                  <a:lnTo>
                    <a:pt x="0" y="13642"/>
                  </a:lnTo>
                  <a:cubicBezTo>
                    <a:pt x="0" y="14105"/>
                    <a:pt x="371" y="14506"/>
                    <a:pt x="834" y="14506"/>
                  </a:cubicBezTo>
                  <a:lnTo>
                    <a:pt x="4290" y="14506"/>
                  </a:lnTo>
                  <a:cubicBezTo>
                    <a:pt x="4445" y="14506"/>
                    <a:pt x="4568" y="14382"/>
                    <a:pt x="4568" y="14228"/>
                  </a:cubicBezTo>
                  <a:cubicBezTo>
                    <a:pt x="4568" y="14087"/>
                    <a:pt x="4465" y="13946"/>
                    <a:pt x="4330" y="13946"/>
                  </a:cubicBezTo>
                  <a:cubicBezTo>
                    <a:pt x="4317" y="13946"/>
                    <a:pt x="4304" y="13948"/>
                    <a:pt x="4290" y="13950"/>
                  </a:cubicBezTo>
                  <a:lnTo>
                    <a:pt x="834" y="13950"/>
                  </a:lnTo>
                  <a:cubicBezTo>
                    <a:pt x="679" y="13919"/>
                    <a:pt x="556" y="13796"/>
                    <a:pt x="556" y="13642"/>
                  </a:cubicBezTo>
                  <a:lnTo>
                    <a:pt x="556" y="1698"/>
                  </a:lnTo>
                  <a:cubicBezTo>
                    <a:pt x="556" y="1544"/>
                    <a:pt x="679" y="1420"/>
                    <a:pt x="834" y="1420"/>
                  </a:cubicBezTo>
                  <a:lnTo>
                    <a:pt x="3580" y="1420"/>
                  </a:lnTo>
                  <a:cubicBezTo>
                    <a:pt x="3580" y="1883"/>
                    <a:pt x="3951" y="2254"/>
                    <a:pt x="4414" y="2254"/>
                  </a:cubicBezTo>
                  <a:lnTo>
                    <a:pt x="6697" y="2254"/>
                  </a:lnTo>
                  <a:cubicBezTo>
                    <a:pt x="7160" y="2254"/>
                    <a:pt x="7562" y="1883"/>
                    <a:pt x="7562" y="1420"/>
                  </a:cubicBezTo>
                  <a:lnTo>
                    <a:pt x="10277" y="1420"/>
                  </a:lnTo>
                  <a:cubicBezTo>
                    <a:pt x="10432" y="1420"/>
                    <a:pt x="10555" y="1544"/>
                    <a:pt x="10555" y="1698"/>
                  </a:cubicBezTo>
                  <a:lnTo>
                    <a:pt x="10555" y="13642"/>
                  </a:lnTo>
                  <a:cubicBezTo>
                    <a:pt x="10555" y="13796"/>
                    <a:pt x="10432" y="13919"/>
                    <a:pt x="10277" y="13950"/>
                  </a:cubicBezTo>
                  <a:lnTo>
                    <a:pt x="6852" y="13950"/>
                  </a:lnTo>
                  <a:cubicBezTo>
                    <a:pt x="6836" y="13948"/>
                    <a:pt x="6820" y="13946"/>
                    <a:pt x="6805" y="13946"/>
                  </a:cubicBezTo>
                  <a:cubicBezTo>
                    <a:pt x="6646" y="13946"/>
                    <a:pt x="6543" y="14087"/>
                    <a:pt x="6543" y="14228"/>
                  </a:cubicBezTo>
                  <a:cubicBezTo>
                    <a:pt x="6543" y="14382"/>
                    <a:pt x="6667" y="14506"/>
                    <a:pt x="6852" y="14506"/>
                  </a:cubicBezTo>
                  <a:lnTo>
                    <a:pt x="10277" y="14506"/>
                  </a:lnTo>
                  <a:cubicBezTo>
                    <a:pt x="10740" y="14506"/>
                    <a:pt x="11111" y="14136"/>
                    <a:pt x="11111" y="13642"/>
                  </a:cubicBezTo>
                  <a:lnTo>
                    <a:pt x="11111" y="1698"/>
                  </a:lnTo>
                  <a:cubicBezTo>
                    <a:pt x="11111" y="1235"/>
                    <a:pt x="10740" y="834"/>
                    <a:pt x="10277" y="834"/>
                  </a:cubicBezTo>
                  <a:lnTo>
                    <a:pt x="7562" y="834"/>
                  </a:lnTo>
                  <a:cubicBezTo>
                    <a:pt x="7562" y="371"/>
                    <a:pt x="7160" y="1"/>
                    <a:pt x="66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15" name="Google Shape;13615;p26"/>
          <p:cNvGrpSpPr/>
          <p:nvPr/>
        </p:nvGrpSpPr>
        <p:grpSpPr>
          <a:xfrm>
            <a:off x="6957013" y="1766288"/>
            <a:ext cx="363425" cy="362675"/>
            <a:chOff x="1734225" y="3053575"/>
            <a:chExt cx="363425" cy="362675"/>
          </a:xfrm>
        </p:grpSpPr>
        <p:sp>
          <p:nvSpPr>
            <p:cNvPr id="13616" name="Google Shape;13616;p26"/>
            <p:cNvSpPr/>
            <p:nvPr/>
          </p:nvSpPr>
          <p:spPr>
            <a:xfrm>
              <a:off x="1734225" y="3053575"/>
              <a:ext cx="363425" cy="362675"/>
            </a:xfrm>
            <a:custGeom>
              <a:avLst/>
              <a:gdLst/>
              <a:ahLst/>
              <a:cxnLst/>
              <a:rect l="l" t="t" r="r" b="b"/>
              <a:pathLst>
                <a:path w="14537" h="14507" extrusionOk="0">
                  <a:moveTo>
                    <a:pt x="13672" y="526"/>
                  </a:moveTo>
                  <a:cubicBezTo>
                    <a:pt x="13826" y="526"/>
                    <a:pt x="13950" y="681"/>
                    <a:pt x="13950" y="835"/>
                  </a:cubicBezTo>
                  <a:lnTo>
                    <a:pt x="13950" y="10371"/>
                  </a:lnTo>
                  <a:lnTo>
                    <a:pt x="8549" y="10371"/>
                  </a:lnTo>
                  <a:cubicBezTo>
                    <a:pt x="8209" y="10402"/>
                    <a:pt x="8209" y="10896"/>
                    <a:pt x="8549" y="10927"/>
                  </a:cubicBezTo>
                  <a:lnTo>
                    <a:pt x="13950" y="10927"/>
                  </a:lnTo>
                  <a:lnTo>
                    <a:pt x="13950" y="11760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927"/>
                  </a:lnTo>
                  <a:lnTo>
                    <a:pt x="5957" y="10927"/>
                  </a:lnTo>
                  <a:cubicBezTo>
                    <a:pt x="5976" y="10930"/>
                    <a:pt x="5995" y="10931"/>
                    <a:pt x="6013" y="10931"/>
                  </a:cubicBezTo>
                  <a:cubicBezTo>
                    <a:pt x="6379" y="10931"/>
                    <a:pt x="6370" y="10370"/>
                    <a:pt x="5986" y="10370"/>
                  </a:cubicBezTo>
                  <a:cubicBezTo>
                    <a:pt x="5976" y="10370"/>
                    <a:pt x="5967" y="10371"/>
                    <a:pt x="5957" y="10371"/>
                  </a:cubicBezTo>
                  <a:lnTo>
                    <a:pt x="556" y="10371"/>
                  </a:lnTo>
                  <a:lnTo>
                    <a:pt x="556" y="835"/>
                  </a:lnTo>
                  <a:cubicBezTo>
                    <a:pt x="556" y="681"/>
                    <a:pt x="710" y="526"/>
                    <a:pt x="864" y="526"/>
                  </a:cubicBezTo>
                  <a:close/>
                  <a:moveTo>
                    <a:pt x="8672" y="12655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55"/>
                  </a:lnTo>
                  <a:close/>
                  <a:moveTo>
                    <a:pt x="13722" y="0"/>
                  </a:moveTo>
                  <a:cubicBezTo>
                    <a:pt x="13706" y="0"/>
                    <a:pt x="13689" y="1"/>
                    <a:pt x="13672" y="2"/>
                  </a:cubicBezTo>
                  <a:lnTo>
                    <a:pt x="864" y="2"/>
                  </a:lnTo>
                  <a:cubicBezTo>
                    <a:pt x="371" y="2"/>
                    <a:pt x="0" y="372"/>
                    <a:pt x="0" y="835"/>
                  </a:cubicBezTo>
                  <a:lnTo>
                    <a:pt x="0" y="11791"/>
                  </a:lnTo>
                  <a:cubicBezTo>
                    <a:pt x="0" y="12254"/>
                    <a:pt x="371" y="12655"/>
                    <a:pt x="864" y="12655"/>
                  </a:cubicBezTo>
                  <a:lnTo>
                    <a:pt x="5278" y="12655"/>
                  </a:lnTo>
                  <a:lnTo>
                    <a:pt x="5278" y="13951"/>
                  </a:lnTo>
                  <a:lnTo>
                    <a:pt x="3858" y="13951"/>
                  </a:lnTo>
                  <a:cubicBezTo>
                    <a:pt x="3704" y="13951"/>
                    <a:pt x="3580" y="14075"/>
                    <a:pt x="3580" y="14229"/>
                  </a:cubicBezTo>
                  <a:cubicBezTo>
                    <a:pt x="3580" y="14383"/>
                    <a:pt x="3704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75"/>
                    <a:pt x="10833" y="13951"/>
                    <a:pt x="10678" y="13951"/>
                  </a:cubicBezTo>
                  <a:lnTo>
                    <a:pt x="9259" y="13951"/>
                  </a:lnTo>
                  <a:lnTo>
                    <a:pt x="9259" y="12655"/>
                  </a:lnTo>
                  <a:lnTo>
                    <a:pt x="13672" y="12655"/>
                  </a:lnTo>
                  <a:cubicBezTo>
                    <a:pt x="14166" y="12655"/>
                    <a:pt x="14536" y="12254"/>
                    <a:pt x="14536" y="11791"/>
                  </a:cubicBezTo>
                  <a:lnTo>
                    <a:pt x="14536" y="835"/>
                  </a:lnTo>
                  <a:cubicBezTo>
                    <a:pt x="14536" y="389"/>
                    <a:pt x="14164" y="0"/>
                    <a:pt x="13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7" name="Google Shape;13617;p26"/>
            <p:cNvSpPr/>
            <p:nvPr/>
          </p:nvSpPr>
          <p:spPr>
            <a:xfrm>
              <a:off x="1789000" y="3097575"/>
              <a:ext cx="253100" cy="77950"/>
            </a:xfrm>
            <a:custGeom>
              <a:avLst/>
              <a:gdLst/>
              <a:ahLst/>
              <a:cxnLst/>
              <a:rect l="l" t="t" r="r" b="b"/>
              <a:pathLst>
                <a:path w="10124" h="3118" extrusionOk="0">
                  <a:moveTo>
                    <a:pt x="8055" y="587"/>
                  </a:moveTo>
                  <a:cubicBezTo>
                    <a:pt x="8611" y="587"/>
                    <a:pt x="9043" y="1019"/>
                    <a:pt x="9043" y="1575"/>
                  </a:cubicBezTo>
                  <a:cubicBezTo>
                    <a:pt x="9043" y="2130"/>
                    <a:pt x="8611" y="2562"/>
                    <a:pt x="8055" y="2562"/>
                  </a:cubicBezTo>
                  <a:lnTo>
                    <a:pt x="3303" y="2562"/>
                  </a:lnTo>
                  <a:cubicBezTo>
                    <a:pt x="3766" y="2007"/>
                    <a:pt x="3766" y="1174"/>
                    <a:pt x="3303" y="587"/>
                  </a:cubicBezTo>
                  <a:close/>
                  <a:moveTo>
                    <a:pt x="2099" y="587"/>
                  </a:moveTo>
                  <a:cubicBezTo>
                    <a:pt x="2994" y="587"/>
                    <a:pt x="3426" y="1667"/>
                    <a:pt x="2809" y="2285"/>
                  </a:cubicBezTo>
                  <a:cubicBezTo>
                    <a:pt x="2599" y="2484"/>
                    <a:pt x="2348" y="2574"/>
                    <a:pt x="2103" y="2574"/>
                  </a:cubicBezTo>
                  <a:cubicBezTo>
                    <a:pt x="1592" y="2574"/>
                    <a:pt x="1111" y="2181"/>
                    <a:pt x="1111" y="1575"/>
                  </a:cubicBezTo>
                  <a:cubicBezTo>
                    <a:pt x="1111" y="1019"/>
                    <a:pt x="1543" y="587"/>
                    <a:pt x="2099" y="587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10123" y="3118"/>
                    <a:pt x="10123" y="1"/>
                    <a:pt x="80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8" name="Google Shape;13618;p26"/>
            <p:cNvSpPr/>
            <p:nvPr/>
          </p:nvSpPr>
          <p:spPr>
            <a:xfrm>
              <a:off x="1789000" y="3204050"/>
              <a:ext cx="240750" cy="77950"/>
            </a:xfrm>
            <a:custGeom>
              <a:avLst/>
              <a:gdLst/>
              <a:ahLst/>
              <a:cxnLst/>
              <a:rect l="l" t="t" r="r" b="b"/>
              <a:pathLst>
                <a:path w="9630" h="3118" extrusionOk="0">
                  <a:moveTo>
                    <a:pt x="8055" y="556"/>
                  </a:moveTo>
                  <a:cubicBezTo>
                    <a:pt x="8611" y="556"/>
                    <a:pt x="9043" y="1019"/>
                    <a:pt x="9043" y="1575"/>
                  </a:cubicBezTo>
                  <a:cubicBezTo>
                    <a:pt x="9043" y="2158"/>
                    <a:pt x="8552" y="2558"/>
                    <a:pt x="8042" y="2558"/>
                  </a:cubicBezTo>
                  <a:cubicBezTo>
                    <a:pt x="7796" y="2558"/>
                    <a:pt x="7546" y="2465"/>
                    <a:pt x="7346" y="2254"/>
                  </a:cubicBezTo>
                  <a:cubicBezTo>
                    <a:pt x="6728" y="1637"/>
                    <a:pt x="7160" y="556"/>
                    <a:pt x="8055" y="556"/>
                  </a:cubicBezTo>
                  <a:close/>
                  <a:moveTo>
                    <a:pt x="6852" y="556"/>
                  </a:moveTo>
                  <a:cubicBezTo>
                    <a:pt x="6358" y="1143"/>
                    <a:pt x="6358" y="1976"/>
                    <a:pt x="6852" y="2562"/>
                  </a:cubicBezTo>
                  <a:lnTo>
                    <a:pt x="2099" y="2562"/>
                  </a:lnTo>
                  <a:cubicBezTo>
                    <a:pt x="1543" y="2562"/>
                    <a:pt x="1111" y="2099"/>
                    <a:pt x="1111" y="1575"/>
                  </a:cubicBezTo>
                  <a:cubicBezTo>
                    <a:pt x="1111" y="1019"/>
                    <a:pt x="1543" y="556"/>
                    <a:pt x="2099" y="556"/>
                  </a:cubicBezTo>
                  <a:close/>
                  <a:moveTo>
                    <a:pt x="2099" y="1"/>
                  </a:moveTo>
                  <a:cubicBezTo>
                    <a:pt x="0" y="1"/>
                    <a:pt x="0" y="3118"/>
                    <a:pt x="2099" y="3118"/>
                  </a:cubicBezTo>
                  <a:lnTo>
                    <a:pt x="8055" y="3118"/>
                  </a:lnTo>
                  <a:cubicBezTo>
                    <a:pt x="8919" y="3118"/>
                    <a:pt x="9598" y="2439"/>
                    <a:pt x="9598" y="1575"/>
                  </a:cubicBezTo>
                  <a:lnTo>
                    <a:pt x="9629" y="1575"/>
                  </a:lnTo>
                  <a:cubicBezTo>
                    <a:pt x="9629" y="711"/>
                    <a:pt x="8919" y="1"/>
                    <a:pt x="80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19" name="Google Shape;13619;p26"/>
            <p:cNvSpPr/>
            <p:nvPr/>
          </p:nvSpPr>
          <p:spPr>
            <a:xfrm>
              <a:off x="1908575" y="3312200"/>
              <a:ext cx="14700" cy="14475"/>
            </a:xfrm>
            <a:custGeom>
              <a:avLst/>
              <a:gdLst/>
              <a:ahLst/>
              <a:cxnLst/>
              <a:rect l="l" t="t" r="r" b="b"/>
              <a:pathLst>
                <a:path w="588" h="579" extrusionOk="0">
                  <a:moveTo>
                    <a:pt x="289" y="0"/>
                  </a:moveTo>
                  <a:cubicBezTo>
                    <a:pt x="141" y="0"/>
                    <a:pt x="1" y="117"/>
                    <a:pt x="1" y="304"/>
                  </a:cubicBezTo>
                  <a:cubicBezTo>
                    <a:pt x="1" y="469"/>
                    <a:pt x="138" y="578"/>
                    <a:pt x="284" y="578"/>
                  </a:cubicBezTo>
                  <a:cubicBezTo>
                    <a:pt x="358" y="578"/>
                    <a:pt x="433" y="551"/>
                    <a:pt x="495" y="489"/>
                  </a:cubicBezTo>
                  <a:cubicBezTo>
                    <a:pt x="587" y="366"/>
                    <a:pt x="587" y="212"/>
                    <a:pt x="495" y="88"/>
                  </a:cubicBezTo>
                  <a:cubicBezTo>
                    <a:pt x="434" y="28"/>
                    <a:pt x="361" y="0"/>
                    <a:pt x="2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0" name="Google Shape;13620;p26"/>
          <p:cNvGrpSpPr/>
          <p:nvPr/>
        </p:nvGrpSpPr>
        <p:grpSpPr>
          <a:xfrm>
            <a:off x="7728969" y="1766013"/>
            <a:ext cx="363400" cy="363225"/>
            <a:chOff x="975800" y="3053025"/>
            <a:chExt cx="363400" cy="363225"/>
          </a:xfrm>
        </p:grpSpPr>
        <p:sp>
          <p:nvSpPr>
            <p:cNvPr id="13621" name="Google Shape;13621;p26"/>
            <p:cNvSpPr/>
            <p:nvPr/>
          </p:nvSpPr>
          <p:spPr>
            <a:xfrm>
              <a:off x="1198775" y="3169350"/>
              <a:ext cx="47150" cy="42975"/>
            </a:xfrm>
            <a:custGeom>
              <a:avLst/>
              <a:gdLst/>
              <a:ahLst/>
              <a:cxnLst/>
              <a:rect l="l" t="t" r="r" b="b"/>
              <a:pathLst>
                <a:path w="1886" h="1719" extrusionOk="0">
                  <a:moveTo>
                    <a:pt x="293" y="0"/>
                  </a:moveTo>
                  <a:cubicBezTo>
                    <a:pt x="224" y="0"/>
                    <a:pt x="154" y="31"/>
                    <a:pt x="93" y="93"/>
                  </a:cubicBezTo>
                  <a:cubicBezTo>
                    <a:pt x="0" y="185"/>
                    <a:pt x="0" y="340"/>
                    <a:pt x="93" y="463"/>
                  </a:cubicBezTo>
                  <a:lnTo>
                    <a:pt x="494" y="864"/>
                  </a:lnTo>
                  <a:lnTo>
                    <a:pt x="93" y="1235"/>
                  </a:lnTo>
                  <a:cubicBezTo>
                    <a:pt x="0" y="1358"/>
                    <a:pt x="0" y="1512"/>
                    <a:pt x="93" y="1636"/>
                  </a:cubicBezTo>
                  <a:cubicBezTo>
                    <a:pt x="154" y="1682"/>
                    <a:pt x="224" y="1705"/>
                    <a:pt x="293" y="1705"/>
                  </a:cubicBezTo>
                  <a:cubicBezTo>
                    <a:pt x="363" y="1705"/>
                    <a:pt x="432" y="1682"/>
                    <a:pt x="494" y="1636"/>
                  </a:cubicBezTo>
                  <a:lnTo>
                    <a:pt x="864" y="1235"/>
                  </a:lnTo>
                  <a:lnTo>
                    <a:pt x="1265" y="1636"/>
                  </a:lnTo>
                  <a:cubicBezTo>
                    <a:pt x="1298" y="1694"/>
                    <a:pt x="1347" y="1719"/>
                    <a:pt x="1402" y="1719"/>
                  </a:cubicBezTo>
                  <a:cubicBezTo>
                    <a:pt x="1606" y="1719"/>
                    <a:pt x="1886" y="1381"/>
                    <a:pt x="1667" y="1235"/>
                  </a:cubicBezTo>
                  <a:lnTo>
                    <a:pt x="1265" y="864"/>
                  </a:lnTo>
                  <a:lnTo>
                    <a:pt x="1667" y="463"/>
                  </a:lnTo>
                  <a:cubicBezTo>
                    <a:pt x="1786" y="248"/>
                    <a:pt x="1628" y="33"/>
                    <a:pt x="1436" y="33"/>
                  </a:cubicBezTo>
                  <a:cubicBezTo>
                    <a:pt x="1380" y="33"/>
                    <a:pt x="1321" y="51"/>
                    <a:pt x="1265" y="93"/>
                  </a:cubicBezTo>
                  <a:lnTo>
                    <a:pt x="864" y="463"/>
                  </a:lnTo>
                  <a:lnTo>
                    <a:pt x="494" y="93"/>
                  </a:lnTo>
                  <a:cubicBezTo>
                    <a:pt x="432" y="31"/>
                    <a:pt x="363" y="0"/>
                    <a:pt x="2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2" name="Google Shape;13622;p26"/>
            <p:cNvSpPr/>
            <p:nvPr/>
          </p:nvSpPr>
          <p:spPr>
            <a:xfrm>
              <a:off x="1072175" y="3253250"/>
              <a:ext cx="44050" cy="42075"/>
            </a:xfrm>
            <a:custGeom>
              <a:avLst/>
              <a:gdLst/>
              <a:ahLst/>
              <a:cxnLst/>
              <a:rect l="l" t="t" r="r" b="b"/>
              <a:pathLst>
                <a:path w="1762" h="1683" extrusionOk="0">
                  <a:moveTo>
                    <a:pt x="1469" y="0"/>
                  </a:moveTo>
                  <a:cubicBezTo>
                    <a:pt x="1399" y="0"/>
                    <a:pt x="1330" y="23"/>
                    <a:pt x="1268" y="70"/>
                  </a:cubicBezTo>
                  <a:lnTo>
                    <a:pt x="898" y="440"/>
                  </a:lnTo>
                  <a:lnTo>
                    <a:pt x="497" y="70"/>
                  </a:lnTo>
                  <a:cubicBezTo>
                    <a:pt x="451" y="47"/>
                    <a:pt x="405" y="37"/>
                    <a:pt x="360" y="37"/>
                  </a:cubicBezTo>
                  <a:cubicBezTo>
                    <a:pt x="162" y="37"/>
                    <a:pt x="0" y="239"/>
                    <a:pt x="126" y="440"/>
                  </a:cubicBezTo>
                  <a:lnTo>
                    <a:pt x="497" y="841"/>
                  </a:lnTo>
                  <a:lnTo>
                    <a:pt x="126" y="1212"/>
                  </a:lnTo>
                  <a:cubicBezTo>
                    <a:pt x="3" y="1335"/>
                    <a:pt x="3" y="1489"/>
                    <a:pt x="126" y="1613"/>
                  </a:cubicBezTo>
                  <a:cubicBezTo>
                    <a:pt x="172" y="1659"/>
                    <a:pt x="242" y="1682"/>
                    <a:pt x="311" y="1682"/>
                  </a:cubicBezTo>
                  <a:cubicBezTo>
                    <a:pt x="381" y="1682"/>
                    <a:pt x="450" y="1659"/>
                    <a:pt x="497" y="1613"/>
                  </a:cubicBezTo>
                  <a:lnTo>
                    <a:pt x="898" y="1212"/>
                  </a:lnTo>
                  <a:lnTo>
                    <a:pt x="1268" y="1613"/>
                  </a:lnTo>
                  <a:cubicBezTo>
                    <a:pt x="1330" y="1659"/>
                    <a:pt x="1399" y="1682"/>
                    <a:pt x="1469" y="1682"/>
                  </a:cubicBezTo>
                  <a:cubicBezTo>
                    <a:pt x="1538" y="1682"/>
                    <a:pt x="1608" y="1659"/>
                    <a:pt x="1669" y="1613"/>
                  </a:cubicBezTo>
                  <a:cubicBezTo>
                    <a:pt x="1762" y="1489"/>
                    <a:pt x="1762" y="1335"/>
                    <a:pt x="1669" y="1212"/>
                  </a:cubicBezTo>
                  <a:lnTo>
                    <a:pt x="1268" y="841"/>
                  </a:lnTo>
                  <a:lnTo>
                    <a:pt x="1669" y="440"/>
                  </a:lnTo>
                  <a:cubicBezTo>
                    <a:pt x="1762" y="348"/>
                    <a:pt x="1762" y="162"/>
                    <a:pt x="1669" y="70"/>
                  </a:cubicBezTo>
                  <a:cubicBezTo>
                    <a:pt x="1608" y="23"/>
                    <a:pt x="1538" y="0"/>
                    <a:pt x="1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3" name="Google Shape;13623;p26"/>
            <p:cNvSpPr/>
            <p:nvPr/>
          </p:nvSpPr>
          <p:spPr>
            <a:xfrm>
              <a:off x="1043675" y="3161100"/>
              <a:ext cx="227650" cy="142275"/>
            </a:xfrm>
            <a:custGeom>
              <a:avLst/>
              <a:gdLst/>
              <a:ahLst/>
              <a:cxnLst/>
              <a:rect l="l" t="t" r="r" b="b"/>
              <a:pathLst>
                <a:path w="9106" h="5691" extrusionOk="0">
                  <a:moveTo>
                    <a:pt x="1150" y="585"/>
                  </a:moveTo>
                  <a:cubicBezTo>
                    <a:pt x="1435" y="585"/>
                    <a:pt x="1698" y="812"/>
                    <a:pt x="1698" y="1163"/>
                  </a:cubicBezTo>
                  <a:cubicBezTo>
                    <a:pt x="1698" y="1472"/>
                    <a:pt x="1451" y="1719"/>
                    <a:pt x="1143" y="1719"/>
                  </a:cubicBezTo>
                  <a:cubicBezTo>
                    <a:pt x="649" y="1719"/>
                    <a:pt x="371" y="1102"/>
                    <a:pt x="742" y="762"/>
                  </a:cubicBezTo>
                  <a:cubicBezTo>
                    <a:pt x="864" y="640"/>
                    <a:pt x="1009" y="585"/>
                    <a:pt x="1150" y="585"/>
                  </a:cubicBezTo>
                  <a:close/>
                  <a:moveTo>
                    <a:pt x="7963" y="3972"/>
                  </a:moveTo>
                  <a:cubicBezTo>
                    <a:pt x="8457" y="3972"/>
                    <a:pt x="8704" y="4589"/>
                    <a:pt x="8364" y="4959"/>
                  </a:cubicBezTo>
                  <a:cubicBezTo>
                    <a:pt x="8246" y="5068"/>
                    <a:pt x="8103" y="5116"/>
                    <a:pt x="7963" y="5116"/>
                  </a:cubicBezTo>
                  <a:cubicBezTo>
                    <a:pt x="7663" y="5116"/>
                    <a:pt x="7377" y="4894"/>
                    <a:pt x="7377" y="4558"/>
                  </a:cubicBezTo>
                  <a:cubicBezTo>
                    <a:pt x="7377" y="4250"/>
                    <a:pt x="7655" y="4003"/>
                    <a:pt x="7963" y="4003"/>
                  </a:cubicBezTo>
                  <a:lnTo>
                    <a:pt x="7963" y="3972"/>
                  </a:lnTo>
                  <a:close/>
                  <a:moveTo>
                    <a:pt x="1156" y="0"/>
                  </a:moveTo>
                  <a:cubicBezTo>
                    <a:pt x="579" y="0"/>
                    <a:pt x="1" y="403"/>
                    <a:pt x="1" y="1133"/>
                  </a:cubicBezTo>
                  <a:cubicBezTo>
                    <a:pt x="1" y="1882"/>
                    <a:pt x="584" y="2293"/>
                    <a:pt x="1163" y="2293"/>
                  </a:cubicBezTo>
                  <a:cubicBezTo>
                    <a:pt x="1633" y="2293"/>
                    <a:pt x="2102" y="2022"/>
                    <a:pt x="2254" y="1441"/>
                  </a:cubicBezTo>
                  <a:lnTo>
                    <a:pt x="2840" y="1441"/>
                  </a:lnTo>
                  <a:cubicBezTo>
                    <a:pt x="3643" y="1441"/>
                    <a:pt x="4260" y="2058"/>
                    <a:pt x="4260" y="2861"/>
                  </a:cubicBezTo>
                  <a:cubicBezTo>
                    <a:pt x="4260" y="3941"/>
                    <a:pt x="5155" y="4836"/>
                    <a:pt x="6266" y="4836"/>
                  </a:cubicBezTo>
                  <a:lnTo>
                    <a:pt x="6852" y="4836"/>
                  </a:lnTo>
                  <a:cubicBezTo>
                    <a:pt x="7005" y="5420"/>
                    <a:pt x="7477" y="5691"/>
                    <a:pt x="7950" y="5691"/>
                  </a:cubicBezTo>
                  <a:cubicBezTo>
                    <a:pt x="8527" y="5691"/>
                    <a:pt x="9105" y="5287"/>
                    <a:pt x="9105" y="4558"/>
                  </a:cubicBezTo>
                  <a:cubicBezTo>
                    <a:pt x="9105" y="3829"/>
                    <a:pt x="8527" y="3426"/>
                    <a:pt x="7950" y="3426"/>
                  </a:cubicBezTo>
                  <a:cubicBezTo>
                    <a:pt x="7477" y="3426"/>
                    <a:pt x="7005" y="3697"/>
                    <a:pt x="6852" y="4280"/>
                  </a:cubicBezTo>
                  <a:lnTo>
                    <a:pt x="6266" y="4280"/>
                  </a:lnTo>
                  <a:cubicBezTo>
                    <a:pt x="5463" y="4280"/>
                    <a:pt x="4846" y="3632"/>
                    <a:pt x="4846" y="2861"/>
                  </a:cubicBezTo>
                  <a:cubicBezTo>
                    <a:pt x="4846" y="1750"/>
                    <a:pt x="3951" y="855"/>
                    <a:pt x="2840" y="855"/>
                  </a:cubicBezTo>
                  <a:lnTo>
                    <a:pt x="2254" y="855"/>
                  </a:lnTo>
                  <a:cubicBezTo>
                    <a:pt x="2101" y="271"/>
                    <a:pt x="1629" y="0"/>
                    <a:pt x="11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4" name="Google Shape;13624;p26"/>
            <p:cNvSpPr/>
            <p:nvPr/>
          </p:nvSpPr>
          <p:spPr>
            <a:xfrm>
              <a:off x="1150150" y="31163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02" y="1"/>
                  </a:moveTo>
                  <a:cubicBezTo>
                    <a:pt x="149" y="1"/>
                    <a:pt x="1" y="127"/>
                    <a:pt x="1" y="298"/>
                  </a:cubicBezTo>
                  <a:cubicBezTo>
                    <a:pt x="1" y="453"/>
                    <a:pt x="124" y="576"/>
                    <a:pt x="279" y="576"/>
                  </a:cubicBezTo>
                  <a:cubicBezTo>
                    <a:pt x="556" y="576"/>
                    <a:pt x="680" y="267"/>
                    <a:pt x="495" y="82"/>
                  </a:cubicBezTo>
                  <a:cubicBezTo>
                    <a:pt x="438" y="25"/>
                    <a:pt x="369" y="1"/>
                    <a:pt x="3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5" name="Google Shape;13625;p26"/>
            <p:cNvSpPr/>
            <p:nvPr/>
          </p:nvSpPr>
          <p:spPr>
            <a:xfrm>
              <a:off x="975800" y="3053025"/>
              <a:ext cx="363400" cy="363225"/>
            </a:xfrm>
            <a:custGeom>
              <a:avLst/>
              <a:gdLst/>
              <a:ahLst/>
              <a:cxnLst/>
              <a:rect l="l" t="t" r="r" b="b"/>
              <a:pathLst>
                <a:path w="14536" h="14529" extrusionOk="0">
                  <a:moveTo>
                    <a:pt x="11697" y="556"/>
                  </a:moveTo>
                  <a:cubicBezTo>
                    <a:pt x="11974" y="556"/>
                    <a:pt x="12252" y="749"/>
                    <a:pt x="12252" y="1135"/>
                  </a:cubicBezTo>
                  <a:cubicBezTo>
                    <a:pt x="12252" y="1289"/>
                    <a:pt x="12376" y="1413"/>
                    <a:pt x="12561" y="1413"/>
                  </a:cubicBezTo>
                  <a:lnTo>
                    <a:pt x="13672" y="1413"/>
                  </a:lnTo>
                  <a:cubicBezTo>
                    <a:pt x="13826" y="1413"/>
                    <a:pt x="13950" y="1536"/>
                    <a:pt x="13980" y="1690"/>
                  </a:cubicBezTo>
                  <a:lnTo>
                    <a:pt x="13980" y="2277"/>
                  </a:lnTo>
                  <a:cubicBezTo>
                    <a:pt x="13950" y="2431"/>
                    <a:pt x="13826" y="2554"/>
                    <a:pt x="13672" y="2554"/>
                  </a:cubicBezTo>
                  <a:lnTo>
                    <a:pt x="8549" y="2554"/>
                  </a:lnTo>
                  <a:cubicBezTo>
                    <a:pt x="8209" y="2585"/>
                    <a:pt x="8209" y="3079"/>
                    <a:pt x="8549" y="3110"/>
                  </a:cubicBezTo>
                  <a:lnTo>
                    <a:pt x="13116" y="3110"/>
                  </a:lnTo>
                  <a:lnTo>
                    <a:pt x="13116" y="10949"/>
                  </a:lnTo>
                  <a:cubicBezTo>
                    <a:pt x="13116" y="11103"/>
                    <a:pt x="12993" y="11227"/>
                    <a:pt x="12839" y="11227"/>
                  </a:cubicBezTo>
                  <a:lnTo>
                    <a:pt x="1697" y="11227"/>
                  </a:lnTo>
                  <a:cubicBezTo>
                    <a:pt x="1543" y="11227"/>
                    <a:pt x="1420" y="11103"/>
                    <a:pt x="1420" y="10949"/>
                  </a:cubicBezTo>
                  <a:lnTo>
                    <a:pt x="1420" y="3110"/>
                  </a:lnTo>
                  <a:lnTo>
                    <a:pt x="5987" y="3110"/>
                  </a:lnTo>
                  <a:cubicBezTo>
                    <a:pt x="6006" y="3113"/>
                    <a:pt x="6024" y="3114"/>
                    <a:pt x="6041" y="3114"/>
                  </a:cubicBezTo>
                  <a:cubicBezTo>
                    <a:pt x="6401" y="3114"/>
                    <a:pt x="6401" y="2551"/>
                    <a:pt x="6041" y="2551"/>
                  </a:cubicBezTo>
                  <a:cubicBezTo>
                    <a:pt x="6024" y="2551"/>
                    <a:pt x="6006" y="2552"/>
                    <a:pt x="5987" y="2554"/>
                  </a:cubicBezTo>
                  <a:lnTo>
                    <a:pt x="864" y="2554"/>
                  </a:lnTo>
                  <a:cubicBezTo>
                    <a:pt x="710" y="2554"/>
                    <a:pt x="556" y="2431"/>
                    <a:pt x="556" y="2277"/>
                  </a:cubicBezTo>
                  <a:lnTo>
                    <a:pt x="556" y="1690"/>
                  </a:lnTo>
                  <a:cubicBezTo>
                    <a:pt x="556" y="1536"/>
                    <a:pt x="710" y="1413"/>
                    <a:pt x="864" y="1413"/>
                  </a:cubicBezTo>
                  <a:lnTo>
                    <a:pt x="1975" y="1413"/>
                  </a:lnTo>
                  <a:cubicBezTo>
                    <a:pt x="2129" y="1413"/>
                    <a:pt x="2284" y="1289"/>
                    <a:pt x="2284" y="1135"/>
                  </a:cubicBezTo>
                  <a:cubicBezTo>
                    <a:pt x="2284" y="749"/>
                    <a:pt x="2562" y="556"/>
                    <a:pt x="2839" y="556"/>
                  </a:cubicBezTo>
                  <a:cubicBezTo>
                    <a:pt x="3117" y="556"/>
                    <a:pt x="3395" y="749"/>
                    <a:pt x="3395" y="1135"/>
                  </a:cubicBezTo>
                  <a:cubicBezTo>
                    <a:pt x="3395" y="1289"/>
                    <a:pt x="3518" y="1413"/>
                    <a:pt x="3703" y="1413"/>
                  </a:cubicBezTo>
                  <a:lnTo>
                    <a:pt x="10833" y="1413"/>
                  </a:lnTo>
                  <a:cubicBezTo>
                    <a:pt x="10987" y="1413"/>
                    <a:pt x="11141" y="1289"/>
                    <a:pt x="11141" y="1135"/>
                  </a:cubicBezTo>
                  <a:cubicBezTo>
                    <a:pt x="11141" y="749"/>
                    <a:pt x="11419" y="556"/>
                    <a:pt x="11697" y="556"/>
                  </a:cubicBezTo>
                  <a:close/>
                  <a:moveTo>
                    <a:pt x="2839" y="1"/>
                  </a:moveTo>
                  <a:cubicBezTo>
                    <a:pt x="2361" y="1"/>
                    <a:pt x="1883" y="286"/>
                    <a:pt x="1728" y="857"/>
                  </a:cubicBezTo>
                  <a:lnTo>
                    <a:pt x="864" y="857"/>
                  </a:lnTo>
                  <a:cubicBezTo>
                    <a:pt x="370" y="857"/>
                    <a:pt x="0" y="1227"/>
                    <a:pt x="0" y="1690"/>
                  </a:cubicBezTo>
                  <a:lnTo>
                    <a:pt x="0" y="2277"/>
                  </a:lnTo>
                  <a:cubicBezTo>
                    <a:pt x="0" y="2740"/>
                    <a:pt x="370" y="3110"/>
                    <a:pt x="864" y="3110"/>
                  </a:cubicBezTo>
                  <a:lnTo>
                    <a:pt x="864" y="10949"/>
                  </a:lnTo>
                  <a:cubicBezTo>
                    <a:pt x="864" y="11412"/>
                    <a:pt x="1234" y="11782"/>
                    <a:pt x="1697" y="11813"/>
                  </a:cubicBezTo>
                  <a:lnTo>
                    <a:pt x="6975" y="11813"/>
                  </a:lnTo>
                  <a:lnTo>
                    <a:pt x="6975" y="13973"/>
                  </a:lnTo>
                  <a:lnTo>
                    <a:pt x="6419" y="13973"/>
                  </a:lnTo>
                  <a:cubicBezTo>
                    <a:pt x="6406" y="13971"/>
                    <a:pt x="6393" y="13969"/>
                    <a:pt x="6380" y="13969"/>
                  </a:cubicBezTo>
                  <a:cubicBezTo>
                    <a:pt x="6244" y="13969"/>
                    <a:pt x="6142" y="14110"/>
                    <a:pt x="6142" y="14251"/>
                  </a:cubicBezTo>
                  <a:cubicBezTo>
                    <a:pt x="6142" y="14405"/>
                    <a:pt x="6265" y="14529"/>
                    <a:pt x="6419" y="14529"/>
                  </a:cubicBezTo>
                  <a:lnTo>
                    <a:pt x="8117" y="14529"/>
                  </a:lnTo>
                  <a:cubicBezTo>
                    <a:pt x="8271" y="14529"/>
                    <a:pt x="8394" y="14405"/>
                    <a:pt x="8394" y="14251"/>
                  </a:cubicBezTo>
                  <a:cubicBezTo>
                    <a:pt x="8394" y="14110"/>
                    <a:pt x="8292" y="13969"/>
                    <a:pt x="8156" y="13969"/>
                  </a:cubicBezTo>
                  <a:cubicBezTo>
                    <a:pt x="8143" y="13969"/>
                    <a:pt x="8130" y="13971"/>
                    <a:pt x="8117" y="13973"/>
                  </a:cubicBezTo>
                  <a:lnTo>
                    <a:pt x="7561" y="13973"/>
                  </a:lnTo>
                  <a:lnTo>
                    <a:pt x="7561" y="11813"/>
                  </a:lnTo>
                  <a:lnTo>
                    <a:pt x="12839" y="11813"/>
                  </a:lnTo>
                  <a:cubicBezTo>
                    <a:pt x="13301" y="11813"/>
                    <a:pt x="13672" y="11412"/>
                    <a:pt x="13672" y="10949"/>
                  </a:cubicBezTo>
                  <a:lnTo>
                    <a:pt x="13672" y="3110"/>
                  </a:lnTo>
                  <a:cubicBezTo>
                    <a:pt x="14135" y="3110"/>
                    <a:pt x="14536" y="2740"/>
                    <a:pt x="14536" y="2277"/>
                  </a:cubicBezTo>
                  <a:lnTo>
                    <a:pt x="14536" y="1690"/>
                  </a:lnTo>
                  <a:cubicBezTo>
                    <a:pt x="14536" y="1227"/>
                    <a:pt x="14135" y="857"/>
                    <a:pt x="13672" y="857"/>
                  </a:cubicBezTo>
                  <a:lnTo>
                    <a:pt x="12808" y="857"/>
                  </a:lnTo>
                  <a:cubicBezTo>
                    <a:pt x="12653" y="286"/>
                    <a:pt x="12175" y="1"/>
                    <a:pt x="11697" y="1"/>
                  </a:cubicBezTo>
                  <a:cubicBezTo>
                    <a:pt x="11218" y="1"/>
                    <a:pt x="10740" y="286"/>
                    <a:pt x="10586" y="857"/>
                  </a:cubicBezTo>
                  <a:lnTo>
                    <a:pt x="3950" y="857"/>
                  </a:lnTo>
                  <a:cubicBezTo>
                    <a:pt x="3796" y="286"/>
                    <a:pt x="3318" y="1"/>
                    <a:pt x="28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26" name="Google Shape;13626;p26"/>
          <p:cNvGrpSpPr/>
          <p:nvPr/>
        </p:nvGrpSpPr>
        <p:grpSpPr>
          <a:xfrm>
            <a:off x="7728956" y="2328519"/>
            <a:ext cx="363425" cy="364700"/>
            <a:chOff x="7724500" y="2485750"/>
            <a:chExt cx="363425" cy="364700"/>
          </a:xfrm>
        </p:grpSpPr>
        <p:sp>
          <p:nvSpPr>
            <p:cNvPr id="13627" name="Google Shape;13627;p26"/>
            <p:cNvSpPr/>
            <p:nvPr/>
          </p:nvSpPr>
          <p:spPr>
            <a:xfrm>
              <a:off x="77245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2439" y="1698"/>
                  </a:lnTo>
                  <a:lnTo>
                    <a:pt x="2439" y="865"/>
                  </a:lnTo>
                  <a:cubicBezTo>
                    <a:pt x="2439" y="710"/>
                    <a:pt x="2562" y="556"/>
                    <a:pt x="2717" y="556"/>
                  </a:cubicBezTo>
                  <a:close/>
                  <a:moveTo>
                    <a:pt x="11821" y="556"/>
                  </a:moveTo>
                  <a:cubicBezTo>
                    <a:pt x="11975" y="556"/>
                    <a:pt x="12099" y="710"/>
                    <a:pt x="12099" y="865"/>
                  </a:cubicBezTo>
                  <a:lnTo>
                    <a:pt x="12099" y="1698"/>
                  </a:lnTo>
                  <a:lnTo>
                    <a:pt x="10957" y="1698"/>
                  </a:lnTo>
                  <a:lnTo>
                    <a:pt x="10957" y="556"/>
                  </a:lnTo>
                  <a:close/>
                  <a:moveTo>
                    <a:pt x="12654" y="5648"/>
                  </a:moveTo>
                  <a:lnTo>
                    <a:pt x="13734" y="6265"/>
                  </a:lnTo>
                  <a:lnTo>
                    <a:pt x="12654" y="7037"/>
                  </a:lnTo>
                  <a:lnTo>
                    <a:pt x="12654" y="5648"/>
                  </a:lnTo>
                  <a:close/>
                  <a:moveTo>
                    <a:pt x="1883" y="5679"/>
                  </a:moveTo>
                  <a:lnTo>
                    <a:pt x="1883" y="7068"/>
                  </a:lnTo>
                  <a:lnTo>
                    <a:pt x="803" y="6296"/>
                  </a:lnTo>
                  <a:lnTo>
                    <a:pt x="1883" y="5679"/>
                  </a:lnTo>
                  <a:close/>
                  <a:moveTo>
                    <a:pt x="12099" y="2284"/>
                  </a:moveTo>
                  <a:lnTo>
                    <a:pt x="12099" y="7469"/>
                  </a:lnTo>
                  <a:lnTo>
                    <a:pt x="7284" y="11018"/>
                  </a:lnTo>
                  <a:lnTo>
                    <a:pt x="2470" y="7469"/>
                  </a:lnTo>
                  <a:lnTo>
                    <a:pt x="2470" y="2284"/>
                  </a:lnTo>
                  <a:close/>
                  <a:moveTo>
                    <a:pt x="2717" y="1"/>
                  </a:moveTo>
                  <a:cubicBezTo>
                    <a:pt x="2254" y="1"/>
                    <a:pt x="1883" y="371"/>
                    <a:pt x="1883" y="865"/>
                  </a:cubicBezTo>
                  <a:lnTo>
                    <a:pt x="1883" y="5031"/>
                  </a:lnTo>
                  <a:lnTo>
                    <a:pt x="155" y="5988"/>
                  </a:lnTo>
                  <a:cubicBezTo>
                    <a:pt x="62" y="6049"/>
                    <a:pt x="1" y="6142"/>
                    <a:pt x="1" y="6235"/>
                  </a:cubicBezTo>
                  <a:lnTo>
                    <a:pt x="1" y="14259"/>
                  </a:lnTo>
                  <a:cubicBezTo>
                    <a:pt x="1" y="14413"/>
                    <a:pt x="124" y="14536"/>
                    <a:pt x="278" y="14536"/>
                  </a:cubicBezTo>
                  <a:lnTo>
                    <a:pt x="5988" y="14536"/>
                  </a:lnTo>
                  <a:cubicBezTo>
                    <a:pt x="6142" y="14536"/>
                    <a:pt x="6266" y="14413"/>
                    <a:pt x="6266" y="14259"/>
                  </a:cubicBezTo>
                  <a:cubicBezTo>
                    <a:pt x="6266" y="14118"/>
                    <a:pt x="6163" y="13977"/>
                    <a:pt x="6028" y="13977"/>
                  </a:cubicBezTo>
                  <a:cubicBezTo>
                    <a:pt x="6015" y="13977"/>
                    <a:pt x="6001" y="13978"/>
                    <a:pt x="5988" y="13981"/>
                  </a:cubicBezTo>
                  <a:lnTo>
                    <a:pt x="587" y="13981"/>
                  </a:lnTo>
                  <a:lnTo>
                    <a:pt x="587" y="6790"/>
                  </a:lnTo>
                  <a:lnTo>
                    <a:pt x="5093" y="10092"/>
                  </a:lnTo>
                  <a:lnTo>
                    <a:pt x="2562" y="11975"/>
                  </a:lnTo>
                  <a:cubicBezTo>
                    <a:pt x="2356" y="12181"/>
                    <a:pt x="2538" y="12474"/>
                    <a:pt x="2784" y="12474"/>
                  </a:cubicBezTo>
                  <a:cubicBezTo>
                    <a:pt x="2832" y="12474"/>
                    <a:pt x="2882" y="12463"/>
                    <a:pt x="2933" y="12438"/>
                  </a:cubicBezTo>
                  <a:lnTo>
                    <a:pt x="5556" y="10432"/>
                  </a:lnTo>
                  <a:lnTo>
                    <a:pt x="7099" y="11605"/>
                  </a:lnTo>
                  <a:cubicBezTo>
                    <a:pt x="7161" y="11635"/>
                    <a:pt x="7222" y="11666"/>
                    <a:pt x="7284" y="11666"/>
                  </a:cubicBezTo>
                  <a:cubicBezTo>
                    <a:pt x="7346" y="11666"/>
                    <a:pt x="7408" y="11635"/>
                    <a:pt x="7438" y="11605"/>
                  </a:cubicBezTo>
                  <a:lnTo>
                    <a:pt x="8982" y="10432"/>
                  </a:lnTo>
                  <a:lnTo>
                    <a:pt x="11636" y="12438"/>
                  </a:lnTo>
                  <a:cubicBezTo>
                    <a:pt x="11698" y="12494"/>
                    <a:pt x="11764" y="12517"/>
                    <a:pt x="11826" y="12517"/>
                  </a:cubicBezTo>
                  <a:cubicBezTo>
                    <a:pt x="12074" y="12517"/>
                    <a:pt x="12271" y="12148"/>
                    <a:pt x="11975" y="11975"/>
                  </a:cubicBezTo>
                  <a:lnTo>
                    <a:pt x="9475" y="10092"/>
                  </a:lnTo>
                  <a:lnTo>
                    <a:pt x="13981" y="6790"/>
                  </a:lnTo>
                  <a:lnTo>
                    <a:pt x="13981" y="13981"/>
                  </a:ln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5" y="13977"/>
                    <a:pt x="8272" y="14118"/>
                    <a:pt x="8272" y="14259"/>
                  </a:cubicBezTo>
                  <a:cubicBezTo>
                    <a:pt x="8272" y="14413"/>
                    <a:pt x="8395" y="14536"/>
                    <a:pt x="8549" y="14536"/>
                  </a:cubicBezTo>
                  <a:lnTo>
                    <a:pt x="14259" y="14536"/>
                  </a:lnTo>
                  <a:cubicBezTo>
                    <a:pt x="14413" y="14536"/>
                    <a:pt x="14537" y="14413"/>
                    <a:pt x="14537" y="14259"/>
                  </a:cubicBezTo>
                  <a:lnTo>
                    <a:pt x="14537" y="6235"/>
                  </a:lnTo>
                  <a:cubicBezTo>
                    <a:pt x="14537" y="6142"/>
                    <a:pt x="14475" y="6049"/>
                    <a:pt x="14382" y="5988"/>
                  </a:cubicBezTo>
                  <a:lnTo>
                    <a:pt x="12654" y="5031"/>
                  </a:lnTo>
                  <a:lnTo>
                    <a:pt x="12654" y="865"/>
                  </a:lnTo>
                  <a:cubicBezTo>
                    <a:pt x="12654" y="371"/>
                    <a:pt x="12284" y="1"/>
                    <a:pt x="118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8" name="Google Shape;13628;p26"/>
            <p:cNvSpPr/>
            <p:nvPr/>
          </p:nvSpPr>
          <p:spPr>
            <a:xfrm>
              <a:off x="7834075" y="2656250"/>
              <a:ext cx="145075" cy="13925"/>
            </a:xfrm>
            <a:custGeom>
              <a:avLst/>
              <a:gdLst/>
              <a:ahLst/>
              <a:cxnLst/>
              <a:rect l="l" t="t" r="r" b="b"/>
              <a:pathLst>
                <a:path w="5803" h="557" extrusionOk="0">
                  <a:moveTo>
                    <a:pt x="340" y="1"/>
                  </a:moveTo>
                  <a:cubicBezTo>
                    <a:pt x="0" y="32"/>
                    <a:pt x="0" y="526"/>
                    <a:pt x="340" y="557"/>
                  </a:cubicBezTo>
                  <a:lnTo>
                    <a:pt x="5463" y="557"/>
                  </a:lnTo>
                  <a:cubicBezTo>
                    <a:pt x="5802" y="526"/>
                    <a:pt x="5802" y="32"/>
                    <a:pt x="54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29" name="Google Shape;13629;p26"/>
            <p:cNvSpPr/>
            <p:nvPr/>
          </p:nvSpPr>
          <p:spPr>
            <a:xfrm>
              <a:off x="7810400" y="2613725"/>
              <a:ext cx="191625" cy="14050"/>
            </a:xfrm>
            <a:custGeom>
              <a:avLst/>
              <a:gdLst/>
              <a:ahLst/>
              <a:cxnLst/>
              <a:rect l="l" t="t" r="r" b="b"/>
              <a:pathLst>
                <a:path w="7665" h="562" extrusionOk="0">
                  <a:moveTo>
                    <a:pt x="366" y="0"/>
                  </a:moveTo>
                  <a:cubicBezTo>
                    <a:pt x="0" y="0"/>
                    <a:pt x="9" y="561"/>
                    <a:pt x="393" y="561"/>
                  </a:cubicBezTo>
                  <a:cubicBezTo>
                    <a:pt x="403" y="561"/>
                    <a:pt x="412" y="561"/>
                    <a:pt x="422" y="560"/>
                  </a:cubicBezTo>
                  <a:lnTo>
                    <a:pt x="7243" y="560"/>
                  </a:lnTo>
                  <a:cubicBezTo>
                    <a:pt x="7253" y="561"/>
                    <a:pt x="7263" y="561"/>
                    <a:pt x="7272" y="561"/>
                  </a:cubicBezTo>
                  <a:cubicBezTo>
                    <a:pt x="7656" y="561"/>
                    <a:pt x="7665" y="0"/>
                    <a:pt x="7299" y="0"/>
                  </a:cubicBezTo>
                  <a:cubicBezTo>
                    <a:pt x="7281" y="0"/>
                    <a:pt x="7263" y="2"/>
                    <a:pt x="7243" y="5"/>
                  </a:cubicBezTo>
                  <a:lnTo>
                    <a:pt x="422" y="5"/>
                  </a:lnTo>
                  <a:cubicBezTo>
                    <a:pt x="403" y="2"/>
                    <a:pt x="384" y="0"/>
                    <a:pt x="3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0" name="Google Shape;13630;p26"/>
            <p:cNvSpPr/>
            <p:nvPr/>
          </p:nvSpPr>
          <p:spPr>
            <a:xfrm>
              <a:off x="7810400" y="2570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2" y="588"/>
                    <a:pt x="422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2" y="589"/>
                  </a:cubicBezTo>
                  <a:cubicBezTo>
                    <a:pt x="7665" y="589"/>
                    <a:pt x="7665" y="0"/>
                    <a:pt x="7272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2" y="1"/>
                  </a:lnTo>
                  <a:cubicBezTo>
                    <a:pt x="412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1" name="Google Shape;13631;p26"/>
            <p:cNvSpPr/>
            <p:nvPr/>
          </p:nvSpPr>
          <p:spPr>
            <a:xfrm>
              <a:off x="7874625" y="2698600"/>
              <a:ext cx="63175" cy="14100"/>
            </a:xfrm>
            <a:custGeom>
              <a:avLst/>
              <a:gdLst/>
              <a:ahLst/>
              <a:cxnLst/>
              <a:rect l="l" t="t" r="r" b="b"/>
              <a:pathLst>
                <a:path w="2527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112" y="560"/>
                  </a:lnTo>
                  <a:cubicBezTo>
                    <a:pt x="2131" y="563"/>
                    <a:pt x="2149" y="564"/>
                    <a:pt x="2166" y="564"/>
                  </a:cubicBezTo>
                  <a:cubicBezTo>
                    <a:pt x="2526" y="564"/>
                    <a:pt x="2526" y="0"/>
                    <a:pt x="2166" y="0"/>
                  </a:cubicBezTo>
                  <a:cubicBezTo>
                    <a:pt x="2149" y="0"/>
                    <a:pt x="2131" y="2"/>
                    <a:pt x="2112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2" name="Google Shape;13632;p26"/>
            <p:cNvSpPr/>
            <p:nvPr/>
          </p:nvSpPr>
          <p:spPr>
            <a:xfrm>
              <a:off x="7896200" y="2835100"/>
              <a:ext cx="18125" cy="15350"/>
            </a:xfrm>
            <a:custGeom>
              <a:avLst/>
              <a:gdLst/>
              <a:ahLst/>
              <a:cxnLst/>
              <a:rect l="l" t="t" r="r" b="b"/>
              <a:pathLst>
                <a:path w="725" h="614" extrusionOk="0">
                  <a:moveTo>
                    <a:pt x="408" y="1"/>
                  </a:moveTo>
                  <a:cubicBezTo>
                    <a:pt x="293" y="1"/>
                    <a:pt x="183" y="80"/>
                    <a:pt x="138" y="192"/>
                  </a:cubicBezTo>
                  <a:cubicBezTo>
                    <a:pt x="1" y="428"/>
                    <a:pt x="201" y="614"/>
                    <a:pt x="397" y="614"/>
                  </a:cubicBezTo>
                  <a:cubicBezTo>
                    <a:pt x="508" y="614"/>
                    <a:pt x="618" y="554"/>
                    <a:pt x="663" y="408"/>
                  </a:cubicBezTo>
                  <a:cubicBezTo>
                    <a:pt x="725" y="254"/>
                    <a:pt x="663" y="69"/>
                    <a:pt x="509" y="7"/>
                  </a:cubicBezTo>
                  <a:lnTo>
                    <a:pt x="509" y="7"/>
                  </a:lnTo>
                  <a:lnTo>
                    <a:pt x="540" y="38"/>
                  </a:lnTo>
                  <a:cubicBezTo>
                    <a:pt x="497" y="12"/>
                    <a:pt x="452" y="1"/>
                    <a:pt x="4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3" name="Google Shape;13633;p26"/>
          <p:cNvGrpSpPr/>
          <p:nvPr/>
        </p:nvGrpSpPr>
        <p:grpSpPr>
          <a:xfrm>
            <a:off x="6957013" y="2328869"/>
            <a:ext cx="363425" cy="364000"/>
            <a:chOff x="6979200" y="2485750"/>
            <a:chExt cx="363425" cy="364000"/>
          </a:xfrm>
        </p:grpSpPr>
        <p:sp>
          <p:nvSpPr>
            <p:cNvPr id="13634" name="Google Shape;13634;p26"/>
            <p:cNvSpPr/>
            <p:nvPr/>
          </p:nvSpPr>
          <p:spPr>
            <a:xfrm>
              <a:off x="7221450" y="2835850"/>
              <a:ext cx="15475" cy="13900"/>
            </a:xfrm>
            <a:custGeom>
              <a:avLst/>
              <a:gdLst/>
              <a:ahLst/>
              <a:cxnLst/>
              <a:rect l="l" t="t" r="r" b="b"/>
              <a:pathLst>
                <a:path w="619" h="556" extrusionOk="0">
                  <a:moveTo>
                    <a:pt x="309" y="0"/>
                  </a:moveTo>
                  <a:cubicBezTo>
                    <a:pt x="178" y="0"/>
                    <a:pt x="47" y="85"/>
                    <a:pt x="32" y="255"/>
                  </a:cubicBezTo>
                  <a:cubicBezTo>
                    <a:pt x="1" y="455"/>
                    <a:pt x="155" y="556"/>
                    <a:pt x="309" y="556"/>
                  </a:cubicBezTo>
                  <a:cubicBezTo>
                    <a:pt x="464" y="556"/>
                    <a:pt x="618" y="455"/>
                    <a:pt x="587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5" name="Google Shape;13635;p26"/>
            <p:cNvSpPr/>
            <p:nvPr/>
          </p:nvSpPr>
          <p:spPr>
            <a:xfrm>
              <a:off x="697920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420" y="556"/>
                  </a:moveTo>
                  <a:cubicBezTo>
                    <a:pt x="1574" y="556"/>
                    <a:pt x="1698" y="710"/>
                    <a:pt x="1698" y="865"/>
                  </a:cubicBezTo>
                  <a:lnTo>
                    <a:pt x="1698" y="3118"/>
                  </a:lnTo>
                  <a:cubicBezTo>
                    <a:pt x="1698" y="3272"/>
                    <a:pt x="1574" y="3395"/>
                    <a:pt x="1420" y="3395"/>
                  </a:cubicBezTo>
                  <a:lnTo>
                    <a:pt x="864" y="3395"/>
                  </a:lnTo>
                  <a:cubicBezTo>
                    <a:pt x="710" y="3395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64" y="556"/>
                  </a:cubicBezTo>
                  <a:close/>
                  <a:moveTo>
                    <a:pt x="10277" y="556"/>
                  </a:moveTo>
                  <a:cubicBezTo>
                    <a:pt x="10431" y="556"/>
                    <a:pt x="10555" y="710"/>
                    <a:pt x="10555" y="865"/>
                  </a:cubicBezTo>
                  <a:lnTo>
                    <a:pt x="10555" y="3118"/>
                  </a:lnTo>
                  <a:cubicBezTo>
                    <a:pt x="10555" y="3272"/>
                    <a:pt x="10431" y="3395"/>
                    <a:pt x="10277" y="3395"/>
                  </a:cubicBezTo>
                  <a:lnTo>
                    <a:pt x="9413" y="3395"/>
                  </a:lnTo>
                  <a:lnTo>
                    <a:pt x="9413" y="2840"/>
                  </a:lnTo>
                  <a:cubicBezTo>
                    <a:pt x="9413" y="2223"/>
                    <a:pt x="8919" y="1729"/>
                    <a:pt x="8302" y="1698"/>
                  </a:cubicBezTo>
                  <a:cubicBezTo>
                    <a:pt x="7685" y="1698"/>
                    <a:pt x="7160" y="2223"/>
                    <a:pt x="7160" y="2840"/>
                  </a:cubicBezTo>
                  <a:lnTo>
                    <a:pt x="7160" y="3426"/>
                  </a:lnTo>
                  <a:lnTo>
                    <a:pt x="6296" y="3426"/>
                  </a:lnTo>
                  <a:cubicBezTo>
                    <a:pt x="6142" y="3426"/>
                    <a:pt x="6018" y="3272"/>
                    <a:pt x="6018" y="3118"/>
                  </a:cubicBezTo>
                  <a:lnTo>
                    <a:pt x="6018" y="865"/>
                  </a:lnTo>
                  <a:cubicBezTo>
                    <a:pt x="6018" y="710"/>
                    <a:pt x="6142" y="556"/>
                    <a:pt x="6296" y="556"/>
                  </a:cubicBezTo>
                  <a:close/>
                  <a:moveTo>
                    <a:pt x="1420" y="5833"/>
                  </a:moveTo>
                  <a:cubicBezTo>
                    <a:pt x="1574" y="5833"/>
                    <a:pt x="1698" y="5988"/>
                    <a:pt x="1698" y="6142"/>
                  </a:cubicBezTo>
                  <a:lnTo>
                    <a:pt x="1698" y="8395"/>
                  </a:lnTo>
                  <a:cubicBezTo>
                    <a:pt x="1698" y="8549"/>
                    <a:pt x="1574" y="8673"/>
                    <a:pt x="1420" y="8673"/>
                  </a:cubicBezTo>
                  <a:lnTo>
                    <a:pt x="864" y="8673"/>
                  </a:lnTo>
                  <a:cubicBezTo>
                    <a:pt x="710" y="8673"/>
                    <a:pt x="587" y="8549"/>
                    <a:pt x="587" y="8395"/>
                  </a:cubicBezTo>
                  <a:lnTo>
                    <a:pt x="587" y="6142"/>
                  </a:lnTo>
                  <a:cubicBezTo>
                    <a:pt x="587" y="5988"/>
                    <a:pt x="710" y="5833"/>
                    <a:pt x="864" y="5833"/>
                  </a:cubicBezTo>
                  <a:close/>
                  <a:moveTo>
                    <a:pt x="1459" y="11138"/>
                  </a:moveTo>
                  <a:cubicBezTo>
                    <a:pt x="1595" y="11138"/>
                    <a:pt x="1698" y="11279"/>
                    <a:pt x="1698" y="11419"/>
                  </a:cubicBezTo>
                  <a:lnTo>
                    <a:pt x="1698" y="13672"/>
                  </a:lnTo>
                  <a:cubicBezTo>
                    <a:pt x="1698" y="13827"/>
                    <a:pt x="1574" y="13981"/>
                    <a:pt x="1420" y="13981"/>
                  </a:cubicBezTo>
                  <a:lnTo>
                    <a:pt x="864" y="13981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11419"/>
                  </a:lnTo>
                  <a:cubicBezTo>
                    <a:pt x="587" y="11265"/>
                    <a:pt x="710" y="11142"/>
                    <a:pt x="864" y="11142"/>
                  </a:cubicBezTo>
                  <a:lnTo>
                    <a:pt x="1420" y="11142"/>
                  </a:lnTo>
                  <a:cubicBezTo>
                    <a:pt x="1433" y="11139"/>
                    <a:pt x="1446" y="11138"/>
                    <a:pt x="1459" y="11138"/>
                  </a:cubicBez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401" y="3982"/>
                    <a:pt x="864" y="3982"/>
                  </a:cubicBezTo>
                  <a:lnTo>
                    <a:pt x="1420" y="3982"/>
                  </a:lnTo>
                  <a:cubicBezTo>
                    <a:pt x="1883" y="3982"/>
                    <a:pt x="2284" y="3581"/>
                    <a:pt x="2284" y="3118"/>
                  </a:cubicBezTo>
                  <a:lnTo>
                    <a:pt x="2284" y="2284"/>
                  </a:lnTo>
                  <a:lnTo>
                    <a:pt x="3580" y="2284"/>
                  </a:lnTo>
                  <a:lnTo>
                    <a:pt x="3580" y="6975"/>
                  </a:lnTo>
                  <a:lnTo>
                    <a:pt x="2284" y="6975"/>
                  </a:lnTo>
                  <a:lnTo>
                    <a:pt x="2284" y="6142"/>
                  </a:lnTo>
                  <a:cubicBezTo>
                    <a:pt x="2284" y="5648"/>
                    <a:pt x="1883" y="5278"/>
                    <a:pt x="1420" y="5278"/>
                  </a:cubicBezTo>
                  <a:lnTo>
                    <a:pt x="864" y="5278"/>
                  </a:lnTo>
                  <a:cubicBezTo>
                    <a:pt x="401" y="5278"/>
                    <a:pt x="0" y="5648"/>
                    <a:pt x="0" y="6142"/>
                  </a:cubicBezTo>
                  <a:lnTo>
                    <a:pt x="0" y="8395"/>
                  </a:lnTo>
                  <a:cubicBezTo>
                    <a:pt x="0" y="8858"/>
                    <a:pt x="401" y="9259"/>
                    <a:pt x="864" y="9259"/>
                  </a:cubicBezTo>
                  <a:lnTo>
                    <a:pt x="1420" y="9259"/>
                  </a:lnTo>
                  <a:cubicBezTo>
                    <a:pt x="1883" y="9259"/>
                    <a:pt x="2284" y="8858"/>
                    <a:pt x="2284" y="8395"/>
                  </a:cubicBezTo>
                  <a:lnTo>
                    <a:pt x="2284" y="7562"/>
                  </a:lnTo>
                  <a:lnTo>
                    <a:pt x="3580" y="7562"/>
                  </a:lnTo>
                  <a:lnTo>
                    <a:pt x="3580" y="12253"/>
                  </a:lnTo>
                  <a:lnTo>
                    <a:pt x="2284" y="12253"/>
                  </a:lnTo>
                  <a:lnTo>
                    <a:pt x="2284" y="11419"/>
                  </a:lnTo>
                  <a:cubicBezTo>
                    <a:pt x="2284" y="10926"/>
                    <a:pt x="1883" y="10555"/>
                    <a:pt x="1420" y="10555"/>
                  </a:cubicBezTo>
                  <a:lnTo>
                    <a:pt x="864" y="10555"/>
                  </a:lnTo>
                  <a:cubicBezTo>
                    <a:pt x="401" y="10555"/>
                    <a:pt x="0" y="10926"/>
                    <a:pt x="0" y="11419"/>
                  </a:cubicBezTo>
                  <a:lnTo>
                    <a:pt x="0" y="13672"/>
                  </a:lnTo>
                  <a:cubicBezTo>
                    <a:pt x="0" y="14135"/>
                    <a:pt x="401" y="14536"/>
                    <a:pt x="864" y="14536"/>
                  </a:cubicBezTo>
                  <a:lnTo>
                    <a:pt x="1420" y="14536"/>
                  </a:lnTo>
                  <a:cubicBezTo>
                    <a:pt x="1883" y="14536"/>
                    <a:pt x="2284" y="14166"/>
                    <a:pt x="2284" y="13672"/>
                  </a:cubicBezTo>
                  <a:lnTo>
                    <a:pt x="2284" y="12839"/>
                  </a:lnTo>
                  <a:lnTo>
                    <a:pt x="3858" y="12839"/>
                  </a:lnTo>
                  <a:cubicBezTo>
                    <a:pt x="4012" y="12839"/>
                    <a:pt x="4136" y="12716"/>
                    <a:pt x="4167" y="12561"/>
                  </a:cubicBezTo>
                  <a:lnTo>
                    <a:pt x="4167" y="2284"/>
                  </a:lnTo>
                  <a:lnTo>
                    <a:pt x="5463" y="2284"/>
                  </a:lnTo>
                  <a:lnTo>
                    <a:pt x="5463" y="3118"/>
                  </a:lnTo>
                  <a:cubicBezTo>
                    <a:pt x="5463" y="3581"/>
                    <a:pt x="5833" y="3982"/>
                    <a:pt x="6296" y="3982"/>
                  </a:cubicBezTo>
                  <a:lnTo>
                    <a:pt x="7160" y="3982"/>
                  </a:lnTo>
                  <a:lnTo>
                    <a:pt x="7160" y="7839"/>
                  </a:lnTo>
                  <a:lnTo>
                    <a:pt x="6574" y="7839"/>
                  </a:lnTo>
                  <a:cubicBezTo>
                    <a:pt x="5957" y="7839"/>
                    <a:pt x="5432" y="8364"/>
                    <a:pt x="5432" y="8981"/>
                  </a:cubicBezTo>
                  <a:lnTo>
                    <a:pt x="5432" y="10000"/>
                  </a:lnTo>
                  <a:cubicBezTo>
                    <a:pt x="5463" y="12006"/>
                    <a:pt x="6759" y="13734"/>
                    <a:pt x="8641" y="14320"/>
                  </a:cubicBezTo>
                  <a:cubicBezTo>
                    <a:pt x="8674" y="14334"/>
                    <a:pt x="8707" y="14340"/>
                    <a:pt x="8740" y="14340"/>
                  </a:cubicBezTo>
                  <a:cubicBezTo>
                    <a:pt x="8858" y="14340"/>
                    <a:pt x="8963" y="14257"/>
                    <a:pt x="9012" y="14135"/>
                  </a:cubicBezTo>
                  <a:cubicBezTo>
                    <a:pt x="9043" y="13981"/>
                    <a:pt x="8981" y="13827"/>
                    <a:pt x="8827" y="13796"/>
                  </a:cubicBezTo>
                  <a:cubicBezTo>
                    <a:pt x="7160" y="13271"/>
                    <a:pt x="6018" y="11728"/>
                    <a:pt x="6018" y="10000"/>
                  </a:cubicBezTo>
                  <a:lnTo>
                    <a:pt x="6018" y="8981"/>
                  </a:lnTo>
                  <a:cubicBezTo>
                    <a:pt x="6018" y="8642"/>
                    <a:pt x="6265" y="8395"/>
                    <a:pt x="6574" y="8395"/>
                  </a:cubicBezTo>
                  <a:lnTo>
                    <a:pt x="7160" y="8395"/>
                  </a:lnTo>
                  <a:lnTo>
                    <a:pt x="7160" y="10000"/>
                  </a:lnTo>
                  <a:cubicBezTo>
                    <a:pt x="7160" y="10154"/>
                    <a:pt x="7284" y="10278"/>
                    <a:pt x="7438" y="10278"/>
                  </a:cubicBezTo>
                  <a:cubicBezTo>
                    <a:pt x="7592" y="10278"/>
                    <a:pt x="7716" y="10154"/>
                    <a:pt x="7716" y="10000"/>
                  </a:cubicBezTo>
                  <a:lnTo>
                    <a:pt x="7716" y="2840"/>
                  </a:lnTo>
                  <a:cubicBezTo>
                    <a:pt x="7716" y="2469"/>
                    <a:pt x="8001" y="2284"/>
                    <a:pt x="8287" y="2284"/>
                  </a:cubicBezTo>
                  <a:cubicBezTo>
                    <a:pt x="8572" y="2284"/>
                    <a:pt x="8858" y="2469"/>
                    <a:pt x="8858" y="2840"/>
                  </a:cubicBezTo>
                  <a:lnTo>
                    <a:pt x="8858" y="8117"/>
                  </a:lnTo>
                  <a:cubicBezTo>
                    <a:pt x="8827" y="8333"/>
                    <a:pt x="8981" y="8441"/>
                    <a:pt x="9135" y="8441"/>
                  </a:cubicBezTo>
                  <a:cubicBezTo>
                    <a:pt x="9290" y="8441"/>
                    <a:pt x="9444" y="8333"/>
                    <a:pt x="9413" y="8117"/>
                  </a:cubicBezTo>
                  <a:lnTo>
                    <a:pt x="9413" y="6698"/>
                  </a:lnTo>
                  <a:cubicBezTo>
                    <a:pt x="9413" y="6327"/>
                    <a:pt x="9699" y="6142"/>
                    <a:pt x="9984" y="6142"/>
                  </a:cubicBezTo>
                  <a:cubicBezTo>
                    <a:pt x="10269" y="6142"/>
                    <a:pt x="10555" y="6327"/>
                    <a:pt x="10555" y="6698"/>
                  </a:cubicBezTo>
                  <a:lnTo>
                    <a:pt x="10555" y="8117"/>
                  </a:lnTo>
                  <a:cubicBezTo>
                    <a:pt x="10555" y="8272"/>
                    <a:pt x="10678" y="8395"/>
                    <a:pt x="10833" y="8395"/>
                  </a:cubicBezTo>
                  <a:cubicBezTo>
                    <a:pt x="10987" y="8395"/>
                    <a:pt x="11110" y="8272"/>
                    <a:pt x="11110" y="8117"/>
                  </a:cubicBezTo>
                  <a:lnTo>
                    <a:pt x="11110" y="7284"/>
                  </a:lnTo>
                  <a:cubicBezTo>
                    <a:pt x="11141" y="6929"/>
                    <a:pt x="11411" y="6752"/>
                    <a:pt x="11681" y="6752"/>
                  </a:cubicBezTo>
                  <a:cubicBezTo>
                    <a:pt x="11951" y="6752"/>
                    <a:pt x="12221" y="6929"/>
                    <a:pt x="12252" y="7284"/>
                  </a:cubicBezTo>
                  <a:lnTo>
                    <a:pt x="12252" y="8117"/>
                  </a:lnTo>
                  <a:cubicBezTo>
                    <a:pt x="12221" y="8333"/>
                    <a:pt x="12376" y="8441"/>
                    <a:pt x="12530" y="8441"/>
                  </a:cubicBezTo>
                  <a:cubicBezTo>
                    <a:pt x="12684" y="8441"/>
                    <a:pt x="12839" y="8333"/>
                    <a:pt x="12808" y="8117"/>
                  </a:cubicBezTo>
                  <a:lnTo>
                    <a:pt x="12808" y="7839"/>
                  </a:lnTo>
                  <a:cubicBezTo>
                    <a:pt x="12808" y="7454"/>
                    <a:pt x="13093" y="7261"/>
                    <a:pt x="13379" y="7261"/>
                  </a:cubicBezTo>
                  <a:cubicBezTo>
                    <a:pt x="13664" y="7261"/>
                    <a:pt x="13950" y="7454"/>
                    <a:pt x="13950" y="7839"/>
                  </a:cubicBezTo>
                  <a:lnTo>
                    <a:pt x="13950" y="10000"/>
                  </a:lnTo>
                  <a:cubicBezTo>
                    <a:pt x="13950" y="11728"/>
                    <a:pt x="12808" y="13271"/>
                    <a:pt x="11172" y="13796"/>
                  </a:cubicBezTo>
                  <a:cubicBezTo>
                    <a:pt x="10788" y="13851"/>
                    <a:pt x="10916" y="14345"/>
                    <a:pt x="11210" y="14345"/>
                  </a:cubicBezTo>
                  <a:cubicBezTo>
                    <a:pt x="11247" y="14345"/>
                    <a:pt x="11286" y="14337"/>
                    <a:pt x="11326" y="14320"/>
                  </a:cubicBezTo>
                  <a:cubicBezTo>
                    <a:pt x="13240" y="13734"/>
                    <a:pt x="14536" y="11975"/>
                    <a:pt x="14536" y="10000"/>
                  </a:cubicBezTo>
                  <a:lnTo>
                    <a:pt x="14536" y="7839"/>
                  </a:lnTo>
                  <a:cubicBezTo>
                    <a:pt x="14536" y="7191"/>
                    <a:pt x="14011" y="6698"/>
                    <a:pt x="13394" y="6698"/>
                  </a:cubicBezTo>
                  <a:cubicBezTo>
                    <a:pt x="13178" y="6698"/>
                    <a:pt x="12962" y="6759"/>
                    <a:pt x="12777" y="6883"/>
                  </a:cubicBezTo>
                  <a:cubicBezTo>
                    <a:pt x="12623" y="6420"/>
                    <a:pt x="12191" y="6111"/>
                    <a:pt x="11697" y="6111"/>
                  </a:cubicBezTo>
                  <a:cubicBezTo>
                    <a:pt x="11481" y="6111"/>
                    <a:pt x="11265" y="6173"/>
                    <a:pt x="11080" y="6327"/>
                  </a:cubicBezTo>
                  <a:cubicBezTo>
                    <a:pt x="10894" y="5864"/>
                    <a:pt x="10493" y="5556"/>
                    <a:pt x="9999" y="5556"/>
                  </a:cubicBezTo>
                  <a:cubicBezTo>
                    <a:pt x="9962" y="5550"/>
                    <a:pt x="9926" y="5548"/>
                    <a:pt x="9891" y="5548"/>
                  </a:cubicBezTo>
                  <a:cubicBezTo>
                    <a:pt x="9721" y="5548"/>
                    <a:pt x="9572" y="5608"/>
                    <a:pt x="9444" y="5710"/>
                  </a:cubicBezTo>
                  <a:lnTo>
                    <a:pt x="9444" y="3982"/>
                  </a:lnTo>
                  <a:lnTo>
                    <a:pt x="10277" y="3982"/>
                  </a:lnTo>
                  <a:cubicBezTo>
                    <a:pt x="10740" y="3982"/>
                    <a:pt x="11141" y="3581"/>
                    <a:pt x="11141" y="3118"/>
                  </a:cubicBezTo>
                  <a:lnTo>
                    <a:pt x="11141" y="865"/>
                  </a:lnTo>
                  <a:cubicBezTo>
                    <a:pt x="11141" y="371"/>
                    <a:pt x="10740" y="1"/>
                    <a:pt x="10277" y="1"/>
                  </a:cubicBezTo>
                  <a:lnTo>
                    <a:pt x="6296" y="1"/>
                  </a:lnTo>
                  <a:cubicBezTo>
                    <a:pt x="5833" y="1"/>
                    <a:pt x="5463" y="371"/>
                    <a:pt x="5463" y="865"/>
                  </a:cubicBezTo>
                  <a:lnTo>
                    <a:pt x="5463" y="1698"/>
                  </a:lnTo>
                  <a:lnTo>
                    <a:pt x="2284" y="1698"/>
                  </a:lnTo>
                  <a:lnTo>
                    <a:pt x="2284" y="865"/>
                  </a:lnTo>
                  <a:cubicBezTo>
                    <a:pt x="2284" y="371"/>
                    <a:pt x="1883" y="1"/>
                    <a:pt x="14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36" name="Google Shape;13636;p26"/>
          <p:cNvGrpSpPr/>
          <p:nvPr/>
        </p:nvGrpSpPr>
        <p:grpSpPr>
          <a:xfrm>
            <a:off x="6229569" y="2329156"/>
            <a:ext cx="363425" cy="363425"/>
            <a:chOff x="6243125" y="2485750"/>
            <a:chExt cx="363425" cy="363425"/>
          </a:xfrm>
        </p:grpSpPr>
        <p:sp>
          <p:nvSpPr>
            <p:cNvPr id="13637" name="Google Shape;13637;p26"/>
            <p:cNvSpPr/>
            <p:nvPr/>
          </p:nvSpPr>
          <p:spPr>
            <a:xfrm>
              <a:off x="6243125" y="2681725"/>
              <a:ext cx="363425" cy="167450"/>
            </a:xfrm>
            <a:custGeom>
              <a:avLst/>
              <a:gdLst/>
              <a:ahLst/>
              <a:cxnLst/>
              <a:rect l="l" t="t" r="r" b="b"/>
              <a:pathLst>
                <a:path w="14537" h="6698" extrusionOk="0">
                  <a:moveTo>
                    <a:pt x="3550" y="988"/>
                  </a:moveTo>
                  <a:lnTo>
                    <a:pt x="4692" y="2130"/>
                  </a:lnTo>
                  <a:lnTo>
                    <a:pt x="3550" y="2130"/>
                  </a:lnTo>
                  <a:lnTo>
                    <a:pt x="3550" y="988"/>
                  </a:lnTo>
                  <a:close/>
                  <a:moveTo>
                    <a:pt x="12407" y="988"/>
                  </a:moveTo>
                  <a:lnTo>
                    <a:pt x="13549" y="2130"/>
                  </a:lnTo>
                  <a:lnTo>
                    <a:pt x="12407" y="2130"/>
                  </a:lnTo>
                  <a:lnTo>
                    <a:pt x="12407" y="988"/>
                  </a:lnTo>
                  <a:close/>
                  <a:moveTo>
                    <a:pt x="2964" y="556"/>
                  </a:moveTo>
                  <a:lnTo>
                    <a:pt x="2964" y="2408"/>
                  </a:lnTo>
                  <a:cubicBezTo>
                    <a:pt x="2964" y="2562"/>
                    <a:pt x="3087" y="2685"/>
                    <a:pt x="3241" y="2685"/>
                  </a:cubicBezTo>
                  <a:lnTo>
                    <a:pt x="5093" y="2685"/>
                  </a:lnTo>
                  <a:lnTo>
                    <a:pt x="5093" y="6142"/>
                  </a:lnTo>
                  <a:lnTo>
                    <a:pt x="556" y="6142"/>
                  </a:lnTo>
                  <a:lnTo>
                    <a:pt x="556" y="556"/>
                  </a:lnTo>
                  <a:close/>
                  <a:moveTo>
                    <a:pt x="11821" y="556"/>
                  </a:moveTo>
                  <a:lnTo>
                    <a:pt x="11821" y="2408"/>
                  </a:lnTo>
                  <a:cubicBezTo>
                    <a:pt x="11821" y="2562"/>
                    <a:pt x="11944" y="2685"/>
                    <a:pt x="12099" y="2685"/>
                  </a:cubicBezTo>
                  <a:lnTo>
                    <a:pt x="13951" y="2685"/>
                  </a:lnTo>
                  <a:lnTo>
                    <a:pt x="13951" y="6142"/>
                  </a:lnTo>
                  <a:lnTo>
                    <a:pt x="9414" y="6142"/>
                  </a:lnTo>
                  <a:lnTo>
                    <a:pt x="9414" y="556"/>
                  </a:lnTo>
                  <a:close/>
                  <a:moveTo>
                    <a:pt x="279" y="0"/>
                  </a:moveTo>
                  <a:cubicBezTo>
                    <a:pt x="124" y="0"/>
                    <a:pt x="1" y="124"/>
                    <a:pt x="1" y="278"/>
                  </a:cubicBezTo>
                  <a:lnTo>
                    <a:pt x="1" y="6420"/>
                  </a:lnTo>
                  <a:cubicBezTo>
                    <a:pt x="1" y="6574"/>
                    <a:pt x="124" y="6697"/>
                    <a:pt x="279" y="6697"/>
                  </a:cubicBezTo>
                  <a:lnTo>
                    <a:pt x="5371" y="6697"/>
                  </a:lnTo>
                  <a:cubicBezTo>
                    <a:pt x="5525" y="6697"/>
                    <a:pt x="5680" y="6574"/>
                    <a:pt x="5680" y="6420"/>
                  </a:cubicBezTo>
                  <a:lnTo>
                    <a:pt x="5680" y="4846"/>
                  </a:lnTo>
                  <a:lnTo>
                    <a:pt x="8858" y="4846"/>
                  </a:lnTo>
                  <a:lnTo>
                    <a:pt x="8858" y="6420"/>
                  </a:lnTo>
                  <a:cubicBezTo>
                    <a:pt x="8858" y="6574"/>
                    <a:pt x="8982" y="6697"/>
                    <a:pt x="9136" y="6697"/>
                  </a:cubicBezTo>
                  <a:lnTo>
                    <a:pt x="14228" y="6697"/>
                  </a:lnTo>
                  <a:cubicBezTo>
                    <a:pt x="14383" y="6697"/>
                    <a:pt x="14537" y="6574"/>
                    <a:pt x="14537" y="6420"/>
                  </a:cubicBezTo>
                  <a:lnTo>
                    <a:pt x="14537" y="2408"/>
                  </a:lnTo>
                  <a:cubicBezTo>
                    <a:pt x="14537" y="2346"/>
                    <a:pt x="14506" y="2253"/>
                    <a:pt x="14444" y="2222"/>
                  </a:cubicBezTo>
                  <a:lnTo>
                    <a:pt x="12315" y="93"/>
                  </a:lnTo>
                  <a:cubicBezTo>
                    <a:pt x="12253" y="31"/>
                    <a:pt x="12191" y="0"/>
                    <a:pt x="12099" y="0"/>
                  </a:cubicBezTo>
                  <a:lnTo>
                    <a:pt x="9136" y="0"/>
                  </a:lnTo>
                  <a:cubicBezTo>
                    <a:pt x="8982" y="0"/>
                    <a:pt x="8858" y="124"/>
                    <a:pt x="8858" y="278"/>
                  </a:cubicBezTo>
                  <a:lnTo>
                    <a:pt x="8858" y="4259"/>
                  </a:lnTo>
                  <a:lnTo>
                    <a:pt x="7531" y="4259"/>
                  </a:lnTo>
                  <a:lnTo>
                    <a:pt x="7531" y="2716"/>
                  </a:lnTo>
                  <a:cubicBezTo>
                    <a:pt x="7516" y="2547"/>
                    <a:pt x="7385" y="2462"/>
                    <a:pt x="7253" y="2462"/>
                  </a:cubicBezTo>
                  <a:cubicBezTo>
                    <a:pt x="7122" y="2462"/>
                    <a:pt x="6991" y="2547"/>
                    <a:pt x="6976" y="2716"/>
                  </a:cubicBezTo>
                  <a:lnTo>
                    <a:pt x="6976" y="4259"/>
                  </a:lnTo>
                  <a:lnTo>
                    <a:pt x="5680" y="4259"/>
                  </a:lnTo>
                  <a:lnTo>
                    <a:pt x="5680" y="2408"/>
                  </a:lnTo>
                  <a:cubicBezTo>
                    <a:pt x="5680" y="2346"/>
                    <a:pt x="5649" y="2253"/>
                    <a:pt x="5587" y="2222"/>
                  </a:cubicBezTo>
                  <a:lnTo>
                    <a:pt x="3457" y="93"/>
                  </a:lnTo>
                  <a:cubicBezTo>
                    <a:pt x="3396" y="31"/>
                    <a:pt x="3334" y="0"/>
                    <a:pt x="32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8" name="Google Shape;13638;p26"/>
            <p:cNvSpPr/>
            <p:nvPr/>
          </p:nvSpPr>
          <p:spPr>
            <a:xfrm>
              <a:off x="6417500" y="2710075"/>
              <a:ext cx="18400" cy="14175"/>
            </a:xfrm>
            <a:custGeom>
              <a:avLst/>
              <a:gdLst/>
              <a:ahLst/>
              <a:cxnLst/>
              <a:rect l="l" t="t" r="r" b="b"/>
              <a:pathLst>
                <a:path w="736" h="567" extrusionOk="0">
                  <a:moveTo>
                    <a:pt x="294" y="1"/>
                  </a:moveTo>
                  <a:cubicBezTo>
                    <a:pt x="224" y="1"/>
                    <a:pt x="155" y="24"/>
                    <a:pt x="93" y="70"/>
                  </a:cubicBezTo>
                  <a:cubicBezTo>
                    <a:pt x="1" y="193"/>
                    <a:pt x="1" y="348"/>
                    <a:pt x="93" y="471"/>
                  </a:cubicBezTo>
                  <a:cubicBezTo>
                    <a:pt x="127" y="539"/>
                    <a:pt x="180" y="566"/>
                    <a:pt x="239" y="566"/>
                  </a:cubicBezTo>
                  <a:cubicBezTo>
                    <a:pt x="449" y="566"/>
                    <a:pt x="736" y="215"/>
                    <a:pt x="495" y="70"/>
                  </a:cubicBezTo>
                  <a:cubicBezTo>
                    <a:pt x="433" y="24"/>
                    <a:pt x="363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39" name="Google Shape;13639;p26"/>
            <p:cNvSpPr/>
            <p:nvPr/>
          </p:nvSpPr>
          <p:spPr>
            <a:xfrm>
              <a:off x="6353475" y="2485750"/>
              <a:ext cx="141975" cy="207175"/>
            </a:xfrm>
            <a:custGeom>
              <a:avLst/>
              <a:gdLst/>
              <a:ahLst/>
              <a:cxnLst/>
              <a:rect l="l" t="t" r="r" b="b"/>
              <a:pathLst>
                <a:path w="5679" h="8287" extrusionOk="0">
                  <a:moveTo>
                    <a:pt x="3549" y="957"/>
                  </a:moveTo>
                  <a:lnTo>
                    <a:pt x="4722" y="2130"/>
                  </a:lnTo>
                  <a:lnTo>
                    <a:pt x="3549" y="2130"/>
                  </a:lnTo>
                  <a:lnTo>
                    <a:pt x="3549" y="957"/>
                  </a:lnTo>
                  <a:close/>
                  <a:moveTo>
                    <a:pt x="2994" y="587"/>
                  </a:moveTo>
                  <a:lnTo>
                    <a:pt x="2994" y="2439"/>
                  </a:lnTo>
                  <a:cubicBezTo>
                    <a:pt x="2994" y="2593"/>
                    <a:pt x="3117" y="2716"/>
                    <a:pt x="3272" y="2716"/>
                  </a:cubicBezTo>
                  <a:lnTo>
                    <a:pt x="5123" y="2716"/>
                  </a:lnTo>
                  <a:lnTo>
                    <a:pt x="5123" y="6142"/>
                  </a:lnTo>
                  <a:lnTo>
                    <a:pt x="587" y="6142"/>
                  </a:lnTo>
                  <a:lnTo>
                    <a:pt x="587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lnTo>
                    <a:pt x="0" y="6420"/>
                  </a:lnTo>
                  <a:cubicBezTo>
                    <a:pt x="0" y="6574"/>
                    <a:pt x="124" y="6698"/>
                    <a:pt x="278" y="6698"/>
                  </a:cubicBezTo>
                  <a:lnTo>
                    <a:pt x="2562" y="6698"/>
                  </a:lnTo>
                  <a:lnTo>
                    <a:pt x="2562" y="7963"/>
                  </a:lnTo>
                  <a:cubicBezTo>
                    <a:pt x="2531" y="8179"/>
                    <a:pt x="2685" y="8287"/>
                    <a:pt x="2839" y="8287"/>
                  </a:cubicBezTo>
                  <a:cubicBezTo>
                    <a:pt x="2994" y="8287"/>
                    <a:pt x="3148" y="8179"/>
                    <a:pt x="3117" y="7963"/>
                  </a:cubicBezTo>
                  <a:lnTo>
                    <a:pt x="3117" y="6698"/>
                  </a:lnTo>
                  <a:lnTo>
                    <a:pt x="5401" y="6698"/>
                  </a:lnTo>
                  <a:cubicBezTo>
                    <a:pt x="5555" y="6698"/>
                    <a:pt x="5679" y="6574"/>
                    <a:pt x="5679" y="6420"/>
                  </a:cubicBezTo>
                  <a:lnTo>
                    <a:pt x="5679" y="2408"/>
                  </a:lnTo>
                  <a:cubicBezTo>
                    <a:pt x="5679" y="2346"/>
                    <a:pt x="5648" y="2253"/>
                    <a:pt x="5586" y="2223"/>
                  </a:cubicBezTo>
                  <a:lnTo>
                    <a:pt x="3457" y="93"/>
                  </a:lnTo>
                  <a:cubicBezTo>
                    <a:pt x="3426" y="31"/>
                    <a:pt x="3333" y="1"/>
                    <a:pt x="32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0" name="Google Shape;13640;p26"/>
          <p:cNvGrpSpPr/>
          <p:nvPr/>
        </p:nvGrpSpPr>
        <p:grpSpPr>
          <a:xfrm>
            <a:off x="5464000" y="2329156"/>
            <a:ext cx="365375" cy="363425"/>
            <a:chOff x="5495100" y="2485750"/>
            <a:chExt cx="365375" cy="363425"/>
          </a:xfrm>
        </p:grpSpPr>
        <p:sp>
          <p:nvSpPr>
            <p:cNvPr id="13641" name="Google Shape;13641;p26"/>
            <p:cNvSpPr/>
            <p:nvPr/>
          </p:nvSpPr>
          <p:spPr>
            <a:xfrm>
              <a:off x="5579600" y="27920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2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2" name="Google Shape;13642;p26"/>
            <p:cNvSpPr/>
            <p:nvPr/>
          </p:nvSpPr>
          <p:spPr>
            <a:xfrm>
              <a:off x="5496275" y="2485750"/>
              <a:ext cx="364200" cy="363425"/>
            </a:xfrm>
            <a:custGeom>
              <a:avLst/>
              <a:gdLst/>
              <a:ahLst/>
              <a:cxnLst/>
              <a:rect l="l" t="t" r="r" b="b"/>
              <a:pathLst>
                <a:path w="14568" h="14537" extrusionOk="0">
                  <a:moveTo>
                    <a:pt x="4028" y="5817"/>
                  </a:moveTo>
                  <a:cubicBezTo>
                    <a:pt x="4158" y="5817"/>
                    <a:pt x="4293" y="5867"/>
                    <a:pt x="4414" y="5988"/>
                  </a:cubicBezTo>
                  <a:lnTo>
                    <a:pt x="8025" y="9599"/>
                  </a:lnTo>
                  <a:cubicBezTo>
                    <a:pt x="8066" y="9667"/>
                    <a:pt x="8123" y="9694"/>
                    <a:pt x="8184" y="9694"/>
                  </a:cubicBezTo>
                  <a:cubicBezTo>
                    <a:pt x="8401" y="9694"/>
                    <a:pt x="8667" y="9349"/>
                    <a:pt x="8426" y="9228"/>
                  </a:cubicBezTo>
                  <a:lnTo>
                    <a:pt x="7840" y="8611"/>
                  </a:lnTo>
                  <a:cubicBezTo>
                    <a:pt x="7416" y="8188"/>
                    <a:pt x="7781" y="7621"/>
                    <a:pt x="8225" y="7621"/>
                  </a:cubicBezTo>
                  <a:cubicBezTo>
                    <a:pt x="8364" y="7621"/>
                    <a:pt x="8510" y="7676"/>
                    <a:pt x="8642" y="7809"/>
                  </a:cubicBezTo>
                  <a:lnTo>
                    <a:pt x="9228" y="8395"/>
                  </a:lnTo>
                  <a:cubicBezTo>
                    <a:pt x="9274" y="8418"/>
                    <a:pt x="9320" y="8428"/>
                    <a:pt x="9365" y="8428"/>
                  </a:cubicBezTo>
                  <a:cubicBezTo>
                    <a:pt x="9564" y="8428"/>
                    <a:pt x="9730" y="8226"/>
                    <a:pt x="9630" y="8025"/>
                  </a:cubicBezTo>
                  <a:lnTo>
                    <a:pt x="9012" y="7407"/>
                  </a:lnTo>
                  <a:cubicBezTo>
                    <a:pt x="8796" y="7191"/>
                    <a:pt x="8796" y="6821"/>
                    <a:pt x="9012" y="6605"/>
                  </a:cubicBezTo>
                  <a:cubicBezTo>
                    <a:pt x="9120" y="6497"/>
                    <a:pt x="9267" y="6443"/>
                    <a:pt x="9414" y="6443"/>
                  </a:cubicBezTo>
                  <a:cubicBezTo>
                    <a:pt x="9560" y="6443"/>
                    <a:pt x="9707" y="6497"/>
                    <a:pt x="9815" y="6605"/>
                  </a:cubicBezTo>
                  <a:lnTo>
                    <a:pt x="10432" y="7222"/>
                  </a:lnTo>
                  <a:cubicBezTo>
                    <a:pt x="10478" y="7268"/>
                    <a:pt x="10548" y="7292"/>
                    <a:pt x="10617" y="7292"/>
                  </a:cubicBezTo>
                  <a:cubicBezTo>
                    <a:pt x="10687" y="7292"/>
                    <a:pt x="10756" y="7268"/>
                    <a:pt x="10802" y="7222"/>
                  </a:cubicBezTo>
                  <a:cubicBezTo>
                    <a:pt x="10895" y="7099"/>
                    <a:pt x="10895" y="6944"/>
                    <a:pt x="10802" y="6821"/>
                  </a:cubicBezTo>
                  <a:cubicBezTo>
                    <a:pt x="10586" y="6605"/>
                    <a:pt x="10586" y="6235"/>
                    <a:pt x="10802" y="6019"/>
                  </a:cubicBezTo>
                  <a:cubicBezTo>
                    <a:pt x="10910" y="5911"/>
                    <a:pt x="11057" y="5857"/>
                    <a:pt x="11204" y="5857"/>
                  </a:cubicBezTo>
                  <a:cubicBezTo>
                    <a:pt x="11350" y="5857"/>
                    <a:pt x="11497" y="5911"/>
                    <a:pt x="11605" y="6019"/>
                  </a:cubicBezTo>
                  <a:lnTo>
                    <a:pt x="12839" y="7191"/>
                  </a:lnTo>
                  <a:cubicBezTo>
                    <a:pt x="13580" y="7932"/>
                    <a:pt x="14012" y="8950"/>
                    <a:pt x="14012" y="10000"/>
                  </a:cubicBezTo>
                  <a:cubicBezTo>
                    <a:pt x="14012" y="12191"/>
                    <a:pt x="12253" y="13981"/>
                    <a:pt x="10062" y="13981"/>
                  </a:cubicBezTo>
                  <a:cubicBezTo>
                    <a:pt x="9043" y="13981"/>
                    <a:pt x="8086" y="13580"/>
                    <a:pt x="7346" y="12901"/>
                  </a:cubicBezTo>
                  <a:lnTo>
                    <a:pt x="6667" y="12222"/>
                  </a:lnTo>
                  <a:cubicBezTo>
                    <a:pt x="6451" y="11975"/>
                    <a:pt x="6451" y="11635"/>
                    <a:pt x="6667" y="11419"/>
                  </a:cubicBezTo>
                  <a:lnTo>
                    <a:pt x="7037" y="11018"/>
                  </a:lnTo>
                  <a:lnTo>
                    <a:pt x="8056" y="12037"/>
                  </a:lnTo>
                  <a:cubicBezTo>
                    <a:pt x="8102" y="12083"/>
                    <a:pt x="8171" y="12106"/>
                    <a:pt x="8241" y="12106"/>
                  </a:cubicBezTo>
                  <a:cubicBezTo>
                    <a:pt x="8310" y="12106"/>
                    <a:pt x="8380" y="12083"/>
                    <a:pt x="8426" y="12037"/>
                  </a:cubicBezTo>
                  <a:cubicBezTo>
                    <a:pt x="8519" y="11913"/>
                    <a:pt x="8519" y="11759"/>
                    <a:pt x="8426" y="11635"/>
                  </a:cubicBezTo>
                  <a:lnTo>
                    <a:pt x="3612" y="6790"/>
                  </a:lnTo>
                  <a:cubicBezTo>
                    <a:pt x="3207" y="6386"/>
                    <a:pt x="3591" y="5817"/>
                    <a:pt x="4028" y="5817"/>
                  </a:cubicBezTo>
                  <a:close/>
                  <a:moveTo>
                    <a:pt x="896" y="1"/>
                  </a:moveTo>
                  <a:cubicBezTo>
                    <a:pt x="402" y="1"/>
                    <a:pt x="32" y="371"/>
                    <a:pt x="32" y="834"/>
                  </a:cubicBezTo>
                  <a:lnTo>
                    <a:pt x="32" y="5988"/>
                  </a:lnTo>
                  <a:cubicBezTo>
                    <a:pt x="1" y="6204"/>
                    <a:pt x="155" y="6312"/>
                    <a:pt x="309" y="6312"/>
                  </a:cubicBezTo>
                  <a:cubicBezTo>
                    <a:pt x="464" y="6312"/>
                    <a:pt x="618" y="6204"/>
                    <a:pt x="587" y="5988"/>
                  </a:cubicBezTo>
                  <a:lnTo>
                    <a:pt x="587" y="865"/>
                  </a:lnTo>
                  <a:cubicBezTo>
                    <a:pt x="587" y="710"/>
                    <a:pt x="710" y="556"/>
                    <a:pt x="896" y="556"/>
                  </a:cubicBezTo>
                  <a:lnTo>
                    <a:pt x="6543" y="556"/>
                  </a:lnTo>
                  <a:cubicBezTo>
                    <a:pt x="6698" y="556"/>
                    <a:pt x="6852" y="710"/>
                    <a:pt x="6852" y="865"/>
                  </a:cubicBezTo>
                  <a:lnTo>
                    <a:pt x="6852" y="7623"/>
                  </a:lnTo>
                  <a:lnTo>
                    <a:pt x="4815" y="5587"/>
                  </a:lnTo>
                  <a:cubicBezTo>
                    <a:pt x="4563" y="5334"/>
                    <a:pt x="4281" y="5228"/>
                    <a:pt x="4012" y="5228"/>
                  </a:cubicBezTo>
                  <a:cubicBezTo>
                    <a:pt x="3131" y="5228"/>
                    <a:pt x="2383" y="6364"/>
                    <a:pt x="3210" y="7191"/>
                  </a:cubicBezTo>
                  <a:lnTo>
                    <a:pt x="6605" y="10617"/>
                  </a:lnTo>
                  <a:lnTo>
                    <a:pt x="6235" y="10987"/>
                  </a:lnTo>
                  <a:cubicBezTo>
                    <a:pt x="5803" y="11419"/>
                    <a:pt x="5803" y="12160"/>
                    <a:pt x="6235" y="12592"/>
                  </a:cubicBezTo>
                  <a:lnTo>
                    <a:pt x="6852" y="13209"/>
                  </a:lnTo>
                  <a:lnTo>
                    <a:pt x="6852" y="13672"/>
                  </a:lnTo>
                  <a:cubicBezTo>
                    <a:pt x="6852" y="13827"/>
                    <a:pt x="6729" y="13950"/>
                    <a:pt x="6574" y="13950"/>
                  </a:cubicBezTo>
                  <a:lnTo>
                    <a:pt x="896" y="13950"/>
                  </a:lnTo>
                  <a:cubicBezTo>
                    <a:pt x="710" y="13950"/>
                    <a:pt x="587" y="13827"/>
                    <a:pt x="587" y="13672"/>
                  </a:cubicBezTo>
                  <a:lnTo>
                    <a:pt x="587" y="8549"/>
                  </a:lnTo>
                  <a:cubicBezTo>
                    <a:pt x="572" y="8380"/>
                    <a:pt x="440" y="8295"/>
                    <a:pt x="309" y="8295"/>
                  </a:cubicBezTo>
                  <a:cubicBezTo>
                    <a:pt x="178" y="8295"/>
                    <a:pt x="47" y="8380"/>
                    <a:pt x="32" y="8549"/>
                  </a:cubicBezTo>
                  <a:lnTo>
                    <a:pt x="32" y="13672"/>
                  </a:lnTo>
                  <a:cubicBezTo>
                    <a:pt x="32" y="14166"/>
                    <a:pt x="402" y="14536"/>
                    <a:pt x="896" y="14536"/>
                  </a:cubicBezTo>
                  <a:lnTo>
                    <a:pt x="6574" y="14536"/>
                  </a:lnTo>
                  <a:cubicBezTo>
                    <a:pt x="7006" y="14536"/>
                    <a:pt x="7408" y="14166"/>
                    <a:pt x="7408" y="13703"/>
                  </a:cubicBezTo>
                  <a:cubicBezTo>
                    <a:pt x="8179" y="14259"/>
                    <a:pt x="9105" y="14536"/>
                    <a:pt x="10031" y="14536"/>
                  </a:cubicBezTo>
                  <a:cubicBezTo>
                    <a:pt x="12531" y="14536"/>
                    <a:pt x="14567" y="12500"/>
                    <a:pt x="14537" y="10000"/>
                  </a:cubicBezTo>
                  <a:cubicBezTo>
                    <a:pt x="14537" y="8796"/>
                    <a:pt x="14074" y="7654"/>
                    <a:pt x="13240" y="6821"/>
                  </a:cubicBezTo>
                  <a:lnTo>
                    <a:pt x="12037" y="5587"/>
                  </a:lnTo>
                  <a:cubicBezTo>
                    <a:pt x="11810" y="5359"/>
                    <a:pt x="11524" y="5253"/>
                    <a:pt x="11242" y="5253"/>
                  </a:cubicBezTo>
                  <a:cubicBezTo>
                    <a:pt x="10760" y="5253"/>
                    <a:pt x="10291" y="5565"/>
                    <a:pt x="10154" y="6111"/>
                  </a:cubicBezTo>
                  <a:cubicBezTo>
                    <a:pt x="9936" y="5936"/>
                    <a:pt x="9688" y="5858"/>
                    <a:pt x="9446" y="5858"/>
                  </a:cubicBezTo>
                  <a:cubicBezTo>
                    <a:pt x="8833" y="5858"/>
                    <a:pt x="8258" y="6360"/>
                    <a:pt x="8303" y="7068"/>
                  </a:cubicBezTo>
                  <a:cubicBezTo>
                    <a:pt x="7963" y="7068"/>
                    <a:pt x="7654" y="7160"/>
                    <a:pt x="7438" y="7407"/>
                  </a:cubicBezTo>
                  <a:lnTo>
                    <a:pt x="7438" y="834"/>
                  </a:lnTo>
                  <a:cubicBezTo>
                    <a:pt x="7438" y="371"/>
                    <a:pt x="7037" y="1"/>
                    <a:pt x="65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3" name="Google Shape;13643;p26"/>
            <p:cNvSpPr/>
            <p:nvPr/>
          </p:nvSpPr>
          <p:spPr>
            <a:xfrm>
              <a:off x="5558775" y="2528175"/>
              <a:ext cx="61750" cy="14700"/>
            </a:xfrm>
            <a:custGeom>
              <a:avLst/>
              <a:gdLst/>
              <a:ahLst/>
              <a:cxnLst/>
              <a:rect l="l" t="t" r="r" b="b"/>
              <a:pathLst>
                <a:path w="2470" h="588" extrusionOk="0">
                  <a:moveTo>
                    <a:pt x="371" y="1"/>
                  </a:moveTo>
                  <a:cubicBezTo>
                    <a:pt x="0" y="1"/>
                    <a:pt x="0" y="587"/>
                    <a:pt x="371" y="587"/>
                  </a:cubicBezTo>
                  <a:lnTo>
                    <a:pt x="2068" y="587"/>
                  </a:lnTo>
                  <a:cubicBezTo>
                    <a:pt x="2469" y="587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4" name="Google Shape;13644;p26"/>
            <p:cNvSpPr/>
            <p:nvPr/>
          </p:nvSpPr>
          <p:spPr>
            <a:xfrm>
              <a:off x="5495100" y="2660300"/>
              <a:ext cx="17400" cy="14275"/>
            </a:xfrm>
            <a:custGeom>
              <a:avLst/>
              <a:gdLst/>
              <a:ahLst/>
              <a:cxnLst/>
              <a:rect l="l" t="t" r="r" b="b"/>
              <a:pathLst>
                <a:path w="696" h="571" extrusionOk="0">
                  <a:moveTo>
                    <a:pt x="357" y="1"/>
                  </a:moveTo>
                  <a:cubicBezTo>
                    <a:pt x="238" y="1"/>
                    <a:pt x="124" y="64"/>
                    <a:pt x="79" y="178"/>
                  </a:cubicBezTo>
                  <a:cubicBezTo>
                    <a:pt x="1" y="385"/>
                    <a:pt x="162" y="571"/>
                    <a:pt x="343" y="571"/>
                  </a:cubicBezTo>
                  <a:cubicBezTo>
                    <a:pt x="378" y="571"/>
                    <a:pt x="414" y="564"/>
                    <a:pt x="449" y="549"/>
                  </a:cubicBezTo>
                  <a:cubicBezTo>
                    <a:pt x="696" y="456"/>
                    <a:pt x="696" y="117"/>
                    <a:pt x="480" y="24"/>
                  </a:cubicBezTo>
                  <a:cubicBezTo>
                    <a:pt x="440" y="8"/>
                    <a:pt x="398" y="1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45" name="Google Shape;13645;p26"/>
          <p:cNvGrpSpPr/>
          <p:nvPr/>
        </p:nvGrpSpPr>
        <p:grpSpPr>
          <a:xfrm>
            <a:off x="4749313" y="2328656"/>
            <a:ext cx="367600" cy="364425"/>
            <a:chOff x="4744475" y="2485325"/>
            <a:chExt cx="367600" cy="364425"/>
          </a:xfrm>
        </p:grpSpPr>
        <p:sp>
          <p:nvSpPr>
            <p:cNvPr id="13646" name="Google Shape;13646;p26"/>
            <p:cNvSpPr/>
            <p:nvPr/>
          </p:nvSpPr>
          <p:spPr>
            <a:xfrm>
              <a:off x="4744475" y="2813550"/>
              <a:ext cx="367600" cy="36200"/>
            </a:xfrm>
            <a:custGeom>
              <a:avLst/>
              <a:gdLst/>
              <a:ahLst/>
              <a:cxnLst/>
              <a:rect l="l" t="t" r="r" b="b"/>
              <a:pathLst>
                <a:path w="14704" h="1448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970" y="560"/>
                  </a:lnTo>
                  <a:lnTo>
                    <a:pt x="970" y="1147"/>
                  </a:lnTo>
                  <a:cubicBezTo>
                    <a:pt x="970" y="1332"/>
                    <a:pt x="1117" y="1424"/>
                    <a:pt x="1263" y="1424"/>
                  </a:cubicBezTo>
                  <a:cubicBezTo>
                    <a:pt x="1410" y="1424"/>
                    <a:pt x="1556" y="1332"/>
                    <a:pt x="1556" y="1147"/>
                  </a:cubicBezTo>
                  <a:lnTo>
                    <a:pt x="1556" y="560"/>
                  </a:lnTo>
                  <a:lnTo>
                    <a:pt x="2698" y="560"/>
                  </a:lnTo>
                  <a:lnTo>
                    <a:pt x="2698" y="1147"/>
                  </a:lnTo>
                  <a:cubicBezTo>
                    <a:pt x="2683" y="1347"/>
                    <a:pt x="2837" y="1448"/>
                    <a:pt x="2991" y="1448"/>
                  </a:cubicBezTo>
                  <a:cubicBezTo>
                    <a:pt x="3146" y="1448"/>
                    <a:pt x="3300" y="1347"/>
                    <a:pt x="3285" y="1147"/>
                  </a:cubicBezTo>
                  <a:lnTo>
                    <a:pt x="3285" y="560"/>
                  </a:lnTo>
                  <a:lnTo>
                    <a:pt x="4426" y="560"/>
                  </a:lnTo>
                  <a:lnTo>
                    <a:pt x="4426" y="1147"/>
                  </a:lnTo>
                  <a:cubicBezTo>
                    <a:pt x="4411" y="1347"/>
                    <a:pt x="4565" y="1448"/>
                    <a:pt x="4720" y="1448"/>
                  </a:cubicBezTo>
                  <a:cubicBezTo>
                    <a:pt x="4874" y="1448"/>
                    <a:pt x="5028" y="1347"/>
                    <a:pt x="5013" y="1147"/>
                  </a:cubicBezTo>
                  <a:lnTo>
                    <a:pt x="5013" y="560"/>
                  </a:lnTo>
                  <a:lnTo>
                    <a:pt x="6186" y="560"/>
                  </a:lnTo>
                  <a:lnTo>
                    <a:pt x="6186" y="1147"/>
                  </a:lnTo>
                  <a:cubicBezTo>
                    <a:pt x="6170" y="1347"/>
                    <a:pt x="6324" y="1448"/>
                    <a:pt x="6479" y="1448"/>
                  </a:cubicBezTo>
                  <a:cubicBezTo>
                    <a:pt x="6633" y="1448"/>
                    <a:pt x="6787" y="1347"/>
                    <a:pt x="6772" y="1147"/>
                  </a:cubicBezTo>
                  <a:lnTo>
                    <a:pt x="6772" y="560"/>
                  </a:lnTo>
                  <a:lnTo>
                    <a:pt x="7945" y="560"/>
                  </a:lnTo>
                  <a:lnTo>
                    <a:pt x="7945" y="1147"/>
                  </a:lnTo>
                  <a:cubicBezTo>
                    <a:pt x="7929" y="1347"/>
                    <a:pt x="8084" y="1448"/>
                    <a:pt x="8238" y="1448"/>
                  </a:cubicBezTo>
                  <a:cubicBezTo>
                    <a:pt x="8392" y="1448"/>
                    <a:pt x="8547" y="1347"/>
                    <a:pt x="8531" y="1147"/>
                  </a:cubicBezTo>
                  <a:lnTo>
                    <a:pt x="8531" y="560"/>
                  </a:lnTo>
                  <a:lnTo>
                    <a:pt x="9735" y="560"/>
                  </a:lnTo>
                  <a:lnTo>
                    <a:pt x="9735" y="1147"/>
                  </a:lnTo>
                  <a:cubicBezTo>
                    <a:pt x="9735" y="1332"/>
                    <a:pt x="9881" y="1424"/>
                    <a:pt x="10028" y="1424"/>
                  </a:cubicBezTo>
                  <a:cubicBezTo>
                    <a:pt x="10174" y="1424"/>
                    <a:pt x="10321" y="1332"/>
                    <a:pt x="10321" y="1147"/>
                  </a:cubicBezTo>
                  <a:lnTo>
                    <a:pt x="10321" y="560"/>
                  </a:lnTo>
                  <a:lnTo>
                    <a:pt x="11463" y="560"/>
                  </a:lnTo>
                  <a:lnTo>
                    <a:pt x="11463" y="1147"/>
                  </a:lnTo>
                  <a:cubicBezTo>
                    <a:pt x="11432" y="1347"/>
                    <a:pt x="11586" y="1448"/>
                    <a:pt x="11741" y="1448"/>
                  </a:cubicBezTo>
                  <a:cubicBezTo>
                    <a:pt x="11895" y="1448"/>
                    <a:pt x="12049" y="1347"/>
                    <a:pt x="12018" y="1147"/>
                  </a:cubicBezTo>
                  <a:lnTo>
                    <a:pt x="12018" y="560"/>
                  </a:lnTo>
                  <a:lnTo>
                    <a:pt x="13191" y="560"/>
                  </a:lnTo>
                  <a:lnTo>
                    <a:pt x="13191" y="1147"/>
                  </a:lnTo>
                  <a:cubicBezTo>
                    <a:pt x="13160" y="1347"/>
                    <a:pt x="13315" y="1448"/>
                    <a:pt x="13469" y="1448"/>
                  </a:cubicBezTo>
                  <a:cubicBezTo>
                    <a:pt x="13623" y="1448"/>
                    <a:pt x="13778" y="1347"/>
                    <a:pt x="13747" y="1147"/>
                  </a:cubicBezTo>
                  <a:lnTo>
                    <a:pt x="13747" y="560"/>
                  </a:lnTo>
                  <a:lnTo>
                    <a:pt x="14364" y="560"/>
                  </a:lnTo>
                  <a:cubicBezTo>
                    <a:pt x="14703" y="529"/>
                    <a:pt x="14703" y="36"/>
                    <a:pt x="14364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7" name="Google Shape;13647;p26"/>
            <p:cNvSpPr/>
            <p:nvPr/>
          </p:nvSpPr>
          <p:spPr>
            <a:xfrm>
              <a:off x="4772575" y="2634650"/>
              <a:ext cx="57125" cy="150475"/>
            </a:xfrm>
            <a:custGeom>
              <a:avLst/>
              <a:gdLst/>
              <a:ahLst/>
              <a:cxnLst/>
              <a:rect l="l" t="t" r="r" b="b"/>
              <a:pathLst>
                <a:path w="2285" h="6019" extrusionOk="0">
                  <a:moveTo>
                    <a:pt x="1729" y="587"/>
                  </a:moveTo>
                  <a:lnTo>
                    <a:pt x="1729" y="5463"/>
                  </a:lnTo>
                  <a:lnTo>
                    <a:pt x="556" y="5463"/>
                  </a:lnTo>
                  <a:lnTo>
                    <a:pt x="556" y="587"/>
                  </a:lnTo>
                  <a:close/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lnTo>
                    <a:pt x="0" y="5741"/>
                  </a:lnTo>
                  <a:cubicBezTo>
                    <a:pt x="0" y="5895"/>
                    <a:pt x="124" y="6019"/>
                    <a:pt x="278" y="6019"/>
                  </a:cubicBezTo>
                  <a:lnTo>
                    <a:pt x="1975" y="6019"/>
                  </a:lnTo>
                  <a:cubicBezTo>
                    <a:pt x="2130" y="6019"/>
                    <a:pt x="2284" y="5895"/>
                    <a:pt x="2284" y="5741"/>
                  </a:cubicBezTo>
                  <a:lnTo>
                    <a:pt x="2284" y="279"/>
                  </a:ln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8" name="Google Shape;13648;p26"/>
            <p:cNvSpPr/>
            <p:nvPr/>
          </p:nvSpPr>
          <p:spPr>
            <a:xfrm>
              <a:off x="4857450" y="2592225"/>
              <a:ext cx="57100" cy="192900"/>
            </a:xfrm>
            <a:custGeom>
              <a:avLst/>
              <a:gdLst/>
              <a:ahLst/>
              <a:cxnLst/>
              <a:rect l="l" t="t" r="r" b="b"/>
              <a:pathLst>
                <a:path w="2284" h="7716" extrusionOk="0">
                  <a:moveTo>
                    <a:pt x="1728" y="556"/>
                  </a:moveTo>
                  <a:lnTo>
                    <a:pt x="1728" y="7160"/>
                  </a:lnTo>
                  <a:lnTo>
                    <a:pt x="586" y="7160"/>
                  </a:lnTo>
                  <a:lnTo>
                    <a:pt x="586" y="556"/>
                  </a:lnTo>
                  <a:close/>
                  <a:moveTo>
                    <a:pt x="309" y="0"/>
                  </a:moveTo>
                  <a:cubicBezTo>
                    <a:pt x="154" y="0"/>
                    <a:pt x="0" y="124"/>
                    <a:pt x="0" y="278"/>
                  </a:cubicBezTo>
                  <a:lnTo>
                    <a:pt x="0" y="7438"/>
                  </a:lnTo>
                  <a:cubicBezTo>
                    <a:pt x="0" y="7592"/>
                    <a:pt x="154" y="7716"/>
                    <a:pt x="309" y="7716"/>
                  </a:cubicBezTo>
                  <a:lnTo>
                    <a:pt x="2006" y="7716"/>
                  </a:lnTo>
                  <a:cubicBezTo>
                    <a:pt x="2160" y="7716"/>
                    <a:pt x="2284" y="7592"/>
                    <a:pt x="2284" y="7438"/>
                  </a:cubicBezTo>
                  <a:lnTo>
                    <a:pt x="2284" y="278"/>
                  </a:lnTo>
                  <a:cubicBezTo>
                    <a:pt x="2284" y="124"/>
                    <a:pt x="2160" y="0"/>
                    <a:pt x="20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49" name="Google Shape;13649;p26"/>
            <p:cNvSpPr/>
            <p:nvPr/>
          </p:nvSpPr>
          <p:spPr>
            <a:xfrm>
              <a:off x="4943075" y="2613825"/>
              <a:ext cx="56350" cy="171300"/>
            </a:xfrm>
            <a:custGeom>
              <a:avLst/>
              <a:gdLst/>
              <a:ahLst/>
              <a:cxnLst/>
              <a:rect l="l" t="t" r="r" b="b"/>
              <a:pathLst>
                <a:path w="2254" h="6852" extrusionOk="0">
                  <a:moveTo>
                    <a:pt x="1698" y="556"/>
                  </a:moveTo>
                  <a:lnTo>
                    <a:pt x="1698" y="6296"/>
                  </a:lnTo>
                  <a:lnTo>
                    <a:pt x="556" y="6296"/>
                  </a:lnTo>
                  <a:lnTo>
                    <a:pt x="556" y="556"/>
                  </a:lnTo>
                  <a:close/>
                  <a:moveTo>
                    <a:pt x="278" y="1"/>
                  </a:moveTo>
                  <a:cubicBezTo>
                    <a:pt x="124" y="1"/>
                    <a:pt x="1" y="124"/>
                    <a:pt x="1" y="278"/>
                  </a:cubicBezTo>
                  <a:lnTo>
                    <a:pt x="1" y="6574"/>
                  </a:lnTo>
                  <a:cubicBezTo>
                    <a:pt x="1" y="6728"/>
                    <a:pt x="124" y="6852"/>
                    <a:pt x="278" y="6852"/>
                  </a:cubicBezTo>
                  <a:lnTo>
                    <a:pt x="1976" y="6852"/>
                  </a:lnTo>
                  <a:cubicBezTo>
                    <a:pt x="2130" y="6852"/>
                    <a:pt x="2254" y="6728"/>
                    <a:pt x="2254" y="6574"/>
                  </a:cubicBezTo>
                  <a:lnTo>
                    <a:pt x="2254" y="278"/>
                  </a:lnTo>
                  <a:cubicBezTo>
                    <a:pt x="2254" y="124"/>
                    <a:pt x="2130" y="1"/>
                    <a:pt x="19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0" name="Google Shape;13650;p26"/>
            <p:cNvSpPr/>
            <p:nvPr/>
          </p:nvSpPr>
          <p:spPr>
            <a:xfrm>
              <a:off x="4766400" y="2485325"/>
              <a:ext cx="324575" cy="120800"/>
            </a:xfrm>
            <a:custGeom>
              <a:avLst/>
              <a:gdLst/>
              <a:ahLst/>
              <a:cxnLst/>
              <a:rect l="l" t="t" r="r" b="b"/>
              <a:pathLst>
                <a:path w="12983" h="4832" extrusionOk="0">
                  <a:moveTo>
                    <a:pt x="11604" y="604"/>
                  </a:moveTo>
                  <a:cubicBezTo>
                    <a:pt x="12098" y="604"/>
                    <a:pt x="12345" y="1221"/>
                    <a:pt x="12006" y="1561"/>
                  </a:cubicBezTo>
                  <a:cubicBezTo>
                    <a:pt x="11883" y="1683"/>
                    <a:pt x="11738" y="1738"/>
                    <a:pt x="11597" y="1738"/>
                  </a:cubicBezTo>
                  <a:cubicBezTo>
                    <a:pt x="11312" y="1738"/>
                    <a:pt x="11049" y="1511"/>
                    <a:pt x="11049" y="1159"/>
                  </a:cubicBezTo>
                  <a:cubicBezTo>
                    <a:pt x="11049" y="851"/>
                    <a:pt x="11296" y="604"/>
                    <a:pt x="11604" y="604"/>
                  </a:cubicBezTo>
                  <a:close/>
                  <a:moveTo>
                    <a:pt x="4784" y="1437"/>
                  </a:moveTo>
                  <a:lnTo>
                    <a:pt x="4784" y="1468"/>
                  </a:lnTo>
                  <a:cubicBezTo>
                    <a:pt x="4797" y="1467"/>
                    <a:pt x="4809" y="1467"/>
                    <a:pt x="4822" y="1467"/>
                  </a:cubicBezTo>
                  <a:cubicBezTo>
                    <a:pt x="5320" y="1467"/>
                    <a:pt x="5547" y="2063"/>
                    <a:pt x="5185" y="2425"/>
                  </a:cubicBezTo>
                  <a:cubicBezTo>
                    <a:pt x="5068" y="2542"/>
                    <a:pt x="4929" y="2594"/>
                    <a:pt x="4794" y="2594"/>
                  </a:cubicBezTo>
                  <a:cubicBezTo>
                    <a:pt x="4502" y="2594"/>
                    <a:pt x="4228" y="2351"/>
                    <a:pt x="4228" y="1993"/>
                  </a:cubicBezTo>
                  <a:cubicBezTo>
                    <a:pt x="4228" y="1684"/>
                    <a:pt x="4475" y="1437"/>
                    <a:pt x="4784" y="1437"/>
                  </a:cubicBezTo>
                  <a:close/>
                  <a:moveTo>
                    <a:pt x="8210" y="2301"/>
                  </a:moveTo>
                  <a:cubicBezTo>
                    <a:pt x="8703" y="2301"/>
                    <a:pt x="8950" y="2919"/>
                    <a:pt x="8580" y="3258"/>
                  </a:cubicBezTo>
                  <a:cubicBezTo>
                    <a:pt x="8467" y="3381"/>
                    <a:pt x="8323" y="3436"/>
                    <a:pt x="8181" y="3436"/>
                  </a:cubicBezTo>
                  <a:cubicBezTo>
                    <a:pt x="7898" y="3436"/>
                    <a:pt x="7623" y="3217"/>
                    <a:pt x="7623" y="2888"/>
                  </a:cubicBezTo>
                  <a:cubicBezTo>
                    <a:pt x="7623" y="2548"/>
                    <a:pt x="7870" y="2301"/>
                    <a:pt x="8210" y="2301"/>
                  </a:cubicBezTo>
                  <a:close/>
                  <a:moveTo>
                    <a:pt x="1389" y="3165"/>
                  </a:moveTo>
                  <a:cubicBezTo>
                    <a:pt x="1883" y="3165"/>
                    <a:pt x="2161" y="3783"/>
                    <a:pt x="1790" y="4122"/>
                  </a:cubicBezTo>
                  <a:cubicBezTo>
                    <a:pt x="1668" y="4244"/>
                    <a:pt x="1519" y="4299"/>
                    <a:pt x="1374" y="4299"/>
                  </a:cubicBezTo>
                  <a:cubicBezTo>
                    <a:pt x="1080" y="4299"/>
                    <a:pt x="803" y="4073"/>
                    <a:pt x="803" y="3721"/>
                  </a:cubicBezTo>
                  <a:cubicBezTo>
                    <a:pt x="803" y="3412"/>
                    <a:pt x="1081" y="3165"/>
                    <a:pt x="1389" y="3165"/>
                  </a:cubicBezTo>
                  <a:close/>
                  <a:moveTo>
                    <a:pt x="11599" y="0"/>
                  </a:moveTo>
                  <a:cubicBezTo>
                    <a:pt x="11029" y="0"/>
                    <a:pt x="10463" y="410"/>
                    <a:pt x="10463" y="1129"/>
                  </a:cubicBezTo>
                  <a:cubicBezTo>
                    <a:pt x="10463" y="1221"/>
                    <a:pt x="10463" y="1314"/>
                    <a:pt x="10493" y="1375"/>
                  </a:cubicBezTo>
                  <a:lnTo>
                    <a:pt x="9043" y="2085"/>
                  </a:lnTo>
                  <a:cubicBezTo>
                    <a:pt x="8825" y="1827"/>
                    <a:pt x="8512" y="1700"/>
                    <a:pt x="8198" y="1700"/>
                  </a:cubicBezTo>
                  <a:cubicBezTo>
                    <a:pt x="7799" y="1700"/>
                    <a:pt x="7398" y="1904"/>
                    <a:pt x="7191" y="2301"/>
                  </a:cubicBezTo>
                  <a:lnTo>
                    <a:pt x="5926" y="1993"/>
                  </a:lnTo>
                  <a:cubicBezTo>
                    <a:pt x="5880" y="1267"/>
                    <a:pt x="5332" y="905"/>
                    <a:pt x="4784" y="905"/>
                  </a:cubicBezTo>
                  <a:cubicBezTo>
                    <a:pt x="4236" y="905"/>
                    <a:pt x="3688" y="1267"/>
                    <a:pt x="3642" y="1993"/>
                  </a:cubicBezTo>
                  <a:cubicBezTo>
                    <a:pt x="3642" y="2054"/>
                    <a:pt x="3673" y="2147"/>
                    <a:pt x="3673" y="2240"/>
                  </a:cubicBezTo>
                  <a:lnTo>
                    <a:pt x="2222" y="2949"/>
                  </a:lnTo>
                  <a:cubicBezTo>
                    <a:pt x="2001" y="2689"/>
                    <a:pt x="1693" y="2566"/>
                    <a:pt x="1384" y="2566"/>
                  </a:cubicBezTo>
                  <a:cubicBezTo>
                    <a:pt x="960" y="2566"/>
                    <a:pt x="536" y="2799"/>
                    <a:pt x="340" y="3227"/>
                  </a:cubicBezTo>
                  <a:cubicBezTo>
                    <a:pt x="0" y="3968"/>
                    <a:pt x="556" y="4832"/>
                    <a:pt x="1389" y="4832"/>
                  </a:cubicBezTo>
                  <a:cubicBezTo>
                    <a:pt x="2006" y="4832"/>
                    <a:pt x="2531" y="4307"/>
                    <a:pt x="2531" y="3690"/>
                  </a:cubicBezTo>
                  <a:cubicBezTo>
                    <a:pt x="2531" y="3598"/>
                    <a:pt x="2500" y="3536"/>
                    <a:pt x="2500" y="3443"/>
                  </a:cubicBezTo>
                  <a:lnTo>
                    <a:pt x="3951" y="2733"/>
                  </a:lnTo>
                  <a:cubicBezTo>
                    <a:pt x="4168" y="2992"/>
                    <a:pt x="4476" y="3118"/>
                    <a:pt x="4786" y="3118"/>
                  </a:cubicBezTo>
                  <a:cubicBezTo>
                    <a:pt x="5180" y="3118"/>
                    <a:pt x="5578" y="2914"/>
                    <a:pt x="5802" y="2517"/>
                  </a:cubicBezTo>
                  <a:lnTo>
                    <a:pt x="7068" y="2857"/>
                  </a:lnTo>
                  <a:cubicBezTo>
                    <a:pt x="7068" y="3613"/>
                    <a:pt x="7631" y="3991"/>
                    <a:pt x="8194" y="3991"/>
                  </a:cubicBezTo>
                  <a:cubicBezTo>
                    <a:pt x="8757" y="3991"/>
                    <a:pt x="9321" y="3613"/>
                    <a:pt x="9321" y="2857"/>
                  </a:cubicBezTo>
                  <a:cubicBezTo>
                    <a:pt x="9321" y="2764"/>
                    <a:pt x="9321" y="2672"/>
                    <a:pt x="9321" y="2610"/>
                  </a:cubicBezTo>
                  <a:lnTo>
                    <a:pt x="10740" y="1900"/>
                  </a:lnTo>
                  <a:cubicBezTo>
                    <a:pt x="10982" y="2168"/>
                    <a:pt x="11283" y="2284"/>
                    <a:pt x="11578" y="2284"/>
                  </a:cubicBezTo>
                  <a:cubicBezTo>
                    <a:pt x="12300" y="2284"/>
                    <a:pt x="12982" y="1591"/>
                    <a:pt x="12654" y="758"/>
                  </a:cubicBezTo>
                  <a:cubicBezTo>
                    <a:pt x="12467" y="238"/>
                    <a:pt x="12032" y="0"/>
                    <a:pt x="115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1" name="Google Shape;13651;p26"/>
            <p:cNvSpPr/>
            <p:nvPr/>
          </p:nvSpPr>
          <p:spPr>
            <a:xfrm>
              <a:off x="5068075" y="2670925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6" y="555"/>
                    <a:pt x="320" y="582"/>
                    <a:pt x="391" y="582"/>
                  </a:cubicBezTo>
                  <a:cubicBezTo>
                    <a:pt x="539" y="582"/>
                    <a:pt x="679" y="465"/>
                    <a:pt x="679" y="278"/>
                  </a:cubicBezTo>
                  <a:cubicBezTo>
                    <a:pt x="679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2" name="Google Shape;13652;p26"/>
            <p:cNvSpPr/>
            <p:nvPr/>
          </p:nvSpPr>
          <p:spPr>
            <a:xfrm>
              <a:off x="5027950" y="2570625"/>
              <a:ext cx="57500" cy="214500"/>
            </a:xfrm>
            <a:custGeom>
              <a:avLst/>
              <a:gdLst/>
              <a:ahLst/>
              <a:cxnLst/>
              <a:rect l="l" t="t" r="r" b="b"/>
              <a:pathLst>
                <a:path w="2300" h="8580" extrusionOk="0">
                  <a:moveTo>
                    <a:pt x="278" y="0"/>
                  </a:moveTo>
                  <a:cubicBezTo>
                    <a:pt x="124" y="0"/>
                    <a:pt x="1" y="124"/>
                    <a:pt x="1" y="309"/>
                  </a:cubicBezTo>
                  <a:lnTo>
                    <a:pt x="1" y="8302"/>
                  </a:lnTo>
                  <a:cubicBezTo>
                    <a:pt x="1" y="8456"/>
                    <a:pt x="124" y="8580"/>
                    <a:pt x="278" y="8580"/>
                  </a:cubicBezTo>
                  <a:lnTo>
                    <a:pt x="2007" y="8580"/>
                  </a:lnTo>
                  <a:cubicBezTo>
                    <a:pt x="2161" y="8580"/>
                    <a:pt x="2284" y="8456"/>
                    <a:pt x="2284" y="8302"/>
                  </a:cubicBezTo>
                  <a:lnTo>
                    <a:pt x="2284" y="5586"/>
                  </a:lnTo>
                  <a:cubicBezTo>
                    <a:pt x="2300" y="5370"/>
                    <a:pt x="2145" y="5262"/>
                    <a:pt x="1991" y="5262"/>
                  </a:cubicBezTo>
                  <a:cubicBezTo>
                    <a:pt x="1837" y="5262"/>
                    <a:pt x="1682" y="5370"/>
                    <a:pt x="1698" y="5586"/>
                  </a:cubicBezTo>
                  <a:lnTo>
                    <a:pt x="1698" y="8024"/>
                  </a:lnTo>
                  <a:lnTo>
                    <a:pt x="587" y="8024"/>
                  </a:lnTo>
                  <a:lnTo>
                    <a:pt x="587" y="587"/>
                  </a:lnTo>
                  <a:lnTo>
                    <a:pt x="1698" y="587"/>
                  </a:lnTo>
                  <a:lnTo>
                    <a:pt x="1698" y="3025"/>
                  </a:lnTo>
                  <a:cubicBezTo>
                    <a:pt x="1698" y="3179"/>
                    <a:pt x="1821" y="3303"/>
                    <a:pt x="2007" y="3303"/>
                  </a:cubicBezTo>
                  <a:cubicBezTo>
                    <a:pt x="2161" y="3303"/>
                    <a:pt x="2284" y="3179"/>
                    <a:pt x="2284" y="3025"/>
                  </a:cubicBezTo>
                  <a:lnTo>
                    <a:pt x="2284" y="309"/>
                  </a:lnTo>
                  <a:cubicBezTo>
                    <a:pt x="2284" y="124"/>
                    <a:pt x="2161" y="0"/>
                    <a:pt x="20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53" name="Google Shape;13653;p26"/>
          <p:cNvGrpSpPr/>
          <p:nvPr/>
        </p:nvGrpSpPr>
        <p:grpSpPr>
          <a:xfrm>
            <a:off x="3990538" y="2329156"/>
            <a:ext cx="363400" cy="363425"/>
            <a:chOff x="3997175" y="2485750"/>
            <a:chExt cx="363400" cy="363425"/>
          </a:xfrm>
        </p:grpSpPr>
        <p:sp>
          <p:nvSpPr>
            <p:cNvPr id="13654" name="Google Shape;13654;p26"/>
            <p:cNvSpPr/>
            <p:nvPr/>
          </p:nvSpPr>
          <p:spPr>
            <a:xfrm>
              <a:off x="41900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5" name="Google Shape;13655;p26"/>
            <p:cNvSpPr/>
            <p:nvPr/>
          </p:nvSpPr>
          <p:spPr>
            <a:xfrm>
              <a:off x="4041150" y="27025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55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6" name="Google Shape;13656;p26"/>
            <p:cNvSpPr/>
            <p:nvPr/>
          </p:nvSpPr>
          <p:spPr>
            <a:xfrm>
              <a:off x="3997175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3672" y="556"/>
                  </a:moveTo>
                  <a:cubicBezTo>
                    <a:pt x="13826" y="556"/>
                    <a:pt x="13950" y="710"/>
                    <a:pt x="13950" y="865"/>
                  </a:cubicBezTo>
                  <a:lnTo>
                    <a:pt x="13950" y="10401"/>
                  </a:lnTo>
                  <a:lnTo>
                    <a:pt x="8549" y="10401"/>
                  </a:lnTo>
                  <a:cubicBezTo>
                    <a:pt x="8209" y="10432"/>
                    <a:pt x="8209" y="10926"/>
                    <a:pt x="8549" y="10956"/>
                  </a:cubicBezTo>
                  <a:lnTo>
                    <a:pt x="13950" y="10956"/>
                  </a:lnTo>
                  <a:lnTo>
                    <a:pt x="13950" y="11821"/>
                  </a:lnTo>
                  <a:cubicBezTo>
                    <a:pt x="13950" y="11975"/>
                    <a:pt x="13826" y="12098"/>
                    <a:pt x="13672" y="12098"/>
                  </a:cubicBezTo>
                  <a:lnTo>
                    <a:pt x="833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56"/>
                  </a:lnTo>
                  <a:lnTo>
                    <a:pt x="5956" y="10956"/>
                  </a:lnTo>
                  <a:cubicBezTo>
                    <a:pt x="5975" y="10959"/>
                    <a:pt x="5993" y="10960"/>
                    <a:pt x="6010" y="10960"/>
                  </a:cubicBezTo>
                  <a:cubicBezTo>
                    <a:pt x="6370" y="10960"/>
                    <a:pt x="6370" y="10397"/>
                    <a:pt x="6010" y="10397"/>
                  </a:cubicBezTo>
                  <a:cubicBezTo>
                    <a:pt x="5993" y="10397"/>
                    <a:pt x="5975" y="10398"/>
                    <a:pt x="5956" y="10401"/>
                  </a:cubicBezTo>
                  <a:lnTo>
                    <a:pt x="556" y="10401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672" y="12685"/>
                  </a:moveTo>
                  <a:lnTo>
                    <a:pt x="8672" y="13981"/>
                  </a:lnTo>
                  <a:lnTo>
                    <a:pt x="5833" y="13981"/>
                  </a:lnTo>
                  <a:lnTo>
                    <a:pt x="5833" y="12685"/>
                  </a:ln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1821"/>
                  </a:lnTo>
                  <a:cubicBezTo>
                    <a:pt x="0" y="12284"/>
                    <a:pt x="370" y="12685"/>
                    <a:pt x="833" y="12685"/>
                  </a:cubicBezTo>
                  <a:lnTo>
                    <a:pt x="5277" y="12685"/>
                  </a:lnTo>
                  <a:lnTo>
                    <a:pt x="5277" y="13981"/>
                  </a:lnTo>
                  <a:lnTo>
                    <a:pt x="3858" y="13981"/>
                  </a:lnTo>
                  <a:cubicBezTo>
                    <a:pt x="3703" y="13981"/>
                    <a:pt x="3580" y="14104"/>
                    <a:pt x="3580" y="14259"/>
                  </a:cubicBezTo>
                  <a:cubicBezTo>
                    <a:pt x="3580" y="14413"/>
                    <a:pt x="3703" y="14536"/>
                    <a:pt x="3858" y="14536"/>
                  </a:cubicBezTo>
                  <a:lnTo>
                    <a:pt x="10678" y="14536"/>
                  </a:lnTo>
                  <a:cubicBezTo>
                    <a:pt x="10833" y="14536"/>
                    <a:pt x="10956" y="14413"/>
                    <a:pt x="10956" y="14259"/>
                  </a:cubicBezTo>
                  <a:cubicBezTo>
                    <a:pt x="10956" y="14104"/>
                    <a:pt x="10833" y="13981"/>
                    <a:pt x="10678" y="13981"/>
                  </a:cubicBezTo>
                  <a:lnTo>
                    <a:pt x="9259" y="13981"/>
                  </a:lnTo>
                  <a:lnTo>
                    <a:pt x="9259" y="12685"/>
                  </a:lnTo>
                  <a:lnTo>
                    <a:pt x="13672" y="12685"/>
                  </a:lnTo>
                  <a:cubicBezTo>
                    <a:pt x="14135" y="12654"/>
                    <a:pt x="14536" y="12284"/>
                    <a:pt x="14536" y="11821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7" name="Google Shape;13657;p26"/>
            <p:cNvSpPr/>
            <p:nvPr/>
          </p:nvSpPr>
          <p:spPr>
            <a:xfrm>
              <a:off x="4061450" y="2528175"/>
              <a:ext cx="232025" cy="146650"/>
            </a:xfrm>
            <a:custGeom>
              <a:avLst/>
              <a:gdLst/>
              <a:ahLst/>
              <a:cxnLst/>
              <a:rect l="l" t="t" r="r" b="b"/>
              <a:pathLst>
                <a:path w="9281" h="5866" extrusionOk="0">
                  <a:moveTo>
                    <a:pt x="2706" y="3118"/>
                  </a:moveTo>
                  <a:lnTo>
                    <a:pt x="2706" y="5278"/>
                  </a:lnTo>
                  <a:lnTo>
                    <a:pt x="1565" y="5278"/>
                  </a:lnTo>
                  <a:lnTo>
                    <a:pt x="1565" y="3118"/>
                  </a:lnTo>
                  <a:close/>
                  <a:moveTo>
                    <a:pt x="4404" y="587"/>
                  </a:moveTo>
                  <a:lnTo>
                    <a:pt x="4404" y="5278"/>
                  </a:lnTo>
                  <a:lnTo>
                    <a:pt x="3262" y="5278"/>
                  </a:lnTo>
                  <a:lnTo>
                    <a:pt x="3262" y="587"/>
                  </a:lnTo>
                  <a:close/>
                  <a:moveTo>
                    <a:pt x="6101" y="2285"/>
                  </a:moveTo>
                  <a:lnTo>
                    <a:pt x="6101" y="5278"/>
                  </a:lnTo>
                  <a:lnTo>
                    <a:pt x="4959" y="5278"/>
                  </a:lnTo>
                  <a:lnTo>
                    <a:pt x="4959" y="2285"/>
                  </a:lnTo>
                  <a:close/>
                  <a:moveTo>
                    <a:pt x="7799" y="3982"/>
                  </a:moveTo>
                  <a:lnTo>
                    <a:pt x="7799" y="5278"/>
                  </a:lnTo>
                  <a:lnTo>
                    <a:pt x="6688" y="5278"/>
                  </a:lnTo>
                  <a:lnTo>
                    <a:pt x="6688" y="3982"/>
                  </a:lnTo>
                  <a:close/>
                  <a:moveTo>
                    <a:pt x="2984" y="1"/>
                  </a:moveTo>
                  <a:cubicBezTo>
                    <a:pt x="2830" y="1"/>
                    <a:pt x="2706" y="124"/>
                    <a:pt x="2706" y="279"/>
                  </a:cubicBezTo>
                  <a:lnTo>
                    <a:pt x="2706" y="2562"/>
                  </a:lnTo>
                  <a:lnTo>
                    <a:pt x="1287" y="2562"/>
                  </a:lnTo>
                  <a:cubicBezTo>
                    <a:pt x="1132" y="2562"/>
                    <a:pt x="1009" y="2686"/>
                    <a:pt x="1009" y="2840"/>
                  </a:cubicBezTo>
                  <a:lnTo>
                    <a:pt x="1009" y="5278"/>
                  </a:lnTo>
                  <a:lnTo>
                    <a:pt x="423" y="5278"/>
                  </a:lnTo>
                  <a:cubicBezTo>
                    <a:pt x="413" y="5278"/>
                    <a:pt x="403" y="5277"/>
                    <a:pt x="393" y="5277"/>
                  </a:cubicBezTo>
                  <a:cubicBezTo>
                    <a:pt x="0" y="5277"/>
                    <a:pt x="0" y="5866"/>
                    <a:pt x="393" y="5866"/>
                  </a:cubicBezTo>
                  <a:cubicBezTo>
                    <a:pt x="403" y="5866"/>
                    <a:pt x="413" y="5865"/>
                    <a:pt x="423" y="5865"/>
                  </a:cubicBezTo>
                  <a:lnTo>
                    <a:pt x="8941" y="5865"/>
                  </a:lnTo>
                  <a:cubicBezTo>
                    <a:pt x="9280" y="5803"/>
                    <a:pt x="9280" y="5340"/>
                    <a:pt x="8941" y="5278"/>
                  </a:cubicBezTo>
                  <a:lnTo>
                    <a:pt x="8385" y="5278"/>
                  </a:lnTo>
                  <a:lnTo>
                    <a:pt x="8385" y="3704"/>
                  </a:lnTo>
                  <a:cubicBezTo>
                    <a:pt x="8385" y="3550"/>
                    <a:pt x="8262" y="3427"/>
                    <a:pt x="8076" y="3427"/>
                  </a:cubicBezTo>
                  <a:lnTo>
                    <a:pt x="6657" y="3427"/>
                  </a:lnTo>
                  <a:lnTo>
                    <a:pt x="6657" y="2007"/>
                  </a:lnTo>
                  <a:cubicBezTo>
                    <a:pt x="6657" y="1822"/>
                    <a:pt x="6533" y="1698"/>
                    <a:pt x="6379" y="1698"/>
                  </a:cubicBezTo>
                  <a:lnTo>
                    <a:pt x="4959" y="1698"/>
                  </a:lnTo>
                  <a:lnTo>
                    <a:pt x="4959" y="279"/>
                  </a:lnTo>
                  <a:cubicBezTo>
                    <a:pt x="4959" y="124"/>
                    <a:pt x="4836" y="1"/>
                    <a:pt x="46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8" name="Google Shape;13658;p26"/>
            <p:cNvSpPr/>
            <p:nvPr/>
          </p:nvSpPr>
          <p:spPr>
            <a:xfrm>
              <a:off x="4085125" y="2702550"/>
              <a:ext cx="81025" cy="14700"/>
            </a:xfrm>
            <a:custGeom>
              <a:avLst/>
              <a:gdLst/>
              <a:ahLst/>
              <a:cxnLst/>
              <a:rect l="l" t="t" r="r" b="b"/>
              <a:pathLst>
                <a:path w="3241" h="588" extrusionOk="0">
                  <a:moveTo>
                    <a:pt x="340" y="1"/>
                  </a:moveTo>
                  <a:cubicBezTo>
                    <a:pt x="0" y="62"/>
                    <a:pt x="0" y="525"/>
                    <a:pt x="340" y="587"/>
                  </a:cubicBezTo>
                  <a:lnTo>
                    <a:pt x="2901" y="587"/>
                  </a:lnTo>
                  <a:cubicBezTo>
                    <a:pt x="3241" y="525"/>
                    <a:pt x="3241" y="62"/>
                    <a:pt x="29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59" name="Google Shape;13659;p26"/>
            <p:cNvSpPr/>
            <p:nvPr/>
          </p:nvSpPr>
          <p:spPr>
            <a:xfrm>
              <a:off x="4235575" y="2702525"/>
              <a:ext cx="81550" cy="14750"/>
            </a:xfrm>
            <a:custGeom>
              <a:avLst/>
              <a:gdLst/>
              <a:ahLst/>
              <a:cxnLst/>
              <a:rect l="l" t="t" r="r" b="b"/>
              <a:pathLst>
                <a:path w="3262" h="590" extrusionOk="0">
                  <a:moveTo>
                    <a:pt x="2869" y="1"/>
                  </a:moveTo>
                  <a:cubicBezTo>
                    <a:pt x="2860" y="1"/>
                    <a:pt x="2850" y="1"/>
                    <a:pt x="2840" y="2"/>
                  </a:cubicBezTo>
                  <a:lnTo>
                    <a:pt x="278" y="2"/>
                  </a:lnTo>
                  <a:cubicBezTo>
                    <a:pt x="124" y="2"/>
                    <a:pt x="0" y="156"/>
                    <a:pt x="0" y="310"/>
                  </a:cubicBezTo>
                  <a:cubicBezTo>
                    <a:pt x="0" y="465"/>
                    <a:pt x="124" y="588"/>
                    <a:pt x="278" y="588"/>
                  </a:cubicBezTo>
                  <a:lnTo>
                    <a:pt x="2840" y="588"/>
                  </a:lnTo>
                  <a:cubicBezTo>
                    <a:pt x="2850" y="589"/>
                    <a:pt x="2860" y="589"/>
                    <a:pt x="2869" y="589"/>
                  </a:cubicBezTo>
                  <a:cubicBezTo>
                    <a:pt x="3262" y="589"/>
                    <a:pt x="3262" y="1"/>
                    <a:pt x="28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0" name="Google Shape;13660;p26"/>
            <p:cNvSpPr/>
            <p:nvPr/>
          </p:nvSpPr>
          <p:spPr>
            <a:xfrm>
              <a:off x="4169225" y="2745750"/>
              <a:ext cx="16225" cy="13850"/>
            </a:xfrm>
            <a:custGeom>
              <a:avLst/>
              <a:gdLst/>
              <a:ahLst/>
              <a:cxnLst/>
              <a:rect l="l" t="t" r="r" b="b"/>
              <a:pathLst>
                <a:path w="649" h="554" extrusionOk="0">
                  <a:moveTo>
                    <a:pt x="371" y="1"/>
                  </a:moveTo>
                  <a:cubicBezTo>
                    <a:pt x="124" y="1"/>
                    <a:pt x="0" y="310"/>
                    <a:pt x="185" y="464"/>
                  </a:cubicBezTo>
                  <a:cubicBezTo>
                    <a:pt x="247" y="526"/>
                    <a:pt x="319" y="553"/>
                    <a:pt x="388" y="553"/>
                  </a:cubicBezTo>
                  <a:cubicBezTo>
                    <a:pt x="525" y="553"/>
                    <a:pt x="648" y="443"/>
                    <a:pt x="648" y="279"/>
                  </a:cubicBezTo>
                  <a:cubicBezTo>
                    <a:pt x="648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1" name="Google Shape;13661;p26"/>
          <p:cNvGrpSpPr/>
          <p:nvPr/>
        </p:nvGrpSpPr>
        <p:grpSpPr>
          <a:xfrm>
            <a:off x="3305713" y="2329144"/>
            <a:ext cx="227650" cy="363450"/>
            <a:chOff x="6311025" y="3602925"/>
            <a:chExt cx="227650" cy="363450"/>
          </a:xfrm>
        </p:grpSpPr>
        <p:sp>
          <p:nvSpPr>
            <p:cNvPr id="13662" name="Google Shape;13662;p26"/>
            <p:cNvSpPr/>
            <p:nvPr/>
          </p:nvSpPr>
          <p:spPr>
            <a:xfrm>
              <a:off x="6415200" y="3906925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0" y="1"/>
                  </a:moveTo>
                  <a:cubicBezTo>
                    <a:pt x="124" y="1"/>
                    <a:pt x="0" y="310"/>
                    <a:pt x="154" y="495"/>
                  </a:cubicBezTo>
                  <a:cubicBezTo>
                    <a:pt x="215" y="555"/>
                    <a:pt x="289" y="583"/>
                    <a:pt x="360" y="583"/>
                  </a:cubicBezTo>
                  <a:cubicBezTo>
                    <a:pt x="508" y="583"/>
                    <a:pt x="648" y="466"/>
                    <a:pt x="648" y="279"/>
                  </a:cubicBezTo>
                  <a:cubicBezTo>
                    <a:pt x="648" y="124"/>
                    <a:pt x="525" y="1"/>
                    <a:pt x="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3" name="Google Shape;13663;p26"/>
            <p:cNvSpPr/>
            <p:nvPr/>
          </p:nvSpPr>
          <p:spPr>
            <a:xfrm>
              <a:off x="6393600" y="3646925"/>
              <a:ext cx="61725" cy="14675"/>
            </a:xfrm>
            <a:custGeom>
              <a:avLst/>
              <a:gdLst/>
              <a:ahLst/>
              <a:cxnLst/>
              <a:rect l="l" t="t" r="r" b="b"/>
              <a:pathLst>
                <a:path w="2469" h="587" extrusionOk="0">
                  <a:moveTo>
                    <a:pt x="401" y="1"/>
                  </a:moveTo>
                  <a:cubicBezTo>
                    <a:pt x="0" y="1"/>
                    <a:pt x="0" y="587"/>
                    <a:pt x="401" y="587"/>
                  </a:cubicBezTo>
                  <a:lnTo>
                    <a:pt x="2099" y="587"/>
                  </a:lnTo>
                  <a:cubicBezTo>
                    <a:pt x="2469" y="587"/>
                    <a:pt x="2469" y="1"/>
                    <a:pt x="20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4" name="Google Shape;13664;p26"/>
            <p:cNvSpPr/>
            <p:nvPr/>
          </p:nvSpPr>
          <p:spPr>
            <a:xfrm>
              <a:off x="6311025" y="3602925"/>
              <a:ext cx="227650" cy="362675"/>
            </a:xfrm>
            <a:custGeom>
              <a:avLst/>
              <a:gdLst/>
              <a:ahLst/>
              <a:cxnLst/>
              <a:rect l="l" t="t" r="r" b="b"/>
              <a:pathLst>
                <a:path w="9106" h="14507" extrusionOk="0">
                  <a:moveTo>
                    <a:pt x="7099" y="557"/>
                  </a:moveTo>
                  <a:cubicBezTo>
                    <a:pt x="7408" y="557"/>
                    <a:pt x="7655" y="804"/>
                    <a:pt x="7655" y="1112"/>
                  </a:cubicBezTo>
                  <a:lnTo>
                    <a:pt x="7655" y="3551"/>
                  </a:lnTo>
                  <a:lnTo>
                    <a:pt x="1420" y="3551"/>
                  </a:lnTo>
                  <a:lnTo>
                    <a:pt x="1420" y="1112"/>
                  </a:lnTo>
                  <a:cubicBezTo>
                    <a:pt x="1420" y="804"/>
                    <a:pt x="1667" y="557"/>
                    <a:pt x="1976" y="557"/>
                  </a:cubicBezTo>
                  <a:close/>
                  <a:moveTo>
                    <a:pt x="6821" y="4137"/>
                  </a:moveTo>
                  <a:lnTo>
                    <a:pt x="6821" y="5279"/>
                  </a:lnTo>
                  <a:lnTo>
                    <a:pt x="556" y="5279"/>
                  </a:lnTo>
                  <a:lnTo>
                    <a:pt x="556" y="4415"/>
                  </a:lnTo>
                  <a:cubicBezTo>
                    <a:pt x="556" y="4260"/>
                    <a:pt x="680" y="4137"/>
                    <a:pt x="865" y="4137"/>
                  </a:cubicBezTo>
                  <a:close/>
                  <a:moveTo>
                    <a:pt x="8241" y="4137"/>
                  </a:moveTo>
                  <a:cubicBezTo>
                    <a:pt x="8395" y="4137"/>
                    <a:pt x="8519" y="4260"/>
                    <a:pt x="8519" y="4415"/>
                  </a:cubicBezTo>
                  <a:lnTo>
                    <a:pt x="8519" y="5279"/>
                  </a:lnTo>
                  <a:lnTo>
                    <a:pt x="7377" y="5279"/>
                  </a:lnTo>
                  <a:lnTo>
                    <a:pt x="7377" y="4137"/>
                  </a:lnTo>
                  <a:close/>
                  <a:moveTo>
                    <a:pt x="8519" y="5834"/>
                  </a:moveTo>
                  <a:lnTo>
                    <a:pt x="8519" y="10093"/>
                  </a:lnTo>
                  <a:cubicBezTo>
                    <a:pt x="8519" y="10248"/>
                    <a:pt x="8395" y="10371"/>
                    <a:pt x="8241" y="10371"/>
                  </a:cubicBezTo>
                  <a:lnTo>
                    <a:pt x="865" y="10371"/>
                  </a:lnTo>
                  <a:cubicBezTo>
                    <a:pt x="680" y="10371"/>
                    <a:pt x="556" y="10248"/>
                    <a:pt x="556" y="10093"/>
                  </a:cubicBezTo>
                  <a:lnTo>
                    <a:pt x="556" y="5834"/>
                  </a:lnTo>
                  <a:close/>
                  <a:moveTo>
                    <a:pt x="1924" y="0"/>
                  </a:moveTo>
                  <a:cubicBezTo>
                    <a:pt x="1330" y="0"/>
                    <a:pt x="834" y="513"/>
                    <a:pt x="834" y="1112"/>
                  </a:cubicBezTo>
                  <a:lnTo>
                    <a:pt x="865" y="1112"/>
                  </a:lnTo>
                  <a:lnTo>
                    <a:pt x="865" y="3551"/>
                  </a:lnTo>
                  <a:cubicBezTo>
                    <a:pt x="371" y="3551"/>
                    <a:pt x="1" y="3952"/>
                    <a:pt x="1" y="4415"/>
                  </a:cubicBezTo>
                  <a:lnTo>
                    <a:pt x="1" y="10093"/>
                  </a:lnTo>
                  <a:cubicBezTo>
                    <a:pt x="1" y="10556"/>
                    <a:pt x="371" y="10927"/>
                    <a:pt x="865" y="10957"/>
                  </a:cubicBezTo>
                  <a:lnTo>
                    <a:pt x="865" y="13395"/>
                  </a:lnTo>
                  <a:cubicBezTo>
                    <a:pt x="865" y="14013"/>
                    <a:pt x="1390" y="14506"/>
                    <a:pt x="2007" y="14506"/>
                  </a:cubicBezTo>
                  <a:lnTo>
                    <a:pt x="3272" y="14506"/>
                  </a:lnTo>
                  <a:cubicBezTo>
                    <a:pt x="3426" y="14506"/>
                    <a:pt x="3581" y="14383"/>
                    <a:pt x="3550" y="14229"/>
                  </a:cubicBezTo>
                  <a:cubicBezTo>
                    <a:pt x="3550" y="14074"/>
                    <a:pt x="3426" y="13951"/>
                    <a:pt x="3272" y="13951"/>
                  </a:cubicBezTo>
                  <a:lnTo>
                    <a:pt x="2007" y="13951"/>
                  </a:lnTo>
                  <a:cubicBezTo>
                    <a:pt x="1698" y="13951"/>
                    <a:pt x="1420" y="13704"/>
                    <a:pt x="1420" y="13395"/>
                  </a:cubicBezTo>
                  <a:lnTo>
                    <a:pt x="1420" y="10957"/>
                  </a:lnTo>
                  <a:lnTo>
                    <a:pt x="7685" y="10957"/>
                  </a:lnTo>
                  <a:lnTo>
                    <a:pt x="7685" y="13395"/>
                  </a:lnTo>
                  <a:cubicBezTo>
                    <a:pt x="7685" y="13704"/>
                    <a:pt x="7439" y="13951"/>
                    <a:pt x="7130" y="13951"/>
                  </a:cubicBezTo>
                  <a:lnTo>
                    <a:pt x="5834" y="13951"/>
                  </a:lnTo>
                  <a:cubicBezTo>
                    <a:pt x="5679" y="13951"/>
                    <a:pt x="5556" y="14074"/>
                    <a:pt x="5556" y="14229"/>
                  </a:cubicBezTo>
                  <a:cubicBezTo>
                    <a:pt x="5556" y="14383"/>
                    <a:pt x="5679" y="14506"/>
                    <a:pt x="5834" y="14506"/>
                  </a:cubicBezTo>
                  <a:lnTo>
                    <a:pt x="7130" y="14506"/>
                  </a:lnTo>
                  <a:cubicBezTo>
                    <a:pt x="7747" y="14506"/>
                    <a:pt x="8241" y="14013"/>
                    <a:pt x="8241" y="13395"/>
                  </a:cubicBezTo>
                  <a:lnTo>
                    <a:pt x="8241" y="10957"/>
                  </a:lnTo>
                  <a:cubicBezTo>
                    <a:pt x="8735" y="10957"/>
                    <a:pt x="9105" y="10556"/>
                    <a:pt x="9105" y="10093"/>
                  </a:cubicBezTo>
                  <a:lnTo>
                    <a:pt x="9105" y="4415"/>
                  </a:lnTo>
                  <a:cubicBezTo>
                    <a:pt x="9105" y="3952"/>
                    <a:pt x="8735" y="3551"/>
                    <a:pt x="8241" y="3551"/>
                  </a:cubicBezTo>
                  <a:lnTo>
                    <a:pt x="8241" y="1112"/>
                  </a:lnTo>
                  <a:cubicBezTo>
                    <a:pt x="8241" y="495"/>
                    <a:pt x="7747" y="1"/>
                    <a:pt x="7130" y="1"/>
                  </a:cubicBezTo>
                  <a:lnTo>
                    <a:pt x="1976" y="1"/>
                  </a:lnTo>
                  <a:cubicBezTo>
                    <a:pt x="1959" y="1"/>
                    <a:pt x="1941" y="0"/>
                    <a:pt x="19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5" name="Google Shape;13665;p26"/>
            <p:cNvSpPr/>
            <p:nvPr/>
          </p:nvSpPr>
          <p:spPr>
            <a:xfrm>
              <a:off x="6350800" y="3777225"/>
              <a:ext cx="146200" cy="14100"/>
            </a:xfrm>
            <a:custGeom>
              <a:avLst/>
              <a:gdLst/>
              <a:ahLst/>
              <a:cxnLst/>
              <a:rect l="l" t="t" r="r" b="b"/>
              <a:pathLst>
                <a:path w="5848" h="564" extrusionOk="0">
                  <a:moveTo>
                    <a:pt x="335" y="0"/>
                  </a:moveTo>
                  <a:cubicBezTo>
                    <a:pt x="0" y="0"/>
                    <a:pt x="0" y="564"/>
                    <a:pt x="335" y="564"/>
                  </a:cubicBezTo>
                  <a:cubicBezTo>
                    <a:pt x="351" y="564"/>
                    <a:pt x="367" y="562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4"/>
                  </a:cubicBezTo>
                  <a:lnTo>
                    <a:pt x="385" y="4"/>
                  </a:lnTo>
                  <a:cubicBezTo>
                    <a:pt x="367" y="2"/>
                    <a:pt x="351" y="0"/>
                    <a:pt x="3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6" name="Google Shape;13666;p26"/>
            <p:cNvSpPr/>
            <p:nvPr/>
          </p:nvSpPr>
          <p:spPr>
            <a:xfrm>
              <a:off x="6350800" y="3819650"/>
              <a:ext cx="146200" cy="14125"/>
            </a:xfrm>
            <a:custGeom>
              <a:avLst/>
              <a:gdLst/>
              <a:ahLst/>
              <a:cxnLst/>
              <a:rect l="l" t="t" r="r" b="b"/>
              <a:pathLst>
                <a:path w="5848" h="565" extrusionOk="0">
                  <a:moveTo>
                    <a:pt x="335" y="1"/>
                  </a:moveTo>
                  <a:cubicBezTo>
                    <a:pt x="0" y="1"/>
                    <a:pt x="0" y="564"/>
                    <a:pt x="335" y="564"/>
                  </a:cubicBezTo>
                  <a:cubicBezTo>
                    <a:pt x="351" y="564"/>
                    <a:pt x="367" y="563"/>
                    <a:pt x="385" y="560"/>
                  </a:cubicBezTo>
                  <a:lnTo>
                    <a:pt x="5508" y="560"/>
                  </a:lnTo>
                  <a:cubicBezTo>
                    <a:pt x="5848" y="529"/>
                    <a:pt x="5848" y="35"/>
                    <a:pt x="5508" y="5"/>
                  </a:cubicBezTo>
                  <a:lnTo>
                    <a:pt x="385" y="5"/>
                  </a:lnTo>
                  <a:cubicBezTo>
                    <a:pt x="367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67" name="Google Shape;13667;p26"/>
            <p:cNvSpPr/>
            <p:nvPr/>
          </p:nvSpPr>
          <p:spPr>
            <a:xfrm>
              <a:off x="6415200" y="3951675"/>
              <a:ext cx="19300" cy="14700"/>
            </a:xfrm>
            <a:custGeom>
              <a:avLst/>
              <a:gdLst/>
              <a:ahLst/>
              <a:cxnLst/>
              <a:rect l="l" t="t" r="r" b="b"/>
              <a:pathLst>
                <a:path w="772" h="588" extrusionOk="0">
                  <a:moveTo>
                    <a:pt x="386" y="1"/>
                  </a:moveTo>
                  <a:cubicBezTo>
                    <a:pt x="316" y="1"/>
                    <a:pt x="247" y="32"/>
                    <a:pt x="185" y="94"/>
                  </a:cubicBezTo>
                  <a:cubicBezTo>
                    <a:pt x="0" y="248"/>
                    <a:pt x="124" y="587"/>
                    <a:pt x="370" y="587"/>
                  </a:cubicBezTo>
                  <a:cubicBezTo>
                    <a:pt x="648" y="587"/>
                    <a:pt x="772" y="248"/>
                    <a:pt x="587" y="94"/>
                  </a:cubicBezTo>
                  <a:cubicBezTo>
                    <a:pt x="525" y="32"/>
                    <a:pt x="455" y="1"/>
                    <a:pt x="3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68" name="Google Shape;13668;p26"/>
          <p:cNvGrpSpPr/>
          <p:nvPr/>
        </p:nvGrpSpPr>
        <p:grpSpPr>
          <a:xfrm>
            <a:off x="2457875" y="2329156"/>
            <a:ext cx="362650" cy="363425"/>
            <a:chOff x="3247225" y="2485750"/>
            <a:chExt cx="362650" cy="363425"/>
          </a:xfrm>
        </p:grpSpPr>
        <p:sp>
          <p:nvSpPr>
            <p:cNvPr id="13669" name="Google Shape;13669;p26"/>
            <p:cNvSpPr/>
            <p:nvPr/>
          </p:nvSpPr>
          <p:spPr>
            <a:xfrm>
              <a:off x="3247225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2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5"/>
                    <a:pt x="3117" y="3395"/>
                  </a:cubicBezTo>
                  <a:lnTo>
                    <a:pt x="864" y="3395"/>
                  </a:lnTo>
                  <a:cubicBezTo>
                    <a:pt x="710" y="3395"/>
                    <a:pt x="556" y="3272"/>
                    <a:pt x="587" y="3118"/>
                  </a:cubicBezTo>
                  <a:lnTo>
                    <a:pt x="587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0" name="Google Shape;13670;p26"/>
            <p:cNvSpPr/>
            <p:nvPr/>
          </p:nvSpPr>
          <p:spPr>
            <a:xfrm>
              <a:off x="3379150" y="2485750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18" y="556"/>
                  </a:moveTo>
                  <a:cubicBezTo>
                    <a:pt x="3272" y="556"/>
                    <a:pt x="3396" y="710"/>
                    <a:pt x="3396" y="865"/>
                  </a:cubicBezTo>
                  <a:lnTo>
                    <a:pt x="3396" y="3118"/>
                  </a:lnTo>
                  <a:cubicBezTo>
                    <a:pt x="3396" y="3272"/>
                    <a:pt x="3272" y="3395"/>
                    <a:pt x="3118" y="3395"/>
                  </a:cubicBezTo>
                  <a:lnTo>
                    <a:pt x="834" y="3395"/>
                  </a:lnTo>
                  <a:cubicBezTo>
                    <a:pt x="680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80" y="556"/>
                    <a:pt x="83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81"/>
                    <a:pt x="371" y="3982"/>
                    <a:pt x="834" y="3982"/>
                  </a:cubicBezTo>
                  <a:lnTo>
                    <a:pt x="3118" y="3982"/>
                  </a:lnTo>
                  <a:cubicBezTo>
                    <a:pt x="3581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1" name="Google Shape;13671;p26"/>
            <p:cNvSpPr/>
            <p:nvPr/>
          </p:nvSpPr>
          <p:spPr>
            <a:xfrm>
              <a:off x="3511100" y="2485750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17" y="556"/>
                  </a:moveTo>
                  <a:cubicBezTo>
                    <a:pt x="3271" y="556"/>
                    <a:pt x="3395" y="710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5"/>
                    <a:pt x="3117" y="3395"/>
                  </a:cubicBezTo>
                  <a:lnTo>
                    <a:pt x="833" y="3395"/>
                  </a:lnTo>
                  <a:cubicBezTo>
                    <a:pt x="679" y="3395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0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2" name="Google Shape;13672;p26"/>
            <p:cNvSpPr/>
            <p:nvPr/>
          </p:nvSpPr>
          <p:spPr>
            <a:xfrm>
              <a:off x="3511100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1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1" y="3396"/>
                    <a:pt x="3117" y="3396"/>
                  </a:cubicBezTo>
                  <a:lnTo>
                    <a:pt x="833" y="3396"/>
                  </a:lnTo>
                  <a:cubicBezTo>
                    <a:pt x="679" y="3396"/>
                    <a:pt x="556" y="3272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79" y="556"/>
                    <a:pt x="833" y="556"/>
                  </a:cubicBezTo>
                  <a:close/>
                  <a:moveTo>
                    <a:pt x="833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0" y="3982"/>
                    <a:pt x="833" y="3982"/>
                  </a:cubicBezTo>
                  <a:lnTo>
                    <a:pt x="3117" y="3982"/>
                  </a:lnTo>
                  <a:cubicBezTo>
                    <a:pt x="3580" y="3982"/>
                    <a:pt x="3950" y="3581"/>
                    <a:pt x="3950" y="3118"/>
                  </a:cubicBezTo>
                  <a:lnTo>
                    <a:pt x="3950" y="865"/>
                  </a:lnTo>
                  <a:cubicBezTo>
                    <a:pt x="3950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3" name="Google Shape;13673;p26"/>
            <p:cNvSpPr/>
            <p:nvPr/>
          </p:nvSpPr>
          <p:spPr>
            <a:xfrm>
              <a:off x="3247225" y="2617675"/>
              <a:ext cx="98775" cy="99575"/>
            </a:xfrm>
            <a:custGeom>
              <a:avLst/>
              <a:gdLst/>
              <a:ahLst/>
              <a:cxnLst/>
              <a:rect l="l" t="t" r="r" b="b"/>
              <a:pathLst>
                <a:path w="3951" h="3983" extrusionOk="0">
                  <a:moveTo>
                    <a:pt x="3117" y="556"/>
                  </a:moveTo>
                  <a:cubicBezTo>
                    <a:pt x="3272" y="556"/>
                    <a:pt x="3395" y="711"/>
                    <a:pt x="3395" y="865"/>
                  </a:cubicBezTo>
                  <a:lnTo>
                    <a:pt x="3395" y="3118"/>
                  </a:lnTo>
                  <a:cubicBezTo>
                    <a:pt x="3395" y="3272"/>
                    <a:pt x="3272" y="3396"/>
                    <a:pt x="3117" y="3396"/>
                  </a:cubicBezTo>
                  <a:lnTo>
                    <a:pt x="864" y="3396"/>
                  </a:lnTo>
                  <a:cubicBezTo>
                    <a:pt x="710" y="3396"/>
                    <a:pt x="587" y="3272"/>
                    <a:pt x="587" y="3118"/>
                  </a:cubicBezTo>
                  <a:lnTo>
                    <a:pt x="587" y="865"/>
                  </a:lnTo>
                  <a:cubicBezTo>
                    <a:pt x="556" y="711"/>
                    <a:pt x="710" y="556"/>
                    <a:pt x="864" y="556"/>
                  </a:cubicBez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3118"/>
                  </a:lnTo>
                  <a:cubicBezTo>
                    <a:pt x="0" y="3581"/>
                    <a:pt x="371" y="3982"/>
                    <a:pt x="834" y="3982"/>
                  </a:cubicBezTo>
                  <a:lnTo>
                    <a:pt x="3117" y="3982"/>
                  </a:lnTo>
                  <a:cubicBezTo>
                    <a:pt x="3580" y="3982"/>
                    <a:pt x="3951" y="3581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0" y="1"/>
                    <a:pt x="31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4" name="Google Shape;13674;p26"/>
            <p:cNvSpPr/>
            <p:nvPr/>
          </p:nvSpPr>
          <p:spPr>
            <a:xfrm>
              <a:off x="3247225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2" y="3395"/>
                    <a:pt x="3117" y="3426"/>
                  </a:cubicBezTo>
                  <a:lnTo>
                    <a:pt x="834" y="3426"/>
                  </a:lnTo>
                  <a:cubicBezTo>
                    <a:pt x="679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79" y="587"/>
                    <a:pt x="834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1" y="3981"/>
                    <a:pt x="834" y="3981"/>
                  </a:cubicBezTo>
                  <a:lnTo>
                    <a:pt x="3117" y="3981"/>
                  </a:lnTo>
                  <a:cubicBezTo>
                    <a:pt x="3580" y="3981"/>
                    <a:pt x="3951" y="3580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5" name="Google Shape;13675;p26"/>
            <p:cNvSpPr/>
            <p:nvPr/>
          </p:nvSpPr>
          <p:spPr>
            <a:xfrm>
              <a:off x="3379150" y="2749625"/>
              <a:ext cx="98800" cy="99550"/>
            </a:xfrm>
            <a:custGeom>
              <a:avLst/>
              <a:gdLst/>
              <a:ahLst/>
              <a:cxnLst/>
              <a:rect l="l" t="t" r="r" b="b"/>
              <a:pathLst>
                <a:path w="3952" h="3982" extrusionOk="0">
                  <a:moveTo>
                    <a:pt x="3157" y="583"/>
                  </a:moveTo>
                  <a:cubicBezTo>
                    <a:pt x="3293" y="583"/>
                    <a:pt x="3396" y="724"/>
                    <a:pt x="3396" y="864"/>
                  </a:cubicBezTo>
                  <a:lnTo>
                    <a:pt x="3396" y="3117"/>
                  </a:lnTo>
                  <a:cubicBezTo>
                    <a:pt x="3396" y="3272"/>
                    <a:pt x="3272" y="3426"/>
                    <a:pt x="3118" y="3426"/>
                  </a:cubicBezTo>
                  <a:lnTo>
                    <a:pt x="834" y="3426"/>
                  </a:lnTo>
                  <a:cubicBezTo>
                    <a:pt x="680" y="3395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10"/>
                    <a:pt x="680" y="587"/>
                    <a:pt x="834" y="587"/>
                  </a:cubicBezTo>
                  <a:lnTo>
                    <a:pt x="3118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4" y="0"/>
                  </a:moveTo>
                  <a:cubicBezTo>
                    <a:pt x="371" y="0"/>
                    <a:pt x="1" y="371"/>
                    <a:pt x="1" y="864"/>
                  </a:cubicBezTo>
                  <a:lnTo>
                    <a:pt x="1" y="3117"/>
                  </a:lnTo>
                  <a:cubicBezTo>
                    <a:pt x="1" y="3580"/>
                    <a:pt x="371" y="3981"/>
                    <a:pt x="834" y="3981"/>
                  </a:cubicBezTo>
                  <a:lnTo>
                    <a:pt x="3118" y="3981"/>
                  </a:lnTo>
                  <a:cubicBezTo>
                    <a:pt x="3581" y="3981"/>
                    <a:pt x="3951" y="3611"/>
                    <a:pt x="3951" y="3117"/>
                  </a:cubicBezTo>
                  <a:lnTo>
                    <a:pt x="3951" y="864"/>
                  </a:lnTo>
                  <a:cubicBezTo>
                    <a:pt x="3951" y="371"/>
                    <a:pt x="3581" y="0"/>
                    <a:pt x="311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6" name="Google Shape;13676;p26"/>
            <p:cNvSpPr/>
            <p:nvPr/>
          </p:nvSpPr>
          <p:spPr>
            <a:xfrm>
              <a:off x="3511100" y="2749625"/>
              <a:ext cx="98775" cy="99550"/>
            </a:xfrm>
            <a:custGeom>
              <a:avLst/>
              <a:gdLst/>
              <a:ahLst/>
              <a:cxnLst/>
              <a:rect l="l" t="t" r="r" b="b"/>
              <a:pathLst>
                <a:path w="3951" h="3982" extrusionOk="0">
                  <a:moveTo>
                    <a:pt x="3157" y="583"/>
                  </a:moveTo>
                  <a:cubicBezTo>
                    <a:pt x="3292" y="583"/>
                    <a:pt x="3395" y="724"/>
                    <a:pt x="3395" y="864"/>
                  </a:cubicBezTo>
                  <a:lnTo>
                    <a:pt x="3395" y="3117"/>
                  </a:lnTo>
                  <a:cubicBezTo>
                    <a:pt x="3395" y="3272"/>
                    <a:pt x="3271" y="3426"/>
                    <a:pt x="3117" y="3426"/>
                  </a:cubicBezTo>
                  <a:lnTo>
                    <a:pt x="833" y="3426"/>
                  </a:lnTo>
                  <a:cubicBezTo>
                    <a:pt x="679" y="3426"/>
                    <a:pt x="556" y="3272"/>
                    <a:pt x="556" y="3117"/>
                  </a:cubicBezTo>
                  <a:lnTo>
                    <a:pt x="556" y="864"/>
                  </a:lnTo>
                  <a:cubicBezTo>
                    <a:pt x="556" y="724"/>
                    <a:pt x="658" y="583"/>
                    <a:pt x="794" y="583"/>
                  </a:cubicBezTo>
                  <a:cubicBezTo>
                    <a:pt x="807" y="583"/>
                    <a:pt x="820" y="584"/>
                    <a:pt x="833" y="587"/>
                  </a:cubicBezTo>
                  <a:lnTo>
                    <a:pt x="3117" y="587"/>
                  </a:lnTo>
                  <a:cubicBezTo>
                    <a:pt x="3131" y="584"/>
                    <a:pt x="3144" y="583"/>
                    <a:pt x="3157" y="583"/>
                  </a:cubicBezTo>
                  <a:close/>
                  <a:moveTo>
                    <a:pt x="833" y="0"/>
                  </a:moveTo>
                  <a:cubicBezTo>
                    <a:pt x="370" y="0"/>
                    <a:pt x="0" y="371"/>
                    <a:pt x="0" y="864"/>
                  </a:cubicBezTo>
                  <a:lnTo>
                    <a:pt x="0" y="3117"/>
                  </a:lnTo>
                  <a:cubicBezTo>
                    <a:pt x="0" y="3611"/>
                    <a:pt x="370" y="3981"/>
                    <a:pt x="833" y="3981"/>
                  </a:cubicBezTo>
                  <a:lnTo>
                    <a:pt x="3117" y="3981"/>
                  </a:lnTo>
                  <a:cubicBezTo>
                    <a:pt x="3580" y="3981"/>
                    <a:pt x="3950" y="3611"/>
                    <a:pt x="3950" y="3117"/>
                  </a:cubicBezTo>
                  <a:lnTo>
                    <a:pt x="3950" y="864"/>
                  </a:lnTo>
                  <a:cubicBezTo>
                    <a:pt x="3950" y="371"/>
                    <a:pt x="3580" y="0"/>
                    <a:pt x="311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7" name="Google Shape;13677;p26"/>
            <p:cNvSpPr/>
            <p:nvPr/>
          </p:nvSpPr>
          <p:spPr>
            <a:xfrm>
              <a:off x="3419600" y="2702800"/>
              <a:ext cx="16675" cy="13900"/>
            </a:xfrm>
            <a:custGeom>
              <a:avLst/>
              <a:gdLst/>
              <a:ahLst/>
              <a:cxnLst/>
              <a:rect l="l" t="t" r="r" b="b"/>
              <a:pathLst>
                <a:path w="667" h="556" extrusionOk="0">
                  <a:moveTo>
                    <a:pt x="364" y="1"/>
                  </a:moveTo>
                  <a:cubicBezTo>
                    <a:pt x="266" y="1"/>
                    <a:pt x="167" y="48"/>
                    <a:pt x="111" y="145"/>
                  </a:cubicBezTo>
                  <a:cubicBezTo>
                    <a:pt x="1" y="338"/>
                    <a:pt x="137" y="556"/>
                    <a:pt x="343" y="556"/>
                  </a:cubicBezTo>
                  <a:cubicBezTo>
                    <a:pt x="368" y="556"/>
                    <a:pt x="393" y="553"/>
                    <a:pt x="420" y="546"/>
                  </a:cubicBezTo>
                  <a:cubicBezTo>
                    <a:pt x="574" y="515"/>
                    <a:pt x="666" y="361"/>
                    <a:pt x="636" y="207"/>
                  </a:cubicBezTo>
                  <a:cubicBezTo>
                    <a:pt x="602" y="71"/>
                    <a:pt x="484" y="1"/>
                    <a:pt x="36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78" name="Google Shape;13678;p26"/>
            <p:cNvSpPr/>
            <p:nvPr/>
          </p:nvSpPr>
          <p:spPr>
            <a:xfrm>
              <a:off x="3379150" y="2617675"/>
              <a:ext cx="98800" cy="99050"/>
            </a:xfrm>
            <a:custGeom>
              <a:avLst/>
              <a:gdLst/>
              <a:ahLst/>
              <a:cxnLst/>
              <a:rect l="l" t="t" r="r" b="b"/>
              <a:pathLst>
                <a:path w="3952" h="3962" extrusionOk="0">
                  <a:moveTo>
                    <a:pt x="834" y="1"/>
                  </a:moveTo>
                  <a:cubicBezTo>
                    <a:pt x="371" y="1"/>
                    <a:pt x="1" y="371"/>
                    <a:pt x="1" y="865"/>
                  </a:cubicBezTo>
                  <a:lnTo>
                    <a:pt x="1" y="3118"/>
                  </a:lnTo>
                  <a:cubicBezTo>
                    <a:pt x="1" y="3519"/>
                    <a:pt x="248" y="3859"/>
                    <a:pt x="618" y="3951"/>
                  </a:cubicBezTo>
                  <a:lnTo>
                    <a:pt x="711" y="3951"/>
                  </a:lnTo>
                  <a:cubicBezTo>
                    <a:pt x="1019" y="3920"/>
                    <a:pt x="1081" y="3488"/>
                    <a:pt x="772" y="3396"/>
                  </a:cubicBezTo>
                  <a:cubicBezTo>
                    <a:pt x="649" y="3365"/>
                    <a:pt x="556" y="3241"/>
                    <a:pt x="556" y="3118"/>
                  </a:cubicBezTo>
                  <a:lnTo>
                    <a:pt x="556" y="865"/>
                  </a:lnTo>
                  <a:cubicBezTo>
                    <a:pt x="556" y="711"/>
                    <a:pt x="680" y="556"/>
                    <a:pt x="834" y="556"/>
                  </a:cubicBezTo>
                  <a:lnTo>
                    <a:pt x="3118" y="556"/>
                  </a:lnTo>
                  <a:cubicBezTo>
                    <a:pt x="3272" y="556"/>
                    <a:pt x="3396" y="711"/>
                    <a:pt x="3396" y="865"/>
                  </a:cubicBezTo>
                  <a:lnTo>
                    <a:pt x="3396" y="3118"/>
                  </a:lnTo>
                  <a:cubicBezTo>
                    <a:pt x="3396" y="3241"/>
                    <a:pt x="3303" y="3365"/>
                    <a:pt x="3179" y="3396"/>
                  </a:cubicBezTo>
                  <a:cubicBezTo>
                    <a:pt x="2837" y="3481"/>
                    <a:pt x="2943" y="3962"/>
                    <a:pt x="3253" y="3962"/>
                  </a:cubicBezTo>
                  <a:cubicBezTo>
                    <a:pt x="3278" y="3962"/>
                    <a:pt x="3305" y="3958"/>
                    <a:pt x="3334" y="3951"/>
                  </a:cubicBezTo>
                  <a:cubicBezTo>
                    <a:pt x="3704" y="3859"/>
                    <a:pt x="3951" y="3519"/>
                    <a:pt x="3951" y="3118"/>
                  </a:cubicBezTo>
                  <a:lnTo>
                    <a:pt x="3951" y="865"/>
                  </a:lnTo>
                  <a:cubicBezTo>
                    <a:pt x="3951" y="371"/>
                    <a:pt x="3581" y="1"/>
                    <a:pt x="31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79" name="Google Shape;13679;p26"/>
          <p:cNvGrpSpPr/>
          <p:nvPr/>
        </p:nvGrpSpPr>
        <p:grpSpPr>
          <a:xfrm>
            <a:off x="1715313" y="2329156"/>
            <a:ext cx="363425" cy="363425"/>
            <a:chOff x="2492650" y="2485750"/>
            <a:chExt cx="363425" cy="363425"/>
          </a:xfrm>
        </p:grpSpPr>
        <p:sp>
          <p:nvSpPr>
            <p:cNvPr id="13680" name="Google Shape;13680;p26"/>
            <p:cNvSpPr/>
            <p:nvPr/>
          </p:nvSpPr>
          <p:spPr>
            <a:xfrm>
              <a:off x="2539725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7" y="926"/>
                  </a:moveTo>
                  <a:lnTo>
                    <a:pt x="2778" y="1729"/>
                  </a:lnTo>
                  <a:cubicBezTo>
                    <a:pt x="2808" y="1821"/>
                    <a:pt x="2901" y="1883"/>
                    <a:pt x="2994" y="1883"/>
                  </a:cubicBezTo>
                  <a:lnTo>
                    <a:pt x="3889" y="2007"/>
                  </a:lnTo>
                  <a:lnTo>
                    <a:pt x="3240" y="2655"/>
                  </a:lnTo>
                  <a:cubicBezTo>
                    <a:pt x="3179" y="2716"/>
                    <a:pt x="3148" y="2809"/>
                    <a:pt x="3179" y="2902"/>
                  </a:cubicBezTo>
                  <a:lnTo>
                    <a:pt x="3333" y="3797"/>
                  </a:lnTo>
                  <a:lnTo>
                    <a:pt x="2500" y="3364"/>
                  </a:lnTo>
                  <a:cubicBezTo>
                    <a:pt x="2469" y="3364"/>
                    <a:pt x="2438" y="3334"/>
                    <a:pt x="2376" y="3334"/>
                  </a:cubicBezTo>
                  <a:cubicBezTo>
                    <a:pt x="2346" y="3334"/>
                    <a:pt x="2284" y="3364"/>
                    <a:pt x="2253" y="3364"/>
                  </a:cubicBezTo>
                  <a:lnTo>
                    <a:pt x="1481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43" y="2655"/>
                  </a:cubicBezTo>
                  <a:lnTo>
                    <a:pt x="895" y="2007"/>
                  </a:lnTo>
                  <a:lnTo>
                    <a:pt x="1790" y="1883"/>
                  </a:lnTo>
                  <a:cubicBezTo>
                    <a:pt x="1883" y="1883"/>
                    <a:pt x="1975" y="1821"/>
                    <a:pt x="2006" y="1729"/>
                  </a:cubicBezTo>
                  <a:lnTo>
                    <a:pt x="2407" y="926"/>
                  </a:lnTo>
                  <a:close/>
                  <a:moveTo>
                    <a:pt x="2407" y="1"/>
                  </a:moveTo>
                  <a:cubicBezTo>
                    <a:pt x="2315" y="1"/>
                    <a:pt x="2191" y="62"/>
                    <a:pt x="2160" y="155"/>
                  </a:cubicBezTo>
                  <a:lnTo>
                    <a:pt x="1574" y="1358"/>
                  </a:lnTo>
                  <a:lnTo>
                    <a:pt x="247" y="1544"/>
                  </a:lnTo>
                  <a:cubicBezTo>
                    <a:pt x="154" y="1544"/>
                    <a:pt x="62" y="1636"/>
                    <a:pt x="31" y="1729"/>
                  </a:cubicBezTo>
                  <a:cubicBezTo>
                    <a:pt x="0" y="1821"/>
                    <a:pt x="0" y="1945"/>
                    <a:pt x="93" y="2037"/>
                  </a:cubicBezTo>
                  <a:lnTo>
                    <a:pt x="1049" y="2963"/>
                  </a:lnTo>
                  <a:lnTo>
                    <a:pt x="833" y="4259"/>
                  </a:lnTo>
                  <a:cubicBezTo>
                    <a:pt x="802" y="4383"/>
                    <a:pt x="833" y="4475"/>
                    <a:pt x="926" y="4537"/>
                  </a:cubicBezTo>
                  <a:cubicBezTo>
                    <a:pt x="972" y="4568"/>
                    <a:pt x="1026" y="4583"/>
                    <a:pt x="1080" y="4583"/>
                  </a:cubicBezTo>
                  <a:cubicBezTo>
                    <a:pt x="1134" y="4583"/>
                    <a:pt x="1188" y="4568"/>
                    <a:pt x="1234" y="4537"/>
                  </a:cubicBezTo>
                  <a:lnTo>
                    <a:pt x="2407" y="3920"/>
                  </a:lnTo>
                  <a:lnTo>
                    <a:pt x="3580" y="4537"/>
                  </a:lnTo>
                  <a:cubicBezTo>
                    <a:pt x="3626" y="4568"/>
                    <a:pt x="3680" y="4583"/>
                    <a:pt x="3734" y="4583"/>
                  </a:cubicBezTo>
                  <a:cubicBezTo>
                    <a:pt x="3788" y="4583"/>
                    <a:pt x="3842" y="4568"/>
                    <a:pt x="3889" y="4537"/>
                  </a:cubicBezTo>
                  <a:cubicBezTo>
                    <a:pt x="3981" y="4475"/>
                    <a:pt x="4012" y="4383"/>
                    <a:pt x="4012" y="4259"/>
                  </a:cubicBezTo>
                  <a:lnTo>
                    <a:pt x="3765" y="2963"/>
                  </a:lnTo>
                  <a:lnTo>
                    <a:pt x="4722" y="2037"/>
                  </a:lnTo>
                  <a:cubicBezTo>
                    <a:pt x="4814" y="1945"/>
                    <a:pt x="4845" y="1821"/>
                    <a:pt x="4814" y="1729"/>
                  </a:cubicBezTo>
                  <a:cubicBezTo>
                    <a:pt x="4753" y="1636"/>
                    <a:pt x="4691" y="1544"/>
                    <a:pt x="4568" y="1544"/>
                  </a:cubicBezTo>
                  <a:lnTo>
                    <a:pt x="3240" y="1358"/>
                  </a:lnTo>
                  <a:lnTo>
                    <a:pt x="2654" y="155"/>
                  </a:lnTo>
                  <a:cubicBezTo>
                    <a:pt x="2623" y="62"/>
                    <a:pt x="2531" y="1"/>
                    <a:pt x="24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1" name="Google Shape;13681;p26"/>
            <p:cNvSpPr/>
            <p:nvPr/>
          </p:nvSpPr>
          <p:spPr>
            <a:xfrm>
              <a:off x="2687850" y="2575250"/>
              <a:ext cx="121150" cy="114600"/>
            </a:xfrm>
            <a:custGeom>
              <a:avLst/>
              <a:gdLst/>
              <a:ahLst/>
              <a:cxnLst/>
              <a:rect l="l" t="t" r="r" b="b"/>
              <a:pathLst>
                <a:path w="4846" h="4584" extrusionOk="0">
                  <a:moveTo>
                    <a:pt x="2408" y="926"/>
                  </a:moveTo>
                  <a:lnTo>
                    <a:pt x="2809" y="1729"/>
                  </a:lnTo>
                  <a:cubicBezTo>
                    <a:pt x="2840" y="1821"/>
                    <a:pt x="2932" y="1883"/>
                    <a:pt x="3025" y="1883"/>
                  </a:cubicBezTo>
                  <a:lnTo>
                    <a:pt x="3920" y="2007"/>
                  </a:lnTo>
                  <a:lnTo>
                    <a:pt x="3303" y="2655"/>
                  </a:lnTo>
                  <a:cubicBezTo>
                    <a:pt x="3210" y="2716"/>
                    <a:pt x="3179" y="2809"/>
                    <a:pt x="3210" y="2902"/>
                  </a:cubicBezTo>
                  <a:lnTo>
                    <a:pt x="3364" y="3797"/>
                  </a:lnTo>
                  <a:lnTo>
                    <a:pt x="2562" y="3364"/>
                  </a:lnTo>
                  <a:cubicBezTo>
                    <a:pt x="2531" y="3364"/>
                    <a:pt x="2469" y="3334"/>
                    <a:pt x="2439" y="3334"/>
                  </a:cubicBezTo>
                  <a:cubicBezTo>
                    <a:pt x="2377" y="3334"/>
                    <a:pt x="2346" y="3364"/>
                    <a:pt x="2284" y="3364"/>
                  </a:cubicBezTo>
                  <a:lnTo>
                    <a:pt x="1482" y="3797"/>
                  </a:lnTo>
                  <a:lnTo>
                    <a:pt x="1482" y="3797"/>
                  </a:lnTo>
                  <a:lnTo>
                    <a:pt x="1636" y="2902"/>
                  </a:lnTo>
                  <a:cubicBezTo>
                    <a:pt x="1667" y="2809"/>
                    <a:pt x="1636" y="2716"/>
                    <a:pt x="1574" y="2655"/>
                  </a:cubicBezTo>
                  <a:lnTo>
                    <a:pt x="926" y="2007"/>
                  </a:lnTo>
                  <a:lnTo>
                    <a:pt x="1821" y="1883"/>
                  </a:lnTo>
                  <a:cubicBezTo>
                    <a:pt x="1914" y="1883"/>
                    <a:pt x="1976" y="1821"/>
                    <a:pt x="2037" y="1729"/>
                  </a:cubicBezTo>
                  <a:lnTo>
                    <a:pt x="2408" y="926"/>
                  </a:lnTo>
                  <a:close/>
                  <a:moveTo>
                    <a:pt x="2439" y="1"/>
                  </a:moveTo>
                  <a:cubicBezTo>
                    <a:pt x="2315" y="1"/>
                    <a:pt x="2223" y="62"/>
                    <a:pt x="2161" y="155"/>
                  </a:cubicBezTo>
                  <a:lnTo>
                    <a:pt x="1574" y="1358"/>
                  </a:lnTo>
                  <a:lnTo>
                    <a:pt x="278" y="1544"/>
                  </a:lnTo>
                  <a:cubicBezTo>
                    <a:pt x="155" y="1544"/>
                    <a:pt x="62" y="1636"/>
                    <a:pt x="31" y="1729"/>
                  </a:cubicBezTo>
                  <a:cubicBezTo>
                    <a:pt x="0" y="1821"/>
                    <a:pt x="31" y="1945"/>
                    <a:pt x="124" y="2037"/>
                  </a:cubicBezTo>
                  <a:lnTo>
                    <a:pt x="1081" y="2963"/>
                  </a:lnTo>
                  <a:lnTo>
                    <a:pt x="834" y="4259"/>
                  </a:lnTo>
                  <a:cubicBezTo>
                    <a:pt x="834" y="4383"/>
                    <a:pt x="865" y="4475"/>
                    <a:pt x="957" y="4537"/>
                  </a:cubicBezTo>
                  <a:cubicBezTo>
                    <a:pt x="1003" y="4568"/>
                    <a:pt x="1057" y="4583"/>
                    <a:pt x="1112" y="4583"/>
                  </a:cubicBezTo>
                  <a:cubicBezTo>
                    <a:pt x="1166" y="4583"/>
                    <a:pt x="1220" y="4568"/>
                    <a:pt x="1266" y="4537"/>
                  </a:cubicBezTo>
                  <a:lnTo>
                    <a:pt x="2408" y="3920"/>
                  </a:lnTo>
                  <a:lnTo>
                    <a:pt x="3580" y="4537"/>
                  </a:lnTo>
                  <a:cubicBezTo>
                    <a:pt x="3627" y="4568"/>
                    <a:pt x="3681" y="4583"/>
                    <a:pt x="3735" y="4583"/>
                  </a:cubicBezTo>
                  <a:cubicBezTo>
                    <a:pt x="3789" y="4583"/>
                    <a:pt x="3843" y="4568"/>
                    <a:pt x="3889" y="4537"/>
                  </a:cubicBezTo>
                  <a:cubicBezTo>
                    <a:pt x="3982" y="4475"/>
                    <a:pt x="4013" y="4383"/>
                    <a:pt x="4013" y="4259"/>
                  </a:cubicBezTo>
                  <a:lnTo>
                    <a:pt x="3766" y="2963"/>
                  </a:lnTo>
                  <a:lnTo>
                    <a:pt x="4722" y="2037"/>
                  </a:lnTo>
                  <a:cubicBezTo>
                    <a:pt x="4815" y="1945"/>
                    <a:pt x="4846" y="1821"/>
                    <a:pt x="4815" y="1729"/>
                  </a:cubicBezTo>
                  <a:lnTo>
                    <a:pt x="4846" y="1729"/>
                  </a:lnTo>
                  <a:cubicBezTo>
                    <a:pt x="4815" y="1636"/>
                    <a:pt x="4722" y="1544"/>
                    <a:pt x="4599" y="1544"/>
                  </a:cubicBezTo>
                  <a:lnTo>
                    <a:pt x="3272" y="1358"/>
                  </a:lnTo>
                  <a:lnTo>
                    <a:pt x="2685" y="155"/>
                  </a:lnTo>
                  <a:cubicBezTo>
                    <a:pt x="2624" y="62"/>
                    <a:pt x="2531" y="1"/>
                    <a:pt x="24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2" name="Google Shape;13682;p26"/>
            <p:cNvSpPr/>
            <p:nvPr/>
          </p:nvSpPr>
          <p:spPr>
            <a:xfrm>
              <a:off x="2613775" y="2681525"/>
              <a:ext cx="121175" cy="115250"/>
            </a:xfrm>
            <a:custGeom>
              <a:avLst/>
              <a:gdLst/>
              <a:ahLst/>
              <a:cxnLst/>
              <a:rect l="l" t="t" r="r" b="b"/>
              <a:pathLst>
                <a:path w="4847" h="4610" extrusionOk="0">
                  <a:moveTo>
                    <a:pt x="2408" y="934"/>
                  </a:moveTo>
                  <a:lnTo>
                    <a:pt x="2809" y="1737"/>
                  </a:lnTo>
                  <a:cubicBezTo>
                    <a:pt x="2840" y="1829"/>
                    <a:pt x="2933" y="1891"/>
                    <a:pt x="3025" y="1891"/>
                  </a:cubicBezTo>
                  <a:lnTo>
                    <a:pt x="3920" y="2014"/>
                  </a:lnTo>
                  <a:lnTo>
                    <a:pt x="3272" y="2663"/>
                  </a:lnTo>
                  <a:cubicBezTo>
                    <a:pt x="3180" y="2724"/>
                    <a:pt x="3149" y="2817"/>
                    <a:pt x="3180" y="2909"/>
                  </a:cubicBezTo>
                  <a:lnTo>
                    <a:pt x="3334" y="3804"/>
                  </a:lnTo>
                  <a:lnTo>
                    <a:pt x="2531" y="3372"/>
                  </a:lnTo>
                  <a:cubicBezTo>
                    <a:pt x="2501" y="3372"/>
                    <a:pt x="2439" y="3342"/>
                    <a:pt x="2408" y="3342"/>
                  </a:cubicBezTo>
                  <a:cubicBezTo>
                    <a:pt x="2346" y="3342"/>
                    <a:pt x="2315" y="3372"/>
                    <a:pt x="2254" y="3372"/>
                  </a:cubicBezTo>
                  <a:lnTo>
                    <a:pt x="1451" y="3804"/>
                  </a:lnTo>
                  <a:lnTo>
                    <a:pt x="1606" y="2909"/>
                  </a:lnTo>
                  <a:cubicBezTo>
                    <a:pt x="1636" y="2817"/>
                    <a:pt x="1606" y="2724"/>
                    <a:pt x="1544" y="2663"/>
                  </a:cubicBezTo>
                  <a:lnTo>
                    <a:pt x="927" y="2014"/>
                  </a:lnTo>
                  <a:lnTo>
                    <a:pt x="1822" y="1891"/>
                  </a:lnTo>
                  <a:cubicBezTo>
                    <a:pt x="1914" y="1891"/>
                    <a:pt x="1976" y="1829"/>
                    <a:pt x="2038" y="1737"/>
                  </a:cubicBezTo>
                  <a:lnTo>
                    <a:pt x="2408" y="934"/>
                  </a:lnTo>
                  <a:close/>
                  <a:moveTo>
                    <a:pt x="2423" y="1"/>
                  </a:moveTo>
                  <a:cubicBezTo>
                    <a:pt x="2323" y="1"/>
                    <a:pt x="2223" y="55"/>
                    <a:pt x="2161" y="163"/>
                  </a:cubicBezTo>
                  <a:lnTo>
                    <a:pt x="1575" y="1366"/>
                  </a:lnTo>
                  <a:lnTo>
                    <a:pt x="278" y="1552"/>
                  </a:lnTo>
                  <a:cubicBezTo>
                    <a:pt x="155" y="1582"/>
                    <a:pt x="62" y="1644"/>
                    <a:pt x="32" y="1768"/>
                  </a:cubicBezTo>
                  <a:cubicBezTo>
                    <a:pt x="1" y="1860"/>
                    <a:pt x="32" y="1953"/>
                    <a:pt x="124" y="2045"/>
                  </a:cubicBezTo>
                  <a:lnTo>
                    <a:pt x="1050" y="2971"/>
                  </a:lnTo>
                  <a:lnTo>
                    <a:pt x="834" y="4298"/>
                  </a:lnTo>
                  <a:cubicBezTo>
                    <a:pt x="803" y="4391"/>
                    <a:pt x="865" y="4483"/>
                    <a:pt x="957" y="4576"/>
                  </a:cubicBezTo>
                  <a:lnTo>
                    <a:pt x="957" y="4545"/>
                  </a:lnTo>
                  <a:cubicBezTo>
                    <a:pt x="1015" y="4583"/>
                    <a:pt x="1072" y="4610"/>
                    <a:pt x="1129" y="4610"/>
                  </a:cubicBezTo>
                  <a:cubicBezTo>
                    <a:pt x="1164" y="4610"/>
                    <a:pt x="1200" y="4600"/>
                    <a:pt x="1235" y="4576"/>
                  </a:cubicBezTo>
                  <a:lnTo>
                    <a:pt x="2439" y="3959"/>
                  </a:lnTo>
                  <a:lnTo>
                    <a:pt x="3612" y="4576"/>
                  </a:lnTo>
                  <a:cubicBezTo>
                    <a:pt x="3655" y="4594"/>
                    <a:pt x="3699" y="4603"/>
                    <a:pt x="3742" y="4603"/>
                  </a:cubicBezTo>
                  <a:cubicBezTo>
                    <a:pt x="3914" y="4603"/>
                    <a:pt x="4062" y="4465"/>
                    <a:pt x="4013" y="4267"/>
                  </a:cubicBezTo>
                  <a:lnTo>
                    <a:pt x="3797" y="2971"/>
                  </a:lnTo>
                  <a:lnTo>
                    <a:pt x="4753" y="2045"/>
                  </a:lnTo>
                  <a:cubicBezTo>
                    <a:pt x="4815" y="1953"/>
                    <a:pt x="4846" y="1829"/>
                    <a:pt x="4815" y="1737"/>
                  </a:cubicBezTo>
                  <a:cubicBezTo>
                    <a:pt x="4784" y="1644"/>
                    <a:pt x="4692" y="1552"/>
                    <a:pt x="4599" y="1552"/>
                  </a:cubicBezTo>
                  <a:lnTo>
                    <a:pt x="3272" y="1366"/>
                  </a:lnTo>
                  <a:lnTo>
                    <a:pt x="2686" y="163"/>
                  </a:lnTo>
                  <a:cubicBezTo>
                    <a:pt x="2624" y="55"/>
                    <a:pt x="2524" y="1"/>
                    <a:pt x="24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3" name="Google Shape;13683;p26"/>
            <p:cNvSpPr/>
            <p:nvPr/>
          </p:nvSpPr>
          <p:spPr>
            <a:xfrm>
              <a:off x="2667025" y="2834675"/>
              <a:ext cx="14675" cy="14500"/>
            </a:xfrm>
            <a:custGeom>
              <a:avLst/>
              <a:gdLst/>
              <a:ahLst/>
              <a:cxnLst/>
              <a:rect l="l" t="t" r="r" b="b"/>
              <a:pathLst>
                <a:path w="587" h="580" extrusionOk="0">
                  <a:moveTo>
                    <a:pt x="293" y="1"/>
                  </a:moveTo>
                  <a:cubicBezTo>
                    <a:pt x="147" y="1"/>
                    <a:pt x="0" y="101"/>
                    <a:pt x="0" y="302"/>
                  </a:cubicBezTo>
                  <a:cubicBezTo>
                    <a:pt x="0" y="487"/>
                    <a:pt x="147" y="579"/>
                    <a:pt x="293" y="579"/>
                  </a:cubicBezTo>
                  <a:cubicBezTo>
                    <a:pt x="440" y="579"/>
                    <a:pt x="587" y="487"/>
                    <a:pt x="587" y="302"/>
                  </a:cubicBezTo>
                  <a:cubicBezTo>
                    <a:pt x="587" y="101"/>
                    <a:pt x="440" y="1"/>
                    <a:pt x="2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4" name="Google Shape;13684;p26"/>
            <p:cNvSpPr/>
            <p:nvPr/>
          </p:nvSpPr>
          <p:spPr>
            <a:xfrm>
              <a:off x="2492650" y="2485750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1234" y="556"/>
                  </a:moveTo>
                  <a:lnTo>
                    <a:pt x="11234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56"/>
                    <a:pt x="834" y="556"/>
                  </a:cubicBezTo>
                  <a:close/>
                  <a:moveTo>
                    <a:pt x="13672" y="556"/>
                  </a:moveTo>
                  <a:cubicBezTo>
                    <a:pt x="13827" y="556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1790" y="1698"/>
                  </a:lnTo>
                  <a:lnTo>
                    <a:pt x="11790" y="556"/>
                  </a:lnTo>
                  <a:close/>
                  <a:moveTo>
                    <a:pt x="834" y="1"/>
                  </a:moveTo>
                  <a:cubicBezTo>
                    <a:pt x="371" y="1"/>
                    <a:pt x="0" y="371"/>
                    <a:pt x="0" y="865"/>
                  </a:cubicBezTo>
                  <a:lnTo>
                    <a:pt x="0" y="13672"/>
                  </a:lnTo>
                  <a:cubicBezTo>
                    <a:pt x="0" y="14135"/>
                    <a:pt x="371" y="14536"/>
                    <a:pt x="834" y="14536"/>
                  </a:cubicBezTo>
                  <a:lnTo>
                    <a:pt x="5988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3" y="13977"/>
                    <a:pt x="6027" y="13977"/>
                  </a:cubicBezTo>
                  <a:cubicBezTo>
                    <a:pt x="6014" y="13977"/>
                    <a:pt x="6001" y="13978"/>
                    <a:pt x="5988" y="13981"/>
                  </a:cubicBezTo>
                  <a:lnTo>
                    <a:pt x="834" y="13981"/>
                  </a:lnTo>
                  <a:cubicBezTo>
                    <a:pt x="679" y="13950"/>
                    <a:pt x="556" y="13827"/>
                    <a:pt x="556" y="13672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3672"/>
                  </a:lnTo>
                  <a:cubicBezTo>
                    <a:pt x="13950" y="13827"/>
                    <a:pt x="13827" y="13950"/>
                    <a:pt x="13672" y="13981"/>
                  </a:cubicBezTo>
                  <a:lnTo>
                    <a:pt x="8549" y="13981"/>
                  </a:lnTo>
                  <a:cubicBezTo>
                    <a:pt x="8536" y="13978"/>
                    <a:pt x="8523" y="13977"/>
                    <a:pt x="8510" y="13977"/>
                  </a:cubicBezTo>
                  <a:cubicBezTo>
                    <a:pt x="8374" y="13977"/>
                    <a:pt x="8271" y="14118"/>
                    <a:pt x="8271" y="14259"/>
                  </a:cubicBezTo>
                  <a:cubicBezTo>
                    <a:pt x="8271" y="14413"/>
                    <a:pt x="8395" y="14536"/>
                    <a:pt x="8549" y="14536"/>
                  </a:cubicBezTo>
                  <a:lnTo>
                    <a:pt x="13672" y="14536"/>
                  </a:lnTo>
                  <a:cubicBezTo>
                    <a:pt x="14135" y="14536"/>
                    <a:pt x="14536" y="14135"/>
                    <a:pt x="14536" y="13672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5" name="Google Shape;13685;p26"/>
          <p:cNvGrpSpPr/>
          <p:nvPr/>
        </p:nvGrpSpPr>
        <p:grpSpPr>
          <a:xfrm>
            <a:off x="1048338" y="2329544"/>
            <a:ext cx="371900" cy="362650"/>
            <a:chOff x="1734225" y="2485750"/>
            <a:chExt cx="371900" cy="362650"/>
          </a:xfrm>
        </p:grpSpPr>
        <p:sp>
          <p:nvSpPr>
            <p:cNvPr id="13686" name="Google Shape;13686;p26"/>
            <p:cNvSpPr/>
            <p:nvPr/>
          </p:nvSpPr>
          <p:spPr>
            <a:xfrm>
              <a:off x="1868475" y="2603450"/>
              <a:ext cx="82575" cy="71350"/>
            </a:xfrm>
            <a:custGeom>
              <a:avLst/>
              <a:gdLst/>
              <a:ahLst/>
              <a:cxnLst/>
              <a:rect l="l" t="t" r="r" b="b"/>
              <a:pathLst>
                <a:path w="3303" h="2854" extrusionOk="0">
                  <a:moveTo>
                    <a:pt x="1883" y="572"/>
                  </a:moveTo>
                  <a:cubicBezTo>
                    <a:pt x="2321" y="572"/>
                    <a:pt x="2747" y="911"/>
                    <a:pt x="2747" y="1434"/>
                  </a:cubicBezTo>
                  <a:cubicBezTo>
                    <a:pt x="2747" y="1897"/>
                    <a:pt x="2377" y="2267"/>
                    <a:pt x="1883" y="2267"/>
                  </a:cubicBezTo>
                  <a:cubicBezTo>
                    <a:pt x="1142" y="2267"/>
                    <a:pt x="741" y="1341"/>
                    <a:pt x="1296" y="817"/>
                  </a:cubicBezTo>
                  <a:cubicBezTo>
                    <a:pt x="1465" y="648"/>
                    <a:pt x="1675" y="572"/>
                    <a:pt x="1883" y="572"/>
                  </a:cubicBezTo>
                  <a:close/>
                  <a:moveTo>
                    <a:pt x="1877" y="0"/>
                  </a:moveTo>
                  <a:cubicBezTo>
                    <a:pt x="1533" y="0"/>
                    <a:pt x="1182" y="128"/>
                    <a:pt x="895" y="416"/>
                  </a:cubicBezTo>
                  <a:cubicBezTo>
                    <a:pt x="0" y="1311"/>
                    <a:pt x="617" y="2854"/>
                    <a:pt x="1883" y="2854"/>
                  </a:cubicBezTo>
                  <a:cubicBezTo>
                    <a:pt x="2685" y="2854"/>
                    <a:pt x="3302" y="2206"/>
                    <a:pt x="3302" y="1434"/>
                  </a:cubicBezTo>
                  <a:cubicBezTo>
                    <a:pt x="3302" y="575"/>
                    <a:pt x="2605" y="0"/>
                    <a:pt x="18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7" name="Google Shape;13687;p26"/>
            <p:cNvSpPr/>
            <p:nvPr/>
          </p:nvSpPr>
          <p:spPr>
            <a:xfrm>
              <a:off x="1734225" y="2485750"/>
              <a:ext cx="371900" cy="362650"/>
            </a:xfrm>
            <a:custGeom>
              <a:avLst/>
              <a:gdLst/>
              <a:ahLst/>
              <a:cxnLst/>
              <a:rect l="l" t="t" r="r" b="b"/>
              <a:pathLst>
                <a:path w="14876" h="14506" extrusionOk="0">
                  <a:moveTo>
                    <a:pt x="7259" y="564"/>
                  </a:moveTo>
                  <a:cubicBezTo>
                    <a:pt x="7400" y="564"/>
                    <a:pt x="7542" y="619"/>
                    <a:pt x="7654" y="741"/>
                  </a:cubicBezTo>
                  <a:cubicBezTo>
                    <a:pt x="8024" y="1081"/>
                    <a:pt x="7777" y="1698"/>
                    <a:pt x="7253" y="1698"/>
                  </a:cubicBezTo>
                  <a:cubicBezTo>
                    <a:pt x="6944" y="1698"/>
                    <a:pt x="6697" y="1451"/>
                    <a:pt x="6697" y="1142"/>
                  </a:cubicBezTo>
                  <a:cubicBezTo>
                    <a:pt x="6697" y="791"/>
                    <a:pt x="6974" y="564"/>
                    <a:pt x="7259" y="564"/>
                  </a:cubicBezTo>
                  <a:close/>
                  <a:moveTo>
                    <a:pt x="2978" y="2391"/>
                  </a:moveTo>
                  <a:cubicBezTo>
                    <a:pt x="3109" y="2391"/>
                    <a:pt x="3244" y="2442"/>
                    <a:pt x="3364" y="2562"/>
                  </a:cubicBezTo>
                  <a:cubicBezTo>
                    <a:pt x="3768" y="2966"/>
                    <a:pt x="3385" y="3535"/>
                    <a:pt x="2948" y="3535"/>
                  </a:cubicBezTo>
                  <a:cubicBezTo>
                    <a:pt x="2817" y="3535"/>
                    <a:pt x="2682" y="3485"/>
                    <a:pt x="2562" y="3364"/>
                  </a:cubicBezTo>
                  <a:cubicBezTo>
                    <a:pt x="2158" y="2960"/>
                    <a:pt x="2541" y="2391"/>
                    <a:pt x="2978" y="2391"/>
                  </a:cubicBezTo>
                  <a:close/>
                  <a:moveTo>
                    <a:pt x="11573" y="2400"/>
                  </a:moveTo>
                  <a:cubicBezTo>
                    <a:pt x="11720" y="2400"/>
                    <a:pt x="11867" y="2454"/>
                    <a:pt x="11975" y="2562"/>
                  </a:cubicBezTo>
                  <a:cubicBezTo>
                    <a:pt x="12379" y="2966"/>
                    <a:pt x="11995" y="3535"/>
                    <a:pt x="11558" y="3535"/>
                  </a:cubicBezTo>
                  <a:cubicBezTo>
                    <a:pt x="11428" y="3535"/>
                    <a:pt x="11293" y="3485"/>
                    <a:pt x="11172" y="3364"/>
                  </a:cubicBezTo>
                  <a:cubicBezTo>
                    <a:pt x="10925" y="3148"/>
                    <a:pt x="10925" y="2778"/>
                    <a:pt x="11172" y="2562"/>
                  </a:cubicBezTo>
                  <a:cubicBezTo>
                    <a:pt x="11280" y="2454"/>
                    <a:pt x="11427" y="2400"/>
                    <a:pt x="11573" y="2400"/>
                  </a:cubicBezTo>
                  <a:close/>
                  <a:moveTo>
                    <a:pt x="1117" y="6696"/>
                  </a:moveTo>
                  <a:cubicBezTo>
                    <a:pt x="1409" y="6696"/>
                    <a:pt x="1698" y="6925"/>
                    <a:pt x="1698" y="7284"/>
                  </a:cubicBezTo>
                  <a:cubicBezTo>
                    <a:pt x="1698" y="7593"/>
                    <a:pt x="1451" y="7839"/>
                    <a:pt x="1142" y="7839"/>
                  </a:cubicBezTo>
                  <a:cubicBezTo>
                    <a:pt x="617" y="7839"/>
                    <a:pt x="371" y="7222"/>
                    <a:pt x="741" y="6852"/>
                  </a:cubicBezTo>
                  <a:cubicBezTo>
                    <a:pt x="848" y="6745"/>
                    <a:pt x="983" y="6696"/>
                    <a:pt x="1117" y="6696"/>
                  </a:cubicBezTo>
                  <a:close/>
                  <a:moveTo>
                    <a:pt x="13383" y="6696"/>
                  </a:moveTo>
                  <a:cubicBezTo>
                    <a:pt x="13675" y="6696"/>
                    <a:pt x="13950" y="6925"/>
                    <a:pt x="13950" y="7284"/>
                  </a:cubicBezTo>
                  <a:cubicBezTo>
                    <a:pt x="13950" y="7593"/>
                    <a:pt x="13703" y="7839"/>
                    <a:pt x="13394" y="7839"/>
                  </a:cubicBezTo>
                  <a:cubicBezTo>
                    <a:pt x="12900" y="7839"/>
                    <a:pt x="12623" y="7222"/>
                    <a:pt x="12993" y="6852"/>
                  </a:cubicBezTo>
                  <a:cubicBezTo>
                    <a:pt x="13110" y="6745"/>
                    <a:pt x="13248" y="6696"/>
                    <a:pt x="13383" y="6696"/>
                  </a:cubicBezTo>
                  <a:close/>
                  <a:moveTo>
                    <a:pt x="7257" y="4128"/>
                  </a:moveTo>
                  <a:cubicBezTo>
                    <a:pt x="8055" y="4128"/>
                    <a:pt x="8858" y="4429"/>
                    <a:pt x="9475" y="5031"/>
                  </a:cubicBezTo>
                  <a:cubicBezTo>
                    <a:pt x="10678" y="6265"/>
                    <a:pt x="10678" y="8241"/>
                    <a:pt x="9475" y="9444"/>
                  </a:cubicBezTo>
                  <a:lnTo>
                    <a:pt x="9475" y="9475"/>
                  </a:lnTo>
                  <a:cubicBezTo>
                    <a:pt x="9413" y="9537"/>
                    <a:pt x="9320" y="9599"/>
                    <a:pt x="9259" y="9691"/>
                  </a:cubicBezTo>
                  <a:lnTo>
                    <a:pt x="9259" y="9599"/>
                  </a:lnTo>
                  <a:cubicBezTo>
                    <a:pt x="9274" y="9383"/>
                    <a:pt x="9120" y="9275"/>
                    <a:pt x="8966" y="9275"/>
                  </a:cubicBezTo>
                  <a:cubicBezTo>
                    <a:pt x="8811" y="9275"/>
                    <a:pt x="8657" y="9383"/>
                    <a:pt x="8672" y="9599"/>
                  </a:cubicBezTo>
                  <a:lnTo>
                    <a:pt x="8672" y="10061"/>
                  </a:lnTo>
                  <a:cubicBezTo>
                    <a:pt x="8240" y="10278"/>
                    <a:pt x="7754" y="10386"/>
                    <a:pt x="7264" y="10386"/>
                  </a:cubicBezTo>
                  <a:cubicBezTo>
                    <a:pt x="6774" y="10386"/>
                    <a:pt x="6281" y="10278"/>
                    <a:pt x="5833" y="10061"/>
                  </a:cubicBezTo>
                  <a:lnTo>
                    <a:pt x="5833" y="9537"/>
                  </a:lnTo>
                  <a:cubicBezTo>
                    <a:pt x="5833" y="8765"/>
                    <a:pt x="6481" y="8117"/>
                    <a:pt x="7253" y="8117"/>
                  </a:cubicBezTo>
                  <a:lnTo>
                    <a:pt x="7376" y="8117"/>
                  </a:lnTo>
                  <a:cubicBezTo>
                    <a:pt x="7716" y="8117"/>
                    <a:pt x="7777" y="7593"/>
                    <a:pt x="7407" y="7562"/>
                  </a:cubicBezTo>
                  <a:lnTo>
                    <a:pt x="7253" y="7562"/>
                  </a:lnTo>
                  <a:cubicBezTo>
                    <a:pt x="6173" y="7562"/>
                    <a:pt x="5278" y="8426"/>
                    <a:pt x="5278" y="9537"/>
                  </a:cubicBezTo>
                  <a:lnTo>
                    <a:pt x="5278" y="9691"/>
                  </a:lnTo>
                  <a:cubicBezTo>
                    <a:pt x="3858" y="8488"/>
                    <a:pt x="3734" y="6358"/>
                    <a:pt x="5062" y="5031"/>
                  </a:cubicBezTo>
                  <a:cubicBezTo>
                    <a:pt x="5663" y="4429"/>
                    <a:pt x="6458" y="4128"/>
                    <a:pt x="7257" y="4128"/>
                  </a:cubicBezTo>
                  <a:close/>
                  <a:moveTo>
                    <a:pt x="2964" y="10985"/>
                  </a:moveTo>
                  <a:cubicBezTo>
                    <a:pt x="3099" y="10985"/>
                    <a:pt x="3239" y="11040"/>
                    <a:pt x="3364" y="11173"/>
                  </a:cubicBezTo>
                  <a:cubicBezTo>
                    <a:pt x="3580" y="11389"/>
                    <a:pt x="3580" y="11759"/>
                    <a:pt x="3364" y="11975"/>
                  </a:cubicBezTo>
                  <a:cubicBezTo>
                    <a:pt x="3256" y="12083"/>
                    <a:pt x="3110" y="12137"/>
                    <a:pt x="2963" y="12137"/>
                  </a:cubicBezTo>
                  <a:cubicBezTo>
                    <a:pt x="2816" y="12137"/>
                    <a:pt x="2670" y="12083"/>
                    <a:pt x="2562" y="11975"/>
                  </a:cubicBezTo>
                  <a:cubicBezTo>
                    <a:pt x="2162" y="11552"/>
                    <a:pt x="2533" y="10985"/>
                    <a:pt x="2964" y="10985"/>
                  </a:cubicBezTo>
                  <a:close/>
                  <a:moveTo>
                    <a:pt x="11558" y="10985"/>
                  </a:moveTo>
                  <a:cubicBezTo>
                    <a:pt x="11696" y="10985"/>
                    <a:pt x="11842" y="11040"/>
                    <a:pt x="11975" y="11173"/>
                  </a:cubicBezTo>
                  <a:cubicBezTo>
                    <a:pt x="12379" y="11577"/>
                    <a:pt x="11995" y="12146"/>
                    <a:pt x="11558" y="12146"/>
                  </a:cubicBezTo>
                  <a:cubicBezTo>
                    <a:pt x="11428" y="12146"/>
                    <a:pt x="11293" y="12095"/>
                    <a:pt x="11172" y="11975"/>
                  </a:cubicBezTo>
                  <a:cubicBezTo>
                    <a:pt x="10749" y="11552"/>
                    <a:pt x="11114" y="10985"/>
                    <a:pt x="11558" y="10985"/>
                  </a:cubicBezTo>
                  <a:close/>
                  <a:moveTo>
                    <a:pt x="7253" y="12839"/>
                  </a:moveTo>
                  <a:cubicBezTo>
                    <a:pt x="7592" y="12839"/>
                    <a:pt x="7839" y="13086"/>
                    <a:pt x="7839" y="13395"/>
                  </a:cubicBezTo>
                  <a:cubicBezTo>
                    <a:pt x="7839" y="13730"/>
                    <a:pt x="7554" y="13966"/>
                    <a:pt x="7254" y="13966"/>
                  </a:cubicBezTo>
                  <a:cubicBezTo>
                    <a:pt x="7114" y="13966"/>
                    <a:pt x="6970" y="13914"/>
                    <a:pt x="6852" y="13796"/>
                  </a:cubicBezTo>
                  <a:cubicBezTo>
                    <a:pt x="6512" y="13425"/>
                    <a:pt x="6759" y="12839"/>
                    <a:pt x="7253" y="12839"/>
                  </a:cubicBezTo>
                  <a:close/>
                  <a:moveTo>
                    <a:pt x="7253" y="1"/>
                  </a:moveTo>
                  <a:cubicBezTo>
                    <a:pt x="5926" y="1"/>
                    <a:pt x="5679" y="1914"/>
                    <a:pt x="6975" y="2253"/>
                  </a:cubicBezTo>
                  <a:lnTo>
                    <a:pt x="6975" y="3611"/>
                  </a:lnTo>
                  <a:cubicBezTo>
                    <a:pt x="6203" y="3673"/>
                    <a:pt x="5463" y="3982"/>
                    <a:pt x="4876" y="4475"/>
                  </a:cubicBezTo>
                  <a:lnTo>
                    <a:pt x="3951" y="3550"/>
                  </a:lnTo>
                  <a:cubicBezTo>
                    <a:pt x="4458" y="2697"/>
                    <a:pt x="3742" y="1827"/>
                    <a:pt x="2949" y="1827"/>
                  </a:cubicBezTo>
                  <a:cubicBezTo>
                    <a:pt x="2680" y="1827"/>
                    <a:pt x="2403" y="1927"/>
                    <a:pt x="2161" y="2161"/>
                  </a:cubicBezTo>
                  <a:cubicBezTo>
                    <a:pt x="1396" y="2951"/>
                    <a:pt x="2063" y="4121"/>
                    <a:pt x="2962" y="4121"/>
                  </a:cubicBezTo>
                  <a:cubicBezTo>
                    <a:pt x="3151" y="4121"/>
                    <a:pt x="3351" y="4069"/>
                    <a:pt x="3549" y="3951"/>
                  </a:cubicBezTo>
                  <a:lnTo>
                    <a:pt x="4475" y="4877"/>
                  </a:lnTo>
                  <a:cubicBezTo>
                    <a:pt x="3951" y="5463"/>
                    <a:pt x="3642" y="6204"/>
                    <a:pt x="3611" y="6975"/>
                  </a:cubicBezTo>
                  <a:lnTo>
                    <a:pt x="2222" y="6975"/>
                  </a:lnTo>
                  <a:cubicBezTo>
                    <a:pt x="2084" y="6394"/>
                    <a:pt x="1623" y="6123"/>
                    <a:pt x="1157" y="6123"/>
                  </a:cubicBezTo>
                  <a:cubicBezTo>
                    <a:pt x="583" y="6123"/>
                    <a:pt x="0" y="6535"/>
                    <a:pt x="0" y="7284"/>
                  </a:cubicBezTo>
                  <a:cubicBezTo>
                    <a:pt x="0" y="8013"/>
                    <a:pt x="578" y="8416"/>
                    <a:pt x="1150" y="8416"/>
                  </a:cubicBezTo>
                  <a:cubicBezTo>
                    <a:pt x="1619" y="8416"/>
                    <a:pt x="2083" y="8146"/>
                    <a:pt x="2222" y="7562"/>
                  </a:cubicBezTo>
                  <a:lnTo>
                    <a:pt x="3580" y="7562"/>
                  </a:lnTo>
                  <a:cubicBezTo>
                    <a:pt x="3642" y="8333"/>
                    <a:pt x="3951" y="9074"/>
                    <a:pt x="4475" y="9660"/>
                  </a:cubicBezTo>
                  <a:lnTo>
                    <a:pt x="3549" y="10586"/>
                  </a:lnTo>
                  <a:cubicBezTo>
                    <a:pt x="3341" y="10460"/>
                    <a:pt x="3133" y="10405"/>
                    <a:pt x="2937" y="10405"/>
                  </a:cubicBezTo>
                  <a:cubicBezTo>
                    <a:pt x="2028" y="10405"/>
                    <a:pt x="1374" y="11589"/>
                    <a:pt x="2161" y="12376"/>
                  </a:cubicBezTo>
                  <a:cubicBezTo>
                    <a:pt x="2395" y="12610"/>
                    <a:pt x="2669" y="12710"/>
                    <a:pt x="2936" y="12710"/>
                  </a:cubicBezTo>
                  <a:cubicBezTo>
                    <a:pt x="3723" y="12710"/>
                    <a:pt x="4450" y="11840"/>
                    <a:pt x="3920" y="10987"/>
                  </a:cubicBezTo>
                  <a:lnTo>
                    <a:pt x="4846" y="10061"/>
                  </a:lnTo>
                  <a:cubicBezTo>
                    <a:pt x="5432" y="10555"/>
                    <a:pt x="6173" y="10864"/>
                    <a:pt x="6975" y="10926"/>
                  </a:cubicBezTo>
                  <a:lnTo>
                    <a:pt x="6975" y="12284"/>
                  </a:lnTo>
                  <a:cubicBezTo>
                    <a:pt x="5679" y="12623"/>
                    <a:pt x="5926" y="14506"/>
                    <a:pt x="7253" y="14506"/>
                  </a:cubicBezTo>
                  <a:cubicBezTo>
                    <a:pt x="8580" y="14506"/>
                    <a:pt x="8827" y="12623"/>
                    <a:pt x="7531" y="12284"/>
                  </a:cubicBezTo>
                  <a:lnTo>
                    <a:pt x="7531" y="10926"/>
                  </a:lnTo>
                  <a:cubicBezTo>
                    <a:pt x="8302" y="10864"/>
                    <a:pt x="9043" y="10555"/>
                    <a:pt x="9660" y="10061"/>
                  </a:cubicBezTo>
                  <a:lnTo>
                    <a:pt x="10586" y="10987"/>
                  </a:lnTo>
                  <a:cubicBezTo>
                    <a:pt x="10056" y="11840"/>
                    <a:pt x="10765" y="12710"/>
                    <a:pt x="11557" y="12710"/>
                  </a:cubicBezTo>
                  <a:cubicBezTo>
                    <a:pt x="11825" y="12710"/>
                    <a:pt x="12103" y="12610"/>
                    <a:pt x="12345" y="12376"/>
                  </a:cubicBezTo>
                  <a:cubicBezTo>
                    <a:pt x="13135" y="11586"/>
                    <a:pt x="12451" y="10416"/>
                    <a:pt x="11546" y="10416"/>
                  </a:cubicBezTo>
                  <a:cubicBezTo>
                    <a:pt x="11355" y="10416"/>
                    <a:pt x="11155" y="10468"/>
                    <a:pt x="10956" y="10586"/>
                  </a:cubicBezTo>
                  <a:lnTo>
                    <a:pt x="10030" y="9660"/>
                  </a:lnTo>
                  <a:cubicBezTo>
                    <a:pt x="10555" y="9074"/>
                    <a:pt x="10864" y="8333"/>
                    <a:pt x="10956" y="7562"/>
                  </a:cubicBezTo>
                  <a:lnTo>
                    <a:pt x="12283" y="7562"/>
                  </a:lnTo>
                  <a:cubicBezTo>
                    <a:pt x="12431" y="8096"/>
                    <a:pt x="12908" y="8399"/>
                    <a:pt x="13394" y="8399"/>
                  </a:cubicBezTo>
                  <a:cubicBezTo>
                    <a:pt x="13722" y="8399"/>
                    <a:pt x="14053" y="8261"/>
                    <a:pt x="14289" y="7963"/>
                  </a:cubicBezTo>
                  <a:cubicBezTo>
                    <a:pt x="14876" y="7222"/>
                    <a:pt x="14351" y="6142"/>
                    <a:pt x="13394" y="6142"/>
                  </a:cubicBezTo>
                  <a:cubicBezTo>
                    <a:pt x="12870" y="6142"/>
                    <a:pt x="12438" y="6482"/>
                    <a:pt x="12283" y="6975"/>
                  </a:cubicBezTo>
                  <a:lnTo>
                    <a:pt x="10956" y="6975"/>
                  </a:lnTo>
                  <a:cubicBezTo>
                    <a:pt x="10894" y="6204"/>
                    <a:pt x="10586" y="5463"/>
                    <a:pt x="10061" y="4877"/>
                  </a:cubicBezTo>
                  <a:lnTo>
                    <a:pt x="10987" y="3951"/>
                  </a:lnTo>
                  <a:cubicBezTo>
                    <a:pt x="11186" y="4069"/>
                    <a:pt x="11385" y="4121"/>
                    <a:pt x="11574" y="4121"/>
                  </a:cubicBezTo>
                  <a:cubicBezTo>
                    <a:pt x="12473" y="4121"/>
                    <a:pt x="13141" y="2951"/>
                    <a:pt x="12376" y="2161"/>
                  </a:cubicBezTo>
                  <a:cubicBezTo>
                    <a:pt x="12129" y="1914"/>
                    <a:pt x="11845" y="1809"/>
                    <a:pt x="11572" y="1809"/>
                  </a:cubicBezTo>
                  <a:cubicBezTo>
                    <a:pt x="10785" y="1809"/>
                    <a:pt x="10082" y="2679"/>
                    <a:pt x="10586" y="3550"/>
                  </a:cubicBezTo>
                  <a:lnTo>
                    <a:pt x="9660" y="4475"/>
                  </a:lnTo>
                  <a:cubicBezTo>
                    <a:pt x="9074" y="3951"/>
                    <a:pt x="8333" y="3642"/>
                    <a:pt x="7531" y="3581"/>
                  </a:cubicBezTo>
                  <a:lnTo>
                    <a:pt x="7531" y="2253"/>
                  </a:lnTo>
                  <a:cubicBezTo>
                    <a:pt x="8858" y="1914"/>
                    <a:pt x="8611" y="1"/>
                    <a:pt x="72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88" name="Google Shape;13688;p26"/>
            <p:cNvSpPr/>
            <p:nvPr/>
          </p:nvSpPr>
          <p:spPr>
            <a:xfrm>
              <a:off x="1937900" y="268867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3" y="551"/>
                    <a:pt x="311" y="576"/>
                    <a:pt x="379" y="576"/>
                  </a:cubicBezTo>
                  <a:cubicBezTo>
                    <a:pt x="531" y="576"/>
                    <a:pt x="680" y="449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89" name="Google Shape;13689;p26"/>
          <p:cNvGrpSpPr/>
          <p:nvPr/>
        </p:nvGrpSpPr>
        <p:grpSpPr>
          <a:xfrm>
            <a:off x="1052588" y="2935221"/>
            <a:ext cx="363400" cy="364000"/>
            <a:chOff x="975800" y="2485750"/>
            <a:chExt cx="363400" cy="364000"/>
          </a:xfrm>
        </p:grpSpPr>
        <p:sp>
          <p:nvSpPr>
            <p:cNvPr id="13690" name="Google Shape;13690;p26"/>
            <p:cNvSpPr/>
            <p:nvPr/>
          </p:nvSpPr>
          <p:spPr>
            <a:xfrm>
              <a:off x="975800" y="2485750"/>
              <a:ext cx="363400" cy="363425"/>
            </a:xfrm>
            <a:custGeom>
              <a:avLst/>
              <a:gdLst/>
              <a:ahLst/>
              <a:cxnLst/>
              <a:rect l="l" t="t" r="r" b="b"/>
              <a:pathLst>
                <a:path w="14536" h="14537" extrusionOk="0">
                  <a:moveTo>
                    <a:pt x="10400" y="556"/>
                  </a:moveTo>
                  <a:lnTo>
                    <a:pt x="10400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710" y="556"/>
                    <a:pt x="864" y="55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710"/>
                    <a:pt x="13980" y="865"/>
                  </a:cubicBezTo>
                  <a:lnTo>
                    <a:pt x="13980" y="1698"/>
                  </a:lnTo>
                  <a:lnTo>
                    <a:pt x="10956" y="1698"/>
                  </a:lnTo>
                  <a:lnTo>
                    <a:pt x="10956" y="556"/>
                  </a:lnTo>
                  <a:close/>
                  <a:moveTo>
                    <a:pt x="13980" y="2284"/>
                  </a:moveTo>
                  <a:lnTo>
                    <a:pt x="13980" y="10278"/>
                  </a:lnTo>
                  <a:cubicBezTo>
                    <a:pt x="13950" y="10432"/>
                    <a:pt x="13826" y="10555"/>
                    <a:pt x="13672" y="10555"/>
                  </a:cubicBezTo>
                  <a:lnTo>
                    <a:pt x="12653" y="10555"/>
                  </a:lnTo>
                  <a:lnTo>
                    <a:pt x="12653" y="5741"/>
                  </a:lnTo>
                  <a:cubicBezTo>
                    <a:pt x="12653" y="5556"/>
                    <a:pt x="12530" y="5432"/>
                    <a:pt x="12376" y="5432"/>
                  </a:cubicBezTo>
                  <a:lnTo>
                    <a:pt x="2160" y="5432"/>
                  </a:lnTo>
                  <a:cubicBezTo>
                    <a:pt x="2006" y="5432"/>
                    <a:pt x="1883" y="5556"/>
                    <a:pt x="1883" y="5741"/>
                  </a:cubicBezTo>
                  <a:lnTo>
                    <a:pt x="1883" y="10555"/>
                  </a:lnTo>
                  <a:lnTo>
                    <a:pt x="864" y="10555"/>
                  </a:lnTo>
                  <a:cubicBezTo>
                    <a:pt x="710" y="10555"/>
                    <a:pt x="556" y="10432"/>
                    <a:pt x="556" y="10278"/>
                  </a:cubicBezTo>
                  <a:lnTo>
                    <a:pt x="556" y="2284"/>
                  </a:lnTo>
                  <a:close/>
                  <a:moveTo>
                    <a:pt x="864" y="1"/>
                  </a:moveTo>
                  <a:cubicBezTo>
                    <a:pt x="370" y="1"/>
                    <a:pt x="0" y="371"/>
                    <a:pt x="0" y="865"/>
                  </a:cubicBezTo>
                  <a:lnTo>
                    <a:pt x="0" y="10278"/>
                  </a:lnTo>
                  <a:cubicBezTo>
                    <a:pt x="0" y="10740"/>
                    <a:pt x="370" y="11142"/>
                    <a:pt x="864" y="11142"/>
                  </a:cubicBezTo>
                  <a:lnTo>
                    <a:pt x="1883" y="11142"/>
                  </a:lnTo>
                  <a:lnTo>
                    <a:pt x="1883" y="14259"/>
                  </a:lnTo>
                  <a:cubicBezTo>
                    <a:pt x="1883" y="14413"/>
                    <a:pt x="2006" y="14536"/>
                    <a:pt x="2160" y="14536"/>
                  </a:cubicBezTo>
                  <a:lnTo>
                    <a:pt x="5987" y="14536"/>
                  </a:lnTo>
                  <a:cubicBezTo>
                    <a:pt x="6142" y="14536"/>
                    <a:pt x="6265" y="14413"/>
                    <a:pt x="6265" y="14259"/>
                  </a:cubicBezTo>
                  <a:cubicBezTo>
                    <a:pt x="6265" y="14118"/>
                    <a:pt x="6162" y="13977"/>
                    <a:pt x="6027" y="13977"/>
                  </a:cubicBezTo>
                  <a:cubicBezTo>
                    <a:pt x="6014" y="13977"/>
                    <a:pt x="6001" y="13978"/>
                    <a:pt x="5987" y="13981"/>
                  </a:cubicBezTo>
                  <a:lnTo>
                    <a:pt x="2438" y="13981"/>
                  </a:lnTo>
                  <a:lnTo>
                    <a:pt x="2438" y="6019"/>
                  </a:lnTo>
                  <a:lnTo>
                    <a:pt x="12098" y="6019"/>
                  </a:lnTo>
                  <a:lnTo>
                    <a:pt x="12098" y="13981"/>
                  </a:lnTo>
                  <a:lnTo>
                    <a:pt x="8549" y="13981"/>
                  </a:lnTo>
                  <a:cubicBezTo>
                    <a:pt x="8394" y="13981"/>
                    <a:pt x="8271" y="14104"/>
                    <a:pt x="8271" y="14259"/>
                  </a:cubicBezTo>
                  <a:cubicBezTo>
                    <a:pt x="8240" y="14413"/>
                    <a:pt x="8394" y="14536"/>
                    <a:pt x="8549" y="14536"/>
                  </a:cubicBezTo>
                  <a:lnTo>
                    <a:pt x="12376" y="14536"/>
                  </a:lnTo>
                  <a:cubicBezTo>
                    <a:pt x="12530" y="14536"/>
                    <a:pt x="12653" y="14413"/>
                    <a:pt x="12653" y="14259"/>
                  </a:cubicBezTo>
                  <a:lnTo>
                    <a:pt x="12653" y="11142"/>
                  </a:lnTo>
                  <a:lnTo>
                    <a:pt x="13672" y="11142"/>
                  </a:lnTo>
                  <a:cubicBezTo>
                    <a:pt x="14135" y="11142"/>
                    <a:pt x="14536" y="10740"/>
                    <a:pt x="14536" y="10278"/>
                  </a:cubicBezTo>
                  <a:lnTo>
                    <a:pt x="14536" y="865"/>
                  </a:lnTo>
                  <a:cubicBezTo>
                    <a:pt x="14536" y="371"/>
                    <a:pt x="14135" y="1"/>
                    <a:pt x="136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1" name="Google Shape;13691;p26"/>
            <p:cNvSpPr/>
            <p:nvPr/>
          </p:nvSpPr>
          <p:spPr>
            <a:xfrm>
              <a:off x="1061875" y="2664650"/>
              <a:ext cx="126475" cy="14100"/>
            </a:xfrm>
            <a:custGeom>
              <a:avLst/>
              <a:gdLst/>
              <a:ahLst/>
              <a:cxnLst/>
              <a:rect l="l" t="t" r="r" b="b"/>
              <a:pathLst>
                <a:path w="5059" h="564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4674" y="560"/>
                  </a:lnTo>
                  <a:cubicBezTo>
                    <a:pt x="4691" y="563"/>
                    <a:pt x="4708" y="564"/>
                    <a:pt x="4724" y="564"/>
                  </a:cubicBezTo>
                  <a:cubicBezTo>
                    <a:pt x="5058" y="564"/>
                    <a:pt x="5058" y="1"/>
                    <a:pt x="4724" y="1"/>
                  </a:cubicBezTo>
                  <a:cubicBezTo>
                    <a:pt x="4708" y="1"/>
                    <a:pt x="4691" y="2"/>
                    <a:pt x="4674" y="4"/>
                  </a:cubicBezTo>
                  <a:lnTo>
                    <a:pt x="415" y="4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2" name="Google Shape;13692;p26"/>
            <p:cNvSpPr/>
            <p:nvPr/>
          </p:nvSpPr>
          <p:spPr>
            <a:xfrm>
              <a:off x="1061875" y="2707075"/>
              <a:ext cx="191250" cy="14125"/>
            </a:xfrm>
            <a:custGeom>
              <a:avLst/>
              <a:gdLst/>
              <a:ahLst/>
              <a:cxnLst/>
              <a:rect l="l" t="t" r="r" b="b"/>
              <a:pathLst>
                <a:path w="7650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7235" y="560"/>
                  </a:lnTo>
                  <a:cubicBezTo>
                    <a:pt x="7254" y="563"/>
                    <a:pt x="7272" y="564"/>
                    <a:pt x="7289" y="564"/>
                  </a:cubicBezTo>
                  <a:cubicBezTo>
                    <a:pt x="7649" y="564"/>
                    <a:pt x="7649" y="1"/>
                    <a:pt x="7289" y="1"/>
                  </a:cubicBezTo>
                  <a:cubicBezTo>
                    <a:pt x="7272" y="1"/>
                    <a:pt x="7254" y="2"/>
                    <a:pt x="7235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3" name="Google Shape;13693;p26"/>
            <p:cNvSpPr/>
            <p:nvPr/>
          </p:nvSpPr>
          <p:spPr>
            <a:xfrm>
              <a:off x="1061675" y="2749600"/>
              <a:ext cx="191650" cy="14725"/>
            </a:xfrm>
            <a:custGeom>
              <a:avLst/>
              <a:gdLst/>
              <a:ahLst/>
              <a:cxnLst/>
              <a:rect l="l" t="t" r="r" b="b"/>
              <a:pathLst>
                <a:path w="7666" h="589" extrusionOk="0">
                  <a:moveTo>
                    <a:pt x="393" y="0"/>
                  </a:moveTo>
                  <a:cubicBezTo>
                    <a:pt x="0" y="0"/>
                    <a:pt x="0" y="589"/>
                    <a:pt x="393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7243" y="588"/>
                  </a:lnTo>
                  <a:cubicBezTo>
                    <a:pt x="7253" y="588"/>
                    <a:pt x="7263" y="589"/>
                    <a:pt x="7273" y="589"/>
                  </a:cubicBezTo>
                  <a:cubicBezTo>
                    <a:pt x="7665" y="589"/>
                    <a:pt x="7665" y="0"/>
                    <a:pt x="7273" y="0"/>
                  </a:cubicBezTo>
                  <a:cubicBezTo>
                    <a:pt x="7263" y="0"/>
                    <a:pt x="7253" y="1"/>
                    <a:pt x="7243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4" name="Google Shape;13694;p26"/>
            <p:cNvSpPr/>
            <p:nvPr/>
          </p:nvSpPr>
          <p:spPr>
            <a:xfrm>
              <a:off x="1061675" y="2792025"/>
              <a:ext cx="191650" cy="14750"/>
            </a:xfrm>
            <a:custGeom>
              <a:avLst/>
              <a:gdLst/>
              <a:ahLst/>
              <a:cxnLst/>
              <a:rect l="l" t="t" r="r" b="b"/>
              <a:pathLst>
                <a:path w="7666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7243" y="588"/>
                  </a:lnTo>
                  <a:cubicBezTo>
                    <a:pt x="7253" y="589"/>
                    <a:pt x="7263" y="589"/>
                    <a:pt x="7273" y="589"/>
                  </a:cubicBezTo>
                  <a:cubicBezTo>
                    <a:pt x="7665" y="589"/>
                    <a:pt x="7665" y="1"/>
                    <a:pt x="7273" y="1"/>
                  </a:cubicBezTo>
                  <a:cubicBezTo>
                    <a:pt x="7263" y="1"/>
                    <a:pt x="7253" y="1"/>
                    <a:pt x="7243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5" name="Google Shape;13695;p26"/>
            <p:cNvSpPr/>
            <p:nvPr/>
          </p:nvSpPr>
          <p:spPr>
            <a:xfrm>
              <a:off x="1149775" y="2835850"/>
              <a:ext cx="15450" cy="13900"/>
            </a:xfrm>
            <a:custGeom>
              <a:avLst/>
              <a:gdLst/>
              <a:ahLst/>
              <a:cxnLst/>
              <a:rect l="l" t="t" r="r" b="b"/>
              <a:pathLst>
                <a:path w="618" h="556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0" y="455"/>
                    <a:pt x="155" y="556"/>
                    <a:pt x="309" y="556"/>
                  </a:cubicBezTo>
                  <a:cubicBezTo>
                    <a:pt x="463" y="556"/>
                    <a:pt x="618" y="455"/>
                    <a:pt x="602" y="255"/>
                  </a:cubicBezTo>
                  <a:cubicBezTo>
                    <a:pt x="571" y="85"/>
                    <a:pt x="440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696" name="Google Shape;13696;p26"/>
          <p:cNvGrpSpPr/>
          <p:nvPr/>
        </p:nvGrpSpPr>
        <p:grpSpPr>
          <a:xfrm>
            <a:off x="1714550" y="2935421"/>
            <a:ext cx="364950" cy="363600"/>
            <a:chOff x="7722975" y="4171400"/>
            <a:chExt cx="364950" cy="363600"/>
          </a:xfrm>
        </p:grpSpPr>
        <p:sp>
          <p:nvSpPr>
            <p:cNvPr id="13697" name="Google Shape;13697;p26"/>
            <p:cNvSpPr/>
            <p:nvPr/>
          </p:nvSpPr>
          <p:spPr>
            <a:xfrm>
              <a:off x="7746100" y="4372400"/>
              <a:ext cx="90300" cy="77725"/>
            </a:xfrm>
            <a:custGeom>
              <a:avLst/>
              <a:gdLst/>
              <a:ahLst/>
              <a:cxnLst/>
              <a:rect l="l" t="t" r="r" b="b"/>
              <a:pathLst>
                <a:path w="3612" h="3109" extrusionOk="0">
                  <a:moveTo>
                    <a:pt x="1544" y="547"/>
                  </a:moveTo>
                  <a:cubicBezTo>
                    <a:pt x="2439" y="547"/>
                    <a:pt x="2871" y="1596"/>
                    <a:pt x="2254" y="2245"/>
                  </a:cubicBezTo>
                  <a:cubicBezTo>
                    <a:pt x="2054" y="2444"/>
                    <a:pt x="1806" y="2534"/>
                    <a:pt x="1562" y="2534"/>
                  </a:cubicBezTo>
                  <a:cubicBezTo>
                    <a:pt x="1051" y="2534"/>
                    <a:pt x="556" y="2140"/>
                    <a:pt x="556" y="1535"/>
                  </a:cubicBezTo>
                  <a:cubicBezTo>
                    <a:pt x="556" y="979"/>
                    <a:pt x="988" y="547"/>
                    <a:pt x="1544" y="547"/>
                  </a:cubicBezTo>
                  <a:close/>
                  <a:moveTo>
                    <a:pt x="1558" y="1"/>
                  </a:moveTo>
                  <a:cubicBezTo>
                    <a:pt x="770" y="1"/>
                    <a:pt x="22" y="600"/>
                    <a:pt x="1" y="1535"/>
                  </a:cubicBezTo>
                  <a:cubicBezTo>
                    <a:pt x="1" y="2399"/>
                    <a:pt x="680" y="3078"/>
                    <a:pt x="1544" y="3109"/>
                  </a:cubicBezTo>
                  <a:cubicBezTo>
                    <a:pt x="2902" y="3078"/>
                    <a:pt x="3612" y="1442"/>
                    <a:pt x="2655" y="455"/>
                  </a:cubicBezTo>
                  <a:cubicBezTo>
                    <a:pt x="2332" y="142"/>
                    <a:pt x="1940" y="1"/>
                    <a:pt x="15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8" name="Google Shape;13698;p26"/>
            <p:cNvSpPr/>
            <p:nvPr/>
          </p:nvSpPr>
          <p:spPr>
            <a:xfrm>
              <a:off x="7722975" y="4453975"/>
              <a:ext cx="123450" cy="81025"/>
            </a:xfrm>
            <a:custGeom>
              <a:avLst/>
              <a:gdLst/>
              <a:ahLst/>
              <a:cxnLst/>
              <a:rect l="l" t="t" r="r" b="b"/>
              <a:pathLst>
                <a:path w="4938" h="3241" extrusionOk="0">
                  <a:moveTo>
                    <a:pt x="2481" y="772"/>
                  </a:moveTo>
                  <a:cubicBezTo>
                    <a:pt x="3379" y="772"/>
                    <a:pt x="4274" y="1358"/>
                    <a:pt x="4321" y="2531"/>
                  </a:cubicBezTo>
                  <a:lnTo>
                    <a:pt x="4321" y="2685"/>
                  </a:lnTo>
                  <a:lnTo>
                    <a:pt x="617" y="2685"/>
                  </a:lnTo>
                  <a:lnTo>
                    <a:pt x="617" y="2531"/>
                  </a:lnTo>
                  <a:cubicBezTo>
                    <a:pt x="679" y="1358"/>
                    <a:pt x="1582" y="772"/>
                    <a:pt x="2481" y="772"/>
                  </a:cubicBezTo>
                  <a:close/>
                  <a:moveTo>
                    <a:pt x="2469" y="0"/>
                  </a:moveTo>
                  <a:cubicBezTo>
                    <a:pt x="1080" y="0"/>
                    <a:pt x="0" y="1142"/>
                    <a:pt x="62" y="2531"/>
                  </a:cubicBezTo>
                  <a:lnTo>
                    <a:pt x="62" y="2963"/>
                  </a:lnTo>
                  <a:cubicBezTo>
                    <a:pt x="62" y="3117"/>
                    <a:pt x="185" y="3240"/>
                    <a:pt x="339" y="3240"/>
                  </a:cubicBezTo>
                  <a:lnTo>
                    <a:pt x="4598" y="3240"/>
                  </a:lnTo>
                  <a:cubicBezTo>
                    <a:pt x="4753" y="3240"/>
                    <a:pt x="4876" y="3117"/>
                    <a:pt x="4876" y="2963"/>
                  </a:cubicBezTo>
                  <a:lnTo>
                    <a:pt x="4876" y="2531"/>
                  </a:lnTo>
                  <a:cubicBezTo>
                    <a:pt x="4938" y="1142"/>
                    <a:pt x="3827" y="0"/>
                    <a:pt x="246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699" name="Google Shape;13699;p26"/>
            <p:cNvSpPr/>
            <p:nvPr/>
          </p:nvSpPr>
          <p:spPr>
            <a:xfrm>
              <a:off x="7976025" y="4371400"/>
              <a:ext cx="90300" cy="77550"/>
            </a:xfrm>
            <a:custGeom>
              <a:avLst/>
              <a:gdLst/>
              <a:ahLst/>
              <a:cxnLst/>
              <a:rect l="l" t="t" r="r" b="b"/>
              <a:pathLst>
                <a:path w="3612" h="3102" extrusionOk="0">
                  <a:moveTo>
                    <a:pt x="2050" y="575"/>
                  </a:moveTo>
                  <a:cubicBezTo>
                    <a:pt x="2561" y="575"/>
                    <a:pt x="3056" y="969"/>
                    <a:pt x="3056" y="1575"/>
                  </a:cubicBezTo>
                  <a:cubicBezTo>
                    <a:pt x="3056" y="2130"/>
                    <a:pt x="2593" y="2562"/>
                    <a:pt x="2068" y="2562"/>
                  </a:cubicBezTo>
                  <a:cubicBezTo>
                    <a:pt x="1173" y="2562"/>
                    <a:pt x="711" y="1482"/>
                    <a:pt x="1359" y="865"/>
                  </a:cubicBezTo>
                  <a:cubicBezTo>
                    <a:pt x="1558" y="665"/>
                    <a:pt x="1806" y="575"/>
                    <a:pt x="2050" y="575"/>
                  </a:cubicBezTo>
                  <a:close/>
                  <a:moveTo>
                    <a:pt x="2068" y="1"/>
                  </a:moveTo>
                  <a:cubicBezTo>
                    <a:pt x="680" y="1"/>
                    <a:pt x="1" y="1667"/>
                    <a:pt x="957" y="2655"/>
                  </a:cubicBezTo>
                  <a:cubicBezTo>
                    <a:pt x="1275" y="2963"/>
                    <a:pt x="1663" y="3101"/>
                    <a:pt x="2043" y="3101"/>
                  </a:cubicBezTo>
                  <a:cubicBezTo>
                    <a:pt x="2845" y="3101"/>
                    <a:pt x="3612" y="2486"/>
                    <a:pt x="3612" y="1544"/>
                  </a:cubicBezTo>
                  <a:cubicBezTo>
                    <a:pt x="3612" y="711"/>
                    <a:pt x="2902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0" name="Google Shape;13700;p26"/>
            <p:cNvSpPr/>
            <p:nvPr/>
          </p:nvSpPr>
          <p:spPr>
            <a:xfrm>
              <a:off x="7967550" y="4457050"/>
              <a:ext cx="120375" cy="77950"/>
            </a:xfrm>
            <a:custGeom>
              <a:avLst/>
              <a:gdLst/>
              <a:ahLst/>
              <a:cxnLst/>
              <a:rect l="l" t="t" r="r" b="b"/>
              <a:pathLst>
                <a:path w="4815" h="3118" extrusionOk="0">
                  <a:moveTo>
                    <a:pt x="2377" y="0"/>
                  </a:moveTo>
                  <a:cubicBezTo>
                    <a:pt x="2382" y="0"/>
                    <a:pt x="2387" y="0"/>
                    <a:pt x="2392" y="1"/>
                  </a:cubicBezTo>
                  <a:lnTo>
                    <a:pt x="2392" y="1"/>
                  </a:lnTo>
                  <a:cubicBezTo>
                    <a:pt x="2397" y="0"/>
                    <a:pt x="2402" y="0"/>
                    <a:pt x="2407" y="0"/>
                  </a:cubicBezTo>
                  <a:close/>
                  <a:moveTo>
                    <a:pt x="2392" y="649"/>
                  </a:moveTo>
                  <a:cubicBezTo>
                    <a:pt x="3287" y="649"/>
                    <a:pt x="4182" y="1235"/>
                    <a:pt x="4228" y="2408"/>
                  </a:cubicBezTo>
                  <a:lnTo>
                    <a:pt x="4228" y="2531"/>
                  </a:lnTo>
                  <a:lnTo>
                    <a:pt x="556" y="2531"/>
                  </a:lnTo>
                  <a:lnTo>
                    <a:pt x="556" y="2408"/>
                  </a:lnTo>
                  <a:cubicBezTo>
                    <a:pt x="602" y="1235"/>
                    <a:pt x="1497" y="649"/>
                    <a:pt x="2392" y="649"/>
                  </a:cubicBezTo>
                  <a:close/>
                  <a:moveTo>
                    <a:pt x="2392" y="1"/>
                  </a:moveTo>
                  <a:cubicBezTo>
                    <a:pt x="1072" y="9"/>
                    <a:pt x="0" y="1086"/>
                    <a:pt x="0" y="2408"/>
                  </a:cubicBezTo>
                  <a:lnTo>
                    <a:pt x="0" y="2840"/>
                  </a:lnTo>
                  <a:cubicBezTo>
                    <a:pt x="0" y="2994"/>
                    <a:pt x="124" y="3117"/>
                    <a:pt x="278" y="3117"/>
                  </a:cubicBezTo>
                  <a:lnTo>
                    <a:pt x="4506" y="3117"/>
                  </a:lnTo>
                  <a:cubicBezTo>
                    <a:pt x="4660" y="3117"/>
                    <a:pt x="4815" y="2994"/>
                    <a:pt x="4815" y="2840"/>
                  </a:cubicBezTo>
                  <a:lnTo>
                    <a:pt x="4815" y="2408"/>
                  </a:lnTo>
                  <a:cubicBezTo>
                    <a:pt x="4784" y="1086"/>
                    <a:pt x="3743" y="9"/>
                    <a:pt x="23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1" name="Google Shape;13701;p26"/>
            <p:cNvSpPr/>
            <p:nvPr/>
          </p:nvSpPr>
          <p:spPr>
            <a:xfrm>
              <a:off x="7792400" y="4214000"/>
              <a:ext cx="229950" cy="14700"/>
            </a:xfrm>
            <a:custGeom>
              <a:avLst/>
              <a:gdLst/>
              <a:ahLst/>
              <a:cxnLst/>
              <a:rect l="l" t="t" r="r" b="b"/>
              <a:pathLst>
                <a:path w="9198" h="588" extrusionOk="0">
                  <a:moveTo>
                    <a:pt x="30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33"/>
                    <a:pt x="124" y="587"/>
                    <a:pt x="309" y="587"/>
                  </a:cubicBezTo>
                  <a:lnTo>
                    <a:pt x="8796" y="587"/>
                  </a:lnTo>
                  <a:cubicBezTo>
                    <a:pt x="9197" y="587"/>
                    <a:pt x="9197" y="1"/>
                    <a:pt x="87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2" name="Google Shape;13702;p26"/>
            <p:cNvSpPr/>
            <p:nvPr/>
          </p:nvSpPr>
          <p:spPr>
            <a:xfrm>
              <a:off x="7789550" y="4256425"/>
              <a:ext cx="233325" cy="14725"/>
            </a:xfrm>
            <a:custGeom>
              <a:avLst/>
              <a:gdLst/>
              <a:ahLst/>
              <a:cxnLst/>
              <a:rect l="l" t="t" r="r" b="b"/>
              <a:pathLst>
                <a:path w="9333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8910" y="588"/>
                  </a:lnTo>
                  <a:cubicBezTo>
                    <a:pt x="8920" y="588"/>
                    <a:pt x="8930" y="589"/>
                    <a:pt x="8940" y="589"/>
                  </a:cubicBezTo>
                  <a:cubicBezTo>
                    <a:pt x="9332" y="589"/>
                    <a:pt x="9332" y="0"/>
                    <a:pt x="8940" y="0"/>
                  </a:cubicBezTo>
                  <a:cubicBezTo>
                    <a:pt x="8930" y="0"/>
                    <a:pt x="8920" y="1"/>
                    <a:pt x="8910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3" name="Google Shape;13703;p26"/>
            <p:cNvSpPr/>
            <p:nvPr/>
          </p:nvSpPr>
          <p:spPr>
            <a:xfrm>
              <a:off x="7897975" y="4171400"/>
              <a:ext cx="16150" cy="14275"/>
            </a:xfrm>
            <a:custGeom>
              <a:avLst/>
              <a:gdLst/>
              <a:ahLst/>
              <a:cxnLst/>
              <a:rect l="l" t="t" r="r" b="b"/>
              <a:pathLst>
                <a:path w="646" h="571" extrusionOk="0">
                  <a:moveTo>
                    <a:pt x="323" y="0"/>
                  </a:moveTo>
                  <a:cubicBezTo>
                    <a:pt x="163" y="0"/>
                    <a:pt x="1" y="132"/>
                    <a:pt x="37" y="347"/>
                  </a:cubicBezTo>
                  <a:cubicBezTo>
                    <a:pt x="75" y="502"/>
                    <a:pt x="195" y="571"/>
                    <a:pt x="315" y="571"/>
                  </a:cubicBezTo>
                  <a:cubicBezTo>
                    <a:pt x="481" y="571"/>
                    <a:pt x="646" y="439"/>
                    <a:pt x="592" y="224"/>
                  </a:cubicBezTo>
                  <a:cubicBezTo>
                    <a:pt x="553" y="68"/>
                    <a:pt x="439" y="0"/>
                    <a:pt x="3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4" name="Google Shape;13704;p26"/>
            <p:cNvSpPr/>
            <p:nvPr/>
          </p:nvSpPr>
          <p:spPr>
            <a:xfrm>
              <a:off x="7749975" y="4172250"/>
              <a:ext cx="311725" cy="184400"/>
            </a:xfrm>
            <a:custGeom>
              <a:avLst/>
              <a:gdLst/>
              <a:ahLst/>
              <a:cxnLst/>
              <a:rect l="l" t="t" r="r" b="b"/>
              <a:pathLst>
                <a:path w="12469" h="7376" extrusionOk="0">
                  <a:moveTo>
                    <a:pt x="5025" y="0"/>
                  </a:moveTo>
                  <a:cubicBezTo>
                    <a:pt x="5007" y="0"/>
                    <a:pt x="4989" y="2"/>
                    <a:pt x="4969" y="4"/>
                  </a:cubicBezTo>
                  <a:lnTo>
                    <a:pt x="864" y="4"/>
                  </a:lnTo>
                  <a:cubicBezTo>
                    <a:pt x="371" y="4"/>
                    <a:pt x="0" y="375"/>
                    <a:pt x="0" y="838"/>
                  </a:cubicBezTo>
                  <a:lnTo>
                    <a:pt x="0" y="4819"/>
                  </a:lnTo>
                  <a:cubicBezTo>
                    <a:pt x="0" y="5282"/>
                    <a:pt x="401" y="5652"/>
                    <a:pt x="864" y="5652"/>
                  </a:cubicBezTo>
                  <a:lnTo>
                    <a:pt x="2562" y="5652"/>
                  </a:lnTo>
                  <a:lnTo>
                    <a:pt x="2562" y="7072"/>
                  </a:lnTo>
                  <a:cubicBezTo>
                    <a:pt x="2562" y="7259"/>
                    <a:pt x="2688" y="7376"/>
                    <a:pt x="2826" y="7376"/>
                  </a:cubicBezTo>
                  <a:cubicBezTo>
                    <a:pt x="2894" y="7376"/>
                    <a:pt x="2964" y="7348"/>
                    <a:pt x="3025" y="7288"/>
                  </a:cubicBezTo>
                  <a:lnTo>
                    <a:pt x="4660" y="5652"/>
                  </a:lnTo>
                  <a:lnTo>
                    <a:pt x="7808" y="5652"/>
                  </a:lnTo>
                  <a:lnTo>
                    <a:pt x="9444" y="7288"/>
                  </a:lnTo>
                  <a:cubicBezTo>
                    <a:pt x="9504" y="7348"/>
                    <a:pt x="9578" y="7376"/>
                    <a:pt x="9650" y="7376"/>
                  </a:cubicBezTo>
                  <a:cubicBezTo>
                    <a:pt x="9798" y="7376"/>
                    <a:pt x="9938" y="7259"/>
                    <a:pt x="9938" y="7072"/>
                  </a:cubicBezTo>
                  <a:lnTo>
                    <a:pt x="9938" y="5652"/>
                  </a:lnTo>
                  <a:lnTo>
                    <a:pt x="11635" y="5652"/>
                  </a:lnTo>
                  <a:cubicBezTo>
                    <a:pt x="12098" y="5652"/>
                    <a:pt x="12468" y="5282"/>
                    <a:pt x="12468" y="4819"/>
                  </a:cubicBezTo>
                  <a:lnTo>
                    <a:pt x="12468" y="838"/>
                  </a:lnTo>
                  <a:cubicBezTo>
                    <a:pt x="12468" y="375"/>
                    <a:pt x="12098" y="4"/>
                    <a:pt x="11635" y="4"/>
                  </a:cubicBezTo>
                  <a:lnTo>
                    <a:pt x="7530" y="4"/>
                  </a:lnTo>
                  <a:cubicBezTo>
                    <a:pt x="7511" y="2"/>
                    <a:pt x="7492" y="0"/>
                    <a:pt x="7474" y="0"/>
                  </a:cubicBezTo>
                  <a:cubicBezTo>
                    <a:pt x="7108" y="0"/>
                    <a:pt x="7117" y="561"/>
                    <a:pt x="7501" y="561"/>
                  </a:cubicBezTo>
                  <a:cubicBezTo>
                    <a:pt x="7511" y="561"/>
                    <a:pt x="7520" y="561"/>
                    <a:pt x="7530" y="560"/>
                  </a:cubicBezTo>
                  <a:lnTo>
                    <a:pt x="11635" y="560"/>
                  </a:lnTo>
                  <a:cubicBezTo>
                    <a:pt x="11789" y="560"/>
                    <a:pt x="11913" y="683"/>
                    <a:pt x="11913" y="838"/>
                  </a:cubicBezTo>
                  <a:lnTo>
                    <a:pt x="11913" y="4819"/>
                  </a:lnTo>
                  <a:cubicBezTo>
                    <a:pt x="11913" y="4973"/>
                    <a:pt x="11789" y="5097"/>
                    <a:pt x="11635" y="5097"/>
                  </a:cubicBezTo>
                  <a:lnTo>
                    <a:pt x="9660" y="5097"/>
                  </a:lnTo>
                  <a:cubicBezTo>
                    <a:pt x="9506" y="5097"/>
                    <a:pt x="9382" y="5220"/>
                    <a:pt x="9382" y="5374"/>
                  </a:cubicBezTo>
                  <a:lnTo>
                    <a:pt x="9382" y="6393"/>
                  </a:lnTo>
                  <a:lnTo>
                    <a:pt x="8148" y="5189"/>
                  </a:lnTo>
                  <a:cubicBezTo>
                    <a:pt x="8086" y="5128"/>
                    <a:pt x="8024" y="5097"/>
                    <a:pt x="7963" y="5097"/>
                  </a:cubicBezTo>
                  <a:lnTo>
                    <a:pt x="4537" y="5097"/>
                  </a:lnTo>
                  <a:cubicBezTo>
                    <a:pt x="4475" y="5097"/>
                    <a:pt x="4383" y="5128"/>
                    <a:pt x="4352" y="5189"/>
                  </a:cubicBezTo>
                  <a:lnTo>
                    <a:pt x="3117" y="6393"/>
                  </a:lnTo>
                  <a:lnTo>
                    <a:pt x="3117" y="5374"/>
                  </a:lnTo>
                  <a:cubicBezTo>
                    <a:pt x="3117" y="5220"/>
                    <a:pt x="2994" y="5097"/>
                    <a:pt x="2839" y="5097"/>
                  </a:cubicBezTo>
                  <a:lnTo>
                    <a:pt x="864" y="5097"/>
                  </a:lnTo>
                  <a:cubicBezTo>
                    <a:pt x="710" y="5097"/>
                    <a:pt x="587" y="4973"/>
                    <a:pt x="587" y="4819"/>
                  </a:cubicBezTo>
                  <a:lnTo>
                    <a:pt x="587" y="838"/>
                  </a:lnTo>
                  <a:cubicBezTo>
                    <a:pt x="587" y="683"/>
                    <a:pt x="710" y="560"/>
                    <a:pt x="864" y="560"/>
                  </a:cubicBezTo>
                  <a:lnTo>
                    <a:pt x="4969" y="560"/>
                  </a:lnTo>
                  <a:cubicBezTo>
                    <a:pt x="4979" y="561"/>
                    <a:pt x="4989" y="561"/>
                    <a:pt x="4998" y="561"/>
                  </a:cubicBezTo>
                  <a:cubicBezTo>
                    <a:pt x="5382" y="561"/>
                    <a:pt x="5391" y="0"/>
                    <a:pt x="50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5" name="Google Shape;13705;p26"/>
          <p:cNvGrpSpPr/>
          <p:nvPr/>
        </p:nvGrpSpPr>
        <p:grpSpPr>
          <a:xfrm>
            <a:off x="2457488" y="2935508"/>
            <a:ext cx="363425" cy="363425"/>
            <a:chOff x="6979200" y="4171575"/>
            <a:chExt cx="363425" cy="363425"/>
          </a:xfrm>
        </p:grpSpPr>
        <p:sp>
          <p:nvSpPr>
            <p:cNvPr id="13706" name="Google Shape;13706;p26"/>
            <p:cNvSpPr/>
            <p:nvPr/>
          </p:nvSpPr>
          <p:spPr>
            <a:xfrm>
              <a:off x="7144300" y="4235625"/>
              <a:ext cx="66375" cy="56800"/>
            </a:xfrm>
            <a:custGeom>
              <a:avLst/>
              <a:gdLst/>
              <a:ahLst/>
              <a:cxnLst/>
              <a:rect l="l" t="t" r="r" b="b"/>
              <a:pathLst>
                <a:path w="2655" h="2272" extrusionOk="0">
                  <a:moveTo>
                    <a:pt x="1509" y="554"/>
                  </a:moveTo>
                  <a:cubicBezTo>
                    <a:pt x="1810" y="554"/>
                    <a:pt x="2099" y="783"/>
                    <a:pt x="2099" y="1142"/>
                  </a:cubicBezTo>
                  <a:cubicBezTo>
                    <a:pt x="2099" y="1451"/>
                    <a:pt x="1821" y="1698"/>
                    <a:pt x="1513" y="1698"/>
                  </a:cubicBezTo>
                  <a:cubicBezTo>
                    <a:pt x="1019" y="1698"/>
                    <a:pt x="741" y="1080"/>
                    <a:pt x="1112" y="710"/>
                  </a:cubicBezTo>
                  <a:cubicBezTo>
                    <a:pt x="1229" y="603"/>
                    <a:pt x="1370" y="554"/>
                    <a:pt x="1509" y="554"/>
                  </a:cubicBezTo>
                  <a:close/>
                  <a:moveTo>
                    <a:pt x="1513" y="0"/>
                  </a:moveTo>
                  <a:cubicBezTo>
                    <a:pt x="494" y="0"/>
                    <a:pt x="1" y="1204"/>
                    <a:pt x="710" y="1944"/>
                  </a:cubicBezTo>
                  <a:cubicBezTo>
                    <a:pt x="937" y="2171"/>
                    <a:pt x="1217" y="2272"/>
                    <a:pt x="1494" y="2272"/>
                  </a:cubicBezTo>
                  <a:cubicBezTo>
                    <a:pt x="2083" y="2272"/>
                    <a:pt x="2655" y="1814"/>
                    <a:pt x="2655" y="1142"/>
                  </a:cubicBezTo>
                  <a:cubicBezTo>
                    <a:pt x="2655" y="494"/>
                    <a:pt x="2161" y="0"/>
                    <a:pt x="151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7" name="Google Shape;13707;p26"/>
            <p:cNvSpPr/>
            <p:nvPr/>
          </p:nvSpPr>
          <p:spPr>
            <a:xfrm>
              <a:off x="7172850" y="45209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6" y="0"/>
                  </a:moveTo>
                  <a:cubicBezTo>
                    <a:pt x="317" y="0"/>
                    <a:pt x="247" y="23"/>
                    <a:pt x="186" y="70"/>
                  </a:cubicBezTo>
                  <a:cubicBezTo>
                    <a:pt x="1" y="255"/>
                    <a:pt x="124" y="563"/>
                    <a:pt x="371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5" y="23"/>
                    <a:pt x="456" y="0"/>
                    <a:pt x="3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08" name="Google Shape;13708;p26"/>
            <p:cNvSpPr/>
            <p:nvPr/>
          </p:nvSpPr>
          <p:spPr>
            <a:xfrm>
              <a:off x="6979200" y="4171575"/>
              <a:ext cx="363425" cy="361875"/>
            </a:xfrm>
            <a:custGeom>
              <a:avLst/>
              <a:gdLst/>
              <a:ahLst/>
              <a:cxnLst/>
              <a:rect l="l" t="t" r="r" b="b"/>
              <a:pathLst>
                <a:path w="14537" h="14475" extrusionOk="0">
                  <a:moveTo>
                    <a:pt x="8703" y="556"/>
                  </a:moveTo>
                  <a:lnTo>
                    <a:pt x="8703" y="1297"/>
                  </a:lnTo>
                  <a:cubicBezTo>
                    <a:pt x="8672" y="1420"/>
                    <a:pt x="8765" y="1513"/>
                    <a:pt x="8888" y="1544"/>
                  </a:cubicBezTo>
                  <a:cubicBezTo>
                    <a:pt x="9135" y="1667"/>
                    <a:pt x="9382" y="1791"/>
                    <a:pt x="9598" y="1976"/>
                  </a:cubicBezTo>
                  <a:cubicBezTo>
                    <a:pt x="9655" y="2014"/>
                    <a:pt x="9724" y="2040"/>
                    <a:pt x="9791" y="2040"/>
                  </a:cubicBezTo>
                  <a:cubicBezTo>
                    <a:pt x="9832" y="2040"/>
                    <a:pt x="9871" y="2030"/>
                    <a:pt x="9907" y="2007"/>
                  </a:cubicBezTo>
                  <a:lnTo>
                    <a:pt x="10555" y="1636"/>
                  </a:lnTo>
                  <a:lnTo>
                    <a:pt x="11110" y="2624"/>
                  </a:lnTo>
                  <a:lnTo>
                    <a:pt x="10493" y="2963"/>
                  </a:lnTo>
                  <a:cubicBezTo>
                    <a:pt x="10370" y="3025"/>
                    <a:pt x="10339" y="3148"/>
                    <a:pt x="10339" y="3272"/>
                  </a:cubicBezTo>
                  <a:cubicBezTo>
                    <a:pt x="10401" y="3550"/>
                    <a:pt x="10401" y="3827"/>
                    <a:pt x="10339" y="4105"/>
                  </a:cubicBezTo>
                  <a:cubicBezTo>
                    <a:pt x="10339" y="4229"/>
                    <a:pt x="10370" y="4352"/>
                    <a:pt x="10493" y="4414"/>
                  </a:cubicBezTo>
                  <a:lnTo>
                    <a:pt x="11110" y="4753"/>
                  </a:lnTo>
                  <a:lnTo>
                    <a:pt x="10555" y="5741"/>
                  </a:lnTo>
                  <a:lnTo>
                    <a:pt x="9938" y="5371"/>
                  </a:lnTo>
                  <a:cubicBezTo>
                    <a:pt x="9891" y="5347"/>
                    <a:pt x="9843" y="5337"/>
                    <a:pt x="9798" y="5337"/>
                  </a:cubicBezTo>
                  <a:cubicBezTo>
                    <a:pt x="9724" y="5337"/>
                    <a:pt x="9655" y="5363"/>
                    <a:pt x="9598" y="5401"/>
                  </a:cubicBezTo>
                  <a:cubicBezTo>
                    <a:pt x="9382" y="5587"/>
                    <a:pt x="9166" y="5741"/>
                    <a:pt x="8888" y="5833"/>
                  </a:cubicBezTo>
                  <a:cubicBezTo>
                    <a:pt x="8765" y="5864"/>
                    <a:pt x="8703" y="5957"/>
                    <a:pt x="8703" y="6080"/>
                  </a:cubicBezTo>
                  <a:lnTo>
                    <a:pt x="8703" y="6821"/>
                  </a:lnTo>
                  <a:lnTo>
                    <a:pt x="7561" y="6821"/>
                  </a:lnTo>
                  <a:lnTo>
                    <a:pt x="7561" y="6080"/>
                  </a:lnTo>
                  <a:cubicBezTo>
                    <a:pt x="7561" y="5957"/>
                    <a:pt x="7500" y="5864"/>
                    <a:pt x="7376" y="5833"/>
                  </a:cubicBezTo>
                  <a:cubicBezTo>
                    <a:pt x="7129" y="5741"/>
                    <a:pt x="6882" y="5587"/>
                    <a:pt x="6666" y="5401"/>
                  </a:cubicBezTo>
                  <a:cubicBezTo>
                    <a:pt x="6609" y="5363"/>
                    <a:pt x="6540" y="5337"/>
                    <a:pt x="6467" y="5337"/>
                  </a:cubicBezTo>
                  <a:cubicBezTo>
                    <a:pt x="6421" y="5337"/>
                    <a:pt x="6374" y="5347"/>
                    <a:pt x="6327" y="5371"/>
                  </a:cubicBezTo>
                  <a:lnTo>
                    <a:pt x="5710" y="5741"/>
                  </a:lnTo>
                  <a:lnTo>
                    <a:pt x="5154" y="4753"/>
                  </a:lnTo>
                  <a:lnTo>
                    <a:pt x="5771" y="4414"/>
                  </a:lnTo>
                  <a:cubicBezTo>
                    <a:pt x="5864" y="4352"/>
                    <a:pt x="5926" y="4229"/>
                    <a:pt x="5895" y="4105"/>
                  </a:cubicBezTo>
                  <a:cubicBezTo>
                    <a:pt x="5864" y="3827"/>
                    <a:pt x="5864" y="3550"/>
                    <a:pt x="5895" y="3272"/>
                  </a:cubicBezTo>
                  <a:cubicBezTo>
                    <a:pt x="5926" y="3148"/>
                    <a:pt x="5864" y="3025"/>
                    <a:pt x="5771" y="2963"/>
                  </a:cubicBezTo>
                  <a:lnTo>
                    <a:pt x="5154" y="2624"/>
                  </a:lnTo>
                  <a:lnTo>
                    <a:pt x="5710" y="1636"/>
                  </a:lnTo>
                  <a:lnTo>
                    <a:pt x="6327" y="2007"/>
                  </a:lnTo>
                  <a:cubicBezTo>
                    <a:pt x="6374" y="2030"/>
                    <a:pt x="6421" y="2040"/>
                    <a:pt x="6467" y="2040"/>
                  </a:cubicBezTo>
                  <a:cubicBezTo>
                    <a:pt x="6540" y="2040"/>
                    <a:pt x="6609" y="2014"/>
                    <a:pt x="6666" y="1976"/>
                  </a:cubicBezTo>
                  <a:cubicBezTo>
                    <a:pt x="6882" y="1791"/>
                    <a:pt x="7129" y="1667"/>
                    <a:pt x="7376" y="1544"/>
                  </a:cubicBezTo>
                  <a:cubicBezTo>
                    <a:pt x="7500" y="1513"/>
                    <a:pt x="7561" y="1420"/>
                    <a:pt x="7561" y="1297"/>
                  </a:cubicBezTo>
                  <a:lnTo>
                    <a:pt x="7561" y="556"/>
                  </a:lnTo>
                  <a:close/>
                  <a:moveTo>
                    <a:pt x="1698" y="3982"/>
                  </a:moveTo>
                  <a:lnTo>
                    <a:pt x="1698" y="11419"/>
                  </a:lnTo>
                  <a:lnTo>
                    <a:pt x="1574" y="11419"/>
                  </a:lnTo>
                  <a:cubicBezTo>
                    <a:pt x="1204" y="11419"/>
                    <a:pt x="864" y="11543"/>
                    <a:pt x="587" y="11759"/>
                  </a:cubicBezTo>
                  <a:lnTo>
                    <a:pt x="587" y="4969"/>
                  </a:lnTo>
                  <a:cubicBezTo>
                    <a:pt x="587" y="4414"/>
                    <a:pt x="1019" y="3982"/>
                    <a:pt x="1574" y="3982"/>
                  </a:cubicBezTo>
                  <a:close/>
                  <a:moveTo>
                    <a:pt x="6975" y="11142"/>
                  </a:moveTo>
                  <a:lnTo>
                    <a:pt x="6975" y="12253"/>
                  </a:lnTo>
                  <a:lnTo>
                    <a:pt x="4136" y="12253"/>
                  </a:lnTo>
                  <a:lnTo>
                    <a:pt x="4136" y="11142"/>
                  </a:lnTo>
                  <a:close/>
                  <a:moveTo>
                    <a:pt x="12098" y="11142"/>
                  </a:moveTo>
                  <a:lnTo>
                    <a:pt x="12098" y="12253"/>
                  </a:lnTo>
                  <a:lnTo>
                    <a:pt x="9259" y="12253"/>
                  </a:lnTo>
                  <a:lnTo>
                    <a:pt x="9259" y="11142"/>
                  </a:lnTo>
                  <a:close/>
                  <a:moveTo>
                    <a:pt x="7253" y="1"/>
                  </a:moveTo>
                  <a:cubicBezTo>
                    <a:pt x="7098" y="1"/>
                    <a:pt x="6975" y="124"/>
                    <a:pt x="6975" y="278"/>
                  </a:cubicBezTo>
                  <a:lnTo>
                    <a:pt x="6975" y="1112"/>
                  </a:lnTo>
                  <a:cubicBezTo>
                    <a:pt x="6790" y="1173"/>
                    <a:pt x="6605" y="1297"/>
                    <a:pt x="6450" y="1420"/>
                  </a:cubicBezTo>
                  <a:lnTo>
                    <a:pt x="5740" y="1019"/>
                  </a:lnTo>
                  <a:cubicBezTo>
                    <a:pt x="5683" y="984"/>
                    <a:pt x="5625" y="967"/>
                    <a:pt x="5570" y="967"/>
                  </a:cubicBezTo>
                  <a:cubicBezTo>
                    <a:pt x="5479" y="967"/>
                    <a:pt x="5397" y="1015"/>
                    <a:pt x="5339" y="1112"/>
                  </a:cubicBezTo>
                  <a:lnTo>
                    <a:pt x="4506" y="2593"/>
                  </a:lnTo>
                  <a:cubicBezTo>
                    <a:pt x="4413" y="2716"/>
                    <a:pt x="4475" y="2902"/>
                    <a:pt x="4599" y="2963"/>
                  </a:cubicBezTo>
                  <a:lnTo>
                    <a:pt x="5308" y="3365"/>
                  </a:lnTo>
                  <a:cubicBezTo>
                    <a:pt x="5278" y="3457"/>
                    <a:pt x="5278" y="3550"/>
                    <a:pt x="5278" y="3673"/>
                  </a:cubicBezTo>
                  <a:cubicBezTo>
                    <a:pt x="5278" y="3766"/>
                    <a:pt x="5278" y="3889"/>
                    <a:pt x="5308" y="3982"/>
                  </a:cubicBezTo>
                  <a:lnTo>
                    <a:pt x="4599" y="4383"/>
                  </a:lnTo>
                  <a:cubicBezTo>
                    <a:pt x="4537" y="4414"/>
                    <a:pt x="4475" y="4476"/>
                    <a:pt x="4475" y="4537"/>
                  </a:cubicBezTo>
                  <a:cubicBezTo>
                    <a:pt x="4444" y="4630"/>
                    <a:pt x="4444" y="4692"/>
                    <a:pt x="4506" y="4753"/>
                  </a:cubicBezTo>
                  <a:lnTo>
                    <a:pt x="4660" y="5062"/>
                  </a:lnTo>
                  <a:lnTo>
                    <a:pt x="2253" y="5062"/>
                  </a:lnTo>
                  <a:lnTo>
                    <a:pt x="2253" y="3642"/>
                  </a:lnTo>
                  <a:cubicBezTo>
                    <a:pt x="2253" y="3488"/>
                    <a:pt x="2130" y="3365"/>
                    <a:pt x="1975" y="3365"/>
                  </a:cubicBezTo>
                  <a:lnTo>
                    <a:pt x="1543" y="3365"/>
                  </a:lnTo>
                  <a:cubicBezTo>
                    <a:pt x="710" y="3365"/>
                    <a:pt x="0" y="4074"/>
                    <a:pt x="0" y="4908"/>
                  </a:cubicBezTo>
                  <a:lnTo>
                    <a:pt x="0" y="12932"/>
                  </a:lnTo>
                  <a:cubicBezTo>
                    <a:pt x="0" y="13765"/>
                    <a:pt x="710" y="14475"/>
                    <a:pt x="1543" y="14475"/>
                  </a:cubicBezTo>
                  <a:lnTo>
                    <a:pt x="6852" y="14475"/>
                  </a:lnTo>
                  <a:cubicBezTo>
                    <a:pt x="7006" y="14475"/>
                    <a:pt x="7129" y="14351"/>
                    <a:pt x="7129" y="14197"/>
                  </a:cubicBezTo>
                  <a:cubicBezTo>
                    <a:pt x="7129" y="14043"/>
                    <a:pt x="7006" y="13919"/>
                    <a:pt x="6852" y="13919"/>
                  </a:cubicBezTo>
                  <a:lnTo>
                    <a:pt x="1574" y="13919"/>
                  </a:lnTo>
                  <a:cubicBezTo>
                    <a:pt x="309" y="13827"/>
                    <a:pt x="309" y="12006"/>
                    <a:pt x="1574" y="11913"/>
                  </a:cubicBezTo>
                  <a:lnTo>
                    <a:pt x="2006" y="11913"/>
                  </a:lnTo>
                  <a:cubicBezTo>
                    <a:pt x="2161" y="11913"/>
                    <a:pt x="2284" y="11790"/>
                    <a:pt x="2284" y="11635"/>
                  </a:cubicBezTo>
                  <a:lnTo>
                    <a:pt x="2284" y="5617"/>
                  </a:lnTo>
                  <a:lnTo>
                    <a:pt x="5000" y="5617"/>
                  </a:lnTo>
                  <a:lnTo>
                    <a:pt x="5370" y="6235"/>
                  </a:lnTo>
                  <a:cubicBezTo>
                    <a:pt x="5411" y="6317"/>
                    <a:pt x="5507" y="6358"/>
                    <a:pt x="5603" y="6358"/>
                  </a:cubicBezTo>
                  <a:cubicBezTo>
                    <a:pt x="5651" y="6358"/>
                    <a:pt x="5699" y="6348"/>
                    <a:pt x="5740" y="6327"/>
                  </a:cubicBezTo>
                  <a:lnTo>
                    <a:pt x="6450" y="5926"/>
                  </a:lnTo>
                  <a:cubicBezTo>
                    <a:pt x="6605" y="6049"/>
                    <a:pt x="6790" y="6142"/>
                    <a:pt x="6975" y="6235"/>
                  </a:cubicBezTo>
                  <a:lnTo>
                    <a:pt x="6975" y="7037"/>
                  </a:lnTo>
                  <a:cubicBezTo>
                    <a:pt x="6975" y="7191"/>
                    <a:pt x="7129" y="7315"/>
                    <a:pt x="7284" y="7315"/>
                  </a:cubicBezTo>
                  <a:lnTo>
                    <a:pt x="7839" y="7315"/>
                  </a:lnTo>
                  <a:lnTo>
                    <a:pt x="7839" y="8642"/>
                  </a:lnTo>
                  <a:lnTo>
                    <a:pt x="5586" y="8642"/>
                  </a:lnTo>
                  <a:cubicBezTo>
                    <a:pt x="5401" y="8642"/>
                    <a:pt x="5278" y="8765"/>
                    <a:pt x="5278" y="8920"/>
                  </a:cubicBezTo>
                  <a:lnTo>
                    <a:pt x="5278" y="10494"/>
                  </a:lnTo>
                  <a:lnTo>
                    <a:pt x="3858" y="10494"/>
                  </a:lnTo>
                  <a:cubicBezTo>
                    <a:pt x="3704" y="10494"/>
                    <a:pt x="3580" y="10617"/>
                    <a:pt x="3580" y="10802"/>
                  </a:cubicBezTo>
                  <a:lnTo>
                    <a:pt x="3580" y="12500"/>
                  </a:lnTo>
                  <a:cubicBezTo>
                    <a:pt x="3580" y="12654"/>
                    <a:pt x="3704" y="12777"/>
                    <a:pt x="3858" y="12777"/>
                  </a:cubicBezTo>
                  <a:lnTo>
                    <a:pt x="7284" y="12777"/>
                  </a:lnTo>
                  <a:cubicBezTo>
                    <a:pt x="7438" y="12777"/>
                    <a:pt x="7561" y="12654"/>
                    <a:pt x="7561" y="12500"/>
                  </a:cubicBezTo>
                  <a:lnTo>
                    <a:pt x="7561" y="10802"/>
                  </a:lnTo>
                  <a:cubicBezTo>
                    <a:pt x="7561" y="10617"/>
                    <a:pt x="7438" y="10494"/>
                    <a:pt x="7284" y="10494"/>
                  </a:cubicBezTo>
                  <a:lnTo>
                    <a:pt x="5864" y="10494"/>
                  </a:lnTo>
                  <a:lnTo>
                    <a:pt x="5864" y="9197"/>
                  </a:lnTo>
                  <a:lnTo>
                    <a:pt x="10401" y="9197"/>
                  </a:lnTo>
                  <a:lnTo>
                    <a:pt x="10401" y="10494"/>
                  </a:lnTo>
                  <a:lnTo>
                    <a:pt x="8981" y="10494"/>
                  </a:lnTo>
                  <a:cubicBezTo>
                    <a:pt x="8827" y="10494"/>
                    <a:pt x="8703" y="10617"/>
                    <a:pt x="8703" y="10802"/>
                  </a:cubicBezTo>
                  <a:lnTo>
                    <a:pt x="8703" y="12500"/>
                  </a:lnTo>
                  <a:cubicBezTo>
                    <a:pt x="8703" y="12654"/>
                    <a:pt x="8827" y="12777"/>
                    <a:pt x="8981" y="12777"/>
                  </a:cubicBezTo>
                  <a:lnTo>
                    <a:pt x="12376" y="12777"/>
                  </a:lnTo>
                  <a:cubicBezTo>
                    <a:pt x="12530" y="12777"/>
                    <a:pt x="12654" y="12654"/>
                    <a:pt x="12654" y="12500"/>
                  </a:cubicBezTo>
                  <a:lnTo>
                    <a:pt x="12654" y="10802"/>
                  </a:lnTo>
                  <a:cubicBezTo>
                    <a:pt x="12654" y="10617"/>
                    <a:pt x="12530" y="10494"/>
                    <a:pt x="12376" y="10494"/>
                  </a:cubicBezTo>
                  <a:lnTo>
                    <a:pt x="10956" y="10494"/>
                  </a:lnTo>
                  <a:lnTo>
                    <a:pt x="10956" y="8920"/>
                  </a:lnTo>
                  <a:cubicBezTo>
                    <a:pt x="10956" y="8765"/>
                    <a:pt x="10833" y="8642"/>
                    <a:pt x="10678" y="8642"/>
                  </a:cubicBezTo>
                  <a:lnTo>
                    <a:pt x="8395" y="8642"/>
                  </a:lnTo>
                  <a:lnTo>
                    <a:pt x="8395" y="7315"/>
                  </a:lnTo>
                  <a:lnTo>
                    <a:pt x="8981" y="7315"/>
                  </a:lnTo>
                  <a:cubicBezTo>
                    <a:pt x="9135" y="7315"/>
                    <a:pt x="9259" y="7191"/>
                    <a:pt x="9259" y="7037"/>
                  </a:cubicBezTo>
                  <a:lnTo>
                    <a:pt x="9259" y="6235"/>
                  </a:lnTo>
                  <a:cubicBezTo>
                    <a:pt x="9444" y="6142"/>
                    <a:pt x="9629" y="6049"/>
                    <a:pt x="9814" y="5926"/>
                  </a:cubicBezTo>
                  <a:lnTo>
                    <a:pt x="10493" y="6327"/>
                  </a:lnTo>
                  <a:cubicBezTo>
                    <a:pt x="10545" y="6348"/>
                    <a:pt x="10596" y="6358"/>
                    <a:pt x="10645" y="6358"/>
                  </a:cubicBezTo>
                  <a:cubicBezTo>
                    <a:pt x="10744" y="6358"/>
                    <a:pt x="10833" y="6317"/>
                    <a:pt x="10894" y="6235"/>
                  </a:cubicBezTo>
                  <a:lnTo>
                    <a:pt x="11234" y="5617"/>
                  </a:lnTo>
                  <a:lnTo>
                    <a:pt x="13981" y="5617"/>
                  </a:lnTo>
                  <a:lnTo>
                    <a:pt x="13981" y="13919"/>
                  </a:lnTo>
                  <a:lnTo>
                    <a:pt x="9413" y="13919"/>
                  </a:lnTo>
                  <a:cubicBezTo>
                    <a:pt x="9259" y="13919"/>
                    <a:pt x="9104" y="14043"/>
                    <a:pt x="9104" y="14197"/>
                  </a:cubicBezTo>
                  <a:cubicBezTo>
                    <a:pt x="9104" y="14351"/>
                    <a:pt x="9259" y="14475"/>
                    <a:pt x="9413" y="14475"/>
                  </a:cubicBezTo>
                  <a:lnTo>
                    <a:pt x="14258" y="14475"/>
                  </a:lnTo>
                  <a:cubicBezTo>
                    <a:pt x="14413" y="14475"/>
                    <a:pt x="14536" y="14351"/>
                    <a:pt x="14536" y="14197"/>
                  </a:cubicBezTo>
                  <a:lnTo>
                    <a:pt x="14536" y="5401"/>
                  </a:lnTo>
                  <a:cubicBezTo>
                    <a:pt x="14536" y="5247"/>
                    <a:pt x="14413" y="5124"/>
                    <a:pt x="14258" y="5124"/>
                  </a:cubicBezTo>
                  <a:lnTo>
                    <a:pt x="11543" y="5124"/>
                  </a:lnTo>
                  <a:lnTo>
                    <a:pt x="11728" y="4784"/>
                  </a:lnTo>
                  <a:cubicBezTo>
                    <a:pt x="11759" y="4722"/>
                    <a:pt x="11789" y="4661"/>
                    <a:pt x="11759" y="4568"/>
                  </a:cubicBezTo>
                  <a:cubicBezTo>
                    <a:pt x="11728" y="4506"/>
                    <a:pt x="11697" y="4445"/>
                    <a:pt x="11635" y="4414"/>
                  </a:cubicBezTo>
                  <a:lnTo>
                    <a:pt x="10925" y="4013"/>
                  </a:lnTo>
                  <a:cubicBezTo>
                    <a:pt x="10925" y="3920"/>
                    <a:pt x="10925" y="3827"/>
                    <a:pt x="10925" y="3704"/>
                  </a:cubicBezTo>
                  <a:cubicBezTo>
                    <a:pt x="10925" y="3611"/>
                    <a:pt x="10925" y="3488"/>
                    <a:pt x="10925" y="3395"/>
                  </a:cubicBezTo>
                  <a:lnTo>
                    <a:pt x="11635" y="2994"/>
                  </a:lnTo>
                  <a:cubicBezTo>
                    <a:pt x="11697" y="2963"/>
                    <a:pt x="11728" y="2902"/>
                    <a:pt x="11759" y="2840"/>
                  </a:cubicBezTo>
                  <a:cubicBezTo>
                    <a:pt x="11789" y="2747"/>
                    <a:pt x="11759" y="2686"/>
                    <a:pt x="11728" y="2624"/>
                  </a:cubicBezTo>
                  <a:lnTo>
                    <a:pt x="10894" y="1142"/>
                  </a:lnTo>
                  <a:cubicBezTo>
                    <a:pt x="10833" y="1060"/>
                    <a:pt x="10744" y="1005"/>
                    <a:pt x="10645" y="1005"/>
                  </a:cubicBezTo>
                  <a:cubicBezTo>
                    <a:pt x="10596" y="1005"/>
                    <a:pt x="10545" y="1019"/>
                    <a:pt x="10493" y="1050"/>
                  </a:cubicBezTo>
                  <a:lnTo>
                    <a:pt x="9783" y="1451"/>
                  </a:lnTo>
                  <a:cubicBezTo>
                    <a:pt x="9629" y="1328"/>
                    <a:pt x="9444" y="1235"/>
                    <a:pt x="9259" y="1142"/>
                  </a:cubicBezTo>
                  <a:lnTo>
                    <a:pt x="9259" y="278"/>
                  </a:lnTo>
                  <a:cubicBezTo>
                    <a:pt x="9259" y="124"/>
                    <a:pt x="9135" y="1"/>
                    <a:pt x="89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09" name="Google Shape;13709;p26"/>
          <p:cNvGrpSpPr/>
          <p:nvPr/>
        </p:nvGrpSpPr>
        <p:grpSpPr>
          <a:xfrm>
            <a:off x="3316525" y="2935121"/>
            <a:ext cx="206025" cy="364200"/>
            <a:chOff x="7057900" y="3602175"/>
            <a:chExt cx="206025" cy="364200"/>
          </a:xfrm>
        </p:grpSpPr>
        <p:sp>
          <p:nvSpPr>
            <p:cNvPr id="13710" name="Google Shape;13710;p26"/>
            <p:cNvSpPr/>
            <p:nvPr/>
          </p:nvSpPr>
          <p:spPr>
            <a:xfrm>
              <a:off x="7151250" y="39092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79" y="450"/>
                    <a:pt x="679" y="278"/>
                  </a:cubicBezTo>
                  <a:cubicBezTo>
                    <a:pt x="679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1" name="Google Shape;13711;p26"/>
            <p:cNvSpPr/>
            <p:nvPr/>
          </p:nvSpPr>
          <p:spPr>
            <a:xfrm>
              <a:off x="7130425" y="3645375"/>
              <a:ext cx="61750" cy="13925"/>
            </a:xfrm>
            <a:custGeom>
              <a:avLst/>
              <a:gdLst/>
              <a:ahLst/>
              <a:cxnLst/>
              <a:rect l="l" t="t" r="r" b="b"/>
              <a:pathLst>
                <a:path w="2470" h="557" extrusionOk="0">
                  <a:moveTo>
                    <a:pt x="370" y="1"/>
                  </a:moveTo>
                  <a:cubicBezTo>
                    <a:pt x="0" y="1"/>
                    <a:pt x="0" y="556"/>
                    <a:pt x="370" y="556"/>
                  </a:cubicBezTo>
                  <a:lnTo>
                    <a:pt x="2068" y="556"/>
                  </a:lnTo>
                  <a:cubicBezTo>
                    <a:pt x="2469" y="556"/>
                    <a:pt x="2469" y="1"/>
                    <a:pt x="20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2" name="Google Shape;13712;p26"/>
            <p:cNvSpPr/>
            <p:nvPr/>
          </p:nvSpPr>
          <p:spPr>
            <a:xfrm>
              <a:off x="7096475" y="3727175"/>
              <a:ext cx="130400" cy="114200"/>
            </a:xfrm>
            <a:custGeom>
              <a:avLst/>
              <a:gdLst/>
              <a:ahLst/>
              <a:cxnLst/>
              <a:rect l="l" t="t" r="r" b="b"/>
              <a:pathLst>
                <a:path w="5216" h="4568" extrusionOk="0">
                  <a:moveTo>
                    <a:pt x="3734" y="587"/>
                  </a:moveTo>
                  <a:cubicBezTo>
                    <a:pt x="4228" y="587"/>
                    <a:pt x="4629" y="1049"/>
                    <a:pt x="4599" y="1543"/>
                  </a:cubicBezTo>
                  <a:cubicBezTo>
                    <a:pt x="4599" y="2315"/>
                    <a:pt x="3734" y="2932"/>
                    <a:pt x="2593" y="3889"/>
                  </a:cubicBezTo>
                  <a:cubicBezTo>
                    <a:pt x="1389" y="2839"/>
                    <a:pt x="617" y="2284"/>
                    <a:pt x="617" y="1543"/>
                  </a:cubicBezTo>
                  <a:cubicBezTo>
                    <a:pt x="587" y="1049"/>
                    <a:pt x="957" y="587"/>
                    <a:pt x="1482" y="587"/>
                  </a:cubicBezTo>
                  <a:cubicBezTo>
                    <a:pt x="2099" y="587"/>
                    <a:pt x="2315" y="1358"/>
                    <a:pt x="2315" y="1358"/>
                  </a:cubicBezTo>
                  <a:cubicBezTo>
                    <a:pt x="2361" y="1497"/>
                    <a:pt x="2485" y="1566"/>
                    <a:pt x="2604" y="1566"/>
                  </a:cubicBezTo>
                  <a:cubicBezTo>
                    <a:pt x="2724" y="1566"/>
                    <a:pt x="2839" y="1497"/>
                    <a:pt x="2870" y="1358"/>
                  </a:cubicBezTo>
                  <a:cubicBezTo>
                    <a:pt x="2870" y="1358"/>
                    <a:pt x="3086" y="587"/>
                    <a:pt x="3734" y="587"/>
                  </a:cubicBezTo>
                  <a:close/>
                  <a:moveTo>
                    <a:pt x="1482" y="0"/>
                  </a:moveTo>
                  <a:cubicBezTo>
                    <a:pt x="648" y="0"/>
                    <a:pt x="0" y="710"/>
                    <a:pt x="62" y="1543"/>
                  </a:cubicBezTo>
                  <a:cubicBezTo>
                    <a:pt x="62" y="2623"/>
                    <a:pt x="1019" y="3272"/>
                    <a:pt x="2407" y="4475"/>
                  </a:cubicBezTo>
                  <a:cubicBezTo>
                    <a:pt x="2469" y="4537"/>
                    <a:pt x="2539" y="4568"/>
                    <a:pt x="2608" y="4568"/>
                  </a:cubicBezTo>
                  <a:cubicBezTo>
                    <a:pt x="2677" y="4568"/>
                    <a:pt x="2747" y="4537"/>
                    <a:pt x="2809" y="4475"/>
                  </a:cubicBezTo>
                  <a:cubicBezTo>
                    <a:pt x="4197" y="3272"/>
                    <a:pt x="5185" y="2623"/>
                    <a:pt x="5185" y="1543"/>
                  </a:cubicBezTo>
                  <a:lnTo>
                    <a:pt x="5154" y="1543"/>
                  </a:lnTo>
                  <a:cubicBezTo>
                    <a:pt x="5216" y="710"/>
                    <a:pt x="4568" y="0"/>
                    <a:pt x="3734" y="0"/>
                  </a:cubicBezTo>
                  <a:cubicBezTo>
                    <a:pt x="3472" y="417"/>
                    <a:pt x="3032" y="625"/>
                    <a:pt x="2596" y="625"/>
                  </a:cubicBezTo>
                  <a:cubicBezTo>
                    <a:pt x="2161" y="625"/>
                    <a:pt x="1728" y="417"/>
                    <a:pt x="14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3" name="Google Shape;13713;p26"/>
            <p:cNvSpPr/>
            <p:nvPr/>
          </p:nvSpPr>
          <p:spPr>
            <a:xfrm>
              <a:off x="7153550" y="3951675"/>
              <a:ext cx="14700" cy="13925"/>
            </a:xfrm>
            <a:custGeom>
              <a:avLst/>
              <a:gdLst/>
              <a:ahLst/>
              <a:cxnLst/>
              <a:rect l="l" t="t" r="r" b="b"/>
              <a:pathLst>
                <a:path w="588" h="557" extrusionOk="0">
                  <a:moveTo>
                    <a:pt x="294" y="1"/>
                  </a:moveTo>
                  <a:cubicBezTo>
                    <a:pt x="148" y="1"/>
                    <a:pt x="1" y="94"/>
                    <a:pt x="1" y="279"/>
                  </a:cubicBezTo>
                  <a:cubicBezTo>
                    <a:pt x="1" y="464"/>
                    <a:pt x="148" y="556"/>
                    <a:pt x="294" y="556"/>
                  </a:cubicBezTo>
                  <a:cubicBezTo>
                    <a:pt x="441" y="556"/>
                    <a:pt x="587" y="464"/>
                    <a:pt x="587" y="279"/>
                  </a:cubicBezTo>
                  <a:cubicBezTo>
                    <a:pt x="587" y="94"/>
                    <a:pt x="441" y="1"/>
                    <a:pt x="2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4" name="Google Shape;13714;p26"/>
            <p:cNvSpPr/>
            <p:nvPr/>
          </p:nvSpPr>
          <p:spPr>
            <a:xfrm>
              <a:off x="7057900" y="3602175"/>
              <a:ext cx="206025" cy="364200"/>
            </a:xfrm>
            <a:custGeom>
              <a:avLst/>
              <a:gdLst/>
              <a:ahLst/>
              <a:cxnLst/>
              <a:rect l="l" t="t" r="r" b="b"/>
              <a:pathLst>
                <a:path w="8241" h="14568" extrusionOk="0">
                  <a:moveTo>
                    <a:pt x="7376" y="1"/>
                  </a:moveTo>
                  <a:lnTo>
                    <a:pt x="7376" y="31"/>
                  </a:lnTo>
                  <a:lnTo>
                    <a:pt x="864" y="31"/>
                  </a:lnTo>
                  <a:cubicBezTo>
                    <a:pt x="401" y="31"/>
                    <a:pt x="0" y="402"/>
                    <a:pt x="0" y="896"/>
                  </a:cubicBezTo>
                  <a:lnTo>
                    <a:pt x="0" y="13703"/>
                  </a:lnTo>
                  <a:cubicBezTo>
                    <a:pt x="0" y="14197"/>
                    <a:pt x="401" y="14567"/>
                    <a:pt x="864" y="14567"/>
                  </a:cubicBezTo>
                  <a:lnTo>
                    <a:pt x="2839" y="14567"/>
                  </a:lnTo>
                  <a:cubicBezTo>
                    <a:pt x="2994" y="14567"/>
                    <a:pt x="3117" y="14444"/>
                    <a:pt x="3117" y="14290"/>
                  </a:cubicBezTo>
                  <a:cubicBezTo>
                    <a:pt x="3117" y="14149"/>
                    <a:pt x="3014" y="14008"/>
                    <a:pt x="2879" y="14008"/>
                  </a:cubicBezTo>
                  <a:cubicBezTo>
                    <a:pt x="2866" y="14008"/>
                    <a:pt x="2853" y="14009"/>
                    <a:pt x="2839" y="14012"/>
                  </a:cubicBezTo>
                  <a:lnTo>
                    <a:pt x="864" y="14012"/>
                  </a:lnTo>
                  <a:cubicBezTo>
                    <a:pt x="710" y="14012"/>
                    <a:pt x="556" y="13858"/>
                    <a:pt x="556" y="13703"/>
                  </a:cubicBezTo>
                  <a:lnTo>
                    <a:pt x="556" y="865"/>
                  </a:lnTo>
                  <a:cubicBezTo>
                    <a:pt x="556" y="710"/>
                    <a:pt x="710" y="587"/>
                    <a:pt x="864" y="587"/>
                  </a:cubicBezTo>
                  <a:lnTo>
                    <a:pt x="7376" y="587"/>
                  </a:lnTo>
                  <a:cubicBezTo>
                    <a:pt x="7530" y="587"/>
                    <a:pt x="7654" y="710"/>
                    <a:pt x="7654" y="865"/>
                  </a:cubicBezTo>
                  <a:lnTo>
                    <a:pt x="7654" y="13703"/>
                  </a:lnTo>
                  <a:cubicBezTo>
                    <a:pt x="7654" y="13858"/>
                    <a:pt x="7530" y="13981"/>
                    <a:pt x="7376" y="13981"/>
                  </a:cubicBezTo>
                  <a:lnTo>
                    <a:pt x="5401" y="13981"/>
                  </a:lnTo>
                  <a:cubicBezTo>
                    <a:pt x="5247" y="13981"/>
                    <a:pt x="5092" y="14104"/>
                    <a:pt x="5123" y="14259"/>
                  </a:cubicBezTo>
                  <a:cubicBezTo>
                    <a:pt x="5123" y="14413"/>
                    <a:pt x="5247" y="14536"/>
                    <a:pt x="5401" y="14536"/>
                  </a:cubicBezTo>
                  <a:lnTo>
                    <a:pt x="7376" y="14536"/>
                  </a:lnTo>
                  <a:cubicBezTo>
                    <a:pt x="7839" y="14536"/>
                    <a:pt x="8240" y="14166"/>
                    <a:pt x="8240" y="13703"/>
                  </a:cubicBezTo>
                  <a:lnTo>
                    <a:pt x="8240" y="865"/>
                  </a:lnTo>
                  <a:cubicBezTo>
                    <a:pt x="8240" y="402"/>
                    <a:pt x="7839" y="1"/>
                    <a:pt x="737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15" name="Google Shape;13715;p26"/>
          <p:cNvGrpSpPr/>
          <p:nvPr/>
        </p:nvGrpSpPr>
        <p:grpSpPr>
          <a:xfrm>
            <a:off x="3990525" y="2935508"/>
            <a:ext cx="363425" cy="363425"/>
            <a:chOff x="6242375" y="4171575"/>
            <a:chExt cx="363425" cy="363425"/>
          </a:xfrm>
        </p:grpSpPr>
        <p:sp>
          <p:nvSpPr>
            <p:cNvPr id="13716" name="Google Shape;13716;p26"/>
            <p:cNvSpPr/>
            <p:nvPr/>
          </p:nvSpPr>
          <p:spPr>
            <a:xfrm>
              <a:off x="6479225" y="4367550"/>
              <a:ext cx="86450" cy="13900"/>
            </a:xfrm>
            <a:custGeom>
              <a:avLst/>
              <a:gdLst/>
              <a:ahLst/>
              <a:cxnLst/>
              <a:rect l="l" t="t" r="r" b="b"/>
              <a:pathLst>
                <a:path w="345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57" y="556"/>
                    <a:pt x="3457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7" name="Google Shape;13717;p26"/>
            <p:cNvSpPr/>
            <p:nvPr/>
          </p:nvSpPr>
          <p:spPr>
            <a:xfrm>
              <a:off x="6499700" y="4409875"/>
              <a:ext cx="67050" cy="14125"/>
            </a:xfrm>
            <a:custGeom>
              <a:avLst/>
              <a:gdLst/>
              <a:ahLst/>
              <a:cxnLst/>
              <a:rect l="l" t="t" r="r" b="b"/>
              <a:pathLst>
                <a:path w="2682" h="565" extrusionOk="0">
                  <a:moveTo>
                    <a:pt x="335" y="1"/>
                  </a:moveTo>
                  <a:cubicBezTo>
                    <a:pt x="1" y="1"/>
                    <a:pt x="1" y="564"/>
                    <a:pt x="335" y="564"/>
                  </a:cubicBezTo>
                  <a:cubicBezTo>
                    <a:pt x="351" y="564"/>
                    <a:pt x="368" y="563"/>
                    <a:pt x="385" y="560"/>
                  </a:cubicBezTo>
                  <a:lnTo>
                    <a:pt x="2268" y="560"/>
                  </a:lnTo>
                  <a:cubicBezTo>
                    <a:pt x="2287" y="563"/>
                    <a:pt x="2305" y="564"/>
                    <a:pt x="2322" y="564"/>
                  </a:cubicBezTo>
                  <a:cubicBezTo>
                    <a:pt x="2682" y="564"/>
                    <a:pt x="2682" y="1"/>
                    <a:pt x="2322" y="1"/>
                  </a:cubicBezTo>
                  <a:cubicBezTo>
                    <a:pt x="2305" y="1"/>
                    <a:pt x="2287" y="2"/>
                    <a:pt x="2268" y="5"/>
                  </a:cubicBezTo>
                  <a:lnTo>
                    <a:pt x="385" y="5"/>
                  </a:lnTo>
                  <a:cubicBezTo>
                    <a:pt x="368" y="2"/>
                    <a:pt x="351" y="1"/>
                    <a:pt x="3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8" name="Google Shape;13718;p26"/>
            <p:cNvSpPr/>
            <p:nvPr/>
          </p:nvSpPr>
          <p:spPr>
            <a:xfrm>
              <a:off x="6477925" y="4452400"/>
              <a:ext cx="89050" cy="14725"/>
            </a:xfrm>
            <a:custGeom>
              <a:avLst/>
              <a:gdLst/>
              <a:ahLst/>
              <a:cxnLst/>
              <a:rect l="l" t="t" r="r" b="b"/>
              <a:pathLst>
                <a:path w="3562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8"/>
                    <a:pt x="423" y="588"/>
                  </a:cubicBezTo>
                  <a:lnTo>
                    <a:pt x="3139" y="588"/>
                  </a:lnTo>
                  <a:cubicBezTo>
                    <a:pt x="3149" y="588"/>
                    <a:pt x="3159" y="589"/>
                    <a:pt x="3168" y="589"/>
                  </a:cubicBezTo>
                  <a:cubicBezTo>
                    <a:pt x="3561" y="589"/>
                    <a:pt x="3561" y="0"/>
                    <a:pt x="3168" y="0"/>
                  </a:cubicBezTo>
                  <a:cubicBezTo>
                    <a:pt x="3159" y="0"/>
                    <a:pt x="3149" y="1"/>
                    <a:pt x="3139" y="1"/>
                  </a:cubicBezTo>
                  <a:lnTo>
                    <a:pt x="423" y="1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19" name="Google Shape;13719;p26"/>
            <p:cNvSpPr/>
            <p:nvPr/>
          </p:nvSpPr>
          <p:spPr>
            <a:xfrm>
              <a:off x="6459950" y="4520325"/>
              <a:ext cx="14675" cy="14675"/>
            </a:xfrm>
            <a:custGeom>
              <a:avLst/>
              <a:gdLst/>
              <a:ahLst/>
              <a:cxnLst/>
              <a:rect l="l" t="t" r="r" b="b"/>
              <a:pathLst>
                <a:path w="587" h="587" extrusionOk="0"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cubicBezTo>
                    <a:pt x="0" y="463"/>
                    <a:pt x="124" y="586"/>
                    <a:pt x="278" y="586"/>
                  </a:cubicBezTo>
                  <a:cubicBezTo>
                    <a:pt x="432" y="586"/>
                    <a:pt x="587" y="463"/>
                    <a:pt x="587" y="309"/>
                  </a:cubicBezTo>
                  <a:cubicBezTo>
                    <a:pt x="587" y="154"/>
                    <a:pt x="432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0" name="Google Shape;13720;p26"/>
            <p:cNvSpPr/>
            <p:nvPr/>
          </p:nvSpPr>
          <p:spPr>
            <a:xfrm>
              <a:off x="6242375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8703" y="556"/>
                  </a:moveTo>
                  <a:lnTo>
                    <a:pt x="8703" y="1698"/>
                  </a:lnTo>
                  <a:lnTo>
                    <a:pt x="617" y="1698"/>
                  </a:lnTo>
                  <a:lnTo>
                    <a:pt x="617" y="865"/>
                  </a:lnTo>
                  <a:cubicBezTo>
                    <a:pt x="617" y="710"/>
                    <a:pt x="741" y="556"/>
                    <a:pt x="895" y="556"/>
                  </a:cubicBezTo>
                  <a:close/>
                  <a:moveTo>
                    <a:pt x="10123" y="556"/>
                  </a:moveTo>
                  <a:cubicBezTo>
                    <a:pt x="10277" y="556"/>
                    <a:pt x="10401" y="710"/>
                    <a:pt x="10401" y="865"/>
                  </a:cubicBezTo>
                  <a:lnTo>
                    <a:pt x="10401" y="1698"/>
                  </a:lnTo>
                  <a:lnTo>
                    <a:pt x="9290" y="1698"/>
                  </a:lnTo>
                  <a:lnTo>
                    <a:pt x="9290" y="556"/>
                  </a:lnTo>
                  <a:close/>
                  <a:moveTo>
                    <a:pt x="12283" y="4815"/>
                  </a:moveTo>
                  <a:lnTo>
                    <a:pt x="12283" y="5957"/>
                  </a:lnTo>
                  <a:lnTo>
                    <a:pt x="4166" y="5957"/>
                  </a:lnTo>
                  <a:lnTo>
                    <a:pt x="4166" y="5124"/>
                  </a:lnTo>
                  <a:cubicBezTo>
                    <a:pt x="4166" y="4938"/>
                    <a:pt x="4290" y="4815"/>
                    <a:pt x="4444" y="4815"/>
                  </a:cubicBezTo>
                  <a:close/>
                  <a:moveTo>
                    <a:pt x="13703" y="4815"/>
                  </a:moveTo>
                  <a:cubicBezTo>
                    <a:pt x="13857" y="4815"/>
                    <a:pt x="13981" y="4938"/>
                    <a:pt x="13981" y="5124"/>
                  </a:cubicBezTo>
                  <a:lnTo>
                    <a:pt x="13981" y="5957"/>
                  </a:lnTo>
                  <a:lnTo>
                    <a:pt x="12839" y="5957"/>
                  </a:lnTo>
                  <a:lnTo>
                    <a:pt x="12839" y="4815"/>
                  </a:lnTo>
                  <a:close/>
                  <a:moveTo>
                    <a:pt x="10401" y="2284"/>
                  </a:moveTo>
                  <a:lnTo>
                    <a:pt x="10401" y="4260"/>
                  </a:lnTo>
                  <a:lnTo>
                    <a:pt x="4444" y="4260"/>
                  </a:lnTo>
                  <a:cubicBezTo>
                    <a:pt x="3981" y="4260"/>
                    <a:pt x="3611" y="4630"/>
                    <a:pt x="3611" y="5124"/>
                  </a:cubicBezTo>
                  <a:lnTo>
                    <a:pt x="3611" y="8673"/>
                  </a:lnTo>
                  <a:lnTo>
                    <a:pt x="2870" y="8673"/>
                  </a:lnTo>
                  <a:cubicBezTo>
                    <a:pt x="2853" y="8674"/>
                    <a:pt x="2836" y="8675"/>
                    <a:pt x="2819" y="8675"/>
                  </a:cubicBezTo>
                  <a:cubicBezTo>
                    <a:pt x="2506" y="8675"/>
                    <a:pt x="2284" y="8410"/>
                    <a:pt x="2284" y="8117"/>
                  </a:cubicBezTo>
                  <a:cubicBezTo>
                    <a:pt x="2315" y="7901"/>
                    <a:pt x="2160" y="7793"/>
                    <a:pt x="2006" y="7793"/>
                  </a:cubicBezTo>
                  <a:cubicBezTo>
                    <a:pt x="1852" y="7793"/>
                    <a:pt x="1697" y="7901"/>
                    <a:pt x="1728" y="8117"/>
                  </a:cubicBezTo>
                  <a:lnTo>
                    <a:pt x="1728" y="9537"/>
                  </a:lnTo>
                  <a:lnTo>
                    <a:pt x="864" y="9537"/>
                  </a:lnTo>
                  <a:cubicBezTo>
                    <a:pt x="710" y="9537"/>
                    <a:pt x="586" y="9413"/>
                    <a:pt x="586" y="9259"/>
                  </a:cubicBezTo>
                  <a:lnTo>
                    <a:pt x="586" y="2284"/>
                  </a:lnTo>
                  <a:close/>
                  <a:moveTo>
                    <a:pt x="6728" y="8642"/>
                  </a:moveTo>
                  <a:lnTo>
                    <a:pt x="8487" y="9815"/>
                  </a:lnTo>
                  <a:lnTo>
                    <a:pt x="6728" y="10957"/>
                  </a:lnTo>
                  <a:lnTo>
                    <a:pt x="6728" y="10648"/>
                  </a:lnTo>
                  <a:cubicBezTo>
                    <a:pt x="6728" y="10494"/>
                    <a:pt x="6605" y="10370"/>
                    <a:pt x="6450" y="10370"/>
                  </a:cubicBezTo>
                  <a:lnTo>
                    <a:pt x="2870" y="10370"/>
                  </a:lnTo>
                  <a:cubicBezTo>
                    <a:pt x="2531" y="10370"/>
                    <a:pt x="2284" y="10092"/>
                    <a:pt x="2284" y="9784"/>
                  </a:cubicBezTo>
                  <a:lnTo>
                    <a:pt x="2284" y="9074"/>
                  </a:lnTo>
                  <a:cubicBezTo>
                    <a:pt x="2469" y="9167"/>
                    <a:pt x="2654" y="9228"/>
                    <a:pt x="2870" y="9228"/>
                  </a:cubicBezTo>
                  <a:lnTo>
                    <a:pt x="6450" y="9259"/>
                  </a:lnTo>
                  <a:cubicBezTo>
                    <a:pt x="6605" y="9259"/>
                    <a:pt x="6728" y="9136"/>
                    <a:pt x="6728" y="8981"/>
                  </a:cubicBezTo>
                  <a:lnTo>
                    <a:pt x="6728" y="8642"/>
                  </a:lnTo>
                  <a:close/>
                  <a:moveTo>
                    <a:pt x="864" y="1"/>
                  </a:moveTo>
                  <a:cubicBezTo>
                    <a:pt x="401" y="1"/>
                    <a:pt x="0" y="371"/>
                    <a:pt x="0" y="865"/>
                  </a:cubicBezTo>
                  <a:lnTo>
                    <a:pt x="0" y="9259"/>
                  </a:lnTo>
                  <a:cubicBezTo>
                    <a:pt x="0" y="9722"/>
                    <a:pt x="401" y="10092"/>
                    <a:pt x="864" y="10092"/>
                  </a:cubicBezTo>
                  <a:lnTo>
                    <a:pt x="1759" y="10092"/>
                  </a:lnTo>
                  <a:cubicBezTo>
                    <a:pt x="1883" y="10586"/>
                    <a:pt x="2346" y="10957"/>
                    <a:pt x="2839" y="10957"/>
                  </a:cubicBezTo>
                  <a:lnTo>
                    <a:pt x="3580" y="10957"/>
                  </a:lnTo>
                  <a:lnTo>
                    <a:pt x="3580" y="13672"/>
                  </a:lnTo>
                  <a:cubicBezTo>
                    <a:pt x="3580" y="14166"/>
                    <a:pt x="3981" y="14536"/>
                    <a:pt x="4444" y="14536"/>
                  </a:cubicBezTo>
                  <a:lnTo>
                    <a:pt x="7716" y="14536"/>
                  </a:lnTo>
                  <a:cubicBezTo>
                    <a:pt x="7870" y="14536"/>
                    <a:pt x="7993" y="14413"/>
                    <a:pt x="7993" y="14259"/>
                  </a:cubicBezTo>
                  <a:cubicBezTo>
                    <a:pt x="7993" y="14104"/>
                    <a:pt x="7870" y="13950"/>
                    <a:pt x="7716" y="13950"/>
                  </a:cubicBezTo>
                  <a:lnTo>
                    <a:pt x="4444" y="13950"/>
                  </a:lnTo>
                  <a:cubicBezTo>
                    <a:pt x="4290" y="13950"/>
                    <a:pt x="4166" y="13827"/>
                    <a:pt x="4166" y="13672"/>
                  </a:cubicBezTo>
                  <a:lnTo>
                    <a:pt x="4166" y="10957"/>
                  </a:lnTo>
                  <a:lnTo>
                    <a:pt x="6142" y="10957"/>
                  </a:lnTo>
                  <a:lnTo>
                    <a:pt x="6142" y="11512"/>
                  </a:lnTo>
                  <a:cubicBezTo>
                    <a:pt x="6142" y="11635"/>
                    <a:pt x="6203" y="11728"/>
                    <a:pt x="6296" y="11759"/>
                  </a:cubicBezTo>
                  <a:cubicBezTo>
                    <a:pt x="6342" y="11790"/>
                    <a:pt x="6388" y="11805"/>
                    <a:pt x="6435" y="11805"/>
                  </a:cubicBezTo>
                  <a:cubicBezTo>
                    <a:pt x="6481" y="11805"/>
                    <a:pt x="6527" y="11790"/>
                    <a:pt x="6574" y="11759"/>
                  </a:cubicBezTo>
                  <a:lnTo>
                    <a:pt x="9135" y="10062"/>
                  </a:lnTo>
                  <a:cubicBezTo>
                    <a:pt x="9320" y="9969"/>
                    <a:pt x="9320" y="9722"/>
                    <a:pt x="9135" y="9599"/>
                  </a:cubicBezTo>
                  <a:lnTo>
                    <a:pt x="6574" y="7901"/>
                  </a:lnTo>
                  <a:cubicBezTo>
                    <a:pt x="6523" y="7867"/>
                    <a:pt x="6468" y="7852"/>
                    <a:pt x="6414" y="7852"/>
                  </a:cubicBezTo>
                  <a:cubicBezTo>
                    <a:pt x="6272" y="7852"/>
                    <a:pt x="6142" y="7960"/>
                    <a:pt x="6142" y="8117"/>
                  </a:cubicBezTo>
                  <a:lnTo>
                    <a:pt x="6142" y="8673"/>
                  </a:lnTo>
                  <a:lnTo>
                    <a:pt x="4166" y="8673"/>
                  </a:lnTo>
                  <a:lnTo>
                    <a:pt x="4166" y="6543"/>
                  </a:lnTo>
                  <a:lnTo>
                    <a:pt x="13981" y="6543"/>
                  </a:lnTo>
                  <a:lnTo>
                    <a:pt x="13981" y="13672"/>
                  </a:lnTo>
                  <a:cubicBezTo>
                    <a:pt x="13981" y="13827"/>
                    <a:pt x="13857" y="13981"/>
                    <a:pt x="13703" y="13981"/>
                  </a:cubicBezTo>
                  <a:lnTo>
                    <a:pt x="10246" y="13981"/>
                  </a:lnTo>
                  <a:cubicBezTo>
                    <a:pt x="10092" y="13981"/>
                    <a:pt x="9968" y="14104"/>
                    <a:pt x="9968" y="14259"/>
                  </a:cubicBezTo>
                  <a:cubicBezTo>
                    <a:pt x="9968" y="14413"/>
                    <a:pt x="10092" y="14536"/>
                    <a:pt x="10246" y="14536"/>
                  </a:cubicBezTo>
                  <a:lnTo>
                    <a:pt x="13703" y="14536"/>
                  </a:lnTo>
                  <a:cubicBezTo>
                    <a:pt x="14166" y="14536"/>
                    <a:pt x="14536" y="14166"/>
                    <a:pt x="14536" y="13672"/>
                  </a:cubicBezTo>
                  <a:lnTo>
                    <a:pt x="14536" y="5124"/>
                  </a:lnTo>
                  <a:cubicBezTo>
                    <a:pt x="14536" y="4630"/>
                    <a:pt x="14166" y="4260"/>
                    <a:pt x="13703" y="4260"/>
                  </a:cubicBezTo>
                  <a:lnTo>
                    <a:pt x="10987" y="4260"/>
                  </a:lnTo>
                  <a:lnTo>
                    <a:pt x="10987" y="865"/>
                  </a:lnTo>
                  <a:cubicBezTo>
                    <a:pt x="10987" y="371"/>
                    <a:pt x="10586" y="1"/>
                    <a:pt x="101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1" name="Google Shape;13721;p26"/>
          <p:cNvGrpSpPr/>
          <p:nvPr/>
        </p:nvGrpSpPr>
        <p:grpSpPr>
          <a:xfrm>
            <a:off x="4751400" y="2935508"/>
            <a:ext cx="363425" cy="363425"/>
            <a:chOff x="5497050" y="4171575"/>
            <a:chExt cx="363425" cy="363425"/>
          </a:xfrm>
        </p:grpSpPr>
        <p:sp>
          <p:nvSpPr>
            <p:cNvPr id="13722" name="Google Shape;13722;p26"/>
            <p:cNvSpPr/>
            <p:nvPr/>
          </p:nvSpPr>
          <p:spPr>
            <a:xfrm>
              <a:off x="5769400" y="4214000"/>
              <a:ext cx="40150" cy="14700"/>
            </a:xfrm>
            <a:custGeom>
              <a:avLst/>
              <a:gdLst/>
              <a:ahLst/>
              <a:cxnLst/>
              <a:rect l="l" t="t" r="r" b="b"/>
              <a:pathLst>
                <a:path w="1606" h="588" extrusionOk="0">
                  <a:moveTo>
                    <a:pt x="371" y="1"/>
                  </a:moveTo>
                  <a:cubicBezTo>
                    <a:pt x="1" y="1"/>
                    <a:pt x="1" y="587"/>
                    <a:pt x="371" y="587"/>
                  </a:cubicBezTo>
                  <a:lnTo>
                    <a:pt x="1235" y="587"/>
                  </a:lnTo>
                  <a:cubicBezTo>
                    <a:pt x="1606" y="587"/>
                    <a:pt x="1606" y="1"/>
                    <a:pt x="12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3" name="Google Shape;13723;p26"/>
            <p:cNvSpPr/>
            <p:nvPr/>
          </p:nvSpPr>
          <p:spPr>
            <a:xfrm>
              <a:off x="5497050" y="4171575"/>
              <a:ext cx="363425" cy="363425"/>
            </a:xfrm>
            <a:custGeom>
              <a:avLst/>
              <a:gdLst/>
              <a:ahLst/>
              <a:cxnLst/>
              <a:rect l="l" t="t" r="r" b="b"/>
              <a:pathLst>
                <a:path w="14537" h="14537" extrusionOk="0">
                  <a:moveTo>
                    <a:pt x="13395" y="587"/>
                  </a:moveTo>
                  <a:cubicBezTo>
                    <a:pt x="13703" y="587"/>
                    <a:pt x="13950" y="834"/>
                    <a:pt x="13981" y="1142"/>
                  </a:cubicBezTo>
                  <a:lnTo>
                    <a:pt x="13981" y="6975"/>
                  </a:lnTo>
                  <a:lnTo>
                    <a:pt x="9413" y="6975"/>
                  </a:lnTo>
                  <a:lnTo>
                    <a:pt x="9413" y="1142"/>
                  </a:lnTo>
                  <a:cubicBezTo>
                    <a:pt x="9413" y="834"/>
                    <a:pt x="9691" y="587"/>
                    <a:pt x="10000" y="587"/>
                  </a:cubicBezTo>
                  <a:close/>
                  <a:moveTo>
                    <a:pt x="13981" y="7562"/>
                  </a:moveTo>
                  <a:lnTo>
                    <a:pt x="13981" y="8117"/>
                  </a:lnTo>
                  <a:cubicBezTo>
                    <a:pt x="13981" y="8426"/>
                    <a:pt x="13703" y="8673"/>
                    <a:pt x="13395" y="8673"/>
                  </a:cubicBezTo>
                  <a:lnTo>
                    <a:pt x="13395" y="8704"/>
                  </a:lnTo>
                  <a:lnTo>
                    <a:pt x="10000" y="8704"/>
                  </a:lnTo>
                  <a:cubicBezTo>
                    <a:pt x="9691" y="8704"/>
                    <a:pt x="9413" y="8457"/>
                    <a:pt x="9413" y="8148"/>
                  </a:cubicBezTo>
                  <a:lnTo>
                    <a:pt x="9413" y="7562"/>
                  </a:lnTo>
                  <a:close/>
                  <a:moveTo>
                    <a:pt x="8858" y="3148"/>
                  </a:moveTo>
                  <a:lnTo>
                    <a:pt x="8858" y="8117"/>
                  </a:lnTo>
                  <a:cubicBezTo>
                    <a:pt x="8858" y="8734"/>
                    <a:pt x="9383" y="9228"/>
                    <a:pt x="10000" y="9259"/>
                  </a:cubicBezTo>
                  <a:lnTo>
                    <a:pt x="12253" y="9259"/>
                  </a:lnTo>
                  <a:lnTo>
                    <a:pt x="12253" y="10401"/>
                  </a:lnTo>
                  <a:lnTo>
                    <a:pt x="7685" y="10401"/>
                  </a:lnTo>
                  <a:cubicBezTo>
                    <a:pt x="7676" y="10400"/>
                    <a:pt x="7667" y="10400"/>
                    <a:pt x="7658" y="10400"/>
                  </a:cubicBezTo>
                  <a:cubicBezTo>
                    <a:pt x="7293" y="10400"/>
                    <a:pt x="7293" y="10988"/>
                    <a:pt x="7658" y="10988"/>
                  </a:cubicBezTo>
                  <a:cubicBezTo>
                    <a:pt x="7667" y="10988"/>
                    <a:pt x="7676" y="10988"/>
                    <a:pt x="7685" y="10987"/>
                  </a:cubicBezTo>
                  <a:lnTo>
                    <a:pt x="12253" y="10987"/>
                  </a:lnTo>
                  <a:lnTo>
                    <a:pt x="12253" y="11821"/>
                  </a:lnTo>
                  <a:cubicBezTo>
                    <a:pt x="12253" y="11975"/>
                    <a:pt x="12129" y="12098"/>
                    <a:pt x="11975" y="12098"/>
                  </a:cubicBezTo>
                  <a:lnTo>
                    <a:pt x="865" y="12098"/>
                  </a:lnTo>
                  <a:cubicBezTo>
                    <a:pt x="679" y="12098"/>
                    <a:pt x="556" y="11975"/>
                    <a:pt x="556" y="11821"/>
                  </a:cubicBezTo>
                  <a:lnTo>
                    <a:pt x="556" y="10987"/>
                  </a:lnTo>
                  <a:lnTo>
                    <a:pt x="5124" y="10987"/>
                  </a:lnTo>
                  <a:cubicBezTo>
                    <a:pt x="5463" y="10926"/>
                    <a:pt x="5463" y="10432"/>
                    <a:pt x="5124" y="10401"/>
                  </a:cubicBezTo>
                  <a:lnTo>
                    <a:pt x="587" y="10401"/>
                  </a:lnTo>
                  <a:lnTo>
                    <a:pt x="587" y="3426"/>
                  </a:lnTo>
                  <a:cubicBezTo>
                    <a:pt x="587" y="3272"/>
                    <a:pt x="710" y="3148"/>
                    <a:pt x="865" y="3148"/>
                  </a:cubicBezTo>
                  <a:close/>
                  <a:moveTo>
                    <a:pt x="7839" y="12685"/>
                  </a:moveTo>
                  <a:lnTo>
                    <a:pt x="7839" y="13981"/>
                  </a:lnTo>
                  <a:lnTo>
                    <a:pt x="5000" y="13981"/>
                  </a:lnTo>
                  <a:lnTo>
                    <a:pt x="5000" y="12685"/>
                  </a:lnTo>
                  <a:close/>
                  <a:moveTo>
                    <a:pt x="13395" y="1"/>
                  </a:moveTo>
                  <a:lnTo>
                    <a:pt x="13395" y="31"/>
                  </a:lnTo>
                  <a:lnTo>
                    <a:pt x="10000" y="31"/>
                  </a:lnTo>
                  <a:cubicBezTo>
                    <a:pt x="9383" y="31"/>
                    <a:pt x="8858" y="525"/>
                    <a:pt x="8858" y="1142"/>
                  </a:cubicBezTo>
                  <a:lnTo>
                    <a:pt x="8858" y="2562"/>
                  </a:lnTo>
                  <a:lnTo>
                    <a:pt x="865" y="2562"/>
                  </a:lnTo>
                  <a:cubicBezTo>
                    <a:pt x="371" y="2562"/>
                    <a:pt x="1" y="2963"/>
                    <a:pt x="1" y="3426"/>
                  </a:cubicBezTo>
                  <a:lnTo>
                    <a:pt x="1" y="11821"/>
                  </a:lnTo>
                  <a:cubicBezTo>
                    <a:pt x="1" y="12284"/>
                    <a:pt x="371" y="12685"/>
                    <a:pt x="865" y="12685"/>
                  </a:cubicBezTo>
                  <a:lnTo>
                    <a:pt x="4414" y="12685"/>
                  </a:lnTo>
                  <a:lnTo>
                    <a:pt x="4414" y="13981"/>
                  </a:lnTo>
                  <a:lnTo>
                    <a:pt x="2994" y="13981"/>
                  </a:lnTo>
                  <a:cubicBezTo>
                    <a:pt x="2840" y="13981"/>
                    <a:pt x="2716" y="14104"/>
                    <a:pt x="2716" y="14259"/>
                  </a:cubicBezTo>
                  <a:cubicBezTo>
                    <a:pt x="2716" y="14413"/>
                    <a:pt x="2840" y="14536"/>
                    <a:pt x="2994" y="14536"/>
                  </a:cubicBezTo>
                  <a:lnTo>
                    <a:pt x="9815" y="14536"/>
                  </a:lnTo>
                  <a:cubicBezTo>
                    <a:pt x="9969" y="14536"/>
                    <a:pt x="10092" y="14413"/>
                    <a:pt x="10092" y="14259"/>
                  </a:cubicBezTo>
                  <a:cubicBezTo>
                    <a:pt x="10092" y="14104"/>
                    <a:pt x="9969" y="13981"/>
                    <a:pt x="9815" y="13981"/>
                  </a:cubicBezTo>
                  <a:lnTo>
                    <a:pt x="8395" y="13981"/>
                  </a:lnTo>
                  <a:lnTo>
                    <a:pt x="8395" y="12685"/>
                  </a:lnTo>
                  <a:lnTo>
                    <a:pt x="11975" y="12685"/>
                  </a:lnTo>
                  <a:cubicBezTo>
                    <a:pt x="12438" y="12685"/>
                    <a:pt x="12839" y="12284"/>
                    <a:pt x="12808" y="11821"/>
                  </a:cubicBezTo>
                  <a:lnTo>
                    <a:pt x="12808" y="9259"/>
                  </a:lnTo>
                  <a:lnTo>
                    <a:pt x="13395" y="9259"/>
                  </a:lnTo>
                  <a:cubicBezTo>
                    <a:pt x="14012" y="9259"/>
                    <a:pt x="14536" y="8765"/>
                    <a:pt x="14536" y="8148"/>
                  </a:cubicBezTo>
                  <a:lnTo>
                    <a:pt x="14536" y="1142"/>
                  </a:lnTo>
                  <a:cubicBezTo>
                    <a:pt x="14536" y="494"/>
                    <a:pt x="14012" y="1"/>
                    <a:pt x="1339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4" name="Google Shape;13724;p26"/>
            <p:cNvSpPr/>
            <p:nvPr/>
          </p:nvSpPr>
          <p:spPr>
            <a:xfrm>
              <a:off x="5647500" y="4431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55" y="0"/>
                    <a:pt x="1" y="309"/>
                    <a:pt x="186" y="463"/>
                  </a:cubicBezTo>
                  <a:cubicBezTo>
                    <a:pt x="247" y="525"/>
                    <a:pt x="323" y="552"/>
                    <a:pt x="396" y="552"/>
                  </a:cubicBezTo>
                  <a:cubicBezTo>
                    <a:pt x="542" y="552"/>
                    <a:pt x="680" y="442"/>
                    <a:pt x="680" y="278"/>
                  </a:cubicBezTo>
                  <a:cubicBezTo>
                    <a:pt x="680" y="123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25" name="Google Shape;13725;p26"/>
          <p:cNvGrpSpPr/>
          <p:nvPr/>
        </p:nvGrpSpPr>
        <p:grpSpPr>
          <a:xfrm>
            <a:off x="5464975" y="2960958"/>
            <a:ext cx="363425" cy="312525"/>
            <a:chOff x="4747100" y="4197050"/>
            <a:chExt cx="363425" cy="312525"/>
          </a:xfrm>
        </p:grpSpPr>
        <p:sp>
          <p:nvSpPr>
            <p:cNvPr id="13726" name="Google Shape;13726;p26"/>
            <p:cNvSpPr/>
            <p:nvPr/>
          </p:nvSpPr>
          <p:spPr>
            <a:xfrm>
              <a:off x="5006350" y="4323950"/>
              <a:ext cx="15075" cy="78525"/>
            </a:xfrm>
            <a:custGeom>
              <a:avLst/>
              <a:gdLst/>
              <a:ahLst/>
              <a:cxnLst/>
              <a:rect l="l" t="t" r="r" b="b"/>
              <a:pathLst>
                <a:path w="603" h="3141" extrusionOk="0">
                  <a:moveTo>
                    <a:pt x="297" y="1"/>
                  </a:moveTo>
                  <a:cubicBezTo>
                    <a:pt x="147" y="1"/>
                    <a:pt x="0" y="109"/>
                    <a:pt x="31" y="325"/>
                  </a:cubicBezTo>
                  <a:lnTo>
                    <a:pt x="31" y="2886"/>
                  </a:lnTo>
                  <a:cubicBezTo>
                    <a:pt x="47" y="3056"/>
                    <a:pt x="178" y="3141"/>
                    <a:pt x="309" y="3141"/>
                  </a:cubicBezTo>
                  <a:cubicBezTo>
                    <a:pt x="440" y="3141"/>
                    <a:pt x="571" y="3056"/>
                    <a:pt x="587" y="2886"/>
                  </a:cubicBezTo>
                  <a:lnTo>
                    <a:pt x="587" y="325"/>
                  </a:lnTo>
                  <a:cubicBezTo>
                    <a:pt x="602" y="109"/>
                    <a:pt x="448" y="1"/>
                    <a:pt x="2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7" name="Google Shape;13727;p26"/>
            <p:cNvSpPr/>
            <p:nvPr/>
          </p:nvSpPr>
          <p:spPr>
            <a:xfrm>
              <a:off x="5049550" y="4303700"/>
              <a:ext cx="13925" cy="120200"/>
            </a:xfrm>
            <a:custGeom>
              <a:avLst/>
              <a:gdLst/>
              <a:ahLst/>
              <a:cxnLst/>
              <a:rect l="l" t="t" r="r" b="b"/>
              <a:pathLst>
                <a:path w="557" h="4808" extrusionOk="0">
                  <a:moveTo>
                    <a:pt x="278" y="1"/>
                  </a:moveTo>
                  <a:cubicBezTo>
                    <a:pt x="140" y="1"/>
                    <a:pt x="1" y="101"/>
                    <a:pt x="1" y="302"/>
                  </a:cubicBezTo>
                  <a:lnTo>
                    <a:pt x="1" y="4530"/>
                  </a:lnTo>
                  <a:cubicBezTo>
                    <a:pt x="1" y="4715"/>
                    <a:pt x="140" y="4807"/>
                    <a:pt x="278" y="4807"/>
                  </a:cubicBezTo>
                  <a:cubicBezTo>
                    <a:pt x="417" y="4807"/>
                    <a:pt x="556" y="4715"/>
                    <a:pt x="556" y="4530"/>
                  </a:cubicBezTo>
                  <a:lnTo>
                    <a:pt x="556" y="302"/>
                  </a:lnTo>
                  <a:cubicBezTo>
                    <a:pt x="556" y="101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8" name="Google Shape;13728;p26"/>
            <p:cNvSpPr/>
            <p:nvPr/>
          </p:nvSpPr>
          <p:spPr>
            <a:xfrm>
              <a:off x="4781050" y="4282350"/>
              <a:ext cx="197550" cy="184750"/>
            </a:xfrm>
            <a:custGeom>
              <a:avLst/>
              <a:gdLst/>
              <a:ahLst/>
              <a:cxnLst/>
              <a:rect l="l" t="t" r="r" b="b"/>
              <a:pathLst>
                <a:path w="7902" h="7390" extrusionOk="0">
                  <a:moveTo>
                    <a:pt x="4198" y="2267"/>
                  </a:moveTo>
                  <a:lnTo>
                    <a:pt x="4198" y="4242"/>
                  </a:lnTo>
                  <a:lnTo>
                    <a:pt x="2068" y="4242"/>
                  </a:lnTo>
                  <a:cubicBezTo>
                    <a:pt x="1513" y="4242"/>
                    <a:pt x="1081" y="3810"/>
                    <a:pt x="1081" y="3254"/>
                  </a:cubicBezTo>
                  <a:cubicBezTo>
                    <a:pt x="1050" y="2699"/>
                    <a:pt x="1513" y="2267"/>
                    <a:pt x="2068" y="2267"/>
                  </a:cubicBezTo>
                  <a:close/>
                  <a:moveTo>
                    <a:pt x="7315" y="754"/>
                  </a:moveTo>
                  <a:lnTo>
                    <a:pt x="7315" y="5754"/>
                  </a:lnTo>
                  <a:lnTo>
                    <a:pt x="4753" y="4365"/>
                  </a:lnTo>
                  <a:lnTo>
                    <a:pt x="4753" y="2143"/>
                  </a:lnTo>
                  <a:lnTo>
                    <a:pt x="7315" y="754"/>
                  </a:lnTo>
                  <a:close/>
                  <a:moveTo>
                    <a:pt x="3334" y="4828"/>
                  </a:moveTo>
                  <a:lnTo>
                    <a:pt x="3334" y="6803"/>
                  </a:lnTo>
                  <a:lnTo>
                    <a:pt x="2778" y="6803"/>
                  </a:lnTo>
                  <a:lnTo>
                    <a:pt x="2778" y="4828"/>
                  </a:lnTo>
                  <a:close/>
                  <a:moveTo>
                    <a:pt x="7612" y="1"/>
                  </a:moveTo>
                  <a:cubicBezTo>
                    <a:pt x="7564" y="1"/>
                    <a:pt x="7515" y="14"/>
                    <a:pt x="7469" y="45"/>
                  </a:cubicBezTo>
                  <a:lnTo>
                    <a:pt x="4414" y="1711"/>
                  </a:lnTo>
                  <a:lnTo>
                    <a:pt x="2068" y="1711"/>
                  </a:lnTo>
                  <a:cubicBezTo>
                    <a:pt x="1" y="1711"/>
                    <a:pt x="1" y="4828"/>
                    <a:pt x="2068" y="4828"/>
                  </a:cubicBezTo>
                  <a:lnTo>
                    <a:pt x="2223" y="4828"/>
                  </a:lnTo>
                  <a:lnTo>
                    <a:pt x="2223" y="7081"/>
                  </a:lnTo>
                  <a:cubicBezTo>
                    <a:pt x="2223" y="7235"/>
                    <a:pt x="2346" y="7390"/>
                    <a:pt x="2501" y="7390"/>
                  </a:cubicBezTo>
                  <a:lnTo>
                    <a:pt x="3642" y="7390"/>
                  </a:lnTo>
                  <a:cubicBezTo>
                    <a:pt x="3797" y="7390"/>
                    <a:pt x="3920" y="7235"/>
                    <a:pt x="3920" y="7081"/>
                  </a:cubicBezTo>
                  <a:lnTo>
                    <a:pt x="3920" y="4828"/>
                  </a:lnTo>
                  <a:lnTo>
                    <a:pt x="4414" y="4828"/>
                  </a:lnTo>
                  <a:lnTo>
                    <a:pt x="7469" y="6495"/>
                  </a:lnTo>
                  <a:cubicBezTo>
                    <a:pt x="7512" y="6516"/>
                    <a:pt x="7557" y="6526"/>
                    <a:pt x="7603" y="6526"/>
                  </a:cubicBezTo>
                  <a:cubicBezTo>
                    <a:pt x="7755" y="6526"/>
                    <a:pt x="7901" y="6414"/>
                    <a:pt x="7901" y="6248"/>
                  </a:cubicBezTo>
                  <a:lnTo>
                    <a:pt x="7901" y="291"/>
                  </a:lnTo>
                  <a:cubicBezTo>
                    <a:pt x="7901" y="128"/>
                    <a:pt x="7761" y="1"/>
                    <a:pt x="76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29" name="Google Shape;13729;p26"/>
            <p:cNvSpPr/>
            <p:nvPr/>
          </p:nvSpPr>
          <p:spPr>
            <a:xfrm>
              <a:off x="49191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1" y="309"/>
                    <a:pt x="186" y="494"/>
                  </a:cubicBezTo>
                  <a:cubicBezTo>
                    <a:pt x="248" y="556"/>
                    <a:pt x="323" y="584"/>
                    <a:pt x="396" y="584"/>
                  </a:cubicBezTo>
                  <a:cubicBezTo>
                    <a:pt x="543" y="584"/>
                    <a:pt x="680" y="474"/>
                    <a:pt x="680" y="309"/>
                  </a:cubicBezTo>
                  <a:cubicBezTo>
                    <a:pt x="649" y="124"/>
                    <a:pt x="526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0" name="Google Shape;13730;p26"/>
            <p:cNvSpPr/>
            <p:nvPr/>
          </p:nvSpPr>
          <p:spPr>
            <a:xfrm>
              <a:off x="4747100" y="419705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86"/>
                  </a:moveTo>
                  <a:lnTo>
                    <a:pt x="10401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80" y="586"/>
                    <a:pt x="834" y="586"/>
                  </a:cubicBezTo>
                  <a:close/>
                  <a:moveTo>
                    <a:pt x="13673" y="586"/>
                  </a:moveTo>
                  <a:cubicBezTo>
                    <a:pt x="13827" y="586"/>
                    <a:pt x="13950" y="710"/>
                    <a:pt x="13950" y="864"/>
                  </a:cubicBezTo>
                  <a:lnTo>
                    <a:pt x="13950" y="1697"/>
                  </a:lnTo>
                  <a:lnTo>
                    <a:pt x="10957" y="1697"/>
                  </a:lnTo>
                  <a:lnTo>
                    <a:pt x="10957" y="586"/>
                  </a:lnTo>
                  <a:close/>
                  <a:moveTo>
                    <a:pt x="865" y="0"/>
                  </a:moveTo>
                  <a:cubicBezTo>
                    <a:pt x="371" y="0"/>
                    <a:pt x="1" y="370"/>
                    <a:pt x="1" y="864"/>
                  </a:cubicBezTo>
                  <a:lnTo>
                    <a:pt x="1" y="11635"/>
                  </a:lnTo>
                  <a:cubicBezTo>
                    <a:pt x="1" y="12098"/>
                    <a:pt x="371" y="12499"/>
                    <a:pt x="865" y="12499"/>
                  </a:cubicBezTo>
                  <a:lnTo>
                    <a:pt x="5988" y="12499"/>
                  </a:lnTo>
                  <a:cubicBezTo>
                    <a:pt x="6327" y="12437"/>
                    <a:pt x="6327" y="11974"/>
                    <a:pt x="5988" y="11913"/>
                  </a:cubicBezTo>
                  <a:lnTo>
                    <a:pt x="865" y="11913"/>
                  </a:lnTo>
                  <a:cubicBezTo>
                    <a:pt x="680" y="11913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89"/>
                    <a:pt x="13827" y="11913"/>
                    <a:pt x="13673" y="11913"/>
                  </a:cubicBezTo>
                  <a:lnTo>
                    <a:pt x="8550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0"/>
                    <a:pt x="8520" y="12500"/>
                  </a:cubicBezTo>
                  <a:cubicBezTo>
                    <a:pt x="8530" y="12500"/>
                    <a:pt x="8539" y="12500"/>
                    <a:pt x="8550" y="12499"/>
                  </a:cubicBezTo>
                  <a:lnTo>
                    <a:pt x="13673" y="12499"/>
                  </a:lnTo>
                  <a:cubicBezTo>
                    <a:pt x="14136" y="12499"/>
                    <a:pt x="14537" y="12098"/>
                    <a:pt x="14537" y="11635"/>
                  </a:cubicBezTo>
                  <a:lnTo>
                    <a:pt x="14537" y="864"/>
                  </a:lnTo>
                  <a:cubicBezTo>
                    <a:pt x="14537" y="370"/>
                    <a:pt x="1413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1" name="Google Shape;13731;p26"/>
          <p:cNvGrpSpPr/>
          <p:nvPr/>
        </p:nvGrpSpPr>
        <p:grpSpPr>
          <a:xfrm>
            <a:off x="6199969" y="2935471"/>
            <a:ext cx="422625" cy="363500"/>
            <a:chOff x="3971700" y="4171500"/>
            <a:chExt cx="422625" cy="363500"/>
          </a:xfrm>
        </p:grpSpPr>
        <p:sp>
          <p:nvSpPr>
            <p:cNvPr id="13732" name="Google Shape;13732;p26"/>
            <p:cNvSpPr/>
            <p:nvPr/>
          </p:nvSpPr>
          <p:spPr>
            <a:xfrm>
              <a:off x="3971700" y="4176500"/>
              <a:ext cx="422625" cy="358500"/>
            </a:xfrm>
            <a:custGeom>
              <a:avLst/>
              <a:gdLst/>
              <a:ahLst/>
              <a:cxnLst/>
              <a:rect l="l" t="t" r="r" b="b"/>
              <a:pathLst>
                <a:path w="16905" h="14340" extrusionOk="0">
                  <a:moveTo>
                    <a:pt x="11024" y="5690"/>
                  </a:moveTo>
                  <a:cubicBezTo>
                    <a:pt x="14170" y="5690"/>
                    <a:pt x="16418" y="9597"/>
                    <a:pt x="14012" y="12395"/>
                  </a:cubicBezTo>
                  <a:lnTo>
                    <a:pt x="13981" y="12395"/>
                  </a:lnTo>
                  <a:cubicBezTo>
                    <a:pt x="13919" y="12488"/>
                    <a:pt x="13919" y="12642"/>
                    <a:pt x="13981" y="12735"/>
                  </a:cubicBezTo>
                  <a:lnTo>
                    <a:pt x="14722" y="13784"/>
                  </a:lnTo>
                  <a:lnTo>
                    <a:pt x="11018" y="13784"/>
                  </a:lnTo>
                  <a:cubicBezTo>
                    <a:pt x="11007" y="13784"/>
                    <a:pt x="10996" y="13784"/>
                    <a:pt x="10984" y="13784"/>
                  </a:cubicBezTo>
                  <a:cubicBezTo>
                    <a:pt x="6660" y="13784"/>
                    <a:pt x="5350" y="7915"/>
                    <a:pt x="9259" y="6099"/>
                  </a:cubicBezTo>
                  <a:cubicBezTo>
                    <a:pt x="9862" y="5817"/>
                    <a:pt x="10457" y="5690"/>
                    <a:pt x="11024" y="5690"/>
                  </a:cubicBezTo>
                  <a:close/>
                  <a:moveTo>
                    <a:pt x="6785" y="0"/>
                  </a:moveTo>
                  <a:cubicBezTo>
                    <a:pt x="6668" y="0"/>
                    <a:pt x="6568" y="83"/>
                    <a:pt x="6543" y="205"/>
                  </a:cubicBezTo>
                  <a:cubicBezTo>
                    <a:pt x="6482" y="328"/>
                    <a:pt x="6574" y="513"/>
                    <a:pt x="6729" y="544"/>
                  </a:cubicBezTo>
                  <a:cubicBezTo>
                    <a:pt x="8827" y="1192"/>
                    <a:pt x="10000" y="3445"/>
                    <a:pt x="9321" y="5575"/>
                  </a:cubicBezTo>
                  <a:cubicBezTo>
                    <a:pt x="8148" y="6038"/>
                    <a:pt x="7222" y="6933"/>
                    <a:pt x="6759" y="8105"/>
                  </a:cubicBezTo>
                  <a:cubicBezTo>
                    <a:pt x="6389" y="8260"/>
                    <a:pt x="5957" y="8321"/>
                    <a:pt x="5556" y="8321"/>
                  </a:cubicBezTo>
                  <a:lnTo>
                    <a:pt x="1821" y="8321"/>
                  </a:lnTo>
                  <a:lnTo>
                    <a:pt x="2562" y="7272"/>
                  </a:lnTo>
                  <a:cubicBezTo>
                    <a:pt x="2655" y="7180"/>
                    <a:pt x="2655" y="7025"/>
                    <a:pt x="2562" y="6933"/>
                  </a:cubicBezTo>
                  <a:cubicBezTo>
                    <a:pt x="680" y="4772"/>
                    <a:pt x="1636" y="1378"/>
                    <a:pt x="4383" y="544"/>
                  </a:cubicBezTo>
                  <a:cubicBezTo>
                    <a:pt x="4717" y="461"/>
                    <a:pt x="4599" y="2"/>
                    <a:pt x="4325" y="2"/>
                  </a:cubicBezTo>
                  <a:cubicBezTo>
                    <a:pt x="4295" y="2"/>
                    <a:pt x="4262" y="7"/>
                    <a:pt x="4229" y="20"/>
                  </a:cubicBezTo>
                  <a:cubicBezTo>
                    <a:pt x="1143" y="915"/>
                    <a:pt x="1" y="4649"/>
                    <a:pt x="2007" y="7149"/>
                  </a:cubicBezTo>
                  <a:lnTo>
                    <a:pt x="1050" y="8445"/>
                  </a:lnTo>
                  <a:cubicBezTo>
                    <a:pt x="988" y="8537"/>
                    <a:pt x="988" y="8661"/>
                    <a:pt x="1050" y="8754"/>
                  </a:cubicBezTo>
                  <a:cubicBezTo>
                    <a:pt x="1081" y="8846"/>
                    <a:pt x="1173" y="8908"/>
                    <a:pt x="1297" y="8908"/>
                  </a:cubicBezTo>
                  <a:lnTo>
                    <a:pt x="5525" y="8908"/>
                  </a:lnTo>
                  <a:cubicBezTo>
                    <a:pt x="5895" y="8908"/>
                    <a:pt x="6235" y="8877"/>
                    <a:pt x="6574" y="8784"/>
                  </a:cubicBezTo>
                  <a:lnTo>
                    <a:pt x="6574" y="8784"/>
                  </a:lnTo>
                  <a:cubicBezTo>
                    <a:pt x="5899" y="11608"/>
                    <a:pt x="8032" y="14340"/>
                    <a:pt x="10939" y="14340"/>
                  </a:cubicBezTo>
                  <a:cubicBezTo>
                    <a:pt x="10955" y="14340"/>
                    <a:pt x="10971" y="14340"/>
                    <a:pt x="10987" y="14339"/>
                  </a:cubicBezTo>
                  <a:lnTo>
                    <a:pt x="15216" y="14339"/>
                  </a:lnTo>
                  <a:cubicBezTo>
                    <a:pt x="15339" y="14339"/>
                    <a:pt x="15432" y="14278"/>
                    <a:pt x="15462" y="14185"/>
                  </a:cubicBezTo>
                  <a:cubicBezTo>
                    <a:pt x="15524" y="14093"/>
                    <a:pt x="15524" y="14000"/>
                    <a:pt x="15462" y="13907"/>
                  </a:cubicBezTo>
                  <a:lnTo>
                    <a:pt x="14537" y="12611"/>
                  </a:lnTo>
                  <a:cubicBezTo>
                    <a:pt x="16905" y="9628"/>
                    <a:pt x="14798" y="5266"/>
                    <a:pt x="11027" y="5266"/>
                  </a:cubicBezTo>
                  <a:cubicBezTo>
                    <a:pt x="11014" y="5266"/>
                    <a:pt x="11001" y="5266"/>
                    <a:pt x="10987" y="5266"/>
                  </a:cubicBezTo>
                  <a:cubicBezTo>
                    <a:pt x="10648" y="5266"/>
                    <a:pt x="10308" y="5297"/>
                    <a:pt x="9969" y="5359"/>
                  </a:cubicBezTo>
                  <a:cubicBezTo>
                    <a:pt x="10525" y="3044"/>
                    <a:pt x="9167" y="699"/>
                    <a:pt x="6883" y="20"/>
                  </a:cubicBezTo>
                  <a:cubicBezTo>
                    <a:pt x="6850" y="6"/>
                    <a:pt x="6817" y="0"/>
                    <a:pt x="678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3" name="Google Shape;13733;p26"/>
            <p:cNvSpPr/>
            <p:nvPr/>
          </p:nvSpPr>
          <p:spPr>
            <a:xfrm>
              <a:off x="4174625" y="4414625"/>
              <a:ext cx="144300" cy="13900"/>
            </a:xfrm>
            <a:custGeom>
              <a:avLst/>
              <a:gdLst/>
              <a:ahLst/>
              <a:cxnLst/>
              <a:rect l="l" t="t" r="r" b="b"/>
              <a:pathLst>
                <a:path w="5772" h="556" extrusionOk="0">
                  <a:moveTo>
                    <a:pt x="340" y="0"/>
                  </a:moveTo>
                  <a:cubicBezTo>
                    <a:pt x="0" y="31"/>
                    <a:pt x="0" y="525"/>
                    <a:pt x="340" y="556"/>
                  </a:cubicBezTo>
                  <a:lnTo>
                    <a:pt x="5432" y="556"/>
                  </a:lnTo>
                  <a:cubicBezTo>
                    <a:pt x="5771" y="525"/>
                    <a:pt x="5771" y="31"/>
                    <a:pt x="54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4" name="Google Shape;13734;p26"/>
            <p:cNvSpPr/>
            <p:nvPr/>
          </p:nvSpPr>
          <p:spPr>
            <a:xfrm>
              <a:off x="4194675" y="4457050"/>
              <a:ext cx="104200" cy="13900"/>
            </a:xfrm>
            <a:custGeom>
              <a:avLst/>
              <a:gdLst/>
              <a:ahLst/>
              <a:cxnLst/>
              <a:rect l="l" t="t" r="r" b="b"/>
              <a:pathLst>
                <a:path w="4168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797" y="556"/>
                  </a:lnTo>
                  <a:cubicBezTo>
                    <a:pt x="4167" y="556"/>
                    <a:pt x="4167" y="0"/>
                    <a:pt x="37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5" name="Google Shape;13735;p26"/>
            <p:cNvSpPr/>
            <p:nvPr/>
          </p:nvSpPr>
          <p:spPr>
            <a:xfrm>
              <a:off x="4195450" y="4371400"/>
              <a:ext cx="102650" cy="14700"/>
            </a:xfrm>
            <a:custGeom>
              <a:avLst/>
              <a:gdLst/>
              <a:ahLst/>
              <a:cxnLst/>
              <a:rect l="l" t="t" r="r" b="b"/>
              <a:pathLst>
                <a:path w="4106" h="588" extrusionOk="0">
                  <a:moveTo>
                    <a:pt x="340" y="1"/>
                  </a:moveTo>
                  <a:cubicBezTo>
                    <a:pt x="1" y="63"/>
                    <a:pt x="1" y="525"/>
                    <a:pt x="340" y="587"/>
                  </a:cubicBezTo>
                  <a:lnTo>
                    <a:pt x="3766" y="587"/>
                  </a:lnTo>
                  <a:cubicBezTo>
                    <a:pt x="4105" y="525"/>
                    <a:pt x="4105" y="63"/>
                    <a:pt x="37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6" name="Google Shape;13736;p26"/>
            <p:cNvSpPr/>
            <p:nvPr/>
          </p:nvSpPr>
          <p:spPr>
            <a:xfrm>
              <a:off x="4099925" y="4171500"/>
              <a:ext cx="18400" cy="13400"/>
            </a:xfrm>
            <a:custGeom>
              <a:avLst/>
              <a:gdLst/>
              <a:ahLst/>
              <a:cxnLst/>
              <a:rect l="l" t="t" r="r" b="b"/>
              <a:pathLst>
                <a:path w="736" h="536" extrusionOk="0">
                  <a:moveTo>
                    <a:pt x="469" y="1"/>
                  </a:moveTo>
                  <a:cubicBezTo>
                    <a:pt x="267" y="1"/>
                    <a:pt x="1" y="346"/>
                    <a:pt x="242" y="467"/>
                  </a:cubicBezTo>
                  <a:cubicBezTo>
                    <a:pt x="288" y="513"/>
                    <a:pt x="357" y="536"/>
                    <a:pt x="427" y="536"/>
                  </a:cubicBezTo>
                  <a:cubicBezTo>
                    <a:pt x="496" y="536"/>
                    <a:pt x="566" y="513"/>
                    <a:pt x="612" y="467"/>
                  </a:cubicBezTo>
                  <a:cubicBezTo>
                    <a:pt x="735" y="374"/>
                    <a:pt x="735" y="189"/>
                    <a:pt x="612" y="96"/>
                  </a:cubicBezTo>
                  <a:cubicBezTo>
                    <a:pt x="578" y="28"/>
                    <a:pt x="526" y="1"/>
                    <a:pt x="4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37" name="Google Shape;13737;p26"/>
          <p:cNvGrpSpPr/>
          <p:nvPr/>
        </p:nvGrpSpPr>
        <p:grpSpPr>
          <a:xfrm>
            <a:off x="6957400" y="2960971"/>
            <a:ext cx="362650" cy="312500"/>
            <a:chOff x="3247225" y="4197050"/>
            <a:chExt cx="362650" cy="312500"/>
          </a:xfrm>
        </p:grpSpPr>
        <p:sp>
          <p:nvSpPr>
            <p:cNvPr id="13738" name="Google Shape;13738;p26"/>
            <p:cNvSpPr/>
            <p:nvPr/>
          </p:nvSpPr>
          <p:spPr>
            <a:xfrm>
              <a:off x="3357550" y="4282575"/>
              <a:ext cx="57125" cy="56450"/>
            </a:xfrm>
            <a:custGeom>
              <a:avLst/>
              <a:gdLst/>
              <a:ahLst/>
              <a:cxnLst/>
              <a:rect l="l" t="t" r="r" b="b"/>
              <a:pathLst>
                <a:path w="2285" h="2258" extrusionOk="0">
                  <a:moveTo>
                    <a:pt x="1698" y="560"/>
                  </a:moveTo>
                  <a:lnTo>
                    <a:pt x="1698" y="1702"/>
                  </a:lnTo>
                  <a:lnTo>
                    <a:pt x="556" y="1702"/>
                  </a:lnTo>
                  <a:lnTo>
                    <a:pt x="556" y="560"/>
                  </a:lnTo>
                  <a:close/>
                  <a:moveTo>
                    <a:pt x="239" y="1"/>
                  </a:moveTo>
                  <a:cubicBezTo>
                    <a:pt x="103" y="1"/>
                    <a:pt x="1" y="142"/>
                    <a:pt x="1" y="282"/>
                  </a:cubicBezTo>
                  <a:lnTo>
                    <a:pt x="1" y="1980"/>
                  </a:lnTo>
                  <a:cubicBezTo>
                    <a:pt x="1" y="2134"/>
                    <a:pt x="124" y="2258"/>
                    <a:pt x="278" y="2258"/>
                  </a:cubicBezTo>
                  <a:lnTo>
                    <a:pt x="1976" y="2258"/>
                  </a:lnTo>
                  <a:cubicBezTo>
                    <a:pt x="2130" y="2258"/>
                    <a:pt x="2284" y="2134"/>
                    <a:pt x="2284" y="1980"/>
                  </a:cubicBezTo>
                  <a:lnTo>
                    <a:pt x="2284" y="282"/>
                  </a:lnTo>
                  <a:cubicBezTo>
                    <a:pt x="2284" y="142"/>
                    <a:pt x="2156" y="1"/>
                    <a:pt x="2016" y="1"/>
                  </a:cubicBezTo>
                  <a:cubicBezTo>
                    <a:pt x="2003" y="1"/>
                    <a:pt x="1989" y="2"/>
                    <a:pt x="1976" y="5"/>
                  </a:cubicBezTo>
                  <a:lnTo>
                    <a:pt x="278" y="5"/>
                  </a:lnTo>
                  <a:cubicBezTo>
                    <a:pt x="265" y="2"/>
                    <a:pt x="252" y="1"/>
                    <a:pt x="2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39" name="Google Shape;13739;p26"/>
            <p:cNvSpPr/>
            <p:nvPr/>
          </p:nvSpPr>
          <p:spPr>
            <a:xfrm>
              <a:off x="3441650" y="4282675"/>
              <a:ext cx="59425" cy="13925"/>
            </a:xfrm>
            <a:custGeom>
              <a:avLst/>
              <a:gdLst/>
              <a:ahLst/>
              <a:cxnLst/>
              <a:rect l="l" t="t" r="r" b="b"/>
              <a:pathLst>
                <a:path w="2377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2"/>
                    <a:pt x="20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0" name="Google Shape;13740;p26"/>
            <p:cNvSpPr/>
            <p:nvPr/>
          </p:nvSpPr>
          <p:spPr>
            <a:xfrm>
              <a:off x="3441650" y="4325125"/>
              <a:ext cx="59425" cy="13900"/>
            </a:xfrm>
            <a:custGeom>
              <a:avLst/>
              <a:gdLst/>
              <a:ahLst/>
              <a:cxnLst/>
              <a:rect l="l" t="t" r="r" b="b"/>
              <a:pathLst>
                <a:path w="2377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7" y="556"/>
                  </a:lnTo>
                  <a:cubicBezTo>
                    <a:pt x="2377" y="525"/>
                    <a:pt x="2377" y="31"/>
                    <a:pt x="20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1" name="Google Shape;13741;p26"/>
            <p:cNvSpPr/>
            <p:nvPr/>
          </p:nvSpPr>
          <p:spPr>
            <a:xfrm>
              <a:off x="3355225" y="4367550"/>
              <a:ext cx="146625" cy="13900"/>
            </a:xfrm>
            <a:custGeom>
              <a:avLst/>
              <a:gdLst/>
              <a:ahLst/>
              <a:cxnLst/>
              <a:rect l="l" t="t" r="r" b="b"/>
              <a:pathLst>
                <a:path w="5865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5494" y="556"/>
                  </a:lnTo>
                  <a:cubicBezTo>
                    <a:pt x="5865" y="556"/>
                    <a:pt x="5865" y="0"/>
                    <a:pt x="54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2" name="Google Shape;13742;p26"/>
            <p:cNvSpPr/>
            <p:nvPr/>
          </p:nvSpPr>
          <p:spPr>
            <a:xfrm>
              <a:off x="3419275" y="4495425"/>
              <a:ext cx="19325" cy="14125"/>
            </a:xfrm>
            <a:custGeom>
              <a:avLst/>
              <a:gdLst/>
              <a:ahLst/>
              <a:cxnLst/>
              <a:rect l="l" t="t" r="r" b="b"/>
              <a:pathLst>
                <a:path w="773" h="565" extrusionOk="0">
                  <a:moveTo>
                    <a:pt x="371" y="1"/>
                  </a:moveTo>
                  <a:cubicBezTo>
                    <a:pt x="301" y="1"/>
                    <a:pt x="232" y="24"/>
                    <a:pt x="186" y="70"/>
                  </a:cubicBezTo>
                  <a:cubicBezTo>
                    <a:pt x="1" y="255"/>
                    <a:pt x="124" y="564"/>
                    <a:pt x="371" y="564"/>
                  </a:cubicBezTo>
                  <a:cubicBezTo>
                    <a:pt x="649" y="564"/>
                    <a:pt x="772" y="255"/>
                    <a:pt x="556" y="70"/>
                  </a:cubicBezTo>
                  <a:cubicBezTo>
                    <a:pt x="510" y="24"/>
                    <a:pt x="440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3" name="Google Shape;13743;p26"/>
            <p:cNvSpPr/>
            <p:nvPr/>
          </p:nvSpPr>
          <p:spPr>
            <a:xfrm>
              <a:off x="3247225" y="4197050"/>
              <a:ext cx="362650" cy="311825"/>
            </a:xfrm>
            <a:custGeom>
              <a:avLst/>
              <a:gdLst/>
              <a:ahLst/>
              <a:cxnLst/>
              <a:rect l="l" t="t" r="r" b="b"/>
              <a:pathLst>
                <a:path w="14506" h="12473" extrusionOk="0">
                  <a:moveTo>
                    <a:pt x="3549" y="556"/>
                  </a:moveTo>
                  <a:lnTo>
                    <a:pt x="3549" y="586"/>
                  </a:lnTo>
                  <a:lnTo>
                    <a:pt x="9537" y="586"/>
                  </a:lnTo>
                  <a:lnTo>
                    <a:pt x="9537" y="1697"/>
                  </a:lnTo>
                  <a:lnTo>
                    <a:pt x="3272" y="1697"/>
                  </a:lnTo>
                  <a:lnTo>
                    <a:pt x="3272" y="864"/>
                  </a:lnTo>
                  <a:cubicBezTo>
                    <a:pt x="3272" y="679"/>
                    <a:pt x="3395" y="556"/>
                    <a:pt x="3549" y="556"/>
                  </a:cubicBezTo>
                  <a:close/>
                  <a:moveTo>
                    <a:pt x="10925" y="556"/>
                  </a:moveTo>
                  <a:cubicBezTo>
                    <a:pt x="11080" y="556"/>
                    <a:pt x="11234" y="679"/>
                    <a:pt x="11234" y="864"/>
                  </a:cubicBezTo>
                  <a:lnTo>
                    <a:pt x="11234" y="1697"/>
                  </a:lnTo>
                  <a:lnTo>
                    <a:pt x="10092" y="1697"/>
                  </a:lnTo>
                  <a:lnTo>
                    <a:pt x="10092" y="556"/>
                  </a:lnTo>
                  <a:close/>
                  <a:moveTo>
                    <a:pt x="11234" y="2284"/>
                  </a:moveTo>
                  <a:lnTo>
                    <a:pt x="11234" y="8240"/>
                  </a:lnTo>
                  <a:cubicBezTo>
                    <a:pt x="11234" y="8394"/>
                    <a:pt x="11080" y="8518"/>
                    <a:pt x="10925" y="8518"/>
                  </a:cubicBezTo>
                  <a:lnTo>
                    <a:pt x="3549" y="8518"/>
                  </a:lnTo>
                  <a:cubicBezTo>
                    <a:pt x="3395" y="8518"/>
                    <a:pt x="3272" y="8394"/>
                    <a:pt x="3272" y="8240"/>
                  </a:cubicBezTo>
                  <a:lnTo>
                    <a:pt x="3272" y="2284"/>
                  </a:lnTo>
                  <a:close/>
                  <a:moveTo>
                    <a:pt x="12808" y="3981"/>
                  </a:moveTo>
                  <a:cubicBezTo>
                    <a:pt x="12962" y="3981"/>
                    <a:pt x="13086" y="4105"/>
                    <a:pt x="13086" y="4259"/>
                  </a:cubicBezTo>
                  <a:lnTo>
                    <a:pt x="13086" y="10215"/>
                  </a:lnTo>
                  <a:lnTo>
                    <a:pt x="1420" y="10215"/>
                  </a:lnTo>
                  <a:lnTo>
                    <a:pt x="1389" y="4259"/>
                  </a:lnTo>
                  <a:cubicBezTo>
                    <a:pt x="1389" y="4105"/>
                    <a:pt x="1513" y="3981"/>
                    <a:pt x="1698" y="3981"/>
                  </a:cubicBezTo>
                  <a:lnTo>
                    <a:pt x="2716" y="3981"/>
                  </a:lnTo>
                  <a:lnTo>
                    <a:pt x="2716" y="8209"/>
                  </a:lnTo>
                  <a:cubicBezTo>
                    <a:pt x="2716" y="8703"/>
                    <a:pt x="3087" y="9073"/>
                    <a:pt x="3549" y="9073"/>
                  </a:cubicBezTo>
                  <a:lnTo>
                    <a:pt x="10925" y="9073"/>
                  </a:lnTo>
                  <a:cubicBezTo>
                    <a:pt x="11419" y="9073"/>
                    <a:pt x="11790" y="8703"/>
                    <a:pt x="11790" y="8209"/>
                  </a:cubicBezTo>
                  <a:lnTo>
                    <a:pt x="11790" y="3981"/>
                  </a:lnTo>
                  <a:close/>
                  <a:moveTo>
                    <a:pt x="3549" y="0"/>
                  </a:moveTo>
                  <a:cubicBezTo>
                    <a:pt x="3087" y="0"/>
                    <a:pt x="2716" y="401"/>
                    <a:pt x="2716" y="864"/>
                  </a:cubicBezTo>
                  <a:lnTo>
                    <a:pt x="2716" y="3426"/>
                  </a:lnTo>
                  <a:lnTo>
                    <a:pt x="1698" y="3426"/>
                  </a:lnTo>
                  <a:cubicBezTo>
                    <a:pt x="1681" y="3425"/>
                    <a:pt x="1664" y="3424"/>
                    <a:pt x="1648" y="3424"/>
                  </a:cubicBezTo>
                  <a:cubicBezTo>
                    <a:pt x="1206" y="3424"/>
                    <a:pt x="834" y="3813"/>
                    <a:pt x="834" y="4259"/>
                  </a:cubicBezTo>
                  <a:lnTo>
                    <a:pt x="834" y="10215"/>
                  </a:lnTo>
                  <a:lnTo>
                    <a:pt x="278" y="10215"/>
                  </a:lnTo>
                  <a:cubicBezTo>
                    <a:pt x="124" y="10215"/>
                    <a:pt x="0" y="10339"/>
                    <a:pt x="0" y="10493"/>
                  </a:cubicBezTo>
                  <a:lnTo>
                    <a:pt x="0" y="11357"/>
                  </a:lnTo>
                  <a:cubicBezTo>
                    <a:pt x="0" y="11974"/>
                    <a:pt x="525" y="12468"/>
                    <a:pt x="1142" y="12468"/>
                  </a:cubicBezTo>
                  <a:lnTo>
                    <a:pt x="5988" y="12468"/>
                  </a:lnTo>
                  <a:cubicBezTo>
                    <a:pt x="6296" y="12437"/>
                    <a:pt x="6296" y="11944"/>
                    <a:pt x="5988" y="11913"/>
                  </a:cubicBezTo>
                  <a:lnTo>
                    <a:pt x="1111" y="11913"/>
                  </a:lnTo>
                  <a:cubicBezTo>
                    <a:pt x="803" y="11913"/>
                    <a:pt x="556" y="11635"/>
                    <a:pt x="587" y="11357"/>
                  </a:cubicBezTo>
                  <a:lnTo>
                    <a:pt x="587" y="10771"/>
                  </a:lnTo>
                  <a:lnTo>
                    <a:pt x="13981" y="10771"/>
                  </a:lnTo>
                  <a:lnTo>
                    <a:pt x="13981" y="11357"/>
                  </a:lnTo>
                  <a:cubicBezTo>
                    <a:pt x="13981" y="11666"/>
                    <a:pt x="13703" y="11913"/>
                    <a:pt x="13394" y="11913"/>
                  </a:cubicBezTo>
                  <a:lnTo>
                    <a:pt x="8518" y="11913"/>
                  </a:lnTo>
                  <a:cubicBezTo>
                    <a:pt x="8501" y="11910"/>
                    <a:pt x="8484" y="11909"/>
                    <a:pt x="8468" y="11909"/>
                  </a:cubicBezTo>
                  <a:cubicBezTo>
                    <a:pt x="8134" y="11909"/>
                    <a:pt x="8134" y="12472"/>
                    <a:pt x="8468" y="12472"/>
                  </a:cubicBezTo>
                  <a:cubicBezTo>
                    <a:pt x="8484" y="12472"/>
                    <a:pt x="8501" y="12471"/>
                    <a:pt x="8518" y="12468"/>
                  </a:cubicBezTo>
                  <a:lnTo>
                    <a:pt x="13394" y="12468"/>
                  </a:lnTo>
                  <a:cubicBezTo>
                    <a:pt x="14012" y="12468"/>
                    <a:pt x="14505" y="11974"/>
                    <a:pt x="14505" y="11357"/>
                  </a:cubicBezTo>
                  <a:lnTo>
                    <a:pt x="14505" y="10493"/>
                  </a:lnTo>
                  <a:cubicBezTo>
                    <a:pt x="14505" y="10339"/>
                    <a:pt x="14382" y="10215"/>
                    <a:pt x="14228" y="10215"/>
                  </a:cubicBezTo>
                  <a:lnTo>
                    <a:pt x="13672" y="10215"/>
                  </a:lnTo>
                  <a:lnTo>
                    <a:pt x="13672" y="4259"/>
                  </a:lnTo>
                  <a:cubicBezTo>
                    <a:pt x="13672" y="3796"/>
                    <a:pt x="13271" y="3426"/>
                    <a:pt x="12808" y="3426"/>
                  </a:cubicBezTo>
                  <a:lnTo>
                    <a:pt x="11790" y="3426"/>
                  </a:lnTo>
                  <a:lnTo>
                    <a:pt x="11790" y="864"/>
                  </a:lnTo>
                  <a:cubicBezTo>
                    <a:pt x="11790" y="370"/>
                    <a:pt x="11419" y="0"/>
                    <a:pt x="109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44" name="Google Shape;13744;p26"/>
          <p:cNvGrpSpPr/>
          <p:nvPr/>
        </p:nvGrpSpPr>
        <p:grpSpPr>
          <a:xfrm>
            <a:off x="7727406" y="2935508"/>
            <a:ext cx="366525" cy="363425"/>
            <a:chOff x="2491100" y="4171575"/>
            <a:chExt cx="366525" cy="363425"/>
          </a:xfrm>
        </p:grpSpPr>
        <p:sp>
          <p:nvSpPr>
            <p:cNvPr id="13745" name="Google Shape;13745;p26"/>
            <p:cNvSpPr/>
            <p:nvPr/>
          </p:nvSpPr>
          <p:spPr>
            <a:xfrm>
              <a:off x="2636150" y="4303500"/>
              <a:ext cx="66375" cy="57025"/>
            </a:xfrm>
            <a:custGeom>
              <a:avLst/>
              <a:gdLst/>
              <a:ahLst/>
              <a:cxnLst/>
              <a:rect l="l" t="t" r="r" b="b"/>
              <a:pathLst>
                <a:path w="2655" h="2281" extrusionOk="0">
                  <a:moveTo>
                    <a:pt x="1528" y="564"/>
                  </a:moveTo>
                  <a:cubicBezTo>
                    <a:pt x="1822" y="564"/>
                    <a:pt x="2099" y="791"/>
                    <a:pt x="2099" y="1143"/>
                  </a:cubicBezTo>
                  <a:cubicBezTo>
                    <a:pt x="2099" y="1451"/>
                    <a:pt x="1852" y="1698"/>
                    <a:pt x="1513" y="1698"/>
                  </a:cubicBezTo>
                  <a:cubicBezTo>
                    <a:pt x="1019" y="1698"/>
                    <a:pt x="741" y="1081"/>
                    <a:pt x="1112" y="742"/>
                  </a:cubicBezTo>
                  <a:cubicBezTo>
                    <a:pt x="1234" y="619"/>
                    <a:pt x="1383" y="564"/>
                    <a:pt x="1528" y="564"/>
                  </a:cubicBezTo>
                  <a:close/>
                  <a:moveTo>
                    <a:pt x="1513" y="1"/>
                  </a:moveTo>
                  <a:cubicBezTo>
                    <a:pt x="525" y="1"/>
                    <a:pt x="1" y="1205"/>
                    <a:pt x="711" y="1945"/>
                  </a:cubicBezTo>
                  <a:cubicBezTo>
                    <a:pt x="942" y="2177"/>
                    <a:pt x="1230" y="2280"/>
                    <a:pt x="1512" y="2280"/>
                  </a:cubicBezTo>
                  <a:cubicBezTo>
                    <a:pt x="2094" y="2280"/>
                    <a:pt x="2655" y="1839"/>
                    <a:pt x="2655" y="1174"/>
                  </a:cubicBezTo>
                  <a:cubicBezTo>
                    <a:pt x="2655" y="526"/>
                    <a:pt x="2161" y="1"/>
                    <a:pt x="151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6" name="Google Shape;13746;p26"/>
            <p:cNvSpPr/>
            <p:nvPr/>
          </p:nvSpPr>
          <p:spPr>
            <a:xfrm>
              <a:off x="2491100" y="4171575"/>
              <a:ext cx="366525" cy="363425"/>
            </a:xfrm>
            <a:custGeom>
              <a:avLst/>
              <a:gdLst/>
              <a:ahLst/>
              <a:cxnLst/>
              <a:rect l="l" t="t" r="r" b="b"/>
              <a:pathLst>
                <a:path w="14661" h="14537" extrusionOk="0">
                  <a:moveTo>
                    <a:pt x="7037" y="2439"/>
                  </a:moveTo>
                  <a:lnTo>
                    <a:pt x="7037" y="3581"/>
                  </a:lnTo>
                  <a:cubicBezTo>
                    <a:pt x="5216" y="3735"/>
                    <a:pt x="3797" y="5185"/>
                    <a:pt x="3642" y="6975"/>
                  </a:cubicBezTo>
                  <a:lnTo>
                    <a:pt x="2501" y="6975"/>
                  </a:lnTo>
                  <a:cubicBezTo>
                    <a:pt x="2655" y="4537"/>
                    <a:pt x="4599" y="2593"/>
                    <a:pt x="7037" y="2439"/>
                  </a:cubicBezTo>
                  <a:close/>
                  <a:moveTo>
                    <a:pt x="7624" y="2439"/>
                  </a:moveTo>
                  <a:cubicBezTo>
                    <a:pt x="10062" y="2593"/>
                    <a:pt x="12006" y="4537"/>
                    <a:pt x="12129" y="6975"/>
                  </a:cubicBezTo>
                  <a:lnTo>
                    <a:pt x="11018" y="6975"/>
                  </a:lnTo>
                  <a:cubicBezTo>
                    <a:pt x="10864" y="5185"/>
                    <a:pt x="9414" y="3735"/>
                    <a:pt x="7624" y="3581"/>
                  </a:cubicBezTo>
                  <a:lnTo>
                    <a:pt x="7624" y="2439"/>
                  </a:lnTo>
                  <a:close/>
                  <a:moveTo>
                    <a:pt x="7315" y="4136"/>
                  </a:moveTo>
                  <a:cubicBezTo>
                    <a:pt x="10247" y="4136"/>
                    <a:pt x="11574" y="7809"/>
                    <a:pt x="9321" y="9691"/>
                  </a:cubicBezTo>
                  <a:cubicBezTo>
                    <a:pt x="9228" y="8457"/>
                    <a:pt x="8279" y="7839"/>
                    <a:pt x="7330" y="7839"/>
                  </a:cubicBezTo>
                  <a:cubicBezTo>
                    <a:pt x="6381" y="7839"/>
                    <a:pt x="5432" y="8457"/>
                    <a:pt x="5340" y="9691"/>
                  </a:cubicBezTo>
                  <a:cubicBezTo>
                    <a:pt x="3087" y="7809"/>
                    <a:pt x="4414" y="4136"/>
                    <a:pt x="7315" y="4136"/>
                  </a:cubicBezTo>
                  <a:close/>
                  <a:moveTo>
                    <a:pt x="7315" y="8403"/>
                  </a:moveTo>
                  <a:cubicBezTo>
                    <a:pt x="8025" y="8403"/>
                    <a:pt x="8735" y="8873"/>
                    <a:pt x="8735" y="9815"/>
                  </a:cubicBezTo>
                  <a:lnTo>
                    <a:pt x="8735" y="10062"/>
                  </a:lnTo>
                  <a:cubicBezTo>
                    <a:pt x="8303" y="10278"/>
                    <a:pt x="7816" y="10386"/>
                    <a:pt x="7327" y="10386"/>
                  </a:cubicBezTo>
                  <a:cubicBezTo>
                    <a:pt x="6837" y="10386"/>
                    <a:pt x="6343" y="10278"/>
                    <a:pt x="5895" y="10062"/>
                  </a:cubicBezTo>
                  <a:lnTo>
                    <a:pt x="5895" y="9815"/>
                  </a:lnTo>
                  <a:cubicBezTo>
                    <a:pt x="5895" y="8873"/>
                    <a:pt x="6605" y="8403"/>
                    <a:pt x="7315" y="8403"/>
                  </a:cubicBezTo>
                  <a:close/>
                  <a:moveTo>
                    <a:pt x="3673" y="7562"/>
                  </a:moveTo>
                  <a:cubicBezTo>
                    <a:pt x="3797" y="9352"/>
                    <a:pt x="5247" y="10802"/>
                    <a:pt x="7068" y="10957"/>
                  </a:cubicBezTo>
                  <a:lnTo>
                    <a:pt x="7068" y="12068"/>
                  </a:lnTo>
                  <a:cubicBezTo>
                    <a:pt x="4630" y="11944"/>
                    <a:pt x="2686" y="10000"/>
                    <a:pt x="2531" y="7562"/>
                  </a:cubicBezTo>
                  <a:close/>
                  <a:moveTo>
                    <a:pt x="7330" y="1"/>
                  </a:moveTo>
                  <a:cubicBezTo>
                    <a:pt x="7184" y="1"/>
                    <a:pt x="7037" y="93"/>
                    <a:pt x="7037" y="278"/>
                  </a:cubicBezTo>
                  <a:lnTo>
                    <a:pt x="7037" y="1883"/>
                  </a:lnTo>
                  <a:cubicBezTo>
                    <a:pt x="4291" y="2037"/>
                    <a:pt x="2099" y="4229"/>
                    <a:pt x="1945" y="6975"/>
                  </a:cubicBezTo>
                  <a:lnTo>
                    <a:pt x="340" y="6975"/>
                  </a:lnTo>
                  <a:cubicBezTo>
                    <a:pt x="1" y="7037"/>
                    <a:pt x="1" y="7500"/>
                    <a:pt x="340" y="7562"/>
                  </a:cubicBezTo>
                  <a:lnTo>
                    <a:pt x="1945" y="7562"/>
                  </a:lnTo>
                  <a:cubicBezTo>
                    <a:pt x="2099" y="10308"/>
                    <a:pt x="4291" y="12500"/>
                    <a:pt x="7037" y="12654"/>
                  </a:cubicBezTo>
                  <a:lnTo>
                    <a:pt x="7037" y="14259"/>
                  </a:lnTo>
                  <a:cubicBezTo>
                    <a:pt x="7037" y="14444"/>
                    <a:pt x="7184" y="14536"/>
                    <a:pt x="7330" y="14536"/>
                  </a:cubicBezTo>
                  <a:cubicBezTo>
                    <a:pt x="7477" y="14536"/>
                    <a:pt x="7624" y="14444"/>
                    <a:pt x="7624" y="14259"/>
                  </a:cubicBezTo>
                  <a:lnTo>
                    <a:pt x="7624" y="12654"/>
                  </a:lnTo>
                  <a:cubicBezTo>
                    <a:pt x="8611" y="12592"/>
                    <a:pt x="9599" y="12253"/>
                    <a:pt x="10432" y="11666"/>
                  </a:cubicBezTo>
                  <a:cubicBezTo>
                    <a:pt x="10555" y="11574"/>
                    <a:pt x="10586" y="11419"/>
                    <a:pt x="10494" y="11296"/>
                  </a:cubicBezTo>
                  <a:cubicBezTo>
                    <a:pt x="10438" y="11221"/>
                    <a:pt x="10359" y="11180"/>
                    <a:pt x="10278" y="11180"/>
                  </a:cubicBezTo>
                  <a:cubicBezTo>
                    <a:pt x="10226" y="11180"/>
                    <a:pt x="10172" y="11198"/>
                    <a:pt x="10123" y="11234"/>
                  </a:cubicBezTo>
                  <a:cubicBezTo>
                    <a:pt x="9383" y="11728"/>
                    <a:pt x="8519" y="12037"/>
                    <a:pt x="7624" y="12098"/>
                  </a:cubicBezTo>
                  <a:lnTo>
                    <a:pt x="7624" y="10957"/>
                  </a:lnTo>
                  <a:cubicBezTo>
                    <a:pt x="9444" y="10802"/>
                    <a:pt x="10864" y="9383"/>
                    <a:pt x="11018" y="7562"/>
                  </a:cubicBezTo>
                  <a:lnTo>
                    <a:pt x="12160" y="7562"/>
                  </a:lnTo>
                  <a:cubicBezTo>
                    <a:pt x="12129" y="8210"/>
                    <a:pt x="11975" y="8827"/>
                    <a:pt x="11666" y="9413"/>
                  </a:cubicBezTo>
                  <a:cubicBezTo>
                    <a:pt x="11523" y="9639"/>
                    <a:pt x="11733" y="9850"/>
                    <a:pt x="11935" y="9850"/>
                  </a:cubicBezTo>
                  <a:cubicBezTo>
                    <a:pt x="12038" y="9850"/>
                    <a:pt x="12139" y="9795"/>
                    <a:pt x="12191" y="9660"/>
                  </a:cubicBezTo>
                  <a:cubicBezTo>
                    <a:pt x="12500" y="9012"/>
                    <a:pt x="12685" y="8302"/>
                    <a:pt x="12716" y="7562"/>
                  </a:cubicBezTo>
                  <a:lnTo>
                    <a:pt x="14321" y="7562"/>
                  </a:lnTo>
                  <a:cubicBezTo>
                    <a:pt x="14660" y="7531"/>
                    <a:pt x="14660" y="7037"/>
                    <a:pt x="14321" y="7006"/>
                  </a:cubicBezTo>
                  <a:lnTo>
                    <a:pt x="14321" y="6975"/>
                  </a:lnTo>
                  <a:lnTo>
                    <a:pt x="12716" y="6975"/>
                  </a:lnTo>
                  <a:cubicBezTo>
                    <a:pt x="12561" y="4229"/>
                    <a:pt x="10370" y="2037"/>
                    <a:pt x="7624" y="1883"/>
                  </a:cubicBezTo>
                  <a:lnTo>
                    <a:pt x="7624" y="278"/>
                  </a:lnTo>
                  <a:cubicBezTo>
                    <a:pt x="7624" y="93"/>
                    <a:pt x="7477" y="1"/>
                    <a:pt x="73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7" name="Google Shape;13747;p26"/>
            <p:cNvSpPr/>
            <p:nvPr/>
          </p:nvSpPr>
          <p:spPr>
            <a:xfrm>
              <a:off x="2518100" y="4431600"/>
              <a:ext cx="81575" cy="77975"/>
            </a:xfrm>
            <a:custGeom>
              <a:avLst/>
              <a:gdLst/>
              <a:ahLst/>
              <a:cxnLst/>
              <a:rect l="l" t="t" r="r" b="b"/>
              <a:pathLst>
                <a:path w="3263" h="3119" extrusionOk="0">
                  <a:moveTo>
                    <a:pt x="279" y="0"/>
                  </a:moveTo>
                  <a:cubicBezTo>
                    <a:pt x="124" y="0"/>
                    <a:pt x="1" y="123"/>
                    <a:pt x="1" y="278"/>
                  </a:cubicBezTo>
                  <a:lnTo>
                    <a:pt x="1" y="2839"/>
                  </a:lnTo>
                  <a:cubicBezTo>
                    <a:pt x="1" y="2994"/>
                    <a:pt x="124" y="3117"/>
                    <a:pt x="279" y="3117"/>
                  </a:cubicBezTo>
                  <a:lnTo>
                    <a:pt x="2840" y="3117"/>
                  </a:lnTo>
                  <a:cubicBezTo>
                    <a:pt x="2850" y="3118"/>
                    <a:pt x="2860" y="3118"/>
                    <a:pt x="2870" y="3118"/>
                  </a:cubicBezTo>
                  <a:cubicBezTo>
                    <a:pt x="3262" y="3118"/>
                    <a:pt x="3262" y="2530"/>
                    <a:pt x="2870" y="2530"/>
                  </a:cubicBezTo>
                  <a:cubicBezTo>
                    <a:pt x="2860" y="2530"/>
                    <a:pt x="2850" y="2530"/>
                    <a:pt x="2840" y="2531"/>
                  </a:cubicBezTo>
                  <a:lnTo>
                    <a:pt x="587" y="2531"/>
                  </a:lnTo>
                  <a:lnTo>
                    <a:pt x="587" y="278"/>
                  </a:lnTo>
                  <a:cubicBezTo>
                    <a:pt x="556" y="123"/>
                    <a:pt x="433" y="0"/>
                    <a:pt x="2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8" name="Google Shape;13748;p26"/>
            <p:cNvSpPr/>
            <p:nvPr/>
          </p:nvSpPr>
          <p:spPr>
            <a:xfrm>
              <a:off x="2752650" y="4431000"/>
              <a:ext cx="77950" cy="78550"/>
            </a:xfrm>
            <a:custGeom>
              <a:avLst/>
              <a:gdLst/>
              <a:ahLst/>
              <a:cxnLst/>
              <a:rect l="l" t="t" r="r" b="b"/>
              <a:pathLst>
                <a:path w="3118" h="3142" extrusionOk="0">
                  <a:moveTo>
                    <a:pt x="2825" y="1"/>
                  </a:moveTo>
                  <a:cubicBezTo>
                    <a:pt x="2678" y="1"/>
                    <a:pt x="2532" y="101"/>
                    <a:pt x="2532" y="302"/>
                  </a:cubicBezTo>
                  <a:lnTo>
                    <a:pt x="2532" y="2555"/>
                  </a:lnTo>
                  <a:lnTo>
                    <a:pt x="279" y="2555"/>
                  </a:lnTo>
                  <a:cubicBezTo>
                    <a:pt x="124" y="2555"/>
                    <a:pt x="1" y="2678"/>
                    <a:pt x="1" y="2863"/>
                  </a:cubicBezTo>
                  <a:cubicBezTo>
                    <a:pt x="1" y="3018"/>
                    <a:pt x="124" y="3141"/>
                    <a:pt x="279" y="3141"/>
                  </a:cubicBezTo>
                  <a:lnTo>
                    <a:pt x="2840" y="3141"/>
                  </a:lnTo>
                  <a:cubicBezTo>
                    <a:pt x="2994" y="3141"/>
                    <a:pt x="3118" y="3018"/>
                    <a:pt x="3118" y="2863"/>
                  </a:cubicBezTo>
                  <a:lnTo>
                    <a:pt x="3118" y="302"/>
                  </a:lnTo>
                  <a:cubicBezTo>
                    <a:pt x="3118" y="101"/>
                    <a:pt x="2971" y="1"/>
                    <a:pt x="28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49" name="Google Shape;13749;p26"/>
            <p:cNvSpPr/>
            <p:nvPr/>
          </p:nvSpPr>
          <p:spPr>
            <a:xfrm>
              <a:off x="2518100" y="4197700"/>
              <a:ext cx="81575" cy="78050"/>
            </a:xfrm>
            <a:custGeom>
              <a:avLst/>
              <a:gdLst/>
              <a:ahLst/>
              <a:cxnLst/>
              <a:rect l="l" t="t" r="r" b="b"/>
              <a:pathLst>
                <a:path w="3263" h="3122" extrusionOk="0">
                  <a:moveTo>
                    <a:pt x="2896" y="1"/>
                  </a:moveTo>
                  <a:cubicBezTo>
                    <a:pt x="2879" y="1"/>
                    <a:pt x="2860" y="2"/>
                    <a:pt x="2840" y="5"/>
                  </a:cubicBezTo>
                  <a:lnTo>
                    <a:pt x="279" y="5"/>
                  </a:lnTo>
                  <a:cubicBezTo>
                    <a:pt x="124" y="5"/>
                    <a:pt x="1" y="128"/>
                    <a:pt x="1" y="283"/>
                  </a:cubicBezTo>
                  <a:lnTo>
                    <a:pt x="1" y="2844"/>
                  </a:lnTo>
                  <a:cubicBezTo>
                    <a:pt x="1" y="2998"/>
                    <a:pt x="124" y="3122"/>
                    <a:pt x="279" y="3122"/>
                  </a:cubicBezTo>
                  <a:cubicBezTo>
                    <a:pt x="433" y="3122"/>
                    <a:pt x="556" y="2998"/>
                    <a:pt x="587" y="2844"/>
                  </a:cubicBezTo>
                  <a:lnTo>
                    <a:pt x="587" y="560"/>
                  </a:lnTo>
                  <a:lnTo>
                    <a:pt x="2840" y="560"/>
                  </a:lnTo>
                  <a:cubicBezTo>
                    <a:pt x="2850" y="561"/>
                    <a:pt x="2860" y="561"/>
                    <a:pt x="2870" y="561"/>
                  </a:cubicBezTo>
                  <a:cubicBezTo>
                    <a:pt x="3253" y="561"/>
                    <a:pt x="3262" y="1"/>
                    <a:pt x="28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0" name="Google Shape;13750;p26"/>
            <p:cNvSpPr/>
            <p:nvPr/>
          </p:nvSpPr>
          <p:spPr>
            <a:xfrm>
              <a:off x="2749050" y="4197000"/>
              <a:ext cx="81550" cy="78750"/>
            </a:xfrm>
            <a:custGeom>
              <a:avLst/>
              <a:gdLst/>
              <a:ahLst/>
              <a:cxnLst/>
              <a:rect l="l" t="t" r="r" b="b"/>
              <a:pathLst>
                <a:path w="3262" h="315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676" y="588"/>
                  </a:lnTo>
                  <a:lnTo>
                    <a:pt x="2676" y="2872"/>
                  </a:lnTo>
                  <a:cubicBezTo>
                    <a:pt x="2676" y="3026"/>
                    <a:pt x="2799" y="3150"/>
                    <a:pt x="2984" y="3150"/>
                  </a:cubicBezTo>
                  <a:lnTo>
                    <a:pt x="2984" y="3119"/>
                  </a:lnTo>
                  <a:cubicBezTo>
                    <a:pt x="3138" y="3119"/>
                    <a:pt x="3262" y="2996"/>
                    <a:pt x="3262" y="2841"/>
                  </a:cubicBezTo>
                  <a:lnTo>
                    <a:pt x="3262" y="280"/>
                  </a:lnTo>
                  <a:cubicBezTo>
                    <a:pt x="3262" y="125"/>
                    <a:pt x="3138" y="2"/>
                    <a:pt x="2984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1" name="Google Shape;13751;p26"/>
            <p:cNvSpPr/>
            <p:nvPr/>
          </p:nvSpPr>
          <p:spPr>
            <a:xfrm>
              <a:off x="2763075" y="4429500"/>
              <a:ext cx="16625" cy="13875"/>
            </a:xfrm>
            <a:custGeom>
              <a:avLst/>
              <a:gdLst/>
              <a:ahLst/>
              <a:cxnLst/>
              <a:rect l="l" t="t" r="r" b="b"/>
              <a:pathLst>
                <a:path w="665" h="555" extrusionOk="0">
                  <a:moveTo>
                    <a:pt x="332" y="0"/>
                  </a:moveTo>
                  <a:cubicBezTo>
                    <a:pt x="139" y="0"/>
                    <a:pt x="0" y="186"/>
                    <a:pt x="78" y="393"/>
                  </a:cubicBezTo>
                  <a:cubicBezTo>
                    <a:pt x="124" y="501"/>
                    <a:pt x="232" y="555"/>
                    <a:pt x="340" y="555"/>
                  </a:cubicBezTo>
                  <a:cubicBezTo>
                    <a:pt x="448" y="555"/>
                    <a:pt x="556" y="501"/>
                    <a:pt x="602" y="393"/>
                  </a:cubicBezTo>
                  <a:cubicBezTo>
                    <a:pt x="664" y="238"/>
                    <a:pt x="602" y="53"/>
                    <a:pt x="448" y="22"/>
                  </a:cubicBezTo>
                  <a:cubicBezTo>
                    <a:pt x="408" y="7"/>
                    <a:pt x="369" y="0"/>
                    <a:pt x="3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52" name="Google Shape;13752;p26"/>
          <p:cNvGrpSpPr/>
          <p:nvPr/>
        </p:nvGrpSpPr>
        <p:grpSpPr>
          <a:xfrm>
            <a:off x="7728956" y="3454994"/>
            <a:ext cx="363425" cy="363225"/>
            <a:chOff x="1734225" y="4171575"/>
            <a:chExt cx="363425" cy="363225"/>
          </a:xfrm>
        </p:grpSpPr>
        <p:sp>
          <p:nvSpPr>
            <p:cNvPr id="13753" name="Google Shape;13753;p26"/>
            <p:cNvSpPr/>
            <p:nvPr/>
          </p:nvSpPr>
          <p:spPr>
            <a:xfrm>
              <a:off x="1753500" y="4341325"/>
              <a:ext cx="37725" cy="23000"/>
            </a:xfrm>
            <a:custGeom>
              <a:avLst/>
              <a:gdLst/>
              <a:ahLst/>
              <a:cxnLst/>
              <a:rect l="l" t="t" r="r" b="b"/>
              <a:pathLst>
                <a:path w="1509" h="920" extrusionOk="0">
                  <a:moveTo>
                    <a:pt x="988" y="0"/>
                  </a:moveTo>
                  <a:lnTo>
                    <a:pt x="217" y="371"/>
                  </a:lnTo>
                  <a:cubicBezTo>
                    <a:pt x="62" y="432"/>
                    <a:pt x="1" y="617"/>
                    <a:pt x="62" y="772"/>
                  </a:cubicBezTo>
                  <a:cubicBezTo>
                    <a:pt x="108" y="862"/>
                    <a:pt x="219" y="919"/>
                    <a:pt x="336" y="919"/>
                  </a:cubicBezTo>
                  <a:cubicBezTo>
                    <a:pt x="379" y="919"/>
                    <a:pt x="422" y="912"/>
                    <a:pt x="464" y="895"/>
                  </a:cubicBezTo>
                  <a:lnTo>
                    <a:pt x="1235" y="556"/>
                  </a:lnTo>
                  <a:cubicBezTo>
                    <a:pt x="1508" y="392"/>
                    <a:pt x="1371" y="10"/>
                    <a:pt x="1100" y="10"/>
                  </a:cubicBezTo>
                  <a:cubicBezTo>
                    <a:pt x="1065" y="10"/>
                    <a:pt x="1027" y="17"/>
                    <a:pt x="988" y="31"/>
                  </a:cubicBezTo>
                  <a:lnTo>
                    <a:pt x="9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4" name="Google Shape;13754;p26"/>
            <p:cNvSpPr/>
            <p:nvPr/>
          </p:nvSpPr>
          <p:spPr>
            <a:xfrm>
              <a:off x="2040725" y="4206325"/>
              <a:ext cx="38925" cy="22875"/>
            </a:xfrm>
            <a:custGeom>
              <a:avLst/>
              <a:gdLst/>
              <a:ahLst/>
              <a:cxnLst/>
              <a:rect l="l" t="t" r="r" b="b"/>
              <a:pathLst>
                <a:path w="1557" h="915" extrusionOk="0">
                  <a:moveTo>
                    <a:pt x="1189" y="1"/>
                  </a:moveTo>
                  <a:cubicBezTo>
                    <a:pt x="1153" y="1"/>
                    <a:pt x="1113" y="10"/>
                    <a:pt x="1073" y="30"/>
                  </a:cubicBezTo>
                  <a:lnTo>
                    <a:pt x="301" y="370"/>
                  </a:lnTo>
                  <a:cubicBezTo>
                    <a:pt x="1" y="534"/>
                    <a:pt x="135" y="915"/>
                    <a:pt x="405" y="915"/>
                  </a:cubicBezTo>
                  <a:cubicBezTo>
                    <a:pt x="441" y="915"/>
                    <a:pt x="478" y="909"/>
                    <a:pt x="517" y="894"/>
                  </a:cubicBezTo>
                  <a:lnTo>
                    <a:pt x="1289" y="524"/>
                  </a:lnTo>
                  <a:cubicBezTo>
                    <a:pt x="1556" y="390"/>
                    <a:pt x="1429" y="1"/>
                    <a:pt x="1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5" name="Google Shape;13755;p26"/>
            <p:cNvSpPr/>
            <p:nvPr/>
          </p:nvSpPr>
          <p:spPr>
            <a:xfrm>
              <a:off x="1750425" y="4205875"/>
              <a:ext cx="40025" cy="23325"/>
            </a:xfrm>
            <a:custGeom>
              <a:avLst/>
              <a:gdLst/>
              <a:ahLst/>
              <a:cxnLst/>
              <a:rect l="l" t="t" r="r" b="b"/>
              <a:pathLst>
                <a:path w="1601" h="933" extrusionOk="0">
                  <a:moveTo>
                    <a:pt x="406" y="1"/>
                  </a:moveTo>
                  <a:cubicBezTo>
                    <a:pt x="147" y="1"/>
                    <a:pt x="0" y="437"/>
                    <a:pt x="340" y="542"/>
                  </a:cubicBezTo>
                  <a:lnTo>
                    <a:pt x="1111" y="912"/>
                  </a:lnTo>
                  <a:cubicBezTo>
                    <a:pt x="1147" y="927"/>
                    <a:pt x="1181" y="933"/>
                    <a:pt x="1213" y="933"/>
                  </a:cubicBezTo>
                  <a:cubicBezTo>
                    <a:pt x="1463" y="933"/>
                    <a:pt x="1600" y="552"/>
                    <a:pt x="1327" y="388"/>
                  </a:cubicBezTo>
                  <a:lnTo>
                    <a:pt x="556" y="48"/>
                  </a:lnTo>
                  <a:cubicBezTo>
                    <a:pt x="504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6" name="Google Shape;13756;p26"/>
            <p:cNvSpPr/>
            <p:nvPr/>
          </p:nvSpPr>
          <p:spPr>
            <a:xfrm>
              <a:off x="2041400" y="4340800"/>
              <a:ext cx="36950" cy="23500"/>
            </a:xfrm>
            <a:custGeom>
              <a:avLst/>
              <a:gdLst/>
              <a:ahLst/>
              <a:cxnLst/>
              <a:rect l="l" t="t" r="r" b="b"/>
              <a:pathLst>
                <a:path w="1478" h="940" extrusionOk="0">
                  <a:moveTo>
                    <a:pt x="409" y="1"/>
                  </a:moveTo>
                  <a:cubicBezTo>
                    <a:pt x="139" y="1"/>
                    <a:pt x="1" y="382"/>
                    <a:pt x="274" y="546"/>
                  </a:cubicBezTo>
                  <a:lnTo>
                    <a:pt x="1046" y="916"/>
                  </a:lnTo>
                  <a:cubicBezTo>
                    <a:pt x="1077" y="932"/>
                    <a:pt x="1113" y="940"/>
                    <a:pt x="1150" y="940"/>
                  </a:cubicBezTo>
                  <a:cubicBezTo>
                    <a:pt x="1256" y="940"/>
                    <a:pt x="1370" y="876"/>
                    <a:pt x="1416" y="762"/>
                  </a:cubicBezTo>
                  <a:cubicBezTo>
                    <a:pt x="1478" y="638"/>
                    <a:pt x="1416" y="453"/>
                    <a:pt x="1292" y="392"/>
                  </a:cubicBezTo>
                  <a:lnTo>
                    <a:pt x="521" y="21"/>
                  </a:lnTo>
                  <a:cubicBezTo>
                    <a:pt x="482" y="7"/>
                    <a:pt x="444" y="1"/>
                    <a:pt x="4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7" name="Google Shape;13757;p26"/>
            <p:cNvSpPr/>
            <p:nvPr/>
          </p:nvSpPr>
          <p:spPr>
            <a:xfrm>
              <a:off x="1734225" y="4278050"/>
              <a:ext cx="39375" cy="13925"/>
            </a:xfrm>
            <a:custGeom>
              <a:avLst/>
              <a:gdLst/>
              <a:ahLst/>
              <a:cxnLst/>
              <a:rect l="l" t="t" r="r" b="b"/>
              <a:pathLst>
                <a:path w="1575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296" y="556"/>
                  </a:lnTo>
                  <a:cubicBezTo>
                    <a:pt x="1451" y="556"/>
                    <a:pt x="1574" y="433"/>
                    <a:pt x="1574" y="278"/>
                  </a:cubicBezTo>
                  <a:cubicBezTo>
                    <a:pt x="1574" y="124"/>
                    <a:pt x="1451" y="1"/>
                    <a:pt x="12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8" name="Google Shape;13758;p26"/>
            <p:cNvSpPr/>
            <p:nvPr/>
          </p:nvSpPr>
          <p:spPr>
            <a:xfrm>
              <a:off x="2057500" y="4278050"/>
              <a:ext cx="40150" cy="13925"/>
            </a:xfrm>
            <a:custGeom>
              <a:avLst/>
              <a:gdLst/>
              <a:ahLst/>
              <a:cxnLst/>
              <a:rect l="l" t="t" r="r" b="b"/>
              <a:pathLst>
                <a:path w="1606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8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327" y="556"/>
                  </a:lnTo>
                  <a:cubicBezTo>
                    <a:pt x="1482" y="556"/>
                    <a:pt x="1605" y="433"/>
                    <a:pt x="1605" y="278"/>
                  </a:cubicBezTo>
                  <a:cubicBezTo>
                    <a:pt x="1605" y="124"/>
                    <a:pt x="1482" y="1"/>
                    <a:pt x="13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59" name="Google Shape;13759;p26"/>
            <p:cNvSpPr/>
            <p:nvPr/>
          </p:nvSpPr>
          <p:spPr>
            <a:xfrm>
              <a:off x="1906275" y="41715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371" y="1"/>
                  </a:moveTo>
                  <a:cubicBezTo>
                    <a:pt x="124" y="1"/>
                    <a:pt x="0" y="309"/>
                    <a:pt x="186" y="494"/>
                  </a:cubicBezTo>
                  <a:cubicBezTo>
                    <a:pt x="242" y="551"/>
                    <a:pt x="311" y="576"/>
                    <a:pt x="379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0" name="Google Shape;13760;p26"/>
            <p:cNvSpPr/>
            <p:nvPr/>
          </p:nvSpPr>
          <p:spPr>
            <a:xfrm>
              <a:off x="1772800" y="4175600"/>
              <a:ext cx="286275" cy="359200"/>
            </a:xfrm>
            <a:custGeom>
              <a:avLst/>
              <a:gdLst/>
              <a:ahLst/>
              <a:cxnLst/>
              <a:rect l="l" t="t" r="r" b="b"/>
              <a:pathLst>
                <a:path w="11451" h="14368" extrusionOk="0">
                  <a:moveTo>
                    <a:pt x="7129" y="8913"/>
                  </a:moveTo>
                  <a:lnTo>
                    <a:pt x="7129" y="10240"/>
                  </a:lnTo>
                  <a:lnTo>
                    <a:pt x="4290" y="10240"/>
                  </a:lnTo>
                  <a:lnTo>
                    <a:pt x="4290" y="8913"/>
                  </a:lnTo>
                  <a:close/>
                  <a:moveTo>
                    <a:pt x="7129" y="10796"/>
                  </a:moveTo>
                  <a:lnTo>
                    <a:pt x="7129" y="12092"/>
                  </a:lnTo>
                  <a:lnTo>
                    <a:pt x="4290" y="12092"/>
                  </a:lnTo>
                  <a:lnTo>
                    <a:pt x="4290" y="10796"/>
                  </a:lnTo>
                  <a:close/>
                  <a:moveTo>
                    <a:pt x="6296" y="12678"/>
                  </a:moveTo>
                  <a:lnTo>
                    <a:pt x="6296" y="13234"/>
                  </a:lnTo>
                  <a:cubicBezTo>
                    <a:pt x="6296" y="13604"/>
                    <a:pt x="6011" y="13789"/>
                    <a:pt x="5725" y="13789"/>
                  </a:cubicBezTo>
                  <a:cubicBezTo>
                    <a:pt x="5440" y="13789"/>
                    <a:pt x="5154" y="13604"/>
                    <a:pt x="5154" y="13234"/>
                  </a:cubicBezTo>
                  <a:lnTo>
                    <a:pt x="5154" y="12678"/>
                  </a:lnTo>
                  <a:close/>
                  <a:moveTo>
                    <a:pt x="4498" y="0"/>
                  </a:moveTo>
                  <a:cubicBezTo>
                    <a:pt x="4462" y="0"/>
                    <a:pt x="4424" y="8"/>
                    <a:pt x="4383" y="25"/>
                  </a:cubicBezTo>
                  <a:cubicBezTo>
                    <a:pt x="556" y="1198"/>
                    <a:pt x="0" y="6382"/>
                    <a:pt x="3488" y="8357"/>
                  </a:cubicBezTo>
                  <a:cubicBezTo>
                    <a:pt x="3642" y="8450"/>
                    <a:pt x="3735" y="8635"/>
                    <a:pt x="3735" y="8820"/>
                  </a:cubicBezTo>
                  <a:lnTo>
                    <a:pt x="3735" y="12400"/>
                  </a:lnTo>
                  <a:cubicBezTo>
                    <a:pt x="3735" y="12555"/>
                    <a:pt x="3858" y="12678"/>
                    <a:pt x="4012" y="12678"/>
                  </a:cubicBezTo>
                  <a:lnTo>
                    <a:pt x="4599" y="12678"/>
                  </a:lnTo>
                  <a:lnTo>
                    <a:pt x="4599" y="13234"/>
                  </a:lnTo>
                  <a:cubicBezTo>
                    <a:pt x="4599" y="13990"/>
                    <a:pt x="5162" y="14368"/>
                    <a:pt x="5725" y="14368"/>
                  </a:cubicBezTo>
                  <a:cubicBezTo>
                    <a:pt x="6288" y="14368"/>
                    <a:pt x="6852" y="13990"/>
                    <a:pt x="6852" y="13234"/>
                  </a:cubicBezTo>
                  <a:lnTo>
                    <a:pt x="6852" y="12678"/>
                  </a:lnTo>
                  <a:lnTo>
                    <a:pt x="7438" y="12678"/>
                  </a:lnTo>
                  <a:cubicBezTo>
                    <a:pt x="7592" y="12678"/>
                    <a:pt x="7716" y="12555"/>
                    <a:pt x="7716" y="12400"/>
                  </a:cubicBezTo>
                  <a:lnTo>
                    <a:pt x="7716" y="8790"/>
                  </a:lnTo>
                  <a:cubicBezTo>
                    <a:pt x="7716" y="8573"/>
                    <a:pt x="7839" y="8419"/>
                    <a:pt x="7994" y="8327"/>
                  </a:cubicBezTo>
                  <a:cubicBezTo>
                    <a:pt x="11450" y="6351"/>
                    <a:pt x="10864" y="1228"/>
                    <a:pt x="7099" y="56"/>
                  </a:cubicBezTo>
                  <a:cubicBezTo>
                    <a:pt x="7062" y="43"/>
                    <a:pt x="7027" y="38"/>
                    <a:pt x="6994" y="38"/>
                  </a:cubicBezTo>
                  <a:cubicBezTo>
                    <a:pt x="6697" y="38"/>
                    <a:pt x="6580" y="497"/>
                    <a:pt x="6913" y="580"/>
                  </a:cubicBezTo>
                  <a:cubicBezTo>
                    <a:pt x="10216" y="1630"/>
                    <a:pt x="10709" y="6074"/>
                    <a:pt x="7747" y="7833"/>
                  </a:cubicBezTo>
                  <a:cubicBezTo>
                    <a:pt x="7531" y="7925"/>
                    <a:pt x="7345" y="8141"/>
                    <a:pt x="7253" y="8357"/>
                  </a:cubicBezTo>
                  <a:lnTo>
                    <a:pt x="6018" y="8357"/>
                  </a:lnTo>
                  <a:lnTo>
                    <a:pt x="6018" y="6166"/>
                  </a:lnTo>
                  <a:lnTo>
                    <a:pt x="6821" y="4500"/>
                  </a:lnTo>
                  <a:cubicBezTo>
                    <a:pt x="6943" y="4275"/>
                    <a:pt x="6755" y="4090"/>
                    <a:pt x="6568" y="4090"/>
                  </a:cubicBezTo>
                  <a:cubicBezTo>
                    <a:pt x="6473" y="4090"/>
                    <a:pt x="6379" y="4138"/>
                    <a:pt x="6327" y="4253"/>
                  </a:cubicBezTo>
                  <a:lnTo>
                    <a:pt x="5710" y="5456"/>
                  </a:lnTo>
                  <a:lnTo>
                    <a:pt x="5123" y="4253"/>
                  </a:lnTo>
                  <a:cubicBezTo>
                    <a:pt x="5061" y="4138"/>
                    <a:pt x="4963" y="4090"/>
                    <a:pt x="4867" y="4090"/>
                  </a:cubicBezTo>
                  <a:cubicBezTo>
                    <a:pt x="4679" y="4090"/>
                    <a:pt x="4496" y="4275"/>
                    <a:pt x="4599" y="4500"/>
                  </a:cubicBezTo>
                  <a:lnTo>
                    <a:pt x="5432" y="6166"/>
                  </a:lnTo>
                  <a:lnTo>
                    <a:pt x="5432" y="8357"/>
                  </a:lnTo>
                  <a:lnTo>
                    <a:pt x="4228" y="8357"/>
                  </a:lnTo>
                  <a:cubicBezTo>
                    <a:pt x="4136" y="8111"/>
                    <a:pt x="3951" y="7956"/>
                    <a:pt x="3765" y="7833"/>
                  </a:cubicBezTo>
                  <a:cubicBezTo>
                    <a:pt x="741" y="6105"/>
                    <a:pt x="1204" y="1599"/>
                    <a:pt x="4537" y="580"/>
                  </a:cubicBezTo>
                  <a:cubicBezTo>
                    <a:pt x="4894" y="498"/>
                    <a:pt x="4787" y="0"/>
                    <a:pt x="449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61" name="Google Shape;13761;p26"/>
          <p:cNvGrpSpPr/>
          <p:nvPr/>
        </p:nvGrpSpPr>
        <p:grpSpPr>
          <a:xfrm>
            <a:off x="6229581" y="3480306"/>
            <a:ext cx="363400" cy="312600"/>
            <a:chOff x="975800" y="4197050"/>
            <a:chExt cx="363400" cy="312600"/>
          </a:xfrm>
        </p:grpSpPr>
        <p:sp>
          <p:nvSpPr>
            <p:cNvPr id="13762" name="Google Shape;13762;p26"/>
            <p:cNvSpPr/>
            <p:nvPr/>
          </p:nvSpPr>
          <p:spPr>
            <a:xfrm>
              <a:off x="1169450" y="4282575"/>
              <a:ext cx="16225" cy="13925"/>
            </a:xfrm>
            <a:custGeom>
              <a:avLst/>
              <a:gdLst/>
              <a:ahLst/>
              <a:cxnLst/>
              <a:rect l="l" t="t" r="r" b="b"/>
              <a:pathLst>
                <a:path w="649" h="557" extrusionOk="0">
                  <a:moveTo>
                    <a:pt x="410" y="1"/>
                  </a:moveTo>
                  <a:cubicBezTo>
                    <a:pt x="397" y="1"/>
                    <a:pt x="384" y="2"/>
                    <a:pt x="371" y="5"/>
                  </a:cubicBezTo>
                  <a:cubicBezTo>
                    <a:pt x="124" y="5"/>
                    <a:pt x="0" y="313"/>
                    <a:pt x="186" y="468"/>
                  </a:cubicBezTo>
                  <a:cubicBezTo>
                    <a:pt x="237" y="529"/>
                    <a:pt x="306" y="557"/>
                    <a:pt x="374" y="557"/>
                  </a:cubicBezTo>
                  <a:cubicBezTo>
                    <a:pt x="511" y="557"/>
                    <a:pt x="648" y="447"/>
                    <a:pt x="648" y="282"/>
                  </a:cubicBezTo>
                  <a:cubicBezTo>
                    <a:pt x="648" y="142"/>
                    <a:pt x="546" y="1"/>
                    <a:pt x="4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3" name="Google Shape;13763;p26"/>
            <p:cNvSpPr/>
            <p:nvPr/>
          </p:nvSpPr>
          <p:spPr>
            <a:xfrm>
              <a:off x="1169450" y="4325125"/>
              <a:ext cx="16225" cy="13825"/>
            </a:xfrm>
            <a:custGeom>
              <a:avLst/>
              <a:gdLst/>
              <a:ahLst/>
              <a:cxnLst/>
              <a:rect l="l" t="t" r="r" b="b"/>
              <a:pathLst>
                <a:path w="649" h="553" extrusionOk="0">
                  <a:moveTo>
                    <a:pt x="371" y="0"/>
                  </a:moveTo>
                  <a:cubicBezTo>
                    <a:pt x="124" y="0"/>
                    <a:pt x="0" y="309"/>
                    <a:pt x="155" y="463"/>
                  </a:cubicBezTo>
                  <a:cubicBezTo>
                    <a:pt x="216" y="525"/>
                    <a:pt x="292" y="552"/>
                    <a:pt x="365" y="552"/>
                  </a:cubicBezTo>
                  <a:cubicBezTo>
                    <a:pt x="511" y="552"/>
                    <a:pt x="648" y="442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4" name="Google Shape;13764;p26"/>
            <p:cNvSpPr/>
            <p:nvPr/>
          </p:nvSpPr>
          <p:spPr>
            <a:xfrm>
              <a:off x="1169450" y="4367550"/>
              <a:ext cx="16225" cy="14075"/>
            </a:xfrm>
            <a:custGeom>
              <a:avLst/>
              <a:gdLst/>
              <a:ahLst/>
              <a:cxnLst/>
              <a:rect l="l" t="t" r="r" b="b"/>
              <a:pathLst>
                <a:path w="649" h="56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1" y="541"/>
                    <a:pt x="278" y="562"/>
                    <a:pt x="345" y="562"/>
                  </a:cubicBezTo>
                  <a:cubicBezTo>
                    <a:pt x="499" y="562"/>
                    <a:pt x="648" y="450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5" name="Google Shape;13765;p26"/>
            <p:cNvSpPr/>
            <p:nvPr/>
          </p:nvSpPr>
          <p:spPr>
            <a:xfrm>
              <a:off x="1021300" y="4282675"/>
              <a:ext cx="187525" cy="184425"/>
            </a:xfrm>
            <a:custGeom>
              <a:avLst/>
              <a:gdLst/>
              <a:ahLst/>
              <a:cxnLst/>
              <a:rect l="l" t="t" r="r" b="b"/>
              <a:pathLst>
                <a:path w="7501" h="7377" extrusionOk="0">
                  <a:moveTo>
                    <a:pt x="2655" y="3118"/>
                  </a:moveTo>
                  <a:lnTo>
                    <a:pt x="2655" y="6790"/>
                  </a:lnTo>
                  <a:lnTo>
                    <a:pt x="1482" y="6790"/>
                  </a:lnTo>
                  <a:lnTo>
                    <a:pt x="1482" y="3118"/>
                  </a:lnTo>
                  <a:close/>
                  <a:moveTo>
                    <a:pt x="4322" y="556"/>
                  </a:moveTo>
                  <a:lnTo>
                    <a:pt x="4322" y="6790"/>
                  </a:lnTo>
                  <a:lnTo>
                    <a:pt x="3210" y="6790"/>
                  </a:lnTo>
                  <a:lnTo>
                    <a:pt x="3210" y="556"/>
                  </a:lnTo>
                  <a:close/>
                  <a:moveTo>
                    <a:pt x="6019" y="5648"/>
                  </a:moveTo>
                  <a:lnTo>
                    <a:pt x="6019" y="6790"/>
                  </a:lnTo>
                  <a:lnTo>
                    <a:pt x="4877" y="6790"/>
                  </a:lnTo>
                  <a:lnTo>
                    <a:pt x="4877" y="5648"/>
                  </a:lnTo>
                  <a:close/>
                  <a:moveTo>
                    <a:pt x="2902" y="1"/>
                  </a:moveTo>
                  <a:cubicBezTo>
                    <a:pt x="2748" y="1"/>
                    <a:pt x="2624" y="124"/>
                    <a:pt x="2624" y="278"/>
                  </a:cubicBezTo>
                  <a:lnTo>
                    <a:pt x="2624" y="2531"/>
                  </a:lnTo>
                  <a:lnTo>
                    <a:pt x="1204" y="2531"/>
                  </a:lnTo>
                  <a:cubicBezTo>
                    <a:pt x="1019" y="2531"/>
                    <a:pt x="896" y="2655"/>
                    <a:pt x="896" y="2809"/>
                  </a:cubicBezTo>
                  <a:lnTo>
                    <a:pt x="896" y="6790"/>
                  </a:lnTo>
                  <a:lnTo>
                    <a:pt x="340" y="6790"/>
                  </a:lnTo>
                  <a:cubicBezTo>
                    <a:pt x="1" y="6821"/>
                    <a:pt x="1" y="7315"/>
                    <a:pt x="340" y="7377"/>
                  </a:cubicBezTo>
                  <a:lnTo>
                    <a:pt x="7161" y="7377"/>
                  </a:lnTo>
                  <a:cubicBezTo>
                    <a:pt x="7500" y="7315"/>
                    <a:pt x="7500" y="6821"/>
                    <a:pt x="7161" y="6790"/>
                  </a:cubicBezTo>
                  <a:lnTo>
                    <a:pt x="6574" y="6790"/>
                  </a:lnTo>
                  <a:lnTo>
                    <a:pt x="6574" y="5371"/>
                  </a:lnTo>
                  <a:cubicBezTo>
                    <a:pt x="6574" y="5216"/>
                    <a:pt x="6451" y="5093"/>
                    <a:pt x="6297" y="5093"/>
                  </a:cubicBezTo>
                  <a:lnTo>
                    <a:pt x="4877" y="5093"/>
                  </a:lnTo>
                  <a:lnTo>
                    <a:pt x="4877" y="278"/>
                  </a:lnTo>
                  <a:cubicBezTo>
                    <a:pt x="4877" y="124"/>
                    <a:pt x="4754" y="1"/>
                    <a:pt x="4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6" name="Google Shape;13766;p26"/>
            <p:cNvSpPr/>
            <p:nvPr/>
          </p:nvSpPr>
          <p:spPr>
            <a:xfrm>
              <a:off x="1212650" y="4282675"/>
              <a:ext cx="84900" cy="13925"/>
            </a:xfrm>
            <a:custGeom>
              <a:avLst/>
              <a:gdLst/>
              <a:ahLst/>
              <a:cxnLst/>
              <a:rect l="l" t="t" r="r" b="b"/>
              <a:pathLst>
                <a:path w="3396" h="557" extrusionOk="0">
                  <a:moveTo>
                    <a:pt x="340" y="1"/>
                  </a:moveTo>
                  <a:cubicBezTo>
                    <a:pt x="1" y="32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2"/>
                    <a:pt x="30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7" name="Google Shape;13767;p26"/>
            <p:cNvSpPr/>
            <p:nvPr/>
          </p:nvSpPr>
          <p:spPr>
            <a:xfrm>
              <a:off x="1212650" y="4325125"/>
              <a:ext cx="84900" cy="13900"/>
            </a:xfrm>
            <a:custGeom>
              <a:avLst/>
              <a:gdLst/>
              <a:ahLst/>
              <a:cxnLst/>
              <a:rect l="l" t="t" r="r" b="b"/>
              <a:pathLst>
                <a:path w="3396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3056" y="556"/>
                  </a:lnTo>
                  <a:cubicBezTo>
                    <a:pt x="3395" y="525"/>
                    <a:pt x="3395" y="31"/>
                    <a:pt x="30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8" name="Google Shape;13768;p26"/>
            <p:cNvSpPr/>
            <p:nvPr/>
          </p:nvSpPr>
          <p:spPr>
            <a:xfrm>
              <a:off x="1211875" y="4367550"/>
              <a:ext cx="87225" cy="13900"/>
            </a:xfrm>
            <a:custGeom>
              <a:avLst/>
              <a:gdLst/>
              <a:ahLst/>
              <a:cxnLst/>
              <a:rect l="l" t="t" r="r" b="b"/>
              <a:pathLst>
                <a:path w="3489" h="556" extrusionOk="0">
                  <a:moveTo>
                    <a:pt x="371" y="0"/>
                  </a:moveTo>
                  <a:cubicBezTo>
                    <a:pt x="1" y="0"/>
                    <a:pt x="1" y="556"/>
                    <a:pt x="371" y="556"/>
                  </a:cubicBezTo>
                  <a:lnTo>
                    <a:pt x="3087" y="556"/>
                  </a:lnTo>
                  <a:cubicBezTo>
                    <a:pt x="3488" y="556"/>
                    <a:pt x="3488" y="0"/>
                    <a:pt x="3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69" name="Google Shape;13769;p26"/>
            <p:cNvSpPr/>
            <p:nvPr/>
          </p:nvSpPr>
          <p:spPr>
            <a:xfrm>
              <a:off x="1147850" y="449485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37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0" name="Google Shape;13770;p26"/>
            <p:cNvSpPr/>
            <p:nvPr/>
          </p:nvSpPr>
          <p:spPr>
            <a:xfrm>
              <a:off x="975800" y="4197050"/>
              <a:ext cx="363400" cy="312600"/>
            </a:xfrm>
            <a:custGeom>
              <a:avLst/>
              <a:gdLst/>
              <a:ahLst/>
              <a:cxnLst/>
              <a:rect l="l" t="t" r="r" b="b"/>
              <a:pathLst>
                <a:path w="14536" h="12504" extrusionOk="0">
                  <a:moveTo>
                    <a:pt x="10400" y="586"/>
                  </a:moveTo>
                  <a:lnTo>
                    <a:pt x="10400" y="1697"/>
                  </a:lnTo>
                  <a:lnTo>
                    <a:pt x="556" y="1697"/>
                  </a:lnTo>
                  <a:lnTo>
                    <a:pt x="556" y="864"/>
                  </a:lnTo>
                  <a:cubicBezTo>
                    <a:pt x="556" y="710"/>
                    <a:pt x="679" y="586"/>
                    <a:pt x="864" y="586"/>
                  </a:cubicBezTo>
                  <a:close/>
                  <a:moveTo>
                    <a:pt x="13672" y="556"/>
                  </a:moveTo>
                  <a:cubicBezTo>
                    <a:pt x="13826" y="556"/>
                    <a:pt x="13980" y="679"/>
                    <a:pt x="13980" y="864"/>
                  </a:cubicBezTo>
                  <a:lnTo>
                    <a:pt x="13980" y="1697"/>
                  </a:lnTo>
                  <a:lnTo>
                    <a:pt x="10956" y="1697"/>
                  </a:lnTo>
                  <a:lnTo>
                    <a:pt x="10956" y="556"/>
                  </a:lnTo>
                  <a:close/>
                  <a:moveTo>
                    <a:pt x="864" y="0"/>
                  </a:moveTo>
                  <a:cubicBezTo>
                    <a:pt x="370" y="0"/>
                    <a:pt x="0" y="370"/>
                    <a:pt x="0" y="86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5987" y="12499"/>
                  </a:lnTo>
                  <a:cubicBezTo>
                    <a:pt x="6006" y="12502"/>
                    <a:pt x="6024" y="12503"/>
                    <a:pt x="6041" y="12503"/>
                  </a:cubicBezTo>
                  <a:cubicBezTo>
                    <a:pt x="6401" y="12503"/>
                    <a:pt x="6401" y="11940"/>
                    <a:pt x="6041" y="11940"/>
                  </a:cubicBezTo>
                  <a:cubicBezTo>
                    <a:pt x="6024" y="11940"/>
                    <a:pt x="6006" y="11941"/>
                    <a:pt x="5987" y="11944"/>
                  </a:cubicBezTo>
                  <a:lnTo>
                    <a:pt x="864" y="11944"/>
                  </a:lnTo>
                  <a:cubicBezTo>
                    <a:pt x="710" y="11944"/>
                    <a:pt x="556" y="11789"/>
                    <a:pt x="556" y="11635"/>
                  </a:cubicBezTo>
                  <a:lnTo>
                    <a:pt x="556" y="2284"/>
                  </a:lnTo>
                  <a:lnTo>
                    <a:pt x="13980" y="2284"/>
                  </a:lnTo>
                  <a:lnTo>
                    <a:pt x="13980" y="11635"/>
                  </a:lnTo>
                  <a:cubicBezTo>
                    <a:pt x="13980" y="11789"/>
                    <a:pt x="13826" y="11913"/>
                    <a:pt x="13672" y="11913"/>
                  </a:cubicBezTo>
                  <a:lnTo>
                    <a:pt x="8549" y="11913"/>
                  </a:lnTo>
                  <a:cubicBezTo>
                    <a:pt x="8209" y="11974"/>
                    <a:pt x="8209" y="12437"/>
                    <a:pt x="8549" y="12499"/>
                  </a:cubicBezTo>
                  <a:lnTo>
                    <a:pt x="13672" y="12499"/>
                  </a:lnTo>
                  <a:cubicBezTo>
                    <a:pt x="14166" y="12499"/>
                    <a:pt x="14536" y="12098"/>
                    <a:pt x="14536" y="11635"/>
                  </a:cubicBezTo>
                  <a:lnTo>
                    <a:pt x="14536" y="864"/>
                  </a:lnTo>
                  <a:cubicBezTo>
                    <a:pt x="14536" y="370"/>
                    <a:pt x="14166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1" name="Google Shape;13771;p26"/>
          <p:cNvGrpSpPr/>
          <p:nvPr/>
        </p:nvGrpSpPr>
        <p:grpSpPr>
          <a:xfrm>
            <a:off x="5501625" y="3454606"/>
            <a:ext cx="290125" cy="364000"/>
            <a:chOff x="5523275" y="3601800"/>
            <a:chExt cx="290125" cy="364000"/>
          </a:xfrm>
        </p:grpSpPr>
        <p:sp>
          <p:nvSpPr>
            <p:cNvPr id="13772" name="Google Shape;13772;p26"/>
            <p:cNvSpPr/>
            <p:nvPr/>
          </p:nvSpPr>
          <p:spPr>
            <a:xfrm>
              <a:off x="5670650" y="3951525"/>
              <a:ext cx="16225" cy="14275"/>
            </a:xfrm>
            <a:custGeom>
              <a:avLst/>
              <a:gdLst/>
              <a:ahLst/>
              <a:cxnLst/>
              <a:rect l="l" t="t" r="r" b="b"/>
              <a:pathLst>
                <a:path w="649" h="571" extrusionOk="0">
                  <a:moveTo>
                    <a:pt x="308" y="1"/>
                  </a:moveTo>
                  <a:cubicBezTo>
                    <a:pt x="288" y="1"/>
                    <a:pt x="268" y="3"/>
                    <a:pt x="247" y="7"/>
                  </a:cubicBezTo>
                  <a:cubicBezTo>
                    <a:pt x="93" y="69"/>
                    <a:pt x="0" y="223"/>
                    <a:pt x="62" y="377"/>
                  </a:cubicBezTo>
                  <a:cubicBezTo>
                    <a:pt x="88" y="506"/>
                    <a:pt x="199" y="570"/>
                    <a:pt x="325" y="570"/>
                  </a:cubicBezTo>
                  <a:cubicBezTo>
                    <a:pt x="350" y="570"/>
                    <a:pt x="376" y="568"/>
                    <a:pt x="402" y="562"/>
                  </a:cubicBezTo>
                  <a:cubicBezTo>
                    <a:pt x="556" y="501"/>
                    <a:pt x="649" y="346"/>
                    <a:pt x="587" y="192"/>
                  </a:cubicBezTo>
                  <a:cubicBezTo>
                    <a:pt x="560" y="85"/>
                    <a:pt x="440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3" name="Google Shape;13773;p26"/>
            <p:cNvSpPr/>
            <p:nvPr/>
          </p:nvSpPr>
          <p:spPr>
            <a:xfrm>
              <a:off x="5523275" y="3601800"/>
              <a:ext cx="290125" cy="360100"/>
            </a:xfrm>
            <a:custGeom>
              <a:avLst/>
              <a:gdLst/>
              <a:ahLst/>
              <a:cxnLst/>
              <a:rect l="l" t="t" r="r" b="b"/>
              <a:pathLst>
                <a:path w="11605" h="14404" extrusionOk="0">
                  <a:moveTo>
                    <a:pt x="7685" y="787"/>
                  </a:moveTo>
                  <a:lnTo>
                    <a:pt x="7685" y="3102"/>
                  </a:lnTo>
                  <a:lnTo>
                    <a:pt x="6266" y="4521"/>
                  </a:lnTo>
                  <a:lnTo>
                    <a:pt x="4815" y="3102"/>
                  </a:lnTo>
                  <a:lnTo>
                    <a:pt x="4815" y="787"/>
                  </a:lnTo>
                  <a:lnTo>
                    <a:pt x="5988" y="1343"/>
                  </a:lnTo>
                  <a:lnTo>
                    <a:pt x="5988" y="2022"/>
                  </a:lnTo>
                  <a:cubicBezTo>
                    <a:pt x="5957" y="2238"/>
                    <a:pt x="6104" y="2346"/>
                    <a:pt x="6254" y="2346"/>
                  </a:cubicBezTo>
                  <a:cubicBezTo>
                    <a:pt x="6405" y="2346"/>
                    <a:pt x="6559" y="2238"/>
                    <a:pt x="6544" y="2022"/>
                  </a:cubicBezTo>
                  <a:lnTo>
                    <a:pt x="6544" y="1343"/>
                  </a:lnTo>
                  <a:lnTo>
                    <a:pt x="7685" y="787"/>
                  </a:lnTo>
                  <a:close/>
                  <a:moveTo>
                    <a:pt x="5957" y="7793"/>
                  </a:moveTo>
                  <a:lnTo>
                    <a:pt x="5957" y="9182"/>
                  </a:lnTo>
                  <a:cubicBezTo>
                    <a:pt x="5957" y="9336"/>
                    <a:pt x="6081" y="9459"/>
                    <a:pt x="6235" y="9459"/>
                  </a:cubicBezTo>
                  <a:cubicBezTo>
                    <a:pt x="6389" y="9459"/>
                    <a:pt x="6513" y="9336"/>
                    <a:pt x="6513" y="9182"/>
                  </a:cubicBezTo>
                  <a:lnTo>
                    <a:pt x="6513" y="7793"/>
                  </a:lnTo>
                  <a:lnTo>
                    <a:pt x="6513" y="7793"/>
                  </a:lnTo>
                  <a:cubicBezTo>
                    <a:pt x="8210" y="8132"/>
                    <a:pt x="7932" y="10601"/>
                    <a:pt x="6235" y="10601"/>
                  </a:cubicBezTo>
                  <a:cubicBezTo>
                    <a:pt x="4538" y="10601"/>
                    <a:pt x="4260" y="8132"/>
                    <a:pt x="5957" y="7793"/>
                  </a:cubicBezTo>
                  <a:close/>
                  <a:moveTo>
                    <a:pt x="6513" y="6064"/>
                  </a:moveTo>
                  <a:cubicBezTo>
                    <a:pt x="8118" y="6219"/>
                    <a:pt x="9352" y="7546"/>
                    <a:pt x="9352" y="9182"/>
                  </a:cubicBezTo>
                  <a:cubicBezTo>
                    <a:pt x="9352" y="11049"/>
                    <a:pt x="7835" y="12303"/>
                    <a:pt x="6235" y="12303"/>
                  </a:cubicBezTo>
                  <a:cubicBezTo>
                    <a:pt x="5508" y="12303"/>
                    <a:pt x="4763" y="12044"/>
                    <a:pt x="4136" y="11465"/>
                  </a:cubicBezTo>
                  <a:cubicBezTo>
                    <a:pt x="2130" y="9644"/>
                    <a:pt x="3241" y="6311"/>
                    <a:pt x="5957" y="6064"/>
                  </a:cubicBezTo>
                  <a:lnTo>
                    <a:pt x="5957" y="7206"/>
                  </a:lnTo>
                  <a:cubicBezTo>
                    <a:pt x="3488" y="7577"/>
                    <a:pt x="3766" y="11157"/>
                    <a:pt x="6235" y="11157"/>
                  </a:cubicBezTo>
                  <a:cubicBezTo>
                    <a:pt x="8704" y="11157"/>
                    <a:pt x="8982" y="7577"/>
                    <a:pt x="6513" y="7206"/>
                  </a:cubicBezTo>
                  <a:lnTo>
                    <a:pt x="6513" y="6064"/>
                  </a:lnTo>
                  <a:close/>
                  <a:moveTo>
                    <a:pt x="4511" y="0"/>
                  </a:moveTo>
                  <a:cubicBezTo>
                    <a:pt x="4460" y="0"/>
                    <a:pt x="4414" y="16"/>
                    <a:pt x="4383" y="46"/>
                  </a:cubicBezTo>
                  <a:cubicBezTo>
                    <a:pt x="4291" y="108"/>
                    <a:pt x="4229" y="201"/>
                    <a:pt x="4229" y="293"/>
                  </a:cubicBezTo>
                  <a:lnTo>
                    <a:pt x="4229" y="3194"/>
                  </a:lnTo>
                  <a:cubicBezTo>
                    <a:pt x="4229" y="3256"/>
                    <a:pt x="4260" y="3318"/>
                    <a:pt x="4321" y="3380"/>
                  </a:cubicBezTo>
                  <a:lnTo>
                    <a:pt x="4846" y="3935"/>
                  </a:lnTo>
                  <a:cubicBezTo>
                    <a:pt x="2501" y="4552"/>
                    <a:pt x="834" y="6682"/>
                    <a:pt x="834" y="9151"/>
                  </a:cubicBezTo>
                  <a:lnTo>
                    <a:pt x="834" y="9182"/>
                  </a:lnTo>
                  <a:cubicBezTo>
                    <a:pt x="834" y="11620"/>
                    <a:pt x="2501" y="13780"/>
                    <a:pt x="4877" y="14397"/>
                  </a:cubicBezTo>
                  <a:cubicBezTo>
                    <a:pt x="4897" y="14401"/>
                    <a:pt x="4917" y="14403"/>
                    <a:pt x="4937" y="14403"/>
                  </a:cubicBezTo>
                  <a:cubicBezTo>
                    <a:pt x="5069" y="14403"/>
                    <a:pt x="5190" y="14316"/>
                    <a:pt x="5216" y="14181"/>
                  </a:cubicBezTo>
                  <a:cubicBezTo>
                    <a:pt x="5278" y="14027"/>
                    <a:pt x="5186" y="13873"/>
                    <a:pt x="5031" y="13842"/>
                  </a:cubicBezTo>
                  <a:cubicBezTo>
                    <a:pt x="1" y="12576"/>
                    <a:pt x="248" y="5386"/>
                    <a:pt x="5340" y="4429"/>
                  </a:cubicBezTo>
                  <a:lnTo>
                    <a:pt x="5926" y="5046"/>
                  </a:lnTo>
                  <a:lnTo>
                    <a:pt x="5926" y="5509"/>
                  </a:lnTo>
                  <a:cubicBezTo>
                    <a:pt x="3951" y="5632"/>
                    <a:pt x="2470" y="7330"/>
                    <a:pt x="2532" y="9305"/>
                  </a:cubicBezTo>
                  <a:cubicBezTo>
                    <a:pt x="2624" y="11280"/>
                    <a:pt x="4229" y="12854"/>
                    <a:pt x="6235" y="12854"/>
                  </a:cubicBezTo>
                  <a:cubicBezTo>
                    <a:pt x="8210" y="12854"/>
                    <a:pt x="9815" y="11280"/>
                    <a:pt x="9907" y="9305"/>
                  </a:cubicBezTo>
                  <a:cubicBezTo>
                    <a:pt x="9969" y="7330"/>
                    <a:pt x="8488" y="5632"/>
                    <a:pt x="6513" y="5509"/>
                  </a:cubicBezTo>
                  <a:lnTo>
                    <a:pt x="6513" y="5046"/>
                  </a:lnTo>
                  <a:lnTo>
                    <a:pt x="7099" y="4429"/>
                  </a:lnTo>
                  <a:cubicBezTo>
                    <a:pt x="9321" y="4830"/>
                    <a:pt x="10988" y="6743"/>
                    <a:pt x="11049" y="8996"/>
                  </a:cubicBezTo>
                  <a:cubicBezTo>
                    <a:pt x="11111" y="11280"/>
                    <a:pt x="9599" y="13286"/>
                    <a:pt x="7408" y="13842"/>
                  </a:cubicBezTo>
                  <a:cubicBezTo>
                    <a:pt x="7253" y="13873"/>
                    <a:pt x="7161" y="14027"/>
                    <a:pt x="7223" y="14181"/>
                  </a:cubicBezTo>
                  <a:cubicBezTo>
                    <a:pt x="7249" y="14316"/>
                    <a:pt x="7370" y="14403"/>
                    <a:pt x="7502" y="14403"/>
                  </a:cubicBezTo>
                  <a:cubicBezTo>
                    <a:pt x="7522" y="14403"/>
                    <a:pt x="7542" y="14401"/>
                    <a:pt x="7562" y="14397"/>
                  </a:cubicBezTo>
                  <a:cubicBezTo>
                    <a:pt x="9938" y="13780"/>
                    <a:pt x="11574" y="11620"/>
                    <a:pt x="11605" y="9182"/>
                  </a:cubicBezTo>
                  <a:cubicBezTo>
                    <a:pt x="11605" y="6743"/>
                    <a:pt x="9938" y="4583"/>
                    <a:pt x="7593" y="3966"/>
                  </a:cubicBezTo>
                  <a:lnTo>
                    <a:pt x="8118" y="3410"/>
                  </a:lnTo>
                  <a:cubicBezTo>
                    <a:pt x="8179" y="3349"/>
                    <a:pt x="8210" y="3287"/>
                    <a:pt x="8210" y="3225"/>
                  </a:cubicBezTo>
                  <a:lnTo>
                    <a:pt x="8210" y="324"/>
                  </a:lnTo>
                  <a:cubicBezTo>
                    <a:pt x="8210" y="161"/>
                    <a:pt x="8087" y="33"/>
                    <a:pt x="7947" y="33"/>
                  </a:cubicBezTo>
                  <a:cubicBezTo>
                    <a:pt x="7902" y="33"/>
                    <a:pt x="7854" y="47"/>
                    <a:pt x="7809" y="77"/>
                  </a:cubicBezTo>
                  <a:lnTo>
                    <a:pt x="6513" y="695"/>
                  </a:lnTo>
                  <a:lnTo>
                    <a:pt x="6513" y="324"/>
                  </a:lnTo>
                  <a:cubicBezTo>
                    <a:pt x="6528" y="108"/>
                    <a:pt x="6374" y="0"/>
                    <a:pt x="6220" y="0"/>
                  </a:cubicBezTo>
                  <a:cubicBezTo>
                    <a:pt x="6065" y="0"/>
                    <a:pt x="5911" y="108"/>
                    <a:pt x="5926" y="324"/>
                  </a:cubicBezTo>
                  <a:lnTo>
                    <a:pt x="5926" y="695"/>
                  </a:lnTo>
                  <a:lnTo>
                    <a:pt x="4661" y="46"/>
                  </a:lnTo>
                  <a:cubicBezTo>
                    <a:pt x="4615" y="16"/>
                    <a:pt x="4561" y="0"/>
                    <a:pt x="45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74" name="Google Shape;13774;p26"/>
          <p:cNvGrpSpPr/>
          <p:nvPr/>
        </p:nvGrpSpPr>
        <p:grpSpPr>
          <a:xfrm>
            <a:off x="6957013" y="3480344"/>
            <a:ext cx="363425" cy="312525"/>
            <a:chOff x="7724500" y="1950300"/>
            <a:chExt cx="363425" cy="312525"/>
          </a:xfrm>
        </p:grpSpPr>
        <p:sp>
          <p:nvSpPr>
            <p:cNvPr id="13775" name="Google Shape;13775;p26"/>
            <p:cNvSpPr/>
            <p:nvPr/>
          </p:nvSpPr>
          <p:spPr>
            <a:xfrm>
              <a:off x="7766950" y="2035950"/>
              <a:ext cx="278550" cy="77950"/>
            </a:xfrm>
            <a:custGeom>
              <a:avLst/>
              <a:gdLst/>
              <a:ahLst/>
              <a:cxnLst/>
              <a:rect l="l" t="t" r="r" b="b"/>
              <a:pathLst>
                <a:path w="11142" h="3118" extrusionOk="0">
                  <a:moveTo>
                    <a:pt x="10555" y="586"/>
                  </a:moveTo>
                  <a:lnTo>
                    <a:pt x="10555" y="2531"/>
                  </a:lnTo>
                  <a:lnTo>
                    <a:pt x="587" y="2531"/>
                  </a:lnTo>
                  <a:lnTo>
                    <a:pt x="587" y="586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2809"/>
                  </a:lnTo>
                  <a:cubicBezTo>
                    <a:pt x="0" y="2963"/>
                    <a:pt x="124" y="3117"/>
                    <a:pt x="278" y="3117"/>
                  </a:cubicBezTo>
                  <a:lnTo>
                    <a:pt x="10864" y="3117"/>
                  </a:lnTo>
                  <a:cubicBezTo>
                    <a:pt x="11018" y="3117"/>
                    <a:pt x="11141" y="2963"/>
                    <a:pt x="11141" y="2809"/>
                  </a:cubicBezTo>
                  <a:lnTo>
                    <a:pt x="11141" y="278"/>
                  </a:lnTo>
                  <a:cubicBezTo>
                    <a:pt x="11141" y="124"/>
                    <a:pt x="10987" y="0"/>
                    <a:pt x="108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6" name="Google Shape;13776;p26"/>
            <p:cNvSpPr/>
            <p:nvPr/>
          </p:nvSpPr>
          <p:spPr>
            <a:xfrm>
              <a:off x="7766950" y="2141650"/>
              <a:ext cx="125000" cy="78725"/>
            </a:xfrm>
            <a:custGeom>
              <a:avLst/>
              <a:gdLst/>
              <a:ahLst/>
              <a:cxnLst/>
              <a:rect l="l" t="t" r="r" b="b"/>
              <a:pathLst>
                <a:path w="5000" h="3149" extrusionOk="0">
                  <a:moveTo>
                    <a:pt x="4444" y="587"/>
                  </a:moveTo>
                  <a:lnTo>
                    <a:pt x="4444" y="2562"/>
                  </a:lnTo>
                  <a:lnTo>
                    <a:pt x="587" y="2562"/>
                  </a:lnTo>
                  <a:lnTo>
                    <a:pt x="587" y="587"/>
                  </a:lnTo>
                  <a:close/>
                  <a:moveTo>
                    <a:pt x="278" y="0"/>
                  </a:moveTo>
                  <a:cubicBezTo>
                    <a:pt x="124" y="0"/>
                    <a:pt x="0" y="154"/>
                    <a:pt x="0" y="309"/>
                  </a:cubicBezTo>
                  <a:lnTo>
                    <a:pt x="0" y="2839"/>
                  </a:lnTo>
                  <a:cubicBezTo>
                    <a:pt x="0" y="2994"/>
                    <a:pt x="124" y="3148"/>
                    <a:pt x="278" y="3148"/>
                  </a:cubicBezTo>
                  <a:lnTo>
                    <a:pt x="4722" y="3148"/>
                  </a:lnTo>
                  <a:cubicBezTo>
                    <a:pt x="4876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6" y="0"/>
                    <a:pt x="47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7" name="Google Shape;13777;p26"/>
            <p:cNvSpPr/>
            <p:nvPr/>
          </p:nvSpPr>
          <p:spPr>
            <a:xfrm>
              <a:off x="7920475" y="2141650"/>
              <a:ext cx="125025" cy="78725"/>
            </a:xfrm>
            <a:custGeom>
              <a:avLst/>
              <a:gdLst/>
              <a:ahLst/>
              <a:cxnLst/>
              <a:rect l="l" t="t" r="r" b="b"/>
              <a:pathLst>
                <a:path w="5001" h="3149" extrusionOk="0">
                  <a:moveTo>
                    <a:pt x="4414" y="587"/>
                  </a:moveTo>
                  <a:lnTo>
                    <a:pt x="4414" y="2562"/>
                  </a:lnTo>
                  <a:lnTo>
                    <a:pt x="556" y="2562"/>
                  </a:lnTo>
                  <a:lnTo>
                    <a:pt x="556" y="587"/>
                  </a:lnTo>
                  <a:close/>
                  <a:moveTo>
                    <a:pt x="278" y="0"/>
                  </a:moveTo>
                  <a:cubicBezTo>
                    <a:pt x="124" y="0"/>
                    <a:pt x="1" y="154"/>
                    <a:pt x="1" y="309"/>
                  </a:cubicBezTo>
                  <a:lnTo>
                    <a:pt x="1" y="2839"/>
                  </a:lnTo>
                  <a:cubicBezTo>
                    <a:pt x="1" y="2994"/>
                    <a:pt x="124" y="3148"/>
                    <a:pt x="278" y="3148"/>
                  </a:cubicBezTo>
                  <a:lnTo>
                    <a:pt x="4723" y="3148"/>
                  </a:lnTo>
                  <a:cubicBezTo>
                    <a:pt x="4877" y="3148"/>
                    <a:pt x="5000" y="2994"/>
                    <a:pt x="5000" y="2839"/>
                  </a:cubicBezTo>
                  <a:lnTo>
                    <a:pt x="5000" y="309"/>
                  </a:lnTo>
                  <a:cubicBezTo>
                    <a:pt x="5000" y="154"/>
                    <a:pt x="4877" y="0"/>
                    <a:pt x="47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8" name="Google Shape;13778;p26"/>
            <p:cNvSpPr/>
            <p:nvPr/>
          </p:nvSpPr>
          <p:spPr>
            <a:xfrm>
              <a:off x="7896550" y="2248700"/>
              <a:ext cx="19325" cy="14100"/>
            </a:xfrm>
            <a:custGeom>
              <a:avLst/>
              <a:gdLst/>
              <a:ahLst/>
              <a:cxnLst/>
              <a:rect l="l" t="t" r="r" b="b"/>
              <a:pathLst>
                <a:path w="773" h="564" extrusionOk="0">
                  <a:moveTo>
                    <a:pt x="387" y="0"/>
                  </a:moveTo>
                  <a:cubicBezTo>
                    <a:pt x="317" y="0"/>
                    <a:pt x="248" y="23"/>
                    <a:pt x="186" y="70"/>
                  </a:cubicBezTo>
                  <a:cubicBezTo>
                    <a:pt x="1" y="255"/>
                    <a:pt x="124" y="563"/>
                    <a:pt x="402" y="563"/>
                  </a:cubicBezTo>
                  <a:cubicBezTo>
                    <a:pt x="649" y="563"/>
                    <a:pt x="772" y="255"/>
                    <a:pt x="587" y="70"/>
                  </a:cubicBezTo>
                  <a:cubicBezTo>
                    <a:pt x="526" y="23"/>
                    <a:pt x="456" y="0"/>
                    <a:pt x="3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79" name="Google Shape;13779;p26"/>
            <p:cNvSpPr/>
            <p:nvPr/>
          </p:nvSpPr>
          <p:spPr>
            <a:xfrm>
              <a:off x="7724500" y="1950300"/>
              <a:ext cx="363425" cy="312525"/>
            </a:xfrm>
            <a:custGeom>
              <a:avLst/>
              <a:gdLst/>
              <a:ahLst/>
              <a:cxnLst/>
              <a:rect l="l" t="t" r="r" b="b"/>
              <a:pathLst>
                <a:path w="14537" h="12501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80" y="556"/>
                    <a:pt x="865" y="556"/>
                  </a:cubicBezTo>
                  <a:close/>
                  <a:moveTo>
                    <a:pt x="13673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7" y="1698"/>
                  </a:lnTo>
                  <a:lnTo>
                    <a:pt x="10957" y="587"/>
                  </a:lnTo>
                  <a:close/>
                  <a:moveTo>
                    <a:pt x="865" y="0"/>
                  </a:moveTo>
                  <a:cubicBezTo>
                    <a:pt x="402" y="0"/>
                    <a:pt x="1" y="371"/>
                    <a:pt x="1" y="865"/>
                  </a:cubicBezTo>
                  <a:lnTo>
                    <a:pt x="1" y="11666"/>
                  </a:lnTo>
                  <a:cubicBezTo>
                    <a:pt x="32" y="12129"/>
                    <a:pt x="402" y="12499"/>
                    <a:pt x="865" y="12499"/>
                  </a:cubicBezTo>
                  <a:lnTo>
                    <a:pt x="5988" y="12499"/>
                  </a:lnTo>
                  <a:cubicBezTo>
                    <a:pt x="5998" y="12500"/>
                    <a:pt x="6008" y="12501"/>
                    <a:pt x="6017" y="12501"/>
                  </a:cubicBezTo>
                  <a:cubicBezTo>
                    <a:pt x="6410" y="12501"/>
                    <a:pt x="6410" y="11912"/>
                    <a:pt x="6017" y="11912"/>
                  </a:cubicBezTo>
                  <a:cubicBezTo>
                    <a:pt x="6008" y="11912"/>
                    <a:pt x="5998" y="11912"/>
                    <a:pt x="5988" y="11913"/>
                  </a:cubicBezTo>
                  <a:lnTo>
                    <a:pt x="865" y="11913"/>
                  </a:lnTo>
                  <a:cubicBezTo>
                    <a:pt x="711" y="11913"/>
                    <a:pt x="587" y="11790"/>
                    <a:pt x="587" y="11635"/>
                  </a:cubicBezTo>
                  <a:lnTo>
                    <a:pt x="587" y="2284"/>
                  </a:lnTo>
                  <a:lnTo>
                    <a:pt x="13981" y="2284"/>
                  </a:lnTo>
                  <a:lnTo>
                    <a:pt x="13981" y="11635"/>
                  </a:lnTo>
                  <a:cubicBezTo>
                    <a:pt x="13981" y="11790"/>
                    <a:pt x="13858" y="11913"/>
                    <a:pt x="13703" y="11913"/>
                  </a:cubicBezTo>
                  <a:lnTo>
                    <a:pt x="8549" y="11913"/>
                  </a:lnTo>
                  <a:cubicBezTo>
                    <a:pt x="8539" y="11912"/>
                    <a:pt x="8530" y="11912"/>
                    <a:pt x="8520" y="11912"/>
                  </a:cubicBezTo>
                  <a:cubicBezTo>
                    <a:pt x="8127" y="11912"/>
                    <a:pt x="8127" y="12501"/>
                    <a:pt x="8520" y="12501"/>
                  </a:cubicBezTo>
                  <a:cubicBezTo>
                    <a:pt x="8530" y="12501"/>
                    <a:pt x="8539" y="12500"/>
                    <a:pt x="8549" y="12499"/>
                  </a:cubicBezTo>
                  <a:lnTo>
                    <a:pt x="13673" y="12499"/>
                  </a:lnTo>
                  <a:cubicBezTo>
                    <a:pt x="14166" y="12499"/>
                    <a:pt x="14537" y="12098"/>
                    <a:pt x="14537" y="11635"/>
                  </a:cubicBezTo>
                  <a:lnTo>
                    <a:pt x="14537" y="865"/>
                  </a:lnTo>
                  <a:cubicBezTo>
                    <a:pt x="14537" y="371"/>
                    <a:pt x="14166" y="0"/>
                    <a:pt x="136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0" name="Google Shape;13780;p26"/>
          <p:cNvGrpSpPr/>
          <p:nvPr/>
        </p:nvGrpSpPr>
        <p:grpSpPr>
          <a:xfrm>
            <a:off x="4771075" y="3454069"/>
            <a:ext cx="324075" cy="365075"/>
            <a:chOff x="4775650" y="3601675"/>
            <a:chExt cx="324075" cy="365075"/>
          </a:xfrm>
        </p:grpSpPr>
        <p:sp>
          <p:nvSpPr>
            <p:cNvPr id="13781" name="Google Shape;13781;p26"/>
            <p:cNvSpPr/>
            <p:nvPr/>
          </p:nvSpPr>
          <p:spPr>
            <a:xfrm>
              <a:off x="4900125" y="3687825"/>
              <a:ext cx="66900" cy="56975"/>
            </a:xfrm>
            <a:custGeom>
              <a:avLst/>
              <a:gdLst/>
              <a:ahLst/>
              <a:cxnLst/>
              <a:rect l="l" t="t" r="r" b="b"/>
              <a:pathLst>
                <a:path w="2676" h="2279" extrusionOk="0">
                  <a:moveTo>
                    <a:pt x="1132" y="556"/>
                  </a:moveTo>
                  <a:cubicBezTo>
                    <a:pt x="1472" y="556"/>
                    <a:pt x="1719" y="803"/>
                    <a:pt x="1719" y="1142"/>
                  </a:cubicBezTo>
                  <a:cubicBezTo>
                    <a:pt x="1719" y="1478"/>
                    <a:pt x="1432" y="1700"/>
                    <a:pt x="1133" y="1700"/>
                  </a:cubicBezTo>
                  <a:cubicBezTo>
                    <a:pt x="992" y="1700"/>
                    <a:pt x="849" y="1652"/>
                    <a:pt x="731" y="1543"/>
                  </a:cubicBezTo>
                  <a:cubicBezTo>
                    <a:pt x="392" y="1173"/>
                    <a:pt x="639" y="556"/>
                    <a:pt x="1132" y="556"/>
                  </a:cubicBezTo>
                  <a:close/>
                  <a:moveTo>
                    <a:pt x="1132" y="0"/>
                  </a:moveTo>
                  <a:cubicBezTo>
                    <a:pt x="515" y="0"/>
                    <a:pt x="21" y="494"/>
                    <a:pt x="21" y="1142"/>
                  </a:cubicBezTo>
                  <a:cubicBezTo>
                    <a:pt x="0" y="1830"/>
                    <a:pt x="557" y="2279"/>
                    <a:pt x="1139" y="2279"/>
                  </a:cubicBezTo>
                  <a:cubicBezTo>
                    <a:pt x="1419" y="2279"/>
                    <a:pt x="1704" y="2175"/>
                    <a:pt x="1935" y="1945"/>
                  </a:cubicBezTo>
                  <a:cubicBezTo>
                    <a:pt x="2675" y="1235"/>
                    <a:pt x="2151" y="0"/>
                    <a:pt x="113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2" name="Google Shape;13782;p26"/>
            <p:cNvSpPr/>
            <p:nvPr/>
          </p:nvSpPr>
          <p:spPr>
            <a:xfrm>
              <a:off x="4835075" y="3645375"/>
              <a:ext cx="216825" cy="184525"/>
            </a:xfrm>
            <a:custGeom>
              <a:avLst/>
              <a:gdLst/>
              <a:ahLst/>
              <a:cxnLst/>
              <a:rect l="l" t="t" r="r" b="b"/>
              <a:pathLst>
                <a:path w="8673" h="7381" extrusionOk="0">
                  <a:moveTo>
                    <a:pt x="3764" y="570"/>
                  </a:moveTo>
                  <a:cubicBezTo>
                    <a:pt x="5404" y="570"/>
                    <a:pt x="6882" y="1872"/>
                    <a:pt x="6882" y="3673"/>
                  </a:cubicBezTo>
                  <a:cubicBezTo>
                    <a:pt x="6882" y="4630"/>
                    <a:pt x="6450" y="5494"/>
                    <a:pt x="5740" y="6081"/>
                  </a:cubicBezTo>
                  <a:cubicBezTo>
                    <a:pt x="5632" y="4862"/>
                    <a:pt x="4683" y="4252"/>
                    <a:pt x="3738" y="4252"/>
                  </a:cubicBezTo>
                  <a:cubicBezTo>
                    <a:pt x="2793" y="4252"/>
                    <a:pt x="1852" y="4862"/>
                    <a:pt x="1759" y="6081"/>
                  </a:cubicBezTo>
                  <a:cubicBezTo>
                    <a:pt x="0" y="4630"/>
                    <a:pt x="370" y="1853"/>
                    <a:pt x="2438" y="865"/>
                  </a:cubicBezTo>
                  <a:cubicBezTo>
                    <a:pt x="2875" y="663"/>
                    <a:pt x="3325" y="570"/>
                    <a:pt x="3764" y="570"/>
                  </a:cubicBezTo>
                  <a:close/>
                  <a:moveTo>
                    <a:pt x="3734" y="4823"/>
                  </a:moveTo>
                  <a:cubicBezTo>
                    <a:pt x="4444" y="4823"/>
                    <a:pt x="5154" y="5294"/>
                    <a:pt x="5154" y="6235"/>
                  </a:cubicBezTo>
                  <a:lnTo>
                    <a:pt x="5154" y="6451"/>
                  </a:lnTo>
                  <a:cubicBezTo>
                    <a:pt x="4706" y="6682"/>
                    <a:pt x="4220" y="6798"/>
                    <a:pt x="3734" y="6798"/>
                  </a:cubicBezTo>
                  <a:cubicBezTo>
                    <a:pt x="3248" y="6798"/>
                    <a:pt x="2762" y="6682"/>
                    <a:pt x="2315" y="6451"/>
                  </a:cubicBezTo>
                  <a:lnTo>
                    <a:pt x="2315" y="6235"/>
                  </a:lnTo>
                  <a:cubicBezTo>
                    <a:pt x="2315" y="5294"/>
                    <a:pt x="3025" y="4823"/>
                    <a:pt x="3734" y="4823"/>
                  </a:cubicBezTo>
                  <a:close/>
                  <a:moveTo>
                    <a:pt x="3734" y="1"/>
                  </a:moveTo>
                  <a:cubicBezTo>
                    <a:pt x="1697" y="1"/>
                    <a:pt x="62" y="1637"/>
                    <a:pt x="62" y="3673"/>
                  </a:cubicBezTo>
                  <a:cubicBezTo>
                    <a:pt x="62" y="5908"/>
                    <a:pt x="1886" y="7380"/>
                    <a:pt x="3782" y="7380"/>
                  </a:cubicBezTo>
                  <a:cubicBezTo>
                    <a:pt x="4688" y="7380"/>
                    <a:pt x="5610" y="7045"/>
                    <a:pt x="6358" y="6297"/>
                  </a:cubicBezTo>
                  <a:cubicBezTo>
                    <a:pt x="8672" y="3951"/>
                    <a:pt x="7037" y="1"/>
                    <a:pt x="37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3" name="Google Shape;13783;p26"/>
            <p:cNvSpPr/>
            <p:nvPr/>
          </p:nvSpPr>
          <p:spPr>
            <a:xfrm>
              <a:off x="4775650" y="3601675"/>
              <a:ext cx="324075" cy="361750"/>
            </a:xfrm>
            <a:custGeom>
              <a:avLst/>
              <a:gdLst/>
              <a:ahLst/>
              <a:cxnLst/>
              <a:rect l="l" t="t" r="r" b="b"/>
              <a:pathLst>
                <a:path w="12963" h="14470" extrusionOk="0">
                  <a:moveTo>
                    <a:pt x="6087" y="572"/>
                  </a:moveTo>
                  <a:cubicBezTo>
                    <a:pt x="8595" y="572"/>
                    <a:pt x="10957" y="2556"/>
                    <a:pt x="10957" y="5421"/>
                  </a:cubicBezTo>
                  <a:cubicBezTo>
                    <a:pt x="10957" y="7643"/>
                    <a:pt x="9444" y="9557"/>
                    <a:pt x="7284" y="10112"/>
                  </a:cubicBezTo>
                  <a:cubicBezTo>
                    <a:pt x="7222" y="10112"/>
                    <a:pt x="7161" y="10174"/>
                    <a:pt x="7130" y="10236"/>
                  </a:cubicBezTo>
                  <a:lnTo>
                    <a:pt x="6358" y="11594"/>
                  </a:lnTo>
                  <a:lnTo>
                    <a:pt x="6111" y="11995"/>
                  </a:lnTo>
                  <a:lnTo>
                    <a:pt x="5124" y="10236"/>
                  </a:lnTo>
                  <a:cubicBezTo>
                    <a:pt x="5093" y="10143"/>
                    <a:pt x="5031" y="10112"/>
                    <a:pt x="4939" y="10082"/>
                  </a:cubicBezTo>
                  <a:cubicBezTo>
                    <a:pt x="1050" y="9094"/>
                    <a:pt x="1" y="4063"/>
                    <a:pt x="3149" y="1595"/>
                  </a:cubicBezTo>
                  <a:cubicBezTo>
                    <a:pt x="4057" y="889"/>
                    <a:pt x="5083" y="572"/>
                    <a:pt x="6087" y="572"/>
                  </a:cubicBezTo>
                  <a:close/>
                  <a:moveTo>
                    <a:pt x="6162" y="0"/>
                  </a:moveTo>
                  <a:cubicBezTo>
                    <a:pt x="3351" y="0"/>
                    <a:pt x="719" y="2210"/>
                    <a:pt x="741" y="5421"/>
                  </a:cubicBezTo>
                  <a:cubicBezTo>
                    <a:pt x="741" y="7859"/>
                    <a:pt x="2346" y="9989"/>
                    <a:pt x="4692" y="10637"/>
                  </a:cubicBezTo>
                  <a:lnTo>
                    <a:pt x="5185" y="11501"/>
                  </a:lnTo>
                  <a:cubicBezTo>
                    <a:pt x="4167" y="11594"/>
                    <a:pt x="2439" y="11995"/>
                    <a:pt x="2439" y="13013"/>
                  </a:cubicBezTo>
                  <a:cubicBezTo>
                    <a:pt x="2439" y="13908"/>
                    <a:pt x="3889" y="14340"/>
                    <a:pt x="4815" y="14464"/>
                  </a:cubicBezTo>
                  <a:cubicBezTo>
                    <a:pt x="4835" y="14468"/>
                    <a:pt x="4854" y="14470"/>
                    <a:pt x="4873" y="14470"/>
                  </a:cubicBezTo>
                  <a:cubicBezTo>
                    <a:pt x="5000" y="14470"/>
                    <a:pt x="5097" y="14382"/>
                    <a:pt x="5124" y="14248"/>
                  </a:cubicBezTo>
                  <a:cubicBezTo>
                    <a:pt x="5155" y="14094"/>
                    <a:pt x="5031" y="13939"/>
                    <a:pt x="4877" y="13908"/>
                  </a:cubicBezTo>
                  <a:cubicBezTo>
                    <a:pt x="3673" y="13723"/>
                    <a:pt x="2994" y="13322"/>
                    <a:pt x="2994" y="13013"/>
                  </a:cubicBezTo>
                  <a:cubicBezTo>
                    <a:pt x="2994" y="12705"/>
                    <a:pt x="3889" y="12149"/>
                    <a:pt x="5494" y="12026"/>
                  </a:cubicBezTo>
                  <a:lnTo>
                    <a:pt x="5864" y="12705"/>
                  </a:lnTo>
                  <a:cubicBezTo>
                    <a:pt x="5926" y="12797"/>
                    <a:pt x="6019" y="12859"/>
                    <a:pt x="6111" y="12859"/>
                  </a:cubicBezTo>
                  <a:cubicBezTo>
                    <a:pt x="6235" y="12859"/>
                    <a:pt x="6327" y="12797"/>
                    <a:pt x="6358" y="12705"/>
                  </a:cubicBezTo>
                  <a:lnTo>
                    <a:pt x="6759" y="12026"/>
                  </a:lnTo>
                  <a:cubicBezTo>
                    <a:pt x="8364" y="12149"/>
                    <a:pt x="9228" y="12674"/>
                    <a:pt x="9228" y="13013"/>
                  </a:cubicBezTo>
                  <a:cubicBezTo>
                    <a:pt x="9228" y="13353"/>
                    <a:pt x="8580" y="13723"/>
                    <a:pt x="7346" y="13908"/>
                  </a:cubicBezTo>
                  <a:cubicBezTo>
                    <a:pt x="7016" y="13968"/>
                    <a:pt x="7094" y="14465"/>
                    <a:pt x="7410" y="14465"/>
                  </a:cubicBezTo>
                  <a:cubicBezTo>
                    <a:pt x="7419" y="14465"/>
                    <a:pt x="7429" y="14465"/>
                    <a:pt x="7438" y="14464"/>
                  </a:cubicBezTo>
                  <a:cubicBezTo>
                    <a:pt x="8333" y="14340"/>
                    <a:pt x="9815" y="13908"/>
                    <a:pt x="9815" y="13013"/>
                  </a:cubicBezTo>
                  <a:cubicBezTo>
                    <a:pt x="9815" y="11995"/>
                    <a:pt x="8086" y="11594"/>
                    <a:pt x="7068" y="11501"/>
                  </a:cubicBezTo>
                  <a:lnTo>
                    <a:pt x="7562" y="10637"/>
                  </a:lnTo>
                  <a:cubicBezTo>
                    <a:pt x="11883" y="9433"/>
                    <a:pt x="12963" y="3817"/>
                    <a:pt x="9414" y="1101"/>
                  </a:cubicBezTo>
                  <a:cubicBezTo>
                    <a:pt x="8403" y="342"/>
                    <a:pt x="7268" y="0"/>
                    <a:pt x="61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4" name="Google Shape;13784;p26"/>
            <p:cNvSpPr/>
            <p:nvPr/>
          </p:nvSpPr>
          <p:spPr>
            <a:xfrm>
              <a:off x="49211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297" y="0"/>
                  </a:moveTo>
                  <a:cubicBezTo>
                    <a:pt x="162" y="0"/>
                    <a:pt x="31" y="85"/>
                    <a:pt x="16" y="255"/>
                  </a:cubicBezTo>
                  <a:cubicBezTo>
                    <a:pt x="0" y="471"/>
                    <a:pt x="154" y="579"/>
                    <a:pt x="309" y="579"/>
                  </a:cubicBezTo>
                  <a:cubicBezTo>
                    <a:pt x="463" y="579"/>
                    <a:pt x="617" y="471"/>
                    <a:pt x="602" y="255"/>
                  </a:cubicBezTo>
                  <a:cubicBezTo>
                    <a:pt x="571" y="85"/>
                    <a:pt x="432" y="0"/>
                    <a:pt x="2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85" name="Google Shape;13785;p26"/>
          <p:cNvGrpSpPr/>
          <p:nvPr/>
        </p:nvGrpSpPr>
        <p:grpSpPr>
          <a:xfrm>
            <a:off x="3990150" y="3480319"/>
            <a:ext cx="364175" cy="312575"/>
            <a:chOff x="6979200" y="1950250"/>
            <a:chExt cx="364175" cy="312575"/>
          </a:xfrm>
        </p:grpSpPr>
        <p:sp>
          <p:nvSpPr>
            <p:cNvPr id="13786" name="Google Shape;13786;p26"/>
            <p:cNvSpPr/>
            <p:nvPr/>
          </p:nvSpPr>
          <p:spPr>
            <a:xfrm>
              <a:off x="7249225" y="2205675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1"/>
                  </a:moveTo>
                  <a:cubicBezTo>
                    <a:pt x="124" y="1"/>
                    <a:pt x="1" y="278"/>
                    <a:pt x="186" y="464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7" name="Google Shape;13787;p26"/>
            <p:cNvSpPr/>
            <p:nvPr/>
          </p:nvSpPr>
          <p:spPr>
            <a:xfrm>
              <a:off x="7053475" y="2205625"/>
              <a:ext cx="16775" cy="13875"/>
            </a:xfrm>
            <a:custGeom>
              <a:avLst/>
              <a:gdLst/>
              <a:ahLst/>
              <a:cxnLst/>
              <a:rect l="l" t="t" r="r" b="b"/>
              <a:pathLst>
                <a:path w="671" h="555" extrusionOk="0">
                  <a:moveTo>
                    <a:pt x="355" y="1"/>
                  </a:moveTo>
                  <a:cubicBezTo>
                    <a:pt x="104" y="1"/>
                    <a:pt x="1" y="289"/>
                    <a:pt x="177" y="466"/>
                  </a:cubicBezTo>
                  <a:cubicBezTo>
                    <a:pt x="239" y="527"/>
                    <a:pt x="314" y="555"/>
                    <a:pt x="387" y="555"/>
                  </a:cubicBezTo>
                  <a:cubicBezTo>
                    <a:pt x="534" y="555"/>
                    <a:pt x="671" y="445"/>
                    <a:pt x="671" y="280"/>
                  </a:cubicBezTo>
                  <a:cubicBezTo>
                    <a:pt x="671" y="126"/>
                    <a:pt x="547" y="3"/>
                    <a:pt x="393" y="3"/>
                  </a:cubicBezTo>
                  <a:cubicBezTo>
                    <a:pt x="380" y="1"/>
                    <a:pt x="367" y="1"/>
                    <a:pt x="35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8" name="Google Shape;13788;p26"/>
            <p:cNvSpPr/>
            <p:nvPr/>
          </p:nvSpPr>
          <p:spPr>
            <a:xfrm>
              <a:off x="7034750" y="1992725"/>
              <a:ext cx="57100" cy="13925"/>
            </a:xfrm>
            <a:custGeom>
              <a:avLst/>
              <a:gdLst/>
              <a:ahLst/>
              <a:cxnLst/>
              <a:rect l="l" t="t" r="r" b="b"/>
              <a:pathLst>
                <a:path w="2284" h="557" extrusionOk="0">
                  <a:moveTo>
                    <a:pt x="309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309" y="556"/>
                  </a:cubicBezTo>
                  <a:lnTo>
                    <a:pt x="1975" y="556"/>
                  </a:lnTo>
                  <a:cubicBezTo>
                    <a:pt x="2130" y="556"/>
                    <a:pt x="2284" y="433"/>
                    <a:pt x="2284" y="279"/>
                  </a:cubicBezTo>
                  <a:cubicBezTo>
                    <a:pt x="2284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89" name="Google Shape;13789;p26"/>
            <p:cNvSpPr/>
            <p:nvPr/>
          </p:nvSpPr>
          <p:spPr>
            <a:xfrm>
              <a:off x="7230725" y="1992725"/>
              <a:ext cx="56350" cy="13925"/>
            </a:xfrm>
            <a:custGeom>
              <a:avLst/>
              <a:gdLst/>
              <a:ahLst/>
              <a:cxnLst/>
              <a:rect l="l" t="t" r="r" b="b"/>
              <a:pathLst>
                <a:path w="2254" h="557" extrusionOk="0">
                  <a:moveTo>
                    <a:pt x="278" y="1"/>
                  </a:moveTo>
                  <a:cubicBezTo>
                    <a:pt x="124" y="1"/>
                    <a:pt x="0" y="124"/>
                    <a:pt x="0" y="279"/>
                  </a:cubicBezTo>
                  <a:cubicBezTo>
                    <a:pt x="0" y="433"/>
                    <a:pt x="124" y="556"/>
                    <a:pt x="278" y="556"/>
                  </a:cubicBezTo>
                  <a:lnTo>
                    <a:pt x="1975" y="556"/>
                  </a:lnTo>
                  <a:cubicBezTo>
                    <a:pt x="2130" y="556"/>
                    <a:pt x="2253" y="433"/>
                    <a:pt x="2253" y="279"/>
                  </a:cubicBezTo>
                  <a:cubicBezTo>
                    <a:pt x="2253" y="124"/>
                    <a:pt x="2130" y="1"/>
                    <a:pt x="19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0" name="Google Shape;13790;p26"/>
            <p:cNvSpPr/>
            <p:nvPr/>
          </p:nvSpPr>
          <p:spPr>
            <a:xfrm>
              <a:off x="7023175" y="2063725"/>
              <a:ext cx="79675" cy="99250"/>
            </a:xfrm>
            <a:custGeom>
              <a:avLst/>
              <a:gdLst/>
              <a:ahLst/>
              <a:cxnLst/>
              <a:rect l="l" t="t" r="r" b="b"/>
              <a:pathLst>
                <a:path w="3187" h="3970" extrusionOk="0">
                  <a:moveTo>
                    <a:pt x="1605" y="1080"/>
                  </a:moveTo>
                  <a:lnTo>
                    <a:pt x="2161" y="2562"/>
                  </a:lnTo>
                  <a:lnTo>
                    <a:pt x="1050" y="2562"/>
                  </a:lnTo>
                  <a:lnTo>
                    <a:pt x="1605" y="1080"/>
                  </a:lnTo>
                  <a:close/>
                  <a:moveTo>
                    <a:pt x="1605" y="0"/>
                  </a:moveTo>
                  <a:cubicBezTo>
                    <a:pt x="1482" y="0"/>
                    <a:pt x="1358" y="62"/>
                    <a:pt x="1327" y="185"/>
                  </a:cubicBezTo>
                  <a:lnTo>
                    <a:pt x="62" y="3580"/>
                  </a:lnTo>
                  <a:cubicBezTo>
                    <a:pt x="0" y="3734"/>
                    <a:pt x="62" y="3889"/>
                    <a:pt x="216" y="3950"/>
                  </a:cubicBezTo>
                  <a:cubicBezTo>
                    <a:pt x="249" y="3964"/>
                    <a:pt x="282" y="3970"/>
                    <a:pt x="314" y="3970"/>
                  </a:cubicBezTo>
                  <a:cubicBezTo>
                    <a:pt x="432" y="3970"/>
                    <a:pt x="538" y="3887"/>
                    <a:pt x="587" y="3765"/>
                  </a:cubicBezTo>
                  <a:lnTo>
                    <a:pt x="834" y="3117"/>
                  </a:lnTo>
                  <a:lnTo>
                    <a:pt x="2346" y="3117"/>
                  </a:lnTo>
                  <a:lnTo>
                    <a:pt x="2624" y="3765"/>
                  </a:lnTo>
                  <a:cubicBezTo>
                    <a:pt x="2670" y="3881"/>
                    <a:pt x="2764" y="3932"/>
                    <a:pt x="2861" y="3932"/>
                  </a:cubicBezTo>
                  <a:cubicBezTo>
                    <a:pt x="3021" y="3932"/>
                    <a:pt x="3187" y="3792"/>
                    <a:pt x="3148" y="3580"/>
                  </a:cubicBezTo>
                  <a:lnTo>
                    <a:pt x="1852" y="185"/>
                  </a:lnTo>
                  <a:cubicBezTo>
                    <a:pt x="1821" y="62"/>
                    <a:pt x="1729" y="0"/>
                    <a:pt x="16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1" name="Google Shape;13791;p26"/>
            <p:cNvSpPr/>
            <p:nvPr/>
          </p:nvSpPr>
          <p:spPr>
            <a:xfrm>
              <a:off x="7219925" y="2063725"/>
              <a:ext cx="77950" cy="98775"/>
            </a:xfrm>
            <a:custGeom>
              <a:avLst/>
              <a:gdLst/>
              <a:ahLst/>
              <a:cxnLst/>
              <a:rect l="l" t="t" r="r" b="b"/>
              <a:pathLst>
                <a:path w="3118" h="3951" extrusionOk="0">
                  <a:moveTo>
                    <a:pt x="1142" y="556"/>
                  </a:moveTo>
                  <a:cubicBezTo>
                    <a:pt x="1883" y="556"/>
                    <a:pt x="1883" y="1698"/>
                    <a:pt x="1142" y="1698"/>
                  </a:cubicBezTo>
                  <a:lnTo>
                    <a:pt x="556" y="1698"/>
                  </a:lnTo>
                  <a:lnTo>
                    <a:pt x="556" y="556"/>
                  </a:lnTo>
                  <a:close/>
                  <a:moveTo>
                    <a:pt x="1975" y="2253"/>
                  </a:moveTo>
                  <a:cubicBezTo>
                    <a:pt x="2747" y="2253"/>
                    <a:pt x="2747" y="3395"/>
                    <a:pt x="1975" y="3395"/>
                  </a:cubicBezTo>
                  <a:lnTo>
                    <a:pt x="556" y="3395"/>
                  </a:lnTo>
                  <a:lnTo>
                    <a:pt x="556" y="2253"/>
                  </a:lnTo>
                  <a:close/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lnTo>
                    <a:pt x="0" y="3673"/>
                  </a:lnTo>
                  <a:cubicBezTo>
                    <a:pt x="0" y="3827"/>
                    <a:pt x="124" y="3950"/>
                    <a:pt x="278" y="3950"/>
                  </a:cubicBezTo>
                  <a:lnTo>
                    <a:pt x="1975" y="3950"/>
                  </a:lnTo>
                  <a:cubicBezTo>
                    <a:pt x="2623" y="3950"/>
                    <a:pt x="3117" y="3457"/>
                    <a:pt x="3117" y="2839"/>
                  </a:cubicBezTo>
                  <a:cubicBezTo>
                    <a:pt x="3117" y="2253"/>
                    <a:pt x="2685" y="1759"/>
                    <a:pt x="2099" y="1698"/>
                  </a:cubicBezTo>
                  <a:cubicBezTo>
                    <a:pt x="2222" y="1512"/>
                    <a:pt x="2284" y="1327"/>
                    <a:pt x="2253" y="1111"/>
                  </a:cubicBezTo>
                  <a:cubicBezTo>
                    <a:pt x="2253" y="494"/>
                    <a:pt x="1759" y="0"/>
                    <a:pt x="11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2" name="Google Shape;13792;p26"/>
            <p:cNvSpPr/>
            <p:nvPr/>
          </p:nvSpPr>
          <p:spPr>
            <a:xfrm>
              <a:off x="7053250" y="22481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2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7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3" name="Google Shape;13793;p26"/>
            <p:cNvSpPr/>
            <p:nvPr/>
          </p:nvSpPr>
          <p:spPr>
            <a:xfrm>
              <a:off x="7250775" y="2247975"/>
              <a:ext cx="15875" cy="14025"/>
            </a:xfrm>
            <a:custGeom>
              <a:avLst/>
              <a:gdLst/>
              <a:ahLst/>
              <a:cxnLst/>
              <a:rect l="l" t="t" r="r" b="b"/>
              <a:pathLst>
                <a:path w="635" h="561" extrusionOk="0">
                  <a:moveTo>
                    <a:pt x="338" y="0"/>
                  </a:moveTo>
                  <a:cubicBezTo>
                    <a:pt x="318" y="0"/>
                    <a:pt x="298" y="2"/>
                    <a:pt x="278" y="6"/>
                  </a:cubicBezTo>
                  <a:cubicBezTo>
                    <a:pt x="124" y="37"/>
                    <a:pt x="1" y="160"/>
                    <a:pt x="31" y="315"/>
                  </a:cubicBezTo>
                  <a:cubicBezTo>
                    <a:pt x="59" y="481"/>
                    <a:pt x="187" y="561"/>
                    <a:pt x="317" y="561"/>
                  </a:cubicBezTo>
                  <a:cubicBezTo>
                    <a:pt x="475" y="561"/>
                    <a:pt x="635" y="443"/>
                    <a:pt x="618" y="222"/>
                  </a:cubicBezTo>
                  <a:cubicBezTo>
                    <a:pt x="591" y="88"/>
                    <a:pt x="470" y="0"/>
                    <a:pt x="3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4" name="Google Shape;13794;p26"/>
            <p:cNvSpPr/>
            <p:nvPr/>
          </p:nvSpPr>
          <p:spPr>
            <a:xfrm>
              <a:off x="6979200" y="1950250"/>
              <a:ext cx="167450" cy="312575"/>
            </a:xfrm>
            <a:custGeom>
              <a:avLst/>
              <a:gdLst/>
              <a:ahLst/>
              <a:cxnLst/>
              <a:rect l="l" t="t" r="r" b="b"/>
              <a:pathLst>
                <a:path w="6698" h="12503" extrusionOk="0">
                  <a:moveTo>
                    <a:pt x="5914" y="1"/>
                  </a:moveTo>
                  <a:cubicBezTo>
                    <a:pt x="5897" y="1"/>
                    <a:pt x="5881" y="1"/>
                    <a:pt x="5864" y="2"/>
                  </a:cubicBezTo>
                  <a:lnTo>
                    <a:pt x="864" y="2"/>
                  </a:lnTo>
                  <a:cubicBezTo>
                    <a:pt x="401" y="2"/>
                    <a:pt x="0" y="373"/>
                    <a:pt x="0" y="836"/>
                  </a:cubicBezTo>
                  <a:lnTo>
                    <a:pt x="0" y="11637"/>
                  </a:lnTo>
                  <a:cubicBezTo>
                    <a:pt x="0" y="12100"/>
                    <a:pt x="401" y="12471"/>
                    <a:pt x="864" y="12501"/>
                  </a:cubicBezTo>
                  <a:lnTo>
                    <a:pt x="2068" y="12501"/>
                  </a:lnTo>
                  <a:cubicBezTo>
                    <a:pt x="2407" y="12440"/>
                    <a:pt x="2407" y="11946"/>
                    <a:pt x="2068" y="11915"/>
                  </a:cubicBezTo>
                  <a:lnTo>
                    <a:pt x="864" y="11915"/>
                  </a:lnTo>
                  <a:cubicBezTo>
                    <a:pt x="710" y="11915"/>
                    <a:pt x="587" y="11792"/>
                    <a:pt x="587" y="11637"/>
                  </a:cubicBezTo>
                  <a:lnTo>
                    <a:pt x="587" y="836"/>
                  </a:lnTo>
                  <a:cubicBezTo>
                    <a:pt x="587" y="681"/>
                    <a:pt x="710" y="558"/>
                    <a:pt x="864" y="558"/>
                  </a:cubicBezTo>
                  <a:lnTo>
                    <a:pt x="5864" y="558"/>
                  </a:lnTo>
                  <a:cubicBezTo>
                    <a:pt x="6018" y="558"/>
                    <a:pt x="6142" y="681"/>
                    <a:pt x="6142" y="836"/>
                  </a:cubicBezTo>
                  <a:lnTo>
                    <a:pt x="6142" y="11637"/>
                  </a:lnTo>
                  <a:cubicBezTo>
                    <a:pt x="6142" y="11792"/>
                    <a:pt x="6018" y="11915"/>
                    <a:pt x="5864" y="11915"/>
                  </a:cubicBezTo>
                  <a:lnTo>
                    <a:pt x="4629" y="11915"/>
                  </a:lnTo>
                  <a:cubicBezTo>
                    <a:pt x="4619" y="11914"/>
                    <a:pt x="4610" y="11914"/>
                    <a:pt x="4600" y="11914"/>
                  </a:cubicBezTo>
                  <a:cubicBezTo>
                    <a:pt x="4207" y="11914"/>
                    <a:pt x="4207" y="12503"/>
                    <a:pt x="4600" y="12503"/>
                  </a:cubicBezTo>
                  <a:cubicBezTo>
                    <a:pt x="4610" y="12503"/>
                    <a:pt x="4619" y="12502"/>
                    <a:pt x="4629" y="12501"/>
                  </a:cubicBezTo>
                  <a:lnTo>
                    <a:pt x="5864" y="12501"/>
                  </a:lnTo>
                  <a:cubicBezTo>
                    <a:pt x="6327" y="12501"/>
                    <a:pt x="6697" y="12100"/>
                    <a:pt x="6697" y="11637"/>
                  </a:cubicBezTo>
                  <a:lnTo>
                    <a:pt x="6697" y="836"/>
                  </a:lnTo>
                  <a:cubicBezTo>
                    <a:pt x="6697" y="390"/>
                    <a:pt x="6353" y="1"/>
                    <a:pt x="591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5" name="Google Shape;13795;p26"/>
            <p:cNvSpPr/>
            <p:nvPr/>
          </p:nvSpPr>
          <p:spPr>
            <a:xfrm>
              <a:off x="7175175" y="1950300"/>
              <a:ext cx="168200" cy="312525"/>
            </a:xfrm>
            <a:custGeom>
              <a:avLst/>
              <a:gdLst/>
              <a:ahLst/>
              <a:cxnLst/>
              <a:rect l="l" t="t" r="r" b="b"/>
              <a:pathLst>
                <a:path w="6728" h="12501" extrusionOk="0">
                  <a:moveTo>
                    <a:pt x="864" y="0"/>
                  </a:moveTo>
                  <a:cubicBezTo>
                    <a:pt x="370" y="0"/>
                    <a:pt x="0" y="371"/>
                    <a:pt x="0" y="834"/>
                  </a:cubicBezTo>
                  <a:lnTo>
                    <a:pt x="0" y="11635"/>
                  </a:lnTo>
                  <a:cubicBezTo>
                    <a:pt x="0" y="12098"/>
                    <a:pt x="370" y="12499"/>
                    <a:pt x="864" y="12499"/>
                  </a:cubicBezTo>
                  <a:lnTo>
                    <a:pt x="2068" y="12499"/>
                  </a:lnTo>
                  <a:cubicBezTo>
                    <a:pt x="2078" y="12500"/>
                    <a:pt x="2088" y="12501"/>
                    <a:pt x="2097" y="12501"/>
                  </a:cubicBezTo>
                  <a:cubicBezTo>
                    <a:pt x="2490" y="12501"/>
                    <a:pt x="2490" y="11912"/>
                    <a:pt x="2097" y="11912"/>
                  </a:cubicBezTo>
                  <a:cubicBezTo>
                    <a:pt x="2088" y="11912"/>
                    <a:pt x="2078" y="11912"/>
                    <a:pt x="2068" y="11913"/>
                  </a:cubicBezTo>
                  <a:lnTo>
                    <a:pt x="864" y="11913"/>
                  </a:lnTo>
                  <a:cubicBezTo>
                    <a:pt x="679" y="11913"/>
                    <a:pt x="556" y="11790"/>
                    <a:pt x="556" y="11635"/>
                  </a:cubicBezTo>
                  <a:lnTo>
                    <a:pt x="556" y="834"/>
                  </a:lnTo>
                  <a:cubicBezTo>
                    <a:pt x="556" y="679"/>
                    <a:pt x="679" y="556"/>
                    <a:pt x="864" y="556"/>
                  </a:cubicBezTo>
                  <a:lnTo>
                    <a:pt x="5864" y="556"/>
                  </a:lnTo>
                  <a:cubicBezTo>
                    <a:pt x="6018" y="556"/>
                    <a:pt x="6142" y="679"/>
                    <a:pt x="6142" y="834"/>
                  </a:cubicBezTo>
                  <a:lnTo>
                    <a:pt x="6142" y="11635"/>
                  </a:lnTo>
                  <a:cubicBezTo>
                    <a:pt x="6142" y="11790"/>
                    <a:pt x="6018" y="11913"/>
                    <a:pt x="5864" y="11913"/>
                  </a:cubicBezTo>
                  <a:lnTo>
                    <a:pt x="4629" y="11913"/>
                  </a:lnTo>
                  <a:cubicBezTo>
                    <a:pt x="4290" y="11975"/>
                    <a:pt x="4290" y="12438"/>
                    <a:pt x="4629" y="12499"/>
                  </a:cubicBezTo>
                  <a:lnTo>
                    <a:pt x="5864" y="12499"/>
                  </a:lnTo>
                  <a:cubicBezTo>
                    <a:pt x="6327" y="12499"/>
                    <a:pt x="6728" y="12098"/>
                    <a:pt x="6728" y="11635"/>
                  </a:cubicBezTo>
                  <a:lnTo>
                    <a:pt x="6728" y="834"/>
                  </a:lnTo>
                  <a:cubicBezTo>
                    <a:pt x="6728" y="371"/>
                    <a:pt x="6327" y="0"/>
                    <a:pt x="58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796" name="Google Shape;13796;p26"/>
          <p:cNvGrpSpPr/>
          <p:nvPr/>
        </p:nvGrpSpPr>
        <p:grpSpPr>
          <a:xfrm>
            <a:off x="3233588" y="3454519"/>
            <a:ext cx="371900" cy="364175"/>
            <a:chOff x="6242375" y="1924850"/>
            <a:chExt cx="371900" cy="364175"/>
          </a:xfrm>
        </p:grpSpPr>
        <p:sp>
          <p:nvSpPr>
            <p:cNvPr id="13797" name="Google Shape;13797;p26"/>
            <p:cNvSpPr/>
            <p:nvPr/>
          </p:nvSpPr>
          <p:spPr>
            <a:xfrm>
              <a:off x="6395900" y="2056675"/>
              <a:ext cx="66375" cy="57225"/>
            </a:xfrm>
            <a:custGeom>
              <a:avLst/>
              <a:gdLst/>
              <a:ahLst/>
              <a:cxnLst/>
              <a:rect l="l" t="t" r="r" b="b"/>
              <a:pathLst>
                <a:path w="2655" h="2289" extrusionOk="0">
                  <a:moveTo>
                    <a:pt x="1173" y="560"/>
                  </a:moveTo>
                  <a:cubicBezTo>
                    <a:pt x="1667" y="560"/>
                    <a:pt x="1914" y="1177"/>
                    <a:pt x="1575" y="1547"/>
                  </a:cubicBezTo>
                  <a:cubicBezTo>
                    <a:pt x="1456" y="1666"/>
                    <a:pt x="1312" y="1718"/>
                    <a:pt x="1172" y="1718"/>
                  </a:cubicBezTo>
                  <a:cubicBezTo>
                    <a:pt x="873" y="1718"/>
                    <a:pt x="587" y="1482"/>
                    <a:pt x="587" y="1146"/>
                  </a:cubicBezTo>
                  <a:cubicBezTo>
                    <a:pt x="587" y="838"/>
                    <a:pt x="834" y="560"/>
                    <a:pt x="1173" y="560"/>
                  </a:cubicBezTo>
                  <a:close/>
                  <a:moveTo>
                    <a:pt x="1153" y="0"/>
                  </a:moveTo>
                  <a:cubicBezTo>
                    <a:pt x="562" y="0"/>
                    <a:pt x="1" y="451"/>
                    <a:pt x="1" y="1146"/>
                  </a:cubicBezTo>
                  <a:cubicBezTo>
                    <a:pt x="1" y="1763"/>
                    <a:pt x="525" y="2288"/>
                    <a:pt x="1173" y="2288"/>
                  </a:cubicBezTo>
                  <a:cubicBezTo>
                    <a:pt x="2161" y="2257"/>
                    <a:pt x="2655" y="1023"/>
                    <a:pt x="1945" y="313"/>
                  </a:cubicBezTo>
                  <a:cubicBezTo>
                    <a:pt x="1710" y="98"/>
                    <a:pt x="1428" y="0"/>
                    <a:pt x="11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8" name="Google Shape;13798;p26"/>
            <p:cNvSpPr/>
            <p:nvPr/>
          </p:nvSpPr>
          <p:spPr>
            <a:xfrm>
              <a:off x="6242375" y="1924850"/>
              <a:ext cx="371900" cy="364175"/>
            </a:xfrm>
            <a:custGeom>
              <a:avLst/>
              <a:gdLst/>
              <a:ahLst/>
              <a:cxnLst/>
              <a:rect l="l" t="t" r="r" b="b"/>
              <a:pathLst>
                <a:path w="14876" h="14567" extrusionOk="0">
                  <a:moveTo>
                    <a:pt x="7276" y="563"/>
                  </a:moveTo>
                  <a:cubicBezTo>
                    <a:pt x="7417" y="563"/>
                    <a:pt x="7563" y="618"/>
                    <a:pt x="7685" y="741"/>
                  </a:cubicBezTo>
                  <a:cubicBezTo>
                    <a:pt x="8055" y="1080"/>
                    <a:pt x="7808" y="1697"/>
                    <a:pt x="7314" y="1697"/>
                  </a:cubicBezTo>
                  <a:cubicBezTo>
                    <a:pt x="6975" y="1697"/>
                    <a:pt x="6728" y="1451"/>
                    <a:pt x="6728" y="1142"/>
                  </a:cubicBezTo>
                  <a:cubicBezTo>
                    <a:pt x="6728" y="790"/>
                    <a:pt x="6991" y="563"/>
                    <a:pt x="7276" y="563"/>
                  </a:cubicBezTo>
                  <a:close/>
                  <a:moveTo>
                    <a:pt x="13427" y="2422"/>
                  </a:moveTo>
                  <a:cubicBezTo>
                    <a:pt x="13726" y="2422"/>
                    <a:pt x="14011" y="2658"/>
                    <a:pt x="14011" y="2994"/>
                  </a:cubicBezTo>
                  <a:cubicBezTo>
                    <a:pt x="14011" y="3302"/>
                    <a:pt x="13764" y="3549"/>
                    <a:pt x="13425" y="3549"/>
                  </a:cubicBezTo>
                  <a:cubicBezTo>
                    <a:pt x="12931" y="3549"/>
                    <a:pt x="12684" y="2963"/>
                    <a:pt x="13024" y="2592"/>
                  </a:cubicBezTo>
                  <a:cubicBezTo>
                    <a:pt x="13142" y="2474"/>
                    <a:pt x="13286" y="2422"/>
                    <a:pt x="13427" y="2422"/>
                  </a:cubicBezTo>
                  <a:close/>
                  <a:moveTo>
                    <a:pt x="1166" y="2446"/>
                  </a:moveTo>
                  <a:cubicBezTo>
                    <a:pt x="1451" y="2446"/>
                    <a:pt x="1728" y="2673"/>
                    <a:pt x="1728" y="3024"/>
                  </a:cubicBezTo>
                  <a:cubicBezTo>
                    <a:pt x="1728" y="3333"/>
                    <a:pt x="1481" y="3580"/>
                    <a:pt x="1173" y="3580"/>
                  </a:cubicBezTo>
                  <a:cubicBezTo>
                    <a:pt x="648" y="3580"/>
                    <a:pt x="401" y="2963"/>
                    <a:pt x="772" y="2623"/>
                  </a:cubicBezTo>
                  <a:cubicBezTo>
                    <a:pt x="884" y="2501"/>
                    <a:pt x="1026" y="2446"/>
                    <a:pt x="1166" y="2446"/>
                  </a:cubicBezTo>
                  <a:close/>
                  <a:moveTo>
                    <a:pt x="7370" y="4166"/>
                  </a:moveTo>
                  <a:cubicBezTo>
                    <a:pt x="9043" y="4166"/>
                    <a:pt x="10431" y="5543"/>
                    <a:pt x="10431" y="7253"/>
                  </a:cubicBezTo>
                  <a:cubicBezTo>
                    <a:pt x="10401" y="8209"/>
                    <a:pt x="9999" y="9073"/>
                    <a:pt x="9259" y="9691"/>
                  </a:cubicBezTo>
                  <a:cubicBezTo>
                    <a:pt x="9166" y="8456"/>
                    <a:pt x="8225" y="7839"/>
                    <a:pt x="7283" y="7839"/>
                  </a:cubicBezTo>
                  <a:cubicBezTo>
                    <a:pt x="6342" y="7839"/>
                    <a:pt x="5401" y="8456"/>
                    <a:pt x="5308" y="9691"/>
                  </a:cubicBezTo>
                  <a:cubicBezTo>
                    <a:pt x="4568" y="9073"/>
                    <a:pt x="4136" y="8209"/>
                    <a:pt x="4136" y="7253"/>
                  </a:cubicBezTo>
                  <a:cubicBezTo>
                    <a:pt x="4136" y="5543"/>
                    <a:pt x="5494" y="4166"/>
                    <a:pt x="7226" y="4166"/>
                  </a:cubicBezTo>
                  <a:cubicBezTo>
                    <a:pt x="7245" y="4166"/>
                    <a:pt x="7264" y="4166"/>
                    <a:pt x="7283" y="4166"/>
                  </a:cubicBezTo>
                  <a:lnTo>
                    <a:pt x="7314" y="4166"/>
                  </a:lnTo>
                  <a:cubicBezTo>
                    <a:pt x="7333" y="4166"/>
                    <a:pt x="7351" y="4166"/>
                    <a:pt x="7370" y="4166"/>
                  </a:cubicBezTo>
                  <a:close/>
                  <a:moveTo>
                    <a:pt x="7283" y="8379"/>
                  </a:moveTo>
                  <a:cubicBezTo>
                    <a:pt x="7993" y="8379"/>
                    <a:pt x="8703" y="8857"/>
                    <a:pt x="8703" y="9814"/>
                  </a:cubicBezTo>
                  <a:lnTo>
                    <a:pt x="8703" y="10030"/>
                  </a:lnTo>
                  <a:cubicBezTo>
                    <a:pt x="8256" y="10262"/>
                    <a:pt x="7770" y="10377"/>
                    <a:pt x="7283" y="10377"/>
                  </a:cubicBezTo>
                  <a:cubicBezTo>
                    <a:pt x="6797" y="10377"/>
                    <a:pt x="6311" y="10262"/>
                    <a:pt x="5864" y="10030"/>
                  </a:cubicBezTo>
                  <a:lnTo>
                    <a:pt x="5864" y="9814"/>
                  </a:lnTo>
                  <a:cubicBezTo>
                    <a:pt x="5864" y="8857"/>
                    <a:pt x="6574" y="8379"/>
                    <a:pt x="7283" y="8379"/>
                  </a:cubicBezTo>
                  <a:close/>
                  <a:moveTo>
                    <a:pt x="12005" y="6697"/>
                  </a:moveTo>
                  <a:cubicBezTo>
                    <a:pt x="12160" y="6697"/>
                    <a:pt x="12283" y="6820"/>
                    <a:pt x="12283" y="6975"/>
                  </a:cubicBezTo>
                  <a:lnTo>
                    <a:pt x="12283" y="12252"/>
                  </a:lnTo>
                  <a:lnTo>
                    <a:pt x="2284" y="12252"/>
                  </a:lnTo>
                  <a:lnTo>
                    <a:pt x="2284" y="6975"/>
                  </a:lnTo>
                  <a:cubicBezTo>
                    <a:pt x="2284" y="6820"/>
                    <a:pt x="2407" y="6697"/>
                    <a:pt x="2562" y="6697"/>
                  </a:cubicBezTo>
                  <a:lnTo>
                    <a:pt x="3642" y="6697"/>
                  </a:lnTo>
                  <a:cubicBezTo>
                    <a:pt x="3611" y="6882"/>
                    <a:pt x="3580" y="7067"/>
                    <a:pt x="3580" y="7253"/>
                  </a:cubicBezTo>
                  <a:cubicBezTo>
                    <a:pt x="3518" y="9351"/>
                    <a:pt x="5185" y="11079"/>
                    <a:pt x="7283" y="11079"/>
                  </a:cubicBezTo>
                  <a:cubicBezTo>
                    <a:pt x="9351" y="11079"/>
                    <a:pt x="11049" y="9351"/>
                    <a:pt x="10956" y="7253"/>
                  </a:cubicBezTo>
                  <a:cubicBezTo>
                    <a:pt x="10956" y="7067"/>
                    <a:pt x="10956" y="6882"/>
                    <a:pt x="10925" y="6697"/>
                  </a:cubicBezTo>
                  <a:close/>
                  <a:moveTo>
                    <a:pt x="7283" y="0"/>
                  </a:moveTo>
                  <a:cubicBezTo>
                    <a:pt x="5956" y="0"/>
                    <a:pt x="5710" y="1913"/>
                    <a:pt x="7006" y="2222"/>
                  </a:cubicBezTo>
                  <a:lnTo>
                    <a:pt x="7006" y="3580"/>
                  </a:lnTo>
                  <a:cubicBezTo>
                    <a:pt x="6296" y="3642"/>
                    <a:pt x="5617" y="3889"/>
                    <a:pt x="5031" y="4352"/>
                  </a:cubicBezTo>
                  <a:lnTo>
                    <a:pt x="5031" y="3024"/>
                  </a:lnTo>
                  <a:cubicBezTo>
                    <a:pt x="5031" y="2839"/>
                    <a:pt x="4907" y="2716"/>
                    <a:pt x="4753" y="2716"/>
                  </a:cubicBezTo>
                  <a:lnTo>
                    <a:pt x="2253" y="2716"/>
                  </a:lnTo>
                  <a:cubicBezTo>
                    <a:pt x="2100" y="2132"/>
                    <a:pt x="1628" y="1861"/>
                    <a:pt x="1155" y="1861"/>
                  </a:cubicBezTo>
                  <a:cubicBezTo>
                    <a:pt x="578" y="1861"/>
                    <a:pt x="0" y="2264"/>
                    <a:pt x="0" y="2994"/>
                  </a:cubicBezTo>
                  <a:cubicBezTo>
                    <a:pt x="0" y="3743"/>
                    <a:pt x="583" y="4154"/>
                    <a:pt x="1162" y="4154"/>
                  </a:cubicBezTo>
                  <a:cubicBezTo>
                    <a:pt x="1633" y="4154"/>
                    <a:pt x="2101" y="3883"/>
                    <a:pt x="2253" y="3302"/>
                  </a:cubicBezTo>
                  <a:lnTo>
                    <a:pt x="4475" y="3302"/>
                  </a:lnTo>
                  <a:lnTo>
                    <a:pt x="4475" y="4876"/>
                  </a:lnTo>
                  <a:cubicBezTo>
                    <a:pt x="4166" y="5247"/>
                    <a:pt x="3920" y="5679"/>
                    <a:pt x="3765" y="6142"/>
                  </a:cubicBezTo>
                  <a:lnTo>
                    <a:pt x="2562" y="6142"/>
                  </a:lnTo>
                  <a:cubicBezTo>
                    <a:pt x="2099" y="6142"/>
                    <a:pt x="1728" y="6512"/>
                    <a:pt x="1728" y="6975"/>
                  </a:cubicBezTo>
                  <a:lnTo>
                    <a:pt x="1728" y="12252"/>
                  </a:lnTo>
                  <a:lnTo>
                    <a:pt x="1142" y="12252"/>
                  </a:lnTo>
                  <a:cubicBezTo>
                    <a:pt x="988" y="12252"/>
                    <a:pt x="864" y="12376"/>
                    <a:pt x="864" y="12561"/>
                  </a:cubicBezTo>
                  <a:lnTo>
                    <a:pt x="864" y="13394"/>
                  </a:lnTo>
                  <a:cubicBezTo>
                    <a:pt x="864" y="14011"/>
                    <a:pt x="1358" y="14536"/>
                    <a:pt x="2006" y="14567"/>
                  </a:cubicBezTo>
                  <a:lnTo>
                    <a:pt x="6018" y="14567"/>
                  </a:lnTo>
                  <a:cubicBezTo>
                    <a:pt x="6172" y="14536"/>
                    <a:pt x="6296" y="14412"/>
                    <a:pt x="6296" y="14258"/>
                  </a:cubicBezTo>
                  <a:cubicBezTo>
                    <a:pt x="6296" y="14104"/>
                    <a:pt x="6172" y="13980"/>
                    <a:pt x="6018" y="13980"/>
                  </a:cubicBezTo>
                  <a:lnTo>
                    <a:pt x="2006" y="13980"/>
                  </a:lnTo>
                  <a:cubicBezTo>
                    <a:pt x="1697" y="13980"/>
                    <a:pt x="1451" y="13734"/>
                    <a:pt x="1451" y="13425"/>
                  </a:cubicBezTo>
                  <a:lnTo>
                    <a:pt x="1451" y="12839"/>
                  </a:lnTo>
                  <a:lnTo>
                    <a:pt x="13116" y="12839"/>
                  </a:lnTo>
                  <a:lnTo>
                    <a:pt x="13116" y="13394"/>
                  </a:lnTo>
                  <a:cubicBezTo>
                    <a:pt x="13146" y="13687"/>
                    <a:pt x="12897" y="13952"/>
                    <a:pt x="12608" y="13952"/>
                  </a:cubicBezTo>
                  <a:cubicBezTo>
                    <a:pt x="12592" y="13952"/>
                    <a:pt x="12577" y="13951"/>
                    <a:pt x="12561" y="13950"/>
                  </a:cubicBezTo>
                  <a:lnTo>
                    <a:pt x="8580" y="13950"/>
                  </a:lnTo>
                  <a:cubicBezTo>
                    <a:pt x="8395" y="13950"/>
                    <a:pt x="8271" y="14104"/>
                    <a:pt x="8271" y="14258"/>
                  </a:cubicBezTo>
                  <a:cubicBezTo>
                    <a:pt x="8271" y="14412"/>
                    <a:pt x="8395" y="14536"/>
                    <a:pt x="8580" y="14536"/>
                  </a:cubicBezTo>
                  <a:lnTo>
                    <a:pt x="12561" y="14536"/>
                  </a:lnTo>
                  <a:cubicBezTo>
                    <a:pt x="13209" y="14505"/>
                    <a:pt x="13703" y="14011"/>
                    <a:pt x="13703" y="13363"/>
                  </a:cubicBezTo>
                  <a:lnTo>
                    <a:pt x="13703" y="12530"/>
                  </a:lnTo>
                  <a:cubicBezTo>
                    <a:pt x="13703" y="12376"/>
                    <a:pt x="13579" y="12252"/>
                    <a:pt x="13425" y="12252"/>
                  </a:cubicBezTo>
                  <a:lnTo>
                    <a:pt x="12839" y="12252"/>
                  </a:lnTo>
                  <a:lnTo>
                    <a:pt x="12839" y="6975"/>
                  </a:lnTo>
                  <a:cubicBezTo>
                    <a:pt x="12839" y="6512"/>
                    <a:pt x="12468" y="6142"/>
                    <a:pt x="12005" y="6142"/>
                  </a:cubicBezTo>
                  <a:lnTo>
                    <a:pt x="10802" y="6142"/>
                  </a:lnTo>
                  <a:cubicBezTo>
                    <a:pt x="10647" y="5679"/>
                    <a:pt x="10431" y="5277"/>
                    <a:pt x="10123" y="4907"/>
                  </a:cubicBezTo>
                  <a:lnTo>
                    <a:pt x="10123" y="3302"/>
                  </a:lnTo>
                  <a:lnTo>
                    <a:pt x="12314" y="3302"/>
                  </a:lnTo>
                  <a:cubicBezTo>
                    <a:pt x="12461" y="3837"/>
                    <a:pt x="12939" y="4140"/>
                    <a:pt x="13425" y="4140"/>
                  </a:cubicBezTo>
                  <a:cubicBezTo>
                    <a:pt x="13752" y="4140"/>
                    <a:pt x="14084" y="4002"/>
                    <a:pt x="14320" y="3703"/>
                  </a:cubicBezTo>
                  <a:cubicBezTo>
                    <a:pt x="14876" y="2963"/>
                    <a:pt x="14351" y="1883"/>
                    <a:pt x="13425" y="1883"/>
                  </a:cubicBezTo>
                  <a:cubicBezTo>
                    <a:pt x="12900" y="1883"/>
                    <a:pt x="12437" y="2222"/>
                    <a:pt x="12314" y="2716"/>
                  </a:cubicBezTo>
                  <a:lnTo>
                    <a:pt x="9845" y="2716"/>
                  </a:lnTo>
                  <a:cubicBezTo>
                    <a:pt x="9691" y="2716"/>
                    <a:pt x="9567" y="2839"/>
                    <a:pt x="9567" y="3024"/>
                  </a:cubicBezTo>
                  <a:lnTo>
                    <a:pt x="9567" y="4352"/>
                  </a:lnTo>
                  <a:cubicBezTo>
                    <a:pt x="8981" y="3919"/>
                    <a:pt x="8302" y="3642"/>
                    <a:pt x="7561" y="3580"/>
                  </a:cubicBezTo>
                  <a:lnTo>
                    <a:pt x="7561" y="2222"/>
                  </a:lnTo>
                  <a:cubicBezTo>
                    <a:pt x="8857" y="1913"/>
                    <a:pt x="8611" y="0"/>
                    <a:pt x="72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799" name="Google Shape;13799;p26"/>
            <p:cNvSpPr/>
            <p:nvPr/>
          </p:nvSpPr>
          <p:spPr>
            <a:xfrm>
              <a:off x="6415375" y="2274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0" y="289"/>
                    <a:pt x="147" y="465"/>
                  </a:cubicBezTo>
                  <a:cubicBezTo>
                    <a:pt x="209" y="527"/>
                    <a:pt x="285" y="554"/>
                    <a:pt x="358" y="554"/>
                  </a:cubicBezTo>
                  <a:cubicBezTo>
                    <a:pt x="504" y="554"/>
                    <a:pt x="641" y="445"/>
                    <a:pt x="641" y="280"/>
                  </a:cubicBezTo>
                  <a:cubicBezTo>
                    <a:pt x="641" y="126"/>
                    <a:pt x="518" y="2"/>
                    <a:pt x="363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00" name="Google Shape;13800;p26"/>
          <p:cNvGrpSpPr/>
          <p:nvPr/>
        </p:nvGrpSpPr>
        <p:grpSpPr>
          <a:xfrm>
            <a:off x="2457488" y="3454906"/>
            <a:ext cx="363425" cy="363400"/>
            <a:chOff x="5497050" y="1924850"/>
            <a:chExt cx="363425" cy="363400"/>
          </a:xfrm>
        </p:grpSpPr>
        <p:sp>
          <p:nvSpPr>
            <p:cNvPr id="13801" name="Google Shape;13801;p26"/>
            <p:cNvSpPr/>
            <p:nvPr/>
          </p:nvSpPr>
          <p:spPr>
            <a:xfrm>
              <a:off x="5605075" y="2009700"/>
              <a:ext cx="17000" cy="14600"/>
            </a:xfrm>
            <a:custGeom>
              <a:avLst/>
              <a:gdLst/>
              <a:ahLst/>
              <a:cxnLst/>
              <a:rect l="l" t="t" r="r" b="b"/>
              <a:pathLst>
                <a:path w="680" h="584" extrusionOk="0">
                  <a:moveTo>
                    <a:pt x="401" y="1"/>
                  </a:moveTo>
                  <a:cubicBezTo>
                    <a:pt x="124" y="1"/>
                    <a:pt x="0" y="309"/>
                    <a:pt x="185" y="495"/>
                  </a:cubicBezTo>
                  <a:cubicBezTo>
                    <a:pt x="247" y="556"/>
                    <a:pt x="323" y="584"/>
                    <a:pt x="396" y="584"/>
                  </a:cubicBezTo>
                  <a:cubicBezTo>
                    <a:pt x="542" y="584"/>
                    <a:pt x="679" y="474"/>
                    <a:pt x="679" y="30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2" name="Google Shape;13802;p26"/>
            <p:cNvSpPr/>
            <p:nvPr/>
          </p:nvSpPr>
          <p:spPr>
            <a:xfrm>
              <a:off x="5605075" y="2052925"/>
              <a:ext cx="17000" cy="14050"/>
            </a:xfrm>
            <a:custGeom>
              <a:avLst/>
              <a:gdLst/>
              <a:ahLst/>
              <a:cxnLst/>
              <a:rect l="l" t="t" r="r" b="b"/>
              <a:pathLst>
                <a:path w="680" h="562" extrusionOk="0">
                  <a:moveTo>
                    <a:pt x="401" y="0"/>
                  </a:moveTo>
                  <a:cubicBezTo>
                    <a:pt x="155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3" name="Google Shape;13803;p26"/>
            <p:cNvSpPr/>
            <p:nvPr/>
          </p:nvSpPr>
          <p:spPr>
            <a:xfrm>
              <a:off x="5605075" y="20953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29" y="562"/>
                    <a:pt x="679" y="450"/>
                    <a:pt x="679" y="278"/>
                  </a:cubicBezTo>
                  <a:cubicBezTo>
                    <a:pt x="679" y="124"/>
                    <a:pt x="556" y="0"/>
                    <a:pt x="4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4" name="Google Shape;13804;p26"/>
            <p:cNvSpPr/>
            <p:nvPr/>
          </p:nvSpPr>
          <p:spPr>
            <a:xfrm>
              <a:off x="5605075" y="21377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1" y="1"/>
                  </a:moveTo>
                  <a:cubicBezTo>
                    <a:pt x="155" y="1"/>
                    <a:pt x="0" y="309"/>
                    <a:pt x="185" y="495"/>
                  </a:cubicBezTo>
                  <a:cubicBezTo>
                    <a:pt x="242" y="541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5" name="Google Shape;13805;p26"/>
            <p:cNvSpPr/>
            <p:nvPr/>
          </p:nvSpPr>
          <p:spPr>
            <a:xfrm>
              <a:off x="5497050" y="1924850"/>
              <a:ext cx="363425" cy="363400"/>
            </a:xfrm>
            <a:custGeom>
              <a:avLst/>
              <a:gdLst/>
              <a:ahLst/>
              <a:cxnLst/>
              <a:rect l="l" t="t" r="r" b="b"/>
              <a:pathLst>
                <a:path w="14537" h="14536" extrusionOk="0">
                  <a:moveTo>
                    <a:pt x="8426" y="556"/>
                  </a:moveTo>
                  <a:cubicBezTo>
                    <a:pt x="8580" y="556"/>
                    <a:pt x="8704" y="710"/>
                    <a:pt x="8704" y="864"/>
                  </a:cubicBezTo>
                  <a:lnTo>
                    <a:pt x="8704" y="1420"/>
                  </a:lnTo>
                  <a:cubicBezTo>
                    <a:pt x="8704" y="1574"/>
                    <a:pt x="8580" y="1697"/>
                    <a:pt x="8426" y="1697"/>
                  </a:cubicBezTo>
                  <a:lnTo>
                    <a:pt x="6142" y="1697"/>
                  </a:lnTo>
                  <a:cubicBezTo>
                    <a:pt x="5988" y="1697"/>
                    <a:pt x="5864" y="1574"/>
                    <a:pt x="5864" y="1420"/>
                  </a:cubicBezTo>
                  <a:lnTo>
                    <a:pt x="5864" y="864"/>
                  </a:lnTo>
                  <a:cubicBezTo>
                    <a:pt x="5864" y="710"/>
                    <a:pt x="5988" y="556"/>
                    <a:pt x="6142" y="556"/>
                  </a:cubicBezTo>
                  <a:close/>
                  <a:moveTo>
                    <a:pt x="2716" y="3117"/>
                  </a:moveTo>
                  <a:lnTo>
                    <a:pt x="2716" y="10215"/>
                  </a:lnTo>
                  <a:lnTo>
                    <a:pt x="556" y="10215"/>
                  </a:lnTo>
                  <a:lnTo>
                    <a:pt x="556" y="3395"/>
                  </a:lnTo>
                  <a:cubicBezTo>
                    <a:pt x="556" y="3240"/>
                    <a:pt x="679" y="3117"/>
                    <a:pt x="865" y="3117"/>
                  </a:cubicBezTo>
                  <a:close/>
                  <a:moveTo>
                    <a:pt x="13672" y="3117"/>
                  </a:moveTo>
                  <a:cubicBezTo>
                    <a:pt x="13827" y="3117"/>
                    <a:pt x="13981" y="3240"/>
                    <a:pt x="13981" y="3395"/>
                  </a:cubicBezTo>
                  <a:lnTo>
                    <a:pt x="13981" y="10215"/>
                  </a:lnTo>
                  <a:lnTo>
                    <a:pt x="11821" y="10215"/>
                  </a:lnTo>
                  <a:lnTo>
                    <a:pt x="11821" y="3117"/>
                  </a:lnTo>
                  <a:close/>
                  <a:moveTo>
                    <a:pt x="10956" y="1420"/>
                  </a:moveTo>
                  <a:cubicBezTo>
                    <a:pt x="11111" y="1420"/>
                    <a:pt x="11234" y="1543"/>
                    <a:pt x="11234" y="1697"/>
                  </a:cubicBezTo>
                  <a:lnTo>
                    <a:pt x="11234" y="10215"/>
                  </a:lnTo>
                  <a:lnTo>
                    <a:pt x="8518" y="10215"/>
                  </a:lnTo>
                  <a:cubicBezTo>
                    <a:pt x="8158" y="10245"/>
                    <a:pt x="8178" y="10803"/>
                    <a:pt x="8550" y="10803"/>
                  </a:cubicBezTo>
                  <a:cubicBezTo>
                    <a:pt x="8560" y="10803"/>
                    <a:pt x="8570" y="10802"/>
                    <a:pt x="8580" y="10802"/>
                  </a:cubicBezTo>
                  <a:lnTo>
                    <a:pt x="13981" y="10802"/>
                  </a:lnTo>
                  <a:lnTo>
                    <a:pt x="13981" y="11820"/>
                  </a:lnTo>
                  <a:cubicBezTo>
                    <a:pt x="13981" y="11974"/>
                    <a:pt x="13827" y="12098"/>
                    <a:pt x="13672" y="12098"/>
                  </a:cubicBezTo>
                  <a:lnTo>
                    <a:pt x="865" y="12098"/>
                  </a:lnTo>
                  <a:cubicBezTo>
                    <a:pt x="679" y="12098"/>
                    <a:pt x="556" y="11974"/>
                    <a:pt x="556" y="11820"/>
                  </a:cubicBezTo>
                  <a:lnTo>
                    <a:pt x="556" y="10802"/>
                  </a:lnTo>
                  <a:lnTo>
                    <a:pt x="5988" y="10802"/>
                  </a:lnTo>
                  <a:cubicBezTo>
                    <a:pt x="6358" y="10802"/>
                    <a:pt x="6358" y="10246"/>
                    <a:pt x="5988" y="10246"/>
                  </a:cubicBezTo>
                  <a:lnTo>
                    <a:pt x="3272" y="10246"/>
                  </a:lnTo>
                  <a:lnTo>
                    <a:pt x="3272" y="1697"/>
                  </a:lnTo>
                  <a:cubicBezTo>
                    <a:pt x="3272" y="1543"/>
                    <a:pt x="3426" y="1420"/>
                    <a:pt x="3581" y="1420"/>
                  </a:cubicBezTo>
                  <a:lnTo>
                    <a:pt x="5278" y="1420"/>
                  </a:lnTo>
                  <a:cubicBezTo>
                    <a:pt x="5278" y="1883"/>
                    <a:pt x="5648" y="2284"/>
                    <a:pt x="6111" y="2284"/>
                  </a:cubicBezTo>
                  <a:lnTo>
                    <a:pt x="8395" y="2284"/>
                  </a:lnTo>
                  <a:cubicBezTo>
                    <a:pt x="8858" y="2284"/>
                    <a:pt x="9259" y="1883"/>
                    <a:pt x="9259" y="1420"/>
                  </a:cubicBezTo>
                  <a:close/>
                  <a:moveTo>
                    <a:pt x="8704" y="12653"/>
                  </a:moveTo>
                  <a:lnTo>
                    <a:pt x="8673" y="13980"/>
                  </a:lnTo>
                  <a:lnTo>
                    <a:pt x="5864" y="13980"/>
                  </a:lnTo>
                  <a:lnTo>
                    <a:pt x="5864" y="12653"/>
                  </a:lnTo>
                  <a:close/>
                  <a:moveTo>
                    <a:pt x="6142" y="0"/>
                  </a:moveTo>
                  <a:cubicBezTo>
                    <a:pt x="5648" y="0"/>
                    <a:pt x="5278" y="370"/>
                    <a:pt x="5278" y="864"/>
                  </a:cubicBezTo>
                  <a:lnTo>
                    <a:pt x="3581" y="864"/>
                  </a:lnTo>
                  <a:cubicBezTo>
                    <a:pt x="3118" y="864"/>
                    <a:pt x="2716" y="1234"/>
                    <a:pt x="2716" y="1697"/>
                  </a:cubicBezTo>
                  <a:lnTo>
                    <a:pt x="2716" y="2562"/>
                  </a:lnTo>
                  <a:lnTo>
                    <a:pt x="865" y="2562"/>
                  </a:lnTo>
                  <a:cubicBezTo>
                    <a:pt x="371" y="2562"/>
                    <a:pt x="1" y="2932"/>
                    <a:pt x="1" y="3395"/>
                  </a:cubicBezTo>
                  <a:lnTo>
                    <a:pt x="1" y="11820"/>
                  </a:lnTo>
                  <a:cubicBezTo>
                    <a:pt x="1" y="12283"/>
                    <a:pt x="371" y="12653"/>
                    <a:pt x="865" y="12653"/>
                  </a:cubicBezTo>
                  <a:lnTo>
                    <a:pt x="5278" y="12653"/>
                  </a:lnTo>
                  <a:lnTo>
                    <a:pt x="5278" y="13980"/>
                  </a:lnTo>
                  <a:lnTo>
                    <a:pt x="3858" y="13980"/>
                  </a:lnTo>
                  <a:cubicBezTo>
                    <a:pt x="3704" y="13980"/>
                    <a:pt x="3581" y="14104"/>
                    <a:pt x="3581" y="14258"/>
                  </a:cubicBezTo>
                  <a:cubicBezTo>
                    <a:pt x="3581" y="14412"/>
                    <a:pt x="3704" y="14536"/>
                    <a:pt x="3858" y="14536"/>
                  </a:cubicBezTo>
                  <a:lnTo>
                    <a:pt x="10679" y="14536"/>
                  </a:lnTo>
                  <a:cubicBezTo>
                    <a:pt x="10833" y="14536"/>
                    <a:pt x="10956" y="14412"/>
                    <a:pt x="10956" y="14258"/>
                  </a:cubicBezTo>
                  <a:cubicBezTo>
                    <a:pt x="10956" y="14117"/>
                    <a:pt x="10854" y="13976"/>
                    <a:pt x="10718" y="13976"/>
                  </a:cubicBezTo>
                  <a:cubicBezTo>
                    <a:pt x="10705" y="13976"/>
                    <a:pt x="10692" y="13978"/>
                    <a:pt x="10679" y="13980"/>
                  </a:cubicBezTo>
                  <a:lnTo>
                    <a:pt x="9259" y="13980"/>
                  </a:lnTo>
                  <a:lnTo>
                    <a:pt x="9259" y="12653"/>
                  </a:lnTo>
                  <a:lnTo>
                    <a:pt x="13672" y="12653"/>
                  </a:lnTo>
                  <a:cubicBezTo>
                    <a:pt x="14135" y="12653"/>
                    <a:pt x="14536" y="12283"/>
                    <a:pt x="14536" y="11820"/>
                  </a:cubicBezTo>
                  <a:lnTo>
                    <a:pt x="14536" y="3395"/>
                  </a:lnTo>
                  <a:cubicBezTo>
                    <a:pt x="14536" y="2932"/>
                    <a:pt x="14135" y="2562"/>
                    <a:pt x="13672" y="2562"/>
                  </a:cubicBezTo>
                  <a:lnTo>
                    <a:pt x="11821" y="2562"/>
                  </a:lnTo>
                  <a:lnTo>
                    <a:pt x="11821" y="1697"/>
                  </a:lnTo>
                  <a:cubicBezTo>
                    <a:pt x="11821" y="1234"/>
                    <a:pt x="11419" y="864"/>
                    <a:pt x="10956" y="864"/>
                  </a:cubicBezTo>
                  <a:lnTo>
                    <a:pt x="9259" y="864"/>
                  </a:lnTo>
                  <a:cubicBezTo>
                    <a:pt x="9259" y="370"/>
                    <a:pt x="8889" y="0"/>
                    <a:pt x="83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6" name="Google Shape;13806;p26"/>
            <p:cNvSpPr/>
            <p:nvPr/>
          </p:nvSpPr>
          <p:spPr>
            <a:xfrm>
              <a:off x="5646975" y="2009675"/>
              <a:ext cx="106000" cy="14750"/>
            </a:xfrm>
            <a:custGeom>
              <a:avLst/>
              <a:gdLst/>
              <a:ahLst/>
              <a:cxnLst/>
              <a:rect l="l" t="t" r="r" b="b"/>
              <a:pathLst>
                <a:path w="4240" h="590" extrusionOk="0">
                  <a:moveTo>
                    <a:pt x="393" y="1"/>
                  </a:moveTo>
                  <a:cubicBezTo>
                    <a:pt x="1" y="1"/>
                    <a:pt x="1" y="589"/>
                    <a:pt x="393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3818" y="588"/>
                  </a:lnTo>
                  <a:cubicBezTo>
                    <a:pt x="3828" y="589"/>
                    <a:pt x="3837" y="589"/>
                    <a:pt x="3847" y="589"/>
                  </a:cubicBezTo>
                  <a:cubicBezTo>
                    <a:pt x="4240" y="589"/>
                    <a:pt x="4240" y="1"/>
                    <a:pt x="3847" y="1"/>
                  </a:cubicBezTo>
                  <a:cubicBezTo>
                    <a:pt x="3837" y="1"/>
                    <a:pt x="3828" y="1"/>
                    <a:pt x="3818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7" name="Google Shape;13807;p26"/>
            <p:cNvSpPr/>
            <p:nvPr/>
          </p:nvSpPr>
          <p:spPr>
            <a:xfrm>
              <a:off x="5646975" y="2052800"/>
              <a:ext cx="106000" cy="14050"/>
            </a:xfrm>
            <a:custGeom>
              <a:avLst/>
              <a:gdLst/>
              <a:ahLst/>
              <a:cxnLst/>
              <a:rect l="l" t="t" r="r" b="b"/>
              <a:pathLst>
                <a:path w="4240" h="562" extrusionOk="0">
                  <a:moveTo>
                    <a:pt x="367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3818" y="561"/>
                  </a:lnTo>
                  <a:cubicBezTo>
                    <a:pt x="3828" y="561"/>
                    <a:pt x="3837" y="562"/>
                    <a:pt x="3847" y="562"/>
                  </a:cubicBezTo>
                  <a:cubicBezTo>
                    <a:pt x="4231" y="562"/>
                    <a:pt x="4240" y="1"/>
                    <a:pt x="3874" y="1"/>
                  </a:cubicBezTo>
                  <a:cubicBezTo>
                    <a:pt x="3856" y="1"/>
                    <a:pt x="3837" y="2"/>
                    <a:pt x="3818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8" name="Google Shape;13808;p26"/>
            <p:cNvSpPr/>
            <p:nvPr/>
          </p:nvSpPr>
          <p:spPr>
            <a:xfrm>
              <a:off x="5647175" y="2095250"/>
              <a:ext cx="105600" cy="14100"/>
            </a:xfrm>
            <a:custGeom>
              <a:avLst/>
              <a:gdLst/>
              <a:ahLst/>
              <a:cxnLst/>
              <a:rect l="l" t="t" r="r" b="b"/>
              <a:pathLst>
                <a:path w="4224" h="564" extrusionOk="0">
                  <a:moveTo>
                    <a:pt x="361" y="0"/>
                  </a:moveTo>
                  <a:cubicBezTo>
                    <a:pt x="1" y="0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828" y="563"/>
                    <a:pt x="3846" y="564"/>
                    <a:pt x="3864" y="564"/>
                  </a:cubicBezTo>
                  <a:cubicBezTo>
                    <a:pt x="4224" y="564"/>
                    <a:pt x="4224" y="0"/>
                    <a:pt x="3864" y="0"/>
                  </a:cubicBezTo>
                  <a:cubicBezTo>
                    <a:pt x="3846" y="0"/>
                    <a:pt x="3828" y="2"/>
                    <a:pt x="3810" y="4"/>
                  </a:cubicBezTo>
                  <a:lnTo>
                    <a:pt x="415" y="4"/>
                  </a:lnTo>
                  <a:cubicBezTo>
                    <a:pt x="396" y="2"/>
                    <a:pt x="378" y="0"/>
                    <a:pt x="36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09" name="Google Shape;13809;p26"/>
            <p:cNvSpPr/>
            <p:nvPr/>
          </p:nvSpPr>
          <p:spPr>
            <a:xfrm>
              <a:off x="5647175" y="2137675"/>
              <a:ext cx="102975" cy="14125"/>
            </a:xfrm>
            <a:custGeom>
              <a:avLst/>
              <a:gdLst/>
              <a:ahLst/>
              <a:cxnLst/>
              <a:rect l="l" t="t" r="r" b="b"/>
              <a:pathLst>
                <a:path w="4119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3810" y="560"/>
                  </a:lnTo>
                  <a:cubicBezTo>
                    <a:pt x="3964" y="560"/>
                    <a:pt x="4087" y="437"/>
                    <a:pt x="4118" y="283"/>
                  </a:cubicBezTo>
                  <a:cubicBezTo>
                    <a:pt x="4118" y="128"/>
                    <a:pt x="3964" y="5"/>
                    <a:pt x="3810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0" name="Google Shape;13810;p26"/>
            <p:cNvSpPr/>
            <p:nvPr/>
          </p:nvSpPr>
          <p:spPr>
            <a:xfrm>
              <a:off x="5669100" y="2180225"/>
              <a:ext cx="17550" cy="14250"/>
            </a:xfrm>
            <a:custGeom>
              <a:avLst/>
              <a:gdLst/>
              <a:ahLst/>
              <a:cxnLst/>
              <a:rect l="l" t="t" r="r" b="b"/>
              <a:pathLst>
                <a:path w="702" h="570" extrusionOk="0">
                  <a:moveTo>
                    <a:pt x="371" y="0"/>
                  </a:moveTo>
                  <a:cubicBezTo>
                    <a:pt x="124" y="31"/>
                    <a:pt x="1" y="340"/>
                    <a:pt x="217" y="494"/>
                  </a:cubicBezTo>
                  <a:cubicBezTo>
                    <a:pt x="269" y="547"/>
                    <a:pt x="332" y="569"/>
                    <a:pt x="393" y="569"/>
                  </a:cubicBezTo>
                  <a:cubicBezTo>
                    <a:pt x="550" y="569"/>
                    <a:pt x="702" y="424"/>
                    <a:pt x="680" y="247"/>
                  </a:cubicBezTo>
                  <a:cubicBezTo>
                    <a:pt x="649" y="9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1" name="Google Shape;13811;p26"/>
          <p:cNvGrpSpPr/>
          <p:nvPr/>
        </p:nvGrpSpPr>
        <p:grpSpPr>
          <a:xfrm>
            <a:off x="1694713" y="3454981"/>
            <a:ext cx="404625" cy="363250"/>
            <a:chOff x="4736000" y="1924850"/>
            <a:chExt cx="404625" cy="363250"/>
          </a:xfrm>
        </p:grpSpPr>
        <p:sp>
          <p:nvSpPr>
            <p:cNvPr id="13812" name="Google Shape;13812;p26"/>
            <p:cNvSpPr/>
            <p:nvPr/>
          </p:nvSpPr>
          <p:spPr>
            <a:xfrm>
              <a:off x="4852050" y="1967200"/>
              <a:ext cx="216050" cy="185275"/>
            </a:xfrm>
            <a:custGeom>
              <a:avLst/>
              <a:gdLst/>
              <a:ahLst/>
              <a:cxnLst/>
              <a:rect l="l" t="t" r="r" b="b"/>
              <a:pathLst>
                <a:path w="8642" h="7411" extrusionOk="0">
                  <a:moveTo>
                    <a:pt x="4956" y="566"/>
                  </a:moveTo>
                  <a:cubicBezTo>
                    <a:pt x="6521" y="566"/>
                    <a:pt x="7890" y="1773"/>
                    <a:pt x="8055" y="3398"/>
                  </a:cubicBezTo>
                  <a:lnTo>
                    <a:pt x="8055" y="3429"/>
                  </a:lnTo>
                  <a:lnTo>
                    <a:pt x="6635" y="3429"/>
                  </a:lnTo>
                  <a:cubicBezTo>
                    <a:pt x="6327" y="3429"/>
                    <a:pt x="6080" y="3182"/>
                    <a:pt x="6080" y="2843"/>
                  </a:cubicBezTo>
                  <a:cubicBezTo>
                    <a:pt x="6049" y="2225"/>
                    <a:pt x="5555" y="1732"/>
                    <a:pt x="4938" y="1732"/>
                  </a:cubicBezTo>
                  <a:cubicBezTo>
                    <a:pt x="4629" y="1732"/>
                    <a:pt x="4382" y="1454"/>
                    <a:pt x="4382" y="1145"/>
                  </a:cubicBezTo>
                  <a:lnTo>
                    <a:pt x="4382" y="621"/>
                  </a:lnTo>
                  <a:cubicBezTo>
                    <a:pt x="4575" y="584"/>
                    <a:pt x="4767" y="566"/>
                    <a:pt x="4956" y="566"/>
                  </a:cubicBezTo>
                  <a:close/>
                  <a:moveTo>
                    <a:pt x="4105" y="3985"/>
                  </a:moveTo>
                  <a:cubicBezTo>
                    <a:pt x="4784" y="4046"/>
                    <a:pt x="4784" y="5065"/>
                    <a:pt x="4105" y="5126"/>
                  </a:cubicBezTo>
                  <a:cubicBezTo>
                    <a:pt x="3518" y="5126"/>
                    <a:pt x="3024" y="5559"/>
                    <a:pt x="2963" y="6114"/>
                  </a:cubicBezTo>
                  <a:cubicBezTo>
                    <a:pt x="2315" y="5589"/>
                    <a:pt x="1913" y="4818"/>
                    <a:pt x="1821" y="3985"/>
                  </a:cubicBezTo>
                  <a:close/>
                  <a:moveTo>
                    <a:pt x="3796" y="806"/>
                  </a:moveTo>
                  <a:lnTo>
                    <a:pt x="3796" y="1145"/>
                  </a:lnTo>
                  <a:cubicBezTo>
                    <a:pt x="3796" y="1763"/>
                    <a:pt x="4321" y="2287"/>
                    <a:pt x="4938" y="2287"/>
                  </a:cubicBezTo>
                  <a:cubicBezTo>
                    <a:pt x="5247" y="2287"/>
                    <a:pt x="5493" y="2534"/>
                    <a:pt x="5493" y="2843"/>
                  </a:cubicBezTo>
                  <a:cubicBezTo>
                    <a:pt x="5524" y="3460"/>
                    <a:pt x="6018" y="3985"/>
                    <a:pt x="6635" y="3985"/>
                  </a:cubicBezTo>
                  <a:lnTo>
                    <a:pt x="8055" y="3985"/>
                  </a:lnTo>
                  <a:cubicBezTo>
                    <a:pt x="7901" y="5589"/>
                    <a:pt x="6543" y="6824"/>
                    <a:pt x="4938" y="6824"/>
                  </a:cubicBezTo>
                  <a:cubicBezTo>
                    <a:pt x="4444" y="6824"/>
                    <a:pt x="3950" y="6700"/>
                    <a:pt x="3518" y="6484"/>
                  </a:cubicBezTo>
                  <a:lnTo>
                    <a:pt x="3518" y="6268"/>
                  </a:lnTo>
                  <a:cubicBezTo>
                    <a:pt x="3518" y="5929"/>
                    <a:pt x="3765" y="5682"/>
                    <a:pt x="4105" y="5682"/>
                  </a:cubicBezTo>
                  <a:cubicBezTo>
                    <a:pt x="5524" y="5589"/>
                    <a:pt x="5524" y="3491"/>
                    <a:pt x="4105" y="3429"/>
                  </a:cubicBezTo>
                  <a:lnTo>
                    <a:pt x="1821" y="3429"/>
                  </a:lnTo>
                  <a:cubicBezTo>
                    <a:pt x="1944" y="2225"/>
                    <a:pt x="2716" y="1207"/>
                    <a:pt x="3796" y="806"/>
                  </a:cubicBezTo>
                  <a:close/>
                  <a:moveTo>
                    <a:pt x="4911" y="0"/>
                  </a:moveTo>
                  <a:cubicBezTo>
                    <a:pt x="4001" y="0"/>
                    <a:pt x="3073" y="336"/>
                    <a:pt x="2315" y="1084"/>
                  </a:cubicBezTo>
                  <a:cubicBezTo>
                    <a:pt x="0" y="3429"/>
                    <a:pt x="1636" y="7379"/>
                    <a:pt x="4938" y="7410"/>
                  </a:cubicBezTo>
                  <a:cubicBezTo>
                    <a:pt x="6975" y="7379"/>
                    <a:pt x="8610" y="5744"/>
                    <a:pt x="8641" y="3707"/>
                  </a:cubicBezTo>
                  <a:cubicBezTo>
                    <a:pt x="8641" y="1472"/>
                    <a:pt x="6817" y="0"/>
                    <a:pt x="49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3" name="Google Shape;13813;p26"/>
            <p:cNvSpPr/>
            <p:nvPr/>
          </p:nvSpPr>
          <p:spPr>
            <a:xfrm>
              <a:off x="5062675" y="2134700"/>
              <a:ext cx="16225" cy="14575"/>
            </a:xfrm>
            <a:custGeom>
              <a:avLst/>
              <a:gdLst/>
              <a:ahLst/>
              <a:cxnLst/>
              <a:rect l="l" t="t" r="r" b="b"/>
              <a:pathLst>
                <a:path w="649" h="583" extrusionOk="0">
                  <a:moveTo>
                    <a:pt x="371" y="0"/>
                  </a:moveTo>
                  <a:cubicBezTo>
                    <a:pt x="124" y="0"/>
                    <a:pt x="0" y="309"/>
                    <a:pt x="155" y="494"/>
                  </a:cubicBezTo>
                  <a:cubicBezTo>
                    <a:pt x="215" y="555"/>
                    <a:pt x="289" y="582"/>
                    <a:pt x="361" y="582"/>
                  </a:cubicBezTo>
                  <a:cubicBezTo>
                    <a:pt x="508" y="582"/>
                    <a:pt x="648" y="465"/>
                    <a:pt x="648" y="278"/>
                  </a:cubicBezTo>
                  <a:cubicBezTo>
                    <a:pt x="648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4" name="Google Shape;13814;p26"/>
            <p:cNvSpPr/>
            <p:nvPr/>
          </p:nvSpPr>
          <p:spPr>
            <a:xfrm>
              <a:off x="4736000" y="1924850"/>
              <a:ext cx="404625" cy="363250"/>
            </a:xfrm>
            <a:custGeom>
              <a:avLst/>
              <a:gdLst/>
              <a:ahLst/>
              <a:cxnLst/>
              <a:rect l="l" t="t" r="r" b="b"/>
              <a:pathLst>
                <a:path w="16185" h="14530" extrusionOk="0">
                  <a:moveTo>
                    <a:pt x="5383" y="8796"/>
                  </a:moveTo>
                  <a:cubicBezTo>
                    <a:pt x="5630" y="9073"/>
                    <a:pt x="5876" y="9351"/>
                    <a:pt x="6185" y="9598"/>
                  </a:cubicBezTo>
                  <a:lnTo>
                    <a:pt x="5383" y="10400"/>
                  </a:lnTo>
                  <a:cubicBezTo>
                    <a:pt x="5074" y="10154"/>
                    <a:pt x="4827" y="9876"/>
                    <a:pt x="4580" y="9598"/>
                  </a:cubicBezTo>
                  <a:lnTo>
                    <a:pt x="5383" y="8796"/>
                  </a:lnTo>
                  <a:close/>
                  <a:moveTo>
                    <a:pt x="4179" y="9999"/>
                  </a:moveTo>
                  <a:cubicBezTo>
                    <a:pt x="4426" y="10277"/>
                    <a:pt x="4704" y="10555"/>
                    <a:pt x="4981" y="10802"/>
                  </a:cubicBezTo>
                  <a:lnTo>
                    <a:pt x="1988" y="13795"/>
                  </a:lnTo>
                  <a:cubicBezTo>
                    <a:pt x="1856" y="13927"/>
                    <a:pt x="1709" y="13983"/>
                    <a:pt x="1570" y="13983"/>
                  </a:cubicBezTo>
                  <a:cubicBezTo>
                    <a:pt x="1126" y="13983"/>
                    <a:pt x="755" y="13416"/>
                    <a:pt x="1155" y="12993"/>
                  </a:cubicBezTo>
                  <a:lnTo>
                    <a:pt x="4179" y="9999"/>
                  </a:lnTo>
                  <a:close/>
                  <a:moveTo>
                    <a:pt x="9580" y="0"/>
                  </a:moveTo>
                  <a:cubicBezTo>
                    <a:pt x="5321" y="31"/>
                    <a:pt x="2759" y="4722"/>
                    <a:pt x="5074" y="8333"/>
                  </a:cubicBezTo>
                  <a:lnTo>
                    <a:pt x="784" y="12592"/>
                  </a:lnTo>
                  <a:cubicBezTo>
                    <a:pt x="0" y="13423"/>
                    <a:pt x="735" y="14529"/>
                    <a:pt x="1607" y="14529"/>
                  </a:cubicBezTo>
                  <a:cubicBezTo>
                    <a:pt x="1868" y="14529"/>
                    <a:pt x="2141" y="14431"/>
                    <a:pt x="2389" y="14196"/>
                  </a:cubicBezTo>
                  <a:lnTo>
                    <a:pt x="6648" y="9938"/>
                  </a:lnTo>
                  <a:cubicBezTo>
                    <a:pt x="7545" y="10505"/>
                    <a:pt x="8564" y="10791"/>
                    <a:pt x="9584" y="10791"/>
                  </a:cubicBezTo>
                  <a:cubicBezTo>
                    <a:pt x="10671" y="10791"/>
                    <a:pt x="11758" y="10467"/>
                    <a:pt x="12697" y="9814"/>
                  </a:cubicBezTo>
                  <a:cubicBezTo>
                    <a:pt x="12820" y="9721"/>
                    <a:pt x="12820" y="9536"/>
                    <a:pt x="12759" y="9413"/>
                  </a:cubicBezTo>
                  <a:cubicBezTo>
                    <a:pt x="12703" y="9338"/>
                    <a:pt x="12613" y="9297"/>
                    <a:pt x="12523" y="9297"/>
                  </a:cubicBezTo>
                  <a:cubicBezTo>
                    <a:pt x="12464" y="9297"/>
                    <a:pt x="12406" y="9315"/>
                    <a:pt x="12357" y="9351"/>
                  </a:cubicBezTo>
                  <a:cubicBezTo>
                    <a:pt x="11512" y="9959"/>
                    <a:pt x="10530" y="10256"/>
                    <a:pt x="9553" y="10256"/>
                  </a:cubicBezTo>
                  <a:cubicBezTo>
                    <a:pt x="8249" y="10256"/>
                    <a:pt x="6953" y="9727"/>
                    <a:pt x="6000" y="8703"/>
                  </a:cubicBezTo>
                  <a:cubicBezTo>
                    <a:pt x="4364" y="6913"/>
                    <a:pt x="4303" y="4166"/>
                    <a:pt x="5876" y="2315"/>
                  </a:cubicBezTo>
                  <a:cubicBezTo>
                    <a:pt x="6829" y="1176"/>
                    <a:pt x="8199" y="579"/>
                    <a:pt x="9583" y="579"/>
                  </a:cubicBezTo>
                  <a:cubicBezTo>
                    <a:pt x="10488" y="579"/>
                    <a:pt x="11398" y="834"/>
                    <a:pt x="12203" y="1358"/>
                  </a:cubicBezTo>
                  <a:cubicBezTo>
                    <a:pt x="14240" y="2685"/>
                    <a:pt x="14981" y="5339"/>
                    <a:pt x="13901" y="7530"/>
                  </a:cubicBezTo>
                  <a:cubicBezTo>
                    <a:pt x="13839" y="7654"/>
                    <a:pt x="13901" y="7839"/>
                    <a:pt x="14055" y="7901"/>
                  </a:cubicBezTo>
                  <a:cubicBezTo>
                    <a:pt x="14094" y="7930"/>
                    <a:pt x="14140" y="7944"/>
                    <a:pt x="14187" y="7944"/>
                  </a:cubicBezTo>
                  <a:cubicBezTo>
                    <a:pt x="14284" y="7944"/>
                    <a:pt x="14383" y="7882"/>
                    <a:pt x="14425" y="7777"/>
                  </a:cubicBezTo>
                  <a:cubicBezTo>
                    <a:pt x="16184" y="4197"/>
                    <a:pt x="13561" y="0"/>
                    <a:pt x="95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15" name="Google Shape;13815;p26"/>
          <p:cNvGrpSpPr/>
          <p:nvPr/>
        </p:nvGrpSpPr>
        <p:grpSpPr>
          <a:xfrm>
            <a:off x="1099250" y="3454644"/>
            <a:ext cx="270075" cy="363925"/>
            <a:chOff x="4043450" y="3602175"/>
            <a:chExt cx="270075" cy="363925"/>
          </a:xfrm>
        </p:grpSpPr>
        <p:sp>
          <p:nvSpPr>
            <p:cNvPr id="13816" name="Google Shape;13816;p26"/>
            <p:cNvSpPr/>
            <p:nvPr/>
          </p:nvSpPr>
          <p:spPr>
            <a:xfrm>
              <a:off x="4078950" y="3646150"/>
              <a:ext cx="25475" cy="21100"/>
            </a:xfrm>
            <a:custGeom>
              <a:avLst/>
              <a:gdLst/>
              <a:ahLst/>
              <a:cxnLst/>
              <a:rect l="l" t="t" r="r" b="b"/>
              <a:pathLst>
                <a:path w="1019" h="844" extrusionOk="0">
                  <a:moveTo>
                    <a:pt x="587" y="1"/>
                  </a:moveTo>
                  <a:cubicBezTo>
                    <a:pt x="186" y="1"/>
                    <a:pt x="0" y="464"/>
                    <a:pt x="278" y="711"/>
                  </a:cubicBezTo>
                  <a:cubicBezTo>
                    <a:pt x="370" y="802"/>
                    <a:pt x="481" y="843"/>
                    <a:pt x="589" y="843"/>
                  </a:cubicBezTo>
                  <a:cubicBezTo>
                    <a:pt x="810" y="843"/>
                    <a:pt x="1019" y="671"/>
                    <a:pt x="1019" y="402"/>
                  </a:cubicBezTo>
                  <a:cubicBezTo>
                    <a:pt x="1019" y="186"/>
                    <a:pt x="803" y="1"/>
                    <a:pt x="5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7" name="Google Shape;13817;p26"/>
            <p:cNvSpPr/>
            <p:nvPr/>
          </p:nvSpPr>
          <p:spPr>
            <a:xfrm>
              <a:off x="4083575" y="3692450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09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8" name="Google Shape;13818;p26"/>
            <p:cNvSpPr/>
            <p:nvPr/>
          </p:nvSpPr>
          <p:spPr>
            <a:xfrm>
              <a:off x="4086675" y="3734100"/>
              <a:ext cx="184425" cy="184425"/>
            </a:xfrm>
            <a:custGeom>
              <a:avLst/>
              <a:gdLst/>
              <a:ahLst/>
              <a:cxnLst/>
              <a:rect l="l" t="t" r="r" b="b"/>
              <a:pathLst>
                <a:path w="7377" h="7377" extrusionOk="0">
                  <a:moveTo>
                    <a:pt x="6790" y="2285"/>
                  </a:moveTo>
                  <a:lnTo>
                    <a:pt x="6790" y="3427"/>
                  </a:lnTo>
                  <a:lnTo>
                    <a:pt x="556" y="3427"/>
                  </a:lnTo>
                  <a:lnTo>
                    <a:pt x="556" y="2285"/>
                  </a:lnTo>
                  <a:close/>
                  <a:moveTo>
                    <a:pt x="2531" y="5710"/>
                  </a:moveTo>
                  <a:lnTo>
                    <a:pt x="2531" y="6821"/>
                  </a:lnTo>
                  <a:lnTo>
                    <a:pt x="556" y="6821"/>
                  </a:lnTo>
                  <a:lnTo>
                    <a:pt x="556" y="5710"/>
                  </a:lnTo>
                  <a:close/>
                  <a:moveTo>
                    <a:pt x="6790" y="5710"/>
                  </a:moveTo>
                  <a:lnTo>
                    <a:pt x="6790" y="6821"/>
                  </a:lnTo>
                  <a:lnTo>
                    <a:pt x="4814" y="6821"/>
                  </a:lnTo>
                  <a:lnTo>
                    <a:pt x="4814" y="5710"/>
                  </a:lnTo>
                  <a:close/>
                  <a:moveTo>
                    <a:pt x="1975" y="1"/>
                  </a:moveTo>
                  <a:cubicBezTo>
                    <a:pt x="1821" y="1"/>
                    <a:pt x="1697" y="124"/>
                    <a:pt x="1697" y="279"/>
                  </a:cubicBezTo>
                  <a:cubicBezTo>
                    <a:pt x="1697" y="433"/>
                    <a:pt x="1821" y="556"/>
                    <a:pt x="1975" y="556"/>
                  </a:cubicBezTo>
                  <a:lnTo>
                    <a:pt x="3395" y="556"/>
                  </a:lnTo>
                  <a:lnTo>
                    <a:pt x="3395" y="1698"/>
                  </a:lnTo>
                  <a:lnTo>
                    <a:pt x="278" y="1698"/>
                  </a:lnTo>
                  <a:cubicBezTo>
                    <a:pt x="123" y="1698"/>
                    <a:pt x="0" y="1822"/>
                    <a:pt x="0" y="1976"/>
                  </a:cubicBezTo>
                  <a:lnTo>
                    <a:pt x="0" y="3704"/>
                  </a:lnTo>
                  <a:cubicBezTo>
                    <a:pt x="0" y="3859"/>
                    <a:pt x="123" y="3982"/>
                    <a:pt x="278" y="3982"/>
                  </a:cubicBezTo>
                  <a:lnTo>
                    <a:pt x="833" y="3982"/>
                  </a:lnTo>
                  <a:lnTo>
                    <a:pt x="833" y="5124"/>
                  </a:lnTo>
                  <a:lnTo>
                    <a:pt x="278" y="5124"/>
                  </a:lnTo>
                  <a:cubicBezTo>
                    <a:pt x="123" y="5124"/>
                    <a:pt x="0" y="5247"/>
                    <a:pt x="0" y="5402"/>
                  </a:cubicBezTo>
                  <a:lnTo>
                    <a:pt x="0" y="7099"/>
                  </a:lnTo>
                  <a:cubicBezTo>
                    <a:pt x="0" y="7253"/>
                    <a:pt x="123" y="7377"/>
                    <a:pt x="278" y="7377"/>
                  </a:cubicBezTo>
                  <a:lnTo>
                    <a:pt x="2839" y="7377"/>
                  </a:lnTo>
                  <a:cubicBezTo>
                    <a:pt x="2994" y="7377"/>
                    <a:pt x="3117" y="7253"/>
                    <a:pt x="3117" y="7099"/>
                  </a:cubicBezTo>
                  <a:lnTo>
                    <a:pt x="3117" y="5402"/>
                  </a:lnTo>
                  <a:cubicBezTo>
                    <a:pt x="3117" y="5247"/>
                    <a:pt x="2994" y="5124"/>
                    <a:pt x="2839" y="5124"/>
                  </a:cubicBezTo>
                  <a:lnTo>
                    <a:pt x="1420" y="5124"/>
                  </a:lnTo>
                  <a:lnTo>
                    <a:pt x="1420" y="3982"/>
                  </a:lnTo>
                  <a:lnTo>
                    <a:pt x="5956" y="3982"/>
                  </a:lnTo>
                  <a:lnTo>
                    <a:pt x="5956" y="5124"/>
                  </a:lnTo>
                  <a:lnTo>
                    <a:pt x="4537" y="5124"/>
                  </a:lnTo>
                  <a:cubicBezTo>
                    <a:pt x="4382" y="5124"/>
                    <a:pt x="4259" y="5247"/>
                    <a:pt x="4259" y="5402"/>
                  </a:cubicBezTo>
                  <a:lnTo>
                    <a:pt x="4259" y="7099"/>
                  </a:lnTo>
                  <a:cubicBezTo>
                    <a:pt x="4259" y="7253"/>
                    <a:pt x="4382" y="7377"/>
                    <a:pt x="4537" y="7377"/>
                  </a:cubicBezTo>
                  <a:lnTo>
                    <a:pt x="7098" y="7377"/>
                  </a:lnTo>
                  <a:cubicBezTo>
                    <a:pt x="7253" y="7377"/>
                    <a:pt x="7376" y="7253"/>
                    <a:pt x="7376" y="7099"/>
                  </a:cubicBezTo>
                  <a:lnTo>
                    <a:pt x="7376" y="5402"/>
                  </a:lnTo>
                  <a:cubicBezTo>
                    <a:pt x="7376" y="5247"/>
                    <a:pt x="7253" y="5124"/>
                    <a:pt x="7098" y="5124"/>
                  </a:cubicBezTo>
                  <a:lnTo>
                    <a:pt x="6512" y="5124"/>
                  </a:lnTo>
                  <a:lnTo>
                    <a:pt x="6512" y="3982"/>
                  </a:lnTo>
                  <a:lnTo>
                    <a:pt x="7098" y="3982"/>
                  </a:lnTo>
                  <a:cubicBezTo>
                    <a:pt x="7253" y="3982"/>
                    <a:pt x="7376" y="3859"/>
                    <a:pt x="7376" y="3704"/>
                  </a:cubicBezTo>
                  <a:lnTo>
                    <a:pt x="7376" y="1976"/>
                  </a:lnTo>
                  <a:cubicBezTo>
                    <a:pt x="7376" y="1822"/>
                    <a:pt x="7253" y="1698"/>
                    <a:pt x="7098" y="1698"/>
                  </a:cubicBezTo>
                  <a:lnTo>
                    <a:pt x="3950" y="1698"/>
                  </a:lnTo>
                  <a:lnTo>
                    <a:pt x="3950" y="556"/>
                  </a:lnTo>
                  <a:lnTo>
                    <a:pt x="5370" y="556"/>
                  </a:lnTo>
                  <a:cubicBezTo>
                    <a:pt x="5524" y="556"/>
                    <a:pt x="5679" y="433"/>
                    <a:pt x="5679" y="279"/>
                  </a:cubicBezTo>
                  <a:cubicBezTo>
                    <a:pt x="5679" y="124"/>
                    <a:pt x="5524" y="1"/>
                    <a:pt x="53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19" name="Google Shape;13819;p26"/>
            <p:cNvSpPr/>
            <p:nvPr/>
          </p:nvSpPr>
          <p:spPr>
            <a:xfrm>
              <a:off x="4125475" y="3691650"/>
              <a:ext cx="85175" cy="14725"/>
            </a:xfrm>
            <a:custGeom>
              <a:avLst/>
              <a:gdLst/>
              <a:ahLst/>
              <a:cxnLst/>
              <a:rect l="l" t="t" r="r" b="b"/>
              <a:pathLst>
                <a:path w="3407" h="589" extrusionOk="0">
                  <a:moveTo>
                    <a:pt x="394" y="0"/>
                  </a:moveTo>
                  <a:cubicBezTo>
                    <a:pt x="1" y="0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5" y="589"/>
                    <a:pt x="3005" y="589"/>
                    <a:pt x="3014" y="589"/>
                  </a:cubicBezTo>
                  <a:cubicBezTo>
                    <a:pt x="3407" y="589"/>
                    <a:pt x="3407" y="0"/>
                    <a:pt x="3014" y="0"/>
                  </a:cubicBezTo>
                  <a:cubicBezTo>
                    <a:pt x="3005" y="0"/>
                    <a:pt x="2995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0"/>
                    <a:pt x="3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0" name="Google Shape;13820;p26"/>
            <p:cNvSpPr/>
            <p:nvPr/>
          </p:nvSpPr>
          <p:spPr>
            <a:xfrm>
              <a:off x="4129100" y="3649250"/>
              <a:ext cx="77950" cy="14675"/>
            </a:xfrm>
            <a:custGeom>
              <a:avLst/>
              <a:gdLst/>
              <a:ahLst/>
              <a:cxnLst/>
              <a:rect l="l" t="t" r="r" b="b"/>
              <a:pathLst>
                <a:path w="3118" h="587" extrusionOk="0">
                  <a:moveTo>
                    <a:pt x="278" y="0"/>
                  </a:moveTo>
                  <a:cubicBezTo>
                    <a:pt x="124" y="0"/>
                    <a:pt x="0" y="124"/>
                    <a:pt x="0" y="278"/>
                  </a:cubicBezTo>
                  <a:cubicBezTo>
                    <a:pt x="0" y="432"/>
                    <a:pt x="124" y="587"/>
                    <a:pt x="278" y="587"/>
                  </a:cubicBezTo>
                  <a:lnTo>
                    <a:pt x="2840" y="587"/>
                  </a:lnTo>
                  <a:cubicBezTo>
                    <a:pt x="2994" y="587"/>
                    <a:pt x="3117" y="432"/>
                    <a:pt x="3117" y="278"/>
                  </a:cubicBezTo>
                  <a:cubicBezTo>
                    <a:pt x="3117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1" name="Google Shape;13821;p26"/>
            <p:cNvSpPr/>
            <p:nvPr/>
          </p:nvSpPr>
          <p:spPr>
            <a:xfrm>
              <a:off x="4171525" y="3951675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279" y="1"/>
                  </a:moveTo>
                  <a:cubicBezTo>
                    <a:pt x="124" y="1"/>
                    <a:pt x="1" y="124"/>
                    <a:pt x="1" y="279"/>
                  </a:cubicBezTo>
                  <a:cubicBezTo>
                    <a:pt x="1" y="450"/>
                    <a:pt x="149" y="576"/>
                    <a:pt x="302" y="576"/>
                  </a:cubicBezTo>
                  <a:cubicBezTo>
                    <a:pt x="369" y="576"/>
                    <a:pt x="438" y="552"/>
                    <a:pt x="495" y="495"/>
                  </a:cubicBezTo>
                  <a:cubicBezTo>
                    <a:pt x="680" y="310"/>
                    <a:pt x="526" y="1"/>
                    <a:pt x="2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2" name="Google Shape;13822;p26"/>
            <p:cNvSpPr/>
            <p:nvPr/>
          </p:nvSpPr>
          <p:spPr>
            <a:xfrm>
              <a:off x="4043450" y="3602175"/>
              <a:ext cx="270075" cy="363425"/>
            </a:xfrm>
            <a:custGeom>
              <a:avLst/>
              <a:gdLst/>
              <a:ahLst/>
              <a:cxnLst/>
              <a:rect l="l" t="t" r="r" b="b"/>
              <a:pathLst>
                <a:path w="10803" h="14537" extrusionOk="0">
                  <a:moveTo>
                    <a:pt x="8241" y="988"/>
                  </a:moveTo>
                  <a:lnTo>
                    <a:pt x="9846" y="2562"/>
                  </a:lnTo>
                  <a:lnTo>
                    <a:pt x="8241" y="2562"/>
                  </a:lnTo>
                  <a:lnTo>
                    <a:pt x="8241" y="988"/>
                  </a:lnTo>
                  <a:close/>
                  <a:moveTo>
                    <a:pt x="309" y="1"/>
                  </a:moveTo>
                  <a:cubicBezTo>
                    <a:pt x="155" y="1"/>
                    <a:pt x="1" y="155"/>
                    <a:pt x="1" y="309"/>
                  </a:cubicBezTo>
                  <a:lnTo>
                    <a:pt x="1" y="14259"/>
                  </a:lnTo>
                  <a:cubicBezTo>
                    <a:pt x="1" y="14413"/>
                    <a:pt x="155" y="14536"/>
                    <a:pt x="309" y="14536"/>
                  </a:cubicBezTo>
                  <a:lnTo>
                    <a:pt x="4136" y="14536"/>
                  </a:lnTo>
                  <a:cubicBezTo>
                    <a:pt x="4291" y="14536"/>
                    <a:pt x="4414" y="14413"/>
                    <a:pt x="4414" y="14259"/>
                  </a:cubicBezTo>
                  <a:cubicBezTo>
                    <a:pt x="4414" y="14104"/>
                    <a:pt x="4291" y="13981"/>
                    <a:pt x="4136" y="13981"/>
                  </a:cubicBezTo>
                  <a:lnTo>
                    <a:pt x="587" y="13981"/>
                  </a:lnTo>
                  <a:lnTo>
                    <a:pt x="587" y="587"/>
                  </a:lnTo>
                  <a:lnTo>
                    <a:pt x="7685" y="587"/>
                  </a:lnTo>
                  <a:lnTo>
                    <a:pt x="7685" y="2871"/>
                  </a:lnTo>
                  <a:cubicBezTo>
                    <a:pt x="7685" y="3025"/>
                    <a:pt x="7809" y="3148"/>
                    <a:pt x="7963" y="3148"/>
                  </a:cubicBezTo>
                  <a:lnTo>
                    <a:pt x="10247" y="3148"/>
                  </a:lnTo>
                  <a:lnTo>
                    <a:pt x="10247" y="13981"/>
                  </a:lnTo>
                  <a:lnTo>
                    <a:pt x="6698" y="13981"/>
                  </a:lnTo>
                  <a:cubicBezTo>
                    <a:pt x="6543" y="13981"/>
                    <a:pt x="6420" y="14104"/>
                    <a:pt x="6420" y="14259"/>
                  </a:cubicBezTo>
                  <a:cubicBezTo>
                    <a:pt x="6420" y="14413"/>
                    <a:pt x="6543" y="14536"/>
                    <a:pt x="6698" y="14536"/>
                  </a:cubicBezTo>
                  <a:lnTo>
                    <a:pt x="10525" y="14536"/>
                  </a:lnTo>
                  <a:cubicBezTo>
                    <a:pt x="10679" y="14536"/>
                    <a:pt x="10802" y="14413"/>
                    <a:pt x="10802" y="14259"/>
                  </a:cubicBezTo>
                  <a:lnTo>
                    <a:pt x="10802" y="2871"/>
                  </a:lnTo>
                  <a:cubicBezTo>
                    <a:pt x="10802" y="2778"/>
                    <a:pt x="10772" y="2716"/>
                    <a:pt x="10710" y="2655"/>
                  </a:cubicBezTo>
                  <a:lnTo>
                    <a:pt x="8148" y="93"/>
                  </a:lnTo>
                  <a:cubicBezTo>
                    <a:pt x="8117" y="31"/>
                    <a:pt x="8025" y="31"/>
                    <a:pt x="79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3" name="Google Shape;13823;p26"/>
          <p:cNvGrpSpPr/>
          <p:nvPr/>
        </p:nvGrpSpPr>
        <p:grpSpPr>
          <a:xfrm>
            <a:off x="1052588" y="4013725"/>
            <a:ext cx="363400" cy="237175"/>
            <a:chOff x="3997175" y="1988000"/>
            <a:chExt cx="363400" cy="237175"/>
          </a:xfrm>
        </p:grpSpPr>
        <p:sp>
          <p:nvSpPr>
            <p:cNvPr id="13824" name="Google Shape;13824;p26"/>
            <p:cNvSpPr/>
            <p:nvPr/>
          </p:nvSpPr>
          <p:spPr>
            <a:xfrm>
              <a:off x="4254100" y="1988100"/>
              <a:ext cx="17000" cy="14425"/>
            </a:xfrm>
            <a:custGeom>
              <a:avLst/>
              <a:gdLst/>
              <a:ahLst/>
              <a:cxnLst/>
              <a:rect l="l" t="t" r="r" b="b"/>
              <a:pathLst>
                <a:path w="680" h="577" extrusionOk="0">
                  <a:moveTo>
                    <a:pt x="401" y="1"/>
                  </a:moveTo>
                  <a:cubicBezTo>
                    <a:pt x="124" y="1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50"/>
                    <a:pt x="679" y="278"/>
                  </a:cubicBezTo>
                  <a:cubicBezTo>
                    <a:pt x="679" y="124"/>
                    <a:pt x="556" y="1"/>
                    <a:pt x="4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5" name="Google Shape;13825;p26"/>
            <p:cNvSpPr/>
            <p:nvPr/>
          </p:nvSpPr>
          <p:spPr>
            <a:xfrm>
              <a:off x="3997175" y="1988000"/>
              <a:ext cx="363400" cy="237175"/>
            </a:xfrm>
            <a:custGeom>
              <a:avLst/>
              <a:gdLst/>
              <a:ahLst/>
              <a:cxnLst/>
              <a:rect l="l" t="t" r="r" b="b"/>
              <a:pathLst>
                <a:path w="14536" h="9487" extrusionOk="0">
                  <a:moveTo>
                    <a:pt x="6635" y="560"/>
                  </a:moveTo>
                  <a:lnTo>
                    <a:pt x="4475" y="2690"/>
                  </a:lnTo>
                  <a:cubicBezTo>
                    <a:pt x="4444" y="2751"/>
                    <a:pt x="4413" y="2813"/>
                    <a:pt x="4413" y="2906"/>
                  </a:cubicBezTo>
                  <a:cubicBezTo>
                    <a:pt x="4382" y="2967"/>
                    <a:pt x="4413" y="3060"/>
                    <a:pt x="4475" y="3091"/>
                  </a:cubicBezTo>
                  <a:lnTo>
                    <a:pt x="4784" y="3399"/>
                  </a:lnTo>
                  <a:cubicBezTo>
                    <a:pt x="5092" y="3708"/>
                    <a:pt x="5493" y="3862"/>
                    <a:pt x="5895" y="3862"/>
                  </a:cubicBezTo>
                  <a:cubicBezTo>
                    <a:pt x="6296" y="3862"/>
                    <a:pt x="6697" y="3708"/>
                    <a:pt x="7006" y="3399"/>
                  </a:cubicBezTo>
                  <a:lnTo>
                    <a:pt x="7901" y="2504"/>
                  </a:lnTo>
                  <a:cubicBezTo>
                    <a:pt x="8009" y="2396"/>
                    <a:pt x="8155" y="2342"/>
                    <a:pt x="8302" y="2342"/>
                  </a:cubicBezTo>
                  <a:cubicBezTo>
                    <a:pt x="8449" y="2342"/>
                    <a:pt x="8595" y="2396"/>
                    <a:pt x="8703" y="2504"/>
                  </a:cubicBezTo>
                  <a:lnTo>
                    <a:pt x="12314" y="6115"/>
                  </a:lnTo>
                  <a:cubicBezTo>
                    <a:pt x="12530" y="6331"/>
                    <a:pt x="12530" y="6702"/>
                    <a:pt x="12314" y="6918"/>
                  </a:cubicBezTo>
                  <a:lnTo>
                    <a:pt x="12283" y="6949"/>
                  </a:lnTo>
                  <a:cubicBezTo>
                    <a:pt x="12175" y="7057"/>
                    <a:pt x="12028" y="7111"/>
                    <a:pt x="11882" y="7111"/>
                  </a:cubicBezTo>
                  <a:cubicBezTo>
                    <a:pt x="11735" y="7111"/>
                    <a:pt x="11589" y="7057"/>
                    <a:pt x="11481" y="6949"/>
                  </a:cubicBezTo>
                  <a:lnTo>
                    <a:pt x="8765" y="4233"/>
                  </a:lnTo>
                  <a:cubicBezTo>
                    <a:pt x="8727" y="4177"/>
                    <a:pt x="8679" y="4153"/>
                    <a:pt x="8627" y="4153"/>
                  </a:cubicBezTo>
                  <a:cubicBezTo>
                    <a:pt x="8423" y="4153"/>
                    <a:pt x="8173" y="4517"/>
                    <a:pt x="8394" y="4665"/>
                  </a:cubicBezTo>
                  <a:lnTo>
                    <a:pt x="10493" y="6733"/>
                  </a:lnTo>
                  <a:cubicBezTo>
                    <a:pt x="10897" y="7137"/>
                    <a:pt x="10514" y="7706"/>
                    <a:pt x="10062" y="7706"/>
                  </a:cubicBezTo>
                  <a:cubicBezTo>
                    <a:pt x="9928" y="7706"/>
                    <a:pt x="9787" y="7655"/>
                    <a:pt x="9660" y="7535"/>
                  </a:cubicBezTo>
                  <a:lnTo>
                    <a:pt x="7561" y="5436"/>
                  </a:lnTo>
                  <a:cubicBezTo>
                    <a:pt x="7512" y="5405"/>
                    <a:pt x="7461" y="5392"/>
                    <a:pt x="7413" y="5392"/>
                  </a:cubicBezTo>
                  <a:cubicBezTo>
                    <a:pt x="7221" y="5392"/>
                    <a:pt x="7067" y="5609"/>
                    <a:pt x="7191" y="5807"/>
                  </a:cubicBezTo>
                  <a:lnTo>
                    <a:pt x="8672" y="7319"/>
                  </a:lnTo>
                  <a:cubicBezTo>
                    <a:pt x="9100" y="7723"/>
                    <a:pt x="8722" y="8292"/>
                    <a:pt x="8272" y="8292"/>
                  </a:cubicBezTo>
                  <a:cubicBezTo>
                    <a:pt x="8138" y="8292"/>
                    <a:pt x="7997" y="8242"/>
                    <a:pt x="7870" y="8121"/>
                  </a:cubicBezTo>
                  <a:lnTo>
                    <a:pt x="6388" y="6609"/>
                  </a:lnTo>
                  <a:cubicBezTo>
                    <a:pt x="6341" y="6588"/>
                    <a:pt x="6295" y="6579"/>
                    <a:pt x="6252" y="6579"/>
                  </a:cubicBezTo>
                  <a:cubicBezTo>
                    <a:pt x="6038" y="6579"/>
                    <a:pt x="5885" y="6805"/>
                    <a:pt x="5987" y="7010"/>
                  </a:cubicBezTo>
                  <a:lnTo>
                    <a:pt x="6882" y="7905"/>
                  </a:lnTo>
                  <a:cubicBezTo>
                    <a:pt x="7098" y="8121"/>
                    <a:pt x="7098" y="8492"/>
                    <a:pt x="6882" y="8708"/>
                  </a:cubicBezTo>
                  <a:cubicBezTo>
                    <a:pt x="6774" y="8816"/>
                    <a:pt x="6628" y="8870"/>
                    <a:pt x="6481" y="8870"/>
                  </a:cubicBezTo>
                  <a:cubicBezTo>
                    <a:pt x="6334" y="8870"/>
                    <a:pt x="6188" y="8816"/>
                    <a:pt x="6080" y="8708"/>
                  </a:cubicBezTo>
                  <a:lnTo>
                    <a:pt x="5185" y="7813"/>
                  </a:lnTo>
                  <a:cubicBezTo>
                    <a:pt x="4475" y="7103"/>
                    <a:pt x="3889" y="6300"/>
                    <a:pt x="3426" y="5405"/>
                  </a:cubicBezTo>
                  <a:lnTo>
                    <a:pt x="2438" y="3523"/>
                  </a:lnTo>
                  <a:cubicBezTo>
                    <a:pt x="2376" y="3430"/>
                    <a:pt x="2284" y="3369"/>
                    <a:pt x="2191" y="3369"/>
                  </a:cubicBezTo>
                  <a:lnTo>
                    <a:pt x="586" y="3369"/>
                  </a:lnTo>
                  <a:lnTo>
                    <a:pt x="586" y="560"/>
                  </a:lnTo>
                  <a:close/>
                  <a:moveTo>
                    <a:pt x="9436" y="1"/>
                  </a:moveTo>
                  <a:cubicBezTo>
                    <a:pt x="9419" y="1"/>
                    <a:pt x="9401" y="2"/>
                    <a:pt x="9382" y="5"/>
                  </a:cubicBezTo>
                  <a:lnTo>
                    <a:pt x="278" y="5"/>
                  </a:lnTo>
                  <a:cubicBezTo>
                    <a:pt x="124" y="5"/>
                    <a:pt x="0" y="128"/>
                    <a:pt x="0" y="282"/>
                  </a:cubicBezTo>
                  <a:lnTo>
                    <a:pt x="0" y="3677"/>
                  </a:lnTo>
                  <a:cubicBezTo>
                    <a:pt x="0" y="3832"/>
                    <a:pt x="124" y="3955"/>
                    <a:pt x="278" y="3955"/>
                  </a:cubicBezTo>
                  <a:lnTo>
                    <a:pt x="1975" y="3955"/>
                  </a:lnTo>
                  <a:lnTo>
                    <a:pt x="2901" y="5714"/>
                  </a:lnTo>
                  <a:cubicBezTo>
                    <a:pt x="3395" y="6640"/>
                    <a:pt x="4012" y="7473"/>
                    <a:pt x="4753" y="8214"/>
                  </a:cubicBezTo>
                  <a:lnTo>
                    <a:pt x="5679" y="9140"/>
                  </a:lnTo>
                  <a:cubicBezTo>
                    <a:pt x="5905" y="9378"/>
                    <a:pt x="6194" y="9487"/>
                    <a:pt x="6480" y="9487"/>
                  </a:cubicBezTo>
                  <a:cubicBezTo>
                    <a:pt x="6972" y="9487"/>
                    <a:pt x="7455" y="9162"/>
                    <a:pt x="7592" y="8615"/>
                  </a:cubicBezTo>
                  <a:cubicBezTo>
                    <a:pt x="7796" y="8789"/>
                    <a:pt x="8038" y="8868"/>
                    <a:pt x="8277" y="8868"/>
                  </a:cubicBezTo>
                  <a:cubicBezTo>
                    <a:pt x="8761" y="8868"/>
                    <a:pt x="9238" y="8545"/>
                    <a:pt x="9382" y="8029"/>
                  </a:cubicBezTo>
                  <a:cubicBezTo>
                    <a:pt x="9595" y="8191"/>
                    <a:pt x="9841" y="8267"/>
                    <a:pt x="10083" y="8267"/>
                  </a:cubicBezTo>
                  <a:cubicBezTo>
                    <a:pt x="10579" y="8267"/>
                    <a:pt x="11058" y="7950"/>
                    <a:pt x="11203" y="7412"/>
                  </a:cubicBezTo>
                  <a:cubicBezTo>
                    <a:pt x="11434" y="7597"/>
                    <a:pt x="11676" y="7677"/>
                    <a:pt x="11907" y="7677"/>
                  </a:cubicBezTo>
                  <a:cubicBezTo>
                    <a:pt x="12788" y="7677"/>
                    <a:pt x="13498" y="6521"/>
                    <a:pt x="12715" y="5714"/>
                  </a:cubicBezTo>
                  <a:lnTo>
                    <a:pt x="12160" y="5189"/>
                  </a:lnTo>
                  <a:lnTo>
                    <a:pt x="12561" y="3955"/>
                  </a:lnTo>
                  <a:lnTo>
                    <a:pt x="14227" y="3955"/>
                  </a:lnTo>
                  <a:cubicBezTo>
                    <a:pt x="14382" y="3955"/>
                    <a:pt x="14536" y="3832"/>
                    <a:pt x="14536" y="3677"/>
                  </a:cubicBezTo>
                  <a:lnTo>
                    <a:pt x="14536" y="282"/>
                  </a:lnTo>
                  <a:cubicBezTo>
                    <a:pt x="14536" y="128"/>
                    <a:pt x="14382" y="5"/>
                    <a:pt x="14227" y="5"/>
                  </a:cubicBezTo>
                  <a:lnTo>
                    <a:pt x="11913" y="5"/>
                  </a:lnTo>
                  <a:cubicBezTo>
                    <a:pt x="11573" y="36"/>
                    <a:pt x="11573" y="529"/>
                    <a:pt x="11913" y="560"/>
                  </a:cubicBezTo>
                  <a:lnTo>
                    <a:pt x="13950" y="560"/>
                  </a:lnTo>
                  <a:lnTo>
                    <a:pt x="13950" y="3399"/>
                  </a:lnTo>
                  <a:lnTo>
                    <a:pt x="12345" y="3399"/>
                  </a:lnTo>
                  <a:cubicBezTo>
                    <a:pt x="12221" y="3399"/>
                    <a:pt x="12129" y="3492"/>
                    <a:pt x="12098" y="3616"/>
                  </a:cubicBezTo>
                  <a:lnTo>
                    <a:pt x="11697" y="4757"/>
                  </a:lnTo>
                  <a:lnTo>
                    <a:pt x="10030" y="3091"/>
                  </a:lnTo>
                  <a:cubicBezTo>
                    <a:pt x="10586" y="3091"/>
                    <a:pt x="11079" y="2906"/>
                    <a:pt x="11481" y="2504"/>
                  </a:cubicBezTo>
                  <a:cubicBezTo>
                    <a:pt x="11573" y="2412"/>
                    <a:pt x="11573" y="2227"/>
                    <a:pt x="11481" y="2134"/>
                  </a:cubicBezTo>
                  <a:cubicBezTo>
                    <a:pt x="11419" y="2072"/>
                    <a:pt x="11350" y="2042"/>
                    <a:pt x="11280" y="2042"/>
                  </a:cubicBezTo>
                  <a:cubicBezTo>
                    <a:pt x="11211" y="2042"/>
                    <a:pt x="11141" y="2072"/>
                    <a:pt x="11079" y="2134"/>
                  </a:cubicBezTo>
                  <a:cubicBezTo>
                    <a:pt x="10802" y="2412"/>
                    <a:pt x="10439" y="2551"/>
                    <a:pt x="10076" y="2551"/>
                  </a:cubicBezTo>
                  <a:cubicBezTo>
                    <a:pt x="9714" y="2551"/>
                    <a:pt x="9351" y="2412"/>
                    <a:pt x="9073" y="2134"/>
                  </a:cubicBezTo>
                  <a:cubicBezTo>
                    <a:pt x="8857" y="1903"/>
                    <a:pt x="8564" y="1787"/>
                    <a:pt x="8271" y="1787"/>
                  </a:cubicBezTo>
                  <a:cubicBezTo>
                    <a:pt x="7978" y="1787"/>
                    <a:pt x="7685" y="1903"/>
                    <a:pt x="7469" y="2134"/>
                  </a:cubicBezTo>
                  <a:lnTo>
                    <a:pt x="6574" y="3029"/>
                  </a:lnTo>
                  <a:cubicBezTo>
                    <a:pt x="6373" y="3214"/>
                    <a:pt x="6118" y="3307"/>
                    <a:pt x="5864" y="3307"/>
                  </a:cubicBezTo>
                  <a:cubicBezTo>
                    <a:pt x="5609" y="3307"/>
                    <a:pt x="5355" y="3214"/>
                    <a:pt x="5154" y="3029"/>
                  </a:cubicBezTo>
                  <a:lnTo>
                    <a:pt x="5061" y="2937"/>
                  </a:lnTo>
                  <a:lnTo>
                    <a:pt x="7407" y="560"/>
                  </a:lnTo>
                  <a:lnTo>
                    <a:pt x="9382" y="560"/>
                  </a:lnTo>
                  <a:cubicBezTo>
                    <a:pt x="9401" y="563"/>
                    <a:pt x="9419" y="564"/>
                    <a:pt x="9436" y="564"/>
                  </a:cubicBezTo>
                  <a:cubicBezTo>
                    <a:pt x="9796" y="564"/>
                    <a:pt x="9796" y="1"/>
                    <a:pt x="94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26" name="Google Shape;13826;p26"/>
          <p:cNvGrpSpPr/>
          <p:nvPr/>
        </p:nvGrpSpPr>
        <p:grpSpPr>
          <a:xfrm>
            <a:off x="1729975" y="3950600"/>
            <a:ext cx="334100" cy="363425"/>
            <a:chOff x="6994625" y="3052825"/>
            <a:chExt cx="334100" cy="363425"/>
          </a:xfrm>
        </p:grpSpPr>
        <p:sp>
          <p:nvSpPr>
            <p:cNvPr id="13827" name="Google Shape;13827;p26"/>
            <p:cNvSpPr/>
            <p:nvPr/>
          </p:nvSpPr>
          <p:spPr>
            <a:xfrm>
              <a:off x="6994625" y="3052825"/>
              <a:ext cx="334100" cy="363425"/>
            </a:xfrm>
            <a:custGeom>
              <a:avLst/>
              <a:gdLst/>
              <a:ahLst/>
              <a:cxnLst/>
              <a:rect l="l" t="t" r="r" b="b"/>
              <a:pathLst>
                <a:path w="13364" h="14537" extrusionOk="0">
                  <a:moveTo>
                    <a:pt x="10771" y="958"/>
                  </a:moveTo>
                  <a:lnTo>
                    <a:pt x="12345" y="2562"/>
                  </a:lnTo>
                  <a:lnTo>
                    <a:pt x="10771" y="2562"/>
                  </a:lnTo>
                  <a:lnTo>
                    <a:pt x="10771" y="958"/>
                  </a:lnTo>
                  <a:close/>
                  <a:moveTo>
                    <a:pt x="2068" y="4136"/>
                  </a:moveTo>
                  <a:lnTo>
                    <a:pt x="2037" y="4167"/>
                  </a:lnTo>
                  <a:lnTo>
                    <a:pt x="3210" y="4167"/>
                  </a:lnTo>
                  <a:cubicBezTo>
                    <a:pt x="4506" y="4167"/>
                    <a:pt x="5710" y="4815"/>
                    <a:pt x="6451" y="5865"/>
                  </a:cubicBezTo>
                  <a:cubicBezTo>
                    <a:pt x="7160" y="6945"/>
                    <a:pt x="7562" y="8179"/>
                    <a:pt x="7623" y="9476"/>
                  </a:cubicBezTo>
                  <a:cubicBezTo>
                    <a:pt x="7654" y="9599"/>
                    <a:pt x="7592" y="9692"/>
                    <a:pt x="7469" y="9753"/>
                  </a:cubicBezTo>
                  <a:lnTo>
                    <a:pt x="6543" y="10216"/>
                  </a:lnTo>
                  <a:lnTo>
                    <a:pt x="6543" y="9877"/>
                  </a:lnTo>
                  <a:cubicBezTo>
                    <a:pt x="6512" y="8920"/>
                    <a:pt x="6296" y="7994"/>
                    <a:pt x="5895" y="7130"/>
                  </a:cubicBezTo>
                  <a:cubicBezTo>
                    <a:pt x="5309" y="5926"/>
                    <a:pt x="4383" y="5278"/>
                    <a:pt x="3241" y="5278"/>
                  </a:cubicBezTo>
                  <a:lnTo>
                    <a:pt x="2161" y="5278"/>
                  </a:lnTo>
                  <a:lnTo>
                    <a:pt x="1790" y="4569"/>
                  </a:lnTo>
                  <a:cubicBezTo>
                    <a:pt x="1698" y="4383"/>
                    <a:pt x="1852" y="4136"/>
                    <a:pt x="2068" y="4136"/>
                  </a:cubicBezTo>
                  <a:close/>
                  <a:moveTo>
                    <a:pt x="3241" y="5865"/>
                  </a:moveTo>
                  <a:cubicBezTo>
                    <a:pt x="4167" y="5865"/>
                    <a:pt x="4877" y="6389"/>
                    <a:pt x="5370" y="7408"/>
                  </a:cubicBezTo>
                  <a:cubicBezTo>
                    <a:pt x="5741" y="8179"/>
                    <a:pt x="5957" y="9043"/>
                    <a:pt x="5957" y="9877"/>
                  </a:cubicBezTo>
                  <a:lnTo>
                    <a:pt x="5957" y="12099"/>
                  </a:lnTo>
                  <a:lnTo>
                    <a:pt x="1420" y="12099"/>
                  </a:lnTo>
                  <a:cubicBezTo>
                    <a:pt x="1544" y="11327"/>
                    <a:pt x="2068" y="10679"/>
                    <a:pt x="2840" y="10401"/>
                  </a:cubicBezTo>
                  <a:cubicBezTo>
                    <a:pt x="3488" y="10185"/>
                    <a:pt x="3951" y="9568"/>
                    <a:pt x="3951" y="8858"/>
                  </a:cubicBezTo>
                  <a:lnTo>
                    <a:pt x="3951" y="8118"/>
                  </a:lnTo>
                  <a:cubicBezTo>
                    <a:pt x="3951" y="7963"/>
                    <a:pt x="3827" y="7840"/>
                    <a:pt x="3673" y="7840"/>
                  </a:cubicBezTo>
                  <a:cubicBezTo>
                    <a:pt x="3519" y="7840"/>
                    <a:pt x="3395" y="7963"/>
                    <a:pt x="3395" y="8148"/>
                  </a:cubicBezTo>
                  <a:cubicBezTo>
                    <a:pt x="3395" y="8457"/>
                    <a:pt x="3148" y="8704"/>
                    <a:pt x="2840" y="8704"/>
                  </a:cubicBezTo>
                  <a:lnTo>
                    <a:pt x="1976" y="8704"/>
                  </a:lnTo>
                  <a:cubicBezTo>
                    <a:pt x="1883" y="8704"/>
                    <a:pt x="1821" y="8735"/>
                    <a:pt x="1760" y="8797"/>
                  </a:cubicBezTo>
                  <a:cubicBezTo>
                    <a:pt x="1648" y="8908"/>
                    <a:pt x="1506" y="8960"/>
                    <a:pt x="1365" y="8960"/>
                  </a:cubicBezTo>
                  <a:cubicBezTo>
                    <a:pt x="1155" y="8960"/>
                    <a:pt x="944" y="8845"/>
                    <a:pt x="834" y="8642"/>
                  </a:cubicBezTo>
                  <a:lnTo>
                    <a:pt x="587" y="8148"/>
                  </a:lnTo>
                  <a:lnTo>
                    <a:pt x="2130" y="5865"/>
                  </a:lnTo>
                  <a:close/>
                  <a:moveTo>
                    <a:pt x="3982" y="556"/>
                  </a:moveTo>
                  <a:lnTo>
                    <a:pt x="10216" y="587"/>
                  </a:lnTo>
                  <a:lnTo>
                    <a:pt x="10216" y="2871"/>
                  </a:lnTo>
                  <a:cubicBezTo>
                    <a:pt x="10216" y="3025"/>
                    <a:pt x="10339" y="3149"/>
                    <a:pt x="10493" y="3149"/>
                  </a:cubicBezTo>
                  <a:lnTo>
                    <a:pt x="12746" y="3149"/>
                  </a:lnTo>
                  <a:lnTo>
                    <a:pt x="12746" y="13981"/>
                  </a:lnTo>
                  <a:lnTo>
                    <a:pt x="7346" y="13981"/>
                  </a:lnTo>
                  <a:lnTo>
                    <a:pt x="7346" y="12963"/>
                  </a:lnTo>
                  <a:cubicBezTo>
                    <a:pt x="7376" y="12500"/>
                    <a:pt x="7006" y="12099"/>
                    <a:pt x="6543" y="12099"/>
                  </a:cubicBezTo>
                  <a:lnTo>
                    <a:pt x="6543" y="10864"/>
                  </a:lnTo>
                  <a:lnTo>
                    <a:pt x="7747" y="10247"/>
                  </a:lnTo>
                  <a:cubicBezTo>
                    <a:pt x="8055" y="10093"/>
                    <a:pt x="8241" y="9753"/>
                    <a:pt x="8210" y="9414"/>
                  </a:cubicBezTo>
                  <a:cubicBezTo>
                    <a:pt x="8148" y="8056"/>
                    <a:pt x="7685" y="6729"/>
                    <a:pt x="6913" y="5556"/>
                  </a:cubicBezTo>
                  <a:cubicBezTo>
                    <a:pt x="6235" y="4538"/>
                    <a:pt x="5185" y="3859"/>
                    <a:pt x="3982" y="3643"/>
                  </a:cubicBezTo>
                  <a:lnTo>
                    <a:pt x="3982" y="556"/>
                  </a:lnTo>
                  <a:close/>
                  <a:moveTo>
                    <a:pt x="3673" y="1"/>
                  </a:moveTo>
                  <a:cubicBezTo>
                    <a:pt x="3519" y="1"/>
                    <a:pt x="3395" y="124"/>
                    <a:pt x="3395" y="279"/>
                  </a:cubicBezTo>
                  <a:lnTo>
                    <a:pt x="3395" y="3581"/>
                  </a:lnTo>
                  <a:lnTo>
                    <a:pt x="2037" y="3581"/>
                  </a:lnTo>
                  <a:cubicBezTo>
                    <a:pt x="1389" y="3581"/>
                    <a:pt x="988" y="4229"/>
                    <a:pt x="1266" y="4815"/>
                  </a:cubicBezTo>
                  <a:lnTo>
                    <a:pt x="1667" y="5556"/>
                  </a:lnTo>
                  <a:lnTo>
                    <a:pt x="31" y="7963"/>
                  </a:lnTo>
                  <a:cubicBezTo>
                    <a:pt x="0" y="8056"/>
                    <a:pt x="0" y="8148"/>
                    <a:pt x="31" y="8241"/>
                  </a:cubicBezTo>
                  <a:lnTo>
                    <a:pt x="371" y="8858"/>
                  </a:lnTo>
                  <a:cubicBezTo>
                    <a:pt x="564" y="9283"/>
                    <a:pt x="975" y="9515"/>
                    <a:pt x="1392" y="9515"/>
                  </a:cubicBezTo>
                  <a:cubicBezTo>
                    <a:pt x="1641" y="9515"/>
                    <a:pt x="1891" y="9433"/>
                    <a:pt x="2099" y="9260"/>
                  </a:cubicBezTo>
                  <a:lnTo>
                    <a:pt x="2840" y="9260"/>
                  </a:lnTo>
                  <a:cubicBezTo>
                    <a:pt x="3025" y="9260"/>
                    <a:pt x="3210" y="9229"/>
                    <a:pt x="3364" y="9136"/>
                  </a:cubicBezTo>
                  <a:lnTo>
                    <a:pt x="3364" y="9136"/>
                  </a:lnTo>
                  <a:cubicBezTo>
                    <a:pt x="3272" y="9476"/>
                    <a:pt x="3025" y="9753"/>
                    <a:pt x="2685" y="9877"/>
                  </a:cubicBezTo>
                  <a:lnTo>
                    <a:pt x="2655" y="9877"/>
                  </a:lnTo>
                  <a:cubicBezTo>
                    <a:pt x="1667" y="10185"/>
                    <a:pt x="957" y="11049"/>
                    <a:pt x="865" y="12099"/>
                  </a:cubicBezTo>
                  <a:cubicBezTo>
                    <a:pt x="402" y="12099"/>
                    <a:pt x="0" y="12469"/>
                    <a:pt x="0" y="12932"/>
                  </a:cubicBezTo>
                  <a:lnTo>
                    <a:pt x="0" y="14259"/>
                  </a:lnTo>
                  <a:cubicBezTo>
                    <a:pt x="0" y="14413"/>
                    <a:pt x="124" y="14537"/>
                    <a:pt x="309" y="14537"/>
                  </a:cubicBezTo>
                  <a:lnTo>
                    <a:pt x="2408" y="14537"/>
                  </a:lnTo>
                  <a:cubicBezTo>
                    <a:pt x="2562" y="14537"/>
                    <a:pt x="2716" y="14413"/>
                    <a:pt x="2716" y="14259"/>
                  </a:cubicBezTo>
                  <a:cubicBezTo>
                    <a:pt x="2716" y="14074"/>
                    <a:pt x="2562" y="13950"/>
                    <a:pt x="2408" y="13950"/>
                  </a:cubicBezTo>
                  <a:lnTo>
                    <a:pt x="587" y="13950"/>
                  </a:lnTo>
                  <a:lnTo>
                    <a:pt x="587" y="12932"/>
                  </a:lnTo>
                  <a:cubicBezTo>
                    <a:pt x="587" y="12778"/>
                    <a:pt x="710" y="12654"/>
                    <a:pt x="865" y="12654"/>
                  </a:cubicBezTo>
                  <a:lnTo>
                    <a:pt x="6543" y="12654"/>
                  </a:lnTo>
                  <a:cubicBezTo>
                    <a:pt x="6697" y="12654"/>
                    <a:pt x="6821" y="12778"/>
                    <a:pt x="6821" y="12932"/>
                  </a:cubicBezTo>
                  <a:lnTo>
                    <a:pt x="6821" y="13950"/>
                  </a:lnTo>
                  <a:lnTo>
                    <a:pt x="4969" y="13950"/>
                  </a:lnTo>
                  <a:cubicBezTo>
                    <a:pt x="4815" y="13950"/>
                    <a:pt x="4691" y="14074"/>
                    <a:pt x="4691" y="14259"/>
                  </a:cubicBezTo>
                  <a:cubicBezTo>
                    <a:pt x="4691" y="14413"/>
                    <a:pt x="4815" y="14537"/>
                    <a:pt x="4969" y="14537"/>
                  </a:cubicBezTo>
                  <a:lnTo>
                    <a:pt x="13086" y="14537"/>
                  </a:lnTo>
                  <a:cubicBezTo>
                    <a:pt x="13240" y="14537"/>
                    <a:pt x="13364" y="14413"/>
                    <a:pt x="13364" y="14259"/>
                  </a:cubicBezTo>
                  <a:lnTo>
                    <a:pt x="13364" y="2840"/>
                  </a:lnTo>
                  <a:cubicBezTo>
                    <a:pt x="13364" y="2779"/>
                    <a:pt x="13333" y="2686"/>
                    <a:pt x="13271" y="2655"/>
                  </a:cubicBezTo>
                  <a:lnTo>
                    <a:pt x="10709" y="94"/>
                  </a:lnTo>
                  <a:cubicBezTo>
                    <a:pt x="10679" y="32"/>
                    <a:pt x="10586" y="1"/>
                    <a:pt x="10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8" name="Google Shape;13828;p26"/>
            <p:cNvSpPr/>
            <p:nvPr/>
          </p:nvSpPr>
          <p:spPr>
            <a:xfrm>
              <a:off x="7206800" y="3184775"/>
              <a:ext cx="78725" cy="13900"/>
            </a:xfrm>
            <a:custGeom>
              <a:avLst/>
              <a:gdLst/>
              <a:ahLst/>
              <a:cxnLst/>
              <a:rect l="l" t="t" r="r" b="b"/>
              <a:pathLst>
                <a:path w="3149" h="556" extrusionOk="0">
                  <a:moveTo>
                    <a:pt x="309" y="0"/>
                  </a:moveTo>
                  <a:cubicBezTo>
                    <a:pt x="155" y="0"/>
                    <a:pt x="0" y="124"/>
                    <a:pt x="0" y="278"/>
                  </a:cubicBezTo>
                  <a:cubicBezTo>
                    <a:pt x="0" y="432"/>
                    <a:pt x="155" y="556"/>
                    <a:pt x="309" y="556"/>
                  </a:cubicBezTo>
                  <a:lnTo>
                    <a:pt x="2840" y="556"/>
                  </a:lnTo>
                  <a:cubicBezTo>
                    <a:pt x="2994" y="556"/>
                    <a:pt x="3148" y="432"/>
                    <a:pt x="3148" y="278"/>
                  </a:cubicBezTo>
                  <a:cubicBezTo>
                    <a:pt x="3148" y="124"/>
                    <a:pt x="2994" y="0"/>
                    <a:pt x="28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29" name="Google Shape;13829;p26"/>
            <p:cNvSpPr/>
            <p:nvPr/>
          </p:nvSpPr>
          <p:spPr>
            <a:xfrm>
              <a:off x="7226850" y="3227200"/>
              <a:ext cx="59450" cy="14700"/>
            </a:xfrm>
            <a:custGeom>
              <a:avLst/>
              <a:gdLst/>
              <a:ahLst/>
              <a:cxnLst/>
              <a:rect l="l" t="t" r="r" b="b"/>
              <a:pathLst>
                <a:path w="2378" h="588" extrusionOk="0">
                  <a:moveTo>
                    <a:pt x="340" y="1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0" name="Google Shape;13830;p26"/>
            <p:cNvSpPr/>
            <p:nvPr/>
          </p:nvSpPr>
          <p:spPr>
            <a:xfrm>
              <a:off x="7226850" y="3269650"/>
              <a:ext cx="59450" cy="14675"/>
            </a:xfrm>
            <a:custGeom>
              <a:avLst/>
              <a:gdLst/>
              <a:ahLst/>
              <a:cxnLst/>
              <a:rect l="l" t="t" r="r" b="b"/>
              <a:pathLst>
                <a:path w="2378" h="587" extrusionOk="0">
                  <a:moveTo>
                    <a:pt x="340" y="0"/>
                  </a:moveTo>
                  <a:cubicBezTo>
                    <a:pt x="1" y="62"/>
                    <a:pt x="1" y="525"/>
                    <a:pt x="340" y="587"/>
                  </a:cubicBezTo>
                  <a:lnTo>
                    <a:pt x="2038" y="587"/>
                  </a:lnTo>
                  <a:cubicBezTo>
                    <a:pt x="2377" y="525"/>
                    <a:pt x="2377" y="62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1" name="Google Shape;13831;p26"/>
            <p:cNvSpPr/>
            <p:nvPr/>
          </p:nvSpPr>
          <p:spPr>
            <a:xfrm>
              <a:off x="7226850" y="3312850"/>
              <a:ext cx="59450" cy="13900"/>
            </a:xfrm>
            <a:custGeom>
              <a:avLst/>
              <a:gdLst/>
              <a:ahLst/>
              <a:cxnLst/>
              <a:rect l="l" t="t" r="r" b="b"/>
              <a:pathLst>
                <a:path w="2378" h="556" extrusionOk="0">
                  <a:moveTo>
                    <a:pt x="340" y="0"/>
                  </a:moveTo>
                  <a:cubicBezTo>
                    <a:pt x="1" y="31"/>
                    <a:pt x="1" y="525"/>
                    <a:pt x="340" y="556"/>
                  </a:cubicBezTo>
                  <a:lnTo>
                    <a:pt x="2038" y="556"/>
                  </a:lnTo>
                  <a:cubicBezTo>
                    <a:pt x="2377" y="525"/>
                    <a:pt x="2377" y="31"/>
                    <a:pt x="20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2" name="Google Shape;13832;p26"/>
            <p:cNvSpPr/>
            <p:nvPr/>
          </p:nvSpPr>
          <p:spPr>
            <a:xfrm>
              <a:off x="7204150" y="3355175"/>
              <a:ext cx="82150" cy="14125"/>
            </a:xfrm>
            <a:custGeom>
              <a:avLst/>
              <a:gdLst/>
              <a:ahLst/>
              <a:cxnLst/>
              <a:rect l="l" t="t" r="r" b="b"/>
              <a:pathLst>
                <a:path w="3286" h="565" extrusionOk="0">
                  <a:moveTo>
                    <a:pt x="361" y="1"/>
                  </a:moveTo>
                  <a:cubicBezTo>
                    <a:pt x="1" y="1"/>
                    <a:pt x="1" y="564"/>
                    <a:pt x="361" y="564"/>
                  </a:cubicBezTo>
                  <a:cubicBezTo>
                    <a:pt x="378" y="564"/>
                    <a:pt x="396" y="563"/>
                    <a:pt x="415" y="560"/>
                  </a:cubicBezTo>
                  <a:lnTo>
                    <a:pt x="2946" y="560"/>
                  </a:lnTo>
                  <a:cubicBezTo>
                    <a:pt x="3285" y="529"/>
                    <a:pt x="3285" y="36"/>
                    <a:pt x="2946" y="5"/>
                  </a:cubicBezTo>
                  <a:lnTo>
                    <a:pt x="415" y="5"/>
                  </a:lnTo>
                  <a:cubicBezTo>
                    <a:pt x="396" y="2"/>
                    <a:pt x="378" y="1"/>
                    <a:pt x="36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3" name="Google Shape;13833;p26"/>
            <p:cNvSpPr/>
            <p:nvPr/>
          </p:nvSpPr>
          <p:spPr>
            <a:xfrm>
              <a:off x="7077350" y="3402300"/>
              <a:ext cx="16050" cy="13875"/>
            </a:xfrm>
            <a:custGeom>
              <a:avLst/>
              <a:gdLst/>
              <a:ahLst/>
              <a:cxnLst/>
              <a:rect l="l" t="t" r="r" b="b"/>
              <a:pathLst>
                <a:path w="642" h="555" extrusionOk="0">
                  <a:moveTo>
                    <a:pt x="330" y="0"/>
                  </a:moveTo>
                  <a:cubicBezTo>
                    <a:pt x="106" y="0"/>
                    <a:pt x="1" y="289"/>
                    <a:pt x="148" y="465"/>
                  </a:cubicBezTo>
                  <a:cubicBezTo>
                    <a:pt x="210" y="527"/>
                    <a:pt x="285" y="554"/>
                    <a:pt x="358" y="554"/>
                  </a:cubicBezTo>
                  <a:cubicBezTo>
                    <a:pt x="505" y="554"/>
                    <a:pt x="642" y="445"/>
                    <a:pt x="642" y="280"/>
                  </a:cubicBezTo>
                  <a:cubicBezTo>
                    <a:pt x="642" y="126"/>
                    <a:pt x="518" y="2"/>
                    <a:pt x="364" y="2"/>
                  </a:cubicBezTo>
                  <a:cubicBezTo>
                    <a:pt x="352" y="1"/>
                    <a:pt x="341" y="0"/>
                    <a:pt x="3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4" name="Google Shape;13834;p26"/>
          <p:cNvGrpSpPr/>
          <p:nvPr/>
        </p:nvGrpSpPr>
        <p:grpSpPr>
          <a:xfrm>
            <a:off x="2504175" y="3950988"/>
            <a:ext cx="270050" cy="362650"/>
            <a:chOff x="3293525" y="3602950"/>
            <a:chExt cx="270050" cy="362650"/>
          </a:xfrm>
        </p:grpSpPr>
        <p:sp>
          <p:nvSpPr>
            <p:cNvPr id="13835" name="Google Shape;13835;p26"/>
            <p:cNvSpPr/>
            <p:nvPr/>
          </p:nvSpPr>
          <p:spPr>
            <a:xfrm>
              <a:off x="3293525" y="3602950"/>
              <a:ext cx="270050" cy="362650"/>
            </a:xfrm>
            <a:custGeom>
              <a:avLst/>
              <a:gdLst/>
              <a:ahLst/>
              <a:cxnLst/>
              <a:rect l="l" t="t" r="r" b="b"/>
              <a:pathLst>
                <a:path w="10802" h="14506" extrusionOk="0">
                  <a:moveTo>
                    <a:pt x="7685" y="556"/>
                  </a:moveTo>
                  <a:cubicBezTo>
                    <a:pt x="7839" y="1544"/>
                    <a:pt x="8672" y="2253"/>
                    <a:pt x="9660" y="2253"/>
                  </a:cubicBezTo>
                  <a:lnTo>
                    <a:pt x="10215" y="2253"/>
                  </a:lnTo>
                  <a:lnTo>
                    <a:pt x="10215" y="7160"/>
                  </a:lnTo>
                  <a:cubicBezTo>
                    <a:pt x="10215" y="10216"/>
                    <a:pt x="8302" y="12932"/>
                    <a:pt x="5401" y="13919"/>
                  </a:cubicBezTo>
                  <a:cubicBezTo>
                    <a:pt x="2500" y="12932"/>
                    <a:pt x="586" y="10216"/>
                    <a:pt x="586" y="7160"/>
                  </a:cubicBezTo>
                  <a:lnTo>
                    <a:pt x="586" y="2253"/>
                  </a:lnTo>
                  <a:lnTo>
                    <a:pt x="1142" y="2253"/>
                  </a:lnTo>
                  <a:cubicBezTo>
                    <a:pt x="2130" y="2253"/>
                    <a:pt x="2963" y="1544"/>
                    <a:pt x="3117" y="556"/>
                  </a:cubicBezTo>
                  <a:close/>
                  <a:moveTo>
                    <a:pt x="2839" y="0"/>
                  </a:moveTo>
                  <a:cubicBezTo>
                    <a:pt x="2685" y="0"/>
                    <a:pt x="2562" y="124"/>
                    <a:pt x="2562" y="278"/>
                  </a:cubicBezTo>
                  <a:cubicBezTo>
                    <a:pt x="2562" y="1050"/>
                    <a:pt x="1913" y="1698"/>
                    <a:pt x="1142" y="1698"/>
                  </a:cubicBezTo>
                  <a:lnTo>
                    <a:pt x="278" y="1698"/>
                  </a:lnTo>
                  <a:cubicBezTo>
                    <a:pt x="123" y="1698"/>
                    <a:pt x="0" y="1821"/>
                    <a:pt x="0" y="1976"/>
                  </a:cubicBezTo>
                  <a:lnTo>
                    <a:pt x="0" y="7160"/>
                  </a:lnTo>
                  <a:cubicBezTo>
                    <a:pt x="0" y="10493"/>
                    <a:pt x="2130" y="13456"/>
                    <a:pt x="5308" y="14505"/>
                  </a:cubicBezTo>
                  <a:lnTo>
                    <a:pt x="5493" y="14505"/>
                  </a:lnTo>
                  <a:cubicBezTo>
                    <a:pt x="8672" y="13456"/>
                    <a:pt x="10802" y="10493"/>
                    <a:pt x="10802" y="7160"/>
                  </a:cubicBezTo>
                  <a:lnTo>
                    <a:pt x="10802" y="1976"/>
                  </a:lnTo>
                  <a:cubicBezTo>
                    <a:pt x="10802" y="1821"/>
                    <a:pt x="10678" y="1698"/>
                    <a:pt x="10524" y="1698"/>
                  </a:cubicBezTo>
                  <a:lnTo>
                    <a:pt x="9660" y="1698"/>
                  </a:lnTo>
                  <a:cubicBezTo>
                    <a:pt x="8888" y="1698"/>
                    <a:pt x="8240" y="1050"/>
                    <a:pt x="8240" y="278"/>
                  </a:cubicBezTo>
                  <a:cubicBezTo>
                    <a:pt x="8240" y="124"/>
                    <a:pt x="8117" y="0"/>
                    <a:pt x="79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6" name="Google Shape;13836;p26"/>
            <p:cNvSpPr/>
            <p:nvPr/>
          </p:nvSpPr>
          <p:spPr>
            <a:xfrm>
              <a:off x="3335950" y="3645375"/>
              <a:ext cx="184425" cy="274500"/>
            </a:xfrm>
            <a:custGeom>
              <a:avLst/>
              <a:gdLst/>
              <a:ahLst/>
              <a:cxnLst/>
              <a:rect l="l" t="t" r="r" b="b"/>
              <a:pathLst>
                <a:path w="7377" h="10980" extrusionOk="0">
                  <a:moveTo>
                    <a:pt x="4846" y="556"/>
                  </a:moveTo>
                  <a:cubicBezTo>
                    <a:pt x="5309" y="1266"/>
                    <a:pt x="5988" y="1822"/>
                    <a:pt x="6821" y="2099"/>
                  </a:cubicBezTo>
                  <a:lnTo>
                    <a:pt x="6821" y="5463"/>
                  </a:lnTo>
                  <a:cubicBezTo>
                    <a:pt x="6821" y="7469"/>
                    <a:pt x="5741" y="9290"/>
                    <a:pt x="3982" y="10278"/>
                  </a:cubicBezTo>
                  <a:lnTo>
                    <a:pt x="3982" y="6821"/>
                  </a:lnTo>
                  <a:cubicBezTo>
                    <a:pt x="3966" y="6652"/>
                    <a:pt x="3835" y="6567"/>
                    <a:pt x="3704" y="6567"/>
                  </a:cubicBezTo>
                  <a:cubicBezTo>
                    <a:pt x="3573" y="6567"/>
                    <a:pt x="3442" y="6652"/>
                    <a:pt x="3426" y="6821"/>
                  </a:cubicBezTo>
                  <a:lnTo>
                    <a:pt x="3426" y="10278"/>
                  </a:lnTo>
                  <a:cubicBezTo>
                    <a:pt x="1667" y="9290"/>
                    <a:pt x="587" y="7469"/>
                    <a:pt x="587" y="5463"/>
                  </a:cubicBezTo>
                  <a:lnTo>
                    <a:pt x="587" y="2099"/>
                  </a:lnTo>
                  <a:cubicBezTo>
                    <a:pt x="1389" y="1822"/>
                    <a:pt x="2099" y="1266"/>
                    <a:pt x="2562" y="556"/>
                  </a:cubicBezTo>
                  <a:lnTo>
                    <a:pt x="3426" y="556"/>
                  </a:lnTo>
                  <a:lnTo>
                    <a:pt x="3426" y="4260"/>
                  </a:lnTo>
                  <a:cubicBezTo>
                    <a:pt x="3395" y="4476"/>
                    <a:pt x="3542" y="4584"/>
                    <a:pt x="3692" y="4584"/>
                  </a:cubicBezTo>
                  <a:cubicBezTo>
                    <a:pt x="3843" y="4584"/>
                    <a:pt x="3997" y="4476"/>
                    <a:pt x="3982" y="4260"/>
                  </a:cubicBezTo>
                  <a:lnTo>
                    <a:pt x="3982" y="556"/>
                  </a:lnTo>
                  <a:close/>
                  <a:moveTo>
                    <a:pt x="2377" y="1"/>
                  </a:moveTo>
                  <a:cubicBezTo>
                    <a:pt x="2284" y="1"/>
                    <a:pt x="2192" y="32"/>
                    <a:pt x="2130" y="124"/>
                  </a:cubicBezTo>
                  <a:cubicBezTo>
                    <a:pt x="1698" y="865"/>
                    <a:pt x="1019" y="1390"/>
                    <a:pt x="216" y="1606"/>
                  </a:cubicBezTo>
                  <a:cubicBezTo>
                    <a:pt x="93" y="1637"/>
                    <a:pt x="0" y="1729"/>
                    <a:pt x="0" y="1883"/>
                  </a:cubicBezTo>
                  <a:lnTo>
                    <a:pt x="0" y="5463"/>
                  </a:lnTo>
                  <a:cubicBezTo>
                    <a:pt x="0" y="7840"/>
                    <a:pt x="1389" y="10000"/>
                    <a:pt x="3580" y="10957"/>
                  </a:cubicBezTo>
                  <a:cubicBezTo>
                    <a:pt x="3611" y="10972"/>
                    <a:pt x="3650" y="10980"/>
                    <a:pt x="3688" y="10980"/>
                  </a:cubicBezTo>
                  <a:cubicBezTo>
                    <a:pt x="3727" y="10980"/>
                    <a:pt x="3766" y="10972"/>
                    <a:pt x="3796" y="10957"/>
                  </a:cubicBezTo>
                  <a:cubicBezTo>
                    <a:pt x="5988" y="10000"/>
                    <a:pt x="7376" y="7840"/>
                    <a:pt x="7376" y="5463"/>
                  </a:cubicBezTo>
                  <a:lnTo>
                    <a:pt x="7376" y="1883"/>
                  </a:lnTo>
                  <a:cubicBezTo>
                    <a:pt x="7376" y="1729"/>
                    <a:pt x="7284" y="1637"/>
                    <a:pt x="7160" y="1606"/>
                  </a:cubicBezTo>
                  <a:cubicBezTo>
                    <a:pt x="6358" y="1390"/>
                    <a:pt x="5648" y="865"/>
                    <a:pt x="5247" y="124"/>
                  </a:cubicBezTo>
                  <a:cubicBezTo>
                    <a:pt x="5185" y="32"/>
                    <a:pt x="5093" y="1"/>
                    <a:pt x="50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37" name="Google Shape;13837;p26"/>
            <p:cNvSpPr/>
            <p:nvPr/>
          </p:nvSpPr>
          <p:spPr>
            <a:xfrm>
              <a:off x="3418500" y="377732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0"/>
                  </a:moveTo>
                  <a:cubicBezTo>
                    <a:pt x="155" y="0"/>
                    <a:pt x="1" y="309"/>
                    <a:pt x="186" y="494"/>
                  </a:cubicBezTo>
                  <a:cubicBezTo>
                    <a:pt x="242" y="541"/>
                    <a:pt x="310" y="562"/>
                    <a:pt x="376" y="562"/>
                  </a:cubicBezTo>
                  <a:cubicBezTo>
                    <a:pt x="530" y="562"/>
                    <a:pt x="680" y="450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38" name="Google Shape;13838;p26"/>
          <p:cNvGrpSpPr/>
          <p:nvPr/>
        </p:nvGrpSpPr>
        <p:grpSpPr>
          <a:xfrm>
            <a:off x="3234713" y="3949825"/>
            <a:ext cx="369650" cy="364975"/>
            <a:chOff x="3243825" y="1923675"/>
            <a:chExt cx="369650" cy="364975"/>
          </a:xfrm>
        </p:grpSpPr>
        <p:sp>
          <p:nvSpPr>
            <p:cNvPr id="13839" name="Google Shape;13839;p26"/>
            <p:cNvSpPr/>
            <p:nvPr/>
          </p:nvSpPr>
          <p:spPr>
            <a:xfrm>
              <a:off x="3548900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71" y="1"/>
                  </a:moveTo>
                  <a:cubicBezTo>
                    <a:pt x="124" y="1"/>
                    <a:pt x="0" y="310"/>
                    <a:pt x="185" y="495"/>
                  </a:cubicBezTo>
                  <a:cubicBezTo>
                    <a:pt x="242" y="542"/>
                    <a:pt x="309" y="563"/>
                    <a:pt x="376" y="563"/>
                  </a:cubicBezTo>
                  <a:cubicBezTo>
                    <a:pt x="529" y="563"/>
                    <a:pt x="679" y="451"/>
                    <a:pt x="679" y="279"/>
                  </a:cubicBezTo>
                  <a:cubicBezTo>
                    <a:pt x="679" y="124"/>
                    <a:pt x="525" y="1"/>
                    <a:pt x="3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0" name="Google Shape;13840;p26"/>
            <p:cNvSpPr/>
            <p:nvPr/>
          </p:nvSpPr>
          <p:spPr>
            <a:xfrm>
              <a:off x="3548900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371" y="0"/>
                  </a:moveTo>
                  <a:cubicBezTo>
                    <a:pt x="124" y="0"/>
                    <a:pt x="0" y="278"/>
                    <a:pt x="185" y="463"/>
                  </a:cubicBezTo>
                  <a:cubicBezTo>
                    <a:pt x="247" y="525"/>
                    <a:pt x="323" y="553"/>
                    <a:pt x="396" y="553"/>
                  </a:cubicBezTo>
                  <a:cubicBezTo>
                    <a:pt x="542" y="553"/>
                    <a:pt x="679" y="443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1" name="Google Shape;13841;p26"/>
            <p:cNvSpPr/>
            <p:nvPr/>
          </p:nvSpPr>
          <p:spPr>
            <a:xfrm>
              <a:off x="3418500" y="2099200"/>
              <a:ext cx="17000" cy="14575"/>
            </a:xfrm>
            <a:custGeom>
              <a:avLst/>
              <a:gdLst/>
              <a:ahLst/>
              <a:cxnLst/>
              <a:rect l="l" t="t" r="r" b="b"/>
              <a:pathLst>
                <a:path w="680" h="583" extrusionOk="0">
                  <a:moveTo>
                    <a:pt x="402" y="1"/>
                  </a:moveTo>
                  <a:cubicBezTo>
                    <a:pt x="155" y="1"/>
                    <a:pt x="1" y="309"/>
                    <a:pt x="186" y="495"/>
                  </a:cubicBezTo>
                  <a:cubicBezTo>
                    <a:pt x="246" y="555"/>
                    <a:pt x="320" y="583"/>
                    <a:pt x="392" y="583"/>
                  </a:cubicBezTo>
                  <a:cubicBezTo>
                    <a:pt x="540" y="583"/>
                    <a:pt x="680" y="466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2" name="Google Shape;13842;p26"/>
            <p:cNvSpPr/>
            <p:nvPr/>
          </p:nvSpPr>
          <p:spPr>
            <a:xfrm>
              <a:off x="3288875" y="19695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402" y="1"/>
                  </a:moveTo>
                  <a:cubicBezTo>
                    <a:pt x="124" y="1"/>
                    <a:pt x="1" y="310"/>
                    <a:pt x="186" y="495"/>
                  </a:cubicBezTo>
                  <a:cubicBezTo>
                    <a:pt x="242" y="542"/>
                    <a:pt x="310" y="563"/>
                    <a:pt x="377" y="563"/>
                  </a:cubicBezTo>
                  <a:cubicBezTo>
                    <a:pt x="530" y="563"/>
                    <a:pt x="680" y="451"/>
                    <a:pt x="680" y="279"/>
                  </a:cubicBezTo>
                  <a:cubicBezTo>
                    <a:pt x="680" y="124"/>
                    <a:pt x="556" y="1"/>
                    <a:pt x="40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3" name="Google Shape;13843;p26"/>
            <p:cNvSpPr/>
            <p:nvPr/>
          </p:nvSpPr>
          <p:spPr>
            <a:xfrm>
              <a:off x="3288875" y="2229600"/>
              <a:ext cx="17000" cy="13825"/>
            </a:xfrm>
            <a:custGeom>
              <a:avLst/>
              <a:gdLst/>
              <a:ahLst/>
              <a:cxnLst/>
              <a:rect l="l" t="t" r="r" b="b"/>
              <a:pathLst>
                <a:path w="680" h="553" extrusionOk="0">
                  <a:moveTo>
                    <a:pt x="402" y="0"/>
                  </a:moveTo>
                  <a:cubicBezTo>
                    <a:pt x="124" y="0"/>
                    <a:pt x="1" y="278"/>
                    <a:pt x="186" y="463"/>
                  </a:cubicBezTo>
                  <a:cubicBezTo>
                    <a:pt x="248" y="525"/>
                    <a:pt x="323" y="553"/>
                    <a:pt x="396" y="553"/>
                  </a:cubicBezTo>
                  <a:cubicBezTo>
                    <a:pt x="543" y="553"/>
                    <a:pt x="680" y="443"/>
                    <a:pt x="680" y="278"/>
                  </a:cubicBezTo>
                  <a:cubicBezTo>
                    <a:pt x="680" y="124"/>
                    <a:pt x="556" y="0"/>
                    <a:pt x="4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4" name="Google Shape;13844;p26"/>
            <p:cNvSpPr/>
            <p:nvPr/>
          </p:nvSpPr>
          <p:spPr>
            <a:xfrm>
              <a:off x="3243825" y="1923675"/>
              <a:ext cx="369650" cy="364975"/>
            </a:xfrm>
            <a:custGeom>
              <a:avLst/>
              <a:gdLst/>
              <a:ahLst/>
              <a:cxnLst/>
              <a:rect l="l" t="t" r="r" b="b"/>
              <a:pathLst>
                <a:path w="14786" h="14599" extrusionOk="0">
                  <a:moveTo>
                    <a:pt x="14117" y="603"/>
                  </a:moveTo>
                  <a:lnTo>
                    <a:pt x="14086" y="3627"/>
                  </a:lnTo>
                  <a:lnTo>
                    <a:pt x="12574" y="3627"/>
                  </a:lnTo>
                  <a:cubicBezTo>
                    <a:pt x="12419" y="3627"/>
                    <a:pt x="12296" y="3750"/>
                    <a:pt x="12296" y="3905"/>
                  </a:cubicBezTo>
                  <a:lnTo>
                    <a:pt x="12296" y="10725"/>
                  </a:lnTo>
                  <a:cubicBezTo>
                    <a:pt x="12296" y="10879"/>
                    <a:pt x="12419" y="11003"/>
                    <a:pt x="12574" y="11003"/>
                  </a:cubicBezTo>
                  <a:lnTo>
                    <a:pt x="14086" y="11003"/>
                  </a:lnTo>
                  <a:lnTo>
                    <a:pt x="14086" y="13997"/>
                  </a:lnTo>
                  <a:lnTo>
                    <a:pt x="11061" y="13997"/>
                  </a:lnTo>
                  <a:lnTo>
                    <a:pt x="11061" y="12515"/>
                  </a:lnTo>
                  <a:cubicBezTo>
                    <a:pt x="11061" y="12361"/>
                    <a:pt x="10938" y="12237"/>
                    <a:pt x="10784" y="12237"/>
                  </a:cubicBezTo>
                  <a:lnTo>
                    <a:pt x="3994" y="12237"/>
                  </a:lnTo>
                  <a:cubicBezTo>
                    <a:pt x="3840" y="12237"/>
                    <a:pt x="3685" y="12361"/>
                    <a:pt x="3685" y="12515"/>
                  </a:cubicBezTo>
                  <a:lnTo>
                    <a:pt x="3685" y="13997"/>
                  </a:lnTo>
                  <a:lnTo>
                    <a:pt x="723" y="13997"/>
                  </a:lnTo>
                  <a:lnTo>
                    <a:pt x="723" y="11003"/>
                  </a:lnTo>
                  <a:lnTo>
                    <a:pt x="2204" y="11003"/>
                  </a:lnTo>
                  <a:cubicBezTo>
                    <a:pt x="2358" y="11003"/>
                    <a:pt x="2482" y="10879"/>
                    <a:pt x="2482" y="10725"/>
                  </a:cubicBezTo>
                  <a:lnTo>
                    <a:pt x="2482" y="3905"/>
                  </a:lnTo>
                  <a:cubicBezTo>
                    <a:pt x="2482" y="3750"/>
                    <a:pt x="2358" y="3627"/>
                    <a:pt x="2204" y="3627"/>
                  </a:cubicBezTo>
                  <a:lnTo>
                    <a:pt x="723" y="3627"/>
                  </a:lnTo>
                  <a:lnTo>
                    <a:pt x="723" y="603"/>
                  </a:lnTo>
                  <a:lnTo>
                    <a:pt x="3716" y="603"/>
                  </a:lnTo>
                  <a:lnTo>
                    <a:pt x="3716" y="2115"/>
                  </a:lnTo>
                  <a:cubicBezTo>
                    <a:pt x="3716" y="2269"/>
                    <a:pt x="3840" y="2392"/>
                    <a:pt x="3994" y="2392"/>
                  </a:cubicBezTo>
                  <a:lnTo>
                    <a:pt x="10815" y="2392"/>
                  </a:lnTo>
                  <a:cubicBezTo>
                    <a:pt x="10969" y="2392"/>
                    <a:pt x="11092" y="2269"/>
                    <a:pt x="11092" y="2115"/>
                  </a:cubicBezTo>
                  <a:lnTo>
                    <a:pt x="11092" y="603"/>
                  </a:lnTo>
                  <a:close/>
                  <a:moveTo>
                    <a:pt x="5691" y="1"/>
                  </a:moveTo>
                  <a:cubicBezTo>
                    <a:pt x="5537" y="1"/>
                    <a:pt x="5383" y="109"/>
                    <a:pt x="5414" y="325"/>
                  </a:cubicBezTo>
                  <a:lnTo>
                    <a:pt x="5414" y="1837"/>
                  </a:lnTo>
                  <a:lnTo>
                    <a:pt x="4272" y="1837"/>
                  </a:lnTo>
                  <a:lnTo>
                    <a:pt x="4272" y="325"/>
                  </a:lnTo>
                  <a:cubicBezTo>
                    <a:pt x="4272" y="170"/>
                    <a:pt x="4148" y="47"/>
                    <a:pt x="3994" y="47"/>
                  </a:cubicBezTo>
                  <a:lnTo>
                    <a:pt x="414" y="47"/>
                  </a:lnTo>
                  <a:cubicBezTo>
                    <a:pt x="260" y="47"/>
                    <a:pt x="136" y="170"/>
                    <a:pt x="136" y="325"/>
                  </a:cubicBezTo>
                  <a:lnTo>
                    <a:pt x="136" y="3905"/>
                  </a:lnTo>
                  <a:cubicBezTo>
                    <a:pt x="136" y="4059"/>
                    <a:pt x="260" y="4182"/>
                    <a:pt x="414" y="4182"/>
                  </a:cubicBezTo>
                  <a:lnTo>
                    <a:pt x="1926" y="4182"/>
                  </a:lnTo>
                  <a:lnTo>
                    <a:pt x="1926" y="5324"/>
                  </a:lnTo>
                  <a:lnTo>
                    <a:pt x="414" y="5324"/>
                  </a:lnTo>
                  <a:cubicBezTo>
                    <a:pt x="260" y="5324"/>
                    <a:pt x="136" y="5448"/>
                    <a:pt x="136" y="5602"/>
                  </a:cubicBezTo>
                  <a:cubicBezTo>
                    <a:pt x="105" y="5756"/>
                    <a:pt x="260" y="5880"/>
                    <a:pt x="414" y="5880"/>
                  </a:cubicBezTo>
                  <a:lnTo>
                    <a:pt x="1926" y="5880"/>
                  </a:lnTo>
                  <a:lnTo>
                    <a:pt x="1926" y="7053"/>
                  </a:lnTo>
                  <a:lnTo>
                    <a:pt x="414" y="7053"/>
                  </a:lnTo>
                  <a:cubicBezTo>
                    <a:pt x="395" y="7050"/>
                    <a:pt x="377" y="7049"/>
                    <a:pt x="360" y="7049"/>
                  </a:cubicBezTo>
                  <a:cubicBezTo>
                    <a:pt x="0" y="7049"/>
                    <a:pt x="0" y="7612"/>
                    <a:pt x="360" y="7612"/>
                  </a:cubicBezTo>
                  <a:cubicBezTo>
                    <a:pt x="377" y="7612"/>
                    <a:pt x="395" y="7611"/>
                    <a:pt x="414" y="7608"/>
                  </a:cubicBezTo>
                  <a:lnTo>
                    <a:pt x="1926" y="7608"/>
                  </a:lnTo>
                  <a:lnTo>
                    <a:pt x="1926" y="8750"/>
                  </a:lnTo>
                  <a:lnTo>
                    <a:pt x="414" y="8750"/>
                  </a:lnTo>
                  <a:cubicBezTo>
                    <a:pt x="395" y="8747"/>
                    <a:pt x="377" y="8746"/>
                    <a:pt x="360" y="8746"/>
                  </a:cubicBezTo>
                  <a:cubicBezTo>
                    <a:pt x="0" y="8746"/>
                    <a:pt x="0" y="9310"/>
                    <a:pt x="360" y="9310"/>
                  </a:cubicBezTo>
                  <a:cubicBezTo>
                    <a:pt x="377" y="9310"/>
                    <a:pt x="395" y="9308"/>
                    <a:pt x="414" y="9306"/>
                  </a:cubicBezTo>
                  <a:lnTo>
                    <a:pt x="1926" y="9306"/>
                  </a:lnTo>
                  <a:lnTo>
                    <a:pt x="1926" y="10447"/>
                  </a:lnTo>
                  <a:lnTo>
                    <a:pt x="414" y="10447"/>
                  </a:lnTo>
                  <a:cubicBezTo>
                    <a:pt x="260" y="10447"/>
                    <a:pt x="136" y="10571"/>
                    <a:pt x="136" y="10725"/>
                  </a:cubicBezTo>
                  <a:lnTo>
                    <a:pt x="136" y="14305"/>
                  </a:lnTo>
                  <a:cubicBezTo>
                    <a:pt x="136" y="14459"/>
                    <a:pt x="260" y="14583"/>
                    <a:pt x="414" y="14583"/>
                  </a:cubicBezTo>
                  <a:lnTo>
                    <a:pt x="3994" y="14583"/>
                  </a:lnTo>
                  <a:cubicBezTo>
                    <a:pt x="4148" y="14583"/>
                    <a:pt x="4272" y="14459"/>
                    <a:pt x="4272" y="14305"/>
                  </a:cubicBezTo>
                  <a:lnTo>
                    <a:pt x="4272" y="12793"/>
                  </a:lnTo>
                  <a:lnTo>
                    <a:pt x="5414" y="12793"/>
                  </a:lnTo>
                  <a:lnTo>
                    <a:pt x="5414" y="14274"/>
                  </a:lnTo>
                  <a:cubicBezTo>
                    <a:pt x="5383" y="14490"/>
                    <a:pt x="5537" y="14598"/>
                    <a:pt x="5691" y="14598"/>
                  </a:cubicBezTo>
                  <a:cubicBezTo>
                    <a:pt x="5846" y="14598"/>
                    <a:pt x="6000" y="14490"/>
                    <a:pt x="5969" y="14274"/>
                  </a:cubicBezTo>
                  <a:lnTo>
                    <a:pt x="5969" y="12793"/>
                  </a:lnTo>
                  <a:lnTo>
                    <a:pt x="7111" y="12793"/>
                  </a:lnTo>
                  <a:lnTo>
                    <a:pt x="7111" y="14274"/>
                  </a:lnTo>
                  <a:cubicBezTo>
                    <a:pt x="7080" y="14490"/>
                    <a:pt x="7235" y="14598"/>
                    <a:pt x="7389" y="14598"/>
                  </a:cubicBezTo>
                  <a:cubicBezTo>
                    <a:pt x="7543" y="14598"/>
                    <a:pt x="7697" y="14490"/>
                    <a:pt x="7667" y="14274"/>
                  </a:cubicBezTo>
                  <a:lnTo>
                    <a:pt x="7667" y="12793"/>
                  </a:lnTo>
                  <a:lnTo>
                    <a:pt x="8809" y="12793"/>
                  </a:lnTo>
                  <a:lnTo>
                    <a:pt x="8809" y="14274"/>
                  </a:lnTo>
                  <a:cubicBezTo>
                    <a:pt x="8809" y="14429"/>
                    <a:pt x="8932" y="14583"/>
                    <a:pt x="9086" y="14583"/>
                  </a:cubicBezTo>
                  <a:cubicBezTo>
                    <a:pt x="9241" y="14583"/>
                    <a:pt x="9364" y="14429"/>
                    <a:pt x="9364" y="14274"/>
                  </a:cubicBezTo>
                  <a:lnTo>
                    <a:pt x="9364" y="12793"/>
                  </a:lnTo>
                  <a:lnTo>
                    <a:pt x="10506" y="12793"/>
                  </a:lnTo>
                  <a:lnTo>
                    <a:pt x="10506" y="14274"/>
                  </a:lnTo>
                  <a:cubicBezTo>
                    <a:pt x="10506" y="14429"/>
                    <a:pt x="10629" y="14552"/>
                    <a:pt x="10784" y="14583"/>
                  </a:cubicBezTo>
                  <a:lnTo>
                    <a:pt x="14364" y="14583"/>
                  </a:lnTo>
                  <a:cubicBezTo>
                    <a:pt x="14518" y="14583"/>
                    <a:pt x="14641" y="14429"/>
                    <a:pt x="14641" y="14274"/>
                  </a:cubicBezTo>
                  <a:lnTo>
                    <a:pt x="14641" y="10725"/>
                  </a:lnTo>
                  <a:cubicBezTo>
                    <a:pt x="14641" y="10571"/>
                    <a:pt x="14518" y="10447"/>
                    <a:pt x="14364" y="10447"/>
                  </a:cubicBezTo>
                  <a:lnTo>
                    <a:pt x="12882" y="10447"/>
                  </a:lnTo>
                  <a:lnTo>
                    <a:pt x="12882" y="9306"/>
                  </a:lnTo>
                  <a:lnTo>
                    <a:pt x="14364" y="9306"/>
                  </a:lnTo>
                  <a:cubicBezTo>
                    <a:pt x="14382" y="9308"/>
                    <a:pt x="14400" y="9310"/>
                    <a:pt x="14418" y="9310"/>
                  </a:cubicBezTo>
                  <a:cubicBezTo>
                    <a:pt x="14778" y="9310"/>
                    <a:pt x="14778" y="8746"/>
                    <a:pt x="14418" y="8746"/>
                  </a:cubicBezTo>
                  <a:cubicBezTo>
                    <a:pt x="14400" y="8746"/>
                    <a:pt x="14382" y="8747"/>
                    <a:pt x="14364" y="8750"/>
                  </a:cubicBezTo>
                  <a:lnTo>
                    <a:pt x="12882" y="8750"/>
                  </a:lnTo>
                  <a:lnTo>
                    <a:pt x="12882" y="7608"/>
                  </a:lnTo>
                  <a:lnTo>
                    <a:pt x="14364" y="7608"/>
                  </a:lnTo>
                  <a:cubicBezTo>
                    <a:pt x="14374" y="7609"/>
                    <a:pt x="14384" y="7609"/>
                    <a:pt x="14393" y="7609"/>
                  </a:cubicBezTo>
                  <a:cubicBezTo>
                    <a:pt x="14786" y="7609"/>
                    <a:pt x="14786" y="7021"/>
                    <a:pt x="14393" y="7021"/>
                  </a:cubicBezTo>
                  <a:cubicBezTo>
                    <a:pt x="14384" y="7021"/>
                    <a:pt x="14374" y="7021"/>
                    <a:pt x="14364" y="7022"/>
                  </a:cubicBezTo>
                  <a:lnTo>
                    <a:pt x="12882" y="7022"/>
                  </a:lnTo>
                  <a:lnTo>
                    <a:pt x="12882" y="5880"/>
                  </a:lnTo>
                  <a:lnTo>
                    <a:pt x="14364" y="5880"/>
                  </a:lnTo>
                  <a:cubicBezTo>
                    <a:pt x="14518" y="5880"/>
                    <a:pt x="14641" y="5756"/>
                    <a:pt x="14641" y="5602"/>
                  </a:cubicBezTo>
                  <a:cubicBezTo>
                    <a:pt x="14641" y="5448"/>
                    <a:pt x="14518" y="5294"/>
                    <a:pt x="14364" y="5294"/>
                  </a:cubicBezTo>
                  <a:lnTo>
                    <a:pt x="12882" y="5294"/>
                  </a:lnTo>
                  <a:lnTo>
                    <a:pt x="12882" y="4182"/>
                  </a:lnTo>
                  <a:lnTo>
                    <a:pt x="14364" y="4182"/>
                  </a:lnTo>
                  <a:cubicBezTo>
                    <a:pt x="14518" y="4182"/>
                    <a:pt x="14641" y="4059"/>
                    <a:pt x="14641" y="3905"/>
                  </a:cubicBezTo>
                  <a:lnTo>
                    <a:pt x="14641" y="325"/>
                  </a:lnTo>
                  <a:cubicBezTo>
                    <a:pt x="14641" y="170"/>
                    <a:pt x="14518" y="47"/>
                    <a:pt x="14364" y="47"/>
                  </a:cubicBezTo>
                  <a:lnTo>
                    <a:pt x="10784" y="47"/>
                  </a:lnTo>
                  <a:cubicBezTo>
                    <a:pt x="10629" y="47"/>
                    <a:pt x="10506" y="170"/>
                    <a:pt x="10506" y="325"/>
                  </a:cubicBezTo>
                  <a:lnTo>
                    <a:pt x="10506" y="1837"/>
                  </a:lnTo>
                  <a:lnTo>
                    <a:pt x="9364" y="1837"/>
                  </a:lnTo>
                  <a:lnTo>
                    <a:pt x="9364" y="325"/>
                  </a:lnTo>
                  <a:cubicBezTo>
                    <a:pt x="9364" y="170"/>
                    <a:pt x="9241" y="47"/>
                    <a:pt x="9086" y="47"/>
                  </a:cubicBezTo>
                  <a:cubicBezTo>
                    <a:pt x="8932" y="47"/>
                    <a:pt x="8809" y="170"/>
                    <a:pt x="8809" y="325"/>
                  </a:cubicBezTo>
                  <a:lnTo>
                    <a:pt x="8809" y="1837"/>
                  </a:lnTo>
                  <a:lnTo>
                    <a:pt x="7667" y="1837"/>
                  </a:lnTo>
                  <a:lnTo>
                    <a:pt x="7667" y="325"/>
                  </a:lnTo>
                  <a:cubicBezTo>
                    <a:pt x="7697" y="109"/>
                    <a:pt x="7543" y="1"/>
                    <a:pt x="7389" y="1"/>
                  </a:cubicBezTo>
                  <a:cubicBezTo>
                    <a:pt x="7235" y="1"/>
                    <a:pt x="7080" y="109"/>
                    <a:pt x="7111" y="325"/>
                  </a:cubicBezTo>
                  <a:lnTo>
                    <a:pt x="7111" y="1837"/>
                  </a:lnTo>
                  <a:lnTo>
                    <a:pt x="5969" y="1837"/>
                  </a:lnTo>
                  <a:lnTo>
                    <a:pt x="5969" y="325"/>
                  </a:lnTo>
                  <a:cubicBezTo>
                    <a:pt x="6000" y="109"/>
                    <a:pt x="5846" y="1"/>
                    <a:pt x="5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5" name="Google Shape;13845;p26"/>
            <p:cNvSpPr/>
            <p:nvPr/>
          </p:nvSpPr>
          <p:spPr>
            <a:xfrm>
              <a:off x="3445425" y="2184475"/>
              <a:ext cx="20175" cy="14875"/>
            </a:xfrm>
            <a:custGeom>
              <a:avLst/>
              <a:gdLst/>
              <a:ahLst/>
              <a:cxnLst/>
              <a:rect l="l" t="t" r="r" b="b"/>
              <a:pathLst>
                <a:path w="807" h="595" extrusionOk="0">
                  <a:moveTo>
                    <a:pt x="406" y="1"/>
                  </a:moveTo>
                  <a:cubicBezTo>
                    <a:pt x="130" y="1"/>
                    <a:pt x="1" y="466"/>
                    <a:pt x="343" y="571"/>
                  </a:cubicBezTo>
                  <a:cubicBezTo>
                    <a:pt x="383" y="587"/>
                    <a:pt x="423" y="595"/>
                    <a:pt x="461" y="595"/>
                  </a:cubicBezTo>
                  <a:cubicBezTo>
                    <a:pt x="571" y="595"/>
                    <a:pt x="668" y="531"/>
                    <a:pt x="714" y="417"/>
                  </a:cubicBezTo>
                  <a:cubicBezTo>
                    <a:pt x="806" y="262"/>
                    <a:pt x="714" y="77"/>
                    <a:pt x="559" y="46"/>
                  </a:cubicBezTo>
                  <a:cubicBezTo>
                    <a:pt x="505" y="15"/>
                    <a:pt x="453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6" name="Google Shape;13846;p26"/>
            <p:cNvSpPr/>
            <p:nvPr/>
          </p:nvSpPr>
          <p:spPr>
            <a:xfrm>
              <a:off x="3335950" y="2014325"/>
              <a:ext cx="185200" cy="184525"/>
            </a:xfrm>
            <a:custGeom>
              <a:avLst/>
              <a:gdLst/>
              <a:ahLst/>
              <a:cxnLst/>
              <a:rect l="l" t="t" r="r" b="b"/>
              <a:pathLst>
                <a:path w="7408" h="7381" extrusionOk="0">
                  <a:moveTo>
                    <a:pt x="5124" y="556"/>
                  </a:moveTo>
                  <a:lnTo>
                    <a:pt x="5124" y="1698"/>
                  </a:lnTo>
                  <a:lnTo>
                    <a:pt x="587" y="1698"/>
                  </a:lnTo>
                  <a:lnTo>
                    <a:pt x="587" y="556"/>
                  </a:lnTo>
                  <a:close/>
                  <a:moveTo>
                    <a:pt x="5124" y="2254"/>
                  </a:moveTo>
                  <a:lnTo>
                    <a:pt x="5124" y="5093"/>
                  </a:lnTo>
                  <a:lnTo>
                    <a:pt x="2284" y="5093"/>
                  </a:lnTo>
                  <a:lnTo>
                    <a:pt x="2284" y="2254"/>
                  </a:lnTo>
                  <a:close/>
                  <a:moveTo>
                    <a:pt x="6821" y="556"/>
                  </a:moveTo>
                  <a:lnTo>
                    <a:pt x="6821" y="5093"/>
                  </a:lnTo>
                  <a:lnTo>
                    <a:pt x="5679" y="5093"/>
                  </a:lnTo>
                  <a:lnTo>
                    <a:pt x="5679" y="556"/>
                  </a:lnTo>
                  <a:close/>
                  <a:moveTo>
                    <a:pt x="1729" y="2254"/>
                  </a:moveTo>
                  <a:lnTo>
                    <a:pt x="1729" y="6821"/>
                  </a:lnTo>
                  <a:lnTo>
                    <a:pt x="587" y="6821"/>
                  </a:lnTo>
                  <a:lnTo>
                    <a:pt x="587" y="2254"/>
                  </a:lnTo>
                  <a:close/>
                  <a:moveTo>
                    <a:pt x="309" y="1"/>
                  </a:moveTo>
                  <a:cubicBezTo>
                    <a:pt x="155" y="1"/>
                    <a:pt x="0" y="124"/>
                    <a:pt x="0" y="279"/>
                  </a:cubicBezTo>
                  <a:lnTo>
                    <a:pt x="0" y="7099"/>
                  </a:lnTo>
                  <a:cubicBezTo>
                    <a:pt x="0" y="7253"/>
                    <a:pt x="155" y="7377"/>
                    <a:pt x="309" y="7377"/>
                  </a:cubicBezTo>
                  <a:lnTo>
                    <a:pt x="3580" y="7377"/>
                  </a:lnTo>
                  <a:cubicBezTo>
                    <a:pt x="3920" y="7346"/>
                    <a:pt x="3920" y="6852"/>
                    <a:pt x="3580" y="6821"/>
                  </a:cubicBezTo>
                  <a:lnTo>
                    <a:pt x="2315" y="6821"/>
                  </a:lnTo>
                  <a:lnTo>
                    <a:pt x="2315" y="5680"/>
                  </a:lnTo>
                  <a:lnTo>
                    <a:pt x="6852" y="5680"/>
                  </a:lnTo>
                  <a:lnTo>
                    <a:pt x="6852" y="6821"/>
                  </a:lnTo>
                  <a:lnTo>
                    <a:pt x="6142" y="6821"/>
                  </a:lnTo>
                  <a:cubicBezTo>
                    <a:pt x="6123" y="6819"/>
                    <a:pt x="6105" y="6817"/>
                    <a:pt x="6088" y="6817"/>
                  </a:cubicBezTo>
                  <a:cubicBezTo>
                    <a:pt x="5728" y="6817"/>
                    <a:pt x="5728" y="7381"/>
                    <a:pt x="6088" y="7381"/>
                  </a:cubicBezTo>
                  <a:cubicBezTo>
                    <a:pt x="6105" y="7381"/>
                    <a:pt x="6123" y="7380"/>
                    <a:pt x="6142" y="7377"/>
                  </a:cubicBezTo>
                  <a:lnTo>
                    <a:pt x="7130" y="7377"/>
                  </a:lnTo>
                  <a:cubicBezTo>
                    <a:pt x="7284" y="7377"/>
                    <a:pt x="7407" y="7253"/>
                    <a:pt x="7407" y="7099"/>
                  </a:cubicBezTo>
                  <a:lnTo>
                    <a:pt x="7407" y="279"/>
                  </a:lnTo>
                  <a:cubicBezTo>
                    <a:pt x="7407" y="124"/>
                    <a:pt x="7284" y="1"/>
                    <a:pt x="71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47" name="Google Shape;13847;p26"/>
          <p:cNvGrpSpPr/>
          <p:nvPr/>
        </p:nvGrpSpPr>
        <p:grpSpPr>
          <a:xfrm>
            <a:off x="4008413" y="3950125"/>
            <a:ext cx="327650" cy="364375"/>
            <a:chOff x="992000" y="3602375"/>
            <a:chExt cx="327650" cy="364375"/>
          </a:xfrm>
        </p:grpSpPr>
        <p:sp>
          <p:nvSpPr>
            <p:cNvPr id="13848" name="Google Shape;13848;p26"/>
            <p:cNvSpPr/>
            <p:nvPr/>
          </p:nvSpPr>
          <p:spPr>
            <a:xfrm>
              <a:off x="992000" y="3602375"/>
              <a:ext cx="327650" cy="359200"/>
            </a:xfrm>
            <a:custGeom>
              <a:avLst/>
              <a:gdLst/>
              <a:ahLst/>
              <a:cxnLst/>
              <a:rect l="l" t="t" r="r" b="b"/>
              <a:pathLst>
                <a:path w="13106" h="14368" extrusionOk="0">
                  <a:moveTo>
                    <a:pt x="6613" y="579"/>
                  </a:moveTo>
                  <a:cubicBezTo>
                    <a:pt x="6610" y="579"/>
                    <a:pt x="6607" y="579"/>
                    <a:pt x="6605" y="579"/>
                  </a:cubicBezTo>
                  <a:lnTo>
                    <a:pt x="6635" y="579"/>
                  </a:lnTo>
                  <a:cubicBezTo>
                    <a:pt x="6628" y="579"/>
                    <a:pt x="6620" y="579"/>
                    <a:pt x="6613" y="579"/>
                  </a:cubicBezTo>
                  <a:close/>
                  <a:moveTo>
                    <a:pt x="11728" y="579"/>
                  </a:moveTo>
                  <a:cubicBezTo>
                    <a:pt x="12221" y="579"/>
                    <a:pt x="12468" y="1196"/>
                    <a:pt x="12129" y="1536"/>
                  </a:cubicBezTo>
                  <a:cubicBezTo>
                    <a:pt x="12007" y="1658"/>
                    <a:pt x="11861" y="1713"/>
                    <a:pt x="11721" y="1713"/>
                  </a:cubicBezTo>
                  <a:cubicBezTo>
                    <a:pt x="11435" y="1713"/>
                    <a:pt x="11172" y="1486"/>
                    <a:pt x="11172" y="1134"/>
                  </a:cubicBezTo>
                  <a:cubicBezTo>
                    <a:pt x="11141" y="826"/>
                    <a:pt x="11419" y="579"/>
                    <a:pt x="11728" y="579"/>
                  </a:cubicBezTo>
                  <a:close/>
                  <a:moveTo>
                    <a:pt x="1492" y="576"/>
                  </a:moveTo>
                  <a:cubicBezTo>
                    <a:pt x="1782" y="576"/>
                    <a:pt x="2068" y="798"/>
                    <a:pt x="2068" y="1134"/>
                  </a:cubicBezTo>
                  <a:cubicBezTo>
                    <a:pt x="2068" y="1443"/>
                    <a:pt x="1821" y="1721"/>
                    <a:pt x="1512" y="1721"/>
                  </a:cubicBezTo>
                  <a:cubicBezTo>
                    <a:pt x="1019" y="1721"/>
                    <a:pt x="741" y="1104"/>
                    <a:pt x="1111" y="733"/>
                  </a:cubicBezTo>
                  <a:cubicBezTo>
                    <a:pt x="1219" y="625"/>
                    <a:pt x="1356" y="576"/>
                    <a:pt x="1492" y="576"/>
                  </a:cubicBezTo>
                  <a:close/>
                  <a:moveTo>
                    <a:pt x="6673" y="578"/>
                  </a:moveTo>
                  <a:cubicBezTo>
                    <a:pt x="8997" y="578"/>
                    <a:pt x="9794" y="3676"/>
                    <a:pt x="7777" y="4807"/>
                  </a:cubicBezTo>
                  <a:lnTo>
                    <a:pt x="7777" y="2863"/>
                  </a:lnTo>
                  <a:cubicBezTo>
                    <a:pt x="7824" y="2060"/>
                    <a:pt x="7229" y="1659"/>
                    <a:pt x="6635" y="1659"/>
                  </a:cubicBezTo>
                  <a:cubicBezTo>
                    <a:pt x="6041" y="1659"/>
                    <a:pt x="5447" y="2060"/>
                    <a:pt x="5494" y="2863"/>
                  </a:cubicBezTo>
                  <a:lnTo>
                    <a:pt x="5494" y="4807"/>
                  </a:lnTo>
                  <a:cubicBezTo>
                    <a:pt x="3467" y="3671"/>
                    <a:pt x="4282" y="579"/>
                    <a:pt x="6601" y="579"/>
                  </a:cubicBezTo>
                  <a:cubicBezTo>
                    <a:pt x="6605" y="579"/>
                    <a:pt x="6609" y="579"/>
                    <a:pt x="6613" y="579"/>
                  </a:cubicBezTo>
                  <a:lnTo>
                    <a:pt x="6613" y="579"/>
                  </a:lnTo>
                  <a:cubicBezTo>
                    <a:pt x="6633" y="578"/>
                    <a:pt x="6653" y="578"/>
                    <a:pt x="6673" y="578"/>
                  </a:cubicBezTo>
                  <a:close/>
                  <a:moveTo>
                    <a:pt x="1506" y="3982"/>
                  </a:moveTo>
                  <a:cubicBezTo>
                    <a:pt x="1791" y="3982"/>
                    <a:pt x="2068" y="4209"/>
                    <a:pt x="2068" y="4560"/>
                  </a:cubicBezTo>
                  <a:cubicBezTo>
                    <a:pt x="2068" y="4869"/>
                    <a:pt x="1821" y="5116"/>
                    <a:pt x="1512" y="5116"/>
                  </a:cubicBezTo>
                  <a:cubicBezTo>
                    <a:pt x="1019" y="5116"/>
                    <a:pt x="741" y="4498"/>
                    <a:pt x="1111" y="4159"/>
                  </a:cubicBezTo>
                  <a:cubicBezTo>
                    <a:pt x="1223" y="4037"/>
                    <a:pt x="1365" y="3982"/>
                    <a:pt x="1506" y="3982"/>
                  </a:cubicBezTo>
                  <a:close/>
                  <a:moveTo>
                    <a:pt x="11728" y="3974"/>
                  </a:moveTo>
                  <a:cubicBezTo>
                    <a:pt x="12221" y="3974"/>
                    <a:pt x="12468" y="4591"/>
                    <a:pt x="12129" y="4961"/>
                  </a:cubicBezTo>
                  <a:cubicBezTo>
                    <a:pt x="12011" y="5070"/>
                    <a:pt x="11871" y="5118"/>
                    <a:pt x="11735" y="5118"/>
                  </a:cubicBezTo>
                  <a:cubicBezTo>
                    <a:pt x="11444" y="5118"/>
                    <a:pt x="11172" y="4896"/>
                    <a:pt x="11172" y="4560"/>
                  </a:cubicBezTo>
                  <a:cubicBezTo>
                    <a:pt x="11141" y="4221"/>
                    <a:pt x="11419" y="3974"/>
                    <a:pt x="11728" y="3974"/>
                  </a:cubicBezTo>
                  <a:close/>
                  <a:moveTo>
                    <a:pt x="6616" y="0"/>
                  </a:moveTo>
                  <a:cubicBezTo>
                    <a:pt x="5571" y="0"/>
                    <a:pt x="4521" y="564"/>
                    <a:pt x="4012" y="1690"/>
                  </a:cubicBezTo>
                  <a:lnTo>
                    <a:pt x="2623" y="1227"/>
                  </a:lnTo>
                  <a:lnTo>
                    <a:pt x="2623" y="1134"/>
                  </a:lnTo>
                  <a:cubicBezTo>
                    <a:pt x="2623" y="413"/>
                    <a:pt x="2050" y="7"/>
                    <a:pt x="1477" y="7"/>
                  </a:cubicBezTo>
                  <a:cubicBezTo>
                    <a:pt x="1021" y="7"/>
                    <a:pt x="566" y="265"/>
                    <a:pt x="401" y="826"/>
                  </a:cubicBezTo>
                  <a:cubicBezTo>
                    <a:pt x="156" y="1665"/>
                    <a:pt x="819" y="2287"/>
                    <a:pt x="1510" y="2287"/>
                  </a:cubicBezTo>
                  <a:cubicBezTo>
                    <a:pt x="1861" y="2287"/>
                    <a:pt x="2219" y="2126"/>
                    <a:pt x="2469" y="1752"/>
                  </a:cubicBezTo>
                  <a:lnTo>
                    <a:pt x="3858" y="2215"/>
                  </a:lnTo>
                  <a:cubicBezTo>
                    <a:pt x="3796" y="2431"/>
                    <a:pt x="3765" y="2647"/>
                    <a:pt x="3765" y="2863"/>
                  </a:cubicBezTo>
                  <a:cubicBezTo>
                    <a:pt x="3765" y="3048"/>
                    <a:pt x="3796" y="3264"/>
                    <a:pt x="3858" y="3480"/>
                  </a:cubicBezTo>
                  <a:lnTo>
                    <a:pt x="2469" y="3943"/>
                  </a:lnTo>
                  <a:cubicBezTo>
                    <a:pt x="2253" y="3603"/>
                    <a:pt x="1883" y="3418"/>
                    <a:pt x="1512" y="3418"/>
                  </a:cubicBezTo>
                  <a:cubicBezTo>
                    <a:pt x="494" y="3418"/>
                    <a:pt x="0" y="4622"/>
                    <a:pt x="710" y="5363"/>
                  </a:cubicBezTo>
                  <a:cubicBezTo>
                    <a:pt x="937" y="5589"/>
                    <a:pt x="1217" y="5690"/>
                    <a:pt x="1493" y="5690"/>
                  </a:cubicBezTo>
                  <a:cubicBezTo>
                    <a:pt x="2082" y="5690"/>
                    <a:pt x="2654" y="5232"/>
                    <a:pt x="2654" y="4560"/>
                  </a:cubicBezTo>
                  <a:lnTo>
                    <a:pt x="2654" y="4468"/>
                  </a:lnTo>
                  <a:lnTo>
                    <a:pt x="4043" y="4005"/>
                  </a:lnTo>
                  <a:cubicBezTo>
                    <a:pt x="4321" y="4653"/>
                    <a:pt x="4845" y="5177"/>
                    <a:pt x="5494" y="5455"/>
                  </a:cubicBezTo>
                  <a:lnTo>
                    <a:pt x="5494" y="8017"/>
                  </a:lnTo>
                  <a:lnTo>
                    <a:pt x="4907" y="8017"/>
                  </a:lnTo>
                  <a:cubicBezTo>
                    <a:pt x="4290" y="8017"/>
                    <a:pt x="3796" y="8510"/>
                    <a:pt x="3796" y="9159"/>
                  </a:cubicBezTo>
                  <a:lnTo>
                    <a:pt x="3796" y="9992"/>
                  </a:lnTo>
                  <a:cubicBezTo>
                    <a:pt x="3765" y="11998"/>
                    <a:pt x="5061" y="13757"/>
                    <a:pt x="6975" y="14343"/>
                  </a:cubicBezTo>
                  <a:cubicBezTo>
                    <a:pt x="7016" y="14360"/>
                    <a:pt x="7055" y="14368"/>
                    <a:pt x="7091" y="14368"/>
                  </a:cubicBezTo>
                  <a:cubicBezTo>
                    <a:pt x="7385" y="14368"/>
                    <a:pt x="7514" y="13870"/>
                    <a:pt x="7129" y="13788"/>
                  </a:cubicBezTo>
                  <a:cubicBezTo>
                    <a:pt x="5494" y="13263"/>
                    <a:pt x="4352" y="11751"/>
                    <a:pt x="4382" y="9992"/>
                  </a:cubicBezTo>
                  <a:lnTo>
                    <a:pt x="4382" y="9159"/>
                  </a:lnTo>
                  <a:cubicBezTo>
                    <a:pt x="4382" y="8819"/>
                    <a:pt x="4629" y="8572"/>
                    <a:pt x="4938" y="8572"/>
                  </a:cubicBezTo>
                  <a:lnTo>
                    <a:pt x="5494" y="8572"/>
                  </a:lnTo>
                  <a:lnTo>
                    <a:pt x="5494" y="9992"/>
                  </a:lnTo>
                  <a:cubicBezTo>
                    <a:pt x="5524" y="10162"/>
                    <a:pt x="5656" y="10246"/>
                    <a:pt x="5787" y="10246"/>
                  </a:cubicBezTo>
                  <a:cubicBezTo>
                    <a:pt x="5918" y="10246"/>
                    <a:pt x="6049" y="10162"/>
                    <a:pt x="6080" y="9992"/>
                  </a:cubicBezTo>
                  <a:lnTo>
                    <a:pt x="6080" y="2863"/>
                  </a:lnTo>
                  <a:cubicBezTo>
                    <a:pt x="6080" y="2477"/>
                    <a:pt x="6358" y="2284"/>
                    <a:pt x="6635" y="2284"/>
                  </a:cubicBezTo>
                  <a:cubicBezTo>
                    <a:pt x="6913" y="2284"/>
                    <a:pt x="7191" y="2477"/>
                    <a:pt x="7191" y="2863"/>
                  </a:cubicBezTo>
                  <a:lnTo>
                    <a:pt x="7191" y="8294"/>
                  </a:lnTo>
                  <a:cubicBezTo>
                    <a:pt x="7191" y="8480"/>
                    <a:pt x="7338" y="8572"/>
                    <a:pt x="7484" y="8572"/>
                  </a:cubicBezTo>
                  <a:cubicBezTo>
                    <a:pt x="7631" y="8572"/>
                    <a:pt x="7777" y="8480"/>
                    <a:pt x="7777" y="8294"/>
                  </a:cubicBezTo>
                  <a:lnTo>
                    <a:pt x="7777" y="6535"/>
                  </a:lnTo>
                  <a:cubicBezTo>
                    <a:pt x="7777" y="6165"/>
                    <a:pt x="8063" y="5980"/>
                    <a:pt x="8348" y="5980"/>
                  </a:cubicBezTo>
                  <a:cubicBezTo>
                    <a:pt x="8634" y="5980"/>
                    <a:pt x="8919" y="6165"/>
                    <a:pt x="8919" y="6535"/>
                  </a:cubicBezTo>
                  <a:lnTo>
                    <a:pt x="8919" y="8294"/>
                  </a:lnTo>
                  <a:cubicBezTo>
                    <a:pt x="8888" y="8510"/>
                    <a:pt x="9043" y="8618"/>
                    <a:pt x="9197" y="8618"/>
                  </a:cubicBezTo>
                  <a:cubicBezTo>
                    <a:pt x="9351" y="8618"/>
                    <a:pt x="9506" y="8510"/>
                    <a:pt x="9475" y="8294"/>
                  </a:cubicBezTo>
                  <a:lnTo>
                    <a:pt x="9475" y="7091"/>
                  </a:lnTo>
                  <a:cubicBezTo>
                    <a:pt x="9475" y="6720"/>
                    <a:pt x="9760" y="6535"/>
                    <a:pt x="10046" y="6535"/>
                  </a:cubicBezTo>
                  <a:cubicBezTo>
                    <a:pt x="10331" y="6535"/>
                    <a:pt x="10617" y="6720"/>
                    <a:pt x="10617" y="7091"/>
                  </a:cubicBezTo>
                  <a:lnTo>
                    <a:pt x="10617" y="8294"/>
                  </a:lnTo>
                  <a:cubicBezTo>
                    <a:pt x="10586" y="8510"/>
                    <a:pt x="10740" y="8618"/>
                    <a:pt x="10894" y="8618"/>
                  </a:cubicBezTo>
                  <a:cubicBezTo>
                    <a:pt x="11049" y="8618"/>
                    <a:pt x="11203" y="8510"/>
                    <a:pt x="11172" y="8294"/>
                  </a:cubicBezTo>
                  <a:lnTo>
                    <a:pt x="11172" y="7677"/>
                  </a:lnTo>
                  <a:cubicBezTo>
                    <a:pt x="11203" y="7322"/>
                    <a:pt x="11473" y="7145"/>
                    <a:pt x="11743" y="7145"/>
                  </a:cubicBezTo>
                  <a:cubicBezTo>
                    <a:pt x="12013" y="7145"/>
                    <a:pt x="12283" y="7322"/>
                    <a:pt x="12314" y="7677"/>
                  </a:cubicBezTo>
                  <a:lnTo>
                    <a:pt x="12314" y="9992"/>
                  </a:lnTo>
                  <a:cubicBezTo>
                    <a:pt x="12314" y="11720"/>
                    <a:pt x="11172" y="13263"/>
                    <a:pt x="9506" y="13788"/>
                  </a:cubicBezTo>
                  <a:cubicBezTo>
                    <a:pt x="9223" y="13901"/>
                    <a:pt x="9328" y="14324"/>
                    <a:pt x="9609" y="14324"/>
                  </a:cubicBezTo>
                  <a:cubicBezTo>
                    <a:pt x="9634" y="14324"/>
                    <a:pt x="9662" y="14320"/>
                    <a:pt x="9691" y="14312"/>
                  </a:cubicBezTo>
                  <a:cubicBezTo>
                    <a:pt x="11573" y="13726"/>
                    <a:pt x="12839" y="11967"/>
                    <a:pt x="12869" y="9992"/>
                  </a:cubicBezTo>
                  <a:lnTo>
                    <a:pt x="12869" y="7677"/>
                  </a:lnTo>
                  <a:cubicBezTo>
                    <a:pt x="12869" y="7060"/>
                    <a:pt x="12345" y="6566"/>
                    <a:pt x="11728" y="6566"/>
                  </a:cubicBezTo>
                  <a:cubicBezTo>
                    <a:pt x="11695" y="6562"/>
                    <a:pt x="11663" y="6560"/>
                    <a:pt x="11632" y="6560"/>
                  </a:cubicBezTo>
                  <a:cubicBezTo>
                    <a:pt x="11424" y="6560"/>
                    <a:pt x="11240" y="6644"/>
                    <a:pt x="11080" y="6751"/>
                  </a:cubicBezTo>
                  <a:cubicBezTo>
                    <a:pt x="10925" y="6288"/>
                    <a:pt x="10493" y="5980"/>
                    <a:pt x="10030" y="5980"/>
                  </a:cubicBezTo>
                  <a:cubicBezTo>
                    <a:pt x="9783" y="5980"/>
                    <a:pt x="9567" y="6041"/>
                    <a:pt x="9382" y="6165"/>
                  </a:cubicBezTo>
                  <a:cubicBezTo>
                    <a:pt x="9207" y="5683"/>
                    <a:pt x="8767" y="5403"/>
                    <a:pt x="8305" y="5403"/>
                  </a:cubicBezTo>
                  <a:cubicBezTo>
                    <a:pt x="8117" y="5403"/>
                    <a:pt x="7925" y="5449"/>
                    <a:pt x="7746" y="5548"/>
                  </a:cubicBezTo>
                  <a:lnTo>
                    <a:pt x="7746" y="5455"/>
                  </a:lnTo>
                  <a:cubicBezTo>
                    <a:pt x="8395" y="5177"/>
                    <a:pt x="8919" y="4653"/>
                    <a:pt x="9197" y="4005"/>
                  </a:cubicBezTo>
                  <a:lnTo>
                    <a:pt x="10586" y="4468"/>
                  </a:lnTo>
                  <a:lnTo>
                    <a:pt x="10586" y="4560"/>
                  </a:lnTo>
                  <a:cubicBezTo>
                    <a:pt x="10586" y="5302"/>
                    <a:pt x="11174" y="5716"/>
                    <a:pt x="11757" y="5716"/>
                  </a:cubicBezTo>
                  <a:cubicBezTo>
                    <a:pt x="12218" y="5716"/>
                    <a:pt x="12675" y="5458"/>
                    <a:pt x="12839" y="4900"/>
                  </a:cubicBezTo>
                  <a:cubicBezTo>
                    <a:pt x="13105" y="4039"/>
                    <a:pt x="12432" y="3395"/>
                    <a:pt x="11733" y="3395"/>
                  </a:cubicBezTo>
                  <a:cubicBezTo>
                    <a:pt x="11379" y="3395"/>
                    <a:pt x="11020" y="3560"/>
                    <a:pt x="10771" y="3943"/>
                  </a:cubicBezTo>
                  <a:lnTo>
                    <a:pt x="9382" y="3480"/>
                  </a:lnTo>
                  <a:cubicBezTo>
                    <a:pt x="9444" y="3264"/>
                    <a:pt x="9444" y="3048"/>
                    <a:pt x="9444" y="2863"/>
                  </a:cubicBezTo>
                  <a:cubicBezTo>
                    <a:pt x="9444" y="2647"/>
                    <a:pt x="9444" y="2431"/>
                    <a:pt x="9382" y="2215"/>
                  </a:cubicBezTo>
                  <a:lnTo>
                    <a:pt x="10771" y="1752"/>
                  </a:lnTo>
                  <a:cubicBezTo>
                    <a:pt x="11007" y="2122"/>
                    <a:pt x="11354" y="2280"/>
                    <a:pt x="11697" y="2280"/>
                  </a:cubicBezTo>
                  <a:cubicBezTo>
                    <a:pt x="12383" y="2280"/>
                    <a:pt x="13055" y="1649"/>
                    <a:pt x="12808" y="826"/>
                  </a:cubicBezTo>
                  <a:cubicBezTo>
                    <a:pt x="12644" y="265"/>
                    <a:pt x="12188" y="7"/>
                    <a:pt x="11732" y="7"/>
                  </a:cubicBezTo>
                  <a:cubicBezTo>
                    <a:pt x="11159" y="7"/>
                    <a:pt x="10586" y="413"/>
                    <a:pt x="10586" y="1134"/>
                  </a:cubicBezTo>
                  <a:lnTo>
                    <a:pt x="10586" y="1227"/>
                  </a:lnTo>
                  <a:lnTo>
                    <a:pt x="9197" y="1690"/>
                  </a:lnTo>
                  <a:cubicBezTo>
                    <a:pt x="8703" y="564"/>
                    <a:pt x="7662" y="0"/>
                    <a:pt x="66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49" name="Google Shape;13849;p26"/>
            <p:cNvSpPr/>
            <p:nvPr/>
          </p:nvSpPr>
          <p:spPr>
            <a:xfrm>
              <a:off x="1192200" y="3952275"/>
              <a:ext cx="15450" cy="14475"/>
            </a:xfrm>
            <a:custGeom>
              <a:avLst/>
              <a:gdLst/>
              <a:ahLst/>
              <a:cxnLst/>
              <a:rect l="l" t="t" r="r" b="b"/>
              <a:pathLst>
                <a:path w="618" h="579" extrusionOk="0">
                  <a:moveTo>
                    <a:pt x="309" y="0"/>
                  </a:moveTo>
                  <a:cubicBezTo>
                    <a:pt x="178" y="0"/>
                    <a:pt x="47" y="85"/>
                    <a:pt x="16" y="255"/>
                  </a:cubicBezTo>
                  <a:cubicBezTo>
                    <a:pt x="1" y="471"/>
                    <a:pt x="155" y="579"/>
                    <a:pt x="309" y="579"/>
                  </a:cubicBezTo>
                  <a:cubicBezTo>
                    <a:pt x="464" y="579"/>
                    <a:pt x="618" y="471"/>
                    <a:pt x="603" y="255"/>
                  </a:cubicBezTo>
                  <a:cubicBezTo>
                    <a:pt x="572" y="85"/>
                    <a:pt x="441" y="0"/>
                    <a:pt x="30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0" name="Google Shape;13850;p26"/>
          <p:cNvGrpSpPr/>
          <p:nvPr/>
        </p:nvGrpSpPr>
        <p:grpSpPr>
          <a:xfrm>
            <a:off x="4751400" y="3976013"/>
            <a:ext cx="363425" cy="312600"/>
            <a:chOff x="2492650" y="1950300"/>
            <a:chExt cx="363425" cy="312600"/>
          </a:xfrm>
        </p:grpSpPr>
        <p:sp>
          <p:nvSpPr>
            <p:cNvPr id="13851" name="Google Shape;13851;p26"/>
            <p:cNvSpPr/>
            <p:nvPr/>
          </p:nvSpPr>
          <p:spPr>
            <a:xfrm>
              <a:off x="2646175" y="2099575"/>
              <a:ext cx="66400" cy="56750"/>
            </a:xfrm>
            <a:custGeom>
              <a:avLst/>
              <a:gdLst/>
              <a:ahLst/>
              <a:cxnLst/>
              <a:rect l="l" t="t" r="r" b="b"/>
              <a:pathLst>
                <a:path w="2656" h="2270" extrusionOk="0">
                  <a:moveTo>
                    <a:pt x="1143" y="541"/>
                  </a:moveTo>
                  <a:lnTo>
                    <a:pt x="1143" y="572"/>
                  </a:lnTo>
                  <a:cubicBezTo>
                    <a:pt x="1637" y="572"/>
                    <a:pt x="1914" y="1189"/>
                    <a:pt x="1544" y="1560"/>
                  </a:cubicBezTo>
                  <a:cubicBezTo>
                    <a:pt x="1431" y="1663"/>
                    <a:pt x="1295" y="1709"/>
                    <a:pt x="1161" y="1709"/>
                  </a:cubicBezTo>
                  <a:cubicBezTo>
                    <a:pt x="857" y="1709"/>
                    <a:pt x="566" y="1471"/>
                    <a:pt x="587" y="1128"/>
                  </a:cubicBezTo>
                  <a:cubicBezTo>
                    <a:pt x="587" y="788"/>
                    <a:pt x="834" y="541"/>
                    <a:pt x="1143" y="541"/>
                  </a:cubicBezTo>
                  <a:close/>
                  <a:moveTo>
                    <a:pt x="1137" y="1"/>
                  </a:moveTo>
                  <a:cubicBezTo>
                    <a:pt x="566" y="1"/>
                    <a:pt x="22" y="447"/>
                    <a:pt x="1" y="1128"/>
                  </a:cubicBezTo>
                  <a:cubicBezTo>
                    <a:pt x="1" y="1745"/>
                    <a:pt x="495" y="2270"/>
                    <a:pt x="1143" y="2270"/>
                  </a:cubicBezTo>
                  <a:cubicBezTo>
                    <a:pt x="2130" y="2270"/>
                    <a:pt x="2655" y="1066"/>
                    <a:pt x="1945" y="356"/>
                  </a:cubicBezTo>
                  <a:cubicBezTo>
                    <a:pt x="1710" y="110"/>
                    <a:pt x="1420" y="1"/>
                    <a:pt x="11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2" name="Google Shape;13852;p26"/>
            <p:cNvSpPr/>
            <p:nvPr/>
          </p:nvSpPr>
          <p:spPr>
            <a:xfrm>
              <a:off x="2582150" y="2056000"/>
              <a:ext cx="185200" cy="142750"/>
            </a:xfrm>
            <a:custGeom>
              <a:avLst/>
              <a:gdLst/>
              <a:ahLst/>
              <a:cxnLst/>
              <a:rect l="l" t="t" r="r" b="b"/>
              <a:pathLst>
                <a:path w="7408" h="5710" extrusionOk="0">
                  <a:moveTo>
                    <a:pt x="3704" y="587"/>
                  </a:moveTo>
                  <a:cubicBezTo>
                    <a:pt x="5154" y="587"/>
                    <a:pt x="6420" y="2346"/>
                    <a:pt x="6790" y="2871"/>
                  </a:cubicBezTo>
                  <a:cubicBezTo>
                    <a:pt x="6451" y="3395"/>
                    <a:pt x="5185" y="5154"/>
                    <a:pt x="3704" y="5154"/>
                  </a:cubicBezTo>
                  <a:cubicBezTo>
                    <a:pt x="2222" y="5154"/>
                    <a:pt x="988" y="3395"/>
                    <a:pt x="618" y="2871"/>
                  </a:cubicBezTo>
                  <a:cubicBezTo>
                    <a:pt x="957" y="2346"/>
                    <a:pt x="2222" y="587"/>
                    <a:pt x="3704" y="587"/>
                  </a:cubicBezTo>
                  <a:close/>
                  <a:moveTo>
                    <a:pt x="3704" y="1"/>
                  </a:moveTo>
                  <a:cubicBezTo>
                    <a:pt x="1667" y="1"/>
                    <a:pt x="124" y="2593"/>
                    <a:pt x="62" y="2716"/>
                  </a:cubicBezTo>
                  <a:cubicBezTo>
                    <a:pt x="0" y="2809"/>
                    <a:pt x="0" y="2932"/>
                    <a:pt x="62" y="3025"/>
                  </a:cubicBezTo>
                  <a:cubicBezTo>
                    <a:pt x="124" y="3118"/>
                    <a:pt x="1698" y="5710"/>
                    <a:pt x="3704" y="5710"/>
                  </a:cubicBezTo>
                  <a:cubicBezTo>
                    <a:pt x="5710" y="5710"/>
                    <a:pt x="7284" y="3118"/>
                    <a:pt x="7346" y="3025"/>
                  </a:cubicBezTo>
                  <a:cubicBezTo>
                    <a:pt x="7407" y="2932"/>
                    <a:pt x="7407" y="2809"/>
                    <a:pt x="7346" y="2716"/>
                  </a:cubicBezTo>
                  <a:cubicBezTo>
                    <a:pt x="7284" y="2593"/>
                    <a:pt x="5710" y="1"/>
                    <a:pt x="37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3" name="Google Shape;13853;p26"/>
            <p:cNvSpPr/>
            <p:nvPr/>
          </p:nvSpPr>
          <p:spPr>
            <a:xfrm>
              <a:off x="2539725" y="2035925"/>
              <a:ext cx="59950" cy="57125"/>
            </a:xfrm>
            <a:custGeom>
              <a:avLst/>
              <a:gdLst/>
              <a:ahLst/>
              <a:cxnLst/>
              <a:rect l="l" t="t" r="r" b="b"/>
              <a:pathLst>
                <a:path w="2398" h="2285" extrusionOk="0">
                  <a:moveTo>
                    <a:pt x="2005" y="0"/>
                  </a:moveTo>
                  <a:cubicBezTo>
                    <a:pt x="1995" y="0"/>
                    <a:pt x="1985" y="0"/>
                    <a:pt x="1975" y="1"/>
                  </a:cubicBezTo>
                  <a:lnTo>
                    <a:pt x="278" y="1"/>
                  </a:lnTo>
                  <a:cubicBezTo>
                    <a:pt x="123" y="1"/>
                    <a:pt x="0" y="125"/>
                    <a:pt x="0" y="279"/>
                  </a:cubicBezTo>
                  <a:lnTo>
                    <a:pt x="0" y="2007"/>
                  </a:lnTo>
                  <a:cubicBezTo>
                    <a:pt x="0" y="2161"/>
                    <a:pt x="123" y="2285"/>
                    <a:pt x="278" y="2285"/>
                  </a:cubicBezTo>
                  <a:lnTo>
                    <a:pt x="278" y="2254"/>
                  </a:lnTo>
                  <a:cubicBezTo>
                    <a:pt x="432" y="2254"/>
                    <a:pt x="556" y="2131"/>
                    <a:pt x="556" y="1976"/>
                  </a:cubicBezTo>
                  <a:lnTo>
                    <a:pt x="556" y="587"/>
                  </a:lnTo>
                  <a:lnTo>
                    <a:pt x="1975" y="587"/>
                  </a:lnTo>
                  <a:cubicBezTo>
                    <a:pt x="1985" y="588"/>
                    <a:pt x="1995" y="589"/>
                    <a:pt x="2005" y="589"/>
                  </a:cubicBezTo>
                  <a:cubicBezTo>
                    <a:pt x="2397" y="589"/>
                    <a:pt x="2397" y="0"/>
                    <a:pt x="20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4" name="Google Shape;13854;p26"/>
            <p:cNvSpPr/>
            <p:nvPr/>
          </p:nvSpPr>
          <p:spPr>
            <a:xfrm>
              <a:off x="2749050" y="2035825"/>
              <a:ext cx="59950" cy="55875"/>
            </a:xfrm>
            <a:custGeom>
              <a:avLst/>
              <a:gdLst/>
              <a:ahLst/>
              <a:cxnLst/>
              <a:rect l="l" t="t" r="r" b="b"/>
              <a:pathLst>
                <a:path w="2398" h="2235" extrusionOk="0">
                  <a:moveTo>
                    <a:pt x="366" y="1"/>
                  </a:moveTo>
                  <a:cubicBezTo>
                    <a:pt x="1" y="1"/>
                    <a:pt x="10" y="562"/>
                    <a:pt x="393" y="562"/>
                  </a:cubicBezTo>
                  <a:cubicBezTo>
                    <a:pt x="403" y="562"/>
                    <a:pt x="413" y="561"/>
                    <a:pt x="423" y="561"/>
                  </a:cubicBezTo>
                  <a:lnTo>
                    <a:pt x="1842" y="561"/>
                  </a:lnTo>
                  <a:lnTo>
                    <a:pt x="1842" y="1980"/>
                  </a:lnTo>
                  <a:cubicBezTo>
                    <a:pt x="1858" y="2150"/>
                    <a:pt x="1989" y="2235"/>
                    <a:pt x="2120" y="2235"/>
                  </a:cubicBezTo>
                  <a:cubicBezTo>
                    <a:pt x="2251" y="2235"/>
                    <a:pt x="2382" y="2150"/>
                    <a:pt x="2398" y="1980"/>
                  </a:cubicBezTo>
                  <a:lnTo>
                    <a:pt x="2398" y="283"/>
                  </a:lnTo>
                  <a:cubicBezTo>
                    <a:pt x="2398" y="142"/>
                    <a:pt x="2295" y="1"/>
                    <a:pt x="2160" y="1"/>
                  </a:cubicBezTo>
                  <a:cubicBezTo>
                    <a:pt x="2147" y="1"/>
                    <a:pt x="2133" y="2"/>
                    <a:pt x="2120" y="5"/>
                  </a:cubicBezTo>
                  <a:lnTo>
                    <a:pt x="423" y="5"/>
                  </a:lnTo>
                  <a:cubicBezTo>
                    <a:pt x="403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5" name="Google Shape;13855;p26"/>
            <p:cNvSpPr/>
            <p:nvPr/>
          </p:nvSpPr>
          <p:spPr>
            <a:xfrm>
              <a:off x="2749050" y="2163250"/>
              <a:ext cx="59950" cy="57150"/>
            </a:xfrm>
            <a:custGeom>
              <a:avLst/>
              <a:gdLst/>
              <a:ahLst/>
              <a:cxnLst/>
              <a:rect l="l" t="t" r="r" b="b"/>
              <a:pathLst>
                <a:path w="2398" h="2286" extrusionOk="0">
                  <a:moveTo>
                    <a:pt x="2120" y="0"/>
                  </a:moveTo>
                  <a:cubicBezTo>
                    <a:pt x="1966" y="0"/>
                    <a:pt x="1842" y="124"/>
                    <a:pt x="1842" y="278"/>
                  </a:cubicBezTo>
                  <a:lnTo>
                    <a:pt x="1842" y="1698"/>
                  </a:lnTo>
                  <a:lnTo>
                    <a:pt x="423" y="1698"/>
                  </a:lnTo>
                  <a:cubicBezTo>
                    <a:pt x="413" y="1697"/>
                    <a:pt x="403" y="1697"/>
                    <a:pt x="393" y="1697"/>
                  </a:cubicBezTo>
                  <a:cubicBezTo>
                    <a:pt x="0" y="1697"/>
                    <a:pt x="0" y="2285"/>
                    <a:pt x="393" y="2285"/>
                  </a:cubicBezTo>
                  <a:cubicBezTo>
                    <a:pt x="403" y="2285"/>
                    <a:pt x="413" y="2285"/>
                    <a:pt x="423" y="2284"/>
                  </a:cubicBezTo>
                  <a:lnTo>
                    <a:pt x="2120" y="2284"/>
                  </a:lnTo>
                  <a:cubicBezTo>
                    <a:pt x="2274" y="2284"/>
                    <a:pt x="2398" y="2130"/>
                    <a:pt x="2398" y="1975"/>
                  </a:cubicBezTo>
                  <a:lnTo>
                    <a:pt x="2398" y="278"/>
                  </a:lnTo>
                  <a:cubicBezTo>
                    <a:pt x="2398" y="124"/>
                    <a:pt x="2274" y="0"/>
                    <a:pt x="2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6" name="Google Shape;13856;p26"/>
            <p:cNvSpPr/>
            <p:nvPr/>
          </p:nvSpPr>
          <p:spPr>
            <a:xfrm>
              <a:off x="2539725" y="2163825"/>
              <a:ext cx="59950" cy="56575"/>
            </a:xfrm>
            <a:custGeom>
              <a:avLst/>
              <a:gdLst/>
              <a:ahLst/>
              <a:cxnLst/>
              <a:rect l="l" t="t" r="r" b="b"/>
              <a:pathLst>
                <a:path w="2398" h="2263" extrusionOk="0">
                  <a:moveTo>
                    <a:pt x="278" y="0"/>
                  </a:moveTo>
                  <a:cubicBezTo>
                    <a:pt x="147" y="0"/>
                    <a:pt x="15" y="85"/>
                    <a:pt x="0" y="255"/>
                  </a:cubicBezTo>
                  <a:lnTo>
                    <a:pt x="0" y="1952"/>
                  </a:lnTo>
                  <a:cubicBezTo>
                    <a:pt x="0" y="2107"/>
                    <a:pt x="123" y="2261"/>
                    <a:pt x="278" y="2261"/>
                  </a:cubicBezTo>
                  <a:lnTo>
                    <a:pt x="1975" y="2261"/>
                  </a:lnTo>
                  <a:cubicBezTo>
                    <a:pt x="1985" y="2262"/>
                    <a:pt x="1995" y="2262"/>
                    <a:pt x="2005" y="2262"/>
                  </a:cubicBezTo>
                  <a:cubicBezTo>
                    <a:pt x="2397" y="2262"/>
                    <a:pt x="2397" y="1674"/>
                    <a:pt x="2005" y="1674"/>
                  </a:cubicBezTo>
                  <a:cubicBezTo>
                    <a:pt x="1995" y="1674"/>
                    <a:pt x="1985" y="1674"/>
                    <a:pt x="1975" y="1675"/>
                  </a:cubicBezTo>
                  <a:lnTo>
                    <a:pt x="556" y="1675"/>
                  </a:lnTo>
                  <a:lnTo>
                    <a:pt x="556" y="255"/>
                  </a:lnTo>
                  <a:cubicBezTo>
                    <a:pt x="540" y="85"/>
                    <a:pt x="409" y="0"/>
                    <a:pt x="2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7" name="Google Shape;13857;p26"/>
            <p:cNvSpPr/>
            <p:nvPr/>
          </p:nvSpPr>
          <p:spPr>
            <a:xfrm>
              <a:off x="2664700" y="2248125"/>
              <a:ext cx="17000" cy="14550"/>
            </a:xfrm>
            <a:custGeom>
              <a:avLst/>
              <a:gdLst/>
              <a:ahLst/>
              <a:cxnLst/>
              <a:rect l="l" t="t" r="r" b="b"/>
              <a:pathLst>
                <a:path w="680" h="582" extrusionOk="0">
                  <a:moveTo>
                    <a:pt x="371" y="0"/>
                  </a:moveTo>
                  <a:cubicBezTo>
                    <a:pt x="124" y="0"/>
                    <a:pt x="1" y="309"/>
                    <a:pt x="186" y="494"/>
                  </a:cubicBezTo>
                  <a:cubicBezTo>
                    <a:pt x="246" y="554"/>
                    <a:pt x="320" y="582"/>
                    <a:pt x="392" y="582"/>
                  </a:cubicBezTo>
                  <a:cubicBezTo>
                    <a:pt x="540" y="582"/>
                    <a:pt x="680" y="465"/>
                    <a:pt x="680" y="278"/>
                  </a:cubicBezTo>
                  <a:cubicBezTo>
                    <a:pt x="680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58" name="Google Shape;13858;p26"/>
            <p:cNvSpPr/>
            <p:nvPr/>
          </p:nvSpPr>
          <p:spPr>
            <a:xfrm>
              <a:off x="2492650" y="1950300"/>
              <a:ext cx="363425" cy="312600"/>
            </a:xfrm>
            <a:custGeom>
              <a:avLst/>
              <a:gdLst/>
              <a:ahLst/>
              <a:cxnLst/>
              <a:rect l="l" t="t" r="r" b="b"/>
              <a:pathLst>
                <a:path w="14537" h="12504" extrusionOk="0">
                  <a:moveTo>
                    <a:pt x="10401" y="556"/>
                  </a:moveTo>
                  <a:lnTo>
                    <a:pt x="10401" y="1698"/>
                  </a:lnTo>
                  <a:lnTo>
                    <a:pt x="556" y="1698"/>
                  </a:lnTo>
                  <a:lnTo>
                    <a:pt x="556" y="865"/>
                  </a:lnTo>
                  <a:cubicBezTo>
                    <a:pt x="556" y="710"/>
                    <a:pt x="679" y="587"/>
                    <a:pt x="834" y="556"/>
                  </a:cubicBezTo>
                  <a:close/>
                  <a:moveTo>
                    <a:pt x="13672" y="587"/>
                  </a:moveTo>
                  <a:cubicBezTo>
                    <a:pt x="13827" y="587"/>
                    <a:pt x="13950" y="710"/>
                    <a:pt x="13950" y="865"/>
                  </a:cubicBezTo>
                  <a:lnTo>
                    <a:pt x="13950" y="1698"/>
                  </a:lnTo>
                  <a:lnTo>
                    <a:pt x="10956" y="1698"/>
                  </a:lnTo>
                  <a:lnTo>
                    <a:pt x="10956" y="587"/>
                  </a:lnTo>
                  <a:close/>
                  <a:moveTo>
                    <a:pt x="834" y="0"/>
                  </a:moveTo>
                  <a:cubicBezTo>
                    <a:pt x="371" y="0"/>
                    <a:pt x="0" y="402"/>
                    <a:pt x="0" y="865"/>
                  </a:cubicBezTo>
                  <a:lnTo>
                    <a:pt x="0" y="11666"/>
                  </a:lnTo>
                  <a:cubicBezTo>
                    <a:pt x="0" y="12129"/>
                    <a:pt x="371" y="12499"/>
                    <a:pt x="834" y="12499"/>
                  </a:cubicBezTo>
                  <a:lnTo>
                    <a:pt x="5988" y="12499"/>
                  </a:lnTo>
                  <a:cubicBezTo>
                    <a:pt x="6006" y="12502"/>
                    <a:pt x="6024" y="12503"/>
                    <a:pt x="6042" y="12503"/>
                  </a:cubicBezTo>
                  <a:cubicBezTo>
                    <a:pt x="6402" y="12503"/>
                    <a:pt x="6402" y="11940"/>
                    <a:pt x="6042" y="11940"/>
                  </a:cubicBezTo>
                  <a:cubicBezTo>
                    <a:pt x="6024" y="11940"/>
                    <a:pt x="6006" y="11941"/>
                    <a:pt x="5988" y="11944"/>
                  </a:cubicBezTo>
                  <a:lnTo>
                    <a:pt x="834" y="11944"/>
                  </a:lnTo>
                  <a:cubicBezTo>
                    <a:pt x="679" y="11944"/>
                    <a:pt x="556" y="11821"/>
                    <a:pt x="556" y="11666"/>
                  </a:cubicBezTo>
                  <a:lnTo>
                    <a:pt x="556" y="2284"/>
                  </a:lnTo>
                  <a:lnTo>
                    <a:pt x="13950" y="2284"/>
                  </a:lnTo>
                  <a:lnTo>
                    <a:pt x="13950" y="11635"/>
                  </a:lnTo>
                  <a:cubicBezTo>
                    <a:pt x="13950" y="11790"/>
                    <a:pt x="13827" y="11913"/>
                    <a:pt x="13672" y="11913"/>
                  </a:cubicBezTo>
                  <a:lnTo>
                    <a:pt x="8549" y="11913"/>
                  </a:lnTo>
                  <a:cubicBezTo>
                    <a:pt x="8210" y="11975"/>
                    <a:pt x="8210" y="12438"/>
                    <a:pt x="8549" y="12499"/>
                  </a:cubicBezTo>
                  <a:lnTo>
                    <a:pt x="13672" y="12499"/>
                  </a:lnTo>
                  <a:cubicBezTo>
                    <a:pt x="14135" y="12499"/>
                    <a:pt x="14536" y="12098"/>
                    <a:pt x="14536" y="11635"/>
                  </a:cubicBezTo>
                  <a:lnTo>
                    <a:pt x="14536" y="865"/>
                  </a:lnTo>
                  <a:cubicBezTo>
                    <a:pt x="14536" y="402"/>
                    <a:pt x="14135" y="0"/>
                    <a:pt x="136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59" name="Google Shape;13859;p26"/>
          <p:cNvGrpSpPr/>
          <p:nvPr/>
        </p:nvGrpSpPr>
        <p:grpSpPr>
          <a:xfrm>
            <a:off x="5462875" y="3950175"/>
            <a:ext cx="367625" cy="364275"/>
            <a:chOff x="1732675" y="1924750"/>
            <a:chExt cx="367625" cy="364275"/>
          </a:xfrm>
        </p:grpSpPr>
        <p:sp>
          <p:nvSpPr>
            <p:cNvPr id="13860" name="Google Shape;13860;p26"/>
            <p:cNvSpPr/>
            <p:nvPr/>
          </p:nvSpPr>
          <p:spPr>
            <a:xfrm>
              <a:off x="1732675" y="1924750"/>
              <a:ext cx="367625" cy="364275"/>
            </a:xfrm>
            <a:custGeom>
              <a:avLst/>
              <a:gdLst/>
              <a:ahLst/>
              <a:cxnLst/>
              <a:rect l="l" t="t" r="r" b="b"/>
              <a:pathLst>
                <a:path w="14705" h="14571" extrusionOk="0">
                  <a:moveTo>
                    <a:pt x="7901" y="5034"/>
                  </a:moveTo>
                  <a:lnTo>
                    <a:pt x="7901" y="6146"/>
                  </a:lnTo>
                  <a:lnTo>
                    <a:pt x="6759" y="6146"/>
                  </a:lnTo>
                  <a:lnTo>
                    <a:pt x="6759" y="5034"/>
                  </a:lnTo>
                  <a:close/>
                  <a:moveTo>
                    <a:pt x="5895" y="8398"/>
                  </a:moveTo>
                  <a:cubicBezTo>
                    <a:pt x="6049" y="8398"/>
                    <a:pt x="6204" y="8522"/>
                    <a:pt x="6204" y="8676"/>
                  </a:cubicBezTo>
                  <a:lnTo>
                    <a:pt x="6204" y="11978"/>
                  </a:lnTo>
                  <a:cubicBezTo>
                    <a:pt x="6204" y="12133"/>
                    <a:pt x="6049" y="12256"/>
                    <a:pt x="5895" y="12256"/>
                  </a:cubicBezTo>
                  <a:lnTo>
                    <a:pt x="926" y="12256"/>
                  </a:lnTo>
                  <a:cubicBezTo>
                    <a:pt x="772" y="12256"/>
                    <a:pt x="618" y="12133"/>
                    <a:pt x="618" y="11978"/>
                  </a:cubicBezTo>
                  <a:lnTo>
                    <a:pt x="618" y="8676"/>
                  </a:lnTo>
                  <a:cubicBezTo>
                    <a:pt x="618" y="8522"/>
                    <a:pt x="772" y="8398"/>
                    <a:pt x="926" y="8398"/>
                  </a:cubicBezTo>
                  <a:close/>
                  <a:moveTo>
                    <a:pt x="13734" y="8398"/>
                  </a:moveTo>
                  <a:cubicBezTo>
                    <a:pt x="13888" y="8398"/>
                    <a:pt x="14012" y="8522"/>
                    <a:pt x="14012" y="8676"/>
                  </a:cubicBezTo>
                  <a:lnTo>
                    <a:pt x="14012" y="11978"/>
                  </a:lnTo>
                  <a:cubicBezTo>
                    <a:pt x="14012" y="12133"/>
                    <a:pt x="13888" y="12256"/>
                    <a:pt x="13734" y="12256"/>
                  </a:cubicBezTo>
                  <a:lnTo>
                    <a:pt x="8734" y="12256"/>
                  </a:lnTo>
                  <a:cubicBezTo>
                    <a:pt x="8580" y="12256"/>
                    <a:pt x="8457" y="12133"/>
                    <a:pt x="8457" y="11978"/>
                  </a:cubicBezTo>
                  <a:lnTo>
                    <a:pt x="8457" y="8676"/>
                  </a:lnTo>
                  <a:cubicBezTo>
                    <a:pt x="8457" y="8522"/>
                    <a:pt x="8580" y="8398"/>
                    <a:pt x="8734" y="8398"/>
                  </a:cubicBezTo>
                  <a:close/>
                  <a:moveTo>
                    <a:pt x="3982" y="12812"/>
                  </a:moveTo>
                  <a:lnTo>
                    <a:pt x="3982" y="13984"/>
                  </a:lnTo>
                  <a:lnTo>
                    <a:pt x="2840" y="13984"/>
                  </a:lnTo>
                  <a:lnTo>
                    <a:pt x="2840" y="12812"/>
                  </a:lnTo>
                  <a:close/>
                  <a:moveTo>
                    <a:pt x="11821" y="12812"/>
                  </a:moveTo>
                  <a:lnTo>
                    <a:pt x="11821" y="13984"/>
                  </a:lnTo>
                  <a:lnTo>
                    <a:pt x="10679" y="13984"/>
                  </a:lnTo>
                  <a:lnTo>
                    <a:pt x="10679" y="12812"/>
                  </a:lnTo>
                  <a:close/>
                  <a:moveTo>
                    <a:pt x="6103" y="0"/>
                  </a:moveTo>
                  <a:cubicBezTo>
                    <a:pt x="6086" y="0"/>
                    <a:pt x="6068" y="1"/>
                    <a:pt x="6049" y="4"/>
                  </a:cubicBezTo>
                  <a:lnTo>
                    <a:pt x="4908" y="4"/>
                  </a:lnTo>
                  <a:cubicBezTo>
                    <a:pt x="4445" y="4"/>
                    <a:pt x="4043" y="374"/>
                    <a:pt x="4074" y="868"/>
                  </a:cubicBezTo>
                  <a:lnTo>
                    <a:pt x="4074" y="4139"/>
                  </a:lnTo>
                  <a:cubicBezTo>
                    <a:pt x="4043" y="4633"/>
                    <a:pt x="4445" y="5034"/>
                    <a:pt x="4908" y="5034"/>
                  </a:cubicBezTo>
                  <a:lnTo>
                    <a:pt x="6204" y="5034"/>
                  </a:lnTo>
                  <a:lnTo>
                    <a:pt x="6204" y="6146"/>
                  </a:lnTo>
                  <a:lnTo>
                    <a:pt x="340" y="6146"/>
                  </a:lnTo>
                  <a:cubicBezTo>
                    <a:pt x="0" y="6207"/>
                    <a:pt x="0" y="6670"/>
                    <a:pt x="340" y="6732"/>
                  </a:cubicBezTo>
                  <a:lnTo>
                    <a:pt x="3118" y="6732"/>
                  </a:lnTo>
                  <a:lnTo>
                    <a:pt x="3118" y="7843"/>
                  </a:lnTo>
                  <a:lnTo>
                    <a:pt x="926" y="7843"/>
                  </a:lnTo>
                  <a:cubicBezTo>
                    <a:pt x="433" y="7843"/>
                    <a:pt x="62" y="8213"/>
                    <a:pt x="62" y="8676"/>
                  </a:cubicBezTo>
                  <a:lnTo>
                    <a:pt x="62" y="11978"/>
                  </a:lnTo>
                  <a:cubicBezTo>
                    <a:pt x="62" y="12441"/>
                    <a:pt x="433" y="12843"/>
                    <a:pt x="926" y="12843"/>
                  </a:cubicBezTo>
                  <a:lnTo>
                    <a:pt x="2284" y="12843"/>
                  </a:lnTo>
                  <a:lnTo>
                    <a:pt x="2284" y="13984"/>
                  </a:lnTo>
                  <a:lnTo>
                    <a:pt x="1297" y="13984"/>
                  </a:lnTo>
                  <a:cubicBezTo>
                    <a:pt x="1112" y="13984"/>
                    <a:pt x="988" y="14108"/>
                    <a:pt x="988" y="14262"/>
                  </a:cubicBezTo>
                  <a:cubicBezTo>
                    <a:pt x="988" y="14416"/>
                    <a:pt x="1112" y="14540"/>
                    <a:pt x="1297" y="14571"/>
                  </a:cubicBezTo>
                  <a:lnTo>
                    <a:pt x="5525" y="14571"/>
                  </a:lnTo>
                  <a:cubicBezTo>
                    <a:pt x="5679" y="14540"/>
                    <a:pt x="5803" y="14416"/>
                    <a:pt x="5803" y="14262"/>
                  </a:cubicBezTo>
                  <a:cubicBezTo>
                    <a:pt x="5803" y="14108"/>
                    <a:pt x="5679" y="13984"/>
                    <a:pt x="5525" y="13984"/>
                  </a:cubicBezTo>
                  <a:lnTo>
                    <a:pt x="4537" y="13984"/>
                  </a:lnTo>
                  <a:lnTo>
                    <a:pt x="4537" y="12843"/>
                  </a:lnTo>
                  <a:lnTo>
                    <a:pt x="5895" y="12843"/>
                  </a:lnTo>
                  <a:cubicBezTo>
                    <a:pt x="6389" y="12843"/>
                    <a:pt x="6759" y="12441"/>
                    <a:pt x="6759" y="11978"/>
                  </a:cubicBezTo>
                  <a:lnTo>
                    <a:pt x="6759" y="8676"/>
                  </a:lnTo>
                  <a:cubicBezTo>
                    <a:pt x="6759" y="8213"/>
                    <a:pt x="6389" y="7843"/>
                    <a:pt x="5895" y="7843"/>
                  </a:cubicBezTo>
                  <a:lnTo>
                    <a:pt x="3704" y="7843"/>
                  </a:lnTo>
                  <a:lnTo>
                    <a:pt x="3704" y="6701"/>
                  </a:lnTo>
                  <a:lnTo>
                    <a:pt x="10956" y="6701"/>
                  </a:lnTo>
                  <a:lnTo>
                    <a:pt x="10956" y="7843"/>
                  </a:lnTo>
                  <a:lnTo>
                    <a:pt x="8734" y="7843"/>
                  </a:lnTo>
                  <a:cubicBezTo>
                    <a:pt x="8271" y="7843"/>
                    <a:pt x="7901" y="8213"/>
                    <a:pt x="7901" y="8676"/>
                  </a:cubicBezTo>
                  <a:lnTo>
                    <a:pt x="7901" y="11978"/>
                  </a:lnTo>
                  <a:cubicBezTo>
                    <a:pt x="7901" y="12441"/>
                    <a:pt x="8271" y="12843"/>
                    <a:pt x="8734" y="12843"/>
                  </a:cubicBezTo>
                  <a:lnTo>
                    <a:pt x="10123" y="12843"/>
                  </a:lnTo>
                  <a:lnTo>
                    <a:pt x="10123" y="13984"/>
                  </a:lnTo>
                  <a:lnTo>
                    <a:pt x="9105" y="13984"/>
                  </a:lnTo>
                  <a:cubicBezTo>
                    <a:pt x="8950" y="13984"/>
                    <a:pt x="8827" y="14108"/>
                    <a:pt x="8827" y="14262"/>
                  </a:cubicBezTo>
                  <a:cubicBezTo>
                    <a:pt x="8827" y="14416"/>
                    <a:pt x="8950" y="14571"/>
                    <a:pt x="9105" y="14571"/>
                  </a:cubicBezTo>
                  <a:lnTo>
                    <a:pt x="13364" y="14571"/>
                  </a:lnTo>
                  <a:cubicBezTo>
                    <a:pt x="13518" y="14571"/>
                    <a:pt x="13641" y="14416"/>
                    <a:pt x="13641" y="14262"/>
                  </a:cubicBezTo>
                  <a:cubicBezTo>
                    <a:pt x="13641" y="14108"/>
                    <a:pt x="13518" y="13984"/>
                    <a:pt x="13364" y="13984"/>
                  </a:cubicBezTo>
                  <a:lnTo>
                    <a:pt x="12376" y="13984"/>
                  </a:lnTo>
                  <a:lnTo>
                    <a:pt x="12376" y="12843"/>
                  </a:lnTo>
                  <a:lnTo>
                    <a:pt x="13734" y="12843"/>
                  </a:lnTo>
                  <a:cubicBezTo>
                    <a:pt x="14197" y="12843"/>
                    <a:pt x="14567" y="12441"/>
                    <a:pt x="14598" y="11978"/>
                  </a:cubicBezTo>
                  <a:lnTo>
                    <a:pt x="14598" y="8676"/>
                  </a:lnTo>
                  <a:cubicBezTo>
                    <a:pt x="14598" y="8213"/>
                    <a:pt x="14197" y="7843"/>
                    <a:pt x="13734" y="7843"/>
                  </a:cubicBezTo>
                  <a:lnTo>
                    <a:pt x="11512" y="7843"/>
                  </a:lnTo>
                  <a:lnTo>
                    <a:pt x="11512" y="6701"/>
                  </a:lnTo>
                  <a:lnTo>
                    <a:pt x="14320" y="6701"/>
                  </a:lnTo>
                  <a:cubicBezTo>
                    <a:pt x="14338" y="6704"/>
                    <a:pt x="14355" y="6705"/>
                    <a:pt x="14371" y="6705"/>
                  </a:cubicBezTo>
                  <a:cubicBezTo>
                    <a:pt x="14705" y="6705"/>
                    <a:pt x="14705" y="6142"/>
                    <a:pt x="14371" y="6142"/>
                  </a:cubicBezTo>
                  <a:cubicBezTo>
                    <a:pt x="14355" y="6142"/>
                    <a:pt x="14338" y="6143"/>
                    <a:pt x="14320" y="6146"/>
                  </a:cubicBezTo>
                  <a:lnTo>
                    <a:pt x="8457" y="6146"/>
                  </a:lnTo>
                  <a:lnTo>
                    <a:pt x="8457" y="5034"/>
                  </a:lnTo>
                  <a:lnTo>
                    <a:pt x="9753" y="5034"/>
                  </a:lnTo>
                  <a:cubicBezTo>
                    <a:pt x="10216" y="5004"/>
                    <a:pt x="10586" y="4633"/>
                    <a:pt x="10586" y="4170"/>
                  </a:cubicBezTo>
                  <a:lnTo>
                    <a:pt x="10586" y="868"/>
                  </a:lnTo>
                  <a:cubicBezTo>
                    <a:pt x="10586" y="374"/>
                    <a:pt x="10216" y="4"/>
                    <a:pt x="9753" y="4"/>
                  </a:cubicBezTo>
                  <a:lnTo>
                    <a:pt x="8580" y="4"/>
                  </a:lnTo>
                  <a:cubicBezTo>
                    <a:pt x="8241" y="35"/>
                    <a:pt x="8241" y="529"/>
                    <a:pt x="8580" y="560"/>
                  </a:cubicBezTo>
                  <a:lnTo>
                    <a:pt x="9753" y="560"/>
                  </a:lnTo>
                  <a:cubicBezTo>
                    <a:pt x="9907" y="560"/>
                    <a:pt x="10031" y="714"/>
                    <a:pt x="10031" y="868"/>
                  </a:cubicBezTo>
                  <a:lnTo>
                    <a:pt x="10031" y="4139"/>
                  </a:lnTo>
                  <a:cubicBezTo>
                    <a:pt x="10031" y="4294"/>
                    <a:pt x="9907" y="4417"/>
                    <a:pt x="9753" y="4417"/>
                  </a:cubicBezTo>
                  <a:lnTo>
                    <a:pt x="4908" y="4417"/>
                  </a:lnTo>
                  <a:cubicBezTo>
                    <a:pt x="4894" y="4420"/>
                    <a:pt x="4881" y="4421"/>
                    <a:pt x="4868" y="4421"/>
                  </a:cubicBezTo>
                  <a:cubicBezTo>
                    <a:pt x="4733" y="4421"/>
                    <a:pt x="4630" y="4280"/>
                    <a:pt x="4630" y="4139"/>
                  </a:cubicBezTo>
                  <a:lnTo>
                    <a:pt x="4630" y="868"/>
                  </a:lnTo>
                  <a:cubicBezTo>
                    <a:pt x="4630" y="714"/>
                    <a:pt x="4753" y="560"/>
                    <a:pt x="4908" y="560"/>
                  </a:cubicBezTo>
                  <a:lnTo>
                    <a:pt x="6049" y="560"/>
                  </a:lnTo>
                  <a:cubicBezTo>
                    <a:pt x="6068" y="562"/>
                    <a:pt x="6086" y="563"/>
                    <a:pt x="6103" y="563"/>
                  </a:cubicBezTo>
                  <a:cubicBezTo>
                    <a:pt x="6463" y="563"/>
                    <a:pt x="6463" y="0"/>
                    <a:pt x="610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1" name="Google Shape;13861;p26"/>
            <p:cNvSpPr/>
            <p:nvPr/>
          </p:nvSpPr>
          <p:spPr>
            <a:xfrm>
              <a:off x="1906275" y="1924850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6" y="494"/>
                  </a:cubicBezTo>
                  <a:cubicBezTo>
                    <a:pt x="242" y="551"/>
                    <a:pt x="311" y="575"/>
                    <a:pt x="379" y="575"/>
                  </a:cubicBezTo>
                  <a:cubicBezTo>
                    <a:pt x="531" y="575"/>
                    <a:pt x="679" y="449"/>
                    <a:pt x="679" y="278"/>
                  </a:cubicBezTo>
                  <a:cubicBezTo>
                    <a:pt x="679" y="123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2" name="Google Shape;13862;p26"/>
          <p:cNvGrpSpPr/>
          <p:nvPr/>
        </p:nvGrpSpPr>
        <p:grpSpPr>
          <a:xfrm>
            <a:off x="6255419" y="3950613"/>
            <a:ext cx="311725" cy="363400"/>
            <a:chOff x="7749975" y="3052825"/>
            <a:chExt cx="311725" cy="363400"/>
          </a:xfrm>
        </p:grpSpPr>
        <p:sp>
          <p:nvSpPr>
            <p:cNvPr id="13863" name="Google Shape;13863;p26"/>
            <p:cNvSpPr/>
            <p:nvPr/>
          </p:nvSpPr>
          <p:spPr>
            <a:xfrm>
              <a:off x="7868025" y="3295875"/>
              <a:ext cx="66375" cy="56550"/>
            </a:xfrm>
            <a:custGeom>
              <a:avLst/>
              <a:gdLst/>
              <a:ahLst/>
              <a:cxnLst/>
              <a:rect l="l" t="t" r="r" b="b"/>
              <a:pathLst>
                <a:path w="2655" h="2262" extrusionOk="0">
                  <a:moveTo>
                    <a:pt x="1522" y="553"/>
                  </a:moveTo>
                  <a:cubicBezTo>
                    <a:pt x="1812" y="553"/>
                    <a:pt x="2099" y="775"/>
                    <a:pt x="2099" y="1111"/>
                  </a:cubicBezTo>
                  <a:cubicBezTo>
                    <a:pt x="2099" y="1451"/>
                    <a:pt x="1852" y="1698"/>
                    <a:pt x="1512" y="1698"/>
                  </a:cubicBezTo>
                  <a:cubicBezTo>
                    <a:pt x="1018" y="1698"/>
                    <a:pt x="772" y="1081"/>
                    <a:pt x="1142" y="710"/>
                  </a:cubicBezTo>
                  <a:cubicBezTo>
                    <a:pt x="1250" y="602"/>
                    <a:pt x="1387" y="553"/>
                    <a:pt x="1522" y="553"/>
                  </a:cubicBezTo>
                  <a:close/>
                  <a:moveTo>
                    <a:pt x="1512" y="0"/>
                  </a:moveTo>
                  <a:cubicBezTo>
                    <a:pt x="525" y="0"/>
                    <a:pt x="0" y="1204"/>
                    <a:pt x="710" y="1914"/>
                  </a:cubicBezTo>
                  <a:cubicBezTo>
                    <a:pt x="950" y="2154"/>
                    <a:pt x="1240" y="2262"/>
                    <a:pt x="1521" y="2262"/>
                  </a:cubicBezTo>
                  <a:cubicBezTo>
                    <a:pt x="2106" y="2262"/>
                    <a:pt x="2654" y="1799"/>
                    <a:pt x="2654" y="1111"/>
                  </a:cubicBezTo>
                  <a:cubicBezTo>
                    <a:pt x="2654" y="494"/>
                    <a:pt x="2160" y="0"/>
                    <a:pt x="15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4" name="Google Shape;13864;p26"/>
            <p:cNvSpPr/>
            <p:nvPr/>
          </p:nvSpPr>
          <p:spPr>
            <a:xfrm>
              <a:off x="7749975" y="3052825"/>
              <a:ext cx="311725" cy="363400"/>
            </a:xfrm>
            <a:custGeom>
              <a:avLst/>
              <a:gdLst/>
              <a:ahLst/>
              <a:cxnLst/>
              <a:rect l="l" t="t" r="r" b="b"/>
              <a:pathLst>
                <a:path w="12469" h="14536" extrusionOk="0">
                  <a:moveTo>
                    <a:pt x="9382" y="587"/>
                  </a:moveTo>
                  <a:lnTo>
                    <a:pt x="9382" y="1729"/>
                  </a:lnTo>
                  <a:lnTo>
                    <a:pt x="587" y="1729"/>
                  </a:lnTo>
                  <a:lnTo>
                    <a:pt x="587" y="865"/>
                  </a:lnTo>
                  <a:cubicBezTo>
                    <a:pt x="556" y="711"/>
                    <a:pt x="710" y="587"/>
                    <a:pt x="864" y="587"/>
                  </a:cubicBezTo>
                  <a:close/>
                  <a:moveTo>
                    <a:pt x="11635" y="587"/>
                  </a:moveTo>
                  <a:cubicBezTo>
                    <a:pt x="11789" y="587"/>
                    <a:pt x="11913" y="711"/>
                    <a:pt x="11913" y="865"/>
                  </a:cubicBezTo>
                  <a:lnTo>
                    <a:pt x="11913" y="1729"/>
                  </a:lnTo>
                  <a:lnTo>
                    <a:pt x="9938" y="1729"/>
                  </a:lnTo>
                  <a:lnTo>
                    <a:pt x="9938" y="587"/>
                  </a:lnTo>
                  <a:close/>
                  <a:moveTo>
                    <a:pt x="11944" y="2285"/>
                  </a:moveTo>
                  <a:lnTo>
                    <a:pt x="11944" y="10278"/>
                  </a:lnTo>
                  <a:cubicBezTo>
                    <a:pt x="11944" y="10432"/>
                    <a:pt x="11820" y="10556"/>
                    <a:pt x="11666" y="10556"/>
                  </a:cubicBezTo>
                  <a:lnTo>
                    <a:pt x="11635" y="10587"/>
                  </a:lnTo>
                  <a:lnTo>
                    <a:pt x="9938" y="10587"/>
                  </a:lnTo>
                  <a:lnTo>
                    <a:pt x="9938" y="10000"/>
                  </a:lnTo>
                  <a:cubicBezTo>
                    <a:pt x="9938" y="9846"/>
                    <a:pt x="9814" y="9722"/>
                    <a:pt x="9660" y="9722"/>
                  </a:cubicBezTo>
                  <a:lnTo>
                    <a:pt x="8827" y="9722"/>
                  </a:lnTo>
                  <a:cubicBezTo>
                    <a:pt x="8765" y="9537"/>
                    <a:pt x="8642" y="9352"/>
                    <a:pt x="8518" y="9198"/>
                  </a:cubicBezTo>
                  <a:lnTo>
                    <a:pt x="8950" y="8488"/>
                  </a:lnTo>
                  <a:cubicBezTo>
                    <a:pt x="9012" y="8334"/>
                    <a:pt x="8981" y="8179"/>
                    <a:pt x="8827" y="8087"/>
                  </a:cubicBezTo>
                  <a:lnTo>
                    <a:pt x="7345" y="7223"/>
                  </a:lnTo>
                  <a:cubicBezTo>
                    <a:pt x="7312" y="7206"/>
                    <a:pt x="7275" y="7198"/>
                    <a:pt x="7236" y="7198"/>
                  </a:cubicBezTo>
                  <a:cubicBezTo>
                    <a:pt x="7131" y="7198"/>
                    <a:pt x="7020" y="7256"/>
                    <a:pt x="6975" y="7346"/>
                  </a:cubicBezTo>
                  <a:lnTo>
                    <a:pt x="6574" y="8025"/>
                  </a:lnTo>
                  <a:lnTo>
                    <a:pt x="5926" y="8025"/>
                  </a:lnTo>
                  <a:lnTo>
                    <a:pt x="5555" y="7346"/>
                  </a:lnTo>
                  <a:cubicBezTo>
                    <a:pt x="5488" y="7256"/>
                    <a:pt x="5387" y="7198"/>
                    <a:pt x="5277" y="7198"/>
                  </a:cubicBezTo>
                  <a:cubicBezTo>
                    <a:pt x="5237" y="7198"/>
                    <a:pt x="5195" y="7206"/>
                    <a:pt x="5154" y="7223"/>
                  </a:cubicBezTo>
                  <a:lnTo>
                    <a:pt x="3704" y="8087"/>
                  </a:lnTo>
                  <a:cubicBezTo>
                    <a:pt x="3642" y="8118"/>
                    <a:pt x="3580" y="8179"/>
                    <a:pt x="3549" y="8272"/>
                  </a:cubicBezTo>
                  <a:cubicBezTo>
                    <a:pt x="3549" y="8334"/>
                    <a:pt x="3549" y="8426"/>
                    <a:pt x="3580" y="8488"/>
                  </a:cubicBezTo>
                  <a:lnTo>
                    <a:pt x="4012" y="9198"/>
                  </a:lnTo>
                  <a:cubicBezTo>
                    <a:pt x="3889" y="9352"/>
                    <a:pt x="3765" y="9537"/>
                    <a:pt x="3673" y="9722"/>
                  </a:cubicBezTo>
                  <a:lnTo>
                    <a:pt x="2870" y="9722"/>
                  </a:lnTo>
                  <a:cubicBezTo>
                    <a:pt x="2716" y="9722"/>
                    <a:pt x="2593" y="9846"/>
                    <a:pt x="2593" y="10000"/>
                  </a:cubicBezTo>
                  <a:lnTo>
                    <a:pt x="2593" y="10587"/>
                  </a:lnTo>
                  <a:lnTo>
                    <a:pt x="895" y="10587"/>
                  </a:lnTo>
                  <a:cubicBezTo>
                    <a:pt x="710" y="10587"/>
                    <a:pt x="587" y="10463"/>
                    <a:pt x="587" y="10278"/>
                  </a:cubicBezTo>
                  <a:lnTo>
                    <a:pt x="587" y="2285"/>
                  </a:lnTo>
                  <a:close/>
                  <a:moveTo>
                    <a:pt x="7314" y="7871"/>
                  </a:moveTo>
                  <a:lnTo>
                    <a:pt x="8271" y="8426"/>
                  </a:lnTo>
                  <a:lnTo>
                    <a:pt x="7901" y="9043"/>
                  </a:lnTo>
                  <a:cubicBezTo>
                    <a:pt x="7870" y="9167"/>
                    <a:pt x="7870" y="9290"/>
                    <a:pt x="7932" y="9383"/>
                  </a:cubicBezTo>
                  <a:cubicBezTo>
                    <a:pt x="8117" y="9599"/>
                    <a:pt x="8271" y="9815"/>
                    <a:pt x="8364" y="10093"/>
                  </a:cubicBezTo>
                  <a:cubicBezTo>
                    <a:pt x="8395" y="10216"/>
                    <a:pt x="8518" y="10278"/>
                    <a:pt x="8642" y="10278"/>
                  </a:cubicBezTo>
                  <a:lnTo>
                    <a:pt x="9351" y="10278"/>
                  </a:lnTo>
                  <a:lnTo>
                    <a:pt x="9382" y="11420"/>
                  </a:lnTo>
                  <a:lnTo>
                    <a:pt x="8642" y="11420"/>
                  </a:lnTo>
                  <a:cubicBezTo>
                    <a:pt x="8518" y="11420"/>
                    <a:pt x="8425" y="11512"/>
                    <a:pt x="8395" y="11605"/>
                  </a:cubicBezTo>
                  <a:cubicBezTo>
                    <a:pt x="8302" y="11883"/>
                    <a:pt x="8148" y="12130"/>
                    <a:pt x="7963" y="12346"/>
                  </a:cubicBezTo>
                  <a:cubicBezTo>
                    <a:pt x="7901" y="12438"/>
                    <a:pt x="7870" y="12562"/>
                    <a:pt x="7932" y="12685"/>
                  </a:cubicBezTo>
                  <a:lnTo>
                    <a:pt x="8302" y="13302"/>
                  </a:lnTo>
                  <a:lnTo>
                    <a:pt x="7314" y="13889"/>
                  </a:lnTo>
                  <a:lnTo>
                    <a:pt x="6975" y="13241"/>
                  </a:lnTo>
                  <a:cubicBezTo>
                    <a:pt x="6924" y="13164"/>
                    <a:pt x="6832" y="13109"/>
                    <a:pt x="6732" y="13109"/>
                  </a:cubicBezTo>
                  <a:cubicBezTo>
                    <a:pt x="6710" y="13109"/>
                    <a:pt x="6688" y="13112"/>
                    <a:pt x="6666" y="13117"/>
                  </a:cubicBezTo>
                  <a:cubicBezTo>
                    <a:pt x="6527" y="13148"/>
                    <a:pt x="6389" y="13164"/>
                    <a:pt x="6250" y="13164"/>
                  </a:cubicBezTo>
                  <a:cubicBezTo>
                    <a:pt x="6111" y="13164"/>
                    <a:pt x="5972" y="13148"/>
                    <a:pt x="5833" y="13117"/>
                  </a:cubicBezTo>
                  <a:cubicBezTo>
                    <a:pt x="5811" y="13112"/>
                    <a:pt x="5789" y="13109"/>
                    <a:pt x="5768" y="13109"/>
                  </a:cubicBezTo>
                  <a:cubicBezTo>
                    <a:pt x="5668" y="13109"/>
                    <a:pt x="5575" y="13164"/>
                    <a:pt x="5524" y="13241"/>
                  </a:cubicBezTo>
                  <a:lnTo>
                    <a:pt x="5185" y="13889"/>
                  </a:lnTo>
                  <a:lnTo>
                    <a:pt x="4197" y="13302"/>
                  </a:lnTo>
                  <a:lnTo>
                    <a:pt x="4568" y="12685"/>
                  </a:lnTo>
                  <a:cubicBezTo>
                    <a:pt x="4629" y="12562"/>
                    <a:pt x="4629" y="12438"/>
                    <a:pt x="4537" y="12346"/>
                  </a:cubicBezTo>
                  <a:cubicBezTo>
                    <a:pt x="4383" y="12130"/>
                    <a:pt x="4228" y="11883"/>
                    <a:pt x="4136" y="11605"/>
                  </a:cubicBezTo>
                  <a:cubicBezTo>
                    <a:pt x="4105" y="11512"/>
                    <a:pt x="3981" y="11420"/>
                    <a:pt x="3858" y="11420"/>
                  </a:cubicBezTo>
                  <a:lnTo>
                    <a:pt x="3117" y="11420"/>
                  </a:lnTo>
                  <a:lnTo>
                    <a:pt x="3117" y="10278"/>
                  </a:lnTo>
                  <a:lnTo>
                    <a:pt x="3858" y="10278"/>
                  </a:lnTo>
                  <a:cubicBezTo>
                    <a:pt x="3981" y="10278"/>
                    <a:pt x="4074" y="10216"/>
                    <a:pt x="4105" y="10093"/>
                  </a:cubicBezTo>
                  <a:cubicBezTo>
                    <a:pt x="4197" y="9815"/>
                    <a:pt x="4352" y="9599"/>
                    <a:pt x="4537" y="9383"/>
                  </a:cubicBezTo>
                  <a:cubicBezTo>
                    <a:pt x="4599" y="9290"/>
                    <a:pt x="4629" y="9167"/>
                    <a:pt x="4568" y="9043"/>
                  </a:cubicBezTo>
                  <a:lnTo>
                    <a:pt x="4167" y="8426"/>
                  </a:lnTo>
                  <a:lnTo>
                    <a:pt x="5154" y="7871"/>
                  </a:lnTo>
                  <a:lnTo>
                    <a:pt x="5524" y="8488"/>
                  </a:lnTo>
                  <a:cubicBezTo>
                    <a:pt x="5575" y="8564"/>
                    <a:pt x="5668" y="8619"/>
                    <a:pt x="5751" y="8619"/>
                  </a:cubicBezTo>
                  <a:cubicBezTo>
                    <a:pt x="5768" y="8619"/>
                    <a:pt x="5786" y="8617"/>
                    <a:pt x="5802" y="8611"/>
                  </a:cubicBezTo>
                  <a:cubicBezTo>
                    <a:pt x="5941" y="8581"/>
                    <a:pt x="6080" y="8565"/>
                    <a:pt x="6219" y="8565"/>
                  </a:cubicBezTo>
                  <a:cubicBezTo>
                    <a:pt x="6358" y="8565"/>
                    <a:pt x="6497" y="8581"/>
                    <a:pt x="6635" y="8611"/>
                  </a:cubicBezTo>
                  <a:cubicBezTo>
                    <a:pt x="6657" y="8617"/>
                    <a:pt x="6679" y="8619"/>
                    <a:pt x="6701" y="8619"/>
                  </a:cubicBezTo>
                  <a:cubicBezTo>
                    <a:pt x="6801" y="8619"/>
                    <a:pt x="6893" y="8564"/>
                    <a:pt x="6944" y="8488"/>
                  </a:cubicBezTo>
                  <a:lnTo>
                    <a:pt x="7314" y="7871"/>
                  </a:lnTo>
                  <a:close/>
                  <a:moveTo>
                    <a:pt x="11604" y="1"/>
                  </a:moveTo>
                  <a:lnTo>
                    <a:pt x="11635" y="32"/>
                  </a:lnTo>
                  <a:lnTo>
                    <a:pt x="833" y="32"/>
                  </a:lnTo>
                  <a:cubicBezTo>
                    <a:pt x="371" y="32"/>
                    <a:pt x="0" y="402"/>
                    <a:pt x="0" y="865"/>
                  </a:cubicBezTo>
                  <a:lnTo>
                    <a:pt x="0" y="10278"/>
                  </a:lnTo>
                  <a:cubicBezTo>
                    <a:pt x="0" y="10741"/>
                    <a:pt x="371" y="11111"/>
                    <a:pt x="833" y="11111"/>
                  </a:cubicBezTo>
                  <a:lnTo>
                    <a:pt x="2562" y="11111"/>
                  </a:lnTo>
                  <a:lnTo>
                    <a:pt x="2562" y="11698"/>
                  </a:lnTo>
                  <a:cubicBezTo>
                    <a:pt x="2562" y="11852"/>
                    <a:pt x="2685" y="11975"/>
                    <a:pt x="2839" y="11975"/>
                  </a:cubicBezTo>
                  <a:lnTo>
                    <a:pt x="3642" y="11975"/>
                  </a:lnTo>
                  <a:cubicBezTo>
                    <a:pt x="3734" y="12191"/>
                    <a:pt x="3827" y="12377"/>
                    <a:pt x="3951" y="12531"/>
                  </a:cubicBezTo>
                  <a:lnTo>
                    <a:pt x="3549" y="13272"/>
                  </a:lnTo>
                  <a:cubicBezTo>
                    <a:pt x="3518" y="13333"/>
                    <a:pt x="3488" y="13395"/>
                    <a:pt x="3518" y="13457"/>
                  </a:cubicBezTo>
                  <a:cubicBezTo>
                    <a:pt x="3549" y="13549"/>
                    <a:pt x="3580" y="13611"/>
                    <a:pt x="3642" y="13642"/>
                  </a:cubicBezTo>
                  <a:lnTo>
                    <a:pt x="5123" y="14506"/>
                  </a:lnTo>
                  <a:cubicBezTo>
                    <a:pt x="5172" y="14526"/>
                    <a:pt x="5221" y="14536"/>
                    <a:pt x="5268" y="14536"/>
                  </a:cubicBezTo>
                  <a:cubicBezTo>
                    <a:pt x="5369" y="14536"/>
                    <a:pt x="5461" y="14488"/>
                    <a:pt x="5524" y="14383"/>
                  </a:cubicBezTo>
                  <a:lnTo>
                    <a:pt x="5895" y="13704"/>
                  </a:lnTo>
                  <a:lnTo>
                    <a:pt x="6543" y="13704"/>
                  </a:lnTo>
                  <a:lnTo>
                    <a:pt x="6944" y="14383"/>
                  </a:lnTo>
                  <a:cubicBezTo>
                    <a:pt x="6986" y="14488"/>
                    <a:pt x="7086" y="14536"/>
                    <a:pt x="7184" y="14536"/>
                  </a:cubicBezTo>
                  <a:cubicBezTo>
                    <a:pt x="7230" y="14536"/>
                    <a:pt x="7275" y="14526"/>
                    <a:pt x="7314" y="14506"/>
                  </a:cubicBezTo>
                  <a:lnTo>
                    <a:pt x="8796" y="13642"/>
                  </a:lnTo>
                  <a:cubicBezTo>
                    <a:pt x="8919" y="13549"/>
                    <a:pt x="8981" y="13395"/>
                    <a:pt x="8888" y="13272"/>
                  </a:cubicBezTo>
                  <a:lnTo>
                    <a:pt x="8487" y="12531"/>
                  </a:lnTo>
                  <a:cubicBezTo>
                    <a:pt x="8611" y="12377"/>
                    <a:pt x="8703" y="12191"/>
                    <a:pt x="8796" y="11975"/>
                  </a:cubicBezTo>
                  <a:lnTo>
                    <a:pt x="9629" y="11975"/>
                  </a:lnTo>
                  <a:cubicBezTo>
                    <a:pt x="9783" y="11975"/>
                    <a:pt x="9907" y="11852"/>
                    <a:pt x="9907" y="11698"/>
                  </a:cubicBezTo>
                  <a:lnTo>
                    <a:pt x="9907" y="11142"/>
                  </a:lnTo>
                  <a:lnTo>
                    <a:pt x="11604" y="11142"/>
                  </a:lnTo>
                  <a:cubicBezTo>
                    <a:pt x="12067" y="11111"/>
                    <a:pt x="12438" y="10741"/>
                    <a:pt x="12468" y="10278"/>
                  </a:cubicBezTo>
                  <a:lnTo>
                    <a:pt x="12468" y="865"/>
                  </a:lnTo>
                  <a:cubicBezTo>
                    <a:pt x="12468" y="371"/>
                    <a:pt x="12067" y="1"/>
                    <a:pt x="116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5" name="Google Shape;13865;p26"/>
            <p:cNvSpPr/>
            <p:nvPr/>
          </p:nvSpPr>
          <p:spPr>
            <a:xfrm>
              <a:off x="7814000" y="3184775"/>
              <a:ext cx="184425" cy="14675"/>
            </a:xfrm>
            <a:custGeom>
              <a:avLst/>
              <a:gdLst/>
              <a:ahLst/>
              <a:cxnLst/>
              <a:rect l="l" t="t" r="r" b="b"/>
              <a:pathLst>
                <a:path w="7377" h="587" extrusionOk="0">
                  <a:moveTo>
                    <a:pt x="278" y="0"/>
                  </a:moveTo>
                  <a:cubicBezTo>
                    <a:pt x="124" y="0"/>
                    <a:pt x="1" y="124"/>
                    <a:pt x="1" y="278"/>
                  </a:cubicBezTo>
                  <a:cubicBezTo>
                    <a:pt x="1" y="432"/>
                    <a:pt x="124" y="587"/>
                    <a:pt x="278" y="587"/>
                  </a:cubicBezTo>
                  <a:lnTo>
                    <a:pt x="7099" y="587"/>
                  </a:lnTo>
                  <a:cubicBezTo>
                    <a:pt x="7253" y="587"/>
                    <a:pt x="7377" y="432"/>
                    <a:pt x="7377" y="278"/>
                  </a:cubicBezTo>
                  <a:cubicBezTo>
                    <a:pt x="7377" y="124"/>
                    <a:pt x="7253" y="0"/>
                    <a:pt x="70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6" name="Google Shape;13866;p26"/>
            <p:cNvSpPr/>
            <p:nvPr/>
          </p:nvSpPr>
          <p:spPr>
            <a:xfrm>
              <a:off x="7898875" y="3142175"/>
              <a:ext cx="17000" cy="14075"/>
            </a:xfrm>
            <a:custGeom>
              <a:avLst/>
              <a:gdLst/>
              <a:ahLst/>
              <a:cxnLst/>
              <a:rect l="l" t="t" r="r" b="b"/>
              <a:pathLst>
                <a:path w="680" h="563" extrusionOk="0">
                  <a:moveTo>
                    <a:pt x="304" y="1"/>
                  </a:moveTo>
                  <a:cubicBezTo>
                    <a:pt x="150" y="1"/>
                    <a:pt x="1" y="113"/>
                    <a:pt x="1" y="285"/>
                  </a:cubicBezTo>
                  <a:cubicBezTo>
                    <a:pt x="1" y="439"/>
                    <a:pt x="124" y="562"/>
                    <a:pt x="278" y="562"/>
                  </a:cubicBezTo>
                  <a:cubicBezTo>
                    <a:pt x="556" y="562"/>
                    <a:pt x="679" y="254"/>
                    <a:pt x="494" y="69"/>
                  </a:cubicBezTo>
                  <a:cubicBezTo>
                    <a:pt x="438" y="22"/>
                    <a:pt x="371" y="1"/>
                    <a:pt x="30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7" name="Google Shape;13867;p26"/>
            <p:cNvSpPr/>
            <p:nvPr/>
          </p:nvSpPr>
          <p:spPr>
            <a:xfrm>
              <a:off x="7788800" y="3142300"/>
              <a:ext cx="92350" cy="14750"/>
            </a:xfrm>
            <a:custGeom>
              <a:avLst/>
              <a:gdLst/>
              <a:ahLst/>
              <a:cxnLst/>
              <a:rect l="l" t="t" r="r" b="b"/>
              <a:pathLst>
                <a:path w="3694" h="590" extrusionOk="0">
                  <a:moveTo>
                    <a:pt x="393" y="1"/>
                  </a:moveTo>
                  <a:cubicBezTo>
                    <a:pt x="0" y="1"/>
                    <a:pt x="0" y="589"/>
                    <a:pt x="393" y="589"/>
                  </a:cubicBezTo>
                  <a:cubicBezTo>
                    <a:pt x="402" y="589"/>
                    <a:pt x="412" y="589"/>
                    <a:pt x="422" y="588"/>
                  </a:cubicBezTo>
                  <a:lnTo>
                    <a:pt x="3416" y="588"/>
                  </a:lnTo>
                  <a:cubicBezTo>
                    <a:pt x="3570" y="588"/>
                    <a:pt x="3694" y="465"/>
                    <a:pt x="3694" y="311"/>
                  </a:cubicBezTo>
                  <a:cubicBezTo>
                    <a:pt x="3694" y="125"/>
                    <a:pt x="3570" y="2"/>
                    <a:pt x="3416" y="2"/>
                  </a:cubicBezTo>
                  <a:lnTo>
                    <a:pt x="422" y="2"/>
                  </a:lnTo>
                  <a:cubicBezTo>
                    <a:pt x="412" y="1"/>
                    <a:pt x="402" y="1"/>
                    <a:pt x="3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68" name="Google Shape;13868;p26"/>
            <p:cNvSpPr/>
            <p:nvPr/>
          </p:nvSpPr>
          <p:spPr>
            <a:xfrm>
              <a:off x="7927875" y="3142225"/>
              <a:ext cx="94800" cy="14125"/>
            </a:xfrm>
            <a:custGeom>
              <a:avLst/>
              <a:gdLst/>
              <a:ahLst/>
              <a:cxnLst/>
              <a:rect l="l" t="t" r="r" b="b"/>
              <a:pathLst>
                <a:path w="3792" h="565" extrusionOk="0">
                  <a:moveTo>
                    <a:pt x="360" y="1"/>
                  </a:moveTo>
                  <a:cubicBezTo>
                    <a:pt x="0" y="1"/>
                    <a:pt x="0" y="564"/>
                    <a:pt x="360" y="564"/>
                  </a:cubicBezTo>
                  <a:cubicBezTo>
                    <a:pt x="378" y="564"/>
                    <a:pt x="396" y="563"/>
                    <a:pt x="414" y="560"/>
                  </a:cubicBezTo>
                  <a:lnTo>
                    <a:pt x="3377" y="560"/>
                  </a:lnTo>
                  <a:cubicBezTo>
                    <a:pt x="3396" y="563"/>
                    <a:pt x="3414" y="564"/>
                    <a:pt x="3431" y="564"/>
                  </a:cubicBezTo>
                  <a:cubicBezTo>
                    <a:pt x="3791" y="564"/>
                    <a:pt x="3791" y="1"/>
                    <a:pt x="3431" y="1"/>
                  </a:cubicBezTo>
                  <a:cubicBezTo>
                    <a:pt x="3414" y="1"/>
                    <a:pt x="3396" y="2"/>
                    <a:pt x="3377" y="5"/>
                  </a:cubicBezTo>
                  <a:lnTo>
                    <a:pt x="414" y="5"/>
                  </a:lnTo>
                  <a:cubicBezTo>
                    <a:pt x="396" y="2"/>
                    <a:pt x="378" y="1"/>
                    <a:pt x="3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69" name="Google Shape;13869;p26"/>
          <p:cNvGrpSpPr/>
          <p:nvPr/>
        </p:nvGrpSpPr>
        <p:grpSpPr>
          <a:xfrm>
            <a:off x="6953150" y="3950500"/>
            <a:ext cx="371150" cy="363625"/>
            <a:chOff x="7724500" y="3602750"/>
            <a:chExt cx="371150" cy="363625"/>
          </a:xfrm>
        </p:grpSpPr>
        <p:sp>
          <p:nvSpPr>
            <p:cNvPr id="13870" name="Google Shape;13870;p26"/>
            <p:cNvSpPr/>
            <p:nvPr/>
          </p:nvSpPr>
          <p:spPr>
            <a:xfrm>
              <a:off x="7724500" y="3602750"/>
              <a:ext cx="371150" cy="363625"/>
            </a:xfrm>
            <a:custGeom>
              <a:avLst/>
              <a:gdLst/>
              <a:ahLst/>
              <a:cxnLst/>
              <a:rect l="l" t="t" r="r" b="b"/>
              <a:pathLst>
                <a:path w="14846" h="14545" extrusionOk="0">
                  <a:moveTo>
                    <a:pt x="12562" y="687"/>
                  </a:moveTo>
                  <a:lnTo>
                    <a:pt x="13364" y="1490"/>
                  </a:lnTo>
                  <a:lnTo>
                    <a:pt x="12562" y="2292"/>
                  </a:lnTo>
                  <a:lnTo>
                    <a:pt x="11759" y="1490"/>
                  </a:lnTo>
                  <a:lnTo>
                    <a:pt x="12562" y="687"/>
                  </a:lnTo>
                  <a:close/>
                  <a:moveTo>
                    <a:pt x="1136" y="5664"/>
                  </a:moveTo>
                  <a:cubicBezTo>
                    <a:pt x="1421" y="5664"/>
                    <a:pt x="1698" y="5891"/>
                    <a:pt x="1698" y="6243"/>
                  </a:cubicBezTo>
                  <a:cubicBezTo>
                    <a:pt x="1698" y="6551"/>
                    <a:pt x="1451" y="6798"/>
                    <a:pt x="1143" y="6798"/>
                  </a:cubicBezTo>
                  <a:cubicBezTo>
                    <a:pt x="618" y="6798"/>
                    <a:pt x="371" y="6181"/>
                    <a:pt x="741" y="5841"/>
                  </a:cubicBezTo>
                  <a:cubicBezTo>
                    <a:pt x="853" y="5719"/>
                    <a:pt x="996" y="5664"/>
                    <a:pt x="1136" y="5664"/>
                  </a:cubicBezTo>
                  <a:close/>
                  <a:moveTo>
                    <a:pt x="13403" y="5664"/>
                  </a:moveTo>
                  <a:cubicBezTo>
                    <a:pt x="13690" y="5664"/>
                    <a:pt x="13960" y="5891"/>
                    <a:pt x="13981" y="6243"/>
                  </a:cubicBezTo>
                  <a:cubicBezTo>
                    <a:pt x="13981" y="6551"/>
                    <a:pt x="13703" y="6798"/>
                    <a:pt x="13395" y="6798"/>
                  </a:cubicBezTo>
                  <a:cubicBezTo>
                    <a:pt x="12901" y="6798"/>
                    <a:pt x="12623" y="6181"/>
                    <a:pt x="12994" y="5841"/>
                  </a:cubicBezTo>
                  <a:cubicBezTo>
                    <a:pt x="13116" y="5719"/>
                    <a:pt x="13261" y="5664"/>
                    <a:pt x="13403" y="5664"/>
                  </a:cubicBezTo>
                  <a:close/>
                  <a:moveTo>
                    <a:pt x="7253" y="5440"/>
                  </a:moveTo>
                  <a:lnTo>
                    <a:pt x="8087" y="6243"/>
                  </a:lnTo>
                  <a:lnTo>
                    <a:pt x="7253" y="7045"/>
                  </a:lnTo>
                  <a:lnTo>
                    <a:pt x="6451" y="6243"/>
                  </a:lnTo>
                  <a:lnTo>
                    <a:pt x="7253" y="5440"/>
                  </a:lnTo>
                  <a:close/>
                  <a:moveTo>
                    <a:pt x="1976" y="10193"/>
                  </a:moveTo>
                  <a:lnTo>
                    <a:pt x="2778" y="10995"/>
                  </a:lnTo>
                  <a:lnTo>
                    <a:pt x="1976" y="11798"/>
                  </a:lnTo>
                  <a:lnTo>
                    <a:pt x="1173" y="10995"/>
                  </a:lnTo>
                  <a:lnTo>
                    <a:pt x="1976" y="10193"/>
                  </a:lnTo>
                  <a:close/>
                  <a:moveTo>
                    <a:pt x="7562" y="8495"/>
                  </a:moveTo>
                  <a:lnTo>
                    <a:pt x="9414" y="11396"/>
                  </a:lnTo>
                  <a:cubicBezTo>
                    <a:pt x="8519" y="11952"/>
                    <a:pt x="7932" y="12909"/>
                    <a:pt x="7840" y="13958"/>
                  </a:cubicBezTo>
                  <a:lnTo>
                    <a:pt x="6698" y="13958"/>
                  </a:lnTo>
                  <a:cubicBezTo>
                    <a:pt x="6605" y="12909"/>
                    <a:pt x="6019" y="11952"/>
                    <a:pt x="5124" y="11396"/>
                  </a:cubicBezTo>
                  <a:lnTo>
                    <a:pt x="6976" y="8495"/>
                  </a:lnTo>
                  <a:lnTo>
                    <a:pt x="6976" y="10810"/>
                  </a:lnTo>
                  <a:cubicBezTo>
                    <a:pt x="7006" y="10980"/>
                    <a:pt x="7138" y="11065"/>
                    <a:pt x="7269" y="11065"/>
                  </a:cubicBezTo>
                  <a:cubicBezTo>
                    <a:pt x="7400" y="11065"/>
                    <a:pt x="7531" y="10980"/>
                    <a:pt x="7562" y="10810"/>
                  </a:cubicBezTo>
                  <a:lnTo>
                    <a:pt x="7562" y="8495"/>
                  </a:lnTo>
                  <a:close/>
                  <a:moveTo>
                    <a:pt x="12550" y="1"/>
                  </a:moveTo>
                  <a:cubicBezTo>
                    <a:pt x="12484" y="1"/>
                    <a:pt x="12423" y="24"/>
                    <a:pt x="12376" y="70"/>
                  </a:cubicBezTo>
                  <a:lnTo>
                    <a:pt x="11173" y="1274"/>
                  </a:lnTo>
                  <a:cubicBezTo>
                    <a:pt x="11111" y="1335"/>
                    <a:pt x="11080" y="1397"/>
                    <a:pt x="11080" y="1490"/>
                  </a:cubicBezTo>
                  <a:cubicBezTo>
                    <a:pt x="11080" y="1552"/>
                    <a:pt x="11111" y="1644"/>
                    <a:pt x="11173" y="1675"/>
                  </a:cubicBezTo>
                  <a:lnTo>
                    <a:pt x="12284" y="2817"/>
                  </a:lnTo>
                  <a:cubicBezTo>
                    <a:pt x="12222" y="4545"/>
                    <a:pt x="10802" y="5903"/>
                    <a:pt x="9074" y="5965"/>
                  </a:cubicBezTo>
                  <a:lnTo>
                    <a:pt x="8580" y="5965"/>
                  </a:lnTo>
                  <a:lnTo>
                    <a:pt x="7469" y="4823"/>
                  </a:lnTo>
                  <a:cubicBezTo>
                    <a:pt x="7408" y="4777"/>
                    <a:pt x="7338" y="4753"/>
                    <a:pt x="7269" y="4753"/>
                  </a:cubicBezTo>
                  <a:cubicBezTo>
                    <a:pt x="7199" y="4753"/>
                    <a:pt x="7130" y="4777"/>
                    <a:pt x="7068" y="4823"/>
                  </a:cubicBezTo>
                  <a:lnTo>
                    <a:pt x="5957" y="5965"/>
                  </a:lnTo>
                  <a:lnTo>
                    <a:pt x="2254" y="5965"/>
                  </a:lnTo>
                  <a:cubicBezTo>
                    <a:pt x="2101" y="5381"/>
                    <a:pt x="1628" y="5110"/>
                    <a:pt x="1156" y="5110"/>
                  </a:cubicBezTo>
                  <a:cubicBezTo>
                    <a:pt x="579" y="5110"/>
                    <a:pt x="1" y="5513"/>
                    <a:pt x="1" y="6243"/>
                  </a:cubicBezTo>
                  <a:cubicBezTo>
                    <a:pt x="1" y="6972"/>
                    <a:pt x="579" y="7375"/>
                    <a:pt x="1156" y="7375"/>
                  </a:cubicBezTo>
                  <a:cubicBezTo>
                    <a:pt x="1628" y="7375"/>
                    <a:pt x="2101" y="7104"/>
                    <a:pt x="2254" y="6520"/>
                  </a:cubicBezTo>
                  <a:lnTo>
                    <a:pt x="3519" y="6520"/>
                  </a:lnTo>
                  <a:cubicBezTo>
                    <a:pt x="2439" y="7199"/>
                    <a:pt x="1760" y="8372"/>
                    <a:pt x="1729" y="9668"/>
                  </a:cubicBezTo>
                  <a:lnTo>
                    <a:pt x="587" y="10810"/>
                  </a:lnTo>
                  <a:cubicBezTo>
                    <a:pt x="525" y="10872"/>
                    <a:pt x="495" y="10934"/>
                    <a:pt x="495" y="11026"/>
                  </a:cubicBezTo>
                  <a:cubicBezTo>
                    <a:pt x="495" y="11088"/>
                    <a:pt x="525" y="11150"/>
                    <a:pt x="587" y="11211"/>
                  </a:cubicBezTo>
                  <a:lnTo>
                    <a:pt x="1791" y="12415"/>
                  </a:lnTo>
                  <a:cubicBezTo>
                    <a:pt x="1837" y="12461"/>
                    <a:pt x="1906" y="12484"/>
                    <a:pt x="1976" y="12484"/>
                  </a:cubicBezTo>
                  <a:cubicBezTo>
                    <a:pt x="2045" y="12484"/>
                    <a:pt x="2115" y="12461"/>
                    <a:pt x="2161" y="12415"/>
                  </a:cubicBezTo>
                  <a:lnTo>
                    <a:pt x="3365" y="11211"/>
                  </a:lnTo>
                  <a:cubicBezTo>
                    <a:pt x="3426" y="11150"/>
                    <a:pt x="3457" y="11088"/>
                    <a:pt x="3457" y="11026"/>
                  </a:cubicBezTo>
                  <a:cubicBezTo>
                    <a:pt x="3457" y="10934"/>
                    <a:pt x="3426" y="10872"/>
                    <a:pt x="3365" y="10810"/>
                  </a:cubicBezTo>
                  <a:lnTo>
                    <a:pt x="2254" y="9699"/>
                  </a:lnTo>
                  <a:cubicBezTo>
                    <a:pt x="2315" y="7971"/>
                    <a:pt x="3735" y="6582"/>
                    <a:pt x="5463" y="6551"/>
                  </a:cubicBezTo>
                  <a:lnTo>
                    <a:pt x="5926" y="6551"/>
                  </a:lnTo>
                  <a:lnTo>
                    <a:pt x="6914" y="7539"/>
                  </a:lnTo>
                  <a:lnTo>
                    <a:pt x="4445" y="11396"/>
                  </a:lnTo>
                  <a:cubicBezTo>
                    <a:pt x="4414" y="11458"/>
                    <a:pt x="4414" y="11520"/>
                    <a:pt x="4414" y="11612"/>
                  </a:cubicBezTo>
                  <a:cubicBezTo>
                    <a:pt x="4445" y="11705"/>
                    <a:pt x="4507" y="11767"/>
                    <a:pt x="4568" y="11798"/>
                  </a:cubicBezTo>
                  <a:cubicBezTo>
                    <a:pt x="5525" y="12230"/>
                    <a:pt x="6142" y="13217"/>
                    <a:pt x="6111" y="14267"/>
                  </a:cubicBezTo>
                  <a:cubicBezTo>
                    <a:pt x="6111" y="14421"/>
                    <a:pt x="6235" y="14544"/>
                    <a:pt x="6389" y="14544"/>
                  </a:cubicBezTo>
                  <a:lnTo>
                    <a:pt x="8087" y="14544"/>
                  </a:lnTo>
                  <a:cubicBezTo>
                    <a:pt x="8241" y="14544"/>
                    <a:pt x="8395" y="14421"/>
                    <a:pt x="8395" y="14267"/>
                  </a:cubicBezTo>
                  <a:cubicBezTo>
                    <a:pt x="8364" y="13217"/>
                    <a:pt x="8982" y="12230"/>
                    <a:pt x="9938" y="11798"/>
                  </a:cubicBezTo>
                  <a:cubicBezTo>
                    <a:pt x="10000" y="11767"/>
                    <a:pt x="10062" y="11705"/>
                    <a:pt x="10062" y="11612"/>
                  </a:cubicBezTo>
                  <a:cubicBezTo>
                    <a:pt x="10093" y="11520"/>
                    <a:pt x="10093" y="11458"/>
                    <a:pt x="10031" y="11396"/>
                  </a:cubicBezTo>
                  <a:lnTo>
                    <a:pt x="7562" y="7539"/>
                  </a:lnTo>
                  <a:lnTo>
                    <a:pt x="8549" y="6551"/>
                  </a:lnTo>
                  <a:lnTo>
                    <a:pt x="12284" y="6551"/>
                  </a:lnTo>
                  <a:cubicBezTo>
                    <a:pt x="12413" y="7086"/>
                    <a:pt x="12894" y="7389"/>
                    <a:pt x="13379" y="7389"/>
                  </a:cubicBezTo>
                  <a:cubicBezTo>
                    <a:pt x="13706" y="7389"/>
                    <a:pt x="14035" y="7251"/>
                    <a:pt x="14259" y="6952"/>
                  </a:cubicBezTo>
                  <a:cubicBezTo>
                    <a:pt x="14845" y="6212"/>
                    <a:pt x="14321" y="5131"/>
                    <a:pt x="13364" y="5131"/>
                  </a:cubicBezTo>
                  <a:lnTo>
                    <a:pt x="13395" y="5101"/>
                  </a:lnTo>
                  <a:cubicBezTo>
                    <a:pt x="12870" y="5101"/>
                    <a:pt x="12438" y="5440"/>
                    <a:pt x="12315" y="5965"/>
                  </a:cubicBezTo>
                  <a:lnTo>
                    <a:pt x="11018" y="5965"/>
                  </a:lnTo>
                  <a:cubicBezTo>
                    <a:pt x="11296" y="5780"/>
                    <a:pt x="11512" y="5594"/>
                    <a:pt x="11728" y="5378"/>
                  </a:cubicBezTo>
                  <a:cubicBezTo>
                    <a:pt x="12407" y="4699"/>
                    <a:pt x="12808" y="3774"/>
                    <a:pt x="12839" y="2817"/>
                  </a:cubicBezTo>
                  <a:lnTo>
                    <a:pt x="13950" y="1675"/>
                  </a:lnTo>
                  <a:cubicBezTo>
                    <a:pt x="14012" y="1644"/>
                    <a:pt x="14043" y="1552"/>
                    <a:pt x="14043" y="1490"/>
                  </a:cubicBezTo>
                  <a:cubicBezTo>
                    <a:pt x="14043" y="1397"/>
                    <a:pt x="14012" y="1335"/>
                    <a:pt x="13950" y="1274"/>
                  </a:cubicBezTo>
                  <a:lnTo>
                    <a:pt x="12747" y="70"/>
                  </a:lnTo>
                  <a:cubicBezTo>
                    <a:pt x="12685" y="24"/>
                    <a:pt x="12616" y="1"/>
                    <a:pt x="12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1" name="Google Shape;13871;p26"/>
            <p:cNvSpPr/>
            <p:nvPr/>
          </p:nvSpPr>
          <p:spPr>
            <a:xfrm>
              <a:off x="7897700" y="3897900"/>
              <a:ext cx="16625" cy="14175"/>
            </a:xfrm>
            <a:custGeom>
              <a:avLst/>
              <a:gdLst/>
              <a:ahLst/>
              <a:cxnLst/>
              <a:rect l="l" t="t" r="r" b="b"/>
              <a:pathLst>
                <a:path w="665" h="567" extrusionOk="0">
                  <a:moveTo>
                    <a:pt x="343" y="1"/>
                  </a:moveTo>
                  <a:cubicBezTo>
                    <a:pt x="162" y="1"/>
                    <a:pt x="1" y="186"/>
                    <a:pt x="78" y="393"/>
                  </a:cubicBezTo>
                  <a:cubicBezTo>
                    <a:pt x="126" y="504"/>
                    <a:pt x="240" y="567"/>
                    <a:pt x="351" y="567"/>
                  </a:cubicBezTo>
                  <a:cubicBezTo>
                    <a:pt x="456" y="567"/>
                    <a:pt x="558" y="512"/>
                    <a:pt x="603" y="393"/>
                  </a:cubicBezTo>
                  <a:cubicBezTo>
                    <a:pt x="665" y="269"/>
                    <a:pt x="603" y="84"/>
                    <a:pt x="449" y="23"/>
                  </a:cubicBezTo>
                  <a:cubicBezTo>
                    <a:pt x="414" y="8"/>
                    <a:pt x="378" y="1"/>
                    <a:pt x="3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872" name="Google Shape;13872;p26"/>
          <p:cNvGrpSpPr/>
          <p:nvPr/>
        </p:nvGrpSpPr>
        <p:grpSpPr>
          <a:xfrm>
            <a:off x="7728969" y="3950975"/>
            <a:ext cx="363400" cy="362675"/>
            <a:chOff x="975800" y="1925575"/>
            <a:chExt cx="363400" cy="362675"/>
          </a:xfrm>
        </p:grpSpPr>
        <p:sp>
          <p:nvSpPr>
            <p:cNvPr id="13873" name="Google Shape;13873;p26"/>
            <p:cNvSpPr/>
            <p:nvPr/>
          </p:nvSpPr>
          <p:spPr>
            <a:xfrm>
              <a:off x="975800" y="1925575"/>
              <a:ext cx="363400" cy="362675"/>
            </a:xfrm>
            <a:custGeom>
              <a:avLst/>
              <a:gdLst/>
              <a:ahLst/>
              <a:cxnLst/>
              <a:rect l="l" t="t" r="r" b="b"/>
              <a:pathLst>
                <a:path w="14536" h="14507" extrusionOk="0">
                  <a:moveTo>
                    <a:pt x="11106" y="480"/>
                  </a:moveTo>
                  <a:cubicBezTo>
                    <a:pt x="11627" y="480"/>
                    <a:pt x="12144" y="835"/>
                    <a:pt x="12098" y="1545"/>
                  </a:cubicBezTo>
                  <a:lnTo>
                    <a:pt x="12098" y="4230"/>
                  </a:lnTo>
                  <a:lnTo>
                    <a:pt x="10092" y="4230"/>
                  </a:lnTo>
                  <a:lnTo>
                    <a:pt x="10092" y="1545"/>
                  </a:lnTo>
                  <a:cubicBezTo>
                    <a:pt x="10061" y="835"/>
                    <a:pt x="10586" y="480"/>
                    <a:pt x="11106" y="480"/>
                  </a:cubicBezTo>
                  <a:close/>
                  <a:moveTo>
                    <a:pt x="9907" y="527"/>
                  </a:moveTo>
                  <a:cubicBezTo>
                    <a:pt x="9660" y="804"/>
                    <a:pt x="9536" y="1175"/>
                    <a:pt x="9536" y="1545"/>
                  </a:cubicBezTo>
                  <a:lnTo>
                    <a:pt x="9536" y="7501"/>
                  </a:lnTo>
                  <a:cubicBezTo>
                    <a:pt x="9490" y="8119"/>
                    <a:pt x="9012" y="8427"/>
                    <a:pt x="8537" y="8427"/>
                  </a:cubicBezTo>
                  <a:cubicBezTo>
                    <a:pt x="8063" y="8427"/>
                    <a:pt x="7592" y="8119"/>
                    <a:pt x="7561" y="7501"/>
                  </a:cubicBezTo>
                  <a:lnTo>
                    <a:pt x="7561" y="7069"/>
                  </a:lnTo>
                  <a:cubicBezTo>
                    <a:pt x="7561" y="6915"/>
                    <a:pt x="7407" y="6791"/>
                    <a:pt x="7253" y="6791"/>
                  </a:cubicBezTo>
                  <a:lnTo>
                    <a:pt x="4135" y="6791"/>
                  </a:lnTo>
                  <a:lnTo>
                    <a:pt x="4135" y="1545"/>
                  </a:lnTo>
                  <a:cubicBezTo>
                    <a:pt x="4135" y="989"/>
                    <a:pt x="4598" y="527"/>
                    <a:pt x="5123" y="527"/>
                  </a:cubicBezTo>
                  <a:close/>
                  <a:moveTo>
                    <a:pt x="6975" y="7347"/>
                  </a:moveTo>
                  <a:lnTo>
                    <a:pt x="6975" y="7501"/>
                  </a:lnTo>
                  <a:cubicBezTo>
                    <a:pt x="6975" y="7841"/>
                    <a:pt x="7098" y="8211"/>
                    <a:pt x="7345" y="8489"/>
                  </a:cubicBezTo>
                  <a:lnTo>
                    <a:pt x="3426" y="8489"/>
                  </a:lnTo>
                  <a:cubicBezTo>
                    <a:pt x="2901" y="8489"/>
                    <a:pt x="2438" y="8026"/>
                    <a:pt x="2438" y="7501"/>
                  </a:cubicBezTo>
                  <a:lnTo>
                    <a:pt x="2438" y="7347"/>
                  </a:lnTo>
                  <a:close/>
                  <a:moveTo>
                    <a:pt x="13672" y="3088"/>
                  </a:moveTo>
                  <a:cubicBezTo>
                    <a:pt x="13826" y="3088"/>
                    <a:pt x="13950" y="3211"/>
                    <a:pt x="13950" y="3366"/>
                  </a:cubicBezTo>
                  <a:lnTo>
                    <a:pt x="13950" y="10186"/>
                  </a:lnTo>
                  <a:lnTo>
                    <a:pt x="8549" y="10186"/>
                  </a:lnTo>
                  <a:cubicBezTo>
                    <a:pt x="8148" y="10186"/>
                    <a:pt x="8148" y="10773"/>
                    <a:pt x="8549" y="10773"/>
                  </a:cubicBezTo>
                  <a:lnTo>
                    <a:pt x="13980" y="10773"/>
                  </a:lnTo>
                  <a:lnTo>
                    <a:pt x="13980" y="11791"/>
                  </a:lnTo>
                  <a:cubicBezTo>
                    <a:pt x="13950" y="11945"/>
                    <a:pt x="13826" y="12069"/>
                    <a:pt x="13672" y="12069"/>
                  </a:cubicBezTo>
                  <a:lnTo>
                    <a:pt x="864" y="12069"/>
                  </a:lnTo>
                  <a:cubicBezTo>
                    <a:pt x="710" y="12069"/>
                    <a:pt x="556" y="11945"/>
                    <a:pt x="556" y="11791"/>
                  </a:cubicBezTo>
                  <a:lnTo>
                    <a:pt x="556" y="10773"/>
                  </a:lnTo>
                  <a:lnTo>
                    <a:pt x="5987" y="10773"/>
                  </a:lnTo>
                  <a:cubicBezTo>
                    <a:pt x="6358" y="10773"/>
                    <a:pt x="6358" y="10217"/>
                    <a:pt x="5987" y="10217"/>
                  </a:cubicBezTo>
                  <a:lnTo>
                    <a:pt x="586" y="10217"/>
                  </a:lnTo>
                  <a:lnTo>
                    <a:pt x="586" y="3366"/>
                  </a:lnTo>
                  <a:cubicBezTo>
                    <a:pt x="586" y="3211"/>
                    <a:pt x="710" y="3088"/>
                    <a:pt x="864" y="3088"/>
                  </a:cubicBezTo>
                  <a:lnTo>
                    <a:pt x="3580" y="3088"/>
                  </a:lnTo>
                  <a:lnTo>
                    <a:pt x="3580" y="6791"/>
                  </a:lnTo>
                  <a:lnTo>
                    <a:pt x="2160" y="6791"/>
                  </a:lnTo>
                  <a:cubicBezTo>
                    <a:pt x="2006" y="6791"/>
                    <a:pt x="1883" y="6915"/>
                    <a:pt x="1883" y="7069"/>
                  </a:cubicBezTo>
                  <a:lnTo>
                    <a:pt x="1883" y="7501"/>
                  </a:lnTo>
                  <a:cubicBezTo>
                    <a:pt x="1883" y="8335"/>
                    <a:pt x="2562" y="9044"/>
                    <a:pt x="3426" y="9044"/>
                  </a:cubicBezTo>
                  <a:lnTo>
                    <a:pt x="8549" y="9044"/>
                  </a:lnTo>
                  <a:cubicBezTo>
                    <a:pt x="9413" y="9044"/>
                    <a:pt x="10092" y="8365"/>
                    <a:pt x="10092" y="7501"/>
                  </a:cubicBezTo>
                  <a:lnTo>
                    <a:pt x="10092" y="4785"/>
                  </a:lnTo>
                  <a:lnTo>
                    <a:pt x="12376" y="4785"/>
                  </a:lnTo>
                  <a:cubicBezTo>
                    <a:pt x="12530" y="4785"/>
                    <a:pt x="12653" y="4662"/>
                    <a:pt x="12653" y="4508"/>
                  </a:cubicBezTo>
                  <a:lnTo>
                    <a:pt x="12653" y="3088"/>
                  </a:lnTo>
                  <a:close/>
                  <a:moveTo>
                    <a:pt x="8672" y="12624"/>
                  </a:moveTo>
                  <a:lnTo>
                    <a:pt x="8672" y="13951"/>
                  </a:lnTo>
                  <a:lnTo>
                    <a:pt x="5833" y="13951"/>
                  </a:lnTo>
                  <a:lnTo>
                    <a:pt x="5833" y="12624"/>
                  </a:lnTo>
                  <a:close/>
                  <a:moveTo>
                    <a:pt x="11163" y="1"/>
                  </a:moveTo>
                  <a:cubicBezTo>
                    <a:pt x="11145" y="1"/>
                    <a:pt x="11128" y="1"/>
                    <a:pt x="11110" y="2"/>
                  </a:cubicBezTo>
                  <a:lnTo>
                    <a:pt x="5154" y="2"/>
                  </a:lnTo>
                  <a:cubicBezTo>
                    <a:pt x="4290" y="2"/>
                    <a:pt x="3580" y="681"/>
                    <a:pt x="3580" y="1545"/>
                  </a:cubicBezTo>
                  <a:lnTo>
                    <a:pt x="3580" y="2533"/>
                  </a:lnTo>
                  <a:lnTo>
                    <a:pt x="864" y="2533"/>
                  </a:lnTo>
                  <a:cubicBezTo>
                    <a:pt x="370" y="2533"/>
                    <a:pt x="0" y="2903"/>
                    <a:pt x="0" y="3366"/>
                  </a:cubicBezTo>
                  <a:lnTo>
                    <a:pt x="0" y="11791"/>
                  </a:lnTo>
                  <a:cubicBezTo>
                    <a:pt x="0" y="12254"/>
                    <a:pt x="370" y="12624"/>
                    <a:pt x="864" y="12624"/>
                  </a:cubicBezTo>
                  <a:lnTo>
                    <a:pt x="5277" y="12624"/>
                  </a:lnTo>
                  <a:lnTo>
                    <a:pt x="5277" y="13951"/>
                  </a:lnTo>
                  <a:lnTo>
                    <a:pt x="3858" y="13951"/>
                  </a:lnTo>
                  <a:cubicBezTo>
                    <a:pt x="3844" y="13949"/>
                    <a:pt x="3831" y="13947"/>
                    <a:pt x="3818" y="13947"/>
                  </a:cubicBezTo>
                  <a:cubicBezTo>
                    <a:pt x="3683" y="13947"/>
                    <a:pt x="3580" y="14088"/>
                    <a:pt x="3580" y="14229"/>
                  </a:cubicBezTo>
                  <a:cubicBezTo>
                    <a:pt x="3580" y="14383"/>
                    <a:pt x="3703" y="14507"/>
                    <a:pt x="3858" y="14507"/>
                  </a:cubicBezTo>
                  <a:lnTo>
                    <a:pt x="10678" y="14507"/>
                  </a:lnTo>
                  <a:cubicBezTo>
                    <a:pt x="10833" y="14507"/>
                    <a:pt x="10956" y="14383"/>
                    <a:pt x="10956" y="14229"/>
                  </a:cubicBezTo>
                  <a:cubicBezTo>
                    <a:pt x="10956" y="14088"/>
                    <a:pt x="10853" y="13947"/>
                    <a:pt x="10718" y="13947"/>
                  </a:cubicBezTo>
                  <a:cubicBezTo>
                    <a:pt x="10705" y="13947"/>
                    <a:pt x="10692" y="13949"/>
                    <a:pt x="10678" y="13951"/>
                  </a:cubicBezTo>
                  <a:lnTo>
                    <a:pt x="9259" y="13951"/>
                  </a:lnTo>
                  <a:lnTo>
                    <a:pt x="9259" y="12624"/>
                  </a:lnTo>
                  <a:lnTo>
                    <a:pt x="13672" y="12624"/>
                  </a:lnTo>
                  <a:cubicBezTo>
                    <a:pt x="14166" y="12624"/>
                    <a:pt x="14536" y="12254"/>
                    <a:pt x="14536" y="11791"/>
                  </a:cubicBezTo>
                  <a:lnTo>
                    <a:pt x="14536" y="3366"/>
                  </a:lnTo>
                  <a:cubicBezTo>
                    <a:pt x="14536" y="2903"/>
                    <a:pt x="14166" y="2533"/>
                    <a:pt x="13672" y="2533"/>
                  </a:cubicBezTo>
                  <a:lnTo>
                    <a:pt x="12653" y="2533"/>
                  </a:lnTo>
                  <a:lnTo>
                    <a:pt x="12653" y="1545"/>
                  </a:lnTo>
                  <a:cubicBezTo>
                    <a:pt x="12653" y="699"/>
                    <a:pt x="11973" y="1"/>
                    <a:pt x="111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4" name="Google Shape;13874;p26"/>
            <p:cNvSpPr/>
            <p:nvPr/>
          </p:nvSpPr>
          <p:spPr>
            <a:xfrm>
              <a:off x="1105400" y="1967275"/>
              <a:ext cx="82600" cy="14675"/>
            </a:xfrm>
            <a:custGeom>
              <a:avLst/>
              <a:gdLst/>
              <a:ahLst/>
              <a:cxnLst/>
              <a:rect l="l" t="t" r="r" b="b"/>
              <a:pathLst>
                <a:path w="3304" h="587" extrusionOk="0">
                  <a:moveTo>
                    <a:pt x="371" y="0"/>
                  </a:moveTo>
                  <a:cubicBezTo>
                    <a:pt x="1" y="0"/>
                    <a:pt x="1" y="587"/>
                    <a:pt x="371" y="587"/>
                  </a:cubicBezTo>
                  <a:lnTo>
                    <a:pt x="2933" y="587"/>
                  </a:lnTo>
                  <a:cubicBezTo>
                    <a:pt x="3303" y="587"/>
                    <a:pt x="3303" y="0"/>
                    <a:pt x="293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5" name="Google Shape;13875;p26"/>
            <p:cNvSpPr/>
            <p:nvPr/>
          </p:nvSpPr>
          <p:spPr>
            <a:xfrm>
              <a:off x="1104100" y="2009675"/>
              <a:ext cx="84425" cy="14750"/>
            </a:xfrm>
            <a:custGeom>
              <a:avLst/>
              <a:gdLst/>
              <a:ahLst/>
              <a:cxnLst/>
              <a:rect l="l" t="t" r="r" b="b"/>
              <a:pathLst>
                <a:path w="3377" h="590" extrusionOk="0">
                  <a:moveTo>
                    <a:pt x="394" y="1"/>
                  </a:moveTo>
                  <a:cubicBezTo>
                    <a:pt x="1" y="1"/>
                    <a:pt x="1" y="589"/>
                    <a:pt x="394" y="589"/>
                  </a:cubicBezTo>
                  <a:cubicBezTo>
                    <a:pt x="403" y="589"/>
                    <a:pt x="413" y="589"/>
                    <a:pt x="423" y="588"/>
                  </a:cubicBezTo>
                  <a:lnTo>
                    <a:pt x="2985" y="588"/>
                  </a:lnTo>
                  <a:cubicBezTo>
                    <a:pt x="2994" y="589"/>
                    <a:pt x="3003" y="589"/>
                    <a:pt x="3012" y="589"/>
                  </a:cubicBezTo>
                  <a:cubicBezTo>
                    <a:pt x="3377" y="589"/>
                    <a:pt x="3377" y="1"/>
                    <a:pt x="3012" y="1"/>
                  </a:cubicBezTo>
                  <a:cubicBezTo>
                    <a:pt x="3003" y="1"/>
                    <a:pt x="2994" y="1"/>
                    <a:pt x="2985" y="2"/>
                  </a:cubicBezTo>
                  <a:lnTo>
                    <a:pt x="423" y="2"/>
                  </a:lnTo>
                  <a:cubicBezTo>
                    <a:pt x="413" y="1"/>
                    <a:pt x="403" y="1"/>
                    <a:pt x="39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6" name="Google Shape;13876;p26"/>
            <p:cNvSpPr/>
            <p:nvPr/>
          </p:nvSpPr>
          <p:spPr>
            <a:xfrm>
              <a:off x="1104125" y="2052800"/>
              <a:ext cx="84400" cy="14050"/>
            </a:xfrm>
            <a:custGeom>
              <a:avLst/>
              <a:gdLst/>
              <a:ahLst/>
              <a:cxnLst/>
              <a:rect l="l" t="t" r="r" b="b"/>
              <a:pathLst>
                <a:path w="3376" h="562" extrusionOk="0">
                  <a:moveTo>
                    <a:pt x="366" y="1"/>
                  </a:moveTo>
                  <a:cubicBezTo>
                    <a:pt x="0" y="1"/>
                    <a:pt x="9" y="562"/>
                    <a:pt x="393" y="562"/>
                  </a:cubicBezTo>
                  <a:cubicBezTo>
                    <a:pt x="402" y="562"/>
                    <a:pt x="412" y="561"/>
                    <a:pt x="422" y="561"/>
                  </a:cubicBezTo>
                  <a:lnTo>
                    <a:pt x="2984" y="561"/>
                  </a:lnTo>
                  <a:cubicBezTo>
                    <a:pt x="2993" y="561"/>
                    <a:pt x="3002" y="562"/>
                    <a:pt x="3011" y="562"/>
                  </a:cubicBezTo>
                  <a:cubicBezTo>
                    <a:pt x="3367" y="562"/>
                    <a:pt x="3376" y="1"/>
                    <a:pt x="3036" y="1"/>
                  </a:cubicBezTo>
                  <a:cubicBezTo>
                    <a:pt x="3019" y="1"/>
                    <a:pt x="3002" y="2"/>
                    <a:pt x="2984" y="5"/>
                  </a:cubicBezTo>
                  <a:lnTo>
                    <a:pt x="422" y="5"/>
                  </a:lnTo>
                  <a:cubicBezTo>
                    <a:pt x="402" y="2"/>
                    <a:pt x="384" y="1"/>
                    <a:pt x="36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77" name="Google Shape;13877;p26"/>
            <p:cNvSpPr/>
            <p:nvPr/>
          </p:nvSpPr>
          <p:spPr>
            <a:xfrm>
              <a:off x="1147850" y="2180225"/>
              <a:ext cx="17000" cy="14400"/>
            </a:xfrm>
            <a:custGeom>
              <a:avLst/>
              <a:gdLst/>
              <a:ahLst/>
              <a:cxnLst/>
              <a:rect l="l" t="t" r="r" b="b"/>
              <a:pathLst>
                <a:path w="680" h="576" extrusionOk="0">
                  <a:moveTo>
                    <a:pt x="371" y="0"/>
                  </a:moveTo>
                  <a:cubicBezTo>
                    <a:pt x="124" y="0"/>
                    <a:pt x="0" y="309"/>
                    <a:pt x="185" y="494"/>
                  </a:cubicBezTo>
                  <a:cubicBezTo>
                    <a:pt x="242" y="551"/>
                    <a:pt x="311" y="576"/>
                    <a:pt x="378" y="576"/>
                  </a:cubicBezTo>
                  <a:cubicBezTo>
                    <a:pt x="531" y="576"/>
                    <a:pt x="679" y="449"/>
                    <a:pt x="679" y="278"/>
                  </a:cubicBezTo>
                  <a:cubicBezTo>
                    <a:pt x="679" y="124"/>
                    <a:pt x="525" y="0"/>
                    <a:pt x="3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878" name="Google Shape;13878;p26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اهداف و نتایج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879" name="Google Shape;13879;p26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84" name="Google Shape;13884;p27"/>
          <p:cNvSpPr/>
          <p:nvPr/>
        </p:nvSpPr>
        <p:spPr>
          <a:xfrm>
            <a:off x="1042813" y="1767791"/>
            <a:ext cx="362447" cy="354614"/>
          </a:xfrm>
          <a:custGeom>
            <a:avLst/>
            <a:gdLst/>
            <a:ahLst/>
            <a:cxnLst/>
            <a:rect l="l" t="t" r="r" b="b"/>
            <a:pathLst>
              <a:path w="12123" h="11861" extrusionOk="0">
                <a:moveTo>
                  <a:pt x="5740" y="334"/>
                </a:moveTo>
                <a:lnTo>
                  <a:pt x="5740" y="1596"/>
                </a:lnTo>
                <a:cubicBezTo>
                  <a:pt x="5621" y="1596"/>
                  <a:pt x="5502" y="1596"/>
                  <a:pt x="5383" y="1644"/>
                </a:cubicBezTo>
                <a:cubicBezTo>
                  <a:pt x="4382" y="1763"/>
                  <a:pt x="3478" y="2192"/>
                  <a:pt x="2811" y="2906"/>
                </a:cubicBezTo>
                <a:lnTo>
                  <a:pt x="2644" y="3073"/>
                </a:lnTo>
                <a:lnTo>
                  <a:pt x="1668" y="2263"/>
                </a:lnTo>
                <a:cubicBezTo>
                  <a:pt x="1668" y="2263"/>
                  <a:pt x="1930" y="1953"/>
                  <a:pt x="1977" y="1953"/>
                </a:cubicBezTo>
                <a:cubicBezTo>
                  <a:pt x="2858" y="1072"/>
                  <a:pt x="4001" y="501"/>
                  <a:pt x="5240" y="358"/>
                </a:cubicBezTo>
                <a:cubicBezTo>
                  <a:pt x="5383" y="334"/>
                  <a:pt x="5549" y="334"/>
                  <a:pt x="5692" y="334"/>
                </a:cubicBezTo>
                <a:close/>
                <a:moveTo>
                  <a:pt x="6073" y="382"/>
                </a:moveTo>
                <a:cubicBezTo>
                  <a:pt x="7502" y="405"/>
                  <a:pt x="8836" y="1001"/>
                  <a:pt x="9860" y="2025"/>
                </a:cubicBezTo>
                <a:cubicBezTo>
                  <a:pt x="10860" y="3025"/>
                  <a:pt x="11432" y="4382"/>
                  <a:pt x="11479" y="5811"/>
                </a:cubicBezTo>
                <a:lnTo>
                  <a:pt x="10217" y="5811"/>
                </a:lnTo>
                <a:cubicBezTo>
                  <a:pt x="10146" y="4406"/>
                  <a:pt x="9431" y="3144"/>
                  <a:pt x="8264" y="2382"/>
                </a:cubicBezTo>
                <a:cubicBezTo>
                  <a:pt x="8239" y="2357"/>
                  <a:pt x="8212" y="2347"/>
                  <a:pt x="8183" y="2347"/>
                </a:cubicBezTo>
                <a:cubicBezTo>
                  <a:pt x="8129" y="2347"/>
                  <a:pt x="8073" y="2383"/>
                  <a:pt x="8026" y="2430"/>
                </a:cubicBezTo>
                <a:cubicBezTo>
                  <a:pt x="7978" y="2525"/>
                  <a:pt x="8002" y="2620"/>
                  <a:pt x="8098" y="2668"/>
                </a:cubicBezTo>
                <a:cubicBezTo>
                  <a:pt x="9217" y="3430"/>
                  <a:pt x="9884" y="4644"/>
                  <a:pt x="9884" y="5978"/>
                </a:cubicBezTo>
                <a:cubicBezTo>
                  <a:pt x="9884" y="8098"/>
                  <a:pt x="8098" y="9884"/>
                  <a:pt x="5930" y="9884"/>
                </a:cubicBezTo>
                <a:cubicBezTo>
                  <a:pt x="3763" y="9884"/>
                  <a:pt x="1977" y="8098"/>
                  <a:pt x="1977" y="5930"/>
                </a:cubicBezTo>
                <a:cubicBezTo>
                  <a:pt x="1977" y="5049"/>
                  <a:pt x="2263" y="4192"/>
                  <a:pt x="2763" y="3501"/>
                </a:cubicBezTo>
                <a:cubicBezTo>
                  <a:pt x="3263" y="2835"/>
                  <a:pt x="4025" y="2311"/>
                  <a:pt x="4835" y="2120"/>
                </a:cubicBezTo>
                <a:cubicBezTo>
                  <a:pt x="5168" y="2025"/>
                  <a:pt x="5549" y="1953"/>
                  <a:pt x="5930" y="1953"/>
                </a:cubicBezTo>
                <a:cubicBezTo>
                  <a:pt x="6431" y="1953"/>
                  <a:pt x="6931" y="2049"/>
                  <a:pt x="7407" y="2263"/>
                </a:cubicBezTo>
                <a:cubicBezTo>
                  <a:pt x="7423" y="2267"/>
                  <a:pt x="7440" y="2269"/>
                  <a:pt x="7457" y="2269"/>
                </a:cubicBezTo>
                <a:cubicBezTo>
                  <a:pt x="7540" y="2269"/>
                  <a:pt x="7625" y="2223"/>
                  <a:pt x="7645" y="2144"/>
                </a:cubicBezTo>
                <a:cubicBezTo>
                  <a:pt x="7645" y="2049"/>
                  <a:pt x="7621" y="2001"/>
                  <a:pt x="7526" y="1953"/>
                </a:cubicBezTo>
                <a:cubicBezTo>
                  <a:pt x="7050" y="1787"/>
                  <a:pt x="6573" y="1668"/>
                  <a:pt x="6073" y="1668"/>
                </a:cubicBezTo>
                <a:lnTo>
                  <a:pt x="6073" y="382"/>
                </a:lnTo>
                <a:close/>
                <a:moveTo>
                  <a:pt x="5502" y="1"/>
                </a:moveTo>
                <a:cubicBezTo>
                  <a:pt x="5264" y="24"/>
                  <a:pt x="5002" y="48"/>
                  <a:pt x="4764" y="96"/>
                </a:cubicBezTo>
                <a:cubicBezTo>
                  <a:pt x="4478" y="144"/>
                  <a:pt x="4144" y="239"/>
                  <a:pt x="3835" y="358"/>
                </a:cubicBezTo>
                <a:cubicBezTo>
                  <a:pt x="3073" y="644"/>
                  <a:pt x="2334" y="1120"/>
                  <a:pt x="1739" y="1715"/>
                </a:cubicBezTo>
                <a:cubicBezTo>
                  <a:pt x="596" y="2858"/>
                  <a:pt x="1" y="4335"/>
                  <a:pt x="1" y="5930"/>
                </a:cubicBezTo>
                <a:cubicBezTo>
                  <a:pt x="1" y="7431"/>
                  <a:pt x="572" y="8860"/>
                  <a:pt x="1572" y="9979"/>
                </a:cubicBezTo>
                <a:cubicBezTo>
                  <a:pt x="1612" y="10005"/>
                  <a:pt x="1665" y="10024"/>
                  <a:pt x="1713" y="10024"/>
                </a:cubicBezTo>
                <a:cubicBezTo>
                  <a:pt x="1753" y="10024"/>
                  <a:pt x="1789" y="10011"/>
                  <a:pt x="1811" y="9979"/>
                </a:cubicBezTo>
                <a:cubicBezTo>
                  <a:pt x="1882" y="9907"/>
                  <a:pt x="1906" y="9788"/>
                  <a:pt x="1811" y="9717"/>
                </a:cubicBezTo>
                <a:cubicBezTo>
                  <a:pt x="858" y="8693"/>
                  <a:pt x="334" y="7335"/>
                  <a:pt x="334" y="5907"/>
                </a:cubicBezTo>
                <a:cubicBezTo>
                  <a:pt x="334" y="4692"/>
                  <a:pt x="715" y="3501"/>
                  <a:pt x="1453" y="2549"/>
                </a:cubicBezTo>
                <a:lnTo>
                  <a:pt x="2477" y="3358"/>
                </a:lnTo>
                <a:cubicBezTo>
                  <a:pt x="1930" y="4097"/>
                  <a:pt x="1620" y="5025"/>
                  <a:pt x="1620" y="6002"/>
                </a:cubicBezTo>
                <a:cubicBezTo>
                  <a:pt x="1644" y="8336"/>
                  <a:pt x="3549" y="10193"/>
                  <a:pt x="5859" y="10241"/>
                </a:cubicBezTo>
                <a:cubicBezTo>
                  <a:pt x="5874" y="10241"/>
                  <a:pt x="5889" y="10241"/>
                  <a:pt x="5904" y="10241"/>
                </a:cubicBezTo>
                <a:cubicBezTo>
                  <a:pt x="8241" y="10241"/>
                  <a:pt x="10146" y="8392"/>
                  <a:pt x="10241" y="6097"/>
                </a:cubicBezTo>
                <a:lnTo>
                  <a:pt x="11527" y="6097"/>
                </a:lnTo>
                <a:cubicBezTo>
                  <a:pt x="11503" y="7526"/>
                  <a:pt x="10908" y="8860"/>
                  <a:pt x="9884" y="9884"/>
                </a:cubicBezTo>
                <a:cubicBezTo>
                  <a:pt x="8836" y="10908"/>
                  <a:pt x="7407" y="11503"/>
                  <a:pt x="5930" y="11503"/>
                </a:cubicBezTo>
                <a:cubicBezTo>
                  <a:pt x="4644" y="11503"/>
                  <a:pt x="3406" y="11074"/>
                  <a:pt x="2382" y="10265"/>
                </a:cubicBezTo>
                <a:cubicBezTo>
                  <a:pt x="2338" y="10231"/>
                  <a:pt x="2299" y="10214"/>
                  <a:pt x="2262" y="10214"/>
                </a:cubicBezTo>
                <a:cubicBezTo>
                  <a:pt x="2220" y="10214"/>
                  <a:pt x="2182" y="10237"/>
                  <a:pt x="2144" y="10288"/>
                </a:cubicBezTo>
                <a:cubicBezTo>
                  <a:pt x="2096" y="10384"/>
                  <a:pt x="2096" y="10479"/>
                  <a:pt x="2168" y="10527"/>
                </a:cubicBezTo>
                <a:cubicBezTo>
                  <a:pt x="3216" y="11384"/>
                  <a:pt x="4549" y="11860"/>
                  <a:pt x="5930" y="11860"/>
                </a:cubicBezTo>
                <a:cubicBezTo>
                  <a:pt x="7931" y="11860"/>
                  <a:pt x="9741" y="10908"/>
                  <a:pt x="10908" y="9193"/>
                </a:cubicBezTo>
                <a:cubicBezTo>
                  <a:pt x="11312" y="8574"/>
                  <a:pt x="11622" y="7859"/>
                  <a:pt x="11765" y="7097"/>
                </a:cubicBezTo>
                <a:cubicBezTo>
                  <a:pt x="12122" y="5097"/>
                  <a:pt x="11527" y="3120"/>
                  <a:pt x="10122" y="1715"/>
                </a:cubicBezTo>
                <a:cubicBezTo>
                  <a:pt x="9002" y="596"/>
                  <a:pt x="7502" y="1"/>
                  <a:pt x="5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885" name="Google Shape;13885;p27"/>
          <p:cNvGrpSpPr/>
          <p:nvPr/>
        </p:nvGrpSpPr>
        <p:grpSpPr>
          <a:xfrm>
            <a:off x="2541658" y="1767756"/>
            <a:ext cx="356737" cy="353239"/>
            <a:chOff x="3192838" y="1931233"/>
            <a:chExt cx="298300" cy="295375"/>
          </a:xfrm>
        </p:grpSpPr>
        <p:sp>
          <p:nvSpPr>
            <p:cNvPr id="13886" name="Google Shape;13886;p27"/>
            <p:cNvSpPr/>
            <p:nvPr/>
          </p:nvSpPr>
          <p:spPr>
            <a:xfrm>
              <a:off x="3192838" y="1931233"/>
              <a:ext cx="91700" cy="295375"/>
            </a:xfrm>
            <a:custGeom>
              <a:avLst/>
              <a:gdLst/>
              <a:ahLst/>
              <a:cxnLst/>
              <a:rect l="l" t="t" r="r" b="b"/>
              <a:pathLst>
                <a:path w="3668" h="11815" extrusionOk="0">
                  <a:moveTo>
                    <a:pt x="1858" y="336"/>
                  </a:moveTo>
                  <a:cubicBezTo>
                    <a:pt x="2239" y="336"/>
                    <a:pt x="2596" y="479"/>
                    <a:pt x="2882" y="741"/>
                  </a:cubicBezTo>
                  <a:cubicBezTo>
                    <a:pt x="3168" y="1003"/>
                    <a:pt x="3311" y="1384"/>
                    <a:pt x="3311" y="1789"/>
                  </a:cubicBezTo>
                  <a:cubicBezTo>
                    <a:pt x="3311" y="2479"/>
                    <a:pt x="2930" y="3003"/>
                    <a:pt x="2311" y="3218"/>
                  </a:cubicBezTo>
                  <a:cubicBezTo>
                    <a:pt x="2263" y="3218"/>
                    <a:pt x="2239" y="3241"/>
                    <a:pt x="2215" y="3265"/>
                  </a:cubicBezTo>
                  <a:lnTo>
                    <a:pt x="1858" y="3765"/>
                  </a:lnTo>
                  <a:lnTo>
                    <a:pt x="1501" y="3265"/>
                  </a:lnTo>
                  <a:cubicBezTo>
                    <a:pt x="1477" y="3241"/>
                    <a:pt x="1453" y="3218"/>
                    <a:pt x="1406" y="3218"/>
                  </a:cubicBezTo>
                  <a:cubicBezTo>
                    <a:pt x="786" y="3003"/>
                    <a:pt x="358" y="2408"/>
                    <a:pt x="405" y="1765"/>
                  </a:cubicBezTo>
                  <a:cubicBezTo>
                    <a:pt x="429" y="979"/>
                    <a:pt x="1048" y="360"/>
                    <a:pt x="1834" y="336"/>
                  </a:cubicBezTo>
                  <a:close/>
                  <a:moveTo>
                    <a:pt x="1923" y="0"/>
                  </a:moveTo>
                  <a:cubicBezTo>
                    <a:pt x="1894" y="0"/>
                    <a:pt x="1864" y="1"/>
                    <a:pt x="1834" y="3"/>
                  </a:cubicBezTo>
                  <a:cubicBezTo>
                    <a:pt x="882" y="26"/>
                    <a:pt x="72" y="812"/>
                    <a:pt x="48" y="1765"/>
                  </a:cubicBezTo>
                  <a:lnTo>
                    <a:pt x="48" y="1813"/>
                  </a:lnTo>
                  <a:lnTo>
                    <a:pt x="48" y="5766"/>
                  </a:lnTo>
                  <a:cubicBezTo>
                    <a:pt x="48" y="5861"/>
                    <a:pt x="96" y="5956"/>
                    <a:pt x="191" y="5956"/>
                  </a:cubicBezTo>
                  <a:cubicBezTo>
                    <a:pt x="310" y="5956"/>
                    <a:pt x="405" y="5885"/>
                    <a:pt x="405" y="5766"/>
                  </a:cubicBezTo>
                  <a:lnTo>
                    <a:pt x="405" y="2884"/>
                  </a:lnTo>
                  <a:cubicBezTo>
                    <a:pt x="620" y="3194"/>
                    <a:pt x="905" y="3432"/>
                    <a:pt x="1263" y="3551"/>
                  </a:cubicBezTo>
                  <a:lnTo>
                    <a:pt x="1668" y="4099"/>
                  </a:lnTo>
                  <a:cubicBezTo>
                    <a:pt x="1722" y="4171"/>
                    <a:pt x="1818" y="4203"/>
                    <a:pt x="1903" y="4203"/>
                  </a:cubicBezTo>
                  <a:cubicBezTo>
                    <a:pt x="1929" y="4203"/>
                    <a:pt x="1955" y="4200"/>
                    <a:pt x="1977" y="4194"/>
                  </a:cubicBezTo>
                  <a:lnTo>
                    <a:pt x="2072" y="4099"/>
                  </a:lnTo>
                  <a:lnTo>
                    <a:pt x="2477" y="3551"/>
                  </a:lnTo>
                  <a:cubicBezTo>
                    <a:pt x="2834" y="3432"/>
                    <a:pt x="3144" y="3194"/>
                    <a:pt x="3335" y="2884"/>
                  </a:cubicBezTo>
                  <a:lnTo>
                    <a:pt x="3335" y="11434"/>
                  </a:lnTo>
                  <a:cubicBezTo>
                    <a:pt x="3335" y="11457"/>
                    <a:pt x="3311" y="11481"/>
                    <a:pt x="3287" y="11481"/>
                  </a:cubicBezTo>
                  <a:lnTo>
                    <a:pt x="429" y="11481"/>
                  </a:lnTo>
                  <a:cubicBezTo>
                    <a:pt x="405" y="11481"/>
                    <a:pt x="358" y="11457"/>
                    <a:pt x="358" y="11434"/>
                  </a:cubicBezTo>
                  <a:lnTo>
                    <a:pt x="358" y="6575"/>
                  </a:lnTo>
                  <a:cubicBezTo>
                    <a:pt x="358" y="6480"/>
                    <a:pt x="310" y="6409"/>
                    <a:pt x="215" y="6409"/>
                  </a:cubicBezTo>
                  <a:cubicBezTo>
                    <a:pt x="96" y="6409"/>
                    <a:pt x="1" y="6456"/>
                    <a:pt x="1" y="6575"/>
                  </a:cubicBezTo>
                  <a:lnTo>
                    <a:pt x="1" y="11434"/>
                  </a:lnTo>
                  <a:cubicBezTo>
                    <a:pt x="1" y="11648"/>
                    <a:pt x="191" y="11815"/>
                    <a:pt x="405" y="11815"/>
                  </a:cubicBezTo>
                  <a:lnTo>
                    <a:pt x="3263" y="11815"/>
                  </a:lnTo>
                  <a:cubicBezTo>
                    <a:pt x="3454" y="11815"/>
                    <a:pt x="3644" y="11648"/>
                    <a:pt x="3644" y="11434"/>
                  </a:cubicBezTo>
                  <a:lnTo>
                    <a:pt x="3644" y="1813"/>
                  </a:lnTo>
                  <a:cubicBezTo>
                    <a:pt x="3668" y="1312"/>
                    <a:pt x="3501" y="860"/>
                    <a:pt x="3144" y="503"/>
                  </a:cubicBezTo>
                  <a:cubicBezTo>
                    <a:pt x="2809" y="168"/>
                    <a:pt x="2370" y="0"/>
                    <a:pt x="19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7" name="Google Shape;13887;p27"/>
            <p:cNvSpPr/>
            <p:nvPr/>
          </p:nvSpPr>
          <p:spPr>
            <a:xfrm>
              <a:off x="3222013" y="1955483"/>
              <a:ext cx="32175" cy="37850"/>
            </a:xfrm>
            <a:custGeom>
              <a:avLst/>
              <a:gdLst/>
              <a:ahLst/>
              <a:cxnLst/>
              <a:rect l="l" t="t" r="r" b="b"/>
              <a:pathLst>
                <a:path w="1287" h="1514" extrusionOk="0">
                  <a:moveTo>
                    <a:pt x="691" y="604"/>
                  </a:moveTo>
                  <a:lnTo>
                    <a:pt x="786" y="866"/>
                  </a:lnTo>
                  <a:lnTo>
                    <a:pt x="596" y="866"/>
                  </a:lnTo>
                  <a:lnTo>
                    <a:pt x="691" y="604"/>
                  </a:lnTo>
                  <a:close/>
                  <a:moveTo>
                    <a:pt x="686" y="1"/>
                  </a:moveTo>
                  <a:cubicBezTo>
                    <a:pt x="602" y="1"/>
                    <a:pt x="532" y="36"/>
                    <a:pt x="477" y="128"/>
                  </a:cubicBezTo>
                  <a:lnTo>
                    <a:pt x="48" y="1271"/>
                  </a:lnTo>
                  <a:cubicBezTo>
                    <a:pt x="0" y="1343"/>
                    <a:pt x="72" y="1462"/>
                    <a:pt x="167" y="1509"/>
                  </a:cubicBezTo>
                  <a:cubicBezTo>
                    <a:pt x="177" y="1513"/>
                    <a:pt x="187" y="1514"/>
                    <a:pt x="197" y="1514"/>
                  </a:cubicBezTo>
                  <a:cubicBezTo>
                    <a:pt x="263" y="1514"/>
                    <a:pt x="337" y="1452"/>
                    <a:pt x="358" y="1390"/>
                  </a:cubicBezTo>
                  <a:lnTo>
                    <a:pt x="429" y="1200"/>
                  </a:lnTo>
                  <a:lnTo>
                    <a:pt x="882" y="1200"/>
                  </a:lnTo>
                  <a:lnTo>
                    <a:pt x="929" y="1390"/>
                  </a:lnTo>
                  <a:cubicBezTo>
                    <a:pt x="953" y="1462"/>
                    <a:pt x="1048" y="1509"/>
                    <a:pt x="1120" y="1509"/>
                  </a:cubicBezTo>
                  <a:cubicBezTo>
                    <a:pt x="1239" y="1462"/>
                    <a:pt x="1286" y="1390"/>
                    <a:pt x="1263" y="1271"/>
                  </a:cubicBezTo>
                  <a:lnTo>
                    <a:pt x="882" y="128"/>
                  </a:lnTo>
                  <a:cubicBezTo>
                    <a:pt x="834" y="80"/>
                    <a:pt x="810" y="33"/>
                    <a:pt x="762" y="9"/>
                  </a:cubicBezTo>
                  <a:cubicBezTo>
                    <a:pt x="736" y="4"/>
                    <a:pt x="710" y="1"/>
                    <a:pt x="6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8" name="Google Shape;13888;p27"/>
            <p:cNvSpPr/>
            <p:nvPr/>
          </p:nvSpPr>
          <p:spPr>
            <a:xfrm>
              <a:off x="3212488" y="20735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48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89" name="Google Shape;13889;p27"/>
            <p:cNvSpPr/>
            <p:nvPr/>
          </p:nvSpPr>
          <p:spPr>
            <a:xfrm>
              <a:off x="3212488" y="20932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6" y="0"/>
                    <a:pt x="0" y="72"/>
                    <a:pt x="0" y="167"/>
                  </a:cubicBezTo>
                  <a:cubicBezTo>
                    <a:pt x="0" y="286"/>
                    <a:pt x="96" y="357"/>
                    <a:pt x="167" y="357"/>
                  </a:cubicBezTo>
                  <a:lnTo>
                    <a:pt x="1929" y="357"/>
                  </a:lnTo>
                  <a:cubicBezTo>
                    <a:pt x="2025" y="357"/>
                    <a:pt x="2120" y="310"/>
                    <a:pt x="2120" y="214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0" name="Google Shape;13890;p27"/>
            <p:cNvSpPr/>
            <p:nvPr/>
          </p:nvSpPr>
          <p:spPr>
            <a:xfrm>
              <a:off x="3212488" y="211345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6" y="1"/>
                    <a:pt x="0" y="72"/>
                    <a:pt x="0" y="144"/>
                  </a:cubicBezTo>
                  <a:cubicBezTo>
                    <a:pt x="0" y="263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1" name="Google Shape;13891;p27"/>
            <p:cNvSpPr/>
            <p:nvPr/>
          </p:nvSpPr>
          <p:spPr>
            <a:xfrm>
              <a:off x="3212488" y="213370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48"/>
                    <a:pt x="0" y="143"/>
                  </a:cubicBezTo>
                  <a:cubicBezTo>
                    <a:pt x="0" y="262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286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2" name="Google Shape;13892;p27"/>
            <p:cNvSpPr/>
            <p:nvPr/>
          </p:nvSpPr>
          <p:spPr>
            <a:xfrm>
              <a:off x="3212488" y="2152758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6" y="1"/>
                    <a:pt x="0" y="72"/>
                    <a:pt x="0" y="167"/>
                  </a:cubicBezTo>
                  <a:cubicBezTo>
                    <a:pt x="0" y="286"/>
                    <a:pt x="96" y="358"/>
                    <a:pt x="167" y="358"/>
                  </a:cubicBezTo>
                  <a:lnTo>
                    <a:pt x="1929" y="358"/>
                  </a:lnTo>
                  <a:cubicBezTo>
                    <a:pt x="2025" y="358"/>
                    <a:pt x="2120" y="310"/>
                    <a:pt x="2120" y="215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3" name="Google Shape;13893;p27"/>
            <p:cNvSpPr/>
            <p:nvPr/>
          </p:nvSpPr>
          <p:spPr>
            <a:xfrm>
              <a:off x="3212488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7" y="0"/>
                  </a:moveTo>
                  <a:cubicBezTo>
                    <a:pt x="96" y="0"/>
                    <a:pt x="0" y="72"/>
                    <a:pt x="0" y="143"/>
                  </a:cubicBezTo>
                  <a:cubicBezTo>
                    <a:pt x="0" y="262"/>
                    <a:pt x="96" y="357"/>
                    <a:pt x="167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24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4" name="Google Shape;13894;p27"/>
            <p:cNvSpPr/>
            <p:nvPr/>
          </p:nvSpPr>
          <p:spPr>
            <a:xfrm>
              <a:off x="3400013" y="1931233"/>
              <a:ext cx="91125" cy="295375"/>
            </a:xfrm>
            <a:custGeom>
              <a:avLst/>
              <a:gdLst/>
              <a:ahLst/>
              <a:cxnLst/>
              <a:rect l="l" t="t" r="r" b="b"/>
              <a:pathLst>
                <a:path w="3645" h="11815" extrusionOk="0">
                  <a:moveTo>
                    <a:pt x="1811" y="336"/>
                  </a:moveTo>
                  <a:cubicBezTo>
                    <a:pt x="2216" y="336"/>
                    <a:pt x="2573" y="479"/>
                    <a:pt x="2835" y="741"/>
                  </a:cubicBezTo>
                  <a:cubicBezTo>
                    <a:pt x="3121" y="1003"/>
                    <a:pt x="3287" y="1384"/>
                    <a:pt x="3287" y="1789"/>
                  </a:cubicBezTo>
                  <a:cubicBezTo>
                    <a:pt x="3311" y="2479"/>
                    <a:pt x="2882" y="3003"/>
                    <a:pt x="2263" y="3218"/>
                  </a:cubicBezTo>
                  <a:cubicBezTo>
                    <a:pt x="2240" y="3218"/>
                    <a:pt x="2216" y="3241"/>
                    <a:pt x="2168" y="3265"/>
                  </a:cubicBezTo>
                  <a:lnTo>
                    <a:pt x="1811" y="3765"/>
                  </a:lnTo>
                  <a:lnTo>
                    <a:pt x="1454" y="3265"/>
                  </a:lnTo>
                  <a:cubicBezTo>
                    <a:pt x="1430" y="3241"/>
                    <a:pt x="1406" y="3218"/>
                    <a:pt x="1382" y="3218"/>
                  </a:cubicBezTo>
                  <a:cubicBezTo>
                    <a:pt x="739" y="3003"/>
                    <a:pt x="334" y="2408"/>
                    <a:pt x="358" y="1765"/>
                  </a:cubicBezTo>
                  <a:cubicBezTo>
                    <a:pt x="382" y="979"/>
                    <a:pt x="1025" y="360"/>
                    <a:pt x="1787" y="336"/>
                  </a:cubicBezTo>
                  <a:close/>
                  <a:moveTo>
                    <a:pt x="3311" y="2884"/>
                  </a:moveTo>
                  <a:lnTo>
                    <a:pt x="3311" y="11434"/>
                  </a:lnTo>
                  <a:cubicBezTo>
                    <a:pt x="3311" y="11457"/>
                    <a:pt x="3287" y="11481"/>
                    <a:pt x="3240" y="11481"/>
                  </a:cubicBezTo>
                  <a:lnTo>
                    <a:pt x="382" y="11481"/>
                  </a:lnTo>
                  <a:cubicBezTo>
                    <a:pt x="358" y="11481"/>
                    <a:pt x="334" y="11457"/>
                    <a:pt x="334" y="11434"/>
                  </a:cubicBezTo>
                  <a:lnTo>
                    <a:pt x="334" y="2884"/>
                  </a:lnTo>
                  <a:cubicBezTo>
                    <a:pt x="525" y="3194"/>
                    <a:pt x="834" y="3432"/>
                    <a:pt x="1192" y="3551"/>
                  </a:cubicBezTo>
                  <a:lnTo>
                    <a:pt x="1597" y="4099"/>
                  </a:lnTo>
                  <a:cubicBezTo>
                    <a:pt x="1668" y="4170"/>
                    <a:pt x="1716" y="4194"/>
                    <a:pt x="1811" y="4194"/>
                  </a:cubicBezTo>
                  <a:cubicBezTo>
                    <a:pt x="1906" y="4194"/>
                    <a:pt x="1954" y="4170"/>
                    <a:pt x="2025" y="4099"/>
                  </a:cubicBezTo>
                  <a:lnTo>
                    <a:pt x="2430" y="3551"/>
                  </a:lnTo>
                  <a:cubicBezTo>
                    <a:pt x="2787" y="3432"/>
                    <a:pt x="3097" y="3194"/>
                    <a:pt x="3311" y="2884"/>
                  </a:cubicBezTo>
                  <a:close/>
                  <a:moveTo>
                    <a:pt x="1876" y="0"/>
                  </a:moveTo>
                  <a:cubicBezTo>
                    <a:pt x="1847" y="0"/>
                    <a:pt x="1817" y="1"/>
                    <a:pt x="1787" y="3"/>
                  </a:cubicBezTo>
                  <a:cubicBezTo>
                    <a:pt x="834" y="26"/>
                    <a:pt x="25" y="812"/>
                    <a:pt x="1" y="1765"/>
                  </a:cubicBezTo>
                  <a:lnTo>
                    <a:pt x="1" y="1813"/>
                  </a:lnTo>
                  <a:lnTo>
                    <a:pt x="1" y="11434"/>
                  </a:lnTo>
                  <a:cubicBezTo>
                    <a:pt x="1" y="11648"/>
                    <a:pt x="191" y="11815"/>
                    <a:pt x="382" y="11815"/>
                  </a:cubicBezTo>
                  <a:lnTo>
                    <a:pt x="3240" y="11815"/>
                  </a:lnTo>
                  <a:cubicBezTo>
                    <a:pt x="3454" y="11815"/>
                    <a:pt x="3645" y="11648"/>
                    <a:pt x="3645" y="11434"/>
                  </a:cubicBezTo>
                  <a:lnTo>
                    <a:pt x="3645" y="1813"/>
                  </a:lnTo>
                  <a:cubicBezTo>
                    <a:pt x="3645" y="1312"/>
                    <a:pt x="3454" y="860"/>
                    <a:pt x="3097" y="503"/>
                  </a:cubicBezTo>
                  <a:cubicBezTo>
                    <a:pt x="2762" y="168"/>
                    <a:pt x="2322" y="0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5" name="Google Shape;13895;p27"/>
            <p:cNvSpPr/>
            <p:nvPr/>
          </p:nvSpPr>
          <p:spPr>
            <a:xfrm>
              <a:off x="3429788" y="1955108"/>
              <a:ext cx="32775" cy="36925"/>
            </a:xfrm>
            <a:custGeom>
              <a:avLst/>
              <a:gdLst/>
              <a:ahLst/>
              <a:cxnLst/>
              <a:rect l="l" t="t" r="r" b="b"/>
              <a:pathLst>
                <a:path w="1311" h="1477" extrusionOk="0">
                  <a:moveTo>
                    <a:pt x="739" y="0"/>
                  </a:moveTo>
                  <a:cubicBezTo>
                    <a:pt x="334" y="0"/>
                    <a:pt x="1" y="310"/>
                    <a:pt x="1" y="738"/>
                  </a:cubicBezTo>
                  <a:cubicBezTo>
                    <a:pt x="1" y="1143"/>
                    <a:pt x="334" y="1477"/>
                    <a:pt x="739" y="1477"/>
                  </a:cubicBezTo>
                  <a:cubicBezTo>
                    <a:pt x="929" y="1477"/>
                    <a:pt x="1072" y="1429"/>
                    <a:pt x="1191" y="1334"/>
                  </a:cubicBezTo>
                  <a:lnTo>
                    <a:pt x="1263" y="1262"/>
                  </a:lnTo>
                  <a:cubicBezTo>
                    <a:pt x="1310" y="1215"/>
                    <a:pt x="1287" y="1119"/>
                    <a:pt x="1215" y="1072"/>
                  </a:cubicBezTo>
                  <a:cubicBezTo>
                    <a:pt x="1193" y="1039"/>
                    <a:pt x="1156" y="1021"/>
                    <a:pt x="1115" y="1021"/>
                  </a:cubicBezTo>
                  <a:cubicBezTo>
                    <a:pt x="1067" y="1021"/>
                    <a:pt x="1015" y="1045"/>
                    <a:pt x="977" y="1096"/>
                  </a:cubicBezTo>
                  <a:lnTo>
                    <a:pt x="953" y="1119"/>
                  </a:lnTo>
                  <a:cubicBezTo>
                    <a:pt x="906" y="1191"/>
                    <a:pt x="834" y="1191"/>
                    <a:pt x="739" y="1191"/>
                  </a:cubicBezTo>
                  <a:cubicBezTo>
                    <a:pt x="501" y="1191"/>
                    <a:pt x="334" y="1000"/>
                    <a:pt x="334" y="762"/>
                  </a:cubicBezTo>
                  <a:cubicBezTo>
                    <a:pt x="334" y="524"/>
                    <a:pt x="501" y="357"/>
                    <a:pt x="739" y="357"/>
                  </a:cubicBezTo>
                  <a:cubicBezTo>
                    <a:pt x="834" y="357"/>
                    <a:pt x="906" y="381"/>
                    <a:pt x="977" y="405"/>
                  </a:cubicBezTo>
                  <a:cubicBezTo>
                    <a:pt x="1010" y="430"/>
                    <a:pt x="1043" y="440"/>
                    <a:pt x="1075" y="440"/>
                  </a:cubicBezTo>
                  <a:cubicBezTo>
                    <a:pt x="1133" y="440"/>
                    <a:pt x="1184" y="404"/>
                    <a:pt x="1215" y="357"/>
                  </a:cubicBezTo>
                  <a:cubicBezTo>
                    <a:pt x="1287" y="262"/>
                    <a:pt x="1263" y="167"/>
                    <a:pt x="1168" y="119"/>
                  </a:cubicBezTo>
                  <a:cubicBezTo>
                    <a:pt x="1049" y="24"/>
                    <a:pt x="906" y="0"/>
                    <a:pt x="7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6" name="Google Shape;13896;p27"/>
            <p:cNvSpPr/>
            <p:nvPr/>
          </p:nvSpPr>
          <p:spPr>
            <a:xfrm>
              <a:off x="3419663" y="207418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286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7" name="Google Shape;13897;p27"/>
            <p:cNvSpPr/>
            <p:nvPr/>
          </p:nvSpPr>
          <p:spPr>
            <a:xfrm>
              <a:off x="3419663" y="2093233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86"/>
                    <a:pt x="48" y="357"/>
                    <a:pt x="168" y="357"/>
                  </a:cubicBezTo>
                  <a:lnTo>
                    <a:pt x="1930" y="357"/>
                  </a:lnTo>
                  <a:cubicBezTo>
                    <a:pt x="2025" y="357"/>
                    <a:pt x="2096" y="310"/>
                    <a:pt x="2096" y="214"/>
                  </a:cubicBezTo>
                  <a:cubicBezTo>
                    <a:pt x="2096" y="95"/>
                    <a:pt x="2025" y="0"/>
                    <a:pt x="1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8" name="Google Shape;13898;p27"/>
            <p:cNvSpPr/>
            <p:nvPr/>
          </p:nvSpPr>
          <p:spPr>
            <a:xfrm>
              <a:off x="3419663" y="2113458"/>
              <a:ext cx="52425" cy="8975"/>
            </a:xfrm>
            <a:custGeom>
              <a:avLst/>
              <a:gdLst/>
              <a:ahLst/>
              <a:cxnLst/>
              <a:rect l="l" t="t" r="r" b="b"/>
              <a:pathLst>
                <a:path w="2097" h="359" extrusionOk="0">
                  <a:moveTo>
                    <a:pt x="168" y="1"/>
                  </a:moveTo>
                  <a:cubicBezTo>
                    <a:pt x="72" y="1"/>
                    <a:pt x="1" y="48"/>
                    <a:pt x="1" y="144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899" name="Google Shape;13899;p27"/>
            <p:cNvSpPr/>
            <p:nvPr/>
          </p:nvSpPr>
          <p:spPr>
            <a:xfrm>
              <a:off x="3419663" y="213370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286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0" name="Google Shape;13900;p27"/>
            <p:cNvSpPr/>
            <p:nvPr/>
          </p:nvSpPr>
          <p:spPr>
            <a:xfrm>
              <a:off x="3419663" y="2152758"/>
              <a:ext cx="52425" cy="8950"/>
            </a:xfrm>
            <a:custGeom>
              <a:avLst/>
              <a:gdLst/>
              <a:ahLst/>
              <a:cxnLst/>
              <a:rect l="l" t="t" r="r" b="b"/>
              <a:pathLst>
                <a:path w="2097" h="35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86"/>
                    <a:pt x="48" y="358"/>
                    <a:pt x="168" y="358"/>
                  </a:cubicBezTo>
                  <a:lnTo>
                    <a:pt x="1930" y="358"/>
                  </a:lnTo>
                  <a:cubicBezTo>
                    <a:pt x="2025" y="358"/>
                    <a:pt x="2096" y="310"/>
                    <a:pt x="2096" y="215"/>
                  </a:cubicBezTo>
                  <a:cubicBezTo>
                    <a:pt x="2096" y="96"/>
                    <a:pt x="2025" y="1"/>
                    <a:pt x="1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1" name="Google Shape;13901;p27"/>
            <p:cNvSpPr/>
            <p:nvPr/>
          </p:nvSpPr>
          <p:spPr>
            <a:xfrm>
              <a:off x="3419663" y="2173008"/>
              <a:ext cx="26825" cy="8950"/>
            </a:xfrm>
            <a:custGeom>
              <a:avLst/>
              <a:gdLst/>
              <a:ahLst/>
              <a:cxnLst/>
              <a:rect l="l" t="t" r="r" b="b"/>
              <a:pathLst>
                <a:path w="1073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7"/>
                    <a:pt x="168" y="357"/>
                  </a:cubicBezTo>
                  <a:lnTo>
                    <a:pt x="882" y="357"/>
                  </a:lnTo>
                  <a:cubicBezTo>
                    <a:pt x="977" y="357"/>
                    <a:pt x="1072" y="310"/>
                    <a:pt x="1072" y="215"/>
                  </a:cubicBezTo>
                  <a:cubicBezTo>
                    <a:pt x="1072" y="96"/>
                    <a:pt x="1001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2" name="Google Shape;13902;p27"/>
            <p:cNvSpPr/>
            <p:nvPr/>
          </p:nvSpPr>
          <p:spPr>
            <a:xfrm>
              <a:off x="3329188" y="2163483"/>
              <a:ext cx="26200" cy="36925"/>
            </a:xfrm>
            <a:custGeom>
              <a:avLst/>
              <a:gdLst/>
              <a:ahLst/>
              <a:cxnLst/>
              <a:rect l="l" t="t" r="r" b="b"/>
              <a:pathLst>
                <a:path w="1048" h="1477" extrusionOk="0">
                  <a:moveTo>
                    <a:pt x="524" y="334"/>
                  </a:moveTo>
                  <a:cubicBezTo>
                    <a:pt x="548" y="334"/>
                    <a:pt x="595" y="357"/>
                    <a:pt x="595" y="381"/>
                  </a:cubicBezTo>
                  <a:cubicBezTo>
                    <a:pt x="595" y="429"/>
                    <a:pt x="572" y="500"/>
                    <a:pt x="524" y="500"/>
                  </a:cubicBezTo>
                  <a:lnTo>
                    <a:pt x="357" y="500"/>
                  </a:lnTo>
                  <a:lnTo>
                    <a:pt x="357" y="334"/>
                  </a:lnTo>
                  <a:close/>
                  <a:moveTo>
                    <a:pt x="572" y="858"/>
                  </a:moveTo>
                  <a:cubicBezTo>
                    <a:pt x="643" y="858"/>
                    <a:pt x="691" y="881"/>
                    <a:pt x="714" y="977"/>
                  </a:cubicBezTo>
                  <a:cubicBezTo>
                    <a:pt x="714" y="1048"/>
                    <a:pt x="667" y="1120"/>
                    <a:pt x="572" y="1120"/>
                  </a:cubicBezTo>
                  <a:lnTo>
                    <a:pt x="357" y="1120"/>
                  </a:lnTo>
                  <a:lnTo>
                    <a:pt x="357" y="858"/>
                  </a:lnTo>
                  <a:close/>
                  <a:moveTo>
                    <a:pt x="191" y="0"/>
                  </a:moveTo>
                  <a:cubicBezTo>
                    <a:pt x="95" y="0"/>
                    <a:pt x="0" y="96"/>
                    <a:pt x="0" y="167"/>
                  </a:cubicBezTo>
                  <a:lnTo>
                    <a:pt x="0" y="1334"/>
                  </a:lnTo>
                  <a:lnTo>
                    <a:pt x="0" y="1405"/>
                  </a:lnTo>
                  <a:cubicBezTo>
                    <a:pt x="48" y="1429"/>
                    <a:pt x="95" y="1477"/>
                    <a:pt x="191" y="1477"/>
                  </a:cubicBezTo>
                  <a:lnTo>
                    <a:pt x="572" y="1477"/>
                  </a:lnTo>
                  <a:cubicBezTo>
                    <a:pt x="834" y="1477"/>
                    <a:pt x="1048" y="1286"/>
                    <a:pt x="1048" y="1000"/>
                  </a:cubicBezTo>
                  <a:cubicBezTo>
                    <a:pt x="1048" y="858"/>
                    <a:pt x="1000" y="738"/>
                    <a:pt x="905" y="643"/>
                  </a:cubicBezTo>
                  <a:cubicBezTo>
                    <a:pt x="953" y="572"/>
                    <a:pt x="953" y="477"/>
                    <a:pt x="953" y="357"/>
                  </a:cubicBezTo>
                  <a:cubicBezTo>
                    <a:pt x="929" y="143"/>
                    <a:pt x="714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3" name="Google Shape;13903;p27"/>
            <p:cNvSpPr/>
            <p:nvPr/>
          </p:nvSpPr>
          <p:spPr>
            <a:xfrm>
              <a:off x="3297613" y="1931283"/>
              <a:ext cx="90525" cy="295325"/>
            </a:xfrm>
            <a:custGeom>
              <a:avLst/>
              <a:gdLst/>
              <a:ahLst/>
              <a:cxnLst/>
              <a:rect l="l" t="t" r="r" b="b"/>
              <a:pathLst>
                <a:path w="3621" h="11813" extrusionOk="0">
                  <a:moveTo>
                    <a:pt x="1811" y="8026"/>
                  </a:moveTo>
                  <a:lnTo>
                    <a:pt x="2168" y="8550"/>
                  </a:lnTo>
                  <a:cubicBezTo>
                    <a:pt x="2192" y="8574"/>
                    <a:pt x="2216" y="8598"/>
                    <a:pt x="2263" y="8598"/>
                  </a:cubicBezTo>
                  <a:cubicBezTo>
                    <a:pt x="2882" y="8812"/>
                    <a:pt x="3287" y="9407"/>
                    <a:pt x="3263" y="10050"/>
                  </a:cubicBezTo>
                  <a:cubicBezTo>
                    <a:pt x="3240" y="10836"/>
                    <a:pt x="2620" y="11455"/>
                    <a:pt x="1835" y="11479"/>
                  </a:cubicBezTo>
                  <a:cubicBezTo>
                    <a:pt x="1454" y="11479"/>
                    <a:pt x="1049" y="11336"/>
                    <a:pt x="763" y="11074"/>
                  </a:cubicBezTo>
                  <a:cubicBezTo>
                    <a:pt x="453" y="10812"/>
                    <a:pt x="310" y="10408"/>
                    <a:pt x="310" y="10026"/>
                  </a:cubicBezTo>
                  <a:cubicBezTo>
                    <a:pt x="310" y="9384"/>
                    <a:pt x="739" y="8812"/>
                    <a:pt x="1358" y="8598"/>
                  </a:cubicBezTo>
                  <a:cubicBezTo>
                    <a:pt x="1382" y="8598"/>
                    <a:pt x="1430" y="8574"/>
                    <a:pt x="1454" y="8550"/>
                  </a:cubicBezTo>
                  <a:lnTo>
                    <a:pt x="1811" y="8026"/>
                  </a:lnTo>
                  <a:close/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lnTo>
                    <a:pt x="1" y="9979"/>
                  </a:lnTo>
                  <a:cubicBezTo>
                    <a:pt x="1" y="10455"/>
                    <a:pt x="168" y="10884"/>
                    <a:pt x="501" y="11241"/>
                  </a:cubicBezTo>
                  <a:cubicBezTo>
                    <a:pt x="858" y="11598"/>
                    <a:pt x="1287" y="11813"/>
                    <a:pt x="1811" y="11813"/>
                  </a:cubicBezTo>
                  <a:lnTo>
                    <a:pt x="1835" y="11813"/>
                  </a:lnTo>
                  <a:cubicBezTo>
                    <a:pt x="2787" y="11789"/>
                    <a:pt x="3597" y="11003"/>
                    <a:pt x="3621" y="10050"/>
                  </a:cubicBezTo>
                  <a:lnTo>
                    <a:pt x="3621" y="10003"/>
                  </a:lnTo>
                  <a:lnTo>
                    <a:pt x="3621" y="1953"/>
                  </a:lnTo>
                  <a:cubicBezTo>
                    <a:pt x="3621" y="1882"/>
                    <a:pt x="3573" y="1787"/>
                    <a:pt x="3478" y="1787"/>
                  </a:cubicBezTo>
                  <a:cubicBezTo>
                    <a:pt x="3359" y="1787"/>
                    <a:pt x="3263" y="1834"/>
                    <a:pt x="3263" y="1953"/>
                  </a:cubicBezTo>
                  <a:lnTo>
                    <a:pt x="3263" y="8931"/>
                  </a:lnTo>
                  <a:cubicBezTo>
                    <a:pt x="3049" y="8621"/>
                    <a:pt x="2763" y="8383"/>
                    <a:pt x="2406" y="8264"/>
                  </a:cubicBezTo>
                  <a:lnTo>
                    <a:pt x="1977" y="7716"/>
                  </a:lnTo>
                  <a:lnTo>
                    <a:pt x="1906" y="7621"/>
                  </a:lnTo>
                  <a:cubicBezTo>
                    <a:pt x="1868" y="7598"/>
                    <a:pt x="1830" y="7588"/>
                    <a:pt x="1793" y="7588"/>
                  </a:cubicBezTo>
                  <a:cubicBezTo>
                    <a:pt x="1715" y="7588"/>
                    <a:pt x="1645" y="7636"/>
                    <a:pt x="1596" y="7716"/>
                  </a:cubicBezTo>
                  <a:lnTo>
                    <a:pt x="1192" y="8264"/>
                  </a:lnTo>
                  <a:cubicBezTo>
                    <a:pt x="834" y="8383"/>
                    <a:pt x="525" y="8621"/>
                    <a:pt x="310" y="8931"/>
                  </a:cubicBezTo>
                  <a:lnTo>
                    <a:pt x="310" y="382"/>
                  </a:lnTo>
                  <a:cubicBezTo>
                    <a:pt x="310" y="358"/>
                    <a:pt x="358" y="334"/>
                    <a:pt x="382" y="334"/>
                  </a:cubicBezTo>
                  <a:lnTo>
                    <a:pt x="3240" y="334"/>
                  </a:lnTo>
                  <a:cubicBezTo>
                    <a:pt x="3263" y="334"/>
                    <a:pt x="3287" y="358"/>
                    <a:pt x="3287" y="382"/>
                  </a:cubicBezTo>
                  <a:lnTo>
                    <a:pt x="3287" y="1168"/>
                  </a:lnTo>
                  <a:cubicBezTo>
                    <a:pt x="3263" y="1239"/>
                    <a:pt x="3311" y="1334"/>
                    <a:pt x="3454" y="1334"/>
                  </a:cubicBezTo>
                  <a:cubicBezTo>
                    <a:pt x="3525" y="1334"/>
                    <a:pt x="3621" y="1239"/>
                    <a:pt x="3621" y="1168"/>
                  </a:cubicBezTo>
                  <a:lnTo>
                    <a:pt x="3621" y="382"/>
                  </a:lnTo>
                  <a:cubicBezTo>
                    <a:pt x="3621" y="167"/>
                    <a:pt x="3454" y="1"/>
                    <a:pt x="3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4" name="Google Shape;13904;p27"/>
            <p:cNvSpPr/>
            <p:nvPr/>
          </p:nvSpPr>
          <p:spPr>
            <a:xfrm>
              <a:off x="3316088" y="19759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96"/>
                    <a:pt x="2048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5" name="Google Shape;13905;p27"/>
            <p:cNvSpPr/>
            <p:nvPr/>
          </p:nvSpPr>
          <p:spPr>
            <a:xfrm>
              <a:off x="3316088" y="19961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86"/>
                    <a:pt x="2120" y="191"/>
                  </a:cubicBezTo>
                  <a:cubicBezTo>
                    <a:pt x="2120" y="72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6" name="Google Shape;13906;p27"/>
            <p:cNvSpPr/>
            <p:nvPr/>
          </p:nvSpPr>
          <p:spPr>
            <a:xfrm>
              <a:off x="3316088" y="201583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72"/>
                    <a:pt x="0" y="167"/>
                  </a:cubicBezTo>
                  <a:cubicBezTo>
                    <a:pt x="0" y="286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310"/>
                    <a:pt x="2120" y="215"/>
                  </a:cubicBezTo>
                  <a:cubicBezTo>
                    <a:pt x="2120" y="96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7" name="Google Shape;13907;p27"/>
            <p:cNvSpPr/>
            <p:nvPr/>
          </p:nvSpPr>
          <p:spPr>
            <a:xfrm>
              <a:off x="3316088" y="2035483"/>
              <a:ext cx="53000" cy="8950"/>
            </a:xfrm>
            <a:custGeom>
              <a:avLst/>
              <a:gdLst/>
              <a:ahLst/>
              <a:cxnLst/>
              <a:rect l="l" t="t" r="r" b="b"/>
              <a:pathLst>
                <a:path w="2120" h="358" extrusionOk="0">
                  <a:moveTo>
                    <a:pt x="167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1929" y="357"/>
                  </a:lnTo>
                  <a:cubicBezTo>
                    <a:pt x="2024" y="357"/>
                    <a:pt x="2120" y="286"/>
                    <a:pt x="2120" y="191"/>
                  </a:cubicBezTo>
                  <a:cubicBezTo>
                    <a:pt x="2120" y="95"/>
                    <a:pt x="2048" y="0"/>
                    <a:pt x="1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8" name="Google Shape;13908;p27"/>
            <p:cNvSpPr/>
            <p:nvPr/>
          </p:nvSpPr>
          <p:spPr>
            <a:xfrm>
              <a:off x="3316088" y="2055708"/>
              <a:ext cx="53000" cy="8975"/>
            </a:xfrm>
            <a:custGeom>
              <a:avLst/>
              <a:gdLst/>
              <a:ahLst/>
              <a:cxnLst/>
              <a:rect l="l" t="t" r="r" b="b"/>
              <a:pathLst>
                <a:path w="2120" h="359" extrusionOk="0">
                  <a:moveTo>
                    <a:pt x="167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1929" y="358"/>
                  </a:lnTo>
                  <a:cubicBezTo>
                    <a:pt x="2024" y="358"/>
                    <a:pt x="2120" y="263"/>
                    <a:pt x="2120" y="144"/>
                  </a:cubicBezTo>
                  <a:cubicBezTo>
                    <a:pt x="2120" y="48"/>
                    <a:pt x="2024" y="1"/>
                    <a:pt x="19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09" name="Google Shape;13909;p27"/>
            <p:cNvSpPr/>
            <p:nvPr/>
          </p:nvSpPr>
          <p:spPr>
            <a:xfrm>
              <a:off x="3316088" y="2075358"/>
              <a:ext cx="26800" cy="8950"/>
            </a:xfrm>
            <a:custGeom>
              <a:avLst/>
              <a:gdLst/>
              <a:ahLst/>
              <a:cxnLst/>
              <a:rect l="l" t="t" r="r" b="b"/>
              <a:pathLst>
                <a:path w="1072" h="358" extrusionOk="0">
                  <a:moveTo>
                    <a:pt x="167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358"/>
                    <a:pt x="167" y="358"/>
                  </a:cubicBezTo>
                  <a:lnTo>
                    <a:pt x="881" y="358"/>
                  </a:lnTo>
                  <a:cubicBezTo>
                    <a:pt x="976" y="358"/>
                    <a:pt x="1072" y="310"/>
                    <a:pt x="1072" y="215"/>
                  </a:cubicBezTo>
                  <a:cubicBezTo>
                    <a:pt x="1072" y="96"/>
                    <a:pt x="1000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0" name="Google Shape;13910;p27"/>
          <p:cNvGrpSpPr/>
          <p:nvPr/>
        </p:nvGrpSpPr>
        <p:grpSpPr>
          <a:xfrm>
            <a:off x="3272903" y="1766411"/>
            <a:ext cx="342506" cy="355302"/>
            <a:chOff x="3676863" y="1930108"/>
            <a:chExt cx="286400" cy="297100"/>
          </a:xfrm>
        </p:grpSpPr>
        <p:sp>
          <p:nvSpPr>
            <p:cNvPr id="13911" name="Google Shape;13911;p27"/>
            <p:cNvSpPr/>
            <p:nvPr/>
          </p:nvSpPr>
          <p:spPr>
            <a:xfrm>
              <a:off x="3779863" y="1930108"/>
              <a:ext cx="79200" cy="79200"/>
            </a:xfrm>
            <a:custGeom>
              <a:avLst/>
              <a:gdLst/>
              <a:ahLst/>
              <a:cxnLst/>
              <a:rect l="l" t="t" r="r" b="b"/>
              <a:pathLst>
                <a:path w="3168" h="3168" extrusionOk="0">
                  <a:moveTo>
                    <a:pt x="1596" y="500"/>
                  </a:moveTo>
                  <a:lnTo>
                    <a:pt x="2763" y="2810"/>
                  </a:lnTo>
                  <a:lnTo>
                    <a:pt x="429" y="2810"/>
                  </a:lnTo>
                  <a:lnTo>
                    <a:pt x="1596" y="500"/>
                  </a:lnTo>
                  <a:close/>
                  <a:moveTo>
                    <a:pt x="1596" y="0"/>
                  </a:moveTo>
                  <a:cubicBezTo>
                    <a:pt x="1501" y="0"/>
                    <a:pt x="1406" y="71"/>
                    <a:pt x="1382" y="167"/>
                  </a:cubicBezTo>
                  <a:lnTo>
                    <a:pt x="48" y="2810"/>
                  </a:lnTo>
                  <a:cubicBezTo>
                    <a:pt x="1" y="2905"/>
                    <a:pt x="24" y="3024"/>
                    <a:pt x="120" y="3096"/>
                  </a:cubicBezTo>
                  <a:cubicBezTo>
                    <a:pt x="143" y="3144"/>
                    <a:pt x="191" y="3167"/>
                    <a:pt x="263" y="3167"/>
                  </a:cubicBezTo>
                  <a:lnTo>
                    <a:pt x="2906" y="3167"/>
                  </a:lnTo>
                  <a:cubicBezTo>
                    <a:pt x="3001" y="3167"/>
                    <a:pt x="3049" y="3144"/>
                    <a:pt x="3120" y="3072"/>
                  </a:cubicBezTo>
                  <a:cubicBezTo>
                    <a:pt x="3168" y="2977"/>
                    <a:pt x="3168" y="2905"/>
                    <a:pt x="3144" y="2810"/>
                  </a:cubicBezTo>
                  <a:lnTo>
                    <a:pt x="1810" y="167"/>
                  </a:lnTo>
                  <a:cubicBezTo>
                    <a:pt x="1763" y="71"/>
                    <a:pt x="1691" y="0"/>
                    <a:pt x="1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2" name="Google Shape;13912;p27"/>
            <p:cNvSpPr/>
            <p:nvPr/>
          </p:nvSpPr>
          <p:spPr>
            <a:xfrm>
              <a:off x="3732838" y="2021183"/>
              <a:ext cx="175650" cy="92900"/>
            </a:xfrm>
            <a:custGeom>
              <a:avLst/>
              <a:gdLst/>
              <a:ahLst/>
              <a:cxnLst/>
              <a:rect l="l" t="t" r="r" b="b"/>
              <a:pathLst>
                <a:path w="7026" h="3716" extrusionOk="0">
                  <a:moveTo>
                    <a:pt x="1834" y="1"/>
                  </a:moveTo>
                  <a:cubicBezTo>
                    <a:pt x="1763" y="1"/>
                    <a:pt x="1667" y="48"/>
                    <a:pt x="1643" y="143"/>
                  </a:cubicBezTo>
                  <a:lnTo>
                    <a:pt x="24" y="3358"/>
                  </a:lnTo>
                  <a:cubicBezTo>
                    <a:pt x="0" y="3454"/>
                    <a:pt x="0" y="3549"/>
                    <a:pt x="24" y="3597"/>
                  </a:cubicBezTo>
                  <a:cubicBezTo>
                    <a:pt x="48" y="3692"/>
                    <a:pt x="143" y="3716"/>
                    <a:pt x="238" y="3716"/>
                  </a:cubicBezTo>
                  <a:lnTo>
                    <a:pt x="6764" y="3716"/>
                  </a:lnTo>
                  <a:cubicBezTo>
                    <a:pt x="6835" y="3716"/>
                    <a:pt x="6906" y="3692"/>
                    <a:pt x="6954" y="3644"/>
                  </a:cubicBezTo>
                  <a:cubicBezTo>
                    <a:pt x="7026" y="3549"/>
                    <a:pt x="7026" y="3454"/>
                    <a:pt x="7002" y="3358"/>
                  </a:cubicBezTo>
                  <a:lnTo>
                    <a:pt x="5382" y="143"/>
                  </a:lnTo>
                  <a:cubicBezTo>
                    <a:pt x="5358" y="48"/>
                    <a:pt x="5263" y="1"/>
                    <a:pt x="5168" y="1"/>
                  </a:cubicBezTo>
                  <a:lnTo>
                    <a:pt x="3334" y="1"/>
                  </a:lnTo>
                  <a:cubicBezTo>
                    <a:pt x="3239" y="1"/>
                    <a:pt x="3191" y="48"/>
                    <a:pt x="3144" y="143"/>
                  </a:cubicBezTo>
                  <a:cubicBezTo>
                    <a:pt x="3120" y="263"/>
                    <a:pt x="3215" y="358"/>
                    <a:pt x="3334" y="358"/>
                  </a:cubicBezTo>
                  <a:lnTo>
                    <a:pt x="5120" y="358"/>
                  </a:lnTo>
                  <a:lnTo>
                    <a:pt x="6644" y="3358"/>
                  </a:lnTo>
                  <a:lnTo>
                    <a:pt x="381" y="3358"/>
                  </a:lnTo>
                  <a:lnTo>
                    <a:pt x="1905" y="358"/>
                  </a:lnTo>
                  <a:lnTo>
                    <a:pt x="2477" y="358"/>
                  </a:lnTo>
                  <a:cubicBezTo>
                    <a:pt x="2548" y="358"/>
                    <a:pt x="2620" y="310"/>
                    <a:pt x="2644" y="215"/>
                  </a:cubicBezTo>
                  <a:cubicBezTo>
                    <a:pt x="2667" y="96"/>
                    <a:pt x="2596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3" name="Google Shape;13913;p27"/>
            <p:cNvSpPr/>
            <p:nvPr/>
          </p:nvSpPr>
          <p:spPr>
            <a:xfrm>
              <a:off x="3676863" y="2125383"/>
              <a:ext cx="286400" cy="101825"/>
            </a:xfrm>
            <a:custGeom>
              <a:avLst/>
              <a:gdLst/>
              <a:ahLst/>
              <a:cxnLst/>
              <a:rect l="l" t="t" r="r" b="b"/>
              <a:pathLst>
                <a:path w="11456" h="4073" extrusionOk="0">
                  <a:moveTo>
                    <a:pt x="2049" y="0"/>
                  </a:moveTo>
                  <a:cubicBezTo>
                    <a:pt x="1977" y="0"/>
                    <a:pt x="1882" y="72"/>
                    <a:pt x="1858" y="143"/>
                  </a:cubicBezTo>
                  <a:lnTo>
                    <a:pt x="72" y="3715"/>
                  </a:lnTo>
                  <a:cubicBezTo>
                    <a:pt x="1" y="3810"/>
                    <a:pt x="24" y="3929"/>
                    <a:pt x="96" y="4001"/>
                  </a:cubicBezTo>
                  <a:cubicBezTo>
                    <a:pt x="144" y="4049"/>
                    <a:pt x="215" y="4072"/>
                    <a:pt x="263" y="4072"/>
                  </a:cubicBezTo>
                  <a:lnTo>
                    <a:pt x="11170" y="4072"/>
                  </a:lnTo>
                  <a:cubicBezTo>
                    <a:pt x="11217" y="4072"/>
                    <a:pt x="11313" y="4049"/>
                    <a:pt x="11336" y="4001"/>
                  </a:cubicBezTo>
                  <a:cubicBezTo>
                    <a:pt x="11432" y="3929"/>
                    <a:pt x="11455" y="3810"/>
                    <a:pt x="11408" y="3715"/>
                  </a:cubicBezTo>
                  <a:lnTo>
                    <a:pt x="10384" y="1667"/>
                  </a:lnTo>
                  <a:cubicBezTo>
                    <a:pt x="10366" y="1594"/>
                    <a:pt x="10292" y="1563"/>
                    <a:pt x="10216" y="1563"/>
                  </a:cubicBezTo>
                  <a:cubicBezTo>
                    <a:pt x="10192" y="1563"/>
                    <a:pt x="10168" y="1566"/>
                    <a:pt x="10146" y="1572"/>
                  </a:cubicBezTo>
                  <a:cubicBezTo>
                    <a:pt x="10074" y="1620"/>
                    <a:pt x="10027" y="1739"/>
                    <a:pt x="10074" y="1810"/>
                  </a:cubicBezTo>
                  <a:lnTo>
                    <a:pt x="11027" y="3715"/>
                  </a:lnTo>
                  <a:lnTo>
                    <a:pt x="429" y="3715"/>
                  </a:lnTo>
                  <a:lnTo>
                    <a:pt x="2120" y="357"/>
                  </a:lnTo>
                  <a:lnTo>
                    <a:pt x="9312" y="357"/>
                  </a:lnTo>
                  <a:lnTo>
                    <a:pt x="9693" y="1096"/>
                  </a:lnTo>
                  <a:cubicBezTo>
                    <a:pt x="9730" y="1168"/>
                    <a:pt x="9808" y="1199"/>
                    <a:pt x="9885" y="1199"/>
                  </a:cubicBezTo>
                  <a:cubicBezTo>
                    <a:pt x="9909" y="1199"/>
                    <a:pt x="9933" y="1196"/>
                    <a:pt x="9955" y="1191"/>
                  </a:cubicBezTo>
                  <a:cubicBezTo>
                    <a:pt x="10027" y="1167"/>
                    <a:pt x="10050" y="1048"/>
                    <a:pt x="10027" y="953"/>
                  </a:cubicBezTo>
                  <a:lnTo>
                    <a:pt x="9622" y="143"/>
                  </a:lnTo>
                  <a:cubicBezTo>
                    <a:pt x="9598" y="72"/>
                    <a:pt x="9503" y="0"/>
                    <a:pt x="940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4" name="Google Shape;13914;p27"/>
          <p:cNvGrpSpPr/>
          <p:nvPr/>
        </p:nvGrpSpPr>
        <p:grpSpPr>
          <a:xfrm>
            <a:off x="1797586" y="1765574"/>
            <a:ext cx="357455" cy="356139"/>
            <a:chOff x="2698088" y="1929408"/>
            <a:chExt cx="298900" cy="297800"/>
          </a:xfrm>
        </p:grpSpPr>
        <p:sp>
          <p:nvSpPr>
            <p:cNvPr id="13915" name="Google Shape;13915;p27"/>
            <p:cNvSpPr/>
            <p:nvPr/>
          </p:nvSpPr>
          <p:spPr>
            <a:xfrm>
              <a:off x="2735013" y="1931283"/>
              <a:ext cx="170300" cy="140675"/>
            </a:xfrm>
            <a:custGeom>
              <a:avLst/>
              <a:gdLst/>
              <a:ahLst/>
              <a:cxnLst/>
              <a:rect l="l" t="t" r="r" b="b"/>
              <a:pathLst>
                <a:path w="6812" h="5627" extrusionOk="0">
                  <a:moveTo>
                    <a:pt x="6192" y="286"/>
                  </a:moveTo>
                  <a:cubicBezTo>
                    <a:pt x="6240" y="286"/>
                    <a:pt x="6335" y="334"/>
                    <a:pt x="6382" y="358"/>
                  </a:cubicBezTo>
                  <a:cubicBezTo>
                    <a:pt x="6454" y="405"/>
                    <a:pt x="6454" y="477"/>
                    <a:pt x="6454" y="572"/>
                  </a:cubicBezTo>
                  <a:lnTo>
                    <a:pt x="6216" y="1691"/>
                  </a:lnTo>
                  <a:cubicBezTo>
                    <a:pt x="6183" y="1811"/>
                    <a:pt x="6082" y="1866"/>
                    <a:pt x="5983" y="1866"/>
                  </a:cubicBezTo>
                  <a:cubicBezTo>
                    <a:pt x="5865" y="1866"/>
                    <a:pt x="5750" y="1787"/>
                    <a:pt x="5763" y="1644"/>
                  </a:cubicBezTo>
                  <a:cubicBezTo>
                    <a:pt x="5763" y="1572"/>
                    <a:pt x="5739" y="1525"/>
                    <a:pt x="5668" y="1477"/>
                  </a:cubicBezTo>
                  <a:cubicBezTo>
                    <a:pt x="5651" y="1468"/>
                    <a:pt x="5630" y="1463"/>
                    <a:pt x="5608" y="1463"/>
                  </a:cubicBezTo>
                  <a:cubicBezTo>
                    <a:pt x="5571" y="1463"/>
                    <a:pt x="5532" y="1479"/>
                    <a:pt x="5501" y="1525"/>
                  </a:cubicBezTo>
                  <a:lnTo>
                    <a:pt x="810" y="5216"/>
                  </a:lnTo>
                  <a:cubicBezTo>
                    <a:pt x="762" y="5240"/>
                    <a:pt x="691" y="5264"/>
                    <a:pt x="643" y="5264"/>
                  </a:cubicBezTo>
                  <a:cubicBezTo>
                    <a:pt x="596" y="5264"/>
                    <a:pt x="524" y="5240"/>
                    <a:pt x="500" y="5168"/>
                  </a:cubicBezTo>
                  <a:cubicBezTo>
                    <a:pt x="476" y="5121"/>
                    <a:pt x="405" y="5049"/>
                    <a:pt x="405" y="5002"/>
                  </a:cubicBezTo>
                  <a:cubicBezTo>
                    <a:pt x="405" y="4930"/>
                    <a:pt x="429" y="4883"/>
                    <a:pt x="500" y="4859"/>
                  </a:cubicBezTo>
                  <a:lnTo>
                    <a:pt x="5073" y="1215"/>
                  </a:lnTo>
                  <a:cubicBezTo>
                    <a:pt x="5144" y="1191"/>
                    <a:pt x="5168" y="1096"/>
                    <a:pt x="5144" y="1048"/>
                  </a:cubicBezTo>
                  <a:cubicBezTo>
                    <a:pt x="5144" y="977"/>
                    <a:pt x="5073" y="929"/>
                    <a:pt x="5025" y="929"/>
                  </a:cubicBezTo>
                  <a:cubicBezTo>
                    <a:pt x="4930" y="882"/>
                    <a:pt x="4882" y="834"/>
                    <a:pt x="4835" y="715"/>
                  </a:cubicBezTo>
                  <a:cubicBezTo>
                    <a:pt x="4811" y="596"/>
                    <a:pt x="4930" y="477"/>
                    <a:pt x="5049" y="453"/>
                  </a:cubicBezTo>
                  <a:lnTo>
                    <a:pt x="6192" y="286"/>
                  </a:lnTo>
                  <a:close/>
                  <a:moveTo>
                    <a:pt x="6144" y="1"/>
                  </a:moveTo>
                  <a:lnTo>
                    <a:pt x="5025" y="144"/>
                  </a:lnTo>
                  <a:cubicBezTo>
                    <a:pt x="4882" y="167"/>
                    <a:pt x="4715" y="239"/>
                    <a:pt x="4644" y="358"/>
                  </a:cubicBezTo>
                  <a:cubicBezTo>
                    <a:pt x="4549" y="477"/>
                    <a:pt x="4477" y="620"/>
                    <a:pt x="4525" y="763"/>
                  </a:cubicBezTo>
                  <a:cubicBezTo>
                    <a:pt x="4549" y="882"/>
                    <a:pt x="4596" y="1001"/>
                    <a:pt x="4692" y="1096"/>
                  </a:cubicBezTo>
                  <a:lnTo>
                    <a:pt x="286" y="4549"/>
                  </a:lnTo>
                  <a:cubicBezTo>
                    <a:pt x="48" y="4764"/>
                    <a:pt x="0" y="5121"/>
                    <a:pt x="191" y="5359"/>
                  </a:cubicBezTo>
                  <a:cubicBezTo>
                    <a:pt x="286" y="5502"/>
                    <a:pt x="405" y="5597"/>
                    <a:pt x="596" y="5621"/>
                  </a:cubicBezTo>
                  <a:cubicBezTo>
                    <a:pt x="620" y="5625"/>
                    <a:pt x="645" y="5627"/>
                    <a:pt x="669" y="5627"/>
                  </a:cubicBezTo>
                  <a:cubicBezTo>
                    <a:pt x="787" y="5627"/>
                    <a:pt x="902" y="5581"/>
                    <a:pt x="1000" y="5502"/>
                  </a:cubicBezTo>
                  <a:lnTo>
                    <a:pt x="5477" y="1977"/>
                  </a:lnTo>
                  <a:cubicBezTo>
                    <a:pt x="5549" y="2144"/>
                    <a:pt x="5668" y="2239"/>
                    <a:pt x="5859" y="2263"/>
                  </a:cubicBezTo>
                  <a:cubicBezTo>
                    <a:pt x="5891" y="2268"/>
                    <a:pt x="5923" y="2271"/>
                    <a:pt x="5956" y="2271"/>
                  </a:cubicBezTo>
                  <a:cubicBezTo>
                    <a:pt x="6216" y="2271"/>
                    <a:pt x="6486" y="2106"/>
                    <a:pt x="6549" y="1811"/>
                  </a:cubicBezTo>
                  <a:lnTo>
                    <a:pt x="6787" y="667"/>
                  </a:lnTo>
                  <a:cubicBezTo>
                    <a:pt x="6811" y="501"/>
                    <a:pt x="6787" y="286"/>
                    <a:pt x="6621" y="167"/>
                  </a:cubicBezTo>
                  <a:cubicBezTo>
                    <a:pt x="6502" y="48"/>
                    <a:pt x="6359" y="1"/>
                    <a:pt x="6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6" name="Google Shape;13916;p27"/>
            <p:cNvSpPr/>
            <p:nvPr/>
          </p:nvSpPr>
          <p:spPr>
            <a:xfrm>
              <a:off x="2698088" y="1929408"/>
              <a:ext cx="298900" cy="297800"/>
            </a:xfrm>
            <a:custGeom>
              <a:avLst/>
              <a:gdLst/>
              <a:ahLst/>
              <a:cxnLst/>
              <a:rect l="l" t="t" r="r" b="b"/>
              <a:pathLst>
                <a:path w="11956" h="11912" extrusionOk="0">
                  <a:moveTo>
                    <a:pt x="7336" y="5124"/>
                  </a:moveTo>
                  <a:lnTo>
                    <a:pt x="7336" y="10768"/>
                  </a:lnTo>
                  <a:lnTo>
                    <a:pt x="5359" y="10768"/>
                  </a:lnTo>
                  <a:lnTo>
                    <a:pt x="5359" y="5124"/>
                  </a:lnTo>
                  <a:close/>
                  <a:moveTo>
                    <a:pt x="11598" y="11126"/>
                  </a:moveTo>
                  <a:lnTo>
                    <a:pt x="11598" y="11602"/>
                  </a:lnTo>
                  <a:lnTo>
                    <a:pt x="406" y="11602"/>
                  </a:lnTo>
                  <a:lnTo>
                    <a:pt x="406" y="11126"/>
                  </a:lnTo>
                  <a:close/>
                  <a:moveTo>
                    <a:pt x="893" y="1"/>
                  </a:moveTo>
                  <a:cubicBezTo>
                    <a:pt x="792" y="1"/>
                    <a:pt x="715" y="88"/>
                    <a:pt x="715" y="195"/>
                  </a:cubicBezTo>
                  <a:lnTo>
                    <a:pt x="715" y="1004"/>
                  </a:lnTo>
                  <a:lnTo>
                    <a:pt x="525" y="1004"/>
                  </a:lnTo>
                  <a:cubicBezTo>
                    <a:pt x="429" y="1004"/>
                    <a:pt x="334" y="1052"/>
                    <a:pt x="334" y="1147"/>
                  </a:cubicBezTo>
                  <a:cubicBezTo>
                    <a:pt x="334" y="1266"/>
                    <a:pt x="406" y="1338"/>
                    <a:pt x="525" y="1338"/>
                  </a:cubicBezTo>
                  <a:lnTo>
                    <a:pt x="715" y="1338"/>
                  </a:lnTo>
                  <a:lnTo>
                    <a:pt x="715" y="2243"/>
                  </a:lnTo>
                  <a:lnTo>
                    <a:pt x="525" y="2243"/>
                  </a:lnTo>
                  <a:cubicBezTo>
                    <a:pt x="429" y="2243"/>
                    <a:pt x="358" y="2290"/>
                    <a:pt x="334" y="2386"/>
                  </a:cubicBezTo>
                  <a:cubicBezTo>
                    <a:pt x="310" y="2505"/>
                    <a:pt x="406" y="2600"/>
                    <a:pt x="525" y="2600"/>
                  </a:cubicBezTo>
                  <a:lnTo>
                    <a:pt x="715" y="2600"/>
                  </a:lnTo>
                  <a:lnTo>
                    <a:pt x="715" y="3481"/>
                  </a:lnTo>
                  <a:lnTo>
                    <a:pt x="525" y="3481"/>
                  </a:lnTo>
                  <a:cubicBezTo>
                    <a:pt x="429" y="3481"/>
                    <a:pt x="358" y="3553"/>
                    <a:pt x="334" y="3648"/>
                  </a:cubicBezTo>
                  <a:cubicBezTo>
                    <a:pt x="310" y="3767"/>
                    <a:pt x="406" y="3838"/>
                    <a:pt x="525" y="3838"/>
                  </a:cubicBezTo>
                  <a:lnTo>
                    <a:pt x="715" y="3838"/>
                  </a:lnTo>
                  <a:lnTo>
                    <a:pt x="715" y="4743"/>
                  </a:lnTo>
                  <a:lnTo>
                    <a:pt x="525" y="4743"/>
                  </a:lnTo>
                  <a:cubicBezTo>
                    <a:pt x="429" y="4743"/>
                    <a:pt x="334" y="4791"/>
                    <a:pt x="334" y="4886"/>
                  </a:cubicBezTo>
                  <a:cubicBezTo>
                    <a:pt x="334" y="5005"/>
                    <a:pt x="406" y="5100"/>
                    <a:pt x="525" y="5100"/>
                  </a:cubicBezTo>
                  <a:lnTo>
                    <a:pt x="715" y="5100"/>
                  </a:lnTo>
                  <a:lnTo>
                    <a:pt x="715" y="5982"/>
                  </a:lnTo>
                  <a:lnTo>
                    <a:pt x="525" y="5982"/>
                  </a:lnTo>
                  <a:cubicBezTo>
                    <a:pt x="429" y="5982"/>
                    <a:pt x="334" y="6053"/>
                    <a:pt x="334" y="6148"/>
                  </a:cubicBezTo>
                  <a:cubicBezTo>
                    <a:pt x="334" y="6267"/>
                    <a:pt x="406" y="6339"/>
                    <a:pt x="525" y="6339"/>
                  </a:cubicBezTo>
                  <a:lnTo>
                    <a:pt x="715" y="6339"/>
                  </a:lnTo>
                  <a:lnTo>
                    <a:pt x="715" y="7244"/>
                  </a:lnTo>
                  <a:lnTo>
                    <a:pt x="525" y="7244"/>
                  </a:lnTo>
                  <a:cubicBezTo>
                    <a:pt x="429" y="7244"/>
                    <a:pt x="358" y="7291"/>
                    <a:pt x="334" y="7387"/>
                  </a:cubicBezTo>
                  <a:cubicBezTo>
                    <a:pt x="310" y="7506"/>
                    <a:pt x="406" y="7601"/>
                    <a:pt x="525" y="7601"/>
                  </a:cubicBezTo>
                  <a:lnTo>
                    <a:pt x="715" y="7601"/>
                  </a:lnTo>
                  <a:lnTo>
                    <a:pt x="715" y="8482"/>
                  </a:lnTo>
                  <a:lnTo>
                    <a:pt x="525" y="8482"/>
                  </a:lnTo>
                  <a:cubicBezTo>
                    <a:pt x="429" y="8482"/>
                    <a:pt x="358" y="8554"/>
                    <a:pt x="334" y="8649"/>
                  </a:cubicBezTo>
                  <a:cubicBezTo>
                    <a:pt x="310" y="8768"/>
                    <a:pt x="406" y="8839"/>
                    <a:pt x="525" y="8839"/>
                  </a:cubicBezTo>
                  <a:lnTo>
                    <a:pt x="715" y="8839"/>
                  </a:lnTo>
                  <a:lnTo>
                    <a:pt x="715" y="9744"/>
                  </a:lnTo>
                  <a:lnTo>
                    <a:pt x="525" y="9744"/>
                  </a:lnTo>
                  <a:cubicBezTo>
                    <a:pt x="429" y="9744"/>
                    <a:pt x="334" y="9792"/>
                    <a:pt x="334" y="9887"/>
                  </a:cubicBezTo>
                  <a:cubicBezTo>
                    <a:pt x="334" y="10006"/>
                    <a:pt x="406" y="10101"/>
                    <a:pt x="525" y="10101"/>
                  </a:cubicBezTo>
                  <a:lnTo>
                    <a:pt x="715" y="10101"/>
                  </a:lnTo>
                  <a:lnTo>
                    <a:pt x="715" y="10721"/>
                  </a:lnTo>
                  <a:lnTo>
                    <a:pt x="310" y="10721"/>
                  </a:lnTo>
                  <a:cubicBezTo>
                    <a:pt x="167" y="10721"/>
                    <a:pt x="1" y="10840"/>
                    <a:pt x="1" y="11030"/>
                  </a:cubicBezTo>
                  <a:lnTo>
                    <a:pt x="1" y="11626"/>
                  </a:lnTo>
                  <a:cubicBezTo>
                    <a:pt x="1" y="11768"/>
                    <a:pt x="120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8" y="11792"/>
                    <a:pt x="11908" y="11626"/>
                  </a:cubicBezTo>
                  <a:lnTo>
                    <a:pt x="11908" y="11030"/>
                  </a:lnTo>
                  <a:cubicBezTo>
                    <a:pt x="11956" y="10911"/>
                    <a:pt x="11789" y="10768"/>
                    <a:pt x="11646" y="10768"/>
                  </a:cubicBezTo>
                  <a:lnTo>
                    <a:pt x="11146" y="10768"/>
                  </a:lnTo>
                  <a:lnTo>
                    <a:pt x="11146" y="3195"/>
                  </a:lnTo>
                  <a:cubicBezTo>
                    <a:pt x="11146" y="3100"/>
                    <a:pt x="11074" y="3029"/>
                    <a:pt x="11003" y="3029"/>
                  </a:cubicBezTo>
                  <a:cubicBezTo>
                    <a:pt x="10884" y="3029"/>
                    <a:pt x="10789" y="3076"/>
                    <a:pt x="10789" y="3195"/>
                  </a:cubicBezTo>
                  <a:lnTo>
                    <a:pt x="10789" y="10792"/>
                  </a:lnTo>
                  <a:lnTo>
                    <a:pt x="8812" y="10792"/>
                  </a:lnTo>
                  <a:lnTo>
                    <a:pt x="8812" y="1385"/>
                  </a:lnTo>
                  <a:lnTo>
                    <a:pt x="10789" y="1385"/>
                  </a:lnTo>
                  <a:lnTo>
                    <a:pt x="10789" y="2386"/>
                  </a:lnTo>
                  <a:cubicBezTo>
                    <a:pt x="10789" y="2481"/>
                    <a:pt x="10836" y="2576"/>
                    <a:pt x="10932" y="2576"/>
                  </a:cubicBezTo>
                  <a:cubicBezTo>
                    <a:pt x="11051" y="2576"/>
                    <a:pt x="11146" y="2505"/>
                    <a:pt x="11146" y="2386"/>
                  </a:cubicBezTo>
                  <a:lnTo>
                    <a:pt x="11146" y="1266"/>
                  </a:lnTo>
                  <a:cubicBezTo>
                    <a:pt x="11146" y="1123"/>
                    <a:pt x="11027" y="1028"/>
                    <a:pt x="10908" y="1028"/>
                  </a:cubicBezTo>
                  <a:lnTo>
                    <a:pt x="8741" y="1028"/>
                  </a:lnTo>
                  <a:cubicBezTo>
                    <a:pt x="8574" y="1028"/>
                    <a:pt x="8502" y="1147"/>
                    <a:pt x="8502" y="1266"/>
                  </a:cubicBezTo>
                  <a:lnTo>
                    <a:pt x="8502" y="10768"/>
                  </a:lnTo>
                  <a:lnTo>
                    <a:pt x="7693" y="10768"/>
                  </a:lnTo>
                  <a:lnTo>
                    <a:pt x="7693" y="5005"/>
                  </a:lnTo>
                  <a:cubicBezTo>
                    <a:pt x="7693" y="4862"/>
                    <a:pt x="7574" y="4767"/>
                    <a:pt x="7455" y="4767"/>
                  </a:cubicBezTo>
                  <a:lnTo>
                    <a:pt x="5264" y="4767"/>
                  </a:lnTo>
                  <a:cubicBezTo>
                    <a:pt x="5121" y="4767"/>
                    <a:pt x="5026" y="4886"/>
                    <a:pt x="5026" y="5005"/>
                  </a:cubicBezTo>
                  <a:lnTo>
                    <a:pt x="5026" y="10768"/>
                  </a:lnTo>
                  <a:lnTo>
                    <a:pt x="4240" y="10768"/>
                  </a:lnTo>
                  <a:lnTo>
                    <a:pt x="4240" y="7506"/>
                  </a:lnTo>
                  <a:cubicBezTo>
                    <a:pt x="4240" y="7363"/>
                    <a:pt x="4121" y="7268"/>
                    <a:pt x="4001" y="7268"/>
                  </a:cubicBezTo>
                  <a:lnTo>
                    <a:pt x="1763" y="7268"/>
                  </a:lnTo>
                  <a:cubicBezTo>
                    <a:pt x="1668" y="7268"/>
                    <a:pt x="1572" y="7363"/>
                    <a:pt x="1572" y="7458"/>
                  </a:cubicBezTo>
                  <a:lnTo>
                    <a:pt x="1572" y="8744"/>
                  </a:lnTo>
                  <a:cubicBezTo>
                    <a:pt x="1572" y="8768"/>
                    <a:pt x="1620" y="8816"/>
                    <a:pt x="1644" y="8863"/>
                  </a:cubicBezTo>
                  <a:cubicBezTo>
                    <a:pt x="1681" y="8882"/>
                    <a:pt x="1719" y="8891"/>
                    <a:pt x="1753" y="8891"/>
                  </a:cubicBezTo>
                  <a:cubicBezTo>
                    <a:pt x="1852" y="8891"/>
                    <a:pt x="1930" y="8820"/>
                    <a:pt x="1930" y="8696"/>
                  </a:cubicBezTo>
                  <a:lnTo>
                    <a:pt x="1930" y="7601"/>
                  </a:lnTo>
                  <a:lnTo>
                    <a:pt x="3906" y="7601"/>
                  </a:lnTo>
                  <a:lnTo>
                    <a:pt x="3906" y="10721"/>
                  </a:lnTo>
                  <a:lnTo>
                    <a:pt x="1882" y="10721"/>
                  </a:lnTo>
                  <a:lnTo>
                    <a:pt x="1882" y="9506"/>
                  </a:lnTo>
                  <a:cubicBezTo>
                    <a:pt x="1882" y="9411"/>
                    <a:pt x="1834" y="9339"/>
                    <a:pt x="1739" y="9339"/>
                  </a:cubicBezTo>
                  <a:cubicBezTo>
                    <a:pt x="1620" y="9339"/>
                    <a:pt x="1525" y="9387"/>
                    <a:pt x="1525" y="9506"/>
                  </a:cubicBezTo>
                  <a:lnTo>
                    <a:pt x="1525" y="10721"/>
                  </a:lnTo>
                  <a:lnTo>
                    <a:pt x="1072" y="10721"/>
                  </a:lnTo>
                  <a:lnTo>
                    <a:pt x="1072" y="195"/>
                  </a:lnTo>
                  <a:cubicBezTo>
                    <a:pt x="1072" y="99"/>
                    <a:pt x="1025" y="52"/>
                    <a:pt x="929" y="4"/>
                  </a:cubicBezTo>
                  <a:cubicBezTo>
                    <a:pt x="917" y="2"/>
                    <a:pt x="905" y="1"/>
                    <a:pt x="89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17" name="Google Shape;13917;p27"/>
          <p:cNvGrpSpPr/>
          <p:nvPr/>
        </p:nvGrpSpPr>
        <p:grpSpPr>
          <a:xfrm>
            <a:off x="4822994" y="1767099"/>
            <a:ext cx="288391" cy="354734"/>
            <a:chOff x="4718163" y="1930683"/>
            <a:chExt cx="241150" cy="296625"/>
          </a:xfrm>
        </p:grpSpPr>
        <p:sp>
          <p:nvSpPr>
            <p:cNvPr id="13918" name="Google Shape;13918;p27"/>
            <p:cNvSpPr/>
            <p:nvPr/>
          </p:nvSpPr>
          <p:spPr>
            <a:xfrm>
              <a:off x="4852713" y="2030708"/>
              <a:ext cx="106000" cy="196500"/>
            </a:xfrm>
            <a:custGeom>
              <a:avLst/>
              <a:gdLst/>
              <a:ahLst/>
              <a:cxnLst/>
              <a:rect l="l" t="t" r="r" b="b"/>
              <a:pathLst>
                <a:path w="4240" h="7860" extrusionOk="0">
                  <a:moveTo>
                    <a:pt x="238" y="1"/>
                  </a:moveTo>
                  <a:cubicBezTo>
                    <a:pt x="96" y="1"/>
                    <a:pt x="0" y="120"/>
                    <a:pt x="0" y="239"/>
                  </a:cubicBezTo>
                  <a:lnTo>
                    <a:pt x="0" y="7621"/>
                  </a:lnTo>
                  <a:cubicBezTo>
                    <a:pt x="0" y="7788"/>
                    <a:pt x="119" y="7859"/>
                    <a:pt x="238" y="7859"/>
                  </a:cubicBezTo>
                  <a:lnTo>
                    <a:pt x="4049" y="7859"/>
                  </a:lnTo>
                  <a:cubicBezTo>
                    <a:pt x="4144" y="7859"/>
                    <a:pt x="4239" y="7788"/>
                    <a:pt x="4239" y="7693"/>
                  </a:cubicBezTo>
                  <a:lnTo>
                    <a:pt x="4239" y="6026"/>
                  </a:lnTo>
                  <a:cubicBezTo>
                    <a:pt x="4239" y="6002"/>
                    <a:pt x="4192" y="5930"/>
                    <a:pt x="4168" y="5907"/>
                  </a:cubicBezTo>
                  <a:cubicBezTo>
                    <a:pt x="4128" y="5880"/>
                    <a:pt x="4086" y="5868"/>
                    <a:pt x="4047" y="5868"/>
                  </a:cubicBezTo>
                  <a:cubicBezTo>
                    <a:pt x="3945" y="5868"/>
                    <a:pt x="3858" y="5947"/>
                    <a:pt x="3858" y="6049"/>
                  </a:cubicBezTo>
                  <a:lnTo>
                    <a:pt x="3858" y="7502"/>
                  </a:lnTo>
                  <a:lnTo>
                    <a:pt x="358" y="7502"/>
                  </a:lnTo>
                  <a:lnTo>
                    <a:pt x="358" y="334"/>
                  </a:lnTo>
                  <a:lnTo>
                    <a:pt x="3858" y="334"/>
                  </a:lnTo>
                  <a:lnTo>
                    <a:pt x="3858" y="5240"/>
                  </a:lnTo>
                  <a:cubicBezTo>
                    <a:pt x="3858" y="5335"/>
                    <a:pt x="3930" y="5407"/>
                    <a:pt x="4025" y="5430"/>
                  </a:cubicBezTo>
                  <a:cubicBezTo>
                    <a:pt x="4037" y="5433"/>
                    <a:pt x="4050" y="5434"/>
                    <a:pt x="4061" y="5434"/>
                  </a:cubicBezTo>
                  <a:cubicBezTo>
                    <a:pt x="4163" y="5434"/>
                    <a:pt x="4239" y="5346"/>
                    <a:pt x="4239" y="5240"/>
                  </a:cubicBezTo>
                  <a:lnTo>
                    <a:pt x="4239" y="239"/>
                  </a:lnTo>
                  <a:cubicBezTo>
                    <a:pt x="4239" y="96"/>
                    <a:pt x="4120" y="1"/>
                    <a:pt x="40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19" name="Google Shape;13919;p27"/>
            <p:cNvSpPr/>
            <p:nvPr/>
          </p:nvSpPr>
          <p:spPr>
            <a:xfrm>
              <a:off x="4846763" y="1968708"/>
              <a:ext cx="31575" cy="45350"/>
            </a:xfrm>
            <a:custGeom>
              <a:avLst/>
              <a:gdLst/>
              <a:ahLst/>
              <a:cxnLst/>
              <a:rect l="l" t="t" r="r" b="b"/>
              <a:pathLst>
                <a:path w="1263" h="1814" extrusionOk="0">
                  <a:moveTo>
                    <a:pt x="619" y="980"/>
                  </a:moveTo>
                  <a:cubicBezTo>
                    <a:pt x="786" y="980"/>
                    <a:pt x="857" y="1099"/>
                    <a:pt x="857" y="1218"/>
                  </a:cubicBezTo>
                  <a:cubicBezTo>
                    <a:pt x="857" y="1338"/>
                    <a:pt x="738" y="1457"/>
                    <a:pt x="619" y="1457"/>
                  </a:cubicBezTo>
                  <a:cubicBezTo>
                    <a:pt x="609" y="1459"/>
                    <a:pt x="599" y="1460"/>
                    <a:pt x="589" y="1460"/>
                  </a:cubicBezTo>
                  <a:cubicBezTo>
                    <a:pt x="481" y="1460"/>
                    <a:pt x="381" y="1349"/>
                    <a:pt x="381" y="1218"/>
                  </a:cubicBezTo>
                  <a:cubicBezTo>
                    <a:pt x="381" y="1052"/>
                    <a:pt x="500" y="980"/>
                    <a:pt x="619" y="980"/>
                  </a:cubicBezTo>
                  <a:close/>
                  <a:moveTo>
                    <a:pt x="738" y="1"/>
                  </a:moveTo>
                  <a:cubicBezTo>
                    <a:pt x="696" y="1"/>
                    <a:pt x="652" y="18"/>
                    <a:pt x="619" y="52"/>
                  </a:cubicBezTo>
                  <a:cubicBezTo>
                    <a:pt x="596" y="75"/>
                    <a:pt x="119" y="433"/>
                    <a:pt x="24" y="1123"/>
                  </a:cubicBezTo>
                  <a:cubicBezTo>
                    <a:pt x="0" y="1480"/>
                    <a:pt x="238" y="1814"/>
                    <a:pt x="619" y="1814"/>
                  </a:cubicBezTo>
                  <a:cubicBezTo>
                    <a:pt x="977" y="1814"/>
                    <a:pt x="1262" y="1528"/>
                    <a:pt x="1262" y="1218"/>
                  </a:cubicBezTo>
                  <a:cubicBezTo>
                    <a:pt x="1262" y="885"/>
                    <a:pt x="977" y="623"/>
                    <a:pt x="667" y="623"/>
                  </a:cubicBezTo>
                  <a:lnTo>
                    <a:pt x="596" y="623"/>
                  </a:lnTo>
                  <a:cubicBezTo>
                    <a:pt x="715" y="433"/>
                    <a:pt x="834" y="314"/>
                    <a:pt x="834" y="314"/>
                  </a:cubicBezTo>
                  <a:cubicBezTo>
                    <a:pt x="929" y="266"/>
                    <a:pt x="929" y="147"/>
                    <a:pt x="857" y="75"/>
                  </a:cubicBezTo>
                  <a:cubicBezTo>
                    <a:pt x="832" y="24"/>
                    <a:pt x="786" y="1"/>
                    <a:pt x="7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0" name="Google Shape;13920;p27"/>
            <p:cNvSpPr/>
            <p:nvPr/>
          </p:nvSpPr>
          <p:spPr>
            <a:xfrm>
              <a:off x="4884263" y="1969958"/>
              <a:ext cx="28600" cy="47075"/>
            </a:xfrm>
            <a:custGeom>
              <a:avLst/>
              <a:gdLst/>
              <a:ahLst/>
              <a:cxnLst/>
              <a:rect l="l" t="t" r="r" b="b"/>
              <a:pathLst>
                <a:path w="1144" h="1883" extrusionOk="0">
                  <a:moveTo>
                    <a:pt x="524" y="324"/>
                  </a:moveTo>
                  <a:cubicBezTo>
                    <a:pt x="547" y="324"/>
                    <a:pt x="571" y="328"/>
                    <a:pt x="596" y="335"/>
                  </a:cubicBezTo>
                  <a:cubicBezTo>
                    <a:pt x="691" y="335"/>
                    <a:pt x="786" y="454"/>
                    <a:pt x="786" y="573"/>
                  </a:cubicBezTo>
                  <a:lnTo>
                    <a:pt x="786" y="1216"/>
                  </a:lnTo>
                  <a:cubicBezTo>
                    <a:pt x="786" y="1335"/>
                    <a:pt x="715" y="1454"/>
                    <a:pt x="596" y="1454"/>
                  </a:cubicBezTo>
                  <a:cubicBezTo>
                    <a:pt x="429" y="1454"/>
                    <a:pt x="310" y="1359"/>
                    <a:pt x="310" y="1216"/>
                  </a:cubicBezTo>
                  <a:lnTo>
                    <a:pt x="310" y="573"/>
                  </a:lnTo>
                  <a:cubicBezTo>
                    <a:pt x="310" y="432"/>
                    <a:pt x="396" y="324"/>
                    <a:pt x="524" y="324"/>
                  </a:cubicBezTo>
                  <a:close/>
                  <a:moveTo>
                    <a:pt x="566" y="0"/>
                  </a:moveTo>
                  <a:cubicBezTo>
                    <a:pt x="552" y="0"/>
                    <a:pt x="538" y="1"/>
                    <a:pt x="524" y="2"/>
                  </a:cubicBezTo>
                  <a:cubicBezTo>
                    <a:pt x="215" y="25"/>
                    <a:pt x="0" y="264"/>
                    <a:pt x="0" y="597"/>
                  </a:cubicBezTo>
                  <a:lnTo>
                    <a:pt x="0" y="1288"/>
                  </a:lnTo>
                  <a:cubicBezTo>
                    <a:pt x="0" y="1573"/>
                    <a:pt x="215" y="1835"/>
                    <a:pt x="524" y="1883"/>
                  </a:cubicBezTo>
                  <a:cubicBezTo>
                    <a:pt x="882" y="1883"/>
                    <a:pt x="1144" y="1573"/>
                    <a:pt x="1144" y="1216"/>
                  </a:cubicBezTo>
                  <a:lnTo>
                    <a:pt x="1144" y="597"/>
                  </a:lnTo>
                  <a:cubicBezTo>
                    <a:pt x="1144" y="255"/>
                    <a:pt x="881" y="0"/>
                    <a:pt x="5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1" name="Google Shape;13921;p27"/>
            <p:cNvSpPr/>
            <p:nvPr/>
          </p:nvSpPr>
          <p:spPr>
            <a:xfrm>
              <a:off x="4928913" y="1968908"/>
              <a:ext cx="24425" cy="46350"/>
            </a:xfrm>
            <a:custGeom>
              <a:avLst/>
              <a:gdLst/>
              <a:ahLst/>
              <a:cxnLst/>
              <a:rect l="l" t="t" r="r" b="b"/>
              <a:pathLst>
                <a:path w="977" h="1854" extrusionOk="0">
                  <a:moveTo>
                    <a:pt x="779" y="1"/>
                  </a:moveTo>
                  <a:cubicBezTo>
                    <a:pt x="713" y="1"/>
                    <a:pt x="654" y="40"/>
                    <a:pt x="620" y="91"/>
                  </a:cubicBezTo>
                  <a:lnTo>
                    <a:pt x="1" y="1592"/>
                  </a:lnTo>
                  <a:cubicBezTo>
                    <a:pt x="1" y="1711"/>
                    <a:pt x="48" y="1830"/>
                    <a:pt x="96" y="1853"/>
                  </a:cubicBezTo>
                  <a:lnTo>
                    <a:pt x="167" y="1853"/>
                  </a:lnTo>
                  <a:cubicBezTo>
                    <a:pt x="239" y="1853"/>
                    <a:pt x="286" y="1830"/>
                    <a:pt x="310" y="1734"/>
                  </a:cubicBezTo>
                  <a:lnTo>
                    <a:pt x="953" y="258"/>
                  </a:lnTo>
                  <a:cubicBezTo>
                    <a:pt x="977" y="163"/>
                    <a:pt x="953" y="67"/>
                    <a:pt x="858" y="20"/>
                  </a:cubicBezTo>
                  <a:cubicBezTo>
                    <a:pt x="831" y="6"/>
                    <a:pt x="805" y="1"/>
                    <a:pt x="7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2" name="Google Shape;13922;p27"/>
            <p:cNvSpPr/>
            <p:nvPr/>
          </p:nvSpPr>
          <p:spPr>
            <a:xfrm>
              <a:off x="4923563" y="19729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5" y="1"/>
                    <a:pt x="0" y="96"/>
                    <a:pt x="0" y="215"/>
                  </a:cubicBezTo>
                  <a:cubicBezTo>
                    <a:pt x="0" y="310"/>
                    <a:pt x="95" y="405"/>
                    <a:pt x="215" y="405"/>
                  </a:cubicBezTo>
                  <a:cubicBezTo>
                    <a:pt x="310" y="405"/>
                    <a:pt x="405" y="310"/>
                    <a:pt x="405" y="215"/>
                  </a:cubicBezTo>
                  <a:cubicBezTo>
                    <a:pt x="405" y="96"/>
                    <a:pt x="310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3" name="Google Shape;13923;p27"/>
            <p:cNvSpPr/>
            <p:nvPr/>
          </p:nvSpPr>
          <p:spPr>
            <a:xfrm>
              <a:off x="4948563" y="2001533"/>
              <a:ext cx="10750" cy="1075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15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34"/>
                    <a:pt x="96" y="429"/>
                    <a:pt x="215" y="429"/>
                  </a:cubicBezTo>
                  <a:cubicBezTo>
                    <a:pt x="334" y="429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4" name="Google Shape;13924;p27"/>
            <p:cNvSpPr/>
            <p:nvPr/>
          </p:nvSpPr>
          <p:spPr>
            <a:xfrm>
              <a:off x="4739588" y="1930683"/>
              <a:ext cx="57775" cy="57775"/>
            </a:xfrm>
            <a:custGeom>
              <a:avLst/>
              <a:gdLst/>
              <a:ahLst/>
              <a:cxnLst/>
              <a:rect l="l" t="t" r="r" b="b"/>
              <a:pathLst>
                <a:path w="2311" h="2311" extrusionOk="0">
                  <a:moveTo>
                    <a:pt x="1167" y="358"/>
                  </a:moveTo>
                  <a:cubicBezTo>
                    <a:pt x="1620" y="358"/>
                    <a:pt x="1977" y="715"/>
                    <a:pt x="1977" y="1144"/>
                  </a:cubicBezTo>
                  <a:cubicBezTo>
                    <a:pt x="1977" y="1596"/>
                    <a:pt x="1620" y="1954"/>
                    <a:pt x="1167" y="1954"/>
                  </a:cubicBezTo>
                  <a:cubicBezTo>
                    <a:pt x="715" y="1954"/>
                    <a:pt x="358" y="1596"/>
                    <a:pt x="358" y="1144"/>
                  </a:cubicBezTo>
                  <a:cubicBezTo>
                    <a:pt x="358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24" y="1"/>
                    <a:pt x="1" y="501"/>
                    <a:pt x="1" y="1144"/>
                  </a:cubicBezTo>
                  <a:cubicBezTo>
                    <a:pt x="24" y="1811"/>
                    <a:pt x="548" y="2311"/>
                    <a:pt x="1167" y="2311"/>
                  </a:cubicBezTo>
                  <a:cubicBezTo>
                    <a:pt x="1787" y="2311"/>
                    <a:pt x="2311" y="1811"/>
                    <a:pt x="2311" y="1144"/>
                  </a:cubicBezTo>
                  <a:cubicBezTo>
                    <a:pt x="2311" y="501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5" name="Google Shape;13925;p27"/>
            <p:cNvSpPr/>
            <p:nvPr/>
          </p:nvSpPr>
          <p:spPr>
            <a:xfrm>
              <a:off x="4718163" y="1997383"/>
              <a:ext cx="106575" cy="229925"/>
            </a:xfrm>
            <a:custGeom>
              <a:avLst/>
              <a:gdLst/>
              <a:ahLst/>
              <a:cxnLst/>
              <a:rect l="l" t="t" r="r" b="b"/>
              <a:pathLst>
                <a:path w="4263" h="9197" extrusionOk="0">
                  <a:moveTo>
                    <a:pt x="3025" y="5954"/>
                  </a:moveTo>
                  <a:lnTo>
                    <a:pt x="3025" y="8430"/>
                  </a:lnTo>
                  <a:cubicBezTo>
                    <a:pt x="3025" y="8645"/>
                    <a:pt x="2882" y="8811"/>
                    <a:pt x="2715" y="8835"/>
                  </a:cubicBezTo>
                  <a:cubicBezTo>
                    <a:pt x="2677" y="8845"/>
                    <a:pt x="2640" y="8849"/>
                    <a:pt x="2605" y="8849"/>
                  </a:cubicBezTo>
                  <a:cubicBezTo>
                    <a:pt x="2370" y="8849"/>
                    <a:pt x="2191" y="8658"/>
                    <a:pt x="2191" y="8430"/>
                  </a:cubicBezTo>
                  <a:lnTo>
                    <a:pt x="2191" y="5954"/>
                  </a:lnTo>
                  <a:close/>
                  <a:moveTo>
                    <a:pt x="1882" y="5977"/>
                  </a:moveTo>
                  <a:lnTo>
                    <a:pt x="1882" y="8454"/>
                  </a:lnTo>
                  <a:cubicBezTo>
                    <a:pt x="1882" y="8680"/>
                    <a:pt x="1689" y="8885"/>
                    <a:pt x="1425" y="8885"/>
                  </a:cubicBezTo>
                  <a:cubicBezTo>
                    <a:pt x="1411" y="8885"/>
                    <a:pt x="1396" y="8884"/>
                    <a:pt x="1381" y="8883"/>
                  </a:cubicBezTo>
                  <a:cubicBezTo>
                    <a:pt x="1191" y="8835"/>
                    <a:pt x="1048" y="8668"/>
                    <a:pt x="1048" y="8454"/>
                  </a:cubicBezTo>
                  <a:lnTo>
                    <a:pt x="1048" y="5977"/>
                  </a:lnTo>
                  <a:close/>
                  <a:moveTo>
                    <a:pt x="2001" y="0"/>
                  </a:moveTo>
                  <a:cubicBezTo>
                    <a:pt x="1596" y="0"/>
                    <a:pt x="1215" y="119"/>
                    <a:pt x="858" y="310"/>
                  </a:cubicBezTo>
                  <a:cubicBezTo>
                    <a:pt x="762" y="357"/>
                    <a:pt x="738" y="453"/>
                    <a:pt x="810" y="548"/>
                  </a:cubicBezTo>
                  <a:cubicBezTo>
                    <a:pt x="844" y="599"/>
                    <a:pt x="916" y="638"/>
                    <a:pt x="989" y="638"/>
                  </a:cubicBezTo>
                  <a:cubicBezTo>
                    <a:pt x="1017" y="638"/>
                    <a:pt x="1045" y="633"/>
                    <a:pt x="1072" y="619"/>
                  </a:cubicBezTo>
                  <a:cubicBezTo>
                    <a:pt x="1358" y="453"/>
                    <a:pt x="1667" y="357"/>
                    <a:pt x="2024" y="357"/>
                  </a:cubicBezTo>
                  <a:lnTo>
                    <a:pt x="2048" y="357"/>
                  </a:lnTo>
                  <a:cubicBezTo>
                    <a:pt x="3025" y="357"/>
                    <a:pt x="3834" y="1167"/>
                    <a:pt x="3834" y="2143"/>
                  </a:cubicBezTo>
                  <a:lnTo>
                    <a:pt x="3834" y="3763"/>
                  </a:lnTo>
                  <a:lnTo>
                    <a:pt x="3834" y="3787"/>
                  </a:lnTo>
                  <a:cubicBezTo>
                    <a:pt x="3834" y="3906"/>
                    <a:pt x="3715" y="3953"/>
                    <a:pt x="3620" y="3953"/>
                  </a:cubicBezTo>
                  <a:cubicBezTo>
                    <a:pt x="3477" y="3953"/>
                    <a:pt x="3430" y="3834"/>
                    <a:pt x="3430" y="3715"/>
                  </a:cubicBezTo>
                  <a:lnTo>
                    <a:pt x="3430" y="2048"/>
                  </a:lnTo>
                  <a:cubicBezTo>
                    <a:pt x="3430" y="1977"/>
                    <a:pt x="3358" y="1905"/>
                    <a:pt x="3310" y="1881"/>
                  </a:cubicBezTo>
                  <a:cubicBezTo>
                    <a:pt x="3295" y="1878"/>
                    <a:pt x="3280" y="1877"/>
                    <a:pt x="3266" y="1877"/>
                  </a:cubicBezTo>
                  <a:cubicBezTo>
                    <a:pt x="3168" y="1877"/>
                    <a:pt x="3096" y="1944"/>
                    <a:pt x="3096" y="2048"/>
                  </a:cubicBezTo>
                  <a:lnTo>
                    <a:pt x="3096" y="3763"/>
                  </a:lnTo>
                  <a:cubicBezTo>
                    <a:pt x="3096" y="4001"/>
                    <a:pt x="3263" y="4239"/>
                    <a:pt x="3477" y="4287"/>
                  </a:cubicBezTo>
                  <a:lnTo>
                    <a:pt x="3668" y="5596"/>
                  </a:lnTo>
                  <a:lnTo>
                    <a:pt x="3668" y="5620"/>
                  </a:lnTo>
                  <a:lnTo>
                    <a:pt x="500" y="5620"/>
                  </a:lnTo>
                  <a:lnTo>
                    <a:pt x="500" y="5596"/>
                  </a:lnTo>
                  <a:lnTo>
                    <a:pt x="691" y="4287"/>
                  </a:lnTo>
                  <a:cubicBezTo>
                    <a:pt x="929" y="4239"/>
                    <a:pt x="1096" y="4025"/>
                    <a:pt x="1096" y="3763"/>
                  </a:cubicBezTo>
                  <a:lnTo>
                    <a:pt x="1096" y="2048"/>
                  </a:lnTo>
                  <a:cubicBezTo>
                    <a:pt x="1096" y="1977"/>
                    <a:pt x="1048" y="1905"/>
                    <a:pt x="953" y="1881"/>
                  </a:cubicBezTo>
                  <a:cubicBezTo>
                    <a:pt x="937" y="1878"/>
                    <a:pt x="922" y="1877"/>
                    <a:pt x="908" y="1877"/>
                  </a:cubicBezTo>
                  <a:cubicBezTo>
                    <a:pt x="811" y="1877"/>
                    <a:pt x="738" y="1944"/>
                    <a:pt x="738" y="2048"/>
                  </a:cubicBezTo>
                  <a:lnTo>
                    <a:pt x="738" y="3787"/>
                  </a:lnTo>
                  <a:cubicBezTo>
                    <a:pt x="738" y="3906"/>
                    <a:pt x="643" y="4001"/>
                    <a:pt x="524" y="4001"/>
                  </a:cubicBezTo>
                  <a:cubicBezTo>
                    <a:pt x="405" y="4001"/>
                    <a:pt x="334" y="3906"/>
                    <a:pt x="334" y="3787"/>
                  </a:cubicBezTo>
                  <a:lnTo>
                    <a:pt x="334" y="2167"/>
                  </a:lnTo>
                  <a:cubicBezTo>
                    <a:pt x="334" y="1810"/>
                    <a:pt x="453" y="1453"/>
                    <a:pt x="643" y="1143"/>
                  </a:cubicBezTo>
                  <a:cubicBezTo>
                    <a:pt x="715" y="1048"/>
                    <a:pt x="691" y="953"/>
                    <a:pt x="619" y="905"/>
                  </a:cubicBezTo>
                  <a:cubicBezTo>
                    <a:pt x="579" y="875"/>
                    <a:pt x="544" y="862"/>
                    <a:pt x="510" y="862"/>
                  </a:cubicBezTo>
                  <a:cubicBezTo>
                    <a:pt x="464" y="862"/>
                    <a:pt x="423" y="887"/>
                    <a:pt x="381" y="929"/>
                  </a:cubicBezTo>
                  <a:cubicBezTo>
                    <a:pt x="119" y="1286"/>
                    <a:pt x="0" y="1691"/>
                    <a:pt x="0" y="2143"/>
                  </a:cubicBezTo>
                  <a:lnTo>
                    <a:pt x="0" y="3763"/>
                  </a:lnTo>
                  <a:cubicBezTo>
                    <a:pt x="0" y="3953"/>
                    <a:pt x="119" y="4144"/>
                    <a:pt x="286" y="4239"/>
                  </a:cubicBezTo>
                  <a:cubicBezTo>
                    <a:pt x="334" y="4239"/>
                    <a:pt x="334" y="4263"/>
                    <a:pt x="357" y="4263"/>
                  </a:cubicBezTo>
                  <a:lnTo>
                    <a:pt x="167" y="5573"/>
                  </a:lnTo>
                  <a:cubicBezTo>
                    <a:pt x="167" y="5692"/>
                    <a:pt x="215" y="5763"/>
                    <a:pt x="262" y="5858"/>
                  </a:cubicBezTo>
                  <a:cubicBezTo>
                    <a:pt x="334" y="5954"/>
                    <a:pt x="453" y="5977"/>
                    <a:pt x="524" y="5977"/>
                  </a:cubicBezTo>
                  <a:lnTo>
                    <a:pt x="762" y="5977"/>
                  </a:lnTo>
                  <a:lnTo>
                    <a:pt x="762" y="8430"/>
                  </a:lnTo>
                  <a:cubicBezTo>
                    <a:pt x="762" y="8811"/>
                    <a:pt x="1048" y="9145"/>
                    <a:pt x="1429" y="9192"/>
                  </a:cubicBezTo>
                  <a:cubicBezTo>
                    <a:pt x="1452" y="9194"/>
                    <a:pt x="1474" y="9195"/>
                    <a:pt x="1496" y="9195"/>
                  </a:cubicBezTo>
                  <a:cubicBezTo>
                    <a:pt x="1735" y="9195"/>
                    <a:pt x="1967" y="9083"/>
                    <a:pt x="2120" y="8930"/>
                  </a:cubicBezTo>
                  <a:cubicBezTo>
                    <a:pt x="2245" y="9119"/>
                    <a:pt x="2463" y="9197"/>
                    <a:pt x="2691" y="9197"/>
                  </a:cubicBezTo>
                  <a:cubicBezTo>
                    <a:pt x="2723" y="9197"/>
                    <a:pt x="2755" y="9195"/>
                    <a:pt x="2787" y="9192"/>
                  </a:cubicBezTo>
                  <a:cubicBezTo>
                    <a:pt x="3191" y="9145"/>
                    <a:pt x="3453" y="8811"/>
                    <a:pt x="3453" y="8430"/>
                  </a:cubicBezTo>
                  <a:lnTo>
                    <a:pt x="3453" y="5977"/>
                  </a:lnTo>
                  <a:lnTo>
                    <a:pt x="3691" y="5977"/>
                  </a:lnTo>
                  <a:cubicBezTo>
                    <a:pt x="3787" y="5977"/>
                    <a:pt x="3834" y="5954"/>
                    <a:pt x="3930" y="5930"/>
                  </a:cubicBezTo>
                  <a:cubicBezTo>
                    <a:pt x="4049" y="5835"/>
                    <a:pt x="4096" y="5715"/>
                    <a:pt x="4072" y="5573"/>
                  </a:cubicBezTo>
                  <a:lnTo>
                    <a:pt x="3906" y="4263"/>
                  </a:lnTo>
                  <a:lnTo>
                    <a:pt x="3930" y="4263"/>
                  </a:lnTo>
                  <a:cubicBezTo>
                    <a:pt x="4025" y="4239"/>
                    <a:pt x="4072" y="4168"/>
                    <a:pt x="4144" y="4072"/>
                  </a:cubicBezTo>
                  <a:cubicBezTo>
                    <a:pt x="4192" y="4001"/>
                    <a:pt x="4263" y="3882"/>
                    <a:pt x="4263" y="3763"/>
                  </a:cubicBezTo>
                  <a:lnTo>
                    <a:pt x="4263" y="2143"/>
                  </a:lnTo>
                  <a:cubicBezTo>
                    <a:pt x="4168" y="953"/>
                    <a:pt x="3215" y="0"/>
                    <a:pt x="20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26" name="Google Shape;13926;p27"/>
          <p:cNvGrpSpPr/>
          <p:nvPr/>
        </p:nvGrpSpPr>
        <p:grpSpPr>
          <a:xfrm>
            <a:off x="5516509" y="1765693"/>
            <a:ext cx="356019" cy="355302"/>
            <a:chOff x="5170638" y="1929508"/>
            <a:chExt cx="297700" cy="297100"/>
          </a:xfrm>
        </p:grpSpPr>
        <p:sp>
          <p:nvSpPr>
            <p:cNvPr id="13927" name="Google Shape;13927;p27"/>
            <p:cNvSpPr/>
            <p:nvPr/>
          </p:nvSpPr>
          <p:spPr>
            <a:xfrm>
              <a:off x="5170638" y="19295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5644" y="1548"/>
                  </a:moveTo>
                  <a:lnTo>
                    <a:pt x="5644" y="2429"/>
                  </a:lnTo>
                  <a:cubicBezTo>
                    <a:pt x="4763" y="2453"/>
                    <a:pt x="3930" y="2834"/>
                    <a:pt x="3263" y="3501"/>
                  </a:cubicBezTo>
                  <a:cubicBezTo>
                    <a:pt x="2620" y="4168"/>
                    <a:pt x="2263" y="5025"/>
                    <a:pt x="2263" y="6001"/>
                  </a:cubicBezTo>
                  <a:cubicBezTo>
                    <a:pt x="2263" y="7811"/>
                    <a:pt x="3691" y="9335"/>
                    <a:pt x="5478" y="9502"/>
                  </a:cubicBezTo>
                  <a:cubicBezTo>
                    <a:pt x="5568" y="9508"/>
                    <a:pt x="5657" y="9511"/>
                    <a:pt x="5747" y="9511"/>
                  </a:cubicBezTo>
                  <a:cubicBezTo>
                    <a:pt x="6038" y="9511"/>
                    <a:pt x="6330" y="9480"/>
                    <a:pt x="6621" y="9407"/>
                  </a:cubicBezTo>
                  <a:cubicBezTo>
                    <a:pt x="6954" y="9335"/>
                    <a:pt x="7264" y="9216"/>
                    <a:pt x="7549" y="9050"/>
                  </a:cubicBezTo>
                  <a:cubicBezTo>
                    <a:pt x="7764" y="8931"/>
                    <a:pt x="7978" y="8788"/>
                    <a:pt x="8145" y="8645"/>
                  </a:cubicBezTo>
                  <a:cubicBezTo>
                    <a:pt x="8192" y="8645"/>
                    <a:pt x="8335" y="8454"/>
                    <a:pt x="8335" y="8454"/>
                  </a:cubicBezTo>
                  <a:cubicBezTo>
                    <a:pt x="8383" y="8502"/>
                    <a:pt x="9074" y="9002"/>
                    <a:pt x="9074" y="9026"/>
                  </a:cubicBezTo>
                  <a:cubicBezTo>
                    <a:pt x="8859" y="9264"/>
                    <a:pt x="8621" y="9455"/>
                    <a:pt x="8359" y="9621"/>
                  </a:cubicBezTo>
                  <a:cubicBezTo>
                    <a:pt x="8097" y="9812"/>
                    <a:pt x="7859" y="9931"/>
                    <a:pt x="7549" y="10050"/>
                  </a:cubicBezTo>
                  <a:cubicBezTo>
                    <a:pt x="7030" y="10261"/>
                    <a:pt x="6464" y="10380"/>
                    <a:pt x="5889" y="10380"/>
                  </a:cubicBezTo>
                  <a:cubicBezTo>
                    <a:pt x="5752" y="10380"/>
                    <a:pt x="5615" y="10373"/>
                    <a:pt x="5478" y="10359"/>
                  </a:cubicBezTo>
                  <a:cubicBezTo>
                    <a:pt x="4430" y="10288"/>
                    <a:pt x="3453" y="9812"/>
                    <a:pt x="2715" y="9050"/>
                  </a:cubicBezTo>
                  <a:cubicBezTo>
                    <a:pt x="2477" y="8788"/>
                    <a:pt x="2239" y="8526"/>
                    <a:pt x="2048" y="8216"/>
                  </a:cubicBezTo>
                  <a:cubicBezTo>
                    <a:pt x="1596" y="7478"/>
                    <a:pt x="1381" y="6597"/>
                    <a:pt x="1453" y="5692"/>
                  </a:cubicBezTo>
                  <a:cubicBezTo>
                    <a:pt x="1524" y="5049"/>
                    <a:pt x="1691" y="4382"/>
                    <a:pt x="2024" y="3810"/>
                  </a:cubicBezTo>
                  <a:cubicBezTo>
                    <a:pt x="2405" y="3120"/>
                    <a:pt x="3001" y="2525"/>
                    <a:pt x="3644" y="2143"/>
                  </a:cubicBezTo>
                  <a:cubicBezTo>
                    <a:pt x="4049" y="1953"/>
                    <a:pt x="4430" y="1786"/>
                    <a:pt x="4835" y="1667"/>
                  </a:cubicBezTo>
                  <a:cubicBezTo>
                    <a:pt x="4906" y="1667"/>
                    <a:pt x="5644" y="1548"/>
                    <a:pt x="5644" y="1548"/>
                  </a:cubicBezTo>
                  <a:close/>
                  <a:moveTo>
                    <a:pt x="5882" y="0"/>
                  </a:moveTo>
                  <a:cubicBezTo>
                    <a:pt x="4311" y="24"/>
                    <a:pt x="2858" y="667"/>
                    <a:pt x="1715" y="1762"/>
                  </a:cubicBezTo>
                  <a:cubicBezTo>
                    <a:pt x="619" y="2906"/>
                    <a:pt x="0" y="4358"/>
                    <a:pt x="0" y="5930"/>
                  </a:cubicBezTo>
                  <a:cubicBezTo>
                    <a:pt x="0" y="7502"/>
                    <a:pt x="619" y="9002"/>
                    <a:pt x="1762" y="10121"/>
                  </a:cubicBezTo>
                  <a:cubicBezTo>
                    <a:pt x="2882" y="11264"/>
                    <a:pt x="4382" y="11884"/>
                    <a:pt x="5954" y="11884"/>
                  </a:cubicBezTo>
                  <a:cubicBezTo>
                    <a:pt x="7168" y="11884"/>
                    <a:pt x="8359" y="11503"/>
                    <a:pt x="9383" y="10812"/>
                  </a:cubicBezTo>
                  <a:cubicBezTo>
                    <a:pt x="10360" y="10121"/>
                    <a:pt x="11098" y="9145"/>
                    <a:pt x="11526" y="8002"/>
                  </a:cubicBezTo>
                  <a:lnTo>
                    <a:pt x="11526" y="7883"/>
                  </a:lnTo>
                  <a:cubicBezTo>
                    <a:pt x="11484" y="7820"/>
                    <a:pt x="11423" y="7789"/>
                    <a:pt x="11365" y="7789"/>
                  </a:cubicBezTo>
                  <a:cubicBezTo>
                    <a:pt x="11291" y="7789"/>
                    <a:pt x="11220" y="7837"/>
                    <a:pt x="11193" y="7930"/>
                  </a:cubicBezTo>
                  <a:cubicBezTo>
                    <a:pt x="10812" y="8954"/>
                    <a:pt x="10098" y="9859"/>
                    <a:pt x="9169" y="10502"/>
                  </a:cubicBezTo>
                  <a:cubicBezTo>
                    <a:pt x="8216" y="11169"/>
                    <a:pt x="7121" y="11526"/>
                    <a:pt x="5954" y="11526"/>
                  </a:cubicBezTo>
                  <a:cubicBezTo>
                    <a:pt x="4454" y="11526"/>
                    <a:pt x="3072" y="10931"/>
                    <a:pt x="2001" y="9883"/>
                  </a:cubicBezTo>
                  <a:cubicBezTo>
                    <a:pt x="929" y="8812"/>
                    <a:pt x="357" y="7406"/>
                    <a:pt x="357" y="5930"/>
                  </a:cubicBezTo>
                  <a:cubicBezTo>
                    <a:pt x="357" y="3334"/>
                    <a:pt x="2263" y="977"/>
                    <a:pt x="4763" y="453"/>
                  </a:cubicBezTo>
                  <a:cubicBezTo>
                    <a:pt x="5097" y="381"/>
                    <a:pt x="5406" y="334"/>
                    <a:pt x="5763" y="334"/>
                  </a:cubicBezTo>
                  <a:lnTo>
                    <a:pt x="5763" y="1167"/>
                  </a:lnTo>
                  <a:cubicBezTo>
                    <a:pt x="5335" y="1191"/>
                    <a:pt x="4858" y="1262"/>
                    <a:pt x="4430" y="1405"/>
                  </a:cubicBezTo>
                  <a:cubicBezTo>
                    <a:pt x="4096" y="1524"/>
                    <a:pt x="3787" y="1667"/>
                    <a:pt x="3477" y="1858"/>
                  </a:cubicBezTo>
                  <a:cubicBezTo>
                    <a:pt x="3144" y="2048"/>
                    <a:pt x="2882" y="2263"/>
                    <a:pt x="2596" y="2525"/>
                  </a:cubicBezTo>
                  <a:cubicBezTo>
                    <a:pt x="1810" y="3287"/>
                    <a:pt x="1334" y="4263"/>
                    <a:pt x="1215" y="5335"/>
                  </a:cubicBezTo>
                  <a:cubicBezTo>
                    <a:pt x="1191" y="5597"/>
                    <a:pt x="1191" y="5882"/>
                    <a:pt x="1191" y="6097"/>
                  </a:cubicBezTo>
                  <a:cubicBezTo>
                    <a:pt x="1215" y="6621"/>
                    <a:pt x="1310" y="7121"/>
                    <a:pt x="1477" y="7621"/>
                  </a:cubicBezTo>
                  <a:cubicBezTo>
                    <a:pt x="1667" y="8097"/>
                    <a:pt x="1929" y="8550"/>
                    <a:pt x="2239" y="8931"/>
                  </a:cubicBezTo>
                  <a:cubicBezTo>
                    <a:pt x="3134" y="10059"/>
                    <a:pt x="4541" y="10689"/>
                    <a:pt x="5974" y="10689"/>
                  </a:cubicBezTo>
                  <a:cubicBezTo>
                    <a:pt x="6447" y="10689"/>
                    <a:pt x="6922" y="10620"/>
                    <a:pt x="7383" y="10479"/>
                  </a:cubicBezTo>
                  <a:cubicBezTo>
                    <a:pt x="7859" y="10336"/>
                    <a:pt x="8335" y="10097"/>
                    <a:pt x="8740" y="9788"/>
                  </a:cubicBezTo>
                  <a:cubicBezTo>
                    <a:pt x="9383" y="9359"/>
                    <a:pt x="9883" y="8716"/>
                    <a:pt x="10240" y="8002"/>
                  </a:cubicBezTo>
                  <a:cubicBezTo>
                    <a:pt x="10360" y="7764"/>
                    <a:pt x="10455" y="7502"/>
                    <a:pt x="10526" y="7240"/>
                  </a:cubicBezTo>
                  <a:cubicBezTo>
                    <a:pt x="10574" y="7121"/>
                    <a:pt x="10598" y="6978"/>
                    <a:pt x="10621" y="6859"/>
                  </a:cubicBezTo>
                  <a:cubicBezTo>
                    <a:pt x="10645" y="6740"/>
                    <a:pt x="10717" y="6144"/>
                    <a:pt x="10717" y="6144"/>
                  </a:cubicBezTo>
                  <a:lnTo>
                    <a:pt x="11550" y="6144"/>
                  </a:lnTo>
                  <a:cubicBezTo>
                    <a:pt x="11550" y="6502"/>
                    <a:pt x="11479" y="6859"/>
                    <a:pt x="11407" y="7216"/>
                  </a:cubicBezTo>
                  <a:cubicBezTo>
                    <a:pt x="11407" y="7240"/>
                    <a:pt x="11407" y="7287"/>
                    <a:pt x="11431" y="7335"/>
                  </a:cubicBezTo>
                  <a:cubicBezTo>
                    <a:pt x="11474" y="7378"/>
                    <a:pt x="11523" y="7396"/>
                    <a:pt x="11571" y="7396"/>
                  </a:cubicBezTo>
                  <a:cubicBezTo>
                    <a:pt x="11655" y="7396"/>
                    <a:pt x="11734" y="7340"/>
                    <a:pt x="11765" y="7264"/>
                  </a:cubicBezTo>
                  <a:cubicBezTo>
                    <a:pt x="11836" y="6883"/>
                    <a:pt x="11907" y="6454"/>
                    <a:pt x="11907" y="6049"/>
                  </a:cubicBezTo>
                  <a:cubicBezTo>
                    <a:pt x="11812" y="6001"/>
                    <a:pt x="11788" y="5930"/>
                    <a:pt x="11765" y="5882"/>
                  </a:cubicBezTo>
                  <a:cubicBezTo>
                    <a:pt x="11693" y="5811"/>
                    <a:pt x="11646" y="5811"/>
                    <a:pt x="11574" y="5811"/>
                  </a:cubicBezTo>
                  <a:lnTo>
                    <a:pt x="10526" y="5811"/>
                  </a:lnTo>
                  <a:cubicBezTo>
                    <a:pt x="10407" y="5811"/>
                    <a:pt x="10288" y="5930"/>
                    <a:pt x="10288" y="6049"/>
                  </a:cubicBezTo>
                  <a:cubicBezTo>
                    <a:pt x="10288" y="7025"/>
                    <a:pt x="9931" y="7978"/>
                    <a:pt x="9336" y="8740"/>
                  </a:cubicBezTo>
                  <a:lnTo>
                    <a:pt x="8526" y="8145"/>
                  </a:lnTo>
                  <a:cubicBezTo>
                    <a:pt x="8493" y="8112"/>
                    <a:pt x="8439" y="8094"/>
                    <a:pt x="8384" y="8094"/>
                  </a:cubicBezTo>
                  <a:cubicBezTo>
                    <a:pt x="8320" y="8094"/>
                    <a:pt x="8255" y="8117"/>
                    <a:pt x="8216" y="8169"/>
                  </a:cubicBezTo>
                  <a:cubicBezTo>
                    <a:pt x="7645" y="8764"/>
                    <a:pt x="6859" y="9121"/>
                    <a:pt x="6073" y="9145"/>
                  </a:cubicBezTo>
                  <a:lnTo>
                    <a:pt x="6073" y="8192"/>
                  </a:lnTo>
                  <a:cubicBezTo>
                    <a:pt x="6073" y="8073"/>
                    <a:pt x="5978" y="7954"/>
                    <a:pt x="5835" y="7954"/>
                  </a:cubicBezTo>
                  <a:cubicBezTo>
                    <a:pt x="4906" y="7930"/>
                    <a:pt x="4120" y="7264"/>
                    <a:pt x="3953" y="6382"/>
                  </a:cubicBezTo>
                  <a:cubicBezTo>
                    <a:pt x="3934" y="6304"/>
                    <a:pt x="3865" y="6257"/>
                    <a:pt x="3788" y="6257"/>
                  </a:cubicBezTo>
                  <a:cubicBezTo>
                    <a:pt x="3772" y="6257"/>
                    <a:pt x="3755" y="6259"/>
                    <a:pt x="3739" y="6263"/>
                  </a:cubicBezTo>
                  <a:cubicBezTo>
                    <a:pt x="3644" y="6287"/>
                    <a:pt x="3596" y="6382"/>
                    <a:pt x="3620" y="6478"/>
                  </a:cubicBezTo>
                  <a:cubicBezTo>
                    <a:pt x="3834" y="7478"/>
                    <a:pt x="4692" y="8216"/>
                    <a:pt x="5740" y="8311"/>
                  </a:cubicBezTo>
                  <a:lnTo>
                    <a:pt x="5740" y="9169"/>
                  </a:lnTo>
                  <a:lnTo>
                    <a:pt x="5716" y="9169"/>
                  </a:lnTo>
                  <a:cubicBezTo>
                    <a:pt x="5382" y="9145"/>
                    <a:pt x="5025" y="9073"/>
                    <a:pt x="4715" y="8931"/>
                  </a:cubicBezTo>
                  <a:cubicBezTo>
                    <a:pt x="4049" y="8669"/>
                    <a:pt x="3477" y="8169"/>
                    <a:pt x="3120" y="7549"/>
                  </a:cubicBezTo>
                  <a:cubicBezTo>
                    <a:pt x="2858" y="7073"/>
                    <a:pt x="2715" y="6406"/>
                    <a:pt x="2715" y="5835"/>
                  </a:cubicBezTo>
                  <a:cubicBezTo>
                    <a:pt x="2739" y="5073"/>
                    <a:pt x="3072" y="4287"/>
                    <a:pt x="3596" y="3739"/>
                  </a:cubicBezTo>
                  <a:cubicBezTo>
                    <a:pt x="3739" y="3572"/>
                    <a:pt x="3858" y="3453"/>
                    <a:pt x="4049" y="3334"/>
                  </a:cubicBezTo>
                  <a:cubicBezTo>
                    <a:pt x="4120" y="3287"/>
                    <a:pt x="4263" y="3191"/>
                    <a:pt x="4382" y="3144"/>
                  </a:cubicBezTo>
                  <a:lnTo>
                    <a:pt x="4739" y="3930"/>
                  </a:lnTo>
                  <a:cubicBezTo>
                    <a:pt x="4144" y="4287"/>
                    <a:pt x="3691" y="4930"/>
                    <a:pt x="3596" y="5597"/>
                  </a:cubicBezTo>
                  <a:cubicBezTo>
                    <a:pt x="3596" y="5620"/>
                    <a:pt x="3596" y="5692"/>
                    <a:pt x="3620" y="5716"/>
                  </a:cubicBezTo>
                  <a:cubicBezTo>
                    <a:pt x="3665" y="5761"/>
                    <a:pt x="3720" y="5782"/>
                    <a:pt x="3773" y="5782"/>
                  </a:cubicBezTo>
                  <a:cubicBezTo>
                    <a:pt x="3859" y="5782"/>
                    <a:pt x="3939" y="5724"/>
                    <a:pt x="3953" y="5620"/>
                  </a:cubicBezTo>
                  <a:cubicBezTo>
                    <a:pt x="4049" y="5025"/>
                    <a:pt x="4430" y="4477"/>
                    <a:pt x="5001" y="4192"/>
                  </a:cubicBezTo>
                  <a:cubicBezTo>
                    <a:pt x="5120" y="4144"/>
                    <a:pt x="5144" y="4001"/>
                    <a:pt x="5120" y="3882"/>
                  </a:cubicBezTo>
                  <a:lnTo>
                    <a:pt x="4739" y="2977"/>
                  </a:lnTo>
                  <a:cubicBezTo>
                    <a:pt x="5097" y="2834"/>
                    <a:pt x="5478" y="2739"/>
                    <a:pt x="5882" y="2739"/>
                  </a:cubicBezTo>
                  <a:cubicBezTo>
                    <a:pt x="6001" y="2739"/>
                    <a:pt x="6121" y="2620"/>
                    <a:pt x="6121" y="2501"/>
                  </a:cubicBezTo>
                  <a:lnTo>
                    <a:pt x="6121" y="238"/>
                  </a:lnTo>
                  <a:lnTo>
                    <a:pt x="6121" y="191"/>
                  </a:lnTo>
                  <a:cubicBezTo>
                    <a:pt x="6097" y="72"/>
                    <a:pt x="5978" y="0"/>
                    <a:pt x="5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8" name="Google Shape;13928;p27"/>
            <p:cNvSpPr/>
            <p:nvPr/>
          </p:nvSpPr>
          <p:spPr>
            <a:xfrm>
              <a:off x="5333763" y="1994383"/>
              <a:ext cx="33950" cy="53025"/>
            </a:xfrm>
            <a:custGeom>
              <a:avLst/>
              <a:gdLst/>
              <a:ahLst/>
              <a:cxnLst/>
              <a:rect l="l" t="t" r="r" b="b"/>
              <a:pathLst>
                <a:path w="1358" h="2121" extrusionOk="0">
                  <a:moveTo>
                    <a:pt x="191" y="1"/>
                  </a:moveTo>
                  <a:cubicBezTo>
                    <a:pt x="72" y="1"/>
                    <a:pt x="0" y="120"/>
                    <a:pt x="24" y="239"/>
                  </a:cubicBezTo>
                  <a:cubicBezTo>
                    <a:pt x="48" y="311"/>
                    <a:pt x="119" y="358"/>
                    <a:pt x="191" y="358"/>
                  </a:cubicBezTo>
                  <a:lnTo>
                    <a:pt x="882" y="358"/>
                  </a:lnTo>
                  <a:lnTo>
                    <a:pt x="239" y="1882"/>
                  </a:lnTo>
                  <a:cubicBezTo>
                    <a:pt x="191" y="1978"/>
                    <a:pt x="239" y="2025"/>
                    <a:pt x="286" y="2097"/>
                  </a:cubicBezTo>
                  <a:cubicBezTo>
                    <a:pt x="310" y="2120"/>
                    <a:pt x="381" y="2120"/>
                    <a:pt x="405" y="2120"/>
                  </a:cubicBezTo>
                  <a:cubicBezTo>
                    <a:pt x="477" y="2120"/>
                    <a:pt x="548" y="2097"/>
                    <a:pt x="548" y="2025"/>
                  </a:cubicBezTo>
                  <a:lnTo>
                    <a:pt x="1334" y="263"/>
                  </a:lnTo>
                  <a:cubicBezTo>
                    <a:pt x="1358" y="191"/>
                    <a:pt x="1334" y="96"/>
                    <a:pt x="1239" y="25"/>
                  </a:cubicBezTo>
                  <a:cubicBezTo>
                    <a:pt x="1215" y="1"/>
                    <a:pt x="1191" y="1"/>
                    <a:pt x="11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29" name="Google Shape;13929;p27"/>
            <p:cNvSpPr/>
            <p:nvPr/>
          </p:nvSpPr>
          <p:spPr>
            <a:xfrm>
              <a:off x="5369488" y="1993808"/>
              <a:ext cx="36325" cy="54800"/>
            </a:xfrm>
            <a:custGeom>
              <a:avLst/>
              <a:gdLst/>
              <a:ahLst/>
              <a:cxnLst/>
              <a:rect l="l" t="t" r="r" b="b"/>
              <a:pathLst>
                <a:path w="1453" h="2192" extrusionOk="0">
                  <a:moveTo>
                    <a:pt x="381" y="0"/>
                  </a:moveTo>
                  <a:cubicBezTo>
                    <a:pt x="357" y="0"/>
                    <a:pt x="310" y="24"/>
                    <a:pt x="310" y="48"/>
                  </a:cubicBezTo>
                  <a:lnTo>
                    <a:pt x="167" y="977"/>
                  </a:lnTo>
                  <a:lnTo>
                    <a:pt x="167" y="1000"/>
                  </a:lnTo>
                  <a:cubicBezTo>
                    <a:pt x="185" y="1127"/>
                    <a:pt x="285" y="1185"/>
                    <a:pt x="363" y="1185"/>
                  </a:cubicBezTo>
                  <a:cubicBezTo>
                    <a:pt x="389" y="1185"/>
                    <a:pt x="412" y="1179"/>
                    <a:pt x="429" y="1167"/>
                  </a:cubicBezTo>
                  <a:cubicBezTo>
                    <a:pt x="524" y="1119"/>
                    <a:pt x="596" y="1096"/>
                    <a:pt x="762" y="1096"/>
                  </a:cubicBezTo>
                  <a:lnTo>
                    <a:pt x="786" y="1096"/>
                  </a:lnTo>
                  <a:cubicBezTo>
                    <a:pt x="977" y="1167"/>
                    <a:pt x="1072" y="1334"/>
                    <a:pt x="1072" y="1477"/>
                  </a:cubicBezTo>
                  <a:cubicBezTo>
                    <a:pt x="1072" y="1691"/>
                    <a:pt x="881" y="1834"/>
                    <a:pt x="715" y="1834"/>
                  </a:cubicBezTo>
                  <a:cubicBezTo>
                    <a:pt x="524" y="1834"/>
                    <a:pt x="381" y="1715"/>
                    <a:pt x="357" y="1548"/>
                  </a:cubicBezTo>
                  <a:lnTo>
                    <a:pt x="357" y="1477"/>
                  </a:lnTo>
                  <a:cubicBezTo>
                    <a:pt x="357" y="1379"/>
                    <a:pt x="269" y="1293"/>
                    <a:pt x="168" y="1293"/>
                  </a:cubicBezTo>
                  <a:cubicBezTo>
                    <a:pt x="120" y="1293"/>
                    <a:pt x="70" y="1312"/>
                    <a:pt x="24" y="1358"/>
                  </a:cubicBezTo>
                  <a:cubicBezTo>
                    <a:pt x="0" y="1358"/>
                    <a:pt x="0" y="1405"/>
                    <a:pt x="0" y="1405"/>
                  </a:cubicBezTo>
                  <a:lnTo>
                    <a:pt x="0" y="1572"/>
                  </a:lnTo>
                  <a:cubicBezTo>
                    <a:pt x="48" y="1929"/>
                    <a:pt x="334" y="2191"/>
                    <a:pt x="715" y="2191"/>
                  </a:cubicBezTo>
                  <a:cubicBezTo>
                    <a:pt x="1096" y="2191"/>
                    <a:pt x="1382" y="1905"/>
                    <a:pt x="1429" y="1453"/>
                  </a:cubicBezTo>
                  <a:cubicBezTo>
                    <a:pt x="1453" y="1119"/>
                    <a:pt x="1262" y="834"/>
                    <a:pt x="905" y="715"/>
                  </a:cubicBezTo>
                  <a:lnTo>
                    <a:pt x="596" y="715"/>
                  </a:lnTo>
                  <a:lnTo>
                    <a:pt x="643" y="357"/>
                  </a:lnTo>
                  <a:lnTo>
                    <a:pt x="1143" y="357"/>
                  </a:lnTo>
                  <a:cubicBezTo>
                    <a:pt x="1262" y="357"/>
                    <a:pt x="1382" y="167"/>
                    <a:pt x="1239" y="24"/>
                  </a:cubicBezTo>
                  <a:cubicBezTo>
                    <a:pt x="1239" y="0"/>
                    <a:pt x="1239" y="0"/>
                    <a:pt x="121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0" name="Google Shape;13930;p27"/>
            <p:cNvSpPr/>
            <p:nvPr/>
          </p:nvSpPr>
          <p:spPr>
            <a:xfrm>
              <a:off x="5421288" y="1991808"/>
              <a:ext cx="30975" cy="60950"/>
            </a:xfrm>
            <a:custGeom>
              <a:avLst/>
              <a:gdLst/>
              <a:ahLst/>
              <a:cxnLst/>
              <a:rect l="l" t="t" r="r" b="b"/>
              <a:pathLst>
                <a:path w="1239" h="2438" extrusionOk="0">
                  <a:moveTo>
                    <a:pt x="1073" y="0"/>
                  </a:moveTo>
                  <a:cubicBezTo>
                    <a:pt x="997" y="0"/>
                    <a:pt x="923" y="31"/>
                    <a:pt x="905" y="104"/>
                  </a:cubicBezTo>
                  <a:lnTo>
                    <a:pt x="24" y="2200"/>
                  </a:lnTo>
                  <a:cubicBezTo>
                    <a:pt x="0" y="2271"/>
                    <a:pt x="24" y="2390"/>
                    <a:pt x="119" y="2438"/>
                  </a:cubicBezTo>
                  <a:lnTo>
                    <a:pt x="191" y="2438"/>
                  </a:lnTo>
                  <a:cubicBezTo>
                    <a:pt x="238" y="2438"/>
                    <a:pt x="310" y="2390"/>
                    <a:pt x="357" y="2343"/>
                  </a:cubicBezTo>
                  <a:lnTo>
                    <a:pt x="1215" y="247"/>
                  </a:lnTo>
                  <a:cubicBezTo>
                    <a:pt x="1238" y="152"/>
                    <a:pt x="1215" y="33"/>
                    <a:pt x="1143" y="9"/>
                  </a:cubicBezTo>
                  <a:cubicBezTo>
                    <a:pt x="1121" y="3"/>
                    <a:pt x="1097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1" name="Google Shape;13931;p27"/>
            <p:cNvSpPr/>
            <p:nvPr/>
          </p:nvSpPr>
          <p:spPr>
            <a:xfrm>
              <a:off x="5412338" y="1994983"/>
              <a:ext cx="13125" cy="13725"/>
            </a:xfrm>
            <a:custGeom>
              <a:avLst/>
              <a:gdLst/>
              <a:ahLst/>
              <a:cxnLst/>
              <a:rect l="l" t="t" r="r" b="b"/>
              <a:pathLst>
                <a:path w="525" h="549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29"/>
                    <a:pt x="120" y="549"/>
                    <a:pt x="263" y="549"/>
                  </a:cubicBezTo>
                  <a:cubicBezTo>
                    <a:pt x="406" y="549"/>
                    <a:pt x="525" y="429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2" name="Google Shape;13932;p27"/>
            <p:cNvSpPr/>
            <p:nvPr/>
          </p:nvSpPr>
          <p:spPr>
            <a:xfrm>
              <a:off x="5447463" y="2036058"/>
              <a:ext cx="13125" cy="13125"/>
            </a:xfrm>
            <a:custGeom>
              <a:avLst/>
              <a:gdLst/>
              <a:ahLst/>
              <a:cxnLst/>
              <a:rect l="l" t="t" r="r" b="b"/>
              <a:pathLst>
                <a:path w="525" h="525" extrusionOk="0"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cubicBezTo>
                    <a:pt x="1" y="406"/>
                    <a:pt x="120" y="525"/>
                    <a:pt x="263" y="525"/>
                  </a:cubicBezTo>
                  <a:cubicBezTo>
                    <a:pt x="406" y="525"/>
                    <a:pt x="525" y="406"/>
                    <a:pt x="525" y="263"/>
                  </a:cubicBezTo>
                  <a:cubicBezTo>
                    <a:pt x="525" y="120"/>
                    <a:pt x="406" y="1"/>
                    <a:pt x="2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33" name="Google Shape;13933;p27"/>
          <p:cNvGrpSpPr/>
          <p:nvPr/>
        </p:nvGrpSpPr>
        <p:grpSpPr>
          <a:xfrm>
            <a:off x="6274094" y="1767099"/>
            <a:ext cx="356019" cy="353897"/>
            <a:chOff x="5676688" y="1930683"/>
            <a:chExt cx="297700" cy="295925"/>
          </a:xfrm>
        </p:grpSpPr>
        <p:sp>
          <p:nvSpPr>
            <p:cNvPr id="13934" name="Google Shape;13934;p27"/>
            <p:cNvSpPr/>
            <p:nvPr/>
          </p:nvSpPr>
          <p:spPr>
            <a:xfrm>
              <a:off x="5776113" y="2057508"/>
              <a:ext cx="86350" cy="8950"/>
            </a:xfrm>
            <a:custGeom>
              <a:avLst/>
              <a:gdLst/>
              <a:ahLst/>
              <a:cxnLst/>
              <a:rect l="l" t="t" r="r" b="b"/>
              <a:pathLst>
                <a:path w="3454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8"/>
                    <a:pt x="191" y="358"/>
                  </a:cubicBezTo>
                  <a:lnTo>
                    <a:pt x="3239" y="358"/>
                  </a:lnTo>
                  <a:cubicBezTo>
                    <a:pt x="3335" y="358"/>
                    <a:pt x="3406" y="310"/>
                    <a:pt x="3430" y="215"/>
                  </a:cubicBezTo>
                  <a:cubicBezTo>
                    <a:pt x="3454" y="96"/>
                    <a:pt x="3358" y="0"/>
                    <a:pt x="3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5" name="Google Shape;13935;p27"/>
            <p:cNvSpPr/>
            <p:nvPr/>
          </p:nvSpPr>
          <p:spPr>
            <a:xfrm>
              <a:off x="5776113" y="2080133"/>
              <a:ext cx="87550" cy="8950"/>
            </a:xfrm>
            <a:custGeom>
              <a:avLst/>
              <a:gdLst/>
              <a:ahLst/>
              <a:cxnLst/>
              <a:rect l="l" t="t" r="r" b="b"/>
              <a:pathLst>
                <a:path w="350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3287" y="357"/>
                  </a:lnTo>
                  <a:cubicBezTo>
                    <a:pt x="3406" y="357"/>
                    <a:pt x="3501" y="262"/>
                    <a:pt x="3454" y="143"/>
                  </a:cubicBezTo>
                  <a:cubicBezTo>
                    <a:pt x="3430" y="48"/>
                    <a:pt x="3335" y="0"/>
                    <a:pt x="32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6" name="Google Shape;13936;p27"/>
            <p:cNvSpPr/>
            <p:nvPr/>
          </p:nvSpPr>
          <p:spPr>
            <a:xfrm>
              <a:off x="5795763" y="2101558"/>
              <a:ext cx="48850" cy="8950"/>
            </a:xfrm>
            <a:custGeom>
              <a:avLst/>
              <a:gdLst/>
              <a:ahLst/>
              <a:cxnLst/>
              <a:rect l="l" t="t" r="r" b="b"/>
              <a:pathLst>
                <a:path w="1954" h="358" extrusionOk="0">
                  <a:moveTo>
                    <a:pt x="215" y="1"/>
                  </a:moveTo>
                  <a:cubicBezTo>
                    <a:pt x="120" y="1"/>
                    <a:pt x="48" y="72"/>
                    <a:pt x="24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1763" y="358"/>
                  </a:lnTo>
                  <a:cubicBezTo>
                    <a:pt x="1882" y="358"/>
                    <a:pt x="1953" y="263"/>
                    <a:pt x="1929" y="143"/>
                  </a:cubicBezTo>
                  <a:cubicBezTo>
                    <a:pt x="1882" y="72"/>
                    <a:pt x="1787" y="1"/>
                    <a:pt x="1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37" name="Google Shape;13937;p27"/>
            <p:cNvSpPr/>
            <p:nvPr/>
          </p:nvSpPr>
          <p:spPr>
            <a:xfrm>
              <a:off x="5676688" y="1930683"/>
              <a:ext cx="297700" cy="295925"/>
            </a:xfrm>
            <a:custGeom>
              <a:avLst/>
              <a:gdLst/>
              <a:ahLst/>
              <a:cxnLst/>
              <a:rect l="l" t="t" r="r" b="b"/>
              <a:pathLst>
                <a:path w="11908" h="11837" extrusionOk="0">
                  <a:moveTo>
                    <a:pt x="5740" y="310"/>
                  </a:moveTo>
                  <a:lnTo>
                    <a:pt x="5740" y="2668"/>
                  </a:lnTo>
                  <a:cubicBezTo>
                    <a:pt x="4073" y="2763"/>
                    <a:pt x="2763" y="4097"/>
                    <a:pt x="2644" y="5740"/>
                  </a:cubicBezTo>
                  <a:lnTo>
                    <a:pt x="334" y="5740"/>
                  </a:lnTo>
                  <a:cubicBezTo>
                    <a:pt x="382" y="4311"/>
                    <a:pt x="953" y="2978"/>
                    <a:pt x="1953" y="1954"/>
                  </a:cubicBezTo>
                  <a:cubicBezTo>
                    <a:pt x="2977" y="953"/>
                    <a:pt x="4311" y="382"/>
                    <a:pt x="5740" y="310"/>
                  </a:cubicBezTo>
                  <a:close/>
                  <a:moveTo>
                    <a:pt x="11003" y="6121"/>
                  </a:moveTo>
                  <a:cubicBezTo>
                    <a:pt x="10955" y="7407"/>
                    <a:pt x="10455" y="8622"/>
                    <a:pt x="9526" y="9550"/>
                  </a:cubicBezTo>
                  <a:cubicBezTo>
                    <a:pt x="8598" y="10479"/>
                    <a:pt x="7407" y="10979"/>
                    <a:pt x="6097" y="11027"/>
                  </a:cubicBezTo>
                  <a:lnTo>
                    <a:pt x="6097" y="9908"/>
                  </a:lnTo>
                  <a:cubicBezTo>
                    <a:pt x="7073" y="9884"/>
                    <a:pt x="8002" y="9455"/>
                    <a:pt x="8717" y="8741"/>
                  </a:cubicBezTo>
                  <a:cubicBezTo>
                    <a:pt x="9431" y="8026"/>
                    <a:pt x="9812" y="7098"/>
                    <a:pt x="9884" y="6121"/>
                  </a:cubicBezTo>
                  <a:close/>
                  <a:moveTo>
                    <a:pt x="5978" y="3001"/>
                  </a:moveTo>
                  <a:cubicBezTo>
                    <a:pt x="6764" y="3001"/>
                    <a:pt x="7478" y="3287"/>
                    <a:pt x="8002" y="3835"/>
                  </a:cubicBezTo>
                  <a:cubicBezTo>
                    <a:pt x="8550" y="4359"/>
                    <a:pt x="8860" y="5073"/>
                    <a:pt x="8860" y="5859"/>
                  </a:cubicBezTo>
                  <a:cubicBezTo>
                    <a:pt x="8860" y="6002"/>
                    <a:pt x="8979" y="6097"/>
                    <a:pt x="9098" y="6097"/>
                  </a:cubicBezTo>
                  <a:lnTo>
                    <a:pt x="9550" y="6097"/>
                  </a:lnTo>
                  <a:cubicBezTo>
                    <a:pt x="9526" y="6978"/>
                    <a:pt x="9145" y="7812"/>
                    <a:pt x="8502" y="8455"/>
                  </a:cubicBezTo>
                  <a:cubicBezTo>
                    <a:pt x="7883" y="9074"/>
                    <a:pt x="7050" y="9455"/>
                    <a:pt x="6121" y="9479"/>
                  </a:cubicBezTo>
                  <a:lnTo>
                    <a:pt x="6121" y="9050"/>
                  </a:lnTo>
                  <a:cubicBezTo>
                    <a:pt x="6097" y="8955"/>
                    <a:pt x="5978" y="8860"/>
                    <a:pt x="5859" y="8836"/>
                  </a:cubicBezTo>
                  <a:cubicBezTo>
                    <a:pt x="5025" y="8812"/>
                    <a:pt x="4216" y="8407"/>
                    <a:pt x="3692" y="7764"/>
                  </a:cubicBezTo>
                  <a:cubicBezTo>
                    <a:pt x="3650" y="7723"/>
                    <a:pt x="3593" y="7697"/>
                    <a:pt x="3542" y="7697"/>
                  </a:cubicBezTo>
                  <a:cubicBezTo>
                    <a:pt x="3506" y="7697"/>
                    <a:pt x="3474" y="7711"/>
                    <a:pt x="3454" y="7740"/>
                  </a:cubicBezTo>
                  <a:cubicBezTo>
                    <a:pt x="3382" y="7788"/>
                    <a:pt x="3358" y="7907"/>
                    <a:pt x="3430" y="7979"/>
                  </a:cubicBezTo>
                  <a:cubicBezTo>
                    <a:pt x="4025" y="8693"/>
                    <a:pt x="4859" y="9098"/>
                    <a:pt x="5764" y="9169"/>
                  </a:cubicBezTo>
                  <a:lnTo>
                    <a:pt x="5764" y="11503"/>
                  </a:lnTo>
                  <a:cubicBezTo>
                    <a:pt x="4335" y="11479"/>
                    <a:pt x="2977" y="10884"/>
                    <a:pt x="1953" y="9836"/>
                  </a:cubicBezTo>
                  <a:cubicBezTo>
                    <a:pt x="953" y="8836"/>
                    <a:pt x="382" y="7502"/>
                    <a:pt x="358" y="6097"/>
                  </a:cubicBezTo>
                  <a:lnTo>
                    <a:pt x="2715" y="6097"/>
                  </a:lnTo>
                  <a:cubicBezTo>
                    <a:pt x="2739" y="6502"/>
                    <a:pt x="2834" y="6907"/>
                    <a:pt x="3001" y="7264"/>
                  </a:cubicBezTo>
                  <a:cubicBezTo>
                    <a:pt x="3018" y="7316"/>
                    <a:pt x="3073" y="7355"/>
                    <a:pt x="3137" y="7355"/>
                  </a:cubicBezTo>
                  <a:cubicBezTo>
                    <a:pt x="3162" y="7355"/>
                    <a:pt x="3189" y="7349"/>
                    <a:pt x="3215" y="7336"/>
                  </a:cubicBezTo>
                  <a:cubicBezTo>
                    <a:pt x="3335" y="7312"/>
                    <a:pt x="3382" y="7193"/>
                    <a:pt x="3335" y="7098"/>
                  </a:cubicBezTo>
                  <a:cubicBezTo>
                    <a:pt x="3144" y="6716"/>
                    <a:pt x="3073" y="6335"/>
                    <a:pt x="3073" y="5907"/>
                  </a:cubicBezTo>
                  <a:cubicBezTo>
                    <a:pt x="3073" y="4311"/>
                    <a:pt x="4382" y="3001"/>
                    <a:pt x="5978" y="3001"/>
                  </a:cubicBezTo>
                  <a:close/>
                  <a:moveTo>
                    <a:pt x="5954" y="1"/>
                  </a:moveTo>
                  <a:cubicBezTo>
                    <a:pt x="4382" y="1"/>
                    <a:pt x="2882" y="620"/>
                    <a:pt x="1763" y="1715"/>
                  </a:cubicBezTo>
                  <a:cubicBezTo>
                    <a:pt x="620" y="2859"/>
                    <a:pt x="1" y="4335"/>
                    <a:pt x="1" y="5907"/>
                  </a:cubicBezTo>
                  <a:cubicBezTo>
                    <a:pt x="1" y="7502"/>
                    <a:pt x="620" y="8979"/>
                    <a:pt x="1715" y="10074"/>
                  </a:cubicBezTo>
                  <a:cubicBezTo>
                    <a:pt x="2834" y="11194"/>
                    <a:pt x="4311" y="11813"/>
                    <a:pt x="5883" y="11837"/>
                  </a:cubicBezTo>
                  <a:cubicBezTo>
                    <a:pt x="5954" y="11837"/>
                    <a:pt x="6049" y="11813"/>
                    <a:pt x="6073" y="11741"/>
                  </a:cubicBezTo>
                  <a:cubicBezTo>
                    <a:pt x="6097" y="11717"/>
                    <a:pt x="6121" y="11670"/>
                    <a:pt x="6121" y="11598"/>
                  </a:cubicBezTo>
                  <a:lnTo>
                    <a:pt x="6121" y="11336"/>
                  </a:lnTo>
                  <a:cubicBezTo>
                    <a:pt x="7502" y="11265"/>
                    <a:pt x="8812" y="10741"/>
                    <a:pt x="9788" y="9741"/>
                  </a:cubicBezTo>
                  <a:cubicBezTo>
                    <a:pt x="10765" y="8765"/>
                    <a:pt x="11336" y="7502"/>
                    <a:pt x="11360" y="6097"/>
                  </a:cubicBezTo>
                  <a:lnTo>
                    <a:pt x="11646" y="6097"/>
                  </a:lnTo>
                  <a:cubicBezTo>
                    <a:pt x="11693" y="6097"/>
                    <a:pt x="11717" y="6097"/>
                    <a:pt x="11789" y="6050"/>
                  </a:cubicBezTo>
                  <a:cubicBezTo>
                    <a:pt x="11836" y="6002"/>
                    <a:pt x="11908" y="5931"/>
                    <a:pt x="11908" y="5859"/>
                  </a:cubicBezTo>
                  <a:cubicBezTo>
                    <a:pt x="11884" y="5383"/>
                    <a:pt x="11813" y="4883"/>
                    <a:pt x="11693" y="4430"/>
                  </a:cubicBezTo>
                  <a:cubicBezTo>
                    <a:pt x="11675" y="4338"/>
                    <a:pt x="11599" y="4303"/>
                    <a:pt x="11522" y="4303"/>
                  </a:cubicBezTo>
                  <a:cubicBezTo>
                    <a:pt x="11499" y="4303"/>
                    <a:pt x="11477" y="4306"/>
                    <a:pt x="11455" y="4311"/>
                  </a:cubicBezTo>
                  <a:cubicBezTo>
                    <a:pt x="11408" y="4335"/>
                    <a:pt x="11336" y="4430"/>
                    <a:pt x="11360" y="4526"/>
                  </a:cubicBezTo>
                  <a:cubicBezTo>
                    <a:pt x="11479" y="4930"/>
                    <a:pt x="11551" y="5359"/>
                    <a:pt x="11551" y="5764"/>
                  </a:cubicBezTo>
                  <a:lnTo>
                    <a:pt x="9193" y="5764"/>
                  </a:lnTo>
                  <a:cubicBezTo>
                    <a:pt x="9169" y="4954"/>
                    <a:pt x="8812" y="4192"/>
                    <a:pt x="8217" y="3621"/>
                  </a:cubicBezTo>
                  <a:cubicBezTo>
                    <a:pt x="7645" y="3049"/>
                    <a:pt x="6907" y="2739"/>
                    <a:pt x="6097" y="2692"/>
                  </a:cubicBezTo>
                  <a:lnTo>
                    <a:pt x="6097" y="358"/>
                  </a:lnTo>
                  <a:cubicBezTo>
                    <a:pt x="8264" y="406"/>
                    <a:pt x="10217" y="1715"/>
                    <a:pt x="11074" y="3716"/>
                  </a:cubicBezTo>
                  <a:lnTo>
                    <a:pt x="11098" y="3740"/>
                  </a:lnTo>
                  <a:cubicBezTo>
                    <a:pt x="11122" y="3835"/>
                    <a:pt x="11217" y="3859"/>
                    <a:pt x="11312" y="3859"/>
                  </a:cubicBezTo>
                  <a:cubicBezTo>
                    <a:pt x="11431" y="3835"/>
                    <a:pt x="11479" y="3716"/>
                    <a:pt x="11431" y="3621"/>
                  </a:cubicBezTo>
                  <a:lnTo>
                    <a:pt x="11408" y="3597"/>
                  </a:lnTo>
                  <a:cubicBezTo>
                    <a:pt x="10455" y="1406"/>
                    <a:pt x="8336" y="25"/>
                    <a:pt x="59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38" name="Google Shape;13938;p27"/>
          <p:cNvSpPr/>
          <p:nvPr/>
        </p:nvSpPr>
        <p:spPr>
          <a:xfrm>
            <a:off x="7034468" y="1768508"/>
            <a:ext cx="302622" cy="357455"/>
          </a:xfrm>
          <a:custGeom>
            <a:avLst/>
            <a:gdLst/>
            <a:ahLst/>
            <a:cxnLst/>
            <a:rect l="l" t="t" r="r" b="b"/>
            <a:pathLst>
              <a:path w="10122" h="11956" extrusionOk="0">
                <a:moveTo>
                  <a:pt x="2644" y="1620"/>
                </a:moveTo>
                <a:lnTo>
                  <a:pt x="4858" y="4144"/>
                </a:lnTo>
                <a:lnTo>
                  <a:pt x="4096" y="4144"/>
                </a:lnTo>
                <a:cubicBezTo>
                  <a:pt x="4001" y="4144"/>
                  <a:pt x="3953" y="4239"/>
                  <a:pt x="3953" y="4311"/>
                </a:cubicBezTo>
                <a:lnTo>
                  <a:pt x="3953" y="11503"/>
                </a:lnTo>
                <a:lnTo>
                  <a:pt x="1358" y="11503"/>
                </a:lnTo>
                <a:lnTo>
                  <a:pt x="1358" y="4311"/>
                </a:lnTo>
                <a:cubicBezTo>
                  <a:pt x="1358" y="4239"/>
                  <a:pt x="1262" y="4144"/>
                  <a:pt x="1191" y="4144"/>
                </a:cubicBezTo>
                <a:lnTo>
                  <a:pt x="405" y="4144"/>
                </a:lnTo>
                <a:lnTo>
                  <a:pt x="2644" y="1620"/>
                </a:lnTo>
                <a:close/>
                <a:moveTo>
                  <a:pt x="5025" y="0"/>
                </a:moveTo>
                <a:cubicBezTo>
                  <a:pt x="4954" y="0"/>
                  <a:pt x="4930" y="24"/>
                  <a:pt x="4858" y="48"/>
                </a:cubicBezTo>
                <a:lnTo>
                  <a:pt x="4263" y="739"/>
                </a:lnTo>
                <a:cubicBezTo>
                  <a:pt x="4239" y="763"/>
                  <a:pt x="4239" y="810"/>
                  <a:pt x="4239" y="834"/>
                </a:cubicBezTo>
                <a:cubicBezTo>
                  <a:pt x="4254" y="954"/>
                  <a:pt x="4335" y="1007"/>
                  <a:pt x="4416" y="1007"/>
                </a:cubicBezTo>
                <a:cubicBezTo>
                  <a:pt x="4465" y="1007"/>
                  <a:pt x="4513" y="988"/>
                  <a:pt x="4549" y="953"/>
                </a:cubicBezTo>
                <a:lnTo>
                  <a:pt x="5049" y="381"/>
                </a:lnTo>
                <a:lnTo>
                  <a:pt x="7311" y="2953"/>
                </a:lnTo>
                <a:lnTo>
                  <a:pt x="6549" y="2953"/>
                </a:lnTo>
                <a:cubicBezTo>
                  <a:pt x="6454" y="2953"/>
                  <a:pt x="6359" y="3049"/>
                  <a:pt x="6359" y="3120"/>
                </a:cubicBezTo>
                <a:lnTo>
                  <a:pt x="6359" y="5906"/>
                </a:lnTo>
                <a:lnTo>
                  <a:pt x="4858" y="7573"/>
                </a:lnTo>
                <a:cubicBezTo>
                  <a:pt x="4787" y="7645"/>
                  <a:pt x="4787" y="7764"/>
                  <a:pt x="4834" y="7883"/>
                </a:cubicBezTo>
                <a:cubicBezTo>
                  <a:pt x="4906" y="7978"/>
                  <a:pt x="4977" y="8050"/>
                  <a:pt x="5096" y="8050"/>
                </a:cubicBezTo>
                <a:lnTo>
                  <a:pt x="5811" y="8050"/>
                </a:lnTo>
                <a:lnTo>
                  <a:pt x="5811" y="11550"/>
                </a:lnTo>
                <a:lnTo>
                  <a:pt x="4311" y="11550"/>
                </a:lnTo>
                <a:lnTo>
                  <a:pt x="4311" y="4549"/>
                </a:lnTo>
                <a:lnTo>
                  <a:pt x="5025" y="4549"/>
                </a:lnTo>
                <a:cubicBezTo>
                  <a:pt x="5144" y="4549"/>
                  <a:pt x="5215" y="4501"/>
                  <a:pt x="5287" y="4406"/>
                </a:cubicBezTo>
                <a:cubicBezTo>
                  <a:pt x="5335" y="4287"/>
                  <a:pt x="5311" y="4168"/>
                  <a:pt x="5263" y="4073"/>
                </a:cubicBezTo>
                <a:lnTo>
                  <a:pt x="3525" y="2120"/>
                </a:lnTo>
                <a:lnTo>
                  <a:pt x="4001" y="1572"/>
                </a:lnTo>
                <a:cubicBezTo>
                  <a:pt x="4072" y="1525"/>
                  <a:pt x="4072" y="1429"/>
                  <a:pt x="4001" y="1382"/>
                </a:cubicBezTo>
                <a:cubicBezTo>
                  <a:pt x="3977" y="1334"/>
                  <a:pt x="3924" y="1310"/>
                  <a:pt x="3870" y="1310"/>
                </a:cubicBezTo>
                <a:cubicBezTo>
                  <a:pt x="3816" y="1310"/>
                  <a:pt x="3763" y="1334"/>
                  <a:pt x="3739" y="1382"/>
                </a:cubicBezTo>
                <a:lnTo>
                  <a:pt x="3287" y="1882"/>
                </a:lnTo>
                <a:lnTo>
                  <a:pt x="2882" y="1429"/>
                </a:lnTo>
                <a:cubicBezTo>
                  <a:pt x="2834" y="1406"/>
                  <a:pt x="2810" y="1382"/>
                  <a:pt x="2786" y="1382"/>
                </a:cubicBezTo>
                <a:cubicBezTo>
                  <a:pt x="2739" y="1354"/>
                  <a:pt x="2689" y="1340"/>
                  <a:pt x="2640" y="1340"/>
                </a:cubicBezTo>
                <a:cubicBezTo>
                  <a:pt x="2566" y="1340"/>
                  <a:pt x="2496" y="1372"/>
                  <a:pt x="2453" y="1429"/>
                </a:cubicBezTo>
                <a:lnTo>
                  <a:pt x="72" y="4144"/>
                </a:lnTo>
                <a:cubicBezTo>
                  <a:pt x="0" y="4239"/>
                  <a:pt x="0" y="4335"/>
                  <a:pt x="48" y="4478"/>
                </a:cubicBezTo>
                <a:cubicBezTo>
                  <a:pt x="95" y="4549"/>
                  <a:pt x="191" y="4620"/>
                  <a:pt x="310" y="4620"/>
                </a:cubicBezTo>
                <a:lnTo>
                  <a:pt x="1048" y="4620"/>
                </a:lnTo>
                <a:lnTo>
                  <a:pt x="1048" y="11789"/>
                </a:lnTo>
                <a:cubicBezTo>
                  <a:pt x="1048" y="11884"/>
                  <a:pt x="1143" y="11955"/>
                  <a:pt x="1238" y="11955"/>
                </a:cubicBezTo>
                <a:lnTo>
                  <a:pt x="8954" y="11955"/>
                </a:lnTo>
                <a:cubicBezTo>
                  <a:pt x="9026" y="11955"/>
                  <a:pt x="9121" y="11884"/>
                  <a:pt x="9121" y="11789"/>
                </a:cubicBezTo>
                <a:lnTo>
                  <a:pt x="9121" y="10360"/>
                </a:lnTo>
                <a:cubicBezTo>
                  <a:pt x="9121" y="10264"/>
                  <a:pt x="9073" y="10217"/>
                  <a:pt x="8978" y="10169"/>
                </a:cubicBezTo>
                <a:cubicBezTo>
                  <a:pt x="8966" y="10167"/>
                  <a:pt x="8954" y="10166"/>
                  <a:pt x="8942" y="10166"/>
                </a:cubicBezTo>
                <a:cubicBezTo>
                  <a:pt x="8840" y="10166"/>
                  <a:pt x="8764" y="10253"/>
                  <a:pt x="8764" y="10360"/>
                </a:cubicBezTo>
                <a:lnTo>
                  <a:pt x="8764" y="11646"/>
                </a:lnTo>
                <a:lnTo>
                  <a:pt x="6168" y="11646"/>
                </a:lnTo>
                <a:lnTo>
                  <a:pt x="6168" y="7954"/>
                </a:lnTo>
                <a:cubicBezTo>
                  <a:pt x="6168" y="7859"/>
                  <a:pt x="6097" y="7764"/>
                  <a:pt x="6001" y="7764"/>
                </a:cubicBezTo>
                <a:lnTo>
                  <a:pt x="5192" y="7764"/>
                </a:lnTo>
                <a:lnTo>
                  <a:pt x="7454" y="5240"/>
                </a:lnTo>
                <a:lnTo>
                  <a:pt x="9716" y="7764"/>
                </a:lnTo>
                <a:lnTo>
                  <a:pt x="8954" y="7764"/>
                </a:lnTo>
                <a:cubicBezTo>
                  <a:pt x="8859" y="7764"/>
                  <a:pt x="8764" y="7859"/>
                  <a:pt x="8764" y="7954"/>
                </a:cubicBezTo>
                <a:lnTo>
                  <a:pt x="8764" y="9550"/>
                </a:lnTo>
                <a:cubicBezTo>
                  <a:pt x="8764" y="9645"/>
                  <a:pt x="8835" y="9693"/>
                  <a:pt x="8907" y="9741"/>
                </a:cubicBezTo>
                <a:cubicBezTo>
                  <a:pt x="8919" y="9743"/>
                  <a:pt x="8931" y="9744"/>
                  <a:pt x="8943" y="9744"/>
                </a:cubicBezTo>
                <a:cubicBezTo>
                  <a:pt x="9045" y="9744"/>
                  <a:pt x="9121" y="9657"/>
                  <a:pt x="9121" y="9550"/>
                </a:cubicBezTo>
                <a:lnTo>
                  <a:pt x="9121" y="8097"/>
                </a:lnTo>
                <a:lnTo>
                  <a:pt x="9835" y="8097"/>
                </a:lnTo>
                <a:cubicBezTo>
                  <a:pt x="9931" y="8097"/>
                  <a:pt x="10050" y="8050"/>
                  <a:pt x="10097" y="7954"/>
                </a:cubicBezTo>
                <a:cubicBezTo>
                  <a:pt x="10121" y="7716"/>
                  <a:pt x="10121" y="7573"/>
                  <a:pt x="10026" y="7478"/>
                </a:cubicBezTo>
                <a:lnTo>
                  <a:pt x="7645" y="4787"/>
                </a:lnTo>
                <a:cubicBezTo>
                  <a:pt x="7621" y="4763"/>
                  <a:pt x="7573" y="4740"/>
                  <a:pt x="7549" y="4740"/>
                </a:cubicBezTo>
                <a:cubicBezTo>
                  <a:pt x="7508" y="4715"/>
                  <a:pt x="7463" y="4704"/>
                  <a:pt x="7420" y="4704"/>
                </a:cubicBezTo>
                <a:cubicBezTo>
                  <a:pt x="7339" y="4704"/>
                  <a:pt x="7262" y="4741"/>
                  <a:pt x="7216" y="4787"/>
                </a:cubicBezTo>
                <a:lnTo>
                  <a:pt x="6692" y="5430"/>
                </a:lnTo>
                <a:lnTo>
                  <a:pt x="6692" y="3239"/>
                </a:lnTo>
                <a:lnTo>
                  <a:pt x="7406" y="3239"/>
                </a:lnTo>
                <a:cubicBezTo>
                  <a:pt x="7525" y="3239"/>
                  <a:pt x="7621" y="3192"/>
                  <a:pt x="7668" y="3096"/>
                </a:cubicBezTo>
                <a:cubicBezTo>
                  <a:pt x="7740" y="2977"/>
                  <a:pt x="7692" y="2858"/>
                  <a:pt x="7645" y="2763"/>
                </a:cubicBezTo>
                <a:lnTo>
                  <a:pt x="5263" y="96"/>
                </a:lnTo>
                <a:cubicBezTo>
                  <a:pt x="5192" y="24"/>
                  <a:pt x="5120" y="0"/>
                  <a:pt x="504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3939" name="Google Shape;13939;p27"/>
          <p:cNvGrpSpPr/>
          <p:nvPr/>
        </p:nvGrpSpPr>
        <p:grpSpPr>
          <a:xfrm>
            <a:off x="7742296" y="1767816"/>
            <a:ext cx="354614" cy="355332"/>
            <a:chOff x="6649513" y="1931283"/>
            <a:chExt cx="296525" cy="297125"/>
          </a:xfrm>
        </p:grpSpPr>
        <p:sp>
          <p:nvSpPr>
            <p:cNvPr id="13940" name="Google Shape;13940;p27"/>
            <p:cNvSpPr/>
            <p:nvPr/>
          </p:nvSpPr>
          <p:spPr>
            <a:xfrm>
              <a:off x="6762638" y="1953308"/>
              <a:ext cx="69675" cy="8950"/>
            </a:xfrm>
            <a:custGeom>
              <a:avLst/>
              <a:gdLst/>
              <a:ahLst/>
              <a:cxnLst/>
              <a:rect l="l" t="t" r="r" b="b"/>
              <a:pathLst>
                <a:path w="2787" h="358" extrusionOk="0">
                  <a:moveTo>
                    <a:pt x="191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7"/>
                    <a:pt x="72" y="358"/>
                    <a:pt x="191" y="358"/>
                  </a:cubicBezTo>
                  <a:lnTo>
                    <a:pt x="2572" y="358"/>
                  </a:lnTo>
                  <a:cubicBezTo>
                    <a:pt x="2691" y="358"/>
                    <a:pt x="2786" y="263"/>
                    <a:pt x="2763" y="167"/>
                  </a:cubicBezTo>
                  <a:cubicBezTo>
                    <a:pt x="2739" y="72"/>
                    <a:pt x="2644" y="1"/>
                    <a:pt x="254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1" name="Google Shape;13941;p27"/>
            <p:cNvSpPr/>
            <p:nvPr/>
          </p:nvSpPr>
          <p:spPr>
            <a:xfrm>
              <a:off x="6777513" y="1972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191" y="1"/>
                  </a:moveTo>
                  <a:cubicBezTo>
                    <a:pt x="72" y="1"/>
                    <a:pt x="1" y="96"/>
                    <a:pt x="24" y="215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358" y="358"/>
                  </a:lnTo>
                  <a:cubicBezTo>
                    <a:pt x="1453" y="358"/>
                    <a:pt x="1501" y="286"/>
                    <a:pt x="1548" y="215"/>
                  </a:cubicBezTo>
                  <a:cubicBezTo>
                    <a:pt x="1572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2" name="Google Shape;13942;p27"/>
            <p:cNvSpPr/>
            <p:nvPr/>
          </p:nvSpPr>
          <p:spPr>
            <a:xfrm>
              <a:off x="6649513" y="1931283"/>
              <a:ext cx="296525" cy="297125"/>
            </a:xfrm>
            <a:custGeom>
              <a:avLst/>
              <a:gdLst/>
              <a:ahLst/>
              <a:cxnLst/>
              <a:rect l="l" t="t" r="r" b="b"/>
              <a:pathLst>
                <a:path w="11861" h="11885" extrusionOk="0">
                  <a:moveTo>
                    <a:pt x="11503" y="6550"/>
                  </a:moveTo>
                  <a:lnTo>
                    <a:pt x="11503" y="7716"/>
                  </a:lnTo>
                  <a:lnTo>
                    <a:pt x="8836" y="7716"/>
                  </a:lnTo>
                  <a:lnTo>
                    <a:pt x="8836" y="6550"/>
                  </a:lnTo>
                  <a:close/>
                  <a:moveTo>
                    <a:pt x="3001" y="6573"/>
                  </a:moveTo>
                  <a:lnTo>
                    <a:pt x="3001" y="7740"/>
                  </a:lnTo>
                  <a:lnTo>
                    <a:pt x="310" y="7740"/>
                  </a:lnTo>
                  <a:lnTo>
                    <a:pt x="310" y="6573"/>
                  </a:lnTo>
                  <a:close/>
                  <a:moveTo>
                    <a:pt x="7264" y="6573"/>
                  </a:moveTo>
                  <a:lnTo>
                    <a:pt x="7264" y="7740"/>
                  </a:lnTo>
                  <a:lnTo>
                    <a:pt x="4573" y="7740"/>
                  </a:lnTo>
                  <a:lnTo>
                    <a:pt x="4573" y="6573"/>
                  </a:lnTo>
                  <a:close/>
                  <a:moveTo>
                    <a:pt x="7216" y="10336"/>
                  </a:moveTo>
                  <a:lnTo>
                    <a:pt x="7216" y="11479"/>
                  </a:lnTo>
                  <a:lnTo>
                    <a:pt x="4549" y="11479"/>
                  </a:lnTo>
                  <a:lnTo>
                    <a:pt x="4549" y="10336"/>
                  </a:lnTo>
                  <a:close/>
                  <a:moveTo>
                    <a:pt x="11503" y="10336"/>
                  </a:moveTo>
                  <a:lnTo>
                    <a:pt x="11503" y="11479"/>
                  </a:lnTo>
                  <a:lnTo>
                    <a:pt x="8836" y="11479"/>
                  </a:lnTo>
                  <a:lnTo>
                    <a:pt x="8836" y="10336"/>
                  </a:lnTo>
                  <a:close/>
                  <a:moveTo>
                    <a:pt x="3358" y="1"/>
                  </a:moveTo>
                  <a:cubicBezTo>
                    <a:pt x="3168" y="1"/>
                    <a:pt x="3025" y="358"/>
                    <a:pt x="3025" y="358"/>
                  </a:cubicBezTo>
                  <a:lnTo>
                    <a:pt x="3025" y="2596"/>
                  </a:lnTo>
                  <a:cubicBezTo>
                    <a:pt x="3025" y="2763"/>
                    <a:pt x="3168" y="2954"/>
                    <a:pt x="3382" y="2954"/>
                  </a:cubicBezTo>
                  <a:lnTo>
                    <a:pt x="5764" y="2954"/>
                  </a:lnTo>
                  <a:lnTo>
                    <a:pt x="5764" y="4502"/>
                  </a:lnTo>
                  <a:lnTo>
                    <a:pt x="1977" y="4502"/>
                  </a:lnTo>
                  <a:cubicBezTo>
                    <a:pt x="1715" y="4502"/>
                    <a:pt x="1501" y="4692"/>
                    <a:pt x="1501" y="4978"/>
                  </a:cubicBezTo>
                  <a:lnTo>
                    <a:pt x="1501" y="6240"/>
                  </a:lnTo>
                  <a:lnTo>
                    <a:pt x="358" y="6240"/>
                  </a:lnTo>
                  <a:cubicBezTo>
                    <a:pt x="167" y="6240"/>
                    <a:pt x="0" y="6407"/>
                    <a:pt x="0" y="6597"/>
                  </a:cubicBezTo>
                  <a:lnTo>
                    <a:pt x="0" y="7740"/>
                  </a:lnTo>
                  <a:cubicBezTo>
                    <a:pt x="0" y="7907"/>
                    <a:pt x="143" y="8098"/>
                    <a:pt x="358" y="8098"/>
                  </a:cubicBezTo>
                  <a:lnTo>
                    <a:pt x="1501" y="8098"/>
                  </a:lnTo>
                  <a:lnTo>
                    <a:pt x="1501" y="10003"/>
                  </a:lnTo>
                  <a:lnTo>
                    <a:pt x="358" y="10003"/>
                  </a:lnTo>
                  <a:cubicBezTo>
                    <a:pt x="167" y="10003"/>
                    <a:pt x="0" y="10146"/>
                    <a:pt x="0" y="10360"/>
                  </a:cubicBezTo>
                  <a:lnTo>
                    <a:pt x="0" y="11693"/>
                  </a:lnTo>
                  <a:cubicBezTo>
                    <a:pt x="0" y="11789"/>
                    <a:pt x="72" y="11884"/>
                    <a:pt x="167" y="11884"/>
                  </a:cubicBezTo>
                  <a:lnTo>
                    <a:pt x="1001" y="11884"/>
                  </a:lnTo>
                  <a:cubicBezTo>
                    <a:pt x="1024" y="11884"/>
                    <a:pt x="1072" y="11884"/>
                    <a:pt x="1072" y="11836"/>
                  </a:cubicBezTo>
                  <a:cubicBezTo>
                    <a:pt x="1191" y="11693"/>
                    <a:pt x="1096" y="11527"/>
                    <a:pt x="953" y="11527"/>
                  </a:cubicBezTo>
                  <a:lnTo>
                    <a:pt x="310" y="11527"/>
                  </a:lnTo>
                  <a:lnTo>
                    <a:pt x="310" y="10360"/>
                  </a:lnTo>
                  <a:lnTo>
                    <a:pt x="3001" y="10360"/>
                  </a:lnTo>
                  <a:lnTo>
                    <a:pt x="3001" y="11527"/>
                  </a:lnTo>
                  <a:lnTo>
                    <a:pt x="1739" y="11527"/>
                  </a:lnTo>
                  <a:cubicBezTo>
                    <a:pt x="1667" y="11527"/>
                    <a:pt x="1596" y="11574"/>
                    <a:pt x="1572" y="11670"/>
                  </a:cubicBezTo>
                  <a:cubicBezTo>
                    <a:pt x="1548" y="11789"/>
                    <a:pt x="1620" y="11884"/>
                    <a:pt x="1739" y="11884"/>
                  </a:cubicBezTo>
                  <a:lnTo>
                    <a:pt x="3025" y="11884"/>
                  </a:lnTo>
                  <a:cubicBezTo>
                    <a:pt x="3215" y="11884"/>
                    <a:pt x="3382" y="11717"/>
                    <a:pt x="3382" y="11527"/>
                  </a:cubicBezTo>
                  <a:lnTo>
                    <a:pt x="3382" y="10360"/>
                  </a:lnTo>
                  <a:cubicBezTo>
                    <a:pt x="3382" y="10169"/>
                    <a:pt x="3239" y="10003"/>
                    <a:pt x="3025" y="10003"/>
                  </a:cubicBezTo>
                  <a:lnTo>
                    <a:pt x="1858" y="10003"/>
                  </a:lnTo>
                  <a:lnTo>
                    <a:pt x="1858" y="8098"/>
                  </a:lnTo>
                  <a:lnTo>
                    <a:pt x="3025" y="8098"/>
                  </a:lnTo>
                  <a:cubicBezTo>
                    <a:pt x="3215" y="8098"/>
                    <a:pt x="3382" y="7955"/>
                    <a:pt x="3382" y="7740"/>
                  </a:cubicBezTo>
                  <a:lnTo>
                    <a:pt x="3382" y="6597"/>
                  </a:lnTo>
                  <a:cubicBezTo>
                    <a:pt x="3382" y="6431"/>
                    <a:pt x="3239" y="6240"/>
                    <a:pt x="3025" y="6240"/>
                  </a:cubicBezTo>
                  <a:lnTo>
                    <a:pt x="1858" y="6240"/>
                  </a:lnTo>
                  <a:lnTo>
                    <a:pt x="1858" y="4978"/>
                  </a:lnTo>
                  <a:cubicBezTo>
                    <a:pt x="1858" y="4883"/>
                    <a:pt x="1929" y="4811"/>
                    <a:pt x="2025" y="4811"/>
                  </a:cubicBezTo>
                  <a:lnTo>
                    <a:pt x="5764" y="4811"/>
                  </a:lnTo>
                  <a:lnTo>
                    <a:pt x="5764" y="6240"/>
                  </a:lnTo>
                  <a:lnTo>
                    <a:pt x="4573" y="6240"/>
                  </a:lnTo>
                  <a:cubicBezTo>
                    <a:pt x="4406" y="6240"/>
                    <a:pt x="4216" y="6407"/>
                    <a:pt x="4216" y="6597"/>
                  </a:cubicBezTo>
                  <a:lnTo>
                    <a:pt x="4216" y="7740"/>
                  </a:lnTo>
                  <a:cubicBezTo>
                    <a:pt x="4216" y="7907"/>
                    <a:pt x="4358" y="8098"/>
                    <a:pt x="4573" y="8098"/>
                  </a:cubicBezTo>
                  <a:lnTo>
                    <a:pt x="5764" y="8098"/>
                  </a:lnTo>
                  <a:lnTo>
                    <a:pt x="5764" y="10003"/>
                  </a:lnTo>
                  <a:lnTo>
                    <a:pt x="4573" y="10003"/>
                  </a:lnTo>
                  <a:cubicBezTo>
                    <a:pt x="4406" y="10003"/>
                    <a:pt x="4216" y="10146"/>
                    <a:pt x="4216" y="10360"/>
                  </a:cubicBezTo>
                  <a:lnTo>
                    <a:pt x="4216" y="11527"/>
                  </a:lnTo>
                  <a:cubicBezTo>
                    <a:pt x="4216" y="11693"/>
                    <a:pt x="4358" y="11884"/>
                    <a:pt x="4573" y="11884"/>
                  </a:cubicBezTo>
                  <a:lnTo>
                    <a:pt x="7264" y="11884"/>
                  </a:lnTo>
                  <a:cubicBezTo>
                    <a:pt x="7431" y="11884"/>
                    <a:pt x="7621" y="11717"/>
                    <a:pt x="7621" y="11527"/>
                  </a:cubicBezTo>
                  <a:lnTo>
                    <a:pt x="7621" y="10360"/>
                  </a:lnTo>
                  <a:cubicBezTo>
                    <a:pt x="7621" y="10169"/>
                    <a:pt x="7454" y="10003"/>
                    <a:pt x="7264" y="10003"/>
                  </a:cubicBezTo>
                  <a:lnTo>
                    <a:pt x="6097" y="10003"/>
                  </a:lnTo>
                  <a:lnTo>
                    <a:pt x="6097" y="8098"/>
                  </a:lnTo>
                  <a:lnTo>
                    <a:pt x="7264" y="8098"/>
                  </a:lnTo>
                  <a:cubicBezTo>
                    <a:pt x="7431" y="8098"/>
                    <a:pt x="7621" y="7955"/>
                    <a:pt x="7621" y="7740"/>
                  </a:cubicBezTo>
                  <a:lnTo>
                    <a:pt x="7621" y="6597"/>
                  </a:lnTo>
                  <a:cubicBezTo>
                    <a:pt x="7621" y="6431"/>
                    <a:pt x="7454" y="6240"/>
                    <a:pt x="7264" y="6240"/>
                  </a:cubicBezTo>
                  <a:lnTo>
                    <a:pt x="6097" y="6240"/>
                  </a:lnTo>
                  <a:lnTo>
                    <a:pt x="6097" y="4811"/>
                  </a:lnTo>
                  <a:lnTo>
                    <a:pt x="9836" y="4811"/>
                  </a:lnTo>
                  <a:cubicBezTo>
                    <a:pt x="9931" y="4811"/>
                    <a:pt x="10002" y="4883"/>
                    <a:pt x="10002" y="4978"/>
                  </a:cubicBezTo>
                  <a:lnTo>
                    <a:pt x="10002" y="6240"/>
                  </a:lnTo>
                  <a:lnTo>
                    <a:pt x="8836" y="6240"/>
                  </a:lnTo>
                  <a:cubicBezTo>
                    <a:pt x="8645" y="6240"/>
                    <a:pt x="8478" y="6407"/>
                    <a:pt x="8478" y="6597"/>
                  </a:cubicBezTo>
                  <a:lnTo>
                    <a:pt x="8478" y="7740"/>
                  </a:lnTo>
                  <a:cubicBezTo>
                    <a:pt x="8478" y="7907"/>
                    <a:pt x="8621" y="8098"/>
                    <a:pt x="8836" y="8098"/>
                  </a:cubicBezTo>
                  <a:lnTo>
                    <a:pt x="10002" y="8098"/>
                  </a:lnTo>
                  <a:lnTo>
                    <a:pt x="10002" y="10003"/>
                  </a:lnTo>
                  <a:lnTo>
                    <a:pt x="8836" y="10003"/>
                  </a:lnTo>
                  <a:cubicBezTo>
                    <a:pt x="8645" y="10003"/>
                    <a:pt x="8478" y="10146"/>
                    <a:pt x="8478" y="10360"/>
                  </a:cubicBezTo>
                  <a:lnTo>
                    <a:pt x="8478" y="11527"/>
                  </a:lnTo>
                  <a:cubicBezTo>
                    <a:pt x="8478" y="11693"/>
                    <a:pt x="8621" y="11884"/>
                    <a:pt x="8836" y="11884"/>
                  </a:cubicBezTo>
                  <a:lnTo>
                    <a:pt x="11503" y="11884"/>
                  </a:lnTo>
                  <a:cubicBezTo>
                    <a:pt x="11693" y="11884"/>
                    <a:pt x="11860" y="11717"/>
                    <a:pt x="11860" y="11527"/>
                  </a:cubicBezTo>
                  <a:lnTo>
                    <a:pt x="11860" y="10360"/>
                  </a:lnTo>
                  <a:cubicBezTo>
                    <a:pt x="11860" y="10169"/>
                    <a:pt x="11717" y="10003"/>
                    <a:pt x="11503" y="10003"/>
                  </a:cubicBezTo>
                  <a:lnTo>
                    <a:pt x="10312" y="10003"/>
                  </a:lnTo>
                  <a:lnTo>
                    <a:pt x="10312" y="8098"/>
                  </a:lnTo>
                  <a:lnTo>
                    <a:pt x="11479" y="8074"/>
                  </a:lnTo>
                  <a:cubicBezTo>
                    <a:pt x="11670" y="8074"/>
                    <a:pt x="11836" y="7907"/>
                    <a:pt x="11836" y="7716"/>
                  </a:cubicBezTo>
                  <a:lnTo>
                    <a:pt x="11836" y="6573"/>
                  </a:lnTo>
                  <a:cubicBezTo>
                    <a:pt x="11836" y="6407"/>
                    <a:pt x="11693" y="6216"/>
                    <a:pt x="11479" y="6216"/>
                  </a:cubicBezTo>
                  <a:lnTo>
                    <a:pt x="10312" y="6216"/>
                  </a:lnTo>
                  <a:lnTo>
                    <a:pt x="10312" y="4930"/>
                  </a:lnTo>
                  <a:cubicBezTo>
                    <a:pt x="10312" y="4668"/>
                    <a:pt x="10122" y="4454"/>
                    <a:pt x="9836" y="4454"/>
                  </a:cubicBezTo>
                  <a:lnTo>
                    <a:pt x="6097" y="4454"/>
                  </a:lnTo>
                  <a:lnTo>
                    <a:pt x="6097" y="2906"/>
                  </a:lnTo>
                  <a:lnTo>
                    <a:pt x="8478" y="2906"/>
                  </a:lnTo>
                  <a:cubicBezTo>
                    <a:pt x="8645" y="2906"/>
                    <a:pt x="8836" y="2763"/>
                    <a:pt x="8836" y="2549"/>
                  </a:cubicBezTo>
                  <a:lnTo>
                    <a:pt x="8836" y="167"/>
                  </a:lnTo>
                  <a:cubicBezTo>
                    <a:pt x="8836" y="96"/>
                    <a:pt x="8740" y="1"/>
                    <a:pt x="8645" y="1"/>
                  </a:cubicBezTo>
                  <a:lnTo>
                    <a:pt x="7335" y="1"/>
                  </a:lnTo>
                  <a:cubicBezTo>
                    <a:pt x="7311" y="1"/>
                    <a:pt x="7288" y="1"/>
                    <a:pt x="7288" y="24"/>
                  </a:cubicBezTo>
                  <a:cubicBezTo>
                    <a:pt x="7169" y="167"/>
                    <a:pt x="7264" y="358"/>
                    <a:pt x="7407" y="358"/>
                  </a:cubicBezTo>
                  <a:lnTo>
                    <a:pt x="8502" y="358"/>
                  </a:lnTo>
                  <a:lnTo>
                    <a:pt x="8502" y="2596"/>
                  </a:lnTo>
                  <a:lnTo>
                    <a:pt x="3358" y="2596"/>
                  </a:lnTo>
                  <a:lnTo>
                    <a:pt x="3358" y="358"/>
                  </a:lnTo>
                  <a:lnTo>
                    <a:pt x="6597" y="358"/>
                  </a:lnTo>
                  <a:cubicBezTo>
                    <a:pt x="6692" y="358"/>
                    <a:pt x="6788" y="263"/>
                    <a:pt x="6788" y="167"/>
                  </a:cubicBezTo>
                  <a:cubicBezTo>
                    <a:pt x="6788" y="96"/>
                    <a:pt x="6692" y="1"/>
                    <a:pt x="65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3" name="Google Shape;13943;p27"/>
          <p:cNvGrpSpPr/>
          <p:nvPr/>
        </p:nvGrpSpPr>
        <p:grpSpPr>
          <a:xfrm>
            <a:off x="7740143" y="2291860"/>
            <a:ext cx="356767" cy="354584"/>
            <a:chOff x="6647713" y="2369483"/>
            <a:chExt cx="298325" cy="296500"/>
          </a:xfrm>
        </p:grpSpPr>
        <p:sp>
          <p:nvSpPr>
            <p:cNvPr id="13944" name="Google Shape;13944;p27"/>
            <p:cNvSpPr/>
            <p:nvPr/>
          </p:nvSpPr>
          <p:spPr>
            <a:xfrm>
              <a:off x="6648313" y="2370058"/>
              <a:ext cx="144700" cy="144100"/>
            </a:xfrm>
            <a:custGeom>
              <a:avLst/>
              <a:gdLst/>
              <a:ahLst/>
              <a:cxnLst/>
              <a:rect l="l" t="t" r="r" b="b"/>
              <a:pathLst>
                <a:path w="5788" h="5764" extrusionOk="0">
                  <a:moveTo>
                    <a:pt x="5550" y="1"/>
                  </a:moveTo>
                  <a:cubicBezTo>
                    <a:pt x="4573" y="1"/>
                    <a:pt x="3573" y="310"/>
                    <a:pt x="2739" y="811"/>
                  </a:cubicBezTo>
                  <a:cubicBezTo>
                    <a:pt x="1930" y="1287"/>
                    <a:pt x="1263" y="2001"/>
                    <a:pt x="787" y="2835"/>
                  </a:cubicBezTo>
                  <a:cubicBezTo>
                    <a:pt x="715" y="2930"/>
                    <a:pt x="739" y="3001"/>
                    <a:pt x="834" y="3073"/>
                  </a:cubicBezTo>
                  <a:cubicBezTo>
                    <a:pt x="867" y="3098"/>
                    <a:pt x="901" y="3108"/>
                    <a:pt x="932" y="3108"/>
                  </a:cubicBezTo>
                  <a:cubicBezTo>
                    <a:pt x="990" y="3108"/>
                    <a:pt x="1041" y="3072"/>
                    <a:pt x="1072" y="3025"/>
                  </a:cubicBezTo>
                  <a:cubicBezTo>
                    <a:pt x="1525" y="2239"/>
                    <a:pt x="2144" y="1573"/>
                    <a:pt x="2930" y="1144"/>
                  </a:cubicBezTo>
                  <a:cubicBezTo>
                    <a:pt x="3668" y="691"/>
                    <a:pt x="4573" y="429"/>
                    <a:pt x="5430" y="382"/>
                  </a:cubicBezTo>
                  <a:lnTo>
                    <a:pt x="5430" y="5454"/>
                  </a:lnTo>
                  <a:lnTo>
                    <a:pt x="358" y="5454"/>
                  </a:lnTo>
                  <a:cubicBezTo>
                    <a:pt x="406" y="4859"/>
                    <a:pt x="525" y="4287"/>
                    <a:pt x="715" y="3740"/>
                  </a:cubicBezTo>
                  <a:cubicBezTo>
                    <a:pt x="763" y="3644"/>
                    <a:pt x="715" y="3549"/>
                    <a:pt x="644" y="3478"/>
                  </a:cubicBezTo>
                  <a:cubicBezTo>
                    <a:pt x="621" y="3472"/>
                    <a:pt x="599" y="3469"/>
                    <a:pt x="577" y="3469"/>
                  </a:cubicBezTo>
                  <a:cubicBezTo>
                    <a:pt x="506" y="3469"/>
                    <a:pt x="442" y="3500"/>
                    <a:pt x="406" y="3573"/>
                  </a:cubicBezTo>
                  <a:cubicBezTo>
                    <a:pt x="167" y="4216"/>
                    <a:pt x="48" y="4859"/>
                    <a:pt x="1" y="5526"/>
                  </a:cubicBezTo>
                  <a:cubicBezTo>
                    <a:pt x="1" y="5573"/>
                    <a:pt x="48" y="5621"/>
                    <a:pt x="72" y="5669"/>
                  </a:cubicBezTo>
                  <a:cubicBezTo>
                    <a:pt x="120" y="5716"/>
                    <a:pt x="191" y="5764"/>
                    <a:pt x="287" y="5764"/>
                  </a:cubicBezTo>
                  <a:lnTo>
                    <a:pt x="5597" y="5764"/>
                  </a:lnTo>
                  <a:cubicBezTo>
                    <a:pt x="5692" y="5764"/>
                    <a:pt x="5788" y="5669"/>
                    <a:pt x="5788" y="5573"/>
                  </a:cubicBezTo>
                  <a:lnTo>
                    <a:pt x="5788" y="239"/>
                  </a:lnTo>
                  <a:cubicBezTo>
                    <a:pt x="5788" y="191"/>
                    <a:pt x="5764" y="120"/>
                    <a:pt x="5716" y="96"/>
                  </a:cubicBezTo>
                  <a:cubicBezTo>
                    <a:pt x="5669" y="48"/>
                    <a:pt x="5597" y="1"/>
                    <a:pt x="5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5" name="Google Shape;13945;p27"/>
            <p:cNvSpPr/>
            <p:nvPr/>
          </p:nvSpPr>
          <p:spPr>
            <a:xfrm>
              <a:off x="6647713" y="2521883"/>
              <a:ext cx="240550" cy="144100"/>
            </a:xfrm>
            <a:custGeom>
              <a:avLst/>
              <a:gdLst/>
              <a:ahLst/>
              <a:cxnLst/>
              <a:rect l="l" t="t" r="r" b="b"/>
              <a:pathLst>
                <a:path w="9622" h="5764" extrusionOk="0">
                  <a:moveTo>
                    <a:pt x="5859" y="358"/>
                  </a:moveTo>
                  <a:lnTo>
                    <a:pt x="9193" y="4025"/>
                  </a:lnTo>
                  <a:cubicBezTo>
                    <a:pt x="8217" y="4930"/>
                    <a:pt x="6979" y="5430"/>
                    <a:pt x="5621" y="5430"/>
                  </a:cubicBezTo>
                  <a:cubicBezTo>
                    <a:pt x="4216" y="5430"/>
                    <a:pt x="2930" y="4882"/>
                    <a:pt x="1930" y="3906"/>
                  </a:cubicBezTo>
                  <a:cubicBezTo>
                    <a:pt x="977" y="2953"/>
                    <a:pt x="430" y="1715"/>
                    <a:pt x="382" y="358"/>
                  </a:cubicBezTo>
                  <a:close/>
                  <a:moveTo>
                    <a:pt x="263" y="0"/>
                  </a:moveTo>
                  <a:cubicBezTo>
                    <a:pt x="215" y="0"/>
                    <a:pt x="191" y="0"/>
                    <a:pt x="120" y="48"/>
                  </a:cubicBezTo>
                  <a:cubicBezTo>
                    <a:pt x="49" y="96"/>
                    <a:pt x="1" y="167"/>
                    <a:pt x="1" y="239"/>
                  </a:cubicBezTo>
                  <a:cubicBezTo>
                    <a:pt x="25" y="1739"/>
                    <a:pt x="596" y="3096"/>
                    <a:pt x="1668" y="4144"/>
                  </a:cubicBezTo>
                  <a:cubicBezTo>
                    <a:pt x="2716" y="5192"/>
                    <a:pt x="4121" y="5764"/>
                    <a:pt x="5597" y="5764"/>
                  </a:cubicBezTo>
                  <a:cubicBezTo>
                    <a:pt x="7050" y="5764"/>
                    <a:pt x="8455" y="5192"/>
                    <a:pt x="9503" y="4168"/>
                  </a:cubicBezTo>
                  <a:cubicBezTo>
                    <a:pt x="9622" y="4120"/>
                    <a:pt x="9622" y="3954"/>
                    <a:pt x="9527" y="3858"/>
                  </a:cubicBezTo>
                  <a:lnTo>
                    <a:pt x="6050" y="72"/>
                  </a:lnTo>
                  <a:cubicBezTo>
                    <a:pt x="6002" y="48"/>
                    <a:pt x="5955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6" name="Google Shape;13946;p27"/>
            <p:cNvSpPr/>
            <p:nvPr/>
          </p:nvSpPr>
          <p:spPr>
            <a:xfrm>
              <a:off x="6801913" y="2369483"/>
              <a:ext cx="144125" cy="243525"/>
            </a:xfrm>
            <a:custGeom>
              <a:avLst/>
              <a:gdLst/>
              <a:ahLst/>
              <a:cxnLst/>
              <a:rect l="l" t="t" r="r" b="b"/>
              <a:pathLst>
                <a:path w="5765" h="9741" extrusionOk="0">
                  <a:moveTo>
                    <a:pt x="239" y="0"/>
                  </a:moveTo>
                  <a:cubicBezTo>
                    <a:pt x="144" y="0"/>
                    <a:pt x="49" y="71"/>
                    <a:pt x="25" y="143"/>
                  </a:cubicBezTo>
                  <a:cubicBezTo>
                    <a:pt x="1" y="191"/>
                    <a:pt x="1" y="214"/>
                    <a:pt x="1" y="262"/>
                  </a:cubicBezTo>
                  <a:lnTo>
                    <a:pt x="1" y="5596"/>
                  </a:lnTo>
                  <a:cubicBezTo>
                    <a:pt x="1" y="5620"/>
                    <a:pt x="25" y="5692"/>
                    <a:pt x="49" y="5715"/>
                  </a:cubicBezTo>
                  <a:lnTo>
                    <a:pt x="1001" y="6763"/>
                  </a:lnTo>
                  <a:cubicBezTo>
                    <a:pt x="1040" y="6789"/>
                    <a:pt x="1094" y="6808"/>
                    <a:pt x="1142" y="6808"/>
                  </a:cubicBezTo>
                  <a:cubicBezTo>
                    <a:pt x="1182" y="6808"/>
                    <a:pt x="1218" y="6796"/>
                    <a:pt x="1239" y="6763"/>
                  </a:cubicBezTo>
                  <a:cubicBezTo>
                    <a:pt x="1311" y="6692"/>
                    <a:pt x="1335" y="6573"/>
                    <a:pt x="1239" y="6525"/>
                  </a:cubicBezTo>
                  <a:lnTo>
                    <a:pt x="358" y="5525"/>
                  </a:lnTo>
                  <a:lnTo>
                    <a:pt x="358" y="381"/>
                  </a:lnTo>
                  <a:cubicBezTo>
                    <a:pt x="1692" y="405"/>
                    <a:pt x="2954" y="976"/>
                    <a:pt x="3906" y="1929"/>
                  </a:cubicBezTo>
                  <a:cubicBezTo>
                    <a:pt x="4883" y="2905"/>
                    <a:pt x="5407" y="4215"/>
                    <a:pt x="5407" y="5596"/>
                  </a:cubicBezTo>
                  <a:cubicBezTo>
                    <a:pt x="5407" y="6882"/>
                    <a:pt x="4811" y="8311"/>
                    <a:pt x="3835" y="9311"/>
                  </a:cubicBezTo>
                  <a:lnTo>
                    <a:pt x="1787" y="7073"/>
                  </a:lnTo>
                  <a:cubicBezTo>
                    <a:pt x="1748" y="7047"/>
                    <a:pt x="1694" y="7028"/>
                    <a:pt x="1646" y="7028"/>
                  </a:cubicBezTo>
                  <a:cubicBezTo>
                    <a:pt x="1606" y="7028"/>
                    <a:pt x="1570" y="7041"/>
                    <a:pt x="1549" y="7073"/>
                  </a:cubicBezTo>
                  <a:cubicBezTo>
                    <a:pt x="1477" y="7144"/>
                    <a:pt x="1454" y="7263"/>
                    <a:pt x="1549" y="7311"/>
                  </a:cubicBezTo>
                  <a:lnTo>
                    <a:pt x="3668" y="9645"/>
                  </a:lnTo>
                  <a:cubicBezTo>
                    <a:pt x="3716" y="9692"/>
                    <a:pt x="3787" y="9740"/>
                    <a:pt x="3835" y="9740"/>
                  </a:cubicBezTo>
                  <a:cubicBezTo>
                    <a:pt x="3906" y="9740"/>
                    <a:pt x="3954" y="9692"/>
                    <a:pt x="4026" y="9669"/>
                  </a:cubicBezTo>
                  <a:cubicBezTo>
                    <a:pt x="5097" y="8573"/>
                    <a:pt x="5764" y="7025"/>
                    <a:pt x="5764" y="5620"/>
                  </a:cubicBezTo>
                  <a:cubicBezTo>
                    <a:pt x="5740" y="4120"/>
                    <a:pt x="5169" y="2715"/>
                    <a:pt x="4145" y="1667"/>
                  </a:cubicBezTo>
                  <a:cubicBezTo>
                    <a:pt x="3097" y="619"/>
                    <a:pt x="1716" y="24"/>
                    <a:pt x="23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47" name="Google Shape;13947;p27"/>
          <p:cNvGrpSpPr/>
          <p:nvPr/>
        </p:nvGrpSpPr>
        <p:grpSpPr>
          <a:xfrm>
            <a:off x="7007492" y="2291860"/>
            <a:ext cx="355302" cy="354584"/>
            <a:chOff x="6162513" y="2369483"/>
            <a:chExt cx="297100" cy="296500"/>
          </a:xfrm>
        </p:grpSpPr>
        <p:sp>
          <p:nvSpPr>
            <p:cNvPr id="13948" name="Google Shape;13948;p27"/>
            <p:cNvSpPr/>
            <p:nvPr/>
          </p:nvSpPr>
          <p:spPr>
            <a:xfrm>
              <a:off x="6197638" y="2404608"/>
              <a:ext cx="87525" cy="87525"/>
            </a:xfrm>
            <a:custGeom>
              <a:avLst/>
              <a:gdLst/>
              <a:ahLst/>
              <a:cxnLst/>
              <a:rect l="l" t="t" r="r" b="b"/>
              <a:pathLst>
                <a:path w="3501" h="3501" extrusionOk="0">
                  <a:moveTo>
                    <a:pt x="1762" y="0"/>
                  </a:moveTo>
                  <a:cubicBezTo>
                    <a:pt x="1548" y="0"/>
                    <a:pt x="1334" y="24"/>
                    <a:pt x="1167" y="119"/>
                  </a:cubicBezTo>
                  <a:cubicBezTo>
                    <a:pt x="1072" y="143"/>
                    <a:pt x="1000" y="238"/>
                    <a:pt x="1072" y="333"/>
                  </a:cubicBezTo>
                  <a:cubicBezTo>
                    <a:pt x="1089" y="384"/>
                    <a:pt x="1141" y="434"/>
                    <a:pt x="1204" y="434"/>
                  </a:cubicBezTo>
                  <a:cubicBezTo>
                    <a:pt x="1230" y="434"/>
                    <a:pt x="1258" y="426"/>
                    <a:pt x="1286" y="405"/>
                  </a:cubicBezTo>
                  <a:cubicBezTo>
                    <a:pt x="1429" y="357"/>
                    <a:pt x="1596" y="333"/>
                    <a:pt x="1762" y="333"/>
                  </a:cubicBezTo>
                  <a:cubicBezTo>
                    <a:pt x="2525" y="333"/>
                    <a:pt x="3144" y="953"/>
                    <a:pt x="3144" y="1715"/>
                  </a:cubicBezTo>
                  <a:cubicBezTo>
                    <a:pt x="3144" y="2501"/>
                    <a:pt x="2525" y="3120"/>
                    <a:pt x="1762" y="3120"/>
                  </a:cubicBezTo>
                  <a:cubicBezTo>
                    <a:pt x="977" y="3120"/>
                    <a:pt x="357" y="2501"/>
                    <a:pt x="357" y="1715"/>
                  </a:cubicBezTo>
                  <a:cubicBezTo>
                    <a:pt x="357" y="1405"/>
                    <a:pt x="476" y="1072"/>
                    <a:pt x="691" y="834"/>
                  </a:cubicBezTo>
                  <a:cubicBezTo>
                    <a:pt x="738" y="762"/>
                    <a:pt x="738" y="643"/>
                    <a:pt x="643" y="595"/>
                  </a:cubicBezTo>
                  <a:cubicBezTo>
                    <a:pt x="621" y="562"/>
                    <a:pt x="584" y="544"/>
                    <a:pt x="543" y="544"/>
                  </a:cubicBezTo>
                  <a:cubicBezTo>
                    <a:pt x="495" y="544"/>
                    <a:pt x="443" y="568"/>
                    <a:pt x="405" y="619"/>
                  </a:cubicBezTo>
                  <a:cubicBezTo>
                    <a:pt x="143" y="953"/>
                    <a:pt x="0" y="1334"/>
                    <a:pt x="0" y="1762"/>
                  </a:cubicBezTo>
                  <a:cubicBezTo>
                    <a:pt x="0" y="2691"/>
                    <a:pt x="762" y="3501"/>
                    <a:pt x="1762" y="3501"/>
                  </a:cubicBezTo>
                  <a:cubicBezTo>
                    <a:pt x="2739" y="3501"/>
                    <a:pt x="3501" y="2739"/>
                    <a:pt x="3501" y="1739"/>
                  </a:cubicBezTo>
                  <a:cubicBezTo>
                    <a:pt x="3477" y="810"/>
                    <a:pt x="2715" y="0"/>
                    <a:pt x="176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49" name="Google Shape;13949;p27"/>
            <p:cNvSpPr/>
            <p:nvPr/>
          </p:nvSpPr>
          <p:spPr>
            <a:xfrm>
              <a:off x="6162513" y="2369483"/>
              <a:ext cx="158375" cy="157775"/>
            </a:xfrm>
            <a:custGeom>
              <a:avLst/>
              <a:gdLst/>
              <a:ahLst/>
              <a:cxnLst/>
              <a:rect l="l" t="t" r="r" b="b"/>
              <a:pathLst>
                <a:path w="6335" h="6311" extrusionOk="0">
                  <a:moveTo>
                    <a:pt x="3453" y="452"/>
                  </a:moveTo>
                  <a:lnTo>
                    <a:pt x="3453" y="738"/>
                  </a:lnTo>
                  <a:cubicBezTo>
                    <a:pt x="3453" y="881"/>
                    <a:pt x="3549" y="1000"/>
                    <a:pt x="3691" y="1072"/>
                  </a:cubicBezTo>
                  <a:cubicBezTo>
                    <a:pt x="3930" y="1119"/>
                    <a:pt x="4144" y="1215"/>
                    <a:pt x="4358" y="1334"/>
                  </a:cubicBezTo>
                  <a:cubicBezTo>
                    <a:pt x="4408" y="1373"/>
                    <a:pt x="4466" y="1392"/>
                    <a:pt x="4524" y="1392"/>
                  </a:cubicBezTo>
                  <a:cubicBezTo>
                    <a:pt x="4604" y="1392"/>
                    <a:pt x="4684" y="1355"/>
                    <a:pt x="4739" y="1286"/>
                  </a:cubicBezTo>
                  <a:lnTo>
                    <a:pt x="4977" y="1048"/>
                  </a:lnTo>
                  <a:lnTo>
                    <a:pt x="5335" y="1429"/>
                  </a:lnTo>
                  <a:lnTo>
                    <a:pt x="5096" y="1667"/>
                  </a:lnTo>
                  <a:cubicBezTo>
                    <a:pt x="4977" y="1786"/>
                    <a:pt x="4977" y="1929"/>
                    <a:pt x="5025" y="2048"/>
                  </a:cubicBezTo>
                  <a:cubicBezTo>
                    <a:pt x="5144" y="2262"/>
                    <a:pt x="5239" y="2477"/>
                    <a:pt x="5287" y="2715"/>
                  </a:cubicBezTo>
                  <a:cubicBezTo>
                    <a:pt x="5335" y="2858"/>
                    <a:pt x="5454" y="2953"/>
                    <a:pt x="5597" y="2953"/>
                  </a:cubicBezTo>
                  <a:lnTo>
                    <a:pt x="5930" y="2953"/>
                  </a:lnTo>
                  <a:lnTo>
                    <a:pt x="5930" y="3477"/>
                  </a:lnTo>
                  <a:lnTo>
                    <a:pt x="5597" y="3477"/>
                  </a:lnTo>
                  <a:cubicBezTo>
                    <a:pt x="5454" y="3477"/>
                    <a:pt x="5335" y="3572"/>
                    <a:pt x="5311" y="3715"/>
                  </a:cubicBezTo>
                  <a:cubicBezTo>
                    <a:pt x="5239" y="3953"/>
                    <a:pt x="5144" y="4168"/>
                    <a:pt x="5025" y="4382"/>
                  </a:cubicBezTo>
                  <a:cubicBezTo>
                    <a:pt x="4954" y="4501"/>
                    <a:pt x="4977" y="4668"/>
                    <a:pt x="5096" y="4763"/>
                  </a:cubicBezTo>
                  <a:lnTo>
                    <a:pt x="5335" y="5001"/>
                  </a:lnTo>
                  <a:lnTo>
                    <a:pt x="4977" y="5382"/>
                  </a:lnTo>
                  <a:lnTo>
                    <a:pt x="4739" y="5144"/>
                  </a:lnTo>
                  <a:cubicBezTo>
                    <a:pt x="4654" y="5058"/>
                    <a:pt x="4559" y="5015"/>
                    <a:pt x="4472" y="5015"/>
                  </a:cubicBezTo>
                  <a:cubicBezTo>
                    <a:pt x="4413" y="5015"/>
                    <a:pt x="4358" y="5034"/>
                    <a:pt x="4311" y="5072"/>
                  </a:cubicBezTo>
                  <a:cubicBezTo>
                    <a:pt x="4120" y="5192"/>
                    <a:pt x="3906" y="5263"/>
                    <a:pt x="3668" y="5334"/>
                  </a:cubicBezTo>
                  <a:cubicBezTo>
                    <a:pt x="3525" y="5358"/>
                    <a:pt x="3429" y="5477"/>
                    <a:pt x="3429" y="5668"/>
                  </a:cubicBezTo>
                  <a:lnTo>
                    <a:pt x="3429" y="5977"/>
                  </a:lnTo>
                  <a:lnTo>
                    <a:pt x="2882" y="5977"/>
                  </a:lnTo>
                  <a:lnTo>
                    <a:pt x="2882" y="5668"/>
                  </a:lnTo>
                  <a:cubicBezTo>
                    <a:pt x="2882" y="5501"/>
                    <a:pt x="2810" y="5382"/>
                    <a:pt x="2644" y="5334"/>
                  </a:cubicBezTo>
                  <a:cubicBezTo>
                    <a:pt x="2405" y="5263"/>
                    <a:pt x="2215" y="5192"/>
                    <a:pt x="2001" y="5072"/>
                  </a:cubicBezTo>
                  <a:cubicBezTo>
                    <a:pt x="1951" y="5033"/>
                    <a:pt x="1889" y="5014"/>
                    <a:pt x="1828" y="5014"/>
                  </a:cubicBezTo>
                  <a:cubicBezTo>
                    <a:pt x="1743" y="5014"/>
                    <a:pt x="1661" y="5051"/>
                    <a:pt x="1620" y="5120"/>
                  </a:cubicBezTo>
                  <a:lnTo>
                    <a:pt x="1381" y="5358"/>
                  </a:lnTo>
                  <a:lnTo>
                    <a:pt x="1024" y="4977"/>
                  </a:lnTo>
                  <a:lnTo>
                    <a:pt x="1262" y="4739"/>
                  </a:lnTo>
                  <a:cubicBezTo>
                    <a:pt x="1381" y="4620"/>
                    <a:pt x="1381" y="4477"/>
                    <a:pt x="1310" y="4358"/>
                  </a:cubicBezTo>
                  <a:cubicBezTo>
                    <a:pt x="1191" y="4144"/>
                    <a:pt x="1096" y="3929"/>
                    <a:pt x="1048" y="3691"/>
                  </a:cubicBezTo>
                  <a:cubicBezTo>
                    <a:pt x="1024" y="3548"/>
                    <a:pt x="905" y="3453"/>
                    <a:pt x="738" y="3453"/>
                  </a:cubicBezTo>
                  <a:lnTo>
                    <a:pt x="429" y="3453"/>
                  </a:lnTo>
                  <a:lnTo>
                    <a:pt x="429" y="2905"/>
                  </a:lnTo>
                  <a:lnTo>
                    <a:pt x="715" y="2905"/>
                  </a:lnTo>
                  <a:cubicBezTo>
                    <a:pt x="857" y="2905"/>
                    <a:pt x="977" y="2834"/>
                    <a:pt x="1048" y="2667"/>
                  </a:cubicBezTo>
                  <a:cubicBezTo>
                    <a:pt x="1096" y="2429"/>
                    <a:pt x="1191" y="2239"/>
                    <a:pt x="1310" y="2024"/>
                  </a:cubicBezTo>
                  <a:cubicBezTo>
                    <a:pt x="1405" y="1905"/>
                    <a:pt x="1381" y="1715"/>
                    <a:pt x="1262" y="1643"/>
                  </a:cubicBezTo>
                  <a:lnTo>
                    <a:pt x="1024" y="1405"/>
                  </a:lnTo>
                  <a:lnTo>
                    <a:pt x="1405" y="1048"/>
                  </a:lnTo>
                  <a:lnTo>
                    <a:pt x="1643" y="1286"/>
                  </a:lnTo>
                  <a:cubicBezTo>
                    <a:pt x="1710" y="1353"/>
                    <a:pt x="1785" y="1382"/>
                    <a:pt x="1859" y="1382"/>
                  </a:cubicBezTo>
                  <a:cubicBezTo>
                    <a:pt x="1916" y="1382"/>
                    <a:pt x="1972" y="1365"/>
                    <a:pt x="2024" y="1334"/>
                  </a:cubicBezTo>
                  <a:cubicBezTo>
                    <a:pt x="2239" y="1215"/>
                    <a:pt x="2453" y="1119"/>
                    <a:pt x="2691" y="1072"/>
                  </a:cubicBezTo>
                  <a:cubicBezTo>
                    <a:pt x="2834" y="1048"/>
                    <a:pt x="2929" y="929"/>
                    <a:pt x="2929" y="762"/>
                  </a:cubicBezTo>
                  <a:lnTo>
                    <a:pt x="2929" y="452"/>
                  </a:lnTo>
                  <a:close/>
                  <a:moveTo>
                    <a:pt x="2858" y="0"/>
                  </a:moveTo>
                  <a:cubicBezTo>
                    <a:pt x="2691" y="0"/>
                    <a:pt x="2524" y="143"/>
                    <a:pt x="2524" y="333"/>
                  </a:cubicBezTo>
                  <a:lnTo>
                    <a:pt x="2524" y="667"/>
                  </a:lnTo>
                  <a:cubicBezTo>
                    <a:pt x="2286" y="714"/>
                    <a:pt x="2024" y="810"/>
                    <a:pt x="1810" y="953"/>
                  </a:cubicBezTo>
                  <a:lnTo>
                    <a:pt x="1572" y="714"/>
                  </a:lnTo>
                  <a:cubicBezTo>
                    <a:pt x="1512" y="655"/>
                    <a:pt x="1435" y="625"/>
                    <a:pt x="1358" y="625"/>
                  </a:cubicBezTo>
                  <a:cubicBezTo>
                    <a:pt x="1280" y="625"/>
                    <a:pt x="1203" y="655"/>
                    <a:pt x="1143" y="714"/>
                  </a:cubicBezTo>
                  <a:lnTo>
                    <a:pt x="715" y="1119"/>
                  </a:lnTo>
                  <a:cubicBezTo>
                    <a:pt x="596" y="1262"/>
                    <a:pt x="596" y="1453"/>
                    <a:pt x="715" y="1572"/>
                  </a:cubicBezTo>
                  <a:lnTo>
                    <a:pt x="953" y="1810"/>
                  </a:lnTo>
                  <a:cubicBezTo>
                    <a:pt x="810" y="2048"/>
                    <a:pt x="715" y="2286"/>
                    <a:pt x="667" y="2524"/>
                  </a:cubicBezTo>
                  <a:lnTo>
                    <a:pt x="334" y="2524"/>
                  </a:lnTo>
                  <a:cubicBezTo>
                    <a:pt x="143" y="2524"/>
                    <a:pt x="0" y="2691"/>
                    <a:pt x="0" y="2858"/>
                  </a:cubicBezTo>
                  <a:lnTo>
                    <a:pt x="0" y="3453"/>
                  </a:lnTo>
                  <a:cubicBezTo>
                    <a:pt x="0" y="3644"/>
                    <a:pt x="143" y="3786"/>
                    <a:pt x="334" y="3786"/>
                  </a:cubicBezTo>
                  <a:lnTo>
                    <a:pt x="667" y="3786"/>
                  </a:lnTo>
                  <a:cubicBezTo>
                    <a:pt x="715" y="4025"/>
                    <a:pt x="810" y="4287"/>
                    <a:pt x="953" y="4501"/>
                  </a:cubicBezTo>
                  <a:lnTo>
                    <a:pt x="715" y="4739"/>
                  </a:lnTo>
                  <a:cubicBezTo>
                    <a:pt x="596" y="4858"/>
                    <a:pt x="596" y="5072"/>
                    <a:pt x="715" y="5192"/>
                  </a:cubicBezTo>
                  <a:lnTo>
                    <a:pt x="1143" y="5596"/>
                  </a:lnTo>
                  <a:cubicBezTo>
                    <a:pt x="1203" y="5656"/>
                    <a:pt x="1280" y="5686"/>
                    <a:pt x="1358" y="5686"/>
                  </a:cubicBezTo>
                  <a:cubicBezTo>
                    <a:pt x="1435" y="5686"/>
                    <a:pt x="1512" y="5656"/>
                    <a:pt x="1572" y="5596"/>
                  </a:cubicBezTo>
                  <a:lnTo>
                    <a:pt x="1810" y="5358"/>
                  </a:lnTo>
                  <a:cubicBezTo>
                    <a:pt x="2048" y="5501"/>
                    <a:pt x="2286" y="5596"/>
                    <a:pt x="2524" y="5644"/>
                  </a:cubicBezTo>
                  <a:lnTo>
                    <a:pt x="2524" y="5977"/>
                  </a:lnTo>
                  <a:cubicBezTo>
                    <a:pt x="2524" y="6168"/>
                    <a:pt x="2691" y="6311"/>
                    <a:pt x="2858" y="6311"/>
                  </a:cubicBezTo>
                  <a:lnTo>
                    <a:pt x="3453" y="6311"/>
                  </a:lnTo>
                  <a:cubicBezTo>
                    <a:pt x="3644" y="6311"/>
                    <a:pt x="3787" y="6168"/>
                    <a:pt x="3787" y="5977"/>
                  </a:cubicBezTo>
                  <a:lnTo>
                    <a:pt x="3787" y="5644"/>
                  </a:lnTo>
                  <a:cubicBezTo>
                    <a:pt x="4049" y="5596"/>
                    <a:pt x="4287" y="5501"/>
                    <a:pt x="4501" y="5358"/>
                  </a:cubicBezTo>
                  <a:lnTo>
                    <a:pt x="4739" y="5596"/>
                  </a:lnTo>
                  <a:cubicBezTo>
                    <a:pt x="4799" y="5656"/>
                    <a:pt x="4870" y="5686"/>
                    <a:pt x="4948" y="5686"/>
                  </a:cubicBezTo>
                  <a:cubicBezTo>
                    <a:pt x="5025" y="5686"/>
                    <a:pt x="5108" y="5656"/>
                    <a:pt x="5192" y="5596"/>
                  </a:cubicBezTo>
                  <a:lnTo>
                    <a:pt x="5597" y="5192"/>
                  </a:lnTo>
                  <a:cubicBezTo>
                    <a:pt x="5716" y="5072"/>
                    <a:pt x="5716" y="4858"/>
                    <a:pt x="5597" y="4739"/>
                  </a:cubicBezTo>
                  <a:lnTo>
                    <a:pt x="5358" y="4501"/>
                  </a:lnTo>
                  <a:cubicBezTo>
                    <a:pt x="5501" y="4287"/>
                    <a:pt x="5597" y="4025"/>
                    <a:pt x="5668" y="3786"/>
                  </a:cubicBezTo>
                  <a:lnTo>
                    <a:pt x="6025" y="3786"/>
                  </a:lnTo>
                  <a:cubicBezTo>
                    <a:pt x="6192" y="3786"/>
                    <a:pt x="6335" y="3644"/>
                    <a:pt x="6335" y="3453"/>
                  </a:cubicBezTo>
                  <a:lnTo>
                    <a:pt x="6335" y="2858"/>
                  </a:lnTo>
                  <a:cubicBezTo>
                    <a:pt x="6335" y="2691"/>
                    <a:pt x="6192" y="2524"/>
                    <a:pt x="6025" y="2524"/>
                  </a:cubicBezTo>
                  <a:lnTo>
                    <a:pt x="5668" y="2524"/>
                  </a:lnTo>
                  <a:cubicBezTo>
                    <a:pt x="5597" y="2286"/>
                    <a:pt x="5501" y="2024"/>
                    <a:pt x="5358" y="1810"/>
                  </a:cubicBezTo>
                  <a:lnTo>
                    <a:pt x="5597" y="1572"/>
                  </a:lnTo>
                  <a:cubicBezTo>
                    <a:pt x="5716" y="1453"/>
                    <a:pt x="5716" y="1262"/>
                    <a:pt x="5597" y="1119"/>
                  </a:cubicBezTo>
                  <a:lnTo>
                    <a:pt x="5192" y="714"/>
                  </a:lnTo>
                  <a:cubicBezTo>
                    <a:pt x="5132" y="655"/>
                    <a:pt x="5049" y="625"/>
                    <a:pt x="4965" y="625"/>
                  </a:cubicBezTo>
                  <a:cubicBezTo>
                    <a:pt x="4882" y="625"/>
                    <a:pt x="4799" y="655"/>
                    <a:pt x="4739" y="714"/>
                  </a:cubicBezTo>
                  <a:lnTo>
                    <a:pt x="4501" y="953"/>
                  </a:lnTo>
                  <a:cubicBezTo>
                    <a:pt x="4263" y="810"/>
                    <a:pt x="4025" y="714"/>
                    <a:pt x="3787" y="667"/>
                  </a:cubicBezTo>
                  <a:lnTo>
                    <a:pt x="3787" y="333"/>
                  </a:lnTo>
                  <a:cubicBezTo>
                    <a:pt x="3787" y="143"/>
                    <a:pt x="3644" y="0"/>
                    <a:pt x="3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0" name="Google Shape;13950;p27"/>
            <p:cNvSpPr/>
            <p:nvPr/>
          </p:nvSpPr>
          <p:spPr>
            <a:xfrm>
              <a:off x="6232763" y="2427808"/>
              <a:ext cx="16100" cy="41700"/>
            </a:xfrm>
            <a:custGeom>
              <a:avLst/>
              <a:gdLst/>
              <a:ahLst/>
              <a:cxnLst/>
              <a:rect l="l" t="t" r="r" b="b"/>
              <a:pathLst>
                <a:path w="644" h="166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lnTo>
                    <a:pt x="310" y="1477"/>
                  </a:lnTo>
                  <a:cubicBezTo>
                    <a:pt x="286" y="1573"/>
                    <a:pt x="381" y="1668"/>
                    <a:pt x="477" y="1668"/>
                  </a:cubicBezTo>
                  <a:cubicBezTo>
                    <a:pt x="548" y="1668"/>
                    <a:pt x="643" y="1573"/>
                    <a:pt x="643" y="1477"/>
                  </a:cubicBezTo>
                  <a:lnTo>
                    <a:pt x="643" y="168"/>
                  </a:lnTo>
                  <a:cubicBezTo>
                    <a:pt x="643" y="72"/>
                    <a:pt x="548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1" name="Google Shape;13951;p27"/>
            <p:cNvSpPr/>
            <p:nvPr/>
          </p:nvSpPr>
          <p:spPr>
            <a:xfrm>
              <a:off x="6319088" y="2526658"/>
              <a:ext cx="100050" cy="99425"/>
            </a:xfrm>
            <a:custGeom>
              <a:avLst/>
              <a:gdLst/>
              <a:ahLst/>
              <a:cxnLst/>
              <a:rect l="l" t="t" r="r" b="b"/>
              <a:pathLst>
                <a:path w="4002" h="3977" extrusionOk="0">
                  <a:moveTo>
                    <a:pt x="1977" y="0"/>
                  </a:moveTo>
                  <a:cubicBezTo>
                    <a:pt x="881" y="0"/>
                    <a:pt x="0" y="881"/>
                    <a:pt x="0" y="1977"/>
                  </a:cubicBezTo>
                  <a:cubicBezTo>
                    <a:pt x="0" y="3096"/>
                    <a:pt x="881" y="3977"/>
                    <a:pt x="1977" y="3977"/>
                  </a:cubicBezTo>
                  <a:cubicBezTo>
                    <a:pt x="2334" y="3977"/>
                    <a:pt x="2691" y="3882"/>
                    <a:pt x="3001" y="3715"/>
                  </a:cubicBezTo>
                  <a:cubicBezTo>
                    <a:pt x="3072" y="3667"/>
                    <a:pt x="3120" y="3572"/>
                    <a:pt x="3049" y="3477"/>
                  </a:cubicBezTo>
                  <a:cubicBezTo>
                    <a:pt x="3020" y="3419"/>
                    <a:pt x="2973" y="3388"/>
                    <a:pt x="2920" y="3388"/>
                  </a:cubicBezTo>
                  <a:cubicBezTo>
                    <a:pt x="2886" y="3388"/>
                    <a:pt x="2848" y="3401"/>
                    <a:pt x="2810" y="3429"/>
                  </a:cubicBezTo>
                  <a:cubicBezTo>
                    <a:pt x="2572" y="3572"/>
                    <a:pt x="2287" y="3667"/>
                    <a:pt x="1977" y="3667"/>
                  </a:cubicBezTo>
                  <a:cubicBezTo>
                    <a:pt x="1072" y="3667"/>
                    <a:pt x="310" y="2905"/>
                    <a:pt x="310" y="1977"/>
                  </a:cubicBezTo>
                  <a:cubicBezTo>
                    <a:pt x="310" y="1072"/>
                    <a:pt x="1072" y="310"/>
                    <a:pt x="1977" y="310"/>
                  </a:cubicBezTo>
                  <a:cubicBezTo>
                    <a:pt x="2906" y="310"/>
                    <a:pt x="3644" y="1072"/>
                    <a:pt x="3644" y="1977"/>
                  </a:cubicBezTo>
                  <a:cubicBezTo>
                    <a:pt x="3644" y="2310"/>
                    <a:pt x="3573" y="2643"/>
                    <a:pt x="3358" y="2905"/>
                  </a:cubicBezTo>
                  <a:cubicBezTo>
                    <a:pt x="3287" y="3001"/>
                    <a:pt x="3334" y="3096"/>
                    <a:pt x="3406" y="3143"/>
                  </a:cubicBezTo>
                  <a:cubicBezTo>
                    <a:pt x="3443" y="3172"/>
                    <a:pt x="3481" y="3185"/>
                    <a:pt x="3516" y="3185"/>
                  </a:cubicBezTo>
                  <a:cubicBezTo>
                    <a:pt x="3569" y="3185"/>
                    <a:pt x="3615" y="3154"/>
                    <a:pt x="3644" y="3096"/>
                  </a:cubicBezTo>
                  <a:cubicBezTo>
                    <a:pt x="3882" y="2762"/>
                    <a:pt x="4001" y="2381"/>
                    <a:pt x="4001" y="1953"/>
                  </a:cubicBezTo>
                  <a:cubicBezTo>
                    <a:pt x="4001" y="881"/>
                    <a:pt x="3096" y="0"/>
                    <a:pt x="1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2" name="Google Shape;13952;p27"/>
            <p:cNvSpPr/>
            <p:nvPr/>
          </p:nvSpPr>
          <p:spPr>
            <a:xfrm>
              <a:off x="6278588" y="2486158"/>
              <a:ext cx="181025" cy="179825"/>
            </a:xfrm>
            <a:custGeom>
              <a:avLst/>
              <a:gdLst/>
              <a:ahLst/>
              <a:cxnLst/>
              <a:rect l="l" t="t" r="r" b="b"/>
              <a:pathLst>
                <a:path w="7241" h="7193" extrusionOk="0">
                  <a:moveTo>
                    <a:pt x="3930" y="334"/>
                  </a:moveTo>
                  <a:lnTo>
                    <a:pt x="3930" y="715"/>
                  </a:lnTo>
                  <a:cubicBezTo>
                    <a:pt x="3930" y="858"/>
                    <a:pt x="4049" y="1025"/>
                    <a:pt x="4192" y="1048"/>
                  </a:cubicBezTo>
                  <a:cubicBezTo>
                    <a:pt x="4478" y="1096"/>
                    <a:pt x="4740" y="1215"/>
                    <a:pt x="4978" y="1382"/>
                  </a:cubicBezTo>
                  <a:cubicBezTo>
                    <a:pt x="5031" y="1417"/>
                    <a:pt x="5083" y="1433"/>
                    <a:pt x="5134" y="1433"/>
                  </a:cubicBezTo>
                  <a:cubicBezTo>
                    <a:pt x="5223" y="1433"/>
                    <a:pt x="5308" y="1386"/>
                    <a:pt x="5383" y="1310"/>
                  </a:cubicBezTo>
                  <a:lnTo>
                    <a:pt x="5693" y="1025"/>
                  </a:lnTo>
                  <a:lnTo>
                    <a:pt x="6169" y="1501"/>
                  </a:lnTo>
                  <a:lnTo>
                    <a:pt x="5859" y="1787"/>
                  </a:lnTo>
                  <a:cubicBezTo>
                    <a:pt x="5740" y="1906"/>
                    <a:pt x="5740" y="2096"/>
                    <a:pt x="5812" y="2215"/>
                  </a:cubicBezTo>
                  <a:cubicBezTo>
                    <a:pt x="5955" y="2454"/>
                    <a:pt x="6074" y="2715"/>
                    <a:pt x="6145" y="2977"/>
                  </a:cubicBezTo>
                  <a:cubicBezTo>
                    <a:pt x="6169" y="3144"/>
                    <a:pt x="6312" y="3263"/>
                    <a:pt x="6455" y="3263"/>
                  </a:cubicBezTo>
                  <a:lnTo>
                    <a:pt x="6883" y="3263"/>
                  </a:lnTo>
                  <a:lnTo>
                    <a:pt x="6883" y="3930"/>
                  </a:lnTo>
                  <a:lnTo>
                    <a:pt x="6502" y="3930"/>
                  </a:lnTo>
                  <a:cubicBezTo>
                    <a:pt x="6336" y="3930"/>
                    <a:pt x="6193" y="4049"/>
                    <a:pt x="6169" y="4192"/>
                  </a:cubicBezTo>
                  <a:cubicBezTo>
                    <a:pt x="6097" y="4478"/>
                    <a:pt x="5978" y="4740"/>
                    <a:pt x="5836" y="4978"/>
                  </a:cubicBezTo>
                  <a:cubicBezTo>
                    <a:pt x="5740" y="5121"/>
                    <a:pt x="5788" y="5287"/>
                    <a:pt x="5907" y="5383"/>
                  </a:cubicBezTo>
                  <a:lnTo>
                    <a:pt x="6193" y="5692"/>
                  </a:lnTo>
                  <a:lnTo>
                    <a:pt x="5716" y="6169"/>
                  </a:lnTo>
                  <a:lnTo>
                    <a:pt x="5431" y="5883"/>
                  </a:lnTo>
                  <a:cubicBezTo>
                    <a:pt x="5358" y="5810"/>
                    <a:pt x="5258" y="5782"/>
                    <a:pt x="5164" y="5782"/>
                  </a:cubicBezTo>
                  <a:cubicBezTo>
                    <a:pt x="5105" y="5782"/>
                    <a:pt x="5048" y="5793"/>
                    <a:pt x="5002" y="5811"/>
                  </a:cubicBezTo>
                  <a:cubicBezTo>
                    <a:pt x="4764" y="5954"/>
                    <a:pt x="4502" y="6073"/>
                    <a:pt x="4240" y="6145"/>
                  </a:cubicBezTo>
                  <a:cubicBezTo>
                    <a:pt x="4073" y="6169"/>
                    <a:pt x="3954" y="6311"/>
                    <a:pt x="3954" y="6478"/>
                  </a:cubicBezTo>
                  <a:lnTo>
                    <a:pt x="3954" y="6883"/>
                  </a:lnTo>
                  <a:lnTo>
                    <a:pt x="3287" y="6883"/>
                  </a:lnTo>
                  <a:lnTo>
                    <a:pt x="3287" y="6502"/>
                  </a:lnTo>
                  <a:cubicBezTo>
                    <a:pt x="3287" y="6359"/>
                    <a:pt x="3168" y="6192"/>
                    <a:pt x="3002" y="6169"/>
                  </a:cubicBezTo>
                  <a:cubicBezTo>
                    <a:pt x="2740" y="6121"/>
                    <a:pt x="2478" y="5978"/>
                    <a:pt x="2240" y="5835"/>
                  </a:cubicBezTo>
                  <a:cubicBezTo>
                    <a:pt x="2187" y="5800"/>
                    <a:pt x="2131" y="5784"/>
                    <a:pt x="2076" y="5784"/>
                  </a:cubicBezTo>
                  <a:cubicBezTo>
                    <a:pt x="1981" y="5784"/>
                    <a:pt x="1886" y="5831"/>
                    <a:pt x="1811" y="5907"/>
                  </a:cubicBezTo>
                  <a:lnTo>
                    <a:pt x="1525" y="6192"/>
                  </a:lnTo>
                  <a:lnTo>
                    <a:pt x="1049" y="5716"/>
                  </a:lnTo>
                  <a:lnTo>
                    <a:pt x="1335" y="5430"/>
                  </a:lnTo>
                  <a:cubicBezTo>
                    <a:pt x="1454" y="5311"/>
                    <a:pt x="1454" y="5121"/>
                    <a:pt x="1406" y="5002"/>
                  </a:cubicBezTo>
                  <a:cubicBezTo>
                    <a:pt x="1263" y="4763"/>
                    <a:pt x="1144" y="4502"/>
                    <a:pt x="1073" y="4240"/>
                  </a:cubicBezTo>
                  <a:cubicBezTo>
                    <a:pt x="1049" y="4073"/>
                    <a:pt x="906" y="3954"/>
                    <a:pt x="739" y="3954"/>
                  </a:cubicBezTo>
                  <a:lnTo>
                    <a:pt x="334" y="3954"/>
                  </a:lnTo>
                  <a:lnTo>
                    <a:pt x="334" y="3287"/>
                  </a:lnTo>
                  <a:lnTo>
                    <a:pt x="715" y="3287"/>
                  </a:lnTo>
                  <a:cubicBezTo>
                    <a:pt x="858" y="3287"/>
                    <a:pt x="1025" y="3168"/>
                    <a:pt x="1049" y="3001"/>
                  </a:cubicBezTo>
                  <a:cubicBezTo>
                    <a:pt x="1096" y="2739"/>
                    <a:pt x="1216" y="2477"/>
                    <a:pt x="1382" y="2239"/>
                  </a:cubicBezTo>
                  <a:cubicBezTo>
                    <a:pt x="1454" y="2096"/>
                    <a:pt x="1430" y="1930"/>
                    <a:pt x="1311" y="1811"/>
                  </a:cubicBezTo>
                  <a:lnTo>
                    <a:pt x="1025" y="1525"/>
                  </a:lnTo>
                  <a:lnTo>
                    <a:pt x="1501" y="1048"/>
                  </a:lnTo>
                  <a:lnTo>
                    <a:pt x="1787" y="1334"/>
                  </a:lnTo>
                  <a:cubicBezTo>
                    <a:pt x="1860" y="1407"/>
                    <a:pt x="1960" y="1435"/>
                    <a:pt x="2053" y="1435"/>
                  </a:cubicBezTo>
                  <a:cubicBezTo>
                    <a:pt x="2113" y="1435"/>
                    <a:pt x="2170" y="1424"/>
                    <a:pt x="2216" y="1406"/>
                  </a:cubicBezTo>
                  <a:cubicBezTo>
                    <a:pt x="2454" y="1263"/>
                    <a:pt x="2716" y="1144"/>
                    <a:pt x="2978" y="1072"/>
                  </a:cubicBezTo>
                  <a:cubicBezTo>
                    <a:pt x="3121" y="1048"/>
                    <a:pt x="3240" y="906"/>
                    <a:pt x="3240" y="739"/>
                  </a:cubicBezTo>
                  <a:lnTo>
                    <a:pt x="3240" y="334"/>
                  </a:lnTo>
                  <a:close/>
                  <a:moveTo>
                    <a:pt x="3240" y="1"/>
                  </a:moveTo>
                  <a:cubicBezTo>
                    <a:pt x="3073" y="1"/>
                    <a:pt x="2906" y="167"/>
                    <a:pt x="2906" y="334"/>
                  </a:cubicBezTo>
                  <a:lnTo>
                    <a:pt x="2906" y="763"/>
                  </a:lnTo>
                  <a:cubicBezTo>
                    <a:pt x="2621" y="810"/>
                    <a:pt x="2311" y="953"/>
                    <a:pt x="2049" y="1120"/>
                  </a:cubicBezTo>
                  <a:lnTo>
                    <a:pt x="1763" y="810"/>
                  </a:lnTo>
                  <a:cubicBezTo>
                    <a:pt x="1704" y="739"/>
                    <a:pt x="1614" y="703"/>
                    <a:pt x="1525" y="703"/>
                  </a:cubicBezTo>
                  <a:cubicBezTo>
                    <a:pt x="1436" y="703"/>
                    <a:pt x="1346" y="739"/>
                    <a:pt x="1287" y="810"/>
                  </a:cubicBezTo>
                  <a:lnTo>
                    <a:pt x="811" y="1287"/>
                  </a:lnTo>
                  <a:cubicBezTo>
                    <a:pt x="692" y="1406"/>
                    <a:pt x="692" y="1644"/>
                    <a:pt x="811" y="1763"/>
                  </a:cubicBezTo>
                  <a:lnTo>
                    <a:pt x="1096" y="2072"/>
                  </a:lnTo>
                  <a:cubicBezTo>
                    <a:pt x="930" y="2334"/>
                    <a:pt x="811" y="2620"/>
                    <a:pt x="739" y="2930"/>
                  </a:cubicBezTo>
                  <a:lnTo>
                    <a:pt x="334" y="2930"/>
                  </a:lnTo>
                  <a:cubicBezTo>
                    <a:pt x="144" y="2930"/>
                    <a:pt x="1" y="3073"/>
                    <a:pt x="1" y="3263"/>
                  </a:cubicBezTo>
                  <a:lnTo>
                    <a:pt x="1" y="3930"/>
                  </a:lnTo>
                  <a:cubicBezTo>
                    <a:pt x="1" y="4121"/>
                    <a:pt x="144" y="4263"/>
                    <a:pt x="334" y="4263"/>
                  </a:cubicBezTo>
                  <a:lnTo>
                    <a:pt x="715" y="4263"/>
                  </a:lnTo>
                  <a:cubicBezTo>
                    <a:pt x="763" y="4573"/>
                    <a:pt x="930" y="4859"/>
                    <a:pt x="1073" y="5121"/>
                  </a:cubicBezTo>
                  <a:lnTo>
                    <a:pt x="763" y="5430"/>
                  </a:lnTo>
                  <a:cubicBezTo>
                    <a:pt x="644" y="5549"/>
                    <a:pt x="644" y="5788"/>
                    <a:pt x="763" y="5907"/>
                  </a:cubicBezTo>
                  <a:lnTo>
                    <a:pt x="1239" y="6383"/>
                  </a:lnTo>
                  <a:cubicBezTo>
                    <a:pt x="1299" y="6442"/>
                    <a:pt x="1394" y="6472"/>
                    <a:pt x="1486" y="6472"/>
                  </a:cubicBezTo>
                  <a:cubicBezTo>
                    <a:pt x="1579" y="6472"/>
                    <a:pt x="1668" y="6442"/>
                    <a:pt x="1716" y="6383"/>
                  </a:cubicBezTo>
                  <a:lnTo>
                    <a:pt x="2025" y="6073"/>
                  </a:lnTo>
                  <a:cubicBezTo>
                    <a:pt x="2287" y="6264"/>
                    <a:pt x="2597" y="6383"/>
                    <a:pt x="2883" y="6431"/>
                  </a:cubicBezTo>
                  <a:lnTo>
                    <a:pt x="2883" y="6859"/>
                  </a:lnTo>
                  <a:cubicBezTo>
                    <a:pt x="2883" y="7026"/>
                    <a:pt x="3025" y="7193"/>
                    <a:pt x="3216" y="7193"/>
                  </a:cubicBezTo>
                  <a:lnTo>
                    <a:pt x="3907" y="7193"/>
                  </a:lnTo>
                  <a:cubicBezTo>
                    <a:pt x="4073" y="7193"/>
                    <a:pt x="4216" y="7026"/>
                    <a:pt x="4216" y="6859"/>
                  </a:cubicBezTo>
                  <a:lnTo>
                    <a:pt x="4216" y="6478"/>
                  </a:lnTo>
                  <a:cubicBezTo>
                    <a:pt x="4526" y="6407"/>
                    <a:pt x="4812" y="6264"/>
                    <a:pt x="5097" y="6121"/>
                  </a:cubicBezTo>
                  <a:lnTo>
                    <a:pt x="5383" y="6407"/>
                  </a:lnTo>
                  <a:cubicBezTo>
                    <a:pt x="5443" y="6466"/>
                    <a:pt x="5532" y="6496"/>
                    <a:pt x="5621" y="6496"/>
                  </a:cubicBezTo>
                  <a:cubicBezTo>
                    <a:pt x="5711" y="6496"/>
                    <a:pt x="5800" y="6466"/>
                    <a:pt x="5859" y="6407"/>
                  </a:cubicBezTo>
                  <a:lnTo>
                    <a:pt x="6336" y="5930"/>
                  </a:lnTo>
                  <a:cubicBezTo>
                    <a:pt x="6455" y="5811"/>
                    <a:pt x="6455" y="5573"/>
                    <a:pt x="6336" y="5454"/>
                  </a:cubicBezTo>
                  <a:lnTo>
                    <a:pt x="6050" y="5168"/>
                  </a:lnTo>
                  <a:cubicBezTo>
                    <a:pt x="6217" y="4883"/>
                    <a:pt x="6336" y="4597"/>
                    <a:pt x="6407" y="4287"/>
                  </a:cubicBezTo>
                  <a:lnTo>
                    <a:pt x="6812" y="4287"/>
                  </a:lnTo>
                  <a:cubicBezTo>
                    <a:pt x="7002" y="4287"/>
                    <a:pt x="7145" y="4144"/>
                    <a:pt x="7145" y="3978"/>
                  </a:cubicBezTo>
                  <a:lnTo>
                    <a:pt x="7145" y="3287"/>
                  </a:lnTo>
                  <a:cubicBezTo>
                    <a:pt x="7241" y="3073"/>
                    <a:pt x="7098" y="2930"/>
                    <a:pt x="6883" y="2930"/>
                  </a:cubicBezTo>
                  <a:lnTo>
                    <a:pt x="6455" y="2930"/>
                  </a:lnTo>
                  <a:cubicBezTo>
                    <a:pt x="6407" y="2620"/>
                    <a:pt x="6264" y="2334"/>
                    <a:pt x="6097" y="2072"/>
                  </a:cubicBezTo>
                  <a:lnTo>
                    <a:pt x="6407" y="1763"/>
                  </a:lnTo>
                  <a:cubicBezTo>
                    <a:pt x="6455" y="1715"/>
                    <a:pt x="6479" y="1644"/>
                    <a:pt x="6479" y="1596"/>
                  </a:cubicBezTo>
                  <a:cubicBezTo>
                    <a:pt x="6526" y="1477"/>
                    <a:pt x="6455" y="1382"/>
                    <a:pt x="6407" y="1287"/>
                  </a:cubicBezTo>
                  <a:lnTo>
                    <a:pt x="5931" y="810"/>
                  </a:lnTo>
                  <a:cubicBezTo>
                    <a:pt x="5859" y="763"/>
                    <a:pt x="5836" y="715"/>
                    <a:pt x="5740" y="715"/>
                  </a:cubicBezTo>
                  <a:cubicBezTo>
                    <a:pt x="5712" y="709"/>
                    <a:pt x="5684" y="706"/>
                    <a:pt x="5656" y="706"/>
                  </a:cubicBezTo>
                  <a:cubicBezTo>
                    <a:pt x="5566" y="706"/>
                    <a:pt x="5480" y="738"/>
                    <a:pt x="5407" y="810"/>
                  </a:cubicBezTo>
                  <a:lnTo>
                    <a:pt x="5121" y="1120"/>
                  </a:lnTo>
                  <a:cubicBezTo>
                    <a:pt x="4859" y="929"/>
                    <a:pt x="4550" y="810"/>
                    <a:pt x="4264" y="763"/>
                  </a:cubicBezTo>
                  <a:lnTo>
                    <a:pt x="4264" y="334"/>
                  </a:lnTo>
                  <a:cubicBezTo>
                    <a:pt x="4264" y="167"/>
                    <a:pt x="4097" y="1"/>
                    <a:pt x="3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3" name="Google Shape;13953;p27"/>
            <p:cNvSpPr/>
            <p:nvPr/>
          </p:nvSpPr>
          <p:spPr>
            <a:xfrm>
              <a:off x="6355988" y="2553433"/>
              <a:ext cx="26825" cy="42900"/>
            </a:xfrm>
            <a:custGeom>
              <a:avLst/>
              <a:gdLst/>
              <a:ahLst/>
              <a:cxnLst/>
              <a:rect l="l" t="t" r="r" b="b"/>
              <a:pathLst>
                <a:path w="1073" h="1716" extrusionOk="0">
                  <a:moveTo>
                    <a:pt x="549" y="1"/>
                  </a:moveTo>
                  <a:cubicBezTo>
                    <a:pt x="310" y="1"/>
                    <a:pt x="96" y="167"/>
                    <a:pt x="25" y="382"/>
                  </a:cubicBezTo>
                  <a:cubicBezTo>
                    <a:pt x="1" y="477"/>
                    <a:pt x="72" y="572"/>
                    <a:pt x="120" y="596"/>
                  </a:cubicBezTo>
                  <a:cubicBezTo>
                    <a:pt x="136" y="599"/>
                    <a:pt x="151" y="601"/>
                    <a:pt x="166" y="601"/>
                  </a:cubicBezTo>
                  <a:cubicBezTo>
                    <a:pt x="263" y="601"/>
                    <a:pt x="337" y="539"/>
                    <a:pt x="358" y="477"/>
                  </a:cubicBezTo>
                  <a:cubicBezTo>
                    <a:pt x="382" y="382"/>
                    <a:pt x="453" y="358"/>
                    <a:pt x="501" y="358"/>
                  </a:cubicBezTo>
                  <a:cubicBezTo>
                    <a:pt x="596" y="358"/>
                    <a:pt x="644" y="405"/>
                    <a:pt x="644" y="501"/>
                  </a:cubicBezTo>
                  <a:lnTo>
                    <a:pt x="644" y="525"/>
                  </a:lnTo>
                  <a:cubicBezTo>
                    <a:pt x="620" y="644"/>
                    <a:pt x="596" y="739"/>
                    <a:pt x="549" y="810"/>
                  </a:cubicBezTo>
                  <a:cubicBezTo>
                    <a:pt x="334" y="1096"/>
                    <a:pt x="215" y="1239"/>
                    <a:pt x="144" y="1334"/>
                  </a:cubicBezTo>
                  <a:cubicBezTo>
                    <a:pt x="72" y="1453"/>
                    <a:pt x="25" y="1525"/>
                    <a:pt x="72" y="1596"/>
                  </a:cubicBezTo>
                  <a:cubicBezTo>
                    <a:pt x="96" y="1668"/>
                    <a:pt x="120" y="1691"/>
                    <a:pt x="191" y="1715"/>
                  </a:cubicBezTo>
                  <a:lnTo>
                    <a:pt x="906" y="1715"/>
                  </a:lnTo>
                  <a:cubicBezTo>
                    <a:pt x="977" y="1715"/>
                    <a:pt x="1073" y="1668"/>
                    <a:pt x="1073" y="1572"/>
                  </a:cubicBezTo>
                  <a:cubicBezTo>
                    <a:pt x="1073" y="1453"/>
                    <a:pt x="1025" y="1358"/>
                    <a:pt x="906" y="1358"/>
                  </a:cubicBezTo>
                  <a:lnTo>
                    <a:pt x="572" y="1358"/>
                  </a:lnTo>
                  <a:cubicBezTo>
                    <a:pt x="620" y="1263"/>
                    <a:pt x="715" y="1168"/>
                    <a:pt x="858" y="977"/>
                  </a:cubicBezTo>
                  <a:cubicBezTo>
                    <a:pt x="953" y="858"/>
                    <a:pt x="1025" y="739"/>
                    <a:pt x="1049" y="620"/>
                  </a:cubicBezTo>
                  <a:lnTo>
                    <a:pt x="1049" y="596"/>
                  </a:lnTo>
                  <a:lnTo>
                    <a:pt x="1049" y="525"/>
                  </a:lnTo>
                  <a:lnTo>
                    <a:pt x="1049" y="501"/>
                  </a:lnTo>
                  <a:cubicBezTo>
                    <a:pt x="1049" y="239"/>
                    <a:pt x="811" y="1"/>
                    <a:pt x="54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54" name="Google Shape;13954;p27"/>
          <p:cNvGrpSpPr/>
          <p:nvPr/>
        </p:nvGrpSpPr>
        <p:grpSpPr>
          <a:xfrm>
            <a:off x="6273377" y="2292547"/>
            <a:ext cx="356019" cy="354614"/>
            <a:chOff x="5676088" y="2370058"/>
            <a:chExt cx="297700" cy="296525"/>
          </a:xfrm>
        </p:grpSpPr>
        <p:sp>
          <p:nvSpPr>
            <p:cNvPr id="13955" name="Google Shape;13955;p27"/>
            <p:cNvSpPr/>
            <p:nvPr/>
          </p:nvSpPr>
          <p:spPr>
            <a:xfrm>
              <a:off x="5787438" y="24921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120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6" name="Google Shape;13956;p27"/>
            <p:cNvSpPr/>
            <p:nvPr/>
          </p:nvSpPr>
          <p:spPr>
            <a:xfrm>
              <a:off x="5787438" y="25129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43"/>
                  </a:cubicBezTo>
                  <a:cubicBezTo>
                    <a:pt x="0" y="262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29" y="357"/>
                    <a:pt x="3001" y="310"/>
                    <a:pt x="3001" y="191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7" name="Google Shape;13957;p27"/>
            <p:cNvSpPr/>
            <p:nvPr/>
          </p:nvSpPr>
          <p:spPr>
            <a:xfrm>
              <a:off x="5804088" y="2534983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0"/>
                  </a:moveTo>
                  <a:cubicBezTo>
                    <a:pt x="72" y="0"/>
                    <a:pt x="1" y="72"/>
                    <a:pt x="25" y="191"/>
                  </a:cubicBezTo>
                  <a:cubicBezTo>
                    <a:pt x="48" y="286"/>
                    <a:pt x="120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5" y="72"/>
                    <a:pt x="1620" y="0"/>
                    <a:pt x="150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8" name="Google Shape;13958;p27"/>
            <p:cNvSpPr/>
            <p:nvPr/>
          </p:nvSpPr>
          <p:spPr>
            <a:xfrm>
              <a:off x="5753488" y="2448658"/>
              <a:ext cx="141125" cy="140525"/>
            </a:xfrm>
            <a:custGeom>
              <a:avLst/>
              <a:gdLst/>
              <a:ahLst/>
              <a:cxnLst/>
              <a:rect l="l" t="t" r="r" b="b"/>
              <a:pathLst>
                <a:path w="5645" h="5621" extrusionOk="0">
                  <a:moveTo>
                    <a:pt x="2811" y="0"/>
                  </a:moveTo>
                  <a:cubicBezTo>
                    <a:pt x="1263" y="0"/>
                    <a:pt x="1" y="1262"/>
                    <a:pt x="1" y="2810"/>
                  </a:cubicBezTo>
                  <a:cubicBezTo>
                    <a:pt x="48" y="4335"/>
                    <a:pt x="1310" y="5621"/>
                    <a:pt x="2882" y="5621"/>
                  </a:cubicBezTo>
                  <a:cubicBezTo>
                    <a:pt x="3358" y="5621"/>
                    <a:pt x="3835" y="5501"/>
                    <a:pt x="4240" y="5263"/>
                  </a:cubicBezTo>
                  <a:cubicBezTo>
                    <a:pt x="4335" y="5192"/>
                    <a:pt x="4359" y="5120"/>
                    <a:pt x="4311" y="5025"/>
                  </a:cubicBezTo>
                  <a:cubicBezTo>
                    <a:pt x="4263" y="4962"/>
                    <a:pt x="4216" y="4930"/>
                    <a:pt x="4161" y="4930"/>
                  </a:cubicBezTo>
                  <a:cubicBezTo>
                    <a:pt x="4134" y="4930"/>
                    <a:pt x="4105" y="4938"/>
                    <a:pt x="4073" y="4954"/>
                  </a:cubicBezTo>
                  <a:cubicBezTo>
                    <a:pt x="3716" y="5168"/>
                    <a:pt x="3287" y="5287"/>
                    <a:pt x="2858" y="5287"/>
                  </a:cubicBezTo>
                  <a:cubicBezTo>
                    <a:pt x="1477" y="5287"/>
                    <a:pt x="382" y="4192"/>
                    <a:pt x="382" y="2810"/>
                  </a:cubicBezTo>
                  <a:cubicBezTo>
                    <a:pt x="382" y="1453"/>
                    <a:pt x="1477" y="358"/>
                    <a:pt x="2858" y="358"/>
                  </a:cubicBezTo>
                  <a:cubicBezTo>
                    <a:pt x="4216" y="358"/>
                    <a:pt x="5311" y="1453"/>
                    <a:pt x="5311" y="2810"/>
                  </a:cubicBezTo>
                  <a:cubicBezTo>
                    <a:pt x="5311" y="3453"/>
                    <a:pt x="5073" y="4073"/>
                    <a:pt x="4644" y="4525"/>
                  </a:cubicBezTo>
                  <a:cubicBezTo>
                    <a:pt x="4573" y="4573"/>
                    <a:pt x="4573" y="4692"/>
                    <a:pt x="4644" y="4763"/>
                  </a:cubicBezTo>
                  <a:cubicBezTo>
                    <a:pt x="4668" y="4787"/>
                    <a:pt x="4710" y="4799"/>
                    <a:pt x="4755" y="4799"/>
                  </a:cubicBezTo>
                  <a:cubicBezTo>
                    <a:pt x="4799" y="4799"/>
                    <a:pt x="4847" y="4787"/>
                    <a:pt x="4883" y="4763"/>
                  </a:cubicBezTo>
                  <a:cubicBezTo>
                    <a:pt x="5383" y="4215"/>
                    <a:pt x="5645" y="3525"/>
                    <a:pt x="5645" y="2810"/>
                  </a:cubicBezTo>
                  <a:cubicBezTo>
                    <a:pt x="5645" y="1262"/>
                    <a:pt x="4359" y="0"/>
                    <a:pt x="28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59" name="Google Shape;13959;p27"/>
            <p:cNvSpPr/>
            <p:nvPr/>
          </p:nvSpPr>
          <p:spPr>
            <a:xfrm>
              <a:off x="5676088" y="2370058"/>
              <a:ext cx="297700" cy="296525"/>
            </a:xfrm>
            <a:custGeom>
              <a:avLst/>
              <a:gdLst/>
              <a:ahLst/>
              <a:cxnLst/>
              <a:rect l="l" t="t" r="r" b="b"/>
              <a:pathLst>
                <a:path w="11908" h="11861" extrusionOk="0">
                  <a:moveTo>
                    <a:pt x="8931" y="1168"/>
                  </a:moveTo>
                  <a:cubicBezTo>
                    <a:pt x="9693" y="1644"/>
                    <a:pt x="10336" y="2311"/>
                    <a:pt x="10789" y="3073"/>
                  </a:cubicBezTo>
                  <a:cubicBezTo>
                    <a:pt x="11265" y="3883"/>
                    <a:pt x="11527" y="4811"/>
                    <a:pt x="11575" y="5716"/>
                  </a:cubicBezTo>
                  <a:lnTo>
                    <a:pt x="10408" y="5716"/>
                  </a:lnTo>
                  <a:cubicBezTo>
                    <a:pt x="10384" y="5192"/>
                    <a:pt x="10265" y="4645"/>
                    <a:pt x="10050" y="4168"/>
                  </a:cubicBezTo>
                  <a:cubicBezTo>
                    <a:pt x="10027" y="4121"/>
                    <a:pt x="9955" y="4073"/>
                    <a:pt x="9908" y="4049"/>
                  </a:cubicBezTo>
                  <a:lnTo>
                    <a:pt x="9241" y="4002"/>
                  </a:lnTo>
                  <a:lnTo>
                    <a:pt x="9503" y="3406"/>
                  </a:lnTo>
                  <a:cubicBezTo>
                    <a:pt x="9550" y="3335"/>
                    <a:pt x="9550" y="3287"/>
                    <a:pt x="9479" y="3216"/>
                  </a:cubicBezTo>
                  <a:cubicBezTo>
                    <a:pt x="9145" y="2811"/>
                    <a:pt x="8764" y="2430"/>
                    <a:pt x="8312" y="2144"/>
                  </a:cubicBezTo>
                  <a:lnTo>
                    <a:pt x="8931" y="1168"/>
                  </a:lnTo>
                  <a:close/>
                  <a:moveTo>
                    <a:pt x="3025" y="1192"/>
                  </a:moveTo>
                  <a:lnTo>
                    <a:pt x="3621" y="2216"/>
                  </a:lnTo>
                  <a:cubicBezTo>
                    <a:pt x="3168" y="2501"/>
                    <a:pt x="2763" y="2859"/>
                    <a:pt x="2454" y="3287"/>
                  </a:cubicBezTo>
                  <a:cubicBezTo>
                    <a:pt x="2430" y="3335"/>
                    <a:pt x="2406" y="3406"/>
                    <a:pt x="2430" y="3454"/>
                  </a:cubicBezTo>
                  <a:lnTo>
                    <a:pt x="2692" y="4049"/>
                  </a:lnTo>
                  <a:lnTo>
                    <a:pt x="2049" y="4121"/>
                  </a:lnTo>
                  <a:cubicBezTo>
                    <a:pt x="1977" y="4121"/>
                    <a:pt x="1930" y="4168"/>
                    <a:pt x="1882" y="4240"/>
                  </a:cubicBezTo>
                  <a:cubicBezTo>
                    <a:pt x="1692" y="4740"/>
                    <a:pt x="1572" y="5240"/>
                    <a:pt x="1525" y="5788"/>
                  </a:cubicBezTo>
                  <a:lnTo>
                    <a:pt x="382" y="5788"/>
                  </a:lnTo>
                  <a:cubicBezTo>
                    <a:pt x="406" y="4692"/>
                    <a:pt x="763" y="3644"/>
                    <a:pt x="1382" y="2739"/>
                  </a:cubicBezTo>
                  <a:cubicBezTo>
                    <a:pt x="1834" y="2120"/>
                    <a:pt x="2406" y="1596"/>
                    <a:pt x="3025" y="1192"/>
                  </a:cubicBezTo>
                  <a:close/>
                  <a:moveTo>
                    <a:pt x="6550" y="1882"/>
                  </a:moveTo>
                  <a:cubicBezTo>
                    <a:pt x="7050" y="1977"/>
                    <a:pt x="7526" y="2120"/>
                    <a:pt x="7979" y="2382"/>
                  </a:cubicBezTo>
                  <a:cubicBezTo>
                    <a:pt x="8407" y="2668"/>
                    <a:pt x="8812" y="2978"/>
                    <a:pt x="9122" y="3382"/>
                  </a:cubicBezTo>
                  <a:lnTo>
                    <a:pt x="8860" y="3930"/>
                  </a:lnTo>
                  <a:cubicBezTo>
                    <a:pt x="8836" y="4025"/>
                    <a:pt x="8836" y="4121"/>
                    <a:pt x="8860" y="4216"/>
                  </a:cubicBezTo>
                  <a:cubicBezTo>
                    <a:pt x="8931" y="4287"/>
                    <a:pt x="8979" y="4359"/>
                    <a:pt x="9098" y="4359"/>
                  </a:cubicBezTo>
                  <a:lnTo>
                    <a:pt x="9717" y="4406"/>
                  </a:lnTo>
                  <a:cubicBezTo>
                    <a:pt x="9908" y="4883"/>
                    <a:pt x="10027" y="5407"/>
                    <a:pt x="10027" y="5907"/>
                  </a:cubicBezTo>
                  <a:cubicBezTo>
                    <a:pt x="10027" y="6407"/>
                    <a:pt x="9931" y="6907"/>
                    <a:pt x="9717" y="7383"/>
                  </a:cubicBezTo>
                  <a:lnTo>
                    <a:pt x="9098" y="7455"/>
                  </a:lnTo>
                  <a:cubicBezTo>
                    <a:pt x="9003" y="7455"/>
                    <a:pt x="8931" y="7502"/>
                    <a:pt x="8860" y="7598"/>
                  </a:cubicBezTo>
                  <a:cubicBezTo>
                    <a:pt x="8812" y="7693"/>
                    <a:pt x="8812" y="7788"/>
                    <a:pt x="8860" y="7860"/>
                  </a:cubicBezTo>
                  <a:lnTo>
                    <a:pt x="9122" y="8431"/>
                  </a:lnTo>
                  <a:cubicBezTo>
                    <a:pt x="8812" y="8836"/>
                    <a:pt x="8407" y="9169"/>
                    <a:pt x="7979" y="9407"/>
                  </a:cubicBezTo>
                  <a:cubicBezTo>
                    <a:pt x="7526" y="9669"/>
                    <a:pt x="7050" y="9836"/>
                    <a:pt x="6550" y="9908"/>
                  </a:cubicBezTo>
                  <a:lnTo>
                    <a:pt x="6192" y="9407"/>
                  </a:lnTo>
                  <a:cubicBezTo>
                    <a:pt x="6121" y="9312"/>
                    <a:pt x="6026" y="9288"/>
                    <a:pt x="5954" y="9288"/>
                  </a:cubicBezTo>
                  <a:cubicBezTo>
                    <a:pt x="5859" y="9288"/>
                    <a:pt x="5764" y="9360"/>
                    <a:pt x="5716" y="9407"/>
                  </a:cubicBezTo>
                  <a:lnTo>
                    <a:pt x="5359" y="9908"/>
                  </a:lnTo>
                  <a:cubicBezTo>
                    <a:pt x="4835" y="9836"/>
                    <a:pt x="4359" y="9669"/>
                    <a:pt x="3930" y="9407"/>
                  </a:cubicBezTo>
                  <a:cubicBezTo>
                    <a:pt x="3478" y="9146"/>
                    <a:pt x="3097" y="8812"/>
                    <a:pt x="2763" y="8431"/>
                  </a:cubicBezTo>
                  <a:lnTo>
                    <a:pt x="3025" y="7860"/>
                  </a:lnTo>
                  <a:cubicBezTo>
                    <a:pt x="3049" y="7764"/>
                    <a:pt x="3049" y="7693"/>
                    <a:pt x="3025" y="7598"/>
                  </a:cubicBezTo>
                  <a:cubicBezTo>
                    <a:pt x="2978" y="7502"/>
                    <a:pt x="2906" y="7455"/>
                    <a:pt x="2787" y="7455"/>
                  </a:cubicBezTo>
                  <a:lnTo>
                    <a:pt x="2168" y="7383"/>
                  </a:lnTo>
                  <a:cubicBezTo>
                    <a:pt x="1977" y="6955"/>
                    <a:pt x="1906" y="6502"/>
                    <a:pt x="1906" y="6026"/>
                  </a:cubicBezTo>
                  <a:lnTo>
                    <a:pt x="1906" y="5859"/>
                  </a:lnTo>
                  <a:cubicBezTo>
                    <a:pt x="1906" y="5359"/>
                    <a:pt x="1977" y="4859"/>
                    <a:pt x="2192" y="4383"/>
                  </a:cubicBezTo>
                  <a:lnTo>
                    <a:pt x="2811" y="4335"/>
                  </a:lnTo>
                  <a:cubicBezTo>
                    <a:pt x="2906" y="4335"/>
                    <a:pt x="3001" y="4264"/>
                    <a:pt x="3049" y="4168"/>
                  </a:cubicBezTo>
                  <a:cubicBezTo>
                    <a:pt x="3120" y="4073"/>
                    <a:pt x="3120" y="4002"/>
                    <a:pt x="3049" y="3906"/>
                  </a:cubicBezTo>
                  <a:lnTo>
                    <a:pt x="2787" y="3335"/>
                  </a:lnTo>
                  <a:cubicBezTo>
                    <a:pt x="3120" y="2954"/>
                    <a:pt x="3525" y="2597"/>
                    <a:pt x="3978" y="2358"/>
                  </a:cubicBezTo>
                  <a:cubicBezTo>
                    <a:pt x="4406" y="2120"/>
                    <a:pt x="4883" y="1977"/>
                    <a:pt x="5359" y="1882"/>
                  </a:cubicBezTo>
                  <a:lnTo>
                    <a:pt x="5716" y="2382"/>
                  </a:lnTo>
                  <a:cubicBezTo>
                    <a:pt x="5764" y="2478"/>
                    <a:pt x="5859" y="2501"/>
                    <a:pt x="5954" y="2501"/>
                  </a:cubicBezTo>
                  <a:cubicBezTo>
                    <a:pt x="6026" y="2501"/>
                    <a:pt x="6121" y="2454"/>
                    <a:pt x="6192" y="2382"/>
                  </a:cubicBezTo>
                  <a:lnTo>
                    <a:pt x="6550" y="1882"/>
                  </a:lnTo>
                  <a:close/>
                  <a:moveTo>
                    <a:pt x="11575" y="6073"/>
                  </a:moveTo>
                  <a:cubicBezTo>
                    <a:pt x="11551" y="7026"/>
                    <a:pt x="11265" y="7955"/>
                    <a:pt x="10789" y="8765"/>
                  </a:cubicBezTo>
                  <a:cubicBezTo>
                    <a:pt x="10360" y="9527"/>
                    <a:pt x="9693" y="10193"/>
                    <a:pt x="8931" y="10670"/>
                  </a:cubicBezTo>
                  <a:lnTo>
                    <a:pt x="8336" y="9646"/>
                  </a:lnTo>
                  <a:cubicBezTo>
                    <a:pt x="8764" y="9360"/>
                    <a:pt x="9169" y="9003"/>
                    <a:pt x="9479" y="8574"/>
                  </a:cubicBezTo>
                  <a:cubicBezTo>
                    <a:pt x="9527" y="8526"/>
                    <a:pt x="9550" y="8455"/>
                    <a:pt x="9527" y="8407"/>
                  </a:cubicBezTo>
                  <a:lnTo>
                    <a:pt x="9241" y="7812"/>
                  </a:lnTo>
                  <a:lnTo>
                    <a:pt x="9908" y="7740"/>
                  </a:lnTo>
                  <a:cubicBezTo>
                    <a:pt x="9955" y="7740"/>
                    <a:pt x="10027" y="7693"/>
                    <a:pt x="10050" y="7621"/>
                  </a:cubicBezTo>
                  <a:cubicBezTo>
                    <a:pt x="10265" y="7121"/>
                    <a:pt x="10384" y="6621"/>
                    <a:pt x="10408" y="6073"/>
                  </a:cubicBezTo>
                  <a:close/>
                  <a:moveTo>
                    <a:pt x="1549" y="6121"/>
                  </a:moveTo>
                  <a:lnTo>
                    <a:pt x="1549" y="6169"/>
                  </a:lnTo>
                  <a:cubicBezTo>
                    <a:pt x="1549" y="6407"/>
                    <a:pt x="1596" y="6669"/>
                    <a:pt x="1620" y="6907"/>
                  </a:cubicBezTo>
                  <a:cubicBezTo>
                    <a:pt x="1692" y="7145"/>
                    <a:pt x="1739" y="7383"/>
                    <a:pt x="1858" y="7621"/>
                  </a:cubicBezTo>
                  <a:cubicBezTo>
                    <a:pt x="1858" y="7669"/>
                    <a:pt x="1858" y="7669"/>
                    <a:pt x="1882" y="7693"/>
                  </a:cubicBezTo>
                  <a:cubicBezTo>
                    <a:pt x="1930" y="7740"/>
                    <a:pt x="1977" y="7788"/>
                    <a:pt x="2049" y="7812"/>
                  </a:cubicBezTo>
                  <a:lnTo>
                    <a:pt x="2692" y="7860"/>
                  </a:lnTo>
                  <a:lnTo>
                    <a:pt x="2430" y="8455"/>
                  </a:lnTo>
                  <a:cubicBezTo>
                    <a:pt x="2406" y="8526"/>
                    <a:pt x="2406" y="8574"/>
                    <a:pt x="2454" y="8645"/>
                  </a:cubicBezTo>
                  <a:cubicBezTo>
                    <a:pt x="2787" y="9050"/>
                    <a:pt x="3168" y="9431"/>
                    <a:pt x="3621" y="9717"/>
                  </a:cubicBezTo>
                  <a:lnTo>
                    <a:pt x="3049" y="10693"/>
                  </a:lnTo>
                  <a:cubicBezTo>
                    <a:pt x="2263" y="10193"/>
                    <a:pt x="1596" y="9527"/>
                    <a:pt x="1144" y="8765"/>
                  </a:cubicBezTo>
                  <a:cubicBezTo>
                    <a:pt x="668" y="7955"/>
                    <a:pt x="406" y="7026"/>
                    <a:pt x="382" y="6121"/>
                  </a:cubicBezTo>
                  <a:close/>
                  <a:moveTo>
                    <a:pt x="5978" y="9741"/>
                  </a:moveTo>
                  <a:lnTo>
                    <a:pt x="6359" y="10289"/>
                  </a:lnTo>
                  <a:cubicBezTo>
                    <a:pt x="6377" y="10323"/>
                    <a:pt x="6420" y="10346"/>
                    <a:pt x="6460" y="10346"/>
                  </a:cubicBezTo>
                  <a:cubicBezTo>
                    <a:pt x="6475" y="10346"/>
                    <a:pt x="6489" y="10343"/>
                    <a:pt x="6502" y="10336"/>
                  </a:cubicBezTo>
                  <a:cubicBezTo>
                    <a:pt x="7050" y="10289"/>
                    <a:pt x="7550" y="10098"/>
                    <a:pt x="8026" y="9860"/>
                  </a:cubicBezTo>
                  <a:lnTo>
                    <a:pt x="8288" y="10336"/>
                  </a:lnTo>
                  <a:lnTo>
                    <a:pt x="8598" y="10884"/>
                  </a:lnTo>
                  <a:cubicBezTo>
                    <a:pt x="7788" y="11289"/>
                    <a:pt x="6907" y="11527"/>
                    <a:pt x="5978" y="11527"/>
                  </a:cubicBezTo>
                  <a:cubicBezTo>
                    <a:pt x="5049" y="11527"/>
                    <a:pt x="4121" y="11289"/>
                    <a:pt x="3335" y="10884"/>
                  </a:cubicBezTo>
                  <a:lnTo>
                    <a:pt x="3930" y="9860"/>
                  </a:lnTo>
                  <a:cubicBezTo>
                    <a:pt x="4406" y="10098"/>
                    <a:pt x="4907" y="10289"/>
                    <a:pt x="5430" y="10336"/>
                  </a:cubicBezTo>
                  <a:cubicBezTo>
                    <a:pt x="5502" y="10336"/>
                    <a:pt x="5549" y="10312"/>
                    <a:pt x="5597" y="10289"/>
                  </a:cubicBezTo>
                  <a:lnTo>
                    <a:pt x="5978" y="9741"/>
                  </a:lnTo>
                  <a:close/>
                  <a:moveTo>
                    <a:pt x="5978" y="1"/>
                  </a:moveTo>
                  <a:cubicBezTo>
                    <a:pt x="5526" y="1"/>
                    <a:pt x="5073" y="72"/>
                    <a:pt x="4645" y="168"/>
                  </a:cubicBezTo>
                  <a:cubicBezTo>
                    <a:pt x="4549" y="191"/>
                    <a:pt x="4478" y="287"/>
                    <a:pt x="4525" y="358"/>
                  </a:cubicBezTo>
                  <a:cubicBezTo>
                    <a:pt x="4545" y="437"/>
                    <a:pt x="4614" y="483"/>
                    <a:pt x="4678" y="483"/>
                  </a:cubicBezTo>
                  <a:cubicBezTo>
                    <a:pt x="4691" y="483"/>
                    <a:pt x="4704" y="481"/>
                    <a:pt x="4716" y="477"/>
                  </a:cubicBezTo>
                  <a:cubicBezTo>
                    <a:pt x="5145" y="382"/>
                    <a:pt x="5549" y="334"/>
                    <a:pt x="5978" y="334"/>
                  </a:cubicBezTo>
                  <a:cubicBezTo>
                    <a:pt x="6931" y="334"/>
                    <a:pt x="7812" y="572"/>
                    <a:pt x="8622" y="977"/>
                  </a:cubicBezTo>
                  <a:lnTo>
                    <a:pt x="8026" y="2001"/>
                  </a:lnTo>
                  <a:cubicBezTo>
                    <a:pt x="7550" y="1763"/>
                    <a:pt x="7050" y="1573"/>
                    <a:pt x="6502" y="1525"/>
                  </a:cubicBezTo>
                  <a:cubicBezTo>
                    <a:pt x="6454" y="1525"/>
                    <a:pt x="6383" y="1549"/>
                    <a:pt x="6359" y="1573"/>
                  </a:cubicBezTo>
                  <a:lnTo>
                    <a:pt x="5978" y="2120"/>
                  </a:lnTo>
                  <a:lnTo>
                    <a:pt x="5597" y="1573"/>
                  </a:lnTo>
                  <a:cubicBezTo>
                    <a:pt x="5562" y="1538"/>
                    <a:pt x="5527" y="1516"/>
                    <a:pt x="5483" y="1516"/>
                  </a:cubicBezTo>
                  <a:cubicBezTo>
                    <a:pt x="5467" y="1516"/>
                    <a:pt x="5450" y="1519"/>
                    <a:pt x="5430" y="1525"/>
                  </a:cubicBezTo>
                  <a:cubicBezTo>
                    <a:pt x="4907" y="1573"/>
                    <a:pt x="4406" y="1763"/>
                    <a:pt x="3930" y="2001"/>
                  </a:cubicBezTo>
                  <a:lnTo>
                    <a:pt x="3335" y="977"/>
                  </a:lnTo>
                  <a:cubicBezTo>
                    <a:pt x="3525" y="858"/>
                    <a:pt x="3740" y="787"/>
                    <a:pt x="3954" y="691"/>
                  </a:cubicBezTo>
                  <a:lnTo>
                    <a:pt x="3978" y="691"/>
                  </a:lnTo>
                  <a:cubicBezTo>
                    <a:pt x="4073" y="668"/>
                    <a:pt x="4121" y="549"/>
                    <a:pt x="4073" y="453"/>
                  </a:cubicBezTo>
                  <a:cubicBezTo>
                    <a:pt x="4056" y="384"/>
                    <a:pt x="3987" y="339"/>
                    <a:pt x="3914" y="339"/>
                  </a:cubicBezTo>
                  <a:cubicBezTo>
                    <a:pt x="3888" y="339"/>
                    <a:pt x="3860" y="345"/>
                    <a:pt x="3835" y="358"/>
                  </a:cubicBezTo>
                  <a:lnTo>
                    <a:pt x="3811" y="358"/>
                  </a:lnTo>
                  <a:cubicBezTo>
                    <a:pt x="2692" y="787"/>
                    <a:pt x="1739" y="1525"/>
                    <a:pt x="1072" y="2501"/>
                  </a:cubicBezTo>
                  <a:cubicBezTo>
                    <a:pt x="382" y="3525"/>
                    <a:pt x="1" y="4668"/>
                    <a:pt x="1" y="5907"/>
                  </a:cubicBezTo>
                  <a:cubicBezTo>
                    <a:pt x="1" y="6978"/>
                    <a:pt x="286" y="8002"/>
                    <a:pt x="834" y="8907"/>
                  </a:cubicBezTo>
                  <a:cubicBezTo>
                    <a:pt x="1334" y="9789"/>
                    <a:pt x="2073" y="10503"/>
                    <a:pt x="2978" y="11051"/>
                  </a:cubicBezTo>
                  <a:cubicBezTo>
                    <a:pt x="3859" y="11551"/>
                    <a:pt x="4907" y="11860"/>
                    <a:pt x="5954" y="11860"/>
                  </a:cubicBezTo>
                  <a:cubicBezTo>
                    <a:pt x="6978" y="11860"/>
                    <a:pt x="8026" y="11575"/>
                    <a:pt x="8931" y="11051"/>
                  </a:cubicBezTo>
                  <a:cubicBezTo>
                    <a:pt x="9812" y="10551"/>
                    <a:pt x="10551" y="9789"/>
                    <a:pt x="11074" y="8907"/>
                  </a:cubicBezTo>
                  <a:cubicBezTo>
                    <a:pt x="11598" y="7979"/>
                    <a:pt x="11908" y="6931"/>
                    <a:pt x="11908" y="5907"/>
                  </a:cubicBezTo>
                  <a:cubicBezTo>
                    <a:pt x="11908" y="4859"/>
                    <a:pt x="11622" y="3811"/>
                    <a:pt x="11098" y="2930"/>
                  </a:cubicBezTo>
                  <a:cubicBezTo>
                    <a:pt x="10598" y="2073"/>
                    <a:pt x="9884" y="1358"/>
                    <a:pt x="9003" y="834"/>
                  </a:cubicBezTo>
                  <a:cubicBezTo>
                    <a:pt x="8098" y="310"/>
                    <a:pt x="7050" y="1"/>
                    <a:pt x="59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60" name="Google Shape;13960;p27"/>
          <p:cNvGrpSpPr/>
          <p:nvPr/>
        </p:nvGrpSpPr>
        <p:grpSpPr>
          <a:xfrm>
            <a:off x="5514356" y="2292547"/>
            <a:ext cx="356049" cy="355332"/>
            <a:chOff x="5168838" y="2370058"/>
            <a:chExt cx="297725" cy="297125"/>
          </a:xfrm>
        </p:grpSpPr>
        <p:sp>
          <p:nvSpPr>
            <p:cNvPr id="13961" name="Google Shape;13961;p27"/>
            <p:cNvSpPr/>
            <p:nvPr/>
          </p:nvSpPr>
          <p:spPr>
            <a:xfrm>
              <a:off x="52087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72" y="358"/>
                    <a:pt x="167" y="358"/>
                  </a:cubicBezTo>
                  <a:lnTo>
                    <a:pt x="286" y="358"/>
                  </a:lnTo>
                  <a:cubicBezTo>
                    <a:pt x="381" y="358"/>
                    <a:pt x="477" y="287"/>
                    <a:pt x="477" y="191"/>
                  </a:cubicBezTo>
                  <a:cubicBezTo>
                    <a:pt x="477" y="72"/>
                    <a:pt x="405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2" name="Google Shape;13962;p27"/>
            <p:cNvSpPr/>
            <p:nvPr/>
          </p:nvSpPr>
          <p:spPr>
            <a:xfrm>
              <a:off x="5276013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6" y="287"/>
                    <a:pt x="596" y="191"/>
                  </a:cubicBezTo>
                  <a:cubicBezTo>
                    <a:pt x="596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3" name="Google Shape;13963;p27"/>
            <p:cNvSpPr/>
            <p:nvPr/>
          </p:nvSpPr>
          <p:spPr>
            <a:xfrm>
              <a:off x="52998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30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4" name="Google Shape;13964;p27"/>
            <p:cNvSpPr/>
            <p:nvPr/>
          </p:nvSpPr>
          <p:spPr>
            <a:xfrm>
              <a:off x="52533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5" name="Google Shape;13965;p27"/>
            <p:cNvSpPr/>
            <p:nvPr/>
          </p:nvSpPr>
          <p:spPr>
            <a:xfrm>
              <a:off x="5228988" y="2424833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5" y="287"/>
                    <a:pt x="595" y="191"/>
                  </a:cubicBezTo>
                  <a:cubicBezTo>
                    <a:pt x="595" y="72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6" name="Google Shape;13966;p27"/>
            <p:cNvSpPr/>
            <p:nvPr/>
          </p:nvSpPr>
          <p:spPr>
            <a:xfrm>
              <a:off x="532363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7" name="Google Shape;13967;p27"/>
            <p:cNvSpPr/>
            <p:nvPr/>
          </p:nvSpPr>
          <p:spPr>
            <a:xfrm>
              <a:off x="5394488" y="24248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8" name="Google Shape;13968;p27"/>
            <p:cNvSpPr/>
            <p:nvPr/>
          </p:nvSpPr>
          <p:spPr>
            <a:xfrm>
              <a:off x="5415913" y="2424833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1"/>
                  </a:moveTo>
                  <a:cubicBezTo>
                    <a:pt x="96" y="1"/>
                    <a:pt x="1" y="48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287"/>
                    <a:pt x="596" y="191"/>
                  </a:cubicBezTo>
                  <a:cubicBezTo>
                    <a:pt x="596" y="72"/>
                    <a:pt x="549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69" name="Google Shape;13969;p27"/>
            <p:cNvSpPr/>
            <p:nvPr/>
          </p:nvSpPr>
          <p:spPr>
            <a:xfrm>
              <a:off x="5441513" y="24248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48"/>
                    <a:pt x="25" y="144"/>
                  </a:cubicBezTo>
                  <a:cubicBezTo>
                    <a:pt x="1" y="263"/>
                    <a:pt x="96" y="358"/>
                    <a:pt x="168" y="358"/>
                  </a:cubicBezTo>
                  <a:lnTo>
                    <a:pt x="287" y="358"/>
                  </a:lnTo>
                  <a:cubicBezTo>
                    <a:pt x="382" y="358"/>
                    <a:pt x="477" y="287"/>
                    <a:pt x="477" y="191"/>
                  </a:cubicBezTo>
                  <a:cubicBezTo>
                    <a:pt x="477" y="72"/>
                    <a:pt x="406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0" name="Google Shape;13970;p27"/>
            <p:cNvSpPr/>
            <p:nvPr/>
          </p:nvSpPr>
          <p:spPr>
            <a:xfrm>
              <a:off x="5168838" y="237005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11527" y="11051"/>
                  </a:moveTo>
                  <a:lnTo>
                    <a:pt x="11527" y="11527"/>
                  </a:lnTo>
                  <a:lnTo>
                    <a:pt x="334" y="11527"/>
                  </a:lnTo>
                  <a:lnTo>
                    <a:pt x="334" y="11051"/>
                  </a:lnTo>
                  <a:close/>
                  <a:moveTo>
                    <a:pt x="930" y="1"/>
                  </a:moveTo>
                  <a:cubicBezTo>
                    <a:pt x="810" y="1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9"/>
                    <a:pt x="334" y="1144"/>
                  </a:cubicBezTo>
                  <a:cubicBezTo>
                    <a:pt x="334" y="1263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7"/>
                    <a:pt x="334" y="2382"/>
                  </a:cubicBezTo>
                  <a:cubicBezTo>
                    <a:pt x="334" y="2501"/>
                    <a:pt x="382" y="2597"/>
                    <a:pt x="501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1" y="3478"/>
                  </a:lnTo>
                  <a:cubicBezTo>
                    <a:pt x="429" y="3478"/>
                    <a:pt x="334" y="3549"/>
                    <a:pt x="334" y="3644"/>
                  </a:cubicBezTo>
                  <a:cubicBezTo>
                    <a:pt x="334" y="3763"/>
                    <a:pt x="382" y="3835"/>
                    <a:pt x="501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1" y="4740"/>
                  </a:lnTo>
                  <a:cubicBezTo>
                    <a:pt x="429" y="4740"/>
                    <a:pt x="334" y="4788"/>
                    <a:pt x="334" y="4883"/>
                  </a:cubicBezTo>
                  <a:cubicBezTo>
                    <a:pt x="334" y="5002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50"/>
                    <a:pt x="334" y="6145"/>
                  </a:cubicBezTo>
                  <a:cubicBezTo>
                    <a:pt x="334" y="6264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8"/>
                    <a:pt x="334" y="7383"/>
                  </a:cubicBezTo>
                  <a:cubicBezTo>
                    <a:pt x="334" y="7502"/>
                    <a:pt x="382" y="7598"/>
                    <a:pt x="501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1" y="8479"/>
                  </a:lnTo>
                  <a:cubicBezTo>
                    <a:pt x="429" y="8479"/>
                    <a:pt x="334" y="8550"/>
                    <a:pt x="334" y="8645"/>
                  </a:cubicBezTo>
                  <a:cubicBezTo>
                    <a:pt x="334" y="8765"/>
                    <a:pt x="382" y="8836"/>
                    <a:pt x="501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501" y="9741"/>
                  </a:lnTo>
                  <a:cubicBezTo>
                    <a:pt x="429" y="9741"/>
                    <a:pt x="334" y="9789"/>
                    <a:pt x="334" y="9884"/>
                  </a:cubicBezTo>
                  <a:cubicBezTo>
                    <a:pt x="334" y="10003"/>
                    <a:pt x="382" y="10098"/>
                    <a:pt x="501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310" y="10717"/>
                  </a:lnTo>
                  <a:cubicBezTo>
                    <a:pt x="144" y="10717"/>
                    <a:pt x="1" y="10836"/>
                    <a:pt x="1" y="11027"/>
                  </a:cubicBezTo>
                  <a:lnTo>
                    <a:pt x="1" y="11575"/>
                  </a:lnTo>
                  <a:cubicBezTo>
                    <a:pt x="1" y="11741"/>
                    <a:pt x="120" y="11884"/>
                    <a:pt x="310" y="11884"/>
                  </a:cubicBezTo>
                  <a:lnTo>
                    <a:pt x="11622" y="11884"/>
                  </a:lnTo>
                  <a:cubicBezTo>
                    <a:pt x="11765" y="11884"/>
                    <a:pt x="11908" y="11765"/>
                    <a:pt x="11908" y="11575"/>
                  </a:cubicBezTo>
                  <a:lnTo>
                    <a:pt x="11908" y="10979"/>
                  </a:lnTo>
                  <a:cubicBezTo>
                    <a:pt x="11884" y="10908"/>
                    <a:pt x="11860" y="10813"/>
                    <a:pt x="11789" y="10789"/>
                  </a:cubicBezTo>
                  <a:cubicBezTo>
                    <a:pt x="11765" y="10741"/>
                    <a:pt x="11741" y="10717"/>
                    <a:pt x="11670" y="10717"/>
                  </a:cubicBezTo>
                  <a:cubicBezTo>
                    <a:pt x="11646" y="10717"/>
                    <a:pt x="11622" y="10717"/>
                    <a:pt x="11598" y="10693"/>
                  </a:cubicBezTo>
                  <a:cubicBezTo>
                    <a:pt x="11479" y="10670"/>
                    <a:pt x="11313" y="10670"/>
                    <a:pt x="11194" y="10598"/>
                  </a:cubicBezTo>
                  <a:cubicBezTo>
                    <a:pt x="11051" y="10551"/>
                    <a:pt x="10908" y="10432"/>
                    <a:pt x="10813" y="10265"/>
                  </a:cubicBezTo>
                  <a:cubicBezTo>
                    <a:pt x="10717" y="10122"/>
                    <a:pt x="10670" y="9955"/>
                    <a:pt x="10646" y="9765"/>
                  </a:cubicBezTo>
                  <a:lnTo>
                    <a:pt x="10646" y="9741"/>
                  </a:lnTo>
                  <a:lnTo>
                    <a:pt x="9717" y="4526"/>
                  </a:lnTo>
                  <a:lnTo>
                    <a:pt x="9717" y="4478"/>
                  </a:lnTo>
                  <a:cubicBezTo>
                    <a:pt x="9693" y="4383"/>
                    <a:pt x="9622" y="4311"/>
                    <a:pt x="9527" y="4311"/>
                  </a:cubicBezTo>
                  <a:cubicBezTo>
                    <a:pt x="9408" y="4311"/>
                    <a:pt x="9360" y="4406"/>
                    <a:pt x="9384" y="4526"/>
                  </a:cubicBezTo>
                  <a:lnTo>
                    <a:pt x="10336" y="9836"/>
                  </a:lnTo>
                  <a:cubicBezTo>
                    <a:pt x="10360" y="10193"/>
                    <a:pt x="10527" y="10479"/>
                    <a:pt x="10717" y="10693"/>
                  </a:cubicBezTo>
                  <a:lnTo>
                    <a:pt x="6740" y="10693"/>
                  </a:lnTo>
                  <a:lnTo>
                    <a:pt x="6740" y="10717"/>
                  </a:lnTo>
                  <a:cubicBezTo>
                    <a:pt x="6740" y="10717"/>
                    <a:pt x="6264" y="10455"/>
                    <a:pt x="6240" y="10146"/>
                  </a:cubicBezTo>
                  <a:lnTo>
                    <a:pt x="6240" y="10122"/>
                  </a:lnTo>
                  <a:lnTo>
                    <a:pt x="5788" y="7598"/>
                  </a:lnTo>
                  <a:lnTo>
                    <a:pt x="6407" y="4002"/>
                  </a:lnTo>
                  <a:cubicBezTo>
                    <a:pt x="6431" y="3763"/>
                    <a:pt x="6526" y="3525"/>
                    <a:pt x="6669" y="3311"/>
                  </a:cubicBezTo>
                  <a:cubicBezTo>
                    <a:pt x="6836" y="3097"/>
                    <a:pt x="6978" y="2930"/>
                    <a:pt x="7193" y="2763"/>
                  </a:cubicBezTo>
                  <a:cubicBezTo>
                    <a:pt x="7393" y="2630"/>
                    <a:pt x="7629" y="2555"/>
                    <a:pt x="7867" y="2555"/>
                  </a:cubicBezTo>
                  <a:cubicBezTo>
                    <a:pt x="7968" y="2555"/>
                    <a:pt x="8070" y="2568"/>
                    <a:pt x="8169" y="2597"/>
                  </a:cubicBezTo>
                  <a:cubicBezTo>
                    <a:pt x="8741" y="2739"/>
                    <a:pt x="9122" y="3287"/>
                    <a:pt x="9265" y="3811"/>
                  </a:cubicBezTo>
                  <a:cubicBezTo>
                    <a:pt x="9284" y="3890"/>
                    <a:pt x="9353" y="3936"/>
                    <a:pt x="9430" y="3936"/>
                  </a:cubicBezTo>
                  <a:cubicBezTo>
                    <a:pt x="9446" y="3936"/>
                    <a:pt x="9463" y="3934"/>
                    <a:pt x="9479" y="3930"/>
                  </a:cubicBezTo>
                  <a:cubicBezTo>
                    <a:pt x="9574" y="3906"/>
                    <a:pt x="9622" y="3811"/>
                    <a:pt x="9598" y="3716"/>
                  </a:cubicBezTo>
                  <a:cubicBezTo>
                    <a:pt x="9574" y="3573"/>
                    <a:pt x="9503" y="3430"/>
                    <a:pt x="9408" y="3287"/>
                  </a:cubicBezTo>
                  <a:lnTo>
                    <a:pt x="9336" y="3097"/>
                  </a:lnTo>
                  <a:cubicBezTo>
                    <a:pt x="9146" y="2835"/>
                    <a:pt x="8931" y="2597"/>
                    <a:pt x="8669" y="2454"/>
                  </a:cubicBezTo>
                  <a:cubicBezTo>
                    <a:pt x="8410" y="2291"/>
                    <a:pt x="8095" y="2207"/>
                    <a:pt x="7785" y="2207"/>
                  </a:cubicBezTo>
                  <a:cubicBezTo>
                    <a:pt x="7640" y="2207"/>
                    <a:pt x="7496" y="2225"/>
                    <a:pt x="7359" y="2263"/>
                  </a:cubicBezTo>
                  <a:cubicBezTo>
                    <a:pt x="7074" y="2358"/>
                    <a:pt x="6836" y="2525"/>
                    <a:pt x="6645" y="2739"/>
                  </a:cubicBezTo>
                  <a:cubicBezTo>
                    <a:pt x="6526" y="2859"/>
                    <a:pt x="6431" y="2978"/>
                    <a:pt x="6383" y="3097"/>
                  </a:cubicBezTo>
                  <a:cubicBezTo>
                    <a:pt x="6240" y="3335"/>
                    <a:pt x="6145" y="3597"/>
                    <a:pt x="6073" y="3906"/>
                  </a:cubicBezTo>
                  <a:lnTo>
                    <a:pt x="5597" y="6574"/>
                  </a:lnTo>
                  <a:lnTo>
                    <a:pt x="5550" y="6193"/>
                  </a:lnTo>
                  <a:cubicBezTo>
                    <a:pt x="5550" y="6169"/>
                    <a:pt x="5550" y="6097"/>
                    <a:pt x="5526" y="6073"/>
                  </a:cubicBezTo>
                  <a:cubicBezTo>
                    <a:pt x="5454" y="5835"/>
                    <a:pt x="5335" y="5621"/>
                    <a:pt x="5192" y="5454"/>
                  </a:cubicBezTo>
                  <a:cubicBezTo>
                    <a:pt x="4960" y="5186"/>
                    <a:pt x="4621" y="5012"/>
                    <a:pt x="4275" y="5012"/>
                  </a:cubicBezTo>
                  <a:cubicBezTo>
                    <a:pt x="4159" y="5012"/>
                    <a:pt x="4043" y="5032"/>
                    <a:pt x="3930" y="5073"/>
                  </a:cubicBezTo>
                  <a:cubicBezTo>
                    <a:pt x="3859" y="5097"/>
                    <a:pt x="3763" y="5145"/>
                    <a:pt x="3668" y="5216"/>
                  </a:cubicBezTo>
                  <a:cubicBezTo>
                    <a:pt x="3502" y="5335"/>
                    <a:pt x="3382" y="5478"/>
                    <a:pt x="3263" y="5669"/>
                  </a:cubicBezTo>
                  <a:cubicBezTo>
                    <a:pt x="3144" y="5835"/>
                    <a:pt x="3073" y="6026"/>
                    <a:pt x="3049" y="6216"/>
                  </a:cubicBezTo>
                  <a:lnTo>
                    <a:pt x="2620" y="8574"/>
                  </a:lnTo>
                  <a:cubicBezTo>
                    <a:pt x="2597" y="8669"/>
                    <a:pt x="2692" y="8765"/>
                    <a:pt x="2787" y="8788"/>
                  </a:cubicBezTo>
                  <a:cubicBezTo>
                    <a:pt x="2795" y="8791"/>
                    <a:pt x="2803" y="8792"/>
                    <a:pt x="2811" y="8792"/>
                  </a:cubicBezTo>
                  <a:cubicBezTo>
                    <a:pt x="2878" y="8792"/>
                    <a:pt x="2956" y="8709"/>
                    <a:pt x="2978" y="8645"/>
                  </a:cubicBezTo>
                  <a:lnTo>
                    <a:pt x="3406" y="6288"/>
                  </a:lnTo>
                  <a:cubicBezTo>
                    <a:pt x="3430" y="6145"/>
                    <a:pt x="3502" y="5978"/>
                    <a:pt x="3573" y="5835"/>
                  </a:cubicBezTo>
                  <a:cubicBezTo>
                    <a:pt x="3738" y="5571"/>
                    <a:pt x="4040" y="5376"/>
                    <a:pt x="4353" y="5376"/>
                  </a:cubicBezTo>
                  <a:cubicBezTo>
                    <a:pt x="4492" y="5376"/>
                    <a:pt x="4632" y="5414"/>
                    <a:pt x="4764" y="5502"/>
                  </a:cubicBezTo>
                  <a:cubicBezTo>
                    <a:pt x="4859" y="5573"/>
                    <a:pt x="4930" y="5669"/>
                    <a:pt x="5002" y="5740"/>
                  </a:cubicBezTo>
                  <a:cubicBezTo>
                    <a:pt x="5121" y="5907"/>
                    <a:pt x="5216" y="6073"/>
                    <a:pt x="5240" y="6288"/>
                  </a:cubicBezTo>
                  <a:lnTo>
                    <a:pt x="5931" y="10193"/>
                  </a:lnTo>
                  <a:cubicBezTo>
                    <a:pt x="5954" y="10384"/>
                    <a:pt x="6097" y="10693"/>
                    <a:pt x="6097" y="10693"/>
                  </a:cubicBezTo>
                  <a:lnTo>
                    <a:pt x="2501" y="10693"/>
                  </a:lnTo>
                  <a:cubicBezTo>
                    <a:pt x="2501" y="10693"/>
                    <a:pt x="2692" y="10384"/>
                    <a:pt x="2692" y="10193"/>
                  </a:cubicBezTo>
                  <a:lnTo>
                    <a:pt x="2811" y="9431"/>
                  </a:lnTo>
                  <a:cubicBezTo>
                    <a:pt x="2835" y="9360"/>
                    <a:pt x="2739" y="9265"/>
                    <a:pt x="2644" y="9241"/>
                  </a:cubicBezTo>
                  <a:cubicBezTo>
                    <a:pt x="2631" y="9232"/>
                    <a:pt x="2617" y="9228"/>
                    <a:pt x="2603" y="9228"/>
                  </a:cubicBezTo>
                  <a:cubicBezTo>
                    <a:pt x="2540" y="9228"/>
                    <a:pt x="2473" y="9306"/>
                    <a:pt x="2454" y="9384"/>
                  </a:cubicBezTo>
                  <a:lnTo>
                    <a:pt x="2335" y="10122"/>
                  </a:lnTo>
                  <a:lnTo>
                    <a:pt x="2335" y="10146"/>
                  </a:lnTo>
                  <a:cubicBezTo>
                    <a:pt x="2287" y="10455"/>
                    <a:pt x="2096" y="10693"/>
                    <a:pt x="1811" y="10693"/>
                  </a:cubicBezTo>
                  <a:cubicBezTo>
                    <a:pt x="1811" y="10693"/>
                    <a:pt x="1787" y="10693"/>
                    <a:pt x="1763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3971" name="Google Shape;13971;p27"/>
          <p:cNvGrpSpPr/>
          <p:nvPr/>
        </p:nvGrpSpPr>
        <p:grpSpPr>
          <a:xfrm>
            <a:off x="4770285" y="2355930"/>
            <a:ext cx="355332" cy="227849"/>
            <a:chOff x="4674088" y="2423058"/>
            <a:chExt cx="297125" cy="190525"/>
          </a:xfrm>
        </p:grpSpPr>
        <p:sp>
          <p:nvSpPr>
            <p:cNvPr id="13972" name="Google Shape;13972;p27"/>
            <p:cNvSpPr/>
            <p:nvPr/>
          </p:nvSpPr>
          <p:spPr>
            <a:xfrm>
              <a:off x="4674088" y="2423058"/>
              <a:ext cx="297125" cy="190525"/>
            </a:xfrm>
            <a:custGeom>
              <a:avLst/>
              <a:gdLst/>
              <a:ahLst/>
              <a:cxnLst/>
              <a:rect l="l" t="t" r="r" b="b"/>
              <a:pathLst>
                <a:path w="11885" h="7621" extrusionOk="0">
                  <a:moveTo>
                    <a:pt x="5931" y="1048"/>
                  </a:moveTo>
                  <a:cubicBezTo>
                    <a:pt x="6764" y="1667"/>
                    <a:pt x="7264" y="2691"/>
                    <a:pt x="7264" y="3787"/>
                  </a:cubicBezTo>
                  <a:cubicBezTo>
                    <a:pt x="7264" y="4882"/>
                    <a:pt x="6740" y="5906"/>
                    <a:pt x="5931" y="6525"/>
                  </a:cubicBezTo>
                  <a:cubicBezTo>
                    <a:pt x="5121" y="5930"/>
                    <a:pt x="4597" y="4906"/>
                    <a:pt x="4597" y="3811"/>
                  </a:cubicBezTo>
                  <a:cubicBezTo>
                    <a:pt x="4597" y="3096"/>
                    <a:pt x="4788" y="2406"/>
                    <a:pt x="5216" y="1810"/>
                  </a:cubicBezTo>
                  <a:cubicBezTo>
                    <a:pt x="5431" y="1524"/>
                    <a:pt x="5669" y="1286"/>
                    <a:pt x="5931" y="1048"/>
                  </a:cubicBezTo>
                  <a:close/>
                  <a:moveTo>
                    <a:pt x="8074" y="0"/>
                  </a:moveTo>
                  <a:cubicBezTo>
                    <a:pt x="7884" y="0"/>
                    <a:pt x="7693" y="0"/>
                    <a:pt x="7503" y="24"/>
                  </a:cubicBezTo>
                  <a:cubicBezTo>
                    <a:pt x="7407" y="24"/>
                    <a:pt x="7360" y="119"/>
                    <a:pt x="7360" y="238"/>
                  </a:cubicBezTo>
                  <a:cubicBezTo>
                    <a:pt x="7360" y="334"/>
                    <a:pt x="7431" y="381"/>
                    <a:pt x="7574" y="381"/>
                  </a:cubicBezTo>
                  <a:cubicBezTo>
                    <a:pt x="7741" y="358"/>
                    <a:pt x="7884" y="358"/>
                    <a:pt x="8074" y="358"/>
                  </a:cubicBezTo>
                  <a:cubicBezTo>
                    <a:pt x="9979" y="358"/>
                    <a:pt x="11551" y="1905"/>
                    <a:pt x="11551" y="3834"/>
                  </a:cubicBezTo>
                  <a:cubicBezTo>
                    <a:pt x="11551" y="5787"/>
                    <a:pt x="10003" y="7311"/>
                    <a:pt x="8074" y="7311"/>
                  </a:cubicBezTo>
                  <a:cubicBezTo>
                    <a:pt x="7407" y="7311"/>
                    <a:pt x="6788" y="7145"/>
                    <a:pt x="6264" y="6811"/>
                  </a:cubicBezTo>
                  <a:cubicBezTo>
                    <a:pt x="7121" y="6097"/>
                    <a:pt x="7645" y="5073"/>
                    <a:pt x="7645" y="3882"/>
                  </a:cubicBezTo>
                  <a:cubicBezTo>
                    <a:pt x="7645" y="2691"/>
                    <a:pt x="7121" y="1620"/>
                    <a:pt x="6264" y="929"/>
                  </a:cubicBezTo>
                  <a:cubicBezTo>
                    <a:pt x="6431" y="810"/>
                    <a:pt x="6645" y="715"/>
                    <a:pt x="6812" y="619"/>
                  </a:cubicBezTo>
                  <a:cubicBezTo>
                    <a:pt x="6907" y="596"/>
                    <a:pt x="6979" y="477"/>
                    <a:pt x="6907" y="381"/>
                  </a:cubicBezTo>
                  <a:cubicBezTo>
                    <a:pt x="6890" y="331"/>
                    <a:pt x="6826" y="280"/>
                    <a:pt x="6756" y="280"/>
                  </a:cubicBezTo>
                  <a:cubicBezTo>
                    <a:pt x="6727" y="280"/>
                    <a:pt x="6697" y="289"/>
                    <a:pt x="6669" y="310"/>
                  </a:cubicBezTo>
                  <a:cubicBezTo>
                    <a:pt x="6407" y="381"/>
                    <a:pt x="6169" y="548"/>
                    <a:pt x="5931" y="691"/>
                  </a:cubicBezTo>
                  <a:cubicBezTo>
                    <a:pt x="5335" y="262"/>
                    <a:pt x="4597" y="24"/>
                    <a:pt x="3811" y="24"/>
                  </a:cubicBezTo>
                  <a:cubicBezTo>
                    <a:pt x="1692" y="24"/>
                    <a:pt x="1" y="1763"/>
                    <a:pt x="1" y="3834"/>
                  </a:cubicBezTo>
                  <a:cubicBezTo>
                    <a:pt x="1" y="4168"/>
                    <a:pt x="25" y="4477"/>
                    <a:pt x="120" y="4787"/>
                  </a:cubicBezTo>
                  <a:cubicBezTo>
                    <a:pt x="140" y="4866"/>
                    <a:pt x="209" y="4912"/>
                    <a:pt x="286" y="4912"/>
                  </a:cubicBezTo>
                  <a:cubicBezTo>
                    <a:pt x="302" y="4912"/>
                    <a:pt x="318" y="4910"/>
                    <a:pt x="334" y="4906"/>
                  </a:cubicBezTo>
                  <a:cubicBezTo>
                    <a:pt x="430" y="4882"/>
                    <a:pt x="477" y="4787"/>
                    <a:pt x="453" y="4692"/>
                  </a:cubicBezTo>
                  <a:cubicBezTo>
                    <a:pt x="382" y="4430"/>
                    <a:pt x="334" y="4144"/>
                    <a:pt x="334" y="3834"/>
                  </a:cubicBezTo>
                  <a:cubicBezTo>
                    <a:pt x="334" y="1929"/>
                    <a:pt x="1882" y="358"/>
                    <a:pt x="3811" y="358"/>
                  </a:cubicBezTo>
                  <a:cubicBezTo>
                    <a:pt x="4454" y="358"/>
                    <a:pt x="5097" y="548"/>
                    <a:pt x="5621" y="858"/>
                  </a:cubicBezTo>
                  <a:cubicBezTo>
                    <a:pt x="5359" y="1072"/>
                    <a:pt x="5121" y="1334"/>
                    <a:pt x="4907" y="1643"/>
                  </a:cubicBezTo>
                  <a:cubicBezTo>
                    <a:pt x="4478" y="2286"/>
                    <a:pt x="4240" y="3049"/>
                    <a:pt x="4240" y="3811"/>
                  </a:cubicBezTo>
                  <a:cubicBezTo>
                    <a:pt x="4240" y="5001"/>
                    <a:pt x="4764" y="6073"/>
                    <a:pt x="5621" y="6764"/>
                  </a:cubicBezTo>
                  <a:cubicBezTo>
                    <a:pt x="5097" y="7073"/>
                    <a:pt x="4478" y="7264"/>
                    <a:pt x="3811" y="7264"/>
                  </a:cubicBezTo>
                  <a:cubicBezTo>
                    <a:pt x="2501" y="7264"/>
                    <a:pt x="1311" y="6549"/>
                    <a:pt x="715" y="5382"/>
                  </a:cubicBezTo>
                  <a:cubicBezTo>
                    <a:pt x="697" y="5310"/>
                    <a:pt x="623" y="5279"/>
                    <a:pt x="547" y="5279"/>
                  </a:cubicBezTo>
                  <a:cubicBezTo>
                    <a:pt x="524" y="5279"/>
                    <a:pt x="500" y="5281"/>
                    <a:pt x="477" y="5287"/>
                  </a:cubicBezTo>
                  <a:cubicBezTo>
                    <a:pt x="382" y="5335"/>
                    <a:pt x="358" y="5454"/>
                    <a:pt x="382" y="5525"/>
                  </a:cubicBezTo>
                  <a:cubicBezTo>
                    <a:pt x="1049" y="6811"/>
                    <a:pt x="2359" y="7621"/>
                    <a:pt x="3787" y="7621"/>
                  </a:cubicBezTo>
                  <a:cubicBezTo>
                    <a:pt x="4550" y="7621"/>
                    <a:pt x="5288" y="7383"/>
                    <a:pt x="5883" y="6954"/>
                  </a:cubicBezTo>
                  <a:cubicBezTo>
                    <a:pt x="6502" y="7383"/>
                    <a:pt x="7241" y="7621"/>
                    <a:pt x="8003" y="7621"/>
                  </a:cubicBezTo>
                  <a:cubicBezTo>
                    <a:pt x="10122" y="7621"/>
                    <a:pt x="11813" y="5882"/>
                    <a:pt x="11813" y="3811"/>
                  </a:cubicBezTo>
                  <a:cubicBezTo>
                    <a:pt x="11884" y="1691"/>
                    <a:pt x="10194" y="0"/>
                    <a:pt x="807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3" name="Google Shape;13973;p27"/>
            <p:cNvSpPr/>
            <p:nvPr/>
          </p:nvSpPr>
          <p:spPr>
            <a:xfrm>
              <a:off x="4703263" y="2505208"/>
              <a:ext cx="57200" cy="8950"/>
            </a:xfrm>
            <a:custGeom>
              <a:avLst/>
              <a:gdLst/>
              <a:ahLst/>
              <a:cxnLst/>
              <a:rect l="l" t="t" r="r" b="b"/>
              <a:pathLst>
                <a:path w="2288" h="358" extrusionOk="0">
                  <a:moveTo>
                    <a:pt x="168" y="1"/>
                  </a:moveTo>
                  <a:cubicBezTo>
                    <a:pt x="96" y="1"/>
                    <a:pt x="25" y="48"/>
                    <a:pt x="1" y="144"/>
                  </a:cubicBezTo>
                  <a:cubicBezTo>
                    <a:pt x="1" y="239"/>
                    <a:pt x="96" y="358"/>
                    <a:pt x="168" y="358"/>
                  </a:cubicBezTo>
                  <a:lnTo>
                    <a:pt x="2073" y="358"/>
                  </a:lnTo>
                  <a:cubicBezTo>
                    <a:pt x="2168" y="358"/>
                    <a:pt x="2239" y="286"/>
                    <a:pt x="2263" y="191"/>
                  </a:cubicBezTo>
                  <a:cubicBezTo>
                    <a:pt x="2287" y="72"/>
                    <a:pt x="2192" y="1"/>
                    <a:pt x="2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4" name="Google Shape;13974;p27"/>
            <p:cNvSpPr/>
            <p:nvPr/>
          </p:nvSpPr>
          <p:spPr>
            <a:xfrm>
              <a:off x="470326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168" y="0"/>
                  </a:moveTo>
                  <a:cubicBezTo>
                    <a:pt x="96" y="0"/>
                    <a:pt x="25" y="48"/>
                    <a:pt x="1" y="143"/>
                  </a:cubicBezTo>
                  <a:cubicBezTo>
                    <a:pt x="1" y="238"/>
                    <a:pt x="96" y="334"/>
                    <a:pt x="168" y="334"/>
                  </a:cubicBezTo>
                  <a:lnTo>
                    <a:pt x="1358" y="334"/>
                  </a:lnTo>
                  <a:cubicBezTo>
                    <a:pt x="1454" y="334"/>
                    <a:pt x="1525" y="286"/>
                    <a:pt x="1549" y="191"/>
                  </a:cubicBezTo>
                  <a:cubicBezTo>
                    <a:pt x="1573" y="72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5" name="Google Shape;13975;p27"/>
            <p:cNvSpPr/>
            <p:nvPr/>
          </p:nvSpPr>
          <p:spPr>
            <a:xfrm>
              <a:off x="4884863" y="25052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191" y="358"/>
                    <a:pt x="2263" y="286"/>
                    <a:pt x="2286" y="191"/>
                  </a:cubicBezTo>
                  <a:cubicBezTo>
                    <a:pt x="2310" y="72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3976" name="Google Shape;13976;p27"/>
            <p:cNvSpPr/>
            <p:nvPr/>
          </p:nvSpPr>
          <p:spPr>
            <a:xfrm>
              <a:off x="4902713" y="2523083"/>
              <a:ext cx="39325" cy="8350"/>
            </a:xfrm>
            <a:custGeom>
              <a:avLst/>
              <a:gdLst/>
              <a:ahLst/>
              <a:cxnLst/>
              <a:rect l="l" t="t" r="r" b="b"/>
              <a:pathLst>
                <a:path w="1573" h="334" extrusionOk="0">
                  <a:moveTo>
                    <a:pt x="215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96" y="334"/>
                    <a:pt x="215" y="334"/>
                  </a:cubicBezTo>
                  <a:lnTo>
                    <a:pt x="1406" y="334"/>
                  </a:lnTo>
                  <a:cubicBezTo>
                    <a:pt x="1477" y="334"/>
                    <a:pt x="1572" y="286"/>
                    <a:pt x="1572" y="191"/>
                  </a:cubicBezTo>
                  <a:cubicBezTo>
                    <a:pt x="1572" y="72"/>
                    <a:pt x="1525" y="0"/>
                    <a:pt x="1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3977" name="Google Shape;13977;p27"/>
          <p:cNvSpPr/>
          <p:nvPr/>
        </p:nvSpPr>
        <p:spPr>
          <a:xfrm>
            <a:off x="4088105" y="2577914"/>
            <a:ext cx="10733" cy="18656"/>
          </a:xfrm>
          <a:custGeom>
            <a:avLst/>
            <a:gdLst/>
            <a:ahLst/>
            <a:cxnLst/>
            <a:rect l="l" t="t" r="r" b="b"/>
            <a:pathLst>
              <a:path w="359" h="624" extrusionOk="0">
                <a:moveTo>
                  <a:pt x="179" y="1"/>
                </a:moveTo>
                <a:cubicBezTo>
                  <a:pt x="77" y="1"/>
                  <a:pt x="1" y="88"/>
                  <a:pt x="1" y="195"/>
                </a:cubicBezTo>
                <a:lnTo>
                  <a:pt x="1" y="433"/>
                </a:lnTo>
                <a:cubicBezTo>
                  <a:pt x="1" y="528"/>
                  <a:pt x="72" y="624"/>
                  <a:pt x="168" y="624"/>
                </a:cubicBezTo>
                <a:cubicBezTo>
                  <a:pt x="287" y="624"/>
                  <a:pt x="358" y="552"/>
                  <a:pt x="358" y="433"/>
                </a:cubicBezTo>
                <a:lnTo>
                  <a:pt x="358" y="195"/>
                </a:lnTo>
                <a:cubicBezTo>
                  <a:pt x="358" y="100"/>
                  <a:pt x="311" y="52"/>
                  <a:pt x="215" y="4"/>
                </a:cubicBezTo>
                <a:cubicBezTo>
                  <a:pt x="203" y="2"/>
                  <a:pt x="191" y="1"/>
                  <a:pt x="17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8" name="Google Shape;13978;p27"/>
          <p:cNvSpPr/>
          <p:nvPr/>
        </p:nvSpPr>
        <p:spPr>
          <a:xfrm>
            <a:off x="4318814" y="254457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79" name="Google Shape;13979;p27"/>
          <p:cNvSpPr/>
          <p:nvPr/>
        </p:nvSpPr>
        <p:spPr>
          <a:xfrm>
            <a:off x="4318814" y="2572324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48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0" name="Google Shape;13980;p27"/>
          <p:cNvSpPr/>
          <p:nvPr/>
        </p:nvSpPr>
        <p:spPr>
          <a:xfrm>
            <a:off x="4318814" y="251608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1" name="Google Shape;13981;p27"/>
          <p:cNvSpPr/>
          <p:nvPr/>
        </p:nvSpPr>
        <p:spPr>
          <a:xfrm>
            <a:off x="4318814" y="248831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91"/>
                </a:cubicBezTo>
                <a:lnTo>
                  <a:pt x="1" y="429"/>
                </a:lnTo>
                <a:cubicBezTo>
                  <a:pt x="1" y="525"/>
                  <a:pt x="72" y="596"/>
                  <a:pt x="167" y="596"/>
                </a:cubicBezTo>
                <a:cubicBezTo>
                  <a:pt x="263" y="596"/>
                  <a:pt x="358" y="525"/>
                  <a:pt x="358" y="429"/>
                </a:cubicBezTo>
                <a:lnTo>
                  <a:pt x="358" y="191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2" name="Google Shape;13982;p27"/>
          <p:cNvSpPr/>
          <p:nvPr/>
        </p:nvSpPr>
        <p:spPr>
          <a:xfrm>
            <a:off x="4318814" y="2461256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72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3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72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3" name="Google Shape;13983;p27"/>
          <p:cNvSpPr/>
          <p:nvPr/>
        </p:nvSpPr>
        <p:spPr>
          <a:xfrm>
            <a:off x="4318814" y="243351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67"/>
                </a:cubicBezTo>
                <a:lnTo>
                  <a:pt x="1" y="405"/>
                </a:lnTo>
                <a:cubicBezTo>
                  <a:pt x="1" y="500"/>
                  <a:pt x="72" y="595"/>
                  <a:pt x="167" y="595"/>
                </a:cubicBezTo>
                <a:cubicBezTo>
                  <a:pt x="263" y="595"/>
                  <a:pt x="358" y="500"/>
                  <a:pt x="358" y="405"/>
                </a:cubicBezTo>
                <a:lnTo>
                  <a:pt x="358" y="167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4" name="Google Shape;13984;p27"/>
          <p:cNvSpPr/>
          <p:nvPr/>
        </p:nvSpPr>
        <p:spPr>
          <a:xfrm>
            <a:off x="4273250" y="2591547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96" y="1"/>
                  <a:pt x="1" y="96"/>
                  <a:pt x="1" y="191"/>
                </a:cubicBezTo>
                <a:lnTo>
                  <a:pt x="1" y="430"/>
                </a:lnTo>
                <a:cubicBezTo>
                  <a:pt x="1" y="525"/>
                  <a:pt x="96" y="596"/>
                  <a:pt x="167" y="596"/>
                </a:cubicBezTo>
                <a:cubicBezTo>
                  <a:pt x="263" y="596"/>
                  <a:pt x="358" y="525"/>
                  <a:pt x="358" y="430"/>
                </a:cubicBezTo>
                <a:lnTo>
                  <a:pt x="358" y="191"/>
                </a:lnTo>
                <a:cubicBezTo>
                  <a:pt x="358" y="72"/>
                  <a:pt x="263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5" name="Google Shape;13985;p27"/>
          <p:cNvSpPr/>
          <p:nvPr/>
        </p:nvSpPr>
        <p:spPr>
          <a:xfrm>
            <a:off x="4273250" y="253602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6" name="Google Shape;13986;p27"/>
          <p:cNvSpPr/>
          <p:nvPr/>
        </p:nvSpPr>
        <p:spPr>
          <a:xfrm>
            <a:off x="4273250" y="256308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67" y="596"/>
                </a:cubicBezTo>
                <a:cubicBezTo>
                  <a:pt x="263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7" name="Google Shape;13987;p27"/>
          <p:cNvSpPr/>
          <p:nvPr/>
        </p:nvSpPr>
        <p:spPr>
          <a:xfrm>
            <a:off x="4273250" y="250897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67" y="596"/>
                </a:cubicBezTo>
                <a:cubicBezTo>
                  <a:pt x="263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72"/>
                  <a:pt x="263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8" name="Google Shape;13988;p27"/>
          <p:cNvSpPr/>
          <p:nvPr/>
        </p:nvSpPr>
        <p:spPr>
          <a:xfrm>
            <a:off x="4135821" y="2522485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67" y="1"/>
                </a:moveTo>
                <a:cubicBezTo>
                  <a:pt x="72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6" y="1"/>
                  <a:pt x="16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89" name="Google Shape;13989;p27"/>
          <p:cNvSpPr/>
          <p:nvPr/>
        </p:nvSpPr>
        <p:spPr>
          <a:xfrm>
            <a:off x="4135821" y="2466966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72" y="596"/>
                  <a:pt x="167" y="596"/>
                </a:cubicBezTo>
                <a:cubicBezTo>
                  <a:pt x="262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0" name="Google Shape;13990;p27"/>
          <p:cNvSpPr/>
          <p:nvPr/>
        </p:nvSpPr>
        <p:spPr>
          <a:xfrm>
            <a:off x="4135821" y="2494740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72" y="595"/>
                  <a:pt x="167" y="595"/>
                </a:cubicBezTo>
                <a:cubicBezTo>
                  <a:pt x="262" y="595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1" name="Google Shape;13991;p27"/>
          <p:cNvSpPr/>
          <p:nvPr/>
        </p:nvSpPr>
        <p:spPr>
          <a:xfrm>
            <a:off x="4135821" y="255097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72" y="596"/>
                  <a:pt x="167" y="596"/>
                </a:cubicBezTo>
                <a:cubicBezTo>
                  <a:pt x="262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6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2" name="Google Shape;13992;p27"/>
          <p:cNvSpPr/>
          <p:nvPr/>
        </p:nvSpPr>
        <p:spPr>
          <a:xfrm>
            <a:off x="4135821" y="2578751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67" y="0"/>
                </a:moveTo>
                <a:cubicBezTo>
                  <a:pt x="72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72" y="596"/>
                  <a:pt x="167" y="596"/>
                </a:cubicBezTo>
                <a:cubicBezTo>
                  <a:pt x="262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10" y="48"/>
                  <a:pt x="262" y="0"/>
                  <a:pt x="1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3" name="Google Shape;13993;p27"/>
          <p:cNvSpPr/>
          <p:nvPr/>
        </p:nvSpPr>
        <p:spPr>
          <a:xfrm>
            <a:off x="4261860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67" y="1"/>
                </a:moveTo>
                <a:cubicBezTo>
                  <a:pt x="72" y="1"/>
                  <a:pt x="1" y="48"/>
                  <a:pt x="1" y="143"/>
                </a:cubicBezTo>
                <a:cubicBezTo>
                  <a:pt x="1" y="263"/>
                  <a:pt x="48" y="358"/>
                  <a:pt x="167" y="358"/>
                </a:cubicBezTo>
                <a:lnTo>
                  <a:pt x="405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24" y="1"/>
                  <a:pt x="4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4" name="Google Shape;13994;p27"/>
          <p:cNvSpPr/>
          <p:nvPr/>
        </p:nvSpPr>
        <p:spPr>
          <a:xfrm>
            <a:off x="4316691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0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5" name="Google Shape;13995;p27"/>
          <p:cNvSpPr/>
          <p:nvPr/>
        </p:nvSpPr>
        <p:spPr>
          <a:xfrm>
            <a:off x="4073874" y="2358738"/>
            <a:ext cx="17849" cy="10703"/>
          </a:xfrm>
          <a:custGeom>
            <a:avLst/>
            <a:gdLst/>
            <a:ahLst/>
            <a:cxnLst/>
            <a:rect l="l" t="t" r="r" b="b"/>
            <a:pathLst>
              <a:path w="597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5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6" name="Google Shape;13996;p27"/>
          <p:cNvSpPr/>
          <p:nvPr/>
        </p:nvSpPr>
        <p:spPr>
          <a:xfrm>
            <a:off x="4288916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48" y="48"/>
                  <a:pt x="1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29" y="358"/>
                </a:lnTo>
                <a:cubicBezTo>
                  <a:pt x="524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7" name="Google Shape;13997;p27"/>
          <p:cNvSpPr/>
          <p:nvPr/>
        </p:nvSpPr>
        <p:spPr>
          <a:xfrm>
            <a:off x="4101648" y="2358738"/>
            <a:ext cx="17819" cy="10703"/>
          </a:xfrm>
          <a:custGeom>
            <a:avLst/>
            <a:gdLst/>
            <a:ahLst/>
            <a:cxnLst/>
            <a:rect l="l" t="t" r="r" b="b"/>
            <a:pathLst>
              <a:path w="596" h="358" extrusionOk="0">
                <a:moveTo>
                  <a:pt x="191" y="1"/>
                </a:moveTo>
                <a:cubicBezTo>
                  <a:pt x="96" y="1"/>
                  <a:pt x="0" y="48"/>
                  <a:pt x="0" y="143"/>
                </a:cubicBezTo>
                <a:cubicBezTo>
                  <a:pt x="0" y="263"/>
                  <a:pt x="96" y="358"/>
                  <a:pt x="191" y="358"/>
                </a:cubicBezTo>
                <a:lnTo>
                  <a:pt x="429" y="358"/>
                </a:lnTo>
                <a:cubicBezTo>
                  <a:pt x="501" y="358"/>
                  <a:pt x="596" y="286"/>
                  <a:pt x="596" y="215"/>
                </a:cubicBezTo>
                <a:cubicBezTo>
                  <a:pt x="596" y="96"/>
                  <a:pt x="548" y="1"/>
                  <a:pt x="42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8" name="Google Shape;13998;p27"/>
          <p:cNvSpPr/>
          <p:nvPr/>
        </p:nvSpPr>
        <p:spPr>
          <a:xfrm>
            <a:off x="4233368" y="2358738"/>
            <a:ext cx="18566" cy="10703"/>
          </a:xfrm>
          <a:custGeom>
            <a:avLst/>
            <a:gdLst/>
            <a:ahLst/>
            <a:cxnLst/>
            <a:rect l="l" t="t" r="r" b="b"/>
            <a:pathLst>
              <a:path w="621" h="358" extrusionOk="0">
                <a:moveTo>
                  <a:pt x="191" y="1"/>
                </a:moveTo>
                <a:cubicBezTo>
                  <a:pt x="120" y="1"/>
                  <a:pt x="49" y="48"/>
                  <a:pt x="25" y="143"/>
                </a:cubicBezTo>
                <a:cubicBezTo>
                  <a:pt x="1" y="263"/>
                  <a:pt x="72" y="358"/>
                  <a:pt x="191" y="358"/>
                </a:cubicBezTo>
                <a:lnTo>
                  <a:pt x="430" y="358"/>
                </a:lnTo>
                <a:cubicBezTo>
                  <a:pt x="525" y="358"/>
                  <a:pt x="620" y="286"/>
                  <a:pt x="620" y="215"/>
                </a:cubicBezTo>
                <a:cubicBezTo>
                  <a:pt x="620" y="96"/>
                  <a:pt x="549" y="1"/>
                  <a:pt x="4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3999" name="Google Shape;13999;p27"/>
          <p:cNvSpPr/>
          <p:nvPr/>
        </p:nvSpPr>
        <p:spPr>
          <a:xfrm>
            <a:off x="4129423" y="2358738"/>
            <a:ext cx="18536" cy="10703"/>
          </a:xfrm>
          <a:custGeom>
            <a:avLst/>
            <a:gdLst/>
            <a:ahLst/>
            <a:cxnLst/>
            <a:rect l="l" t="t" r="r" b="b"/>
            <a:pathLst>
              <a:path w="620" h="358" extrusionOk="0">
                <a:moveTo>
                  <a:pt x="215" y="1"/>
                </a:moveTo>
                <a:cubicBezTo>
                  <a:pt x="119" y="1"/>
                  <a:pt x="48" y="48"/>
                  <a:pt x="24" y="143"/>
                </a:cubicBezTo>
                <a:cubicBezTo>
                  <a:pt x="0" y="263"/>
                  <a:pt x="95" y="358"/>
                  <a:pt x="215" y="358"/>
                </a:cubicBezTo>
                <a:lnTo>
                  <a:pt x="453" y="358"/>
                </a:lnTo>
                <a:cubicBezTo>
                  <a:pt x="524" y="358"/>
                  <a:pt x="619" y="286"/>
                  <a:pt x="619" y="215"/>
                </a:cubicBezTo>
                <a:cubicBezTo>
                  <a:pt x="619" y="96"/>
                  <a:pt x="572" y="1"/>
                  <a:pt x="45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0" name="Google Shape;14000;p27"/>
          <p:cNvSpPr/>
          <p:nvPr/>
        </p:nvSpPr>
        <p:spPr>
          <a:xfrm>
            <a:off x="4385036" y="2344507"/>
            <a:ext cx="39196" cy="39196"/>
          </a:xfrm>
          <a:custGeom>
            <a:avLst/>
            <a:gdLst/>
            <a:ahLst/>
            <a:cxnLst/>
            <a:rect l="l" t="t" r="r" b="b"/>
            <a:pathLst>
              <a:path w="1311" h="1311" extrusionOk="0">
                <a:moveTo>
                  <a:pt x="667" y="357"/>
                </a:moveTo>
                <a:cubicBezTo>
                  <a:pt x="810" y="357"/>
                  <a:pt x="953" y="500"/>
                  <a:pt x="953" y="643"/>
                </a:cubicBezTo>
                <a:cubicBezTo>
                  <a:pt x="953" y="810"/>
                  <a:pt x="834" y="953"/>
                  <a:pt x="667" y="953"/>
                </a:cubicBezTo>
                <a:cubicBezTo>
                  <a:pt x="524" y="953"/>
                  <a:pt x="358" y="834"/>
                  <a:pt x="358" y="643"/>
                </a:cubicBezTo>
                <a:cubicBezTo>
                  <a:pt x="358" y="500"/>
                  <a:pt x="477" y="357"/>
                  <a:pt x="667" y="357"/>
                </a:cubicBezTo>
                <a:close/>
                <a:moveTo>
                  <a:pt x="667" y="0"/>
                </a:moveTo>
                <a:cubicBezTo>
                  <a:pt x="310" y="0"/>
                  <a:pt x="0" y="286"/>
                  <a:pt x="0" y="643"/>
                </a:cubicBezTo>
                <a:cubicBezTo>
                  <a:pt x="0" y="1000"/>
                  <a:pt x="310" y="1310"/>
                  <a:pt x="667" y="1310"/>
                </a:cubicBezTo>
                <a:cubicBezTo>
                  <a:pt x="1024" y="1310"/>
                  <a:pt x="1310" y="1000"/>
                  <a:pt x="1310" y="643"/>
                </a:cubicBezTo>
                <a:cubicBezTo>
                  <a:pt x="1310" y="286"/>
                  <a:pt x="1024" y="0"/>
                  <a:pt x="667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1" name="Google Shape;14001;p27"/>
          <p:cNvSpPr/>
          <p:nvPr/>
        </p:nvSpPr>
        <p:spPr>
          <a:xfrm>
            <a:off x="4073874" y="2322443"/>
            <a:ext cx="296224" cy="247790"/>
          </a:xfrm>
          <a:custGeom>
            <a:avLst/>
            <a:gdLst/>
            <a:ahLst/>
            <a:cxnLst/>
            <a:rect l="l" t="t" r="r" b="b"/>
            <a:pathLst>
              <a:path w="9908" h="8288" extrusionOk="0">
                <a:moveTo>
                  <a:pt x="5811" y="2334"/>
                </a:moveTo>
                <a:cubicBezTo>
                  <a:pt x="5954" y="2334"/>
                  <a:pt x="6121" y="2453"/>
                  <a:pt x="6121" y="2643"/>
                </a:cubicBezTo>
                <a:cubicBezTo>
                  <a:pt x="6121" y="2810"/>
                  <a:pt x="6002" y="2929"/>
                  <a:pt x="5811" y="2929"/>
                </a:cubicBezTo>
                <a:cubicBezTo>
                  <a:pt x="5645" y="2929"/>
                  <a:pt x="5526" y="2810"/>
                  <a:pt x="5526" y="2643"/>
                </a:cubicBezTo>
                <a:cubicBezTo>
                  <a:pt x="5526" y="2453"/>
                  <a:pt x="5669" y="2334"/>
                  <a:pt x="5811" y="2334"/>
                </a:cubicBezTo>
                <a:close/>
                <a:moveTo>
                  <a:pt x="2215" y="3596"/>
                </a:moveTo>
                <a:cubicBezTo>
                  <a:pt x="2358" y="3596"/>
                  <a:pt x="2501" y="3715"/>
                  <a:pt x="2501" y="3882"/>
                </a:cubicBezTo>
                <a:cubicBezTo>
                  <a:pt x="2501" y="4048"/>
                  <a:pt x="2382" y="4191"/>
                  <a:pt x="2215" y="4191"/>
                </a:cubicBezTo>
                <a:cubicBezTo>
                  <a:pt x="2025" y="4191"/>
                  <a:pt x="1906" y="4072"/>
                  <a:pt x="1906" y="3882"/>
                </a:cubicBezTo>
                <a:cubicBezTo>
                  <a:pt x="1906" y="3715"/>
                  <a:pt x="2073" y="3596"/>
                  <a:pt x="2215" y="3596"/>
                </a:cubicBezTo>
                <a:close/>
                <a:moveTo>
                  <a:pt x="4287" y="4834"/>
                </a:moveTo>
                <a:cubicBezTo>
                  <a:pt x="4454" y="4834"/>
                  <a:pt x="4597" y="4953"/>
                  <a:pt x="4597" y="5144"/>
                </a:cubicBezTo>
                <a:cubicBezTo>
                  <a:pt x="4597" y="5311"/>
                  <a:pt x="4478" y="5430"/>
                  <a:pt x="4287" y="5430"/>
                </a:cubicBezTo>
                <a:cubicBezTo>
                  <a:pt x="4121" y="5430"/>
                  <a:pt x="4002" y="5311"/>
                  <a:pt x="4002" y="5144"/>
                </a:cubicBezTo>
                <a:cubicBezTo>
                  <a:pt x="4002" y="4953"/>
                  <a:pt x="4121" y="4834"/>
                  <a:pt x="4287" y="4834"/>
                </a:cubicBezTo>
                <a:close/>
                <a:moveTo>
                  <a:pt x="667" y="7382"/>
                </a:moveTo>
                <a:cubicBezTo>
                  <a:pt x="810" y="7382"/>
                  <a:pt x="953" y="7502"/>
                  <a:pt x="953" y="7668"/>
                </a:cubicBezTo>
                <a:cubicBezTo>
                  <a:pt x="953" y="7811"/>
                  <a:pt x="834" y="7978"/>
                  <a:pt x="667" y="7978"/>
                </a:cubicBezTo>
                <a:cubicBezTo>
                  <a:pt x="477" y="7978"/>
                  <a:pt x="358" y="7859"/>
                  <a:pt x="358" y="7668"/>
                </a:cubicBezTo>
                <a:cubicBezTo>
                  <a:pt x="358" y="7502"/>
                  <a:pt x="477" y="7382"/>
                  <a:pt x="667" y="7382"/>
                </a:cubicBezTo>
                <a:close/>
                <a:moveTo>
                  <a:pt x="8598" y="0"/>
                </a:moveTo>
                <a:cubicBezTo>
                  <a:pt x="7907" y="0"/>
                  <a:pt x="7312" y="595"/>
                  <a:pt x="7312" y="1310"/>
                </a:cubicBezTo>
                <a:cubicBezTo>
                  <a:pt x="7312" y="1453"/>
                  <a:pt x="7336" y="1572"/>
                  <a:pt x="7359" y="1691"/>
                </a:cubicBezTo>
                <a:lnTo>
                  <a:pt x="6407" y="2143"/>
                </a:lnTo>
                <a:cubicBezTo>
                  <a:pt x="6288" y="1977"/>
                  <a:pt x="6121" y="1905"/>
                  <a:pt x="5930" y="1905"/>
                </a:cubicBezTo>
                <a:cubicBezTo>
                  <a:pt x="5573" y="1905"/>
                  <a:pt x="5264" y="2191"/>
                  <a:pt x="5264" y="2548"/>
                </a:cubicBezTo>
                <a:cubicBezTo>
                  <a:pt x="5264" y="2739"/>
                  <a:pt x="5335" y="2882"/>
                  <a:pt x="5454" y="3001"/>
                </a:cubicBezTo>
                <a:lnTo>
                  <a:pt x="4573" y="4453"/>
                </a:lnTo>
                <a:cubicBezTo>
                  <a:pt x="4502" y="4429"/>
                  <a:pt x="4454" y="4429"/>
                  <a:pt x="4383" y="4429"/>
                </a:cubicBezTo>
                <a:cubicBezTo>
                  <a:pt x="4192" y="4429"/>
                  <a:pt x="4025" y="4525"/>
                  <a:pt x="3906" y="4620"/>
                </a:cubicBezTo>
                <a:lnTo>
                  <a:pt x="2930" y="4025"/>
                </a:lnTo>
                <a:cubicBezTo>
                  <a:pt x="2954" y="3977"/>
                  <a:pt x="2954" y="3882"/>
                  <a:pt x="2954" y="3834"/>
                </a:cubicBezTo>
                <a:cubicBezTo>
                  <a:pt x="2954" y="3477"/>
                  <a:pt x="2644" y="3167"/>
                  <a:pt x="2287" y="3167"/>
                </a:cubicBezTo>
                <a:cubicBezTo>
                  <a:pt x="1953" y="3167"/>
                  <a:pt x="1644" y="3477"/>
                  <a:pt x="1644" y="3834"/>
                </a:cubicBezTo>
                <a:cubicBezTo>
                  <a:pt x="1644" y="3977"/>
                  <a:pt x="1692" y="4120"/>
                  <a:pt x="1787" y="4239"/>
                </a:cubicBezTo>
                <a:lnTo>
                  <a:pt x="787" y="6954"/>
                </a:lnTo>
                <a:lnTo>
                  <a:pt x="715" y="6954"/>
                </a:lnTo>
                <a:cubicBezTo>
                  <a:pt x="358" y="6954"/>
                  <a:pt x="72" y="7240"/>
                  <a:pt x="72" y="7597"/>
                </a:cubicBezTo>
                <a:cubicBezTo>
                  <a:pt x="1" y="8002"/>
                  <a:pt x="310" y="8287"/>
                  <a:pt x="667" y="8287"/>
                </a:cubicBezTo>
                <a:cubicBezTo>
                  <a:pt x="1025" y="8287"/>
                  <a:pt x="1310" y="8002"/>
                  <a:pt x="1310" y="7644"/>
                </a:cubicBezTo>
                <a:cubicBezTo>
                  <a:pt x="1310" y="7430"/>
                  <a:pt x="1239" y="7240"/>
                  <a:pt x="1049" y="7144"/>
                </a:cubicBezTo>
                <a:lnTo>
                  <a:pt x="2025" y="4477"/>
                </a:lnTo>
                <a:cubicBezTo>
                  <a:pt x="2096" y="4525"/>
                  <a:pt x="2144" y="4525"/>
                  <a:pt x="2215" y="4525"/>
                </a:cubicBezTo>
                <a:cubicBezTo>
                  <a:pt x="2358" y="4525"/>
                  <a:pt x="2501" y="4453"/>
                  <a:pt x="2596" y="4358"/>
                </a:cubicBezTo>
                <a:lnTo>
                  <a:pt x="3644" y="5001"/>
                </a:lnTo>
                <a:lnTo>
                  <a:pt x="3644" y="5120"/>
                </a:lnTo>
                <a:cubicBezTo>
                  <a:pt x="3644" y="5477"/>
                  <a:pt x="3930" y="5763"/>
                  <a:pt x="4287" y="5763"/>
                </a:cubicBezTo>
                <a:cubicBezTo>
                  <a:pt x="4645" y="5763"/>
                  <a:pt x="4954" y="5477"/>
                  <a:pt x="4954" y="5120"/>
                </a:cubicBezTo>
                <a:cubicBezTo>
                  <a:pt x="4954" y="4930"/>
                  <a:pt x="4883" y="4787"/>
                  <a:pt x="4764" y="4668"/>
                </a:cubicBezTo>
                <a:lnTo>
                  <a:pt x="5669" y="3215"/>
                </a:lnTo>
                <a:cubicBezTo>
                  <a:pt x="5716" y="3239"/>
                  <a:pt x="5788" y="3239"/>
                  <a:pt x="5835" y="3239"/>
                </a:cubicBezTo>
                <a:cubicBezTo>
                  <a:pt x="6192" y="3239"/>
                  <a:pt x="6502" y="2929"/>
                  <a:pt x="6502" y="2572"/>
                </a:cubicBezTo>
                <a:lnTo>
                  <a:pt x="6502" y="2501"/>
                </a:lnTo>
                <a:lnTo>
                  <a:pt x="7455" y="2048"/>
                </a:lnTo>
                <a:cubicBezTo>
                  <a:pt x="7693" y="2405"/>
                  <a:pt x="8098" y="2643"/>
                  <a:pt x="8550" y="2643"/>
                </a:cubicBezTo>
                <a:cubicBezTo>
                  <a:pt x="8812" y="2643"/>
                  <a:pt x="9050" y="2548"/>
                  <a:pt x="9288" y="2405"/>
                </a:cubicBezTo>
                <a:cubicBezTo>
                  <a:pt x="9384" y="2334"/>
                  <a:pt x="9384" y="2262"/>
                  <a:pt x="9360" y="2167"/>
                </a:cubicBezTo>
                <a:cubicBezTo>
                  <a:pt x="9312" y="2104"/>
                  <a:pt x="9265" y="2082"/>
                  <a:pt x="9210" y="2082"/>
                </a:cubicBezTo>
                <a:cubicBezTo>
                  <a:pt x="9182" y="2082"/>
                  <a:pt x="9153" y="2088"/>
                  <a:pt x="9122" y="2096"/>
                </a:cubicBezTo>
                <a:cubicBezTo>
                  <a:pt x="8979" y="2215"/>
                  <a:pt x="8764" y="2286"/>
                  <a:pt x="8574" y="2286"/>
                </a:cubicBezTo>
                <a:cubicBezTo>
                  <a:pt x="8050" y="2286"/>
                  <a:pt x="7597" y="1834"/>
                  <a:pt x="7597" y="1310"/>
                </a:cubicBezTo>
                <a:cubicBezTo>
                  <a:pt x="7597" y="762"/>
                  <a:pt x="8050" y="310"/>
                  <a:pt x="8574" y="310"/>
                </a:cubicBezTo>
                <a:cubicBezTo>
                  <a:pt x="9122" y="310"/>
                  <a:pt x="9574" y="762"/>
                  <a:pt x="9574" y="1310"/>
                </a:cubicBezTo>
                <a:cubicBezTo>
                  <a:pt x="9574" y="1381"/>
                  <a:pt x="9574" y="1477"/>
                  <a:pt x="9526" y="1572"/>
                </a:cubicBezTo>
                <a:cubicBezTo>
                  <a:pt x="9503" y="1667"/>
                  <a:pt x="9574" y="1738"/>
                  <a:pt x="9646" y="1786"/>
                </a:cubicBezTo>
                <a:cubicBezTo>
                  <a:pt x="9658" y="1789"/>
                  <a:pt x="9671" y="1791"/>
                  <a:pt x="9684" y="1791"/>
                </a:cubicBezTo>
                <a:cubicBezTo>
                  <a:pt x="9765" y="1791"/>
                  <a:pt x="9839" y="1729"/>
                  <a:pt x="9860" y="1667"/>
                </a:cubicBezTo>
                <a:cubicBezTo>
                  <a:pt x="9884" y="1548"/>
                  <a:pt x="9908" y="1429"/>
                  <a:pt x="9908" y="1310"/>
                </a:cubicBezTo>
                <a:cubicBezTo>
                  <a:pt x="9908" y="595"/>
                  <a:pt x="9312" y="0"/>
                  <a:pt x="859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2" name="Google Shape;14002;p27"/>
          <p:cNvSpPr/>
          <p:nvPr/>
        </p:nvSpPr>
        <p:spPr>
          <a:xfrm>
            <a:off x="4399267" y="2470524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6"/>
                  <a:pt x="1" y="191"/>
                </a:cubicBezTo>
                <a:lnTo>
                  <a:pt x="1" y="429"/>
                </a:lnTo>
                <a:cubicBezTo>
                  <a:pt x="1" y="524"/>
                  <a:pt x="96" y="596"/>
                  <a:pt x="191" y="596"/>
                </a:cubicBezTo>
                <a:cubicBezTo>
                  <a:pt x="287" y="596"/>
                  <a:pt x="358" y="524"/>
                  <a:pt x="358" y="429"/>
                </a:cubicBezTo>
                <a:lnTo>
                  <a:pt x="358" y="191"/>
                </a:lnTo>
                <a:cubicBezTo>
                  <a:pt x="358" y="96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3" name="Google Shape;14003;p27"/>
          <p:cNvSpPr/>
          <p:nvPr/>
        </p:nvSpPr>
        <p:spPr>
          <a:xfrm>
            <a:off x="4399267" y="2415692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4" name="Google Shape;14004;p27"/>
          <p:cNvSpPr/>
          <p:nvPr/>
        </p:nvSpPr>
        <p:spPr>
          <a:xfrm>
            <a:off x="4399267" y="2498298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95"/>
                  <a:pt x="1" y="191"/>
                </a:cubicBezTo>
                <a:lnTo>
                  <a:pt x="1" y="429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29"/>
                </a:cubicBezTo>
                <a:lnTo>
                  <a:pt x="358" y="191"/>
                </a:lnTo>
                <a:cubicBezTo>
                  <a:pt x="358" y="95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5" name="Google Shape;14005;p27"/>
          <p:cNvSpPr/>
          <p:nvPr/>
        </p:nvSpPr>
        <p:spPr>
          <a:xfrm>
            <a:off x="4399267" y="2443467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6" name="Google Shape;14006;p27"/>
          <p:cNvSpPr/>
          <p:nvPr/>
        </p:nvSpPr>
        <p:spPr>
          <a:xfrm>
            <a:off x="4399267" y="2554535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1"/>
                </a:moveTo>
                <a:cubicBezTo>
                  <a:pt x="96" y="1"/>
                  <a:pt x="1" y="96"/>
                  <a:pt x="1" y="167"/>
                </a:cubicBezTo>
                <a:lnTo>
                  <a:pt x="1" y="405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5"/>
                </a:cubicBezTo>
                <a:lnTo>
                  <a:pt x="358" y="167"/>
                </a:lnTo>
                <a:cubicBezTo>
                  <a:pt x="358" y="48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7" name="Google Shape;14007;p27"/>
          <p:cNvSpPr/>
          <p:nvPr/>
        </p:nvSpPr>
        <p:spPr>
          <a:xfrm>
            <a:off x="4399267" y="2582309"/>
            <a:ext cx="10703" cy="17819"/>
          </a:xfrm>
          <a:custGeom>
            <a:avLst/>
            <a:gdLst/>
            <a:ahLst/>
            <a:cxnLst/>
            <a:rect l="l" t="t" r="r" b="b"/>
            <a:pathLst>
              <a:path w="358" h="596" extrusionOk="0">
                <a:moveTo>
                  <a:pt x="191" y="0"/>
                </a:moveTo>
                <a:cubicBezTo>
                  <a:pt x="96" y="0"/>
                  <a:pt x="1" y="72"/>
                  <a:pt x="1" y="167"/>
                </a:cubicBezTo>
                <a:lnTo>
                  <a:pt x="1" y="405"/>
                </a:lnTo>
                <a:cubicBezTo>
                  <a:pt x="1" y="500"/>
                  <a:pt x="96" y="596"/>
                  <a:pt x="191" y="596"/>
                </a:cubicBezTo>
                <a:cubicBezTo>
                  <a:pt x="287" y="596"/>
                  <a:pt x="358" y="500"/>
                  <a:pt x="358" y="405"/>
                </a:cubicBezTo>
                <a:lnTo>
                  <a:pt x="358" y="167"/>
                </a:lnTo>
                <a:cubicBezTo>
                  <a:pt x="358" y="48"/>
                  <a:pt x="287" y="0"/>
                  <a:pt x="191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8" name="Google Shape;14008;p27"/>
          <p:cNvSpPr/>
          <p:nvPr/>
        </p:nvSpPr>
        <p:spPr>
          <a:xfrm>
            <a:off x="4399267" y="2526043"/>
            <a:ext cx="10703" cy="17849"/>
          </a:xfrm>
          <a:custGeom>
            <a:avLst/>
            <a:gdLst/>
            <a:ahLst/>
            <a:cxnLst/>
            <a:rect l="l" t="t" r="r" b="b"/>
            <a:pathLst>
              <a:path w="358" h="597" extrusionOk="0">
                <a:moveTo>
                  <a:pt x="191" y="1"/>
                </a:moveTo>
                <a:cubicBezTo>
                  <a:pt x="96" y="1"/>
                  <a:pt x="1" y="96"/>
                  <a:pt x="1" y="168"/>
                </a:cubicBezTo>
                <a:lnTo>
                  <a:pt x="1" y="406"/>
                </a:lnTo>
                <a:cubicBezTo>
                  <a:pt x="1" y="501"/>
                  <a:pt x="96" y="596"/>
                  <a:pt x="191" y="596"/>
                </a:cubicBezTo>
                <a:cubicBezTo>
                  <a:pt x="287" y="596"/>
                  <a:pt x="358" y="501"/>
                  <a:pt x="358" y="406"/>
                </a:cubicBezTo>
                <a:lnTo>
                  <a:pt x="358" y="168"/>
                </a:lnTo>
                <a:cubicBezTo>
                  <a:pt x="358" y="96"/>
                  <a:pt x="287" y="1"/>
                  <a:pt x="19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009" name="Google Shape;14009;p27"/>
          <p:cNvSpPr/>
          <p:nvPr/>
        </p:nvSpPr>
        <p:spPr>
          <a:xfrm>
            <a:off x="4022630" y="2292516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905" y="1"/>
                </a:moveTo>
                <a:cubicBezTo>
                  <a:pt x="786" y="1"/>
                  <a:pt x="714" y="72"/>
                  <a:pt x="714" y="191"/>
                </a:cubicBezTo>
                <a:lnTo>
                  <a:pt x="714" y="1001"/>
                </a:lnTo>
                <a:lnTo>
                  <a:pt x="500" y="1001"/>
                </a:lnTo>
                <a:cubicBezTo>
                  <a:pt x="405" y="1001"/>
                  <a:pt x="333" y="1049"/>
                  <a:pt x="333" y="1144"/>
                </a:cubicBezTo>
                <a:cubicBezTo>
                  <a:pt x="333" y="1263"/>
                  <a:pt x="381" y="1358"/>
                  <a:pt x="500" y="1358"/>
                </a:cubicBezTo>
                <a:lnTo>
                  <a:pt x="714" y="1358"/>
                </a:lnTo>
                <a:lnTo>
                  <a:pt x="714" y="2239"/>
                </a:lnTo>
                <a:lnTo>
                  <a:pt x="500" y="2239"/>
                </a:lnTo>
                <a:cubicBezTo>
                  <a:pt x="405" y="2239"/>
                  <a:pt x="333" y="2287"/>
                  <a:pt x="333" y="2382"/>
                </a:cubicBezTo>
                <a:cubicBezTo>
                  <a:pt x="333" y="2501"/>
                  <a:pt x="381" y="2597"/>
                  <a:pt x="500" y="2597"/>
                </a:cubicBezTo>
                <a:lnTo>
                  <a:pt x="714" y="2597"/>
                </a:lnTo>
                <a:lnTo>
                  <a:pt x="714" y="3478"/>
                </a:lnTo>
                <a:lnTo>
                  <a:pt x="500" y="3478"/>
                </a:lnTo>
                <a:cubicBezTo>
                  <a:pt x="405" y="3478"/>
                  <a:pt x="333" y="3549"/>
                  <a:pt x="333" y="3644"/>
                </a:cubicBezTo>
                <a:cubicBezTo>
                  <a:pt x="333" y="3763"/>
                  <a:pt x="381" y="3835"/>
                  <a:pt x="500" y="3835"/>
                </a:cubicBezTo>
                <a:lnTo>
                  <a:pt x="714" y="3835"/>
                </a:lnTo>
                <a:lnTo>
                  <a:pt x="714" y="4740"/>
                </a:lnTo>
                <a:lnTo>
                  <a:pt x="500" y="4740"/>
                </a:lnTo>
                <a:cubicBezTo>
                  <a:pt x="405" y="4740"/>
                  <a:pt x="333" y="4788"/>
                  <a:pt x="333" y="4883"/>
                </a:cubicBezTo>
                <a:cubicBezTo>
                  <a:pt x="333" y="5002"/>
                  <a:pt x="381" y="5097"/>
                  <a:pt x="500" y="5097"/>
                </a:cubicBezTo>
                <a:lnTo>
                  <a:pt x="714" y="5097"/>
                </a:lnTo>
                <a:lnTo>
                  <a:pt x="714" y="5978"/>
                </a:lnTo>
                <a:lnTo>
                  <a:pt x="500" y="5978"/>
                </a:lnTo>
                <a:cubicBezTo>
                  <a:pt x="405" y="5978"/>
                  <a:pt x="333" y="6050"/>
                  <a:pt x="333" y="6145"/>
                </a:cubicBezTo>
                <a:cubicBezTo>
                  <a:pt x="333" y="6264"/>
                  <a:pt x="381" y="6335"/>
                  <a:pt x="500" y="6335"/>
                </a:cubicBezTo>
                <a:lnTo>
                  <a:pt x="714" y="6335"/>
                </a:lnTo>
                <a:lnTo>
                  <a:pt x="714" y="7240"/>
                </a:lnTo>
                <a:lnTo>
                  <a:pt x="500" y="7240"/>
                </a:lnTo>
                <a:cubicBezTo>
                  <a:pt x="405" y="7240"/>
                  <a:pt x="333" y="7288"/>
                  <a:pt x="333" y="7383"/>
                </a:cubicBezTo>
                <a:cubicBezTo>
                  <a:pt x="333" y="7502"/>
                  <a:pt x="381" y="7598"/>
                  <a:pt x="500" y="7598"/>
                </a:cubicBezTo>
                <a:lnTo>
                  <a:pt x="714" y="7598"/>
                </a:lnTo>
                <a:lnTo>
                  <a:pt x="714" y="8479"/>
                </a:lnTo>
                <a:lnTo>
                  <a:pt x="500" y="8479"/>
                </a:lnTo>
                <a:cubicBezTo>
                  <a:pt x="405" y="8479"/>
                  <a:pt x="333" y="8550"/>
                  <a:pt x="333" y="8645"/>
                </a:cubicBezTo>
                <a:cubicBezTo>
                  <a:pt x="333" y="8765"/>
                  <a:pt x="381" y="8836"/>
                  <a:pt x="500" y="8836"/>
                </a:cubicBezTo>
                <a:lnTo>
                  <a:pt x="714" y="8836"/>
                </a:lnTo>
                <a:lnTo>
                  <a:pt x="714" y="9741"/>
                </a:lnTo>
                <a:lnTo>
                  <a:pt x="500" y="9741"/>
                </a:lnTo>
                <a:cubicBezTo>
                  <a:pt x="405" y="9741"/>
                  <a:pt x="333" y="9789"/>
                  <a:pt x="333" y="9884"/>
                </a:cubicBezTo>
                <a:cubicBezTo>
                  <a:pt x="333" y="10003"/>
                  <a:pt x="381" y="10098"/>
                  <a:pt x="500" y="10098"/>
                </a:cubicBezTo>
                <a:lnTo>
                  <a:pt x="714" y="10098"/>
                </a:lnTo>
                <a:lnTo>
                  <a:pt x="714" y="10717"/>
                </a:lnTo>
                <a:lnTo>
                  <a:pt x="286" y="10717"/>
                </a:lnTo>
                <a:cubicBezTo>
                  <a:pt x="143" y="10717"/>
                  <a:pt x="0" y="10836"/>
                  <a:pt x="0" y="11027"/>
                </a:cubicBezTo>
                <a:lnTo>
                  <a:pt x="0" y="11575"/>
                </a:lnTo>
                <a:cubicBezTo>
                  <a:pt x="0" y="11741"/>
                  <a:pt x="119" y="11884"/>
                  <a:pt x="286" y="11884"/>
                </a:cubicBezTo>
                <a:lnTo>
                  <a:pt x="11598" y="11884"/>
                </a:lnTo>
                <a:cubicBezTo>
                  <a:pt x="11764" y="11884"/>
                  <a:pt x="11907" y="11765"/>
                  <a:pt x="11907" y="11575"/>
                </a:cubicBezTo>
                <a:lnTo>
                  <a:pt x="11907" y="10979"/>
                </a:lnTo>
                <a:cubicBezTo>
                  <a:pt x="11907" y="10813"/>
                  <a:pt x="11764" y="10693"/>
                  <a:pt x="11598" y="10693"/>
                </a:cubicBezTo>
                <a:lnTo>
                  <a:pt x="10383" y="10693"/>
                </a:lnTo>
                <a:cubicBezTo>
                  <a:pt x="10359" y="10646"/>
                  <a:pt x="10288" y="10574"/>
                  <a:pt x="10240" y="10574"/>
                </a:cubicBezTo>
                <a:cubicBezTo>
                  <a:pt x="10169" y="10574"/>
                  <a:pt x="10097" y="10646"/>
                  <a:pt x="10097" y="10693"/>
                </a:cubicBezTo>
                <a:lnTo>
                  <a:pt x="7740" y="10693"/>
                </a:lnTo>
                <a:lnTo>
                  <a:pt x="7740" y="10455"/>
                </a:lnTo>
                <a:cubicBezTo>
                  <a:pt x="7740" y="10360"/>
                  <a:pt x="7644" y="10289"/>
                  <a:pt x="7549" y="10289"/>
                </a:cubicBezTo>
                <a:cubicBezTo>
                  <a:pt x="7478" y="10289"/>
                  <a:pt x="7383" y="10360"/>
                  <a:pt x="7383" y="10455"/>
                </a:cubicBezTo>
                <a:lnTo>
                  <a:pt x="7383" y="10693"/>
                </a:lnTo>
                <a:lnTo>
                  <a:pt x="5454" y="10693"/>
                </a:lnTo>
                <a:cubicBezTo>
                  <a:pt x="5358" y="10693"/>
                  <a:pt x="5263" y="10765"/>
                  <a:pt x="5263" y="10836"/>
                </a:cubicBezTo>
                <a:cubicBezTo>
                  <a:pt x="5263" y="10955"/>
                  <a:pt x="5311" y="11051"/>
                  <a:pt x="5454" y="11051"/>
                </a:cubicBezTo>
                <a:lnTo>
                  <a:pt x="11574" y="11051"/>
                </a:lnTo>
                <a:lnTo>
                  <a:pt x="11574" y="11527"/>
                </a:lnTo>
                <a:lnTo>
                  <a:pt x="381" y="11527"/>
                </a:lnTo>
                <a:lnTo>
                  <a:pt x="381" y="11051"/>
                </a:lnTo>
                <a:lnTo>
                  <a:pt x="4596" y="11051"/>
                </a:lnTo>
                <a:cubicBezTo>
                  <a:pt x="4691" y="11051"/>
                  <a:pt x="4787" y="11003"/>
                  <a:pt x="4787" y="10908"/>
                </a:cubicBezTo>
                <a:cubicBezTo>
                  <a:pt x="4787" y="10789"/>
                  <a:pt x="4739" y="10693"/>
                  <a:pt x="4596" y="10693"/>
                </a:cubicBezTo>
                <a:lnTo>
                  <a:pt x="4120" y="10693"/>
                </a:lnTo>
                <a:lnTo>
                  <a:pt x="4120" y="10646"/>
                </a:lnTo>
                <a:cubicBezTo>
                  <a:pt x="4120" y="10551"/>
                  <a:pt x="4048" y="10455"/>
                  <a:pt x="3953" y="10455"/>
                </a:cubicBezTo>
                <a:cubicBezTo>
                  <a:pt x="3858" y="10455"/>
                  <a:pt x="3763" y="10551"/>
                  <a:pt x="3763" y="10646"/>
                </a:cubicBezTo>
                <a:lnTo>
                  <a:pt x="3763" y="10693"/>
                </a:lnTo>
                <a:lnTo>
                  <a:pt x="2548" y="10693"/>
                </a:lnTo>
                <a:lnTo>
                  <a:pt x="2548" y="10670"/>
                </a:lnTo>
                <a:cubicBezTo>
                  <a:pt x="2548" y="10574"/>
                  <a:pt x="2501" y="10479"/>
                  <a:pt x="2405" y="10479"/>
                </a:cubicBezTo>
                <a:cubicBezTo>
                  <a:pt x="2286" y="10479"/>
                  <a:pt x="2191" y="10551"/>
                  <a:pt x="2191" y="10670"/>
                </a:cubicBezTo>
                <a:lnTo>
                  <a:pt x="2191" y="10693"/>
                </a:lnTo>
                <a:lnTo>
                  <a:pt x="1072" y="10693"/>
                </a:lnTo>
                <a:lnTo>
                  <a:pt x="1072" y="191"/>
                </a:lnTo>
                <a:cubicBezTo>
                  <a:pt x="1072" y="96"/>
                  <a:pt x="1000" y="1"/>
                  <a:pt x="90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10" name="Google Shape;14010;p27"/>
          <p:cNvGrpSpPr/>
          <p:nvPr/>
        </p:nvGrpSpPr>
        <p:grpSpPr>
          <a:xfrm>
            <a:off x="3245846" y="2291082"/>
            <a:ext cx="361730" cy="358919"/>
            <a:chOff x="3654238" y="2368833"/>
            <a:chExt cx="302475" cy="300125"/>
          </a:xfrm>
        </p:grpSpPr>
        <p:sp>
          <p:nvSpPr>
            <p:cNvPr id="14011" name="Google Shape;14011;p27"/>
            <p:cNvSpPr/>
            <p:nvPr/>
          </p:nvSpPr>
          <p:spPr>
            <a:xfrm>
              <a:off x="3654238" y="2368833"/>
              <a:ext cx="302475" cy="300125"/>
            </a:xfrm>
            <a:custGeom>
              <a:avLst/>
              <a:gdLst/>
              <a:ahLst/>
              <a:cxnLst/>
              <a:rect l="l" t="t" r="r" b="b"/>
              <a:pathLst>
                <a:path w="12099" h="12005" extrusionOk="0">
                  <a:moveTo>
                    <a:pt x="9550" y="407"/>
                  </a:moveTo>
                  <a:cubicBezTo>
                    <a:pt x="9717" y="407"/>
                    <a:pt x="9908" y="455"/>
                    <a:pt x="10074" y="478"/>
                  </a:cubicBezTo>
                  <a:cubicBezTo>
                    <a:pt x="10622" y="621"/>
                    <a:pt x="11051" y="955"/>
                    <a:pt x="11336" y="1455"/>
                  </a:cubicBezTo>
                  <a:cubicBezTo>
                    <a:pt x="11598" y="1931"/>
                    <a:pt x="11694" y="2503"/>
                    <a:pt x="11527" y="3027"/>
                  </a:cubicBezTo>
                  <a:cubicBezTo>
                    <a:pt x="11384" y="3574"/>
                    <a:pt x="11051" y="4027"/>
                    <a:pt x="10551" y="4289"/>
                  </a:cubicBezTo>
                  <a:cubicBezTo>
                    <a:pt x="10217" y="4455"/>
                    <a:pt x="9908" y="4551"/>
                    <a:pt x="9550" y="4551"/>
                  </a:cubicBezTo>
                  <a:cubicBezTo>
                    <a:pt x="9145" y="3598"/>
                    <a:pt x="8383" y="2860"/>
                    <a:pt x="7431" y="2479"/>
                  </a:cubicBezTo>
                  <a:lnTo>
                    <a:pt x="7526" y="1931"/>
                  </a:lnTo>
                  <a:cubicBezTo>
                    <a:pt x="7669" y="1407"/>
                    <a:pt x="8002" y="955"/>
                    <a:pt x="8502" y="693"/>
                  </a:cubicBezTo>
                  <a:cubicBezTo>
                    <a:pt x="8836" y="502"/>
                    <a:pt x="9193" y="407"/>
                    <a:pt x="9550" y="407"/>
                  </a:cubicBezTo>
                  <a:close/>
                  <a:moveTo>
                    <a:pt x="2525" y="7408"/>
                  </a:moveTo>
                  <a:cubicBezTo>
                    <a:pt x="2906" y="8361"/>
                    <a:pt x="3668" y="9147"/>
                    <a:pt x="4621" y="9528"/>
                  </a:cubicBezTo>
                  <a:cubicBezTo>
                    <a:pt x="4597" y="10647"/>
                    <a:pt x="3668" y="11576"/>
                    <a:pt x="2549" y="11576"/>
                  </a:cubicBezTo>
                  <a:cubicBezTo>
                    <a:pt x="1382" y="11576"/>
                    <a:pt x="453" y="10647"/>
                    <a:pt x="453" y="9480"/>
                  </a:cubicBezTo>
                  <a:cubicBezTo>
                    <a:pt x="453" y="8361"/>
                    <a:pt x="1382" y="7432"/>
                    <a:pt x="2525" y="7408"/>
                  </a:cubicBezTo>
                  <a:close/>
                  <a:moveTo>
                    <a:pt x="6026" y="2527"/>
                  </a:moveTo>
                  <a:cubicBezTo>
                    <a:pt x="7931" y="2527"/>
                    <a:pt x="9479" y="4074"/>
                    <a:pt x="9479" y="5980"/>
                  </a:cubicBezTo>
                  <a:cubicBezTo>
                    <a:pt x="9479" y="6932"/>
                    <a:pt x="9074" y="7885"/>
                    <a:pt x="8360" y="8552"/>
                  </a:cubicBezTo>
                  <a:cubicBezTo>
                    <a:pt x="8288" y="8599"/>
                    <a:pt x="8264" y="8718"/>
                    <a:pt x="8360" y="8790"/>
                  </a:cubicBezTo>
                  <a:cubicBezTo>
                    <a:pt x="8386" y="8816"/>
                    <a:pt x="8433" y="8835"/>
                    <a:pt x="8483" y="8835"/>
                  </a:cubicBezTo>
                  <a:cubicBezTo>
                    <a:pt x="8524" y="8835"/>
                    <a:pt x="8566" y="8822"/>
                    <a:pt x="8598" y="8790"/>
                  </a:cubicBezTo>
                  <a:cubicBezTo>
                    <a:pt x="9003" y="8385"/>
                    <a:pt x="9336" y="7909"/>
                    <a:pt x="9550" y="7408"/>
                  </a:cubicBezTo>
                  <a:cubicBezTo>
                    <a:pt x="9908" y="7408"/>
                    <a:pt x="10217" y="7504"/>
                    <a:pt x="10551" y="7670"/>
                  </a:cubicBezTo>
                  <a:cubicBezTo>
                    <a:pt x="11027" y="7956"/>
                    <a:pt x="11384" y="8385"/>
                    <a:pt x="11527" y="8933"/>
                  </a:cubicBezTo>
                  <a:cubicBezTo>
                    <a:pt x="11694" y="9480"/>
                    <a:pt x="11622" y="10052"/>
                    <a:pt x="11336" y="10528"/>
                  </a:cubicBezTo>
                  <a:cubicBezTo>
                    <a:pt x="11051" y="11004"/>
                    <a:pt x="10622" y="11362"/>
                    <a:pt x="10074" y="11528"/>
                  </a:cubicBezTo>
                  <a:cubicBezTo>
                    <a:pt x="9909" y="11573"/>
                    <a:pt x="9740" y="11595"/>
                    <a:pt x="9570" y="11595"/>
                  </a:cubicBezTo>
                  <a:cubicBezTo>
                    <a:pt x="9200" y="11595"/>
                    <a:pt x="8829" y="11493"/>
                    <a:pt x="8502" y="11314"/>
                  </a:cubicBezTo>
                  <a:cubicBezTo>
                    <a:pt x="8026" y="11052"/>
                    <a:pt x="7669" y="10600"/>
                    <a:pt x="7526" y="10052"/>
                  </a:cubicBezTo>
                  <a:cubicBezTo>
                    <a:pt x="7455" y="9885"/>
                    <a:pt x="7455" y="9742"/>
                    <a:pt x="7455" y="9552"/>
                  </a:cubicBezTo>
                  <a:cubicBezTo>
                    <a:pt x="7645" y="9504"/>
                    <a:pt x="7788" y="9409"/>
                    <a:pt x="7931" y="9314"/>
                  </a:cubicBezTo>
                  <a:cubicBezTo>
                    <a:pt x="8026" y="9266"/>
                    <a:pt x="8050" y="9171"/>
                    <a:pt x="8002" y="9075"/>
                  </a:cubicBezTo>
                  <a:cubicBezTo>
                    <a:pt x="7959" y="9018"/>
                    <a:pt x="7907" y="8986"/>
                    <a:pt x="7857" y="8986"/>
                  </a:cubicBezTo>
                  <a:cubicBezTo>
                    <a:pt x="7824" y="8986"/>
                    <a:pt x="7792" y="9000"/>
                    <a:pt x="7764" y="9028"/>
                  </a:cubicBezTo>
                  <a:cubicBezTo>
                    <a:pt x="7217" y="9314"/>
                    <a:pt x="6645" y="9456"/>
                    <a:pt x="6026" y="9456"/>
                  </a:cubicBezTo>
                  <a:cubicBezTo>
                    <a:pt x="4121" y="9456"/>
                    <a:pt x="2573" y="7909"/>
                    <a:pt x="2573" y="6003"/>
                  </a:cubicBezTo>
                  <a:cubicBezTo>
                    <a:pt x="2573" y="4098"/>
                    <a:pt x="4121" y="2527"/>
                    <a:pt x="6026" y="2527"/>
                  </a:cubicBezTo>
                  <a:close/>
                  <a:moveTo>
                    <a:pt x="9487" y="0"/>
                  </a:moveTo>
                  <a:cubicBezTo>
                    <a:pt x="9070" y="0"/>
                    <a:pt x="8664" y="117"/>
                    <a:pt x="8288" y="336"/>
                  </a:cubicBezTo>
                  <a:cubicBezTo>
                    <a:pt x="7717" y="645"/>
                    <a:pt x="7336" y="1169"/>
                    <a:pt x="7169" y="1812"/>
                  </a:cubicBezTo>
                  <a:cubicBezTo>
                    <a:pt x="7121" y="2003"/>
                    <a:pt x="7097" y="2145"/>
                    <a:pt x="7074" y="2312"/>
                  </a:cubicBezTo>
                  <a:cubicBezTo>
                    <a:pt x="6740" y="2217"/>
                    <a:pt x="6383" y="2169"/>
                    <a:pt x="6002" y="2169"/>
                  </a:cubicBezTo>
                  <a:cubicBezTo>
                    <a:pt x="5645" y="2169"/>
                    <a:pt x="5240" y="2217"/>
                    <a:pt x="4930" y="2312"/>
                  </a:cubicBezTo>
                  <a:cubicBezTo>
                    <a:pt x="4930" y="2050"/>
                    <a:pt x="4859" y="1812"/>
                    <a:pt x="4764" y="1574"/>
                  </a:cubicBezTo>
                  <a:cubicBezTo>
                    <a:pt x="4745" y="1501"/>
                    <a:pt x="4672" y="1470"/>
                    <a:pt x="4595" y="1470"/>
                  </a:cubicBezTo>
                  <a:cubicBezTo>
                    <a:pt x="4572" y="1470"/>
                    <a:pt x="4548" y="1473"/>
                    <a:pt x="4525" y="1479"/>
                  </a:cubicBezTo>
                  <a:cubicBezTo>
                    <a:pt x="4454" y="1503"/>
                    <a:pt x="4406" y="1622"/>
                    <a:pt x="4454" y="1717"/>
                  </a:cubicBezTo>
                  <a:cubicBezTo>
                    <a:pt x="4525" y="1955"/>
                    <a:pt x="4597" y="2217"/>
                    <a:pt x="4597" y="2479"/>
                  </a:cubicBezTo>
                  <a:cubicBezTo>
                    <a:pt x="3644" y="2860"/>
                    <a:pt x="2858" y="3598"/>
                    <a:pt x="2477" y="4551"/>
                  </a:cubicBezTo>
                  <a:cubicBezTo>
                    <a:pt x="2311" y="4551"/>
                    <a:pt x="2144" y="4527"/>
                    <a:pt x="1977" y="4503"/>
                  </a:cubicBezTo>
                  <a:cubicBezTo>
                    <a:pt x="1430" y="4336"/>
                    <a:pt x="1001" y="4027"/>
                    <a:pt x="715" y="3503"/>
                  </a:cubicBezTo>
                  <a:cubicBezTo>
                    <a:pt x="453" y="3027"/>
                    <a:pt x="358" y="2479"/>
                    <a:pt x="525" y="1931"/>
                  </a:cubicBezTo>
                  <a:cubicBezTo>
                    <a:pt x="668" y="1383"/>
                    <a:pt x="1001" y="955"/>
                    <a:pt x="1501" y="693"/>
                  </a:cubicBezTo>
                  <a:cubicBezTo>
                    <a:pt x="1833" y="508"/>
                    <a:pt x="2198" y="417"/>
                    <a:pt x="2558" y="417"/>
                  </a:cubicBezTo>
                  <a:cubicBezTo>
                    <a:pt x="3128" y="417"/>
                    <a:pt x="3688" y="645"/>
                    <a:pt x="4097" y="1098"/>
                  </a:cubicBezTo>
                  <a:cubicBezTo>
                    <a:pt x="4124" y="1125"/>
                    <a:pt x="4176" y="1153"/>
                    <a:pt x="4228" y="1153"/>
                  </a:cubicBezTo>
                  <a:cubicBezTo>
                    <a:pt x="4266" y="1153"/>
                    <a:pt x="4305" y="1138"/>
                    <a:pt x="4335" y="1098"/>
                  </a:cubicBezTo>
                  <a:cubicBezTo>
                    <a:pt x="4383" y="1050"/>
                    <a:pt x="4406" y="931"/>
                    <a:pt x="4335" y="860"/>
                  </a:cubicBezTo>
                  <a:cubicBezTo>
                    <a:pt x="3978" y="431"/>
                    <a:pt x="3454" y="169"/>
                    <a:pt x="2930" y="97"/>
                  </a:cubicBezTo>
                  <a:cubicBezTo>
                    <a:pt x="2787" y="74"/>
                    <a:pt x="2644" y="62"/>
                    <a:pt x="2503" y="62"/>
                  </a:cubicBezTo>
                  <a:cubicBezTo>
                    <a:pt x="2080" y="62"/>
                    <a:pt x="1674" y="169"/>
                    <a:pt x="1334" y="383"/>
                  </a:cubicBezTo>
                  <a:cubicBezTo>
                    <a:pt x="763" y="717"/>
                    <a:pt x="382" y="1217"/>
                    <a:pt x="191" y="1884"/>
                  </a:cubicBezTo>
                  <a:cubicBezTo>
                    <a:pt x="1" y="2503"/>
                    <a:pt x="96" y="3146"/>
                    <a:pt x="429" y="3717"/>
                  </a:cubicBezTo>
                  <a:cubicBezTo>
                    <a:pt x="763" y="4289"/>
                    <a:pt x="1263" y="4670"/>
                    <a:pt x="1930" y="4860"/>
                  </a:cubicBezTo>
                  <a:cubicBezTo>
                    <a:pt x="2073" y="4884"/>
                    <a:pt x="2239" y="4908"/>
                    <a:pt x="2406" y="4932"/>
                  </a:cubicBezTo>
                  <a:cubicBezTo>
                    <a:pt x="2287" y="5289"/>
                    <a:pt x="2239" y="5646"/>
                    <a:pt x="2239" y="6027"/>
                  </a:cubicBezTo>
                  <a:cubicBezTo>
                    <a:pt x="2239" y="6432"/>
                    <a:pt x="2311" y="6789"/>
                    <a:pt x="2406" y="7099"/>
                  </a:cubicBezTo>
                  <a:cubicBezTo>
                    <a:pt x="1120" y="7194"/>
                    <a:pt x="144" y="8242"/>
                    <a:pt x="144" y="9528"/>
                  </a:cubicBezTo>
                  <a:cubicBezTo>
                    <a:pt x="144" y="10862"/>
                    <a:pt x="1239" y="11957"/>
                    <a:pt x="2573" y="11957"/>
                  </a:cubicBezTo>
                  <a:cubicBezTo>
                    <a:pt x="3859" y="11957"/>
                    <a:pt x="4930" y="10957"/>
                    <a:pt x="4978" y="9695"/>
                  </a:cubicBezTo>
                  <a:cubicBezTo>
                    <a:pt x="5311" y="9790"/>
                    <a:pt x="5692" y="9838"/>
                    <a:pt x="6050" y="9838"/>
                  </a:cubicBezTo>
                  <a:cubicBezTo>
                    <a:pt x="6407" y="9838"/>
                    <a:pt x="6764" y="9790"/>
                    <a:pt x="7121" y="9695"/>
                  </a:cubicBezTo>
                  <a:cubicBezTo>
                    <a:pt x="7121" y="9838"/>
                    <a:pt x="7169" y="10028"/>
                    <a:pt x="7217" y="10171"/>
                  </a:cubicBezTo>
                  <a:cubicBezTo>
                    <a:pt x="7407" y="10814"/>
                    <a:pt x="7788" y="11338"/>
                    <a:pt x="8360" y="11671"/>
                  </a:cubicBezTo>
                  <a:cubicBezTo>
                    <a:pt x="8741" y="11862"/>
                    <a:pt x="9145" y="12005"/>
                    <a:pt x="9574" y="12005"/>
                  </a:cubicBezTo>
                  <a:cubicBezTo>
                    <a:pt x="9788" y="12005"/>
                    <a:pt x="9979" y="11957"/>
                    <a:pt x="10193" y="11909"/>
                  </a:cubicBezTo>
                  <a:cubicBezTo>
                    <a:pt x="10813" y="11719"/>
                    <a:pt x="11360" y="11338"/>
                    <a:pt x="11694" y="10766"/>
                  </a:cubicBezTo>
                  <a:cubicBezTo>
                    <a:pt x="12003" y="10219"/>
                    <a:pt x="12098" y="9552"/>
                    <a:pt x="11932" y="8933"/>
                  </a:cubicBezTo>
                  <a:cubicBezTo>
                    <a:pt x="11717" y="8242"/>
                    <a:pt x="11289" y="7694"/>
                    <a:pt x="10741" y="7385"/>
                  </a:cubicBezTo>
                  <a:cubicBezTo>
                    <a:pt x="10408" y="7194"/>
                    <a:pt x="10050" y="7075"/>
                    <a:pt x="9669" y="7051"/>
                  </a:cubicBezTo>
                  <a:cubicBezTo>
                    <a:pt x="9741" y="6694"/>
                    <a:pt x="9812" y="6337"/>
                    <a:pt x="9812" y="5980"/>
                  </a:cubicBezTo>
                  <a:cubicBezTo>
                    <a:pt x="9812" y="5599"/>
                    <a:pt x="9741" y="5241"/>
                    <a:pt x="9669" y="4884"/>
                  </a:cubicBezTo>
                  <a:cubicBezTo>
                    <a:pt x="10003" y="4860"/>
                    <a:pt x="10408" y="4765"/>
                    <a:pt x="10741" y="4551"/>
                  </a:cubicBezTo>
                  <a:cubicBezTo>
                    <a:pt x="11289" y="4217"/>
                    <a:pt x="11694" y="3717"/>
                    <a:pt x="11860" y="3074"/>
                  </a:cubicBezTo>
                  <a:cubicBezTo>
                    <a:pt x="12051" y="2431"/>
                    <a:pt x="11956" y="1788"/>
                    <a:pt x="11622" y="1217"/>
                  </a:cubicBezTo>
                  <a:cubicBezTo>
                    <a:pt x="11289" y="645"/>
                    <a:pt x="10789" y="264"/>
                    <a:pt x="10146" y="97"/>
                  </a:cubicBezTo>
                  <a:cubicBezTo>
                    <a:pt x="9925" y="32"/>
                    <a:pt x="9704" y="0"/>
                    <a:pt x="94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2" name="Google Shape;14012;p27"/>
            <p:cNvSpPr/>
            <p:nvPr/>
          </p:nvSpPr>
          <p:spPr>
            <a:xfrm>
              <a:off x="3863813" y="2416508"/>
              <a:ext cx="57775" cy="8950"/>
            </a:xfrm>
            <a:custGeom>
              <a:avLst/>
              <a:gdLst/>
              <a:ahLst/>
              <a:cxnLst/>
              <a:rect l="l" t="t" r="r" b="b"/>
              <a:pathLst>
                <a:path w="2311" h="358" extrusionOk="0">
                  <a:moveTo>
                    <a:pt x="215" y="0"/>
                  </a:moveTo>
                  <a:cubicBezTo>
                    <a:pt x="119" y="0"/>
                    <a:pt x="48" y="48"/>
                    <a:pt x="24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15" y="358"/>
                    <a:pt x="2310" y="262"/>
                    <a:pt x="2287" y="143"/>
                  </a:cubicBezTo>
                  <a:cubicBezTo>
                    <a:pt x="2263" y="48"/>
                    <a:pt x="2168" y="0"/>
                    <a:pt x="2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3" name="Google Shape;14013;p27"/>
            <p:cNvSpPr/>
            <p:nvPr/>
          </p:nvSpPr>
          <p:spPr>
            <a:xfrm>
              <a:off x="38816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120" y="1"/>
                    <a:pt x="48" y="72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120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4" name="Google Shape;14014;p27"/>
            <p:cNvSpPr/>
            <p:nvPr/>
          </p:nvSpPr>
          <p:spPr>
            <a:xfrm>
              <a:off x="3688188" y="2610583"/>
              <a:ext cx="57775" cy="8975"/>
            </a:xfrm>
            <a:custGeom>
              <a:avLst/>
              <a:gdLst/>
              <a:ahLst/>
              <a:cxnLst/>
              <a:rect l="l" t="t" r="r" b="b"/>
              <a:pathLst>
                <a:path w="2311" h="359" extrusionOk="0">
                  <a:moveTo>
                    <a:pt x="214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95" y="310"/>
                    <a:pt x="143" y="358"/>
                    <a:pt x="238" y="358"/>
                  </a:cubicBezTo>
                  <a:lnTo>
                    <a:pt x="2120" y="358"/>
                  </a:lnTo>
                  <a:cubicBezTo>
                    <a:pt x="2191" y="358"/>
                    <a:pt x="2263" y="310"/>
                    <a:pt x="2286" y="215"/>
                  </a:cubicBezTo>
                  <a:cubicBezTo>
                    <a:pt x="2310" y="96"/>
                    <a:pt x="2239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5" name="Google Shape;14015;p27"/>
            <p:cNvSpPr/>
            <p:nvPr/>
          </p:nvSpPr>
          <p:spPr>
            <a:xfrm>
              <a:off x="3689363" y="25921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3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358" y="358"/>
                  </a:lnTo>
                  <a:cubicBezTo>
                    <a:pt x="1430" y="358"/>
                    <a:pt x="1501" y="286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6" name="Google Shape;14016;p27"/>
            <p:cNvSpPr/>
            <p:nvPr/>
          </p:nvSpPr>
          <p:spPr>
            <a:xfrm>
              <a:off x="3863813" y="2611183"/>
              <a:ext cx="57175" cy="8950"/>
            </a:xfrm>
            <a:custGeom>
              <a:avLst/>
              <a:gdLst/>
              <a:ahLst/>
              <a:cxnLst/>
              <a:rect l="l" t="t" r="r" b="b"/>
              <a:pathLst>
                <a:path w="2287" h="358" extrusionOk="0">
                  <a:moveTo>
                    <a:pt x="215" y="1"/>
                  </a:moveTo>
                  <a:cubicBezTo>
                    <a:pt x="119" y="1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072" y="358"/>
                  </a:lnTo>
                  <a:cubicBezTo>
                    <a:pt x="2168" y="358"/>
                    <a:pt x="2239" y="310"/>
                    <a:pt x="2263" y="215"/>
                  </a:cubicBezTo>
                  <a:cubicBezTo>
                    <a:pt x="2287" y="96"/>
                    <a:pt x="2191" y="1"/>
                    <a:pt x="21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7" name="Google Shape;14017;p27"/>
            <p:cNvSpPr/>
            <p:nvPr/>
          </p:nvSpPr>
          <p:spPr>
            <a:xfrm>
              <a:off x="3881663" y="2592733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0"/>
                  </a:moveTo>
                  <a:cubicBezTo>
                    <a:pt x="120" y="0"/>
                    <a:pt x="48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8" name="Google Shape;14018;p27"/>
            <p:cNvSpPr/>
            <p:nvPr/>
          </p:nvSpPr>
          <p:spPr>
            <a:xfrm>
              <a:off x="3759613" y="2491508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72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311"/>
                    <a:pt x="3597" y="215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19" name="Google Shape;14019;p27"/>
            <p:cNvSpPr/>
            <p:nvPr/>
          </p:nvSpPr>
          <p:spPr>
            <a:xfrm>
              <a:off x="3759613" y="2514133"/>
              <a:ext cx="90525" cy="8975"/>
            </a:xfrm>
            <a:custGeom>
              <a:avLst/>
              <a:gdLst/>
              <a:ahLst/>
              <a:cxnLst/>
              <a:rect l="l" t="t" r="r" b="b"/>
              <a:pathLst>
                <a:path w="3621" h="359" extrusionOk="0">
                  <a:moveTo>
                    <a:pt x="215" y="1"/>
                  </a:moveTo>
                  <a:cubicBezTo>
                    <a:pt x="120" y="1"/>
                    <a:pt x="49" y="49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3430" y="358"/>
                  </a:lnTo>
                  <a:cubicBezTo>
                    <a:pt x="3502" y="358"/>
                    <a:pt x="3573" y="287"/>
                    <a:pt x="3597" y="191"/>
                  </a:cubicBezTo>
                  <a:cubicBezTo>
                    <a:pt x="3621" y="96"/>
                    <a:pt x="3549" y="1"/>
                    <a:pt x="3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0" name="Google Shape;14020;p27"/>
            <p:cNvSpPr/>
            <p:nvPr/>
          </p:nvSpPr>
          <p:spPr>
            <a:xfrm>
              <a:off x="3779863" y="2536758"/>
              <a:ext cx="50625" cy="8975"/>
            </a:xfrm>
            <a:custGeom>
              <a:avLst/>
              <a:gdLst/>
              <a:ahLst/>
              <a:cxnLst/>
              <a:rect l="l" t="t" r="r" b="b"/>
              <a:pathLst>
                <a:path w="2025" h="359" extrusionOk="0">
                  <a:moveTo>
                    <a:pt x="191" y="1"/>
                  </a:moveTo>
                  <a:cubicBezTo>
                    <a:pt x="120" y="1"/>
                    <a:pt x="48" y="72"/>
                    <a:pt x="24" y="168"/>
                  </a:cubicBezTo>
                  <a:cubicBezTo>
                    <a:pt x="1" y="287"/>
                    <a:pt x="72" y="358"/>
                    <a:pt x="191" y="358"/>
                  </a:cubicBezTo>
                  <a:lnTo>
                    <a:pt x="1810" y="358"/>
                  </a:lnTo>
                  <a:cubicBezTo>
                    <a:pt x="1906" y="358"/>
                    <a:pt x="1953" y="310"/>
                    <a:pt x="1977" y="215"/>
                  </a:cubicBezTo>
                  <a:cubicBezTo>
                    <a:pt x="2025" y="96"/>
                    <a:pt x="1930" y="1"/>
                    <a:pt x="18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1" name="Google Shape;14021;p27"/>
            <p:cNvSpPr/>
            <p:nvPr/>
          </p:nvSpPr>
          <p:spPr>
            <a:xfrm>
              <a:off x="3689363" y="2416508"/>
              <a:ext cx="58375" cy="8950"/>
            </a:xfrm>
            <a:custGeom>
              <a:avLst/>
              <a:gdLst/>
              <a:ahLst/>
              <a:cxnLst/>
              <a:rect l="l" t="t" r="r" b="b"/>
              <a:pathLst>
                <a:path w="2335" h="358" extrusionOk="0">
                  <a:moveTo>
                    <a:pt x="215" y="0"/>
                  </a:moveTo>
                  <a:cubicBezTo>
                    <a:pt x="120" y="0"/>
                    <a:pt x="72" y="48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120" y="358"/>
                  </a:lnTo>
                  <a:cubicBezTo>
                    <a:pt x="2239" y="358"/>
                    <a:pt x="2335" y="262"/>
                    <a:pt x="2311" y="143"/>
                  </a:cubicBezTo>
                  <a:cubicBezTo>
                    <a:pt x="2239" y="48"/>
                    <a:pt x="2144" y="0"/>
                    <a:pt x="20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2" name="Google Shape;14022;p27"/>
            <p:cNvSpPr/>
            <p:nvPr/>
          </p:nvSpPr>
          <p:spPr>
            <a:xfrm>
              <a:off x="3688763" y="2434958"/>
              <a:ext cx="39325" cy="8950"/>
            </a:xfrm>
            <a:custGeom>
              <a:avLst/>
              <a:gdLst/>
              <a:ahLst/>
              <a:cxnLst/>
              <a:rect l="l" t="t" r="r" b="b"/>
              <a:pathLst>
                <a:path w="1573" h="358" extrusionOk="0">
                  <a:moveTo>
                    <a:pt x="215" y="1"/>
                  </a:moveTo>
                  <a:cubicBezTo>
                    <a:pt x="96" y="1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82" y="358"/>
                  </a:lnTo>
                  <a:cubicBezTo>
                    <a:pt x="1454" y="358"/>
                    <a:pt x="1525" y="310"/>
                    <a:pt x="1549" y="215"/>
                  </a:cubicBezTo>
                  <a:cubicBezTo>
                    <a:pt x="1573" y="96"/>
                    <a:pt x="1501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23" name="Google Shape;14023;p27"/>
          <p:cNvGrpSpPr/>
          <p:nvPr/>
        </p:nvGrpSpPr>
        <p:grpSpPr>
          <a:xfrm>
            <a:off x="2544498" y="2291052"/>
            <a:ext cx="353179" cy="355332"/>
            <a:chOff x="3195213" y="2368808"/>
            <a:chExt cx="295325" cy="297125"/>
          </a:xfrm>
        </p:grpSpPr>
        <p:sp>
          <p:nvSpPr>
            <p:cNvPr id="14024" name="Google Shape;14024;p27"/>
            <p:cNvSpPr/>
            <p:nvPr/>
          </p:nvSpPr>
          <p:spPr>
            <a:xfrm>
              <a:off x="3312513" y="2401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286"/>
                    <a:pt x="5644" y="191"/>
                  </a:cubicBezTo>
                  <a:cubicBezTo>
                    <a:pt x="5644" y="72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5" name="Google Shape;14025;p27"/>
            <p:cNvSpPr/>
            <p:nvPr/>
          </p:nvSpPr>
          <p:spPr>
            <a:xfrm>
              <a:off x="3312513" y="241948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48"/>
                    <a:pt x="0" y="143"/>
                  </a:cubicBezTo>
                  <a:cubicBezTo>
                    <a:pt x="0" y="262"/>
                    <a:pt x="72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6"/>
                    <a:pt x="5644" y="215"/>
                  </a:cubicBezTo>
                  <a:cubicBezTo>
                    <a:pt x="5644" y="96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6" name="Google Shape;14026;p27"/>
            <p:cNvSpPr/>
            <p:nvPr/>
          </p:nvSpPr>
          <p:spPr>
            <a:xfrm>
              <a:off x="3195813" y="2368808"/>
              <a:ext cx="294125" cy="90575"/>
            </a:xfrm>
            <a:custGeom>
              <a:avLst/>
              <a:gdLst/>
              <a:ahLst/>
              <a:cxnLst/>
              <a:rect l="l" t="t" r="r" b="b"/>
              <a:pathLst>
                <a:path w="11765" h="3623" extrusionOk="0">
                  <a:moveTo>
                    <a:pt x="1858" y="384"/>
                  </a:moveTo>
                  <a:cubicBezTo>
                    <a:pt x="2668" y="384"/>
                    <a:pt x="3311" y="1051"/>
                    <a:pt x="3311" y="1837"/>
                  </a:cubicBezTo>
                  <a:cubicBezTo>
                    <a:pt x="3311" y="2647"/>
                    <a:pt x="2668" y="3313"/>
                    <a:pt x="1858" y="3313"/>
                  </a:cubicBezTo>
                  <a:cubicBezTo>
                    <a:pt x="1048" y="3313"/>
                    <a:pt x="405" y="2647"/>
                    <a:pt x="405" y="1837"/>
                  </a:cubicBezTo>
                  <a:cubicBezTo>
                    <a:pt x="405" y="1051"/>
                    <a:pt x="1048" y="384"/>
                    <a:pt x="1858" y="384"/>
                  </a:cubicBezTo>
                  <a:close/>
                  <a:moveTo>
                    <a:pt x="1836" y="1"/>
                  </a:moveTo>
                  <a:cubicBezTo>
                    <a:pt x="1804" y="1"/>
                    <a:pt x="1772" y="1"/>
                    <a:pt x="1739" y="3"/>
                  </a:cubicBezTo>
                  <a:cubicBezTo>
                    <a:pt x="810" y="27"/>
                    <a:pt x="72" y="765"/>
                    <a:pt x="1" y="1694"/>
                  </a:cubicBezTo>
                  <a:cubicBezTo>
                    <a:pt x="24" y="2789"/>
                    <a:pt x="810" y="3623"/>
                    <a:pt x="1858" y="3623"/>
                  </a:cubicBezTo>
                  <a:cubicBezTo>
                    <a:pt x="2287" y="3623"/>
                    <a:pt x="2644" y="3480"/>
                    <a:pt x="2930" y="3266"/>
                  </a:cubicBezTo>
                  <a:lnTo>
                    <a:pt x="8264" y="3266"/>
                  </a:lnTo>
                  <a:cubicBezTo>
                    <a:pt x="8359" y="3266"/>
                    <a:pt x="8431" y="3218"/>
                    <a:pt x="8431" y="3123"/>
                  </a:cubicBezTo>
                  <a:cubicBezTo>
                    <a:pt x="8431" y="3004"/>
                    <a:pt x="8383" y="2909"/>
                    <a:pt x="8264" y="2909"/>
                  </a:cubicBezTo>
                  <a:lnTo>
                    <a:pt x="3263" y="2909"/>
                  </a:lnTo>
                  <a:cubicBezTo>
                    <a:pt x="3501" y="2623"/>
                    <a:pt x="3620" y="2242"/>
                    <a:pt x="3620" y="1813"/>
                  </a:cubicBezTo>
                  <a:cubicBezTo>
                    <a:pt x="3620" y="1408"/>
                    <a:pt x="3477" y="1051"/>
                    <a:pt x="3263" y="718"/>
                  </a:cubicBezTo>
                  <a:lnTo>
                    <a:pt x="10193" y="718"/>
                  </a:lnTo>
                  <a:cubicBezTo>
                    <a:pt x="10550" y="718"/>
                    <a:pt x="10884" y="884"/>
                    <a:pt x="11098" y="1194"/>
                  </a:cubicBezTo>
                  <a:cubicBezTo>
                    <a:pt x="11360" y="1575"/>
                    <a:pt x="11360" y="2051"/>
                    <a:pt x="11098" y="2432"/>
                  </a:cubicBezTo>
                  <a:cubicBezTo>
                    <a:pt x="10884" y="2742"/>
                    <a:pt x="10550" y="2909"/>
                    <a:pt x="10193" y="2909"/>
                  </a:cubicBezTo>
                  <a:lnTo>
                    <a:pt x="9074" y="2909"/>
                  </a:lnTo>
                  <a:cubicBezTo>
                    <a:pt x="8979" y="2909"/>
                    <a:pt x="8883" y="2980"/>
                    <a:pt x="8883" y="3075"/>
                  </a:cubicBezTo>
                  <a:cubicBezTo>
                    <a:pt x="8883" y="3194"/>
                    <a:pt x="8931" y="3266"/>
                    <a:pt x="9074" y="3266"/>
                  </a:cubicBezTo>
                  <a:lnTo>
                    <a:pt x="10217" y="3266"/>
                  </a:lnTo>
                  <a:cubicBezTo>
                    <a:pt x="10693" y="3266"/>
                    <a:pt x="11146" y="3028"/>
                    <a:pt x="11408" y="2647"/>
                  </a:cubicBezTo>
                  <a:cubicBezTo>
                    <a:pt x="11765" y="2146"/>
                    <a:pt x="11765" y="1480"/>
                    <a:pt x="11408" y="980"/>
                  </a:cubicBezTo>
                  <a:cubicBezTo>
                    <a:pt x="11146" y="599"/>
                    <a:pt x="10693" y="360"/>
                    <a:pt x="10217" y="360"/>
                  </a:cubicBezTo>
                  <a:lnTo>
                    <a:pt x="2906" y="360"/>
                  </a:lnTo>
                  <a:cubicBezTo>
                    <a:pt x="2597" y="140"/>
                    <a:pt x="2247" y="1"/>
                    <a:pt x="18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7" name="Google Shape;14027;p27"/>
            <p:cNvSpPr/>
            <p:nvPr/>
          </p:nvSpPr>
          <p:spPr>
            <a:xfrm>
              <a:off x="3223788" y="2392083"/>
              <a:ext cx="36350" cy="42450"/>
            </a:xfrm>
            <a:custGeom>
              <a:avLst/>
              <a:gdLst/>
              <a:ahLst/>
              <a:cxnLst/>
              <a:rect l="l" t="t" r="r" b="b"/>
              <a:pathLst>
                <a:path w="1454" h="1698" extrusionOk="0">
                  <a:moveTo>
                    <a:pt x="739" y="620"/>
                  </a:moveTo>
                  <a:lnTo>
                    <a:pt x="882" y="1025"/>
                  </a:lnTo>
                  <a:lnTo>
                    <a:pt x="572" y="1025"/>
                  </a:lnTo>
                  <a:lnTo>
                    <a:pt x="739" y="620"/>
                  </a:lnTo>
                  <a:close/>
                  <a:moveTo>
                    <a:pt x="739" y="1"/>
                  </a:moveTo>
                  <a:cubicBezTo>
                    <a:pt x="644" y="1"/>
                    <a:pt x="596" y="49"/>
                    <a:pt x="549" y="120"/>
                  </a:cubicBezTo>
                  <a:lnTo>
                    <a:pt x="48" y="1454"/>
                  </a:lnTo>
                  <a:cubicBezTo>
                    <a:pt x="1" y="1573"/>
                    <a:pt x="48" y="1668"/>
                    <a:pt x="144" y="1692"/>
                  </a:cubicBezTo>
                  <a:lnTo>
                    <a:pt x="215" y="1692"/>
                  </a:lnTo>
                  <a:cubicBezTo>
                    <a:pt x="263" y="1692"/>
                    <a:pt x="358" y="1668"/>
                    <a:pt x="358" y="1573"/>
                  </a:cubicBezTo>
                  <a:lnTo>
                    <a:pt x="453" y="1358"/>
                  </a:lnTo>
                  <a:lnTo>
                    <a:pt x="1001" y="1358"/>
                  </a:lnTo>
                  <a:lnTo>
                    <a:pt x="1096" y="1573"/>
                  </a:lnTo>
                  <a:cubicBezTo>
                    <a:pt x="1116" y="1652"/>
                    <a:pt x="1185" y="1698"/>
                    <a:pt x="1262" y="1698"/>
                  </a:cubicBezTo>
                  <a:cubicBezTo>
                    <a:pt x="1278" y="1698"/>
                    <a:pt x="1294" y="1696"/>
                    <a:pt x="1311" y="1692"/>
                  </a:cubicBezTo>
                  <a:cubicBezTo>
                    <a:pt x="1406" y="1668"/>
                    <a:pt x="1454" y="1573"/>
                    <a:pt x="1430" y="1454"/>
                  </a:cubicBezTo>
                  <a:lnTo>
                    <a:pt x="906" y="120"/>
                  </a:lnTo>
                  <a:cubicBezTo>
                    <a:pt x="882" y="25"/>
                    <a:pt x="811" y="1"/>
                    <a:pt x="7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8" name="Google Shape;14028;p27"/>
            <p:cNvSpPr/>
            <p:nvPr/>
          </p:nvSpPr>
          <p:spPr>
            <a:xfrm>
              <a:off x="3312513" y="2504033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62"/>
                    <a:pt x="48" y="357"/>
                    <a:pt x="167" y="357"/>
                  </a:cubicBezTo>
                  <a:lnTo>
                    <a:pt x="5478" y="357"/>
                  </a:lnTo>
                  <a:cubicBezTo>
                    <a:pt x="5549" y="357"/>
                    <a:pt x="5644" y="310"/>
                    <a:pt x="5644" y="214"/>
                  </a:cubicBezTo>
                  <a:cubicBezTo>
                    <a:pt x="5644" y="95"/>
                    <a:pt x="5597" y="0"/>
                    <a:pt x="547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29" name="Google Shape;14029;p27"/>
            <p:cNvSpPr/>
            <p:nvPr/>
          </p:nvSpPr>
          <p:spPr>
            <a:xfrm>
              <a:off x="3312513" y="2523658"/>
              <a:ext cx="141125" cy="8975"/>
            </a:xfrm>
            <a:custGeom>
              <a:avLst/>
              <a:gdLst/>
              <a:ahLst/>
              <a:cxnLst/>
              <a:rect l="l" t="t" r="r" b="b"/>
              <a:pathLst>
                <a:path w="5645" h="359" extrusionOk="0">
                  <a:moveTo>
                    <a:pt x="167" y="1"/>
                  </a:moveTo>
                  <a:cubicBezTo>
                    <a:pt x="72" y="1"/>
                    <a:pt x="0" y="49"/>
                    <a:pt x="0" y="144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287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0" name="Google Shape;14030;p27"/>
            <p:cNvSpPr/>
            <p:nvPr/>
          </p:nvSpPr>
          <p:spPr>
            <a:xfrm>
              <a:off x="3195213" y="2472858"/>
              <a:ext cx="294150" cy="90125"/>
            </a:xfrm>
            <a:custGeom>
              <a:avLst/>
              <a:gdLst/>
              <a:ahLst/>
              <a:cxnLst/>
              <a:rect l="l" t="t" r="r" b="b"/>
              <a:pathLst>
                <a:path w="11766" h="3605" extrusionOk="0">
                  <a:moveTo>
                    <a:pt x="10241" y="723"/>
                  </a:moveTo>
                  <a:cubicBezTo>
                    <a:pt x="10598" y="723"/>
                    <a:pt x="10932" y="890"/>
                    <a:pt x="11146" y="1199"/>
                  </a:cubicBezTo>
                  <a:cubicBezTo>
                    <a:pt x="11408" y="1557"/>
                    <a:pt x="11408" y="2057"/>
                    <a:pt x="11146" y="2438"/>
                  </a:cubicBezTo>
                  <a:cubicBezTo>
                    <a:pt x="10932" y="2747"/>
                    <a:pt x="10598" y="2914"/>
                    <a:pt x="10241" y="2914"/>
                  </a:cubicBezTo>
                  <a:lnTo>
                    <a:pt x="3311" y="2914"/>
                  </a:lnTo>
                  <a:cubicBezTo>
                    <a:pt x="3549" y="2628"/>
                    <a:pt x="3668" y="2247"/>
                    <a:pt x="3668" y="1819"/>
                  </a:cubicBezTo>
                  <a:cubicBezTo>
                    <a:pt x="3668" y="1414"/>
                    <a:pt x="3525" y="1057"/>
                    <a:pt x="3311" y="723"/>
                  </a:cubicBezTo>
                  <a:close/>
                  <a:moveTo>
                    <a:pt x="1882" y="366"/>
                  </a:moveTo>
                  <a:cubicBezTo>
                    <a:pt x="2692" y="366"/>
                    <a:pt x="3335" y="1009"/>
                    <a:pt x="3335" y="1819"/>
                  </a:cubicBezTo>
                  <a:cubicBezTo>
                    <a:pt x="3335" y="2628"/>
                    <a:pt x="2692" y="3271"/>
                    <a:pt x="1882" y="3271"/>
                  </a:cubicBezTo>
                  <a:cubicBezTo>
                    <a:pt x="1072" y="3271"/>
                    <a:pt x="429" y="2628"/>
                    <a:pt x="429" y="1819"/>
                  </a:cubicBezTo>
                  <a:cubicBezTo>
                    <a:pt x="429" y="1009"/>
                    <a:pt x="1072" y="366"/>
                    <a:pt x="1882" y="366"/>
                  </a:cubicBezTo>
                  <a:close/>
                  <a:moveTo>
                    <a:pt x="1941" y="1"/>
                  </a:moveTo>
                  <a:cubicBezTo>
                    <a:pt x="1890" y="1"/>
                    <a:pt x="1839" y="3"/>
                    <a:pt x="1787" y="9"/>
                  </a:cubicBezTo>
                  <a:cubicBezTo>
                    <a:pt x="858" y="33"/>
                    <a:pt x="120" y="771"/>
                    <a:pt x="72" y="1700"/>
                  </a:cubicBezTo>
                  <a:cubicBezTo>
                    <a:pt x="1" y="2747"/>
                    <a:pt x="834" y="3605"/>
                    <a:pt x="1858" y="3605"/>
                  </a:cubicBezTo>
                  <a:cubicBezTo>
                    <a:pt x="2263" y="3605"/>
                    <a:pt x="2620" y="3462"/>
                    <a:pt x="2930" y="3247"/>
                  </a:cubicBezTo>
                  <a:lnTo>
                    <a:pt x="10217" y="3247"/>
                  </a:lnTo>
                  <a:cubicBezTo>
                    <a:pt x="10693" y="3247"/>
                    <a:pt x="11146" y="3009"/>
                    <a:pt x="11408" y="2628"/>
                  </a:cubicBezTo>
                  <a:cubicBezTo>
                    <a:pt x="11765" y="2104"/>
                    <a:pt x="11765" y="1461"/>
                    <a:pt x="11408" y="961"/>
                  </a:cubicBezTo>
                  <a:cubicBezTo>
                    <a:pt x="11170" y="604"/>
                    <a:pt x="10717" y="366"/>
                    <a:pt x="10241" y="366"/>
                  </a:cubicBezTo>
                  <a:lnTo>
                    <a:pt x="2954" y="366"/>
                  </a:lnTo>
                  <a:cubicBezTo>
                    <a:pt x="2659" y="155"/>
                    <a:pt x="2327" y="1"/>
                    <a:pt x="194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1" name="Google Shape;14031;p27"/>
            <p:cNvSpPr/>
            <p:nvPr/>
          </p:nvSpPr>
          <p:spPr>
            <a:xfrm>
              <a:off x="3227363" y="2496883"/>
              <a:ext cx="29800" cy="42875"/>
            </a:xfrm>
            <a:custGeom>
              <a:avLst/>
              <a:gdLst/>
              <a:ahLst/>
              <a:cxnLst/>
              <a:rect l="l" t="t" r="r" b="b"/>
              <a:pathLst>
                <a:path w="1192" h="1715" extrusionOk="0">
                  <a:moveTo>
                    <a:pt x="572" y="357"/>
                  </a:moveTo>
                  <a:cubicBezTo>
                    <a:pt x="620" y="357"/>
                    <a:pt x="691" y="381"/>
                    <a:pt x="715" y="477"/>
                  </a:cubicBezTo>
                  <a:cubicBezTo>
                    <a:pt x="739" y="548"/>
                    <a:pt x="668" y="643"/>
                    <a:pt x="572" y="643"/>
                  </a:cubicBezTo>
                  <a:lnTo>
                    <a:pt x="358" y="643"/>
                  </a:lnTo>
                  <a:lnTo>
                    <a:pt x="358" y="357"/>
                  </a:lnTo>
                  <a:close/>
                  <a:moveTo>
                    <a:pt x="668" y="977"/>
                  </a:moveTo>
                  <a:cubicBezTo>
                    <a:pt x="739" y="977"/>
                    <a:pt x="834" y="1048"/>
                    <a:pt x="858" y="1120"/>
                  </a:cubicBezTo>
                  <a:cubicBezTo>
                    <a:pt x="858" y="1239"/>
                    <a:pt x="739" y="1358"/>
                    <a:pt x="668" y="1358"/>
                  </a:cubicBezTo>
                  <a:lnTo>
                    <a:pt x="358" y="1358"/>
                  </a:lnTo>
                  <a:lnTo>
                    <a:pt x="358" y="977"/>
                  </a:lnTo>
                  <a:close/>
                  <a:moveTo>
                    <a:pt x="167" y="0"/>
                  </a:moveTo>
                  <a:cubicBezTo>
                    <a:pt x="96" y="0"/>
                    <a:pt x="1" y="96"/>
                    <a:pt x="1" y="167"/>
                  </a:cubicBezTo>
                  <a:lnTo>
                    <a:pt x="1" y="1548"/>
                  </a:lnTo>
                  <a:lnTo>
                    <a:pt x="1" y="1596"/>
                  </a:lnTo>
                  <a:cubicBezTo>
                    <a:pt x="25" y="1691"/>
                    <a:pt x="96" y="1715"/>
                    <a:pt x="167" y="1715"/>
                  </a:cubicBezTo>
                  <a:lnTo>
                    <a:pt x="668" y="1715"/>
                  </a:lnTo>
                  <a:cubicBezTo>
                    <a:pt x="953" y="1715"/>
                    <a:pt x="1191" y="1477"/>
                    <a:pt x="1191" y="1191"/>
                  </a:cubicBezTo>
                  <a:cubicBezTo>
                    <a:pt x="1191" y="1000"/>
                    <a:pt x="1096" y="858"/>
                    <a:pt x="977" y="739"/>
                  </a:cubicBezTo>
                  <a:cubicBezTo>
                    <a:pt x="1049" y="643"/>
                    <a:pt x="1072" y="524"/>
                    <a:pt x="1049" y="381"/>
                  </a:cubicBezTo>
                  <a:cubicBezTo>
                    <a:pt x="1025" y="143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2" name="Google Shape;14032;p27"/>
            <p:cNvSpPr/>
            <p:nvPr/>
          </p:nvSpPr>
          <p:spPr>
            <a:xfrm>
              <a:off x="3312513" y="2608208"/>
              <a:ext cx="141125" cy="8950"/>
            </a:xfrm>
            <a:custGeom>
              <a:avLst/>
              <a:gdLst/>
              <a:ahLst/>
              <a:cxnLst/>
              <a:rect l="l" t="t" r="r" b="b"/>
              <a:pathLst>
                <a:path w="5645" h="35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48" y="358"/>
                    <a:pt x="167" y="358"/>
                  </a:cubicBezTo>
                  <a:lnTo>
                    <a:pt x="5478" y="358"/>
                  </a:lnTo>
                  <a:cubicBezTo>
                    <a:pt x="5549" y="358"/>
                    <a:pt x="5644" y="310"/>
                    <a:pt x="5644" y="215"/>
                  </a:cubicBezTo>
                  <a:cubicBezTo>
                    <a:pt x="5644" y="96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3" name="Google Shape;14033;p27"/>
            <p:cNvSpPr/>
            <p:nvPr/>
          </p:nvSpPr>
          <p:spPr>
            <a:xfrm>
              <a:off x="3312513" y="2627258"/>
              <a:ext cx="141125" cy="8375"/>
            </a:xfrm>
            <a:custGeom>
              <a:avLst/>
              <a:gdLst/>
              <a:ahLst/>
              <a:cxnLst/>
              <a:rect l="l" t="t" r="r" b="b"/>
              <a:pathLst>
                <a:path w="5645" h="335" extrusionOk="0">
                  <a:moveTo>
                    <a:pt x="167" y="1"/>
                  </a:moveTo>
                  <a:cubicBezTo>
                    <a:pt x="72" y="1"/>
                    <a:pt x="0" y="48"/>
                    <a:pt x="0" y="144"/>
                  </a:cubicBezTo>
                  <a:cubicBezTo>
                    <a:pt x="0" y="263"/>
                    <a:pt x="48" y="334"/>
                    <a:pt x="167" y="334"/>
                  </a:cubicBezTo>
                  <a:lnTo>
                    <a:pt x="5478" y="334"/>
                  </a:lnTo>
                  <a:cubicBezTo>
                    <a:pt x="5549" y="334"/>
                    <a:pt x="5644" y="286"/>
                    <a:pt x="5644" y="191"/>
                  </a:cubicBezTo>
                  <a:cubicBezTo>
                    <a:pt x="5644" y="72"/>
                    <a:pt x="5597" y="1"/>
                    <a:pt x="5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4" name="Google Shape;14034;p27"/>
            <p:cNvSpPr/>
            <p:nvPr/>
          </p:nvSpPr>
          <p:spPr>
            <a:xfrm>
              <a:off x="3195813" y="2576658"/>
              <a:ext cx="294725" cy="89275"/>
            </a:xfrm>
            <a:custGeom>
              <a:avLst/>
              <a:gdLst/>
              <a:ahLst/>
              <a:cxnLst/>
              <a:rect l="l" t="t" r="r" b="b"/>
              <a:pathLst>
                <a:path w="11789" h="3571" extrusionOk="0">
                  <a:moveTo>
                    <a:pt x="10217" y="715"/>
                  </a:moveTo>
                  <a:cubicBezTo>
                    <a:pt x="10574" y="715"/>
                    <a:pt x="10908" y="882"/>
                    <a:pt x="11122" y="1191"/>
                  </a:cubicBezTo>
                  <a:cubicBezTo>
                    <a:pt x="11384" y="1548"/>
                    <a:pt x="11384" y="2048"/>
                    <a:pt x="11122" y="2429"/>
                  </a:cubicBezTo>
                  <a:cubicBezTo>
                    <a:pt x="10908" y="2739"/>
                    <a:pt x="10574" y="2906"/>
                    <a:pt x="10217" y="2906"/>
                  </a:cubicBezTo>
                  <a:lnTo>
                    <a:pt x="3287" y="2906"/>
                  </a:lnTo>
                  <a:cubicBezTo>
                    <a:pt x="3525" y="2620"/>
                    <a:pt x="3644" y="2215"/>
                    <a:pt x="3644" y="1810"/>
                  </a:cubicBezTo>
                  <a:cubicBezTo>
                    <a:pt x="3644" y="1382"/>
                    <a:pt x="3501" y="1024"/>
                    <a:pt x="3287" y="715"/>
                  </a:cubicBezTo>
                  <a:close/>
                  <a:moveTo>
                    <a:pt x="1858" y="0"/>
                  </a:moveTo>
                  <a:cubicBezTo>
                    <a:pt x="1596" y="0"/>
                    <a:pt x="1358" y="48"/>
                    <a:pt x="1120" y="167"/>
                  </a:cubicBezTo>
                  <a:cubicBezTo>
                    <a:pt x="1025" y="191"/>
                    <a:pt x="1001" y="286"/>
                    <a:pt x="1025" y="381"/>
                  </a:cubicBezTo>
                  <a:cubicBezTo>
                    <a:pt x="1042" y="470"/>
                    <a:pt x="1112" y="519"/>
                    <a:pt x="1186" y="519"/>
                  </a:cubicBezTo>
                  <a:cubicBezTo>
                    <a:pt x="1212" y="519"/>
                    <a:pt x="1238" y="513"/>
                    <a:pt x="1263" y="501"/>
                  </a:cubicBezTo>
                  <a:cubicBezTo>
                    <a:pt x="1429" y="405"/>
                    <a:pt x="1644" y="358"/>
                    <a:pt x="1882" y="358"/>
                  </a:cubicBezTo>
                  <a:cubicBezTo>
                    <a:pt x="2715" y="358"/>
                    <a:pt x="3382" y="1024"/>
                    <a:pt x="3335" y="1858"/>
                  </a:cubicBezTo>
                  <a:cubicBezTo>
                    <a:pt x="3311" y="2620"/>
                    <a:pt x="2715" y="3215"/>
                    <a:pt x="1977" y="3239"/>
                  </a:cubicBezTo>
                  <a:cubicBezTo>
                    <a:pt x="1962" y="3240"/>
                    <a:pt x="1947" y="3240"/>
                    <a:pt x="1932" y="3240"/>
                  </a:cubicBezTo>
                  <a:cubicBezTo>
                    <a:pt x="1119" y="3240"/>
                    <a:pt x="453" y="2605"/>
                    <a:pt x="453" y="1786"/>
                  </a:cubicBezTo>
                  <a:cubicBezTo>
                    <a:pt x="453" y="1477"/>
                    <a:pt x="548" y="1191"/>
                    <a:pt x="715" y="905"/>
                  </a:cubicBezTo>
                  <a:cubicBezTo>
                    <a:pt x="786" y="858"/>
                    <a:pt x="786" y="739"/>
                    <a:pt x="691" y="667"/>
                  </a:cubicBezTo>
                  <a:cubicBezTo>
                    <a:pt x="652" y="647"/>
                    <a:pt x="608" y="636"/>
                    <a:pt x="567" y="636"/>
                  </a:cubicBezTo>
                  <a:cubicBezTo>
                    <a:pt x="510" y="636"/>
                    <a:pt x="457" y="659"/>
                    <a:pt x="429" y="715"/>
                  </a:cubicBezTo>
                  <a:cubicBezTo>
                    <a:pt x="120" y="1120"/>
                    <a:pt x="1" y="1620"/>
                    <a:pt x="120" y="2168"/>
                  </a:cubicBezTo>
                  <a:cubicBezTo>
                    <a:pt x="286" y="2858"/>
                    <a:pt x="810" y="3382"/>
                    <a:pt x="1477" y="3525"/>
                  </a:cubicBezTo>
                  <a:cubicBezTo>
                    <a:pt x="1618" y="3555"/>
                    <a:pt x="1758" y="3570"/>
                    <a:pt x="1896" y="3570"/>
                  </a:cubicBezTo>
                  <a:cubicBezTo>
                    <a:pt x="2295" y="3570"/>
                    <a:pt x="2670" y="3445"/>
                    <a:pt x="2954" y="3215"/>
                  </a:cubicBezTo>
                  <a:lnTo>
                    <a:pt x="10241" y="3215"/>
                  </a:lnTo>
                  <a:cubicBezTo>
                    <a:pt x="10717" y="3215"/>
                    <a:pt x="11170" y="2977"/>
                    <a:pt x="11432" y="2572"/>
                  </a:cubicBezTo>
                  <a:cubicBezTo>
                    <a:pt x="11789" y="2072"/>
                    <a:pt x="11789" y="1429"/>
                    <a:pt x="11432" y="905"/>
                  </a:cubicBezTo>
                  <a:cubicBezTo>
                    <a:pt x="11146" y="572"/>
                    <a:pt x="10693" y="358"/>
                    <a:pt x="10217" y="358"/>
                  </a:cubicBezTo>
                  <a:lnTo>
                    <a:pt x="2930" y="358"/>
                  </a:lnTo>
                  <a:cubicBezTo>
                    <a:pt x="2620" y="119"/>
                    <a:pt x="2239" y="0"/>
                    <a:pt x="1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5" name="Google Shape;14035;p27"/>
            <p:cNvSpPr/>
            <p:nvPr/>
          </p:nvSpPr>
          <p:spPr>
            <a:xfrm>
              <a:off x="3223788" y="2600458"/>
              <a:ext cx="36350" cy="42900"/>
            </a:xfrm>
            <a:custGeom>
              <a:avLst/>
              <a:gdLst/>
              <a:ahLst/>
              <a:cxnLst/>
              <a:rect l="l" t="t" r="r" b="b"/>
              <a:pathLst>
                <a:path w="1454" h="1716" extrusionOk="0">
                  <a:moveTo>
                    <a:pt x="858" y="1"/>
                  </a:moveTo>
                  <a:cubicBezTo>
                    <a:pt x="382" y="1"/>
                    <a:pt x="1" y="382"/>
                    <a:pt x="1" y="858"/>
                  </a:cubicBezTo>
                  <a:cubicBezTo>
                    <a:pt x="1" y="1335"/>
                    <a:pt x="382" y="1716"/>
                    <a:pt x="858" y="1716"/>
                  </a:cubicBezTo>
                  <a:cubicBezTo>
                    <a:pt x="1049" y="1716"/>
                    <a:pt x="1215" y="1668"/>
                    <a:pt x="1334" y="1525"/>
                  </a:cubicBezTo>
                  <a:cubicBezTo>
                    <a:pt x="1358" y="1501"/>
                    <a:pt x="1406" y="1477"/>
                    <a:pt x="1406" y="1454"/>
                  </a:cubicBezTo>
                  <a:cubicBezTo>
                    <a:pt x="1454" y="1382"/>
                    <a:pt x="1454" y="1263"/>
                    <a:pt x="1358" y="1216"/>
                  </a:cubicBezTo>
                  <a:cubicBezTo>
                    <a:pt x="1336" y="1182"/>
                    <a:pt x="1299" y="1165"/>
                    <a:pt x="1258" y="1165"/>
                  </a:cubicBezTo>
                  <a:cubicBezTo>
                    <a:pt x="1210" y="1165"/>
                    <a:pt x="1158" y="1188"/>
                    <a:pt x="1120" y="1239"/>
                  </a:cubicBezTo>
                  <a:lnTo>
                    <a:pt x="1096" y="1263"/>
                  </a:lnTo>
                  <a:cubicBezTo>
                    <a:pt x="1025" y="1335"/>
                    <a:pt x="953" y="1358"/>
                    <a:pt x="834" y="1358"/>
                  </a:cubicBezTo>
                  <a:cubicBezTo>
                    <a:pt x="572" y="1358"/>
                    <a:pt x="310" y="1120"/>
                    <a:pt x="310" y="858"/>
                  </a:cubicBezTo>
                  <a:cubicBezTo>
                    <a:pt x="310" y="596"/>
                    <a:pt x="596" y="358"/>
                    <a:pt x="858" y="358"/>
                  </a:cubicBezTo>
                  <a:cubicBezTo>
                    <a:pt x="953" y="358"/>
                    <a:pt x="1073" y="382"/>
                    <a:pt x="1168" y="430"/>
                  </a:cubicBezTo>
                  <a:cubicBezTo>
                    <a:pt x="1196" y="458"/>
                    <a:pt x="1228" y="471"/>
                    <a:pt x="1260" y="471"/>
                  </a:cubicBezTo>
                  <a:cubicBezTo>
                    <a:pt x="1311" y="471"/>
                    <a:pt x="1363" y="440"/>
                    <a:pt x="1406" y="382"/>
                  </a:cubicBezTo>
                  <a:cubicBezTo>
                    <a:pt x="1454" y="287"/>
                    <a:pt x="1430" y="191"/>
                    <a:pt x="1334" y="144"/>
                  </a:cubicBezTo>
                  <a:cubicBezTo>
                    <a:pt x="1192" y="49"/>
                    <a:pt x="1049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36" name="Google Shape;14036;p27"/>
          <p:cNvGrpSpPr/>
          <p:nvPr/>
        </p:nvGrpSpPr>
        <p:grpSpPr>
          <a:xfrm>
            <a:off x="1781203" y="2291860"/>
            <a:ext cx="368158" cy="355302"/>
            <a:chOff x="2684388" y="2369483"/>
            <a:chExt cx="307850" cy="297100"/>
          </a:xfrm>
        </p:grpSpPr>
        <p:sp>
          <p:nvSpPr>
            <p:cNvPr id="14037" name="Google Shape;14037;p27"/>
            <p:cNvSpPr/>
            <p:nvPr/>
          </p:nvSpPr>
          <p:spPr>
            <a:xfrm>
              <a:off x="2792763" y="2506408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72"/>
                    <a:pt x="0" y="143"/>
                  </a:cubicBezTo>
                  <a:cubicBezTo>
                    <a:pt x="0" y="262"/>
                    <a:pt x="95" y="358"/>
                    <a:pt x="191" y="358"/>
                  </a:cubicBezTo>
                  <a:lnTo>
                    <a:pt x="3334" y="358"/>
                  </a:lnTo>
                  <a:cubicBezTo>
                    <a:pt x="3429" y="358"/>
                    <a:pt x="3477" y="310"/>
                    <a:pt x="3525" y="215"/>
                  </a:cubicBezTo>
                  <a:cubicBezTo>
                    <a:pt x="3549" y="96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8" name="Google Shape;14038;p27"/>
            <p:cNvSpPr/>
            <p:nvPr/>
          </p:nvSpPr>
          <p:spPr>
            <a:xfrm>
              <a:off x="2792763" y="2529033"/>
              <a:ext cx="88725" cy="8950"/>
            </a:xfrm>
            <a:custGeom>
              <a:avLst/>
              <a:gdLst/>
              <a:ahLst/>
              <a:cxnLst/>
              <a:rect l="l" t="t" r="r" b="b"/>
              <a:pathLst>
                <a:path w="3549" h="358" extrusionOk="0">
                  <a:moveTo>
                    <a:pt x="191" y="0"/>
                  </a:moveTo>
                  <a:cubicBezTo>
                    <a:pt x="95" y="0"/>
                    <a:pt x="24" y="48"/>
                    <a:pt x="0" y="143"/>
                  </a:cubicBezTo>
                  <a:cubicBezTo>
                    <a:pt x="0" y="262"/>
                    <a:pt x="95" y="357"/>
                    <a:pt x="191" y="357"/>
                  </a:cubicBezTo>
                  <a:lnTo>
                    <a:pt x="3334" y="357"/>
                  </a:lnTo>
                  <a:cubicBezTo>
                    <a:pt x="3429" y="357"/>
                    <a:pt x="3477" y="286"/>
                    <a:pt x="3525" y="191"/>
                  </a:cubicBezTo>
                  <a:cubicBezTo>
                    <a:pt x="3549" y="72"/>
                    <a:pt x="3453" y="0"/>
                    <a:pt x="3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39" name="Google Shape;14039;p27"/>
            <p:cNvSpPr/>
            <p:nvPr/>
          </p:nvSpPr>
          <p:spPr>
            <a:xfrm>
              <a:off x="2812413" y="2551058"/>
              <a:ext cx="48825" cy="8950"/>
            </a:xfrm>
            <a:custGeom>
              <a:avLst/>
              <a:gdLst/>
              <a:ahLst/>
              <a:cxnLst/>
              <a:rect l="l" t="t" r="r" b="b"/>
              <a:pathLst>
                <a:path w="1953" h="358" extrusionOk="0">
                  <a:moveTo>
                    <a:pt x="191" y="0"/>
                  </a:moveTo>
                  <a:cubicBezTo>
                    <a:pt x="95" y="0"/>
                    <a:pt x="48" y="72"/>
                    <a:pt x="24" y="143"/>
                  </a:cubicBezTo>
                  <a:cubicBezTo>
                    <a:pt x="0" y="262"/>
                    <a:pt x="71" y="358"/>
                    <a:pt x="191" y="358"/>
                  </a:cubicBezTo>
                  <a:lnTo>
                    <a:pt x="1786" y="358"/>
                  </a:lnTo>
                  <a:cubicBezTo>
                    <a:pt x="1858" y="358"/>
                    <a:pt x="1929" y="310"/>
                    <a:pt x="1953" y="215"/>
                  </a:cubicBezTo>
                  <a:cubicBezTo>
                    <a:pt x="1953" y="96"/>
                    <a:pt x="1858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0" name="Google Shape;14040;p27"/>
            <p:cNvSpPr/>
            <p:nvPr/>
          </p:nvSpPr>
          <p:spPr>
            <a:xfrm>
              <a:off x="2684388" y="2369483"/>
              <a:ext cx="307850" cy="297100"/>
            </a:xfrm>
            <a:custGeom>
              <a:avLst/>
              <a:gdLst/>
              <a:ahLst/>
              <a:cxnLst/>
              <a:rect l="l" t="t" r="r" b="b"/>
              <a:pathLst>
                <a:path w="12314" h="11884" extrusionOk="0">
                  <a:moveTo>
                    <a:pt x="6336" y="1143"/>
                  </a:moveTo>
                  <a:cubicBezTo>
                    <a:pt x="7669" y="1143"/>
                    <a:pt x="8931" y="1643"/>
                    <a:pt x="9908" y="2524"/>
                  </a:cubicBezTo>
                  <a:lnTo>
                    <a:pt x="9074" y="3358"/>
                  </a:lnTo>
                  <a:cubicBezTo>
                    <a:pt x="8267" y="2643"/>
                    <a:pt x="7258" y="2285"/>
                    <a:pt x="6243" y="2285"/>
                  </a:cubicBezTo>
                  <a:cubicBezTo>
                    <a:pt x="6211" y="2285"/>
                    <a:pt x="6178" y="2285"/>
                    <a:pt x="6145" y="2286"/>
                  </a:cubicBezTo>
                  <a:lnTo>
                    <a:pt x="6145" y="1143"/>
                  </a:lnTo>
                  <a:close/>
                  <a:moveTo>
                    <a:pt x="5764" y="357"/>
                  </a:moveTo>
                  <a:lnTo>
                    <a:pt x="5764" y="2715"/>
                  </a:lnTo>
                  <a:cubicBezTo>
                    <a:pt x="4954" y="2739"/>
                    <a:pt x="4216" y="3096"/>
                    <a:pt x="3621" y="3667"/>
                  </a:cubicBezTo>
                  <a:cubicBezTo>
                    <a:pt x="3049" y="4239"/>
                    <a:pt x="2692" y="4977"/>
                    <a:pt x="2668" y="5787"/>
                  </a:cubicBezTo>
                  <a:lnTo>
                    <a:pt x="358" y="5787"/>
                  </a:lnTo>
                  <a:cubicBezTo>
                    <a:pt x="406" y="4358"/>
                    <a:pt x="977" y="3001"/>
                    <a:pt x="1978" y="2000"/>
                  </a:cubicBezTo>
                  <a:cubicBezTo>
                    <a:pt x="3002" y="976"/>
                    <a:pt x="4335" y="381"/>
                    <a:pt x="5764" y="357"/>
                  </a:cubicBezTo>
                  <a:close/>
                  <a:moveTo>
                    <a:pt x="6359" y="2643"/>
                  </a:moveTo>
                  <a:cubicBezTo>
                    <a:pt x="7312" y="2643"/>
                    <a:pt x="8265" y="3001"/>
                    <a:pt x="8979" y="3715"/>
                  </a:cubicBezTo>
                  <a:cubicBezTo>
                    <a:pt x="10408" y="5144"/>
                    <a:pt x="10408" y="7502"/>
                    <a:pt x="8979" y="8954"/>
                  </a:cubicBezTo>
                  <a:cubicBezTo>
                    <a:pt x="8265" y="9669"/>
                    <a:pt x="7318" y="10026"/>
                    <a:pt x="6368" y="10026"/>
                  </a:cubicBezTo>
                  <a:cubicBezTo>
                    <a:pt x="5419" y="10026"/>
                    <a:pt x="4466" y="9669"/>
                    <a:pt x="3740" y="8954"/>
                  </a:cubicBezTo>
                  <a:cubicBezTo>
                    <a:pt x="2930" y="8168"/>
                    <a:pt x="2573" y="7144"/>
                    <a:pt x="2644" y="6144"/>
                  </a:cubicBezTo>
                  <a:lnTo>
                    <a:pt x="2811" y="6144"/>
                  </a:lnTo>
                  <a:cubicBezTo>
                    <a:pt x="2930" y="6144"/>
                    <a:pt x="3049" y="6025"/>
                    <a:pt x="3049" y="5882"/>
                  </a:cubicBezTo>
                  <a:cubicBezTo>
                    <a:pt x="3097" y="4358"/>
                    <a:pt x="4335" y="3096"/>
                    <a:pt x="5907" y="3072"/>
                  </a:cubicBezTo>
                  <a:cubicBezTo>
                    <a:pt x="6074" y="3072"/>
                    <a:pt x="6145" y="2953"/>
                    <a:pt x="6145" y="2834"/>
                  </a:cubicBezTo>
                  <a:lnTo>
                    <a:pt x="6145" y="2643"/>
                  </a:lnTo>
                  <a:close/>
                  <a:moveTo>
                    <a:pt x="5883" y="0"/>
                  </a:moveTo>
                  <a:cubicBezTo>
                    <a:pt x="4335" y="24"/>
                    <a:pt x="2859" y="619"/>
                    <a:pt x="1739" y="1738"/>
                  </a:cubicBezTo>
                  <a:cubicBezTo>
                    <a:pt x="644" y="2834"/>
                    <a:pt x="25" y="4287"/>
                    <a:pt x="1" y="5858"/>
                  </a:cubicBezTo>
                  <a:cubicBezTo>
                    <a:pt x="1" y="5954"/>
                    <a:pt x="49" y="6049"/>
                    <a:pt x="144" y="6096"/>
                  </a:cubicBezTo>
                  <a:lnTo>
                    <a:pt x="739" y="6096"/>
                  </a:lnTo>
                  <a:cubicBezTo>
                    <a:pt x="715" y="6930"/>
                    <a:pt x="858" y="7740"/>
                    <a:pt x="1192" y="8526"/>
                  </a:cubicBezTo>
                  <a:cubicBezTo>
                    <a:pt x="1215" y="8573"/>
                    <a:pt x="1263" y="8645"/>
                    <a:pt x="1335" y="8645"/>
                  </a:cubicBezTo>
                  <a:lnTo>
                    <a:pt x="1382" y="8645"/>
                  </a:lnTo>
                  <a:cubicBezTo>
                    <a:pt x="1477" y="8597"/>
                    <a:pt x="1501" y="8478"/>
                    <a:pt x="1477" y="8406"/>
                  </a:cubicBezTo>
                  <a:cubicBezTo>
                    <a:pt x="1144" y="7692"/>
                    <a:pt x="1025" y="6906"/>
                    <a:pt x="1073" y="6096"/>
                  </a:cubicBezTo>
                  <a:lnTo>
                    <a:pt x="2263" y="6096"/>
                  </a:lnTo>
                  <a:cubicBezTo>
                    <a:pt x="2192" y="7144"/>
                    <a:pt x="2549" y="8216"/>
                    <a:pt x="3335" y="9049"/>
                  </a:cubicBezTo>
                  <a:lnTo>
                    <a:pt x="2501" y="9883"/>
                  </a:lnTo>
                  <a:cubicBezTo>
                    <a:pt x="2239" y="9645"/>
                    <a:pt x="2049" y="9383"/>
                    <a:pt x="1906" y="9073"/>
                  </a:cubicBezTo>
                  <a:cubicBezTo>
                    <a:pt x="1873" y="9019"/>
                    <a:pt x="1816" y="8989"/>
                    <a:pt x="1756" y="8989"/>
                  </a:cubicBezTo>
                  <a:cubicBezTo>
                    <a:pt x="1685" y="8989"/>
                    <a:pt x="1611" y="9031"/>
                    <a:pt x="1573" y="9121"/>
                  </a:cubicBezTo>
                  <a:cubicBezTo>
                    <a:pt x="1549" y="9145"/>
                    <a:pt x="1573" y="9192"/>
                    <a:pt x="1573" y="9240"/>
                  </a:cubicBezTo>
                  <a:cubicBezTo>
                    <a:pt x="1811" y="9597"/>
                    <a:pt x="2049" y="9907"/>
                    <a:pt x="2382" y="10240"/>
                  </a:cubicBezTo>
                  <a:cubicBezTo>
                    <a:pt x="3406" y="11288"/>
                    <a:pt x="4811" y="11883"/>
                    <a:pt x="6288" y="11883"/>
                  </a:cubicBezTo>
                  <a:cubicBezTo>
                    <a:pt x="7788" y="11883"/>
                    <a:pt x="9193" y="11312"/>
                    <a:pt x="10241" y="10240"/>
                  </a:cubicBezTo>
                  <a:cubicBezTo>
                    <a:pt x="11837" y="8692"/>
                    <a:pt x="12313" y="6311"/>
                    <a:pt x="11480" y="4263"/>
                  </a:cubicBezTo>
                  <a:cubicBezTo>
                    <a:pt x="11461" y="4190"/>
                    <a:pt x="11388" y="4159"/>
                    <a:pt x="11311" y="4159"/>
                  </a:cubicBezTo>
                  <a:cubicBezTo>
                    <a:pt x="11288" y="4159"/>
                    <a:pt x="11264" y="4162"/>
                    <a:pt x="11241" y="4168"/>
                  </a:cubicBezTo>
                  <a:cubicBezTo>
                    <a:pt x="11146" y="4191"/>
                    <a:pt x="11122" y="4310"/>
                    <a:pt x="11146" y="4406"/>
                  </a:cubicBezTo>
                  <a:cubicBezTo>
                    <a:pt x="11932" y="6335"/>
                    <a:pt x="11480" y="8549"/>
                    <a:pt x="9979" y="10026"/>
                  </a:cubicBezTo>
                  <a:cubicBezTo>
                    <a:pt x="9003" y="11026"/>
                    <a:pt x="7693" y="11550"/>
                    <a:pt x="6288" y="11550"/>
                  </a:cubicBezTo>
                  <a:cubicBezTo>
                    <a:pt x="4954" y="11550"/>
                    <a:pt x="3716" y="11050"/>
                    <a:pt x="2716" y="10145"/>
                  </a:cubicBezTo>
                  <a:lnTo>
                    <a:pt x="3573" y="9311"/>
                  </a:lnTo>
                  <a:cubicBezTo>
                    <a:pt x="4335" y="10026"/>
                    <a:pt x="5312" y="10383"/>
                    <a:pt x="6288" y="10383"/>
                  </a:cubicBezTo>
                  <a:cubicBezTo>
                    <a:pt x="7336" y="10383"/>
                    <a:pt x="8384" y="10002"/>
                    <a:pt x="9146" y="9192"/>
                  </a:cubicBezTo>
                  <a:cubicBezTo>
                    <a:pt x="10694" y="7644"/>
                    <a:pt x="10741" y="5192"/>
                    <a:pt x="9265" y="3596"/>
                  </a:cubicBezTo>
                  <a:lnTo>
                    <a:pt x="10098" y="2762"/>
                  </a:lnTo>
                  <a:cubicBezTo>
                    <a:pt x="10384" y="3048"/>
                    <a:pt x="10622" y="3358"/>
                    <a:pt x="10789" y="3691"/>
                  </a:cubicBezTo>
                  <a:cubicBezTo>
                    <a:pt x="10823" y="3748"/>
                    <a:pt x="10879" y="3778"/>
                    <a:pt x="10938" y="3778"/>
                  </a:cubicBezTo>
                  <a:cubicBezTo>
                    <a:pt x="11003" y="3778"/>
                    <a:pt x="11072" y="3742"/>
                    <a:pt x="11122" y="3667"/>
                  </a:cubicBezTo>
                  <a:cubicBezTo>
                    <a:pt x="11146" y="3644"/>
                    <a:pt x="11122" y="3572"/>
                    <a:pt x="11122" y="3548"/>
                  </a:cubicBezTo>
                  <a:cubicBezTo>
                    <a:pt x="10884" y="3120"/>
                    <a:pt x="10575" y="2739"/>
                    <a:pt x="10265" y="2405"/>
                  </a:cubicBezTo>
                  <a:cubicBezTo>
                    <a:pt x="9217" y="1381"/>
                    <a:pt x="7812" y="786"/>
                    <a:pt x="6336" y="786"/>
                  </a:cubicBezTo>
                  <a:lnTo>
                    <a:pt x="6121" y="786"/>
                  </a:lnTo>
                  <a:lnTo>
                    <a:pt x="6121" y="238"/>
                  </a:lnTo>
                  <a:lnTo>
                    <a:pt x="6121" y="191"/>
                  </a:lnTo>
                  <a:cubicBezTo>
                    <a:pt x="6097" y="71"/>
                    <a:pt x="5978" y="0"/>
                    <a:pt x="588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41" name="Google Shape;14041;p27"/>
          <p:cNvSpPr/>
          <p:nvPr/>
        </p:nvSpPr>
        <p:spPr>
          <a:xfrm>
            <a:off x="1042813" y="2292426"/>
            <a:ext cx="356019" cy="355421"/>
          </a:xfrm>
          <a:custGeom>
            <a:avLst/>
            <a:gdLst/>
            <a:ahLst/>
            <a:cxnLst/>
            <a:rect l="l" t="t" r="r" b="b"/>
            <a:pathLst>
              <a:path w="11908" h="11888" extrusionOk="0">
                <a:moveTo>
                  <a:pt x="2263" y="6315"/>
                </a:moveTo>
                <a:lnTo>
                  <a:pt x="2263" y="10696"/>
                </a:lnTo>
                <a:lnTo>
                  <a:pt x="1763" y="10696"/>
                </a:lnTo>
                <a:lnTo>
                  <a:pt x="1763" y="6315"/>
                </a:lnTo>
                <a:close/>
                <a:moveTo>
                  <a:pt x="3120" y="5076"/>
                </a:moveTo>
                <a:lnTo>
                  <a:pt x="3120" y="10696"/>
                </a:lnTo>
                <a:lnTo>
                  <a:pt x="2620" y="10696"/>
                </a:lnTo>
                <a:lnTo>
                  <a:pt x="2620" y="5076"/>
                </a:lnTo>
                <a:close/>
                <a:moveTo>
                  <a:pt x="6526" y="7577"/>
                </a:moveTo>
                <a:lnTo>
                  <a:pt x="6526" y="10696"/>
                </a:lnTo>
                <a:lnTo>
                  <a:pt x="6026" y="10696"/>
                </a:lnTo>
                <a:lnTo>
                  <a:pt x="6026" y="7577"/>
                </a:lnTo>
                <a:close/>
                <a:moveTo>
                  <a:pt x="7383" y="6172"/>
                </a:moveTo>
                <a:lnTo>
                  <a:pt x="7383" y="10696"/>
                </a:lnTo>
                <a:lnTo>
                  <a:pt x="6883" y="10696"/>
                </a:lnTo>
                <a:lnTo>
                  <a:pt x="6883" y="6172"/>
                </a:lnTo>
                <a:close/>
                <a:moveTo>
                  <a:pt x="9050" y="8815"/>
                </a:moveTo>
                <a:lnTo>
                  <a:pt x="9050" y="10696"/>
                </a:lnTo>
                <a:lnTo>
                  <a:pt x="8550" y="10696"/>
                </a:lnTo>
                <a:lnTo>
                  <a:pt x="8550" y="8815"/>
                </a:lnTo>
                <a:close/>
                <a:moveTo>
                  <a:pt x="5668" y="3814"/>
                </a:moveTo>
                <a:lnTo>
                  <a:pt x="5668" y="10720"/>
                </a:lnTo>
                <a:lnTo>
                  <a:pt x="5145" y="10720"/>
                </a:lnTo>
                <a:lnTo>
                  <a:pt x="5145" y="3814"/>
                </a:lnTo>
                <a:close/>
                <a:moveTo>
                  <a:pt x="9907" y="2576"/>
                </a:moveTo>
                <a:lnTo>
                  <a:pt x="9907" y="10720"/>
                </a:lnTo>
                <a:lnTo>
                  <a:pt x="9407" y="10720"/>
                </a:lnTo>
                <a:lnTo>
                  <a:pt x="9407" y="2576"/>
                </a:lnTo>
                <a:close/>
                <a:moveTo>
                  <a:pt x="11503" y="11054"/>
                </a:moveTo>
                <a:lnTo>
                  <a:pt x="11503" y="11530"/>
                </a:lnTo>
                <a:lnTo>
                  <a:pt x="310" y="11530"/>
                </a:lnTo>
                <a:lnTo>
                  <a:pt x="310" y="11054"/>
                </a:lnTo>
                <a:close/>
                <a:moveTo>
                  <a:pt x="916" y="0"/>
                </a:moveTo>
                <a:cubicBezTo>
                  <a:pt x="811" y="0"/>
                  <a:pt x="715" y="88"/>
                  <a:pt x="715" y="194"/>
                </a:cubicBezTo>
                <a:lnTo>
                  <a:pt x="715" y="980"/>
                </a:lnTo>
                <a:lnTo>
                  <a:pt x="477" y="980"/>
                </a:lnTo>
                <a:cubicBezTo>
                  <a:pt x="382" y="980"/>
                  <a:pt x="334" y="1052"/>
                  <a:pt x="286" y="1099"/>
                </a:cubicBezTo>
                <a:cubicBezTo>
                  <a:pt x="263" y="1242"/>
                  <a:pt x="358" y="1361"/>
                  <a:pt x="477" y="1361"/>
                </a:cubicBezTo>
                <a:lnTo>
                  <a:pt x="715" y="1361"/>
                </a:lnTo>
                <a:lnTo>
                  <a:pt x="715" y="2242"/>
                </a:lnTo>
                <a:lnTo>
                  <a:pt x="501" y="2242"/>
                </a:lnTo>
                <a:cubicBezTo>
                  <a:pt x="405" y="2242"/>
                  <a:pt x="334" y="2290"/>
                  <a:pt x="334" y="2385"/>
                </a:cubicBezTo>
                <a:cubicBezTo>
                  <a:pt x="334" y="2504"/>
                  <a:pt x="382" y="2600"/>
                  <a:pt x="501" y="2600"/>
                </a:cubicBezTo>
                <a:lnTo>
                  <a:pt x="715" y="2600"/>
                </a:lnTo>
                <a:lnTo>
                  <a:pt x="715" y="3481"/>
                </a:lnTo>
                <a:lnTo>
                  <a:pt x="501" y="3481"/>
                </a:lnTo>
                <a:cubicBezTo>
                  <a:pt x="405" y="3481"/>
                  <a:pt x="334" y="3552"/>
                  <a:pt x="334" y="3647"/>
                </a:cubicBezTo>
                <a:cubicBezTo>
                  <a:pt x="334" y="3766"/>
                  <a:pt x="382" y="3838"/>
                  <a:pt x="501" y="3838"/>
                </a:cubicBezTo>
                <a:lnTo>
                  <a:pt x="715" y="3838"/>
                </a:lnTo>
                <a:lnTo>
                  <a:pt x="715" y="4743"/>
                </a:lnTo>
                <a:lnTo>
                  <a:pt x="501" y="4743"/>
                </a:lnTo>
                <a:cubicBezTo>
                  <a:pt x="405" y="4743"/>
                  <a:pt x="334" y="4791"/>
                  <a:pt x="334" y="4886"/>
                </a:cubicBezTo>
                <a:cubicBezTo>
                  <a:pt x="334" y="5005"/>
                  <a:pt x="382" y="5100"/>
                  <a:pt x="501" y="5100"/>
                </a:cubicBezTo>
                <a:lnTo>
                  <a:pt x="715" y="5100"/>
                </a:lnTo>
                <a:lnTo>
                  <a:pt x="715" y="5981"/>
                </a:lnTo>
                <a:lnTo>
                  <a:pt x="501" y="5981"/>
                </a:lnTo>
                <a:cubicBezTo>
                  <a:pt x="405" y="5981"/>
                  <a:pt x="334" y="6053"/>
                  <a:pt x="334" y="6148"/>
                </a:cubicBezTo>
                <a:cubicBezTo>
                  <a:pt x="334" y="6267"/>
                  <a:pt x="382" y="6338"/>
                  <a:pt x="501" y="6338"/>
                </a:cubicBezTo>
                <a:lnTo>
                  <a:pt x="715" y="6338"/>
                </a:lnTo>
                <a:lnTo>
                  <a:pt x="715" y="7243"/>
                </a:lnTo>
                <a:lnTo>
                  <a:pt x="501" y="7243"/>
                </a:lnTo>
                <a:cubicBezTo>
                  <a:pt x="405" y="7243"/>
                  <a:pt x="334" y="7291"/>
                  <a:pt x="334" y="7386"/>
                </a:cubicBezTo>
                <a:cubicBezTo>
                  <a:pt x="334" y="7505"/>
                  <a:pt x="382" y="7601"/>
                  <a:pt x="501" y="7601"/>
                </a:cubicBezTo>
                <a:lnTo>
                  <a:pt x="715" y="7601"/>
                </a:lnTo>
                <a:lnTo>
                  <a:pt x="715" y="8482"/>
                </a:lnTo>
                <a:lnTo>
                  <a:pt x="501" y="8482"/>
                </a:lnTo>
                <a:cubicBezTo>
                  <a:pt x="405" y="8482"/>
                  <a:pt x="334" y="8553"/>
                  <a:pt x="334" y="8648"/>
                </a:cubicBezTo>
                <a:cubicBezTo>
                  <a:pt x="334" y="8768"/>
                  <a:pt x="382" y="8839"/>
                  <a:pt x="501" y="8839"/>
                </a:cubicBezTo>
                <a:lnTo>
                  <a:pt x="715" y="8839"/>
                </a:lnTo>
                <a:lnTo>
                  <a:pt x="715" y="9744"/>
                </a:lnTo>
                <a:lnTo>
                  <a:pt x="501" y="9744"/>
                </a:lnTo>
                <a:cubicBezTo>
                  <a:pt x="405" y="9744"/>
                  <a:pt x="334" y="9792"/>
                  <a:pt x="334" y="9887"/>
                </a:cubicBezTo>
                <a:cubicBezTo>
                  <a:pt x="334" y="10006"/>
                  <a:pt x="382" y="10101"/>
                  <a:pt x="501" y="10101"/>
                </a:cubicBezTo>
                <a:lnTo>
                  <a:pt x="715" y="10101"/>
                </a:lnTo>
                <a:lnTo>
                  <a:pt x="715" y="10720"/>
                </a:lnTo>
                <a:lnTo>
                  <a:pt x="286" y="10720"/>
                </a:lnTo>
                <a:cubicBezTo>
                  <a:pt x="143" y="10720"/>
                  <a:pt x="1" y="10839"/>
                  <a:pt x="1" y="11030"/>
                </a:cubicBezTo>
                <a:lnTo>
                  <a:pt x="1" y="11578"/>
                </a:lnTo>
                <a:cubicBezTo>
                  <a:pt x="1" y="11744"/>
                  <a:pt x="120" y="11887"/>
                  <a:pt x="286" y="11887"/>
                </a:cubicBezTo>
                <a:lnTo>
                  <a:pt x="11598" y="11887"/>
                </a:lnTo>
                <a:cubicBezTo>
                  <a:pt x="11765" y="11887"/>
                  <a:pt x="11908" y="11768"/>
                  <a:pt x="11908" y="11578"/>
                </a:cubicBezTo>
                <a:lnTo>
                  <a:pt x="11908" y="10982"/>
                </a:lnTo>
                <a:cubicBezTo>
                  <a:pt x="11860" y="10839"/>
                  <a:pt x="11741" y="10696"/>
                  <a:pt x="11551" y="10696"/>
                </a:cubicBezTo>
                <a:lnTo>
                  <a:pt x="11146" y="10696"/>
                </a:lnTo>
                <a:lnTo>
                  <a:pt x="11146" y="9887"/>
                </a:lnTo>
                <a:cubicBezTo>
                  <a:pt x="11146" y="9815"/>
                  <a:pt x="11074" y="9720"/>
                  <a:pt x="10979" y="9720"/>
                </a:cubicBezTo>
                <a:cubicBezTo>
                  <a:pt x="10860" y="9720"/>
                  <a:pt x="10789" y="9768"/>
                  <a:pt x="10789" y="9887"/>
                </a:cubicBezTo>
                <a:lnTo>
                  <a:pt x="10789" y="10720"/>
                </a:lnTo>
                <a:lnTo>
                  <a:pt x="10265" y="10720"/>
                </a:lnTo>
                <a:lnTo>
                  <a:pt x="10265" y="5100"/>
                </a:lnTo>
                <a:lnTo>
                  <a:pt x="10789" y="5100"/>
                </a:lnTo>
                <a:lnTo>
                  <a:pt x="10789" y="9101"/>
                </a:lnTo>
                <a:cubicBezTo>
                  <a:pt x="10789" y="9172"/>
                  <a:pt x="10836" y="9268"/>
                  <a:pt x="10931" y="9268"/>
                </a:cubicBezTo>
                <a:cubicBezTo>
                  <a:pt x="11051" y="9268"/>
                  <a:pt x="11146" y="9220"/>
                  <a:pt x="11146" y="9101"/>
                </a:cubicBezTo>
                <a:lnTo>
                  <a:pt x="11146" y="4981"/>
                </a:lnTo>
                <a:cubicBezTo>
                  <a:pt x="11146" y="4838"/>
                  <a:pt x="11027" y="4743"/>
                  <a:pt x="10908" y="4743"/>
                </a:cubicBezTo>
                <a:lnTo>
                  <a:pt x="10265" y="4743"/>
                </a:lnTo>
                <a:lnTo>
                  <a:pt x="10265" y="2481"/>
                </a:lnTo>
                <a:cubicBezTo>
                  <a:pt x="10265" y="2338"/>
                  <a:pt x="10146" y="2242"/>
                  <a:pt x="10027" y="2242"/>
                </a:cubicBezTo>
                <a:lnTo>
                  <a:pt x="9312" y="2242"/>
                </a:lnTo>
                <a:cubicBezTo>
                  <a:pt x="9169" y="2242"/>
                  <a:pt x="9074" y="2361"/>
                  <a:pt x="9074" y="2481"/>
                </a:cubicBezTo>
                <a:lnTo>
                  <a:pt x="9074" y="8506"/>
                </a:lnTo>
                <a:lnTo>
                  <a:pt x="8455" y="8506"/>
                </a:lnTo>
                <a:cubicBezTo>
                  <a:pt x="8312" y="8506"/>
                  <a:pt x="8217" y="8625"/>
                  <a:pt x="8217" y="8744"/>
                </a:cubicBezTo>
                <a:lnTo>
                  <a:pt x="8217" y="10720"/>
                </a:lnTo>
                <a:lnTo>
                  <a:pt x="7740" y="10720"/>
                </a:lnTo>
                <a:lnTo>
                  <a:pt x="7740" y="6076"/>
                </a:lnTo>
                <a:cubicBezTo>
                  <a:pt x="7740" y="5934"/>
                  <a:pt x="7621" y="5838"/>
                  <a:pt x="7502" y="5838"/>
                </a:cubicBezTo>
                <a:lnTo>
                  <a:pt x="6788" y="5838"/>
                </a:lnTo>
                <a:cubicBezTo>
                  <a:pt x="6645" y="5838"/>
                  <a:pt x="6550" y="5957"/>
                  <a:pt x="6550" y="6076"/>
                </a:cubicBezTo>
                <a:lnTo>
                  <a:pt x="6550" y="7243"/>
                </a:lnTo>
                <a:lnTo>
                  <a:pt x="6002" y="7243"/>
                </a:lnTo>
                <a:lnTo>
                  <a:pt x="6002" y="3743"/>
                </a:lnTo>
                <a:cubicBezTo>
                  <a:pt x="6002" y="3576"/>
                  <a:pt x="5883" y="3481"/>
                  <a:pt x="5764" y="3481"/>
                </a:cubicBezTo>
                <a:lnTo>
                  <a:pt x="5049" y="3481"/>
                </a:lnTo>
                <a:cubicBezTo>
                  <a:pt x="4906" y="3481"/>
                  <a:pt x="4811" y="3624"/>
                  <a:pt x="4811" y="3743"/>
                </a:cubicBezTo>
                <a:lnTo>
                  <a:pt x="4811" y="10720"/>
                </a:lnTo>
                <a:lnTo>
                  <a:pt x="4335" y="10720"/>
                </a:lnTo>
                <a:lnTo>
                  <a:pt x="4335" y="1242"/>
                </a:lnTo>
                <a:cubicBezTo>
                  <a:pt x="4335" y="1075"/>
                  <a:pt x="4216" y="980"/>
                  <a:pt x="4097" y="980"/>
                </a:cubicBezTo>
                <a:lnTo>
                  <a:pt x="3382" y="980"/>
                </a:lnTo>
                <a:cubicBezTo>
                  <a:pt x="3263" y="980"/>
                  <a:pt x="3144" y="1075"/>
                  <a:pt x="3144" y="1290"/>
                </a:cubicBezTo>
                <a:lnTo>
                  <a:pt x="3144" y="2504"/>
                </a:lnTo>
                <a:cubicBezTo>
                  <a:pt x="3144" y="2600"/>
                  <a:pt x="3216" y="2695"/>
                  <a:pt x="3311" y="2695"/>
                </a:cubicBezTo>
                <a:cubicBezTo>
                  <a:pt x="3430" y="2695"/>
                  <a:pt x="3501" y="2623"/>
                  <a:pt x="3501" y="2504"/>
                </a:cubicBezTo>
                <a:lnTo>
                  <a:pt x="3501" y="1314"/>
                </a:lnTo>
                <a:lnTo>
                  <a:pt x="4025" y="1314"/>
                </a:lnTo>
                <a:lnTo>
                  <a:pt x="4025" y="10720"/>
                </a:lnTo>
                <a:lnTo>
                  <a:pt x="3501" y="10720"/>
                </a:lnTo>
                <a:lnTo>
                  <a:pt x="3501" y="3314"/>
                </a:lnTo>
                <a:cubicBezTo>
                  <a:pt x="3501" y="3219"/>
                  <a:pt x="3454" y="3147"/>
                  <a:pt x="3358" y="3147"/>
                </a:cubicBezTo>
                <a:cubicBezTo>
                  <a:pt x="3239" y="3147"/>
                  <a:pt x="3144" y="3195"/>
                  <a:pt x="3144" y="3314"/>
                </a:cubicBezTo>
                <a:lnTo>
                  <a:pt x="3144" y="4743"/>
                </a:lnTo>
                <a:lnTo>
                  <a:pt x="2525" y="4743"/>
                </a:lnTo>
                <a:cubicBezTo>
                  <a:pt x="2382" y="4743"/>
                  <a:pt x="2287" y="4862"/>
                  <a:pt x="2287" y="4981"/>
                </a:cubicBezTo>
                <a:lnTo>
                  <a:pt x="2287" y="5981"/>
                </a:lnTo>
                <a:lnTo>
                  <a:pt x="1668" y="5981"/>
                </a:lnTo>
                <a:cubicBezTo>
                  <a:pt x="1525" y="5981"/>
                  <a:pt x="1429" y="6100"/>
                  <a:pt x="1429" y="6219"/>
                </a:cubicBezTo>
                <a:lnTo>
                  <a:pt x="1429" y="10720"/>
                </a:lnTo>
                <a:lnTo>
                  <a:pt x="1072" y="10720"/>
                </a:lnTo>
                <a:lnTo>
                  <a:pt x="1072" y="194"/>
                </a:lnTo>
                <a:cubicBezTo>
                  <a:pt x="1072" y="99"/>
                  <a:pt x="1001" y="51"/>
                  <a:pt x="953" y="4"/>
                </a:cubicBezTo>
                <a:cubicBezTo>
                  <a:pt x="941" y="1"/>
                  <a:pt x="928" y="0"/>
                  <a:pt x="916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42" name="Google Shape;14042;p27"/>
          <p:cNvGrpSpPr/>
          <p:nvPr/>
        </p:nvGrpSpPr>
        <p:grpSpPr>
          <a:xfrm>
            <a:off x="1041406" y="2835815"/>
            <a:ext cx="356767" cy="356737"/>
            <a:chOff x="2193213" y="2824333"/>
            <a:chExt cx="298325" cy="298300"/>
          </a:xfrm>
        </p:grpSpPr>
        <p:sp>
          <p:nvSpPr>
            <p:cNvPr id="14043" name="Google Shape;14043;p27"/>
            <p:cNvSpPr/>
            <p:nvPr/>
          </p:nvSpPr>
          <p:spPr>
            <a:xfrm>
              <a:off x="2193213" y="2913633"/>
              <a:ext cx="141725" cy="119100"/>
            </a:xfrm>
            <a:custGeom>
              <a:avLst/>
              <a:gdLst/>
              <a:ahLst/>
              <a:cxnLst/>
              <a:rect l="l" t="t" r="r" b="b"/>
              <a:pathLst>
                <a:path w="5669" h="4764" extrusionOk="0">
                  <a:moveTo>
                    <a:pt x="2406" y="310"/>
                  </a:moveTo>
                  <a:cubicBezTo>
                    <a:pt x="2930" y="310"/>
                    <a:pt x="3478" y="524"/>
                    <a:pt x="3859" y="905"/>
                  </a:cubicBezTo>
                  <a:lnTo>
                    <a:pt x="5312" y="2382"/>
                  </a:lnTo>
                  <a:lnTo>
                    <a:pt x="3859" y="3834"/>
                  </a:lnTo>
                  <a:cubicBezTo>
                    <a:pt x="3454" y="4215"/>
                    <a:pt x="2930" y="4430"/>
                    <a:pt x="2406" y="4430"/>
                  </a:cubicBezTo>
                  <a:cubicBezTo>
                    <a:pt x="1835" y="4430"/>
                    <a:pt x="1335" y="4192"/>
                    <a:pt x="954" y="3811"/>
                  </a:cubicBezTo>
                  <a:cubicBezTo>
                    <a:pt x="596" y="3430"/>
                    <a:pt x="382" y="2906"/>
                    <a:pt x="382" y="2382"/>
                  </a:cubicBezTo>
                  <a:cubicBezTo>
                    <a:pt x="382" y="1834"/>
                    <a:pt x="573" y="1334"/>
                    <a:pt x="954" y="953"/>
                  </a:cubicBezTo>
                  <a:cubicBezTo>
                    <a:pt x="1335" y="548"/>
                    <a:pt x="1835" y="310"/>
                    <a:pt x="2406" y="310"/>
                  </a:cubicBezTo>
                  <a:close/>
                  <a:moveTo>
                    <a:pt x="2382" y="0"/>
                  </a:moveTo>
                  <a:cubicBezTo>
                    <a:pt x="1716" y="0"/>
                    <a:pt x="1120" y="262"/>
                    <a:pt x="668" y="715"/>
                  </a:cubicBezTo>
                  <a:cubicBezTo>
                    <a:pt x="239" y="1143"/>
                    <a:pt x="1" y="1739"/>
                    <a:pt x="1" y="2382"/>
                  </a:cubicBezTo>
                  <a:cubicBezTo>
                    <a:pt x="1" y="3001"/>
                    <a:pt x="239" y="3596"/>
                    <a:pt x="668" y="4049"/>
                  </a:cubicBezTo>
                  <a:cubicBezTo>
                    <a:pt x="1120" y="4525"/>
                    <a:pt x="1716" y="4763"/>
                    <a:pt x="2382" y="4763"/>
                  </a:cubicBezTo>
                  <a:lnTo>
                    <a:pt x="2406" y="4763"/>
                  </a:lnTo>
                  <a:cubicBezTo>
                    <a:pt x="3025" y="4763"/>
                    <a:pt x="3645" y="4525"/>
                    <a:pt x="4097" y="4049"/>
                  </a:cubicBezTo>
                  <a:lnTo>
                    <a:pt x="5597" y="2572"/>
                  </a:lnTo>
                  <a:cubicBezTo>
                    <a:pt x="5645" y="2525"/>
                    <a:pt x="5669" y="2429"/>
                    <a:pt x="5669" y="2334"/>
                  </a:cubicBezTo>
                  <a:cubicBezTo>
                    <a:pt x="5669" y="2287"/>
                    <a:pt x="5645" y="2239"/>
                    <a:pt x="5597" y="2191"/>
                  </a:cubicBezTo>
                  <a:lnTo>
                    <a:pt x="4097" y="715"/>
                  </a:lnTo>
                  <a:cubicBezTo>
                    <a:pt x="3645" y="262"/>
                    <a:pt x="3049" y="0"/>
                    <a:pt x="24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4" name="Google Shape;14044;p27"/>
            <p:cNvSpPr/>
            <p:nvPr/>
          </p:nvSpPr>
          <p:spPr>
            <a:xfrm>
              <a:off x="2212863" y="2932083"/>
              <a:ext cx="82200" cy="82175"/>
            </a:xfrm>
            <a:custGeom>
              <a:avLst/>
              <a:gdLst/>
              <a:ahLst/>
              <a:cxnLst/>
              <a:rect l="l" t="t" r="r" b="b"/>
              <a:pathLst>
                <a:path w="3288" h="3287" extrusionOk="0">
                  <a:moveTo>
                    <a:pt x="1644" y="358"/>
                  </a:moveTo>
                  <a:cubicBezTo>
                    <a:pt x="2358" y="358"/>
                    <a:pt x="2930" y="929"/>
                    <a:pt x="2930" y="1644"/>
                  </a:cubicBezTo>
                  <a:cubicBezTo>
                    <a:pt x="2930" y="2358"/>
                    <a:pt x="2358" y="2930"/>
                    <a:pt x="1644" y="2930"/>
                  </a:cubicBezTo>
                  <a:cubicBezTo>
                    <a:pt x="930" y="2930"/>
                    <a:pt x="358" y="2358"/>
                    <a:pt x="358" y="1644"/>
                  </a:cubicBezTo>
                  <a:cubicBezTo>
                    <a:pt x="358" y="929"/>
                    <a:pt x="930" y="358"/>
                    <a:pt x="1644" y="358"/>
                  </a:cubicBezTo>
                  <a:close/>
                  <a:moveTo>
                    <a:pt x="1644" y="1"/>
                  </a:moveTo>
                  <a:cubicBezTo>
                    <a:pt x="763" y="1"/>
                    <a:pt x="1" y="739"/>
                    <a:pt x="1" y="1644"/>
                  </a:cubicBezTo>
                  <a:cubicBezTo>
                    <a:pt x="1" y="2525"/>
                    <a:pt x="763" y="3287"/>
                    <a:pt x="1644" y="3287"/>
                  </a:cubicBezTo>
                  <a:cubicBezTo>
                    <a:pt x="2549" y="3287"/>
                    <a:pt x="3287" y="2525"/>
                    <a:pt x="3287" y="1644"/>
                  </a:cubicBezTo>
                  <a:cubicBezTo>
                    <a:pt x="3287" y="739"/>
                    <a:pt x="2549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5" name="Google Shape;14045;p27"/>
            <p:cNvSpPr/>
            <p:nvPr/>
          </p:nvSpPr>
          <p:spPr>
            <a:xfrm>
              <a:off x="2279563" y="2980308"/>
              <a:ext cx="122650" cy="142325"/>
            </a:xfrm>
            <a:custGeom>
              <a:avLst/>
              <a:gdLst/>
              <a:ahLst/>
              <a:cxnLst/>
              <a:rect l="l" t="t" r="r" b="b"/>
              <a:pathLst>
                <a:path w="4906" h="5693" extrusionOk="0">
                  <a:moveTo>
                    <a:pt x="2501" y="1"/>
                  </a:moveTo>
                  <a:cubicBezTo>
                    <a:pt x="2405" y="1"/>
                    <a:pt x="2334" y="48"/>
                    <a:pt x="2286" y="96"/>
                  </a:cubicBezTo>
                  <a:lnTo>
                    <a:pt x="786" y="1596"/>
                  </a:lnTo>
                  <a:cubicBezTo>
                    <a:pt x="238" y="2144"/>
                    <a:pt x="0" y="2954"/>
                    <a:pt x="143" y="3763"/>
                  </a:cubicBezTo>
                  <a:cubicBezTo>
                    <a:pt x="167" y="3858"/>
                    <a:pt x="262" y="3906"/>
                    <a:pt x="357" y="3906"/>
                  </a:cubicBezTo>
                  <a:cubicBezTo>
                    <a:pt x="429" y="3882"/>
                    <a:pt x="500" y="3787"/>
                    <a:pt x="500" y="3692"/>
                  </a:cubicBezTo>
                  <a:cubicBezTo>
                    <a:pt x="357" y="3025"/>
                    <a:pt x="548" y="2334"/>
                    <a:pt x="1072" y="1858"/>
                  </a:cubicBezTo>
                  <a:lnTo>
                    <a:pt x="2524" y="405"/>
                  </a:lnTo>
                  <a:lnTo>
                    <a:pt x="3977" y="1858"/>
                  </a:lnTo>
                  <a:cubicBezTo>
                    <a:pt x="4358" y="2239"/>
                    <a:pt x="4572" y="2739"/>
                    <a:pt x="4572" y="3311"/>
                  </a:cubicBezTo>
                  <a:cubicBezTo>
                    <a:pt x="4572" y="3882"/>
                    <a:pt x="4334" y="4382"/>
                    <a:pt x="3953" y="4763"/>
                  </a:cubicBezTo>
                  <a:cubicBezTo>
                    <a:pt x="3572" y="5121"/>
                    <a:pt x="3048" y="5335"/>
                    <a:pt x="2524" y="5335"/>
                  </a:cubicBezTo>
                  <a:cubicBezTo>
                    <a:pt x="1977" y="5335"/>
                    <a:pt x="1477" y="5121"/>
                    <a:pt x="1096" y="4763"/>
                  </a:cubicBezTo>
                  <a:cubicBezTo>
                    <a:pt x="976" y="4644"/>
                    <a:pt x="881" y="4525"/>
                    <a:pt x="786" y="4406"/>
                  </a:cubicBezTo>
                  <a:cubicBezTo>
                    <a:pt x="755" y="4360"/>
                    <a:pt x="704" y="4323"/>
                    <a:pt x="645" y="4323"/>
                  </a:cubicBezTo>
                  <a:cubicBezTo>
                    <a:pt x="614" y="4323"/>
                    <a:pt x="581" y="4334"/>
                    <a:pt x="548" y="4359"/>
                  </a:cubicBezTo>
                  <a:cubicBezTo>
                    <a:pt x="476" y="4406"/>
                    <a:pt x="429" y="4501"/>
                    <a:pt x="500" y="4597"/>
                  </a:cubicBezTo>
                  <a:cubicBezTo>
                    <a:pt x="595" y="4740"/>
                    <a:pt x="715" y="4882"/>
                    <a:pt x="857" y="5002"/>
                  </a:cubicBezTo>
                  <a:cubicBezTo>
                    <a:pt x="1310" y="5454"/>
                    <a:pt x="1905" y="5692"/>
                    <a:pt x="2524" y="5692"/>
                  </a:cubicBezTo>
                  <a:cubicBezTo>
                    <a:pt x="3144" y="5692"/>
                    <a:pt x="3739" y="5454"/>
                    <a:pt x="4191" y="5002"/>
                  </a:cubicBezTo>
                  <a:cubicBezTo>
                    <a:pt x="4668" y="4573"/>
                    <a:pt x="4906" y="3978"/>
                    <a:pt x="4906" y="3311"/>
                  </a:cubicBezTo>
                  <a:cubicBezTo>
                    <a:pt x="4906" y="2668"/>
                    <a:pt x="4668" y="2072"/>
                    <a:pt x="4191" y="1620"/>
                  </a:cubicBezTo>
                  <a:lnTo>
                    <a:pt x="2691" y="96"/>
                  </a:lnTo>
                  <a:cubicBezTo>
                    <a:pt x="2643" y="48"/>
                    <a:pt x="2572" y="1"/>
                    <a:pt x="2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6" name="Google Shape;14046;p27"/>
            <p:cNvSpPr/>
            <p:nvPr/>
          </p:nvSpPr>
          <p:spPr>
            <a:xfrm>
              <a:off x="2300988" y="3020783"/>
              <a:ext cx="81575" cy="81600"/>
            </a:xfrm>
            <a:custGeom>
              <a:avLst/>
              <a:gdLst/>
              <a:ahLst/>
              <a:cxnLst/>
              <a:rect l="l" t="t" r="r" b="b"/>
              <a:pathLst>
                <a:path w="3263" h="3264" extrusionOk="0">
                  <a:moveTo>
                    <a:pt x="1644" y="334"/>
                  </a:moveTo>
                  <a:cubicBezTo>
                    <a:pt x="2358" y="334"/>
                    <a:pt x="2906" y="882"/>
                    <a:pt x="2906" y="1596"/>
                  </a:cubicBezTo>
                  <a:cubicBezTo>
                    <a:pt x="2906" y="2311"/>
                    <a:pt x="2358" y="2882"/>
                    <a:pt x="1644" y="2882"/>
                  </a:cubicBezTo>
                  <a:cubicBezTo>
                    <a:pt x="929" y="2882"/>
                    <a:pt x="358" y="2311"/>
                    <a:pt x="358" y="1596"/>
                  </a:cubicBezTo>
                  <a:cubicBezTo>
                    <a:pt x="358" y="882"/>
                    <a:pt x="953" y="334"/>
                    <a:pt x="1644" y="334"/>
                  </a:cubicBezTo>
                  <a:close/>
                  <a:moveTo>
                    <a:pt x="1644" y="1"/>
                  </a:moveTo>
                  <a:cubicBezTo>
                    <a:pt x="739" y="1"/>
                    <a:pt x="0" y="739"/>
                    <a:pt x="0" y="1644"/>
                  </a:cubicBezTo>
                  <a:cubicBezTo>
                    <a:pt x="0" y="2525"/>
                    <a:pt x="739" y="3263"/>
                    <a:pt x="1644" y="3263"/>
                  </a:cubicBezTo>
                  <a:cubicBezTo>
                    <a:pt x="2525" y="3263"/>
                    <a:pt x="3263" y="2525"/>
                    <a:pt x="3263" y="1644"/>
                  </a:cubicBezTo>
                  <a:cubicBezTo>
                    <a:pt x="3263" y="739"/>
                    <a:pt x="2525" y="1"/>
                    <a:pt x="1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7" name="Google Shape;14047;p27"/>
            <p:cNvSpPr/>
            <p:nvPr/>
          </p:nvSpPr>
          <p:spPr>
            <a:xfrm>
              <a:off x="2348613" y="2913633"/>
              <a:ext cx="142925" cy="119700"/>
            </a:xfrm>
            <a:custGeom>
              <a:avLst/>
              <a:gdLst/>
              <a:ahLst/>
              <a:cxnLst/>
              <a:rect l="l" t="t" r="r" b="b"/>
              <a:pathLst>
                <a:path w="5717" h="4788" extrusionOk="0">
                  <a:moveTo>
                    <a:pt x="3311" y="334"/>
                  </a:moveTo>
                  <a:cubicBezTo>
                    <a:pt x="3859" y="334"/>
                    <a:pt x="4359" y="572"/>
                    <a:pt x="4763" y="953"/>
                  </a:cubicBezTo>
                  <a:cubicBezTo>
                    <a:pt x="5121" y="1334"/>
                    <a:pt x="5335" y="1834"/>
                    <a:pt x="5335" y="2382"/>
                  </a:cubicBezTo>
                  <a:cubicBezTo>
                    <a:pt x="5335" y="2906"/>
                    <a:pt x="5144" y="3430"/>
                    <a:pt x="4763" y="3811"/>
                  </a:cubicBezTo>
                  <a:cubicBezTo>
                    <a:pt x="4359" y="4192"/>
                    <a:pt x="3859" y="4430"/>
                    <a:pt x="3311" y="4430"/>
                  </a:cubicBezTo>
                  <a:cubicBezTo>
                    <a:pt x="2739" y="4430"/>
                    <a:pt x="2239" y="4215"/>
                    <a:pt x="1834" y="3834"/>
                  </a:cubicBezTo>
                  <a:lnTo>
                    <a:pt x="382" y="2382"/>
                  </a:lnTo>
                  <a:lnTo>
                    <a:pt x="1834" y="929"/>
                  </a:lnTo>
                  <a:cubicBezTo>
                    <a:pt x="2239" y="524"/>
                    <a:pt x="2739" y="334"/>
                    <a:pt x="3311" y="334"/>
                  </a:cubicBezTo>
                  <a:close/>
                  <a:moveTo>
                    <a:pt x="3311" y="0"/>
                  </a:moveTo>
                  <a:cubicBezTo>
                    <a:pt x="2644" y="0"/>
                    <a:pt x="2049" y="238"/>
                    <a:pt x="1596" y="715"/>
                  </a:cubicBezTo>
                  <a:lnTo>
                    <a:pt x="120" y="2191"/>
                  </a:lnTo>
                  <a:cubicBezTo>
                    <a:pt x="96" y="2239"/>
                    <a:pt x="24" y="2287"/>
                    <a:pt x="24" y="2358"/>
                  </a:cubicBezTo>
                  <a:cubicBezTo>
                    <a:pt x="1" y="2429"/>
                    <a:pt x="48" y="2525"/>
                    <a:pt x="120" y="2596"/>
                  </a:cubicBezTo>
                  <a:lnTo>
                    <a:pt x="1596" y="4073"/>
                  </a:lnTo>
                  <a:cubicBezTo>
                    <a:pt x="2049" y="4525"/>
                    <a:pt x="2644" y="4787"/>
                    <a:pt x="3311" y="4787"/>
                  </a:cubicBezTo>
                  <a:lnTo>
                    <a:pt x="3335" y="4787"/>
                  </a:lnTo>
                  <a:cubicBezTo>
                    <a:pt x="3978" y="4787"/>
                    <a:pt x="4573" y="4525"/>
                    <a:pt x="5025" y="4073"/>
                  </a:cubicBezTo>
                  <a:cubicBezTo>
                    <a:pt x="5478" y="3620"/>
                    <a:pt x="5716" y="3025"/>
                    <a:pt x="5716" y="2406"/>
                  </a:cubicBezTo>
                  <a:cubicBezTo>
                    <a:pt x="5716" y="1786"/>
                    <a:pt x="5454" y="1167"/>
                    <a:pt x="5002" y="715"/>
                  </a:cubicBezTo>
                  <a:cubicBezTo>
                    <a:pt x="4549" y="238"/>
                    <a:pt x="3954" y="0"/>
                    <a:pt x="331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8" name="Google Shape;14048;p27"/>
            <p:cNvSpPr/>
            <p:nvPr/>
          </p:nvSpPr>
          <p:spPr>
            <a:xfrm>
              <a:off x="2390888" y="2932083"/>
              <a:ext cx="82175" cy="81000"/>
            </a:xfrm>
            <a:custGeom>
              <a:avLst/>
              <a:gdLst/>
              <a:ahLst/>
              <a:cxnLst/>
              <a:rect l="l" t="t" r="r" b="b"/>
              <a:pathLst>
                <a:path w="3287" h="3240" extrusionOk="0">
                  <a:moveTo>
                    <a:pt x="1572" y="1"/>
                  </a:moveTo>
                  <a:cubicBezTo>
                    <a:pt x="1334" y="1"/>
                    <a:pt x="1143" y="48"/>
                    <a:pt x="929" y="143"/>
                  </a:cubicBezTo>
                  <a:cubicBezTo>
                    <a:pt x="834" y="191"/>
                    <a:pt x="810" y="310"/>
                    <a:pt x="834" y="382"/>
                  </a:cubicBezTo>
                  <a:cubicBezTo>
                    <a:pt x="852" y="454"/>
                    <a:pt x="926" y="485"/>
                    <a:pt x="1002" y="485"/>
                  </a:cubicBezTo>
                  <a:cubicBezTo>
                    <a:pt x="1026" y="485"/>
                    <a:pt x="1050" y="482"/>
                    <a:pt x="1072" y="477"/>
                  </a:cubicBezTo>
                  <a:cubicBezTo>
                    <a:pt x="1263" y="382"/>
                    <a:pt x="1429" y="358"/>
                    <a:pt x="1620" y="358"/>
                  </a:cubicBezTo>
                  <a:cubicBezTo>
                    <a:pt x="2334" y="358"/>
                    <a:pt x="2882" y="929"/>
                    <a:pt x="2882" y="1644"/>
                  </a:cubicBezTo>
                  <a:cubicBezTo>
                    <a:pt x="2882" y="2358"/>
                    <a:pt x="2334" y="2930"/>
                    <a:pt x="1620" y="2930"/>
                  </a:cubicBezTo>
                  <a:cubicBezTo>
                    <a:pt x="905" y="2930"/>
                    <a:pt x="334" y="2358"/>
                    <a:pt x="334" y="1644"/>
                  </a:cubicBezTo>
                  <a:cubicBezTo>
                    <a:pt x="334" y="1382"/>
                    <a:pt x="429" y="1144"/>
                    <a:pt x="572" y="906"/>
                  </a:cubicBezTo>
                  <a:cubicBezTo>
                    <a:pt x="620" y="810"/>
                    <a:pt x="596" y="715"/>
                    <a:pt x="548" y="667"/>
                  </a:cubicBezTo>
                  <a:cubicBezTo>
                    <a:pt x="508" y="637"/>
                    <a:pt x="468" y="624"/>
                    <a:pt x="432" y="624"/>
                  </a:cubicBezTo>
                  <a:cubicBezTo>
                    <a:pt x="381" y="624"/>
                    <a:pt x="338" y="650"/>
                    <a:pt x="310" y="691"/>
                  </a:cubicBezTo>
                  <a:cubicBezTo>
                    <a:pt x="119" y="953"/>
                    <a:pt x="0" y="1287"/>
                    <a:pt x="0" y="1620"/>
                  </a:cubicBezTo>
                  <a:cubicBezTo>
                    <a:pt x="0" y="2501"/>
                    <a:pt x="739" y="3239"/>
                    <a:pt x="1644" y="3239"/>
                  </a:cubicBezTo>
                  <a:cubicBezTo>
                    <a:pt x="2525" y="3239"/>
                    <a:pt x="3287" y="2501"/>
                    <a:pt x="3287" y="1620"/>
                  </a:cubicBezTo>
                  <a:cubicBezTo>
                    <a:pt x="3215" y="739"/>
                    <a:pt x="2501" y="1"/>
                    <a:pt x="1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49" name="Google Shape;14049;p27"/>
            <p:cNvSpPr/>
            <p:nvPr/>
          </p:nvSpPr>
          <p:spPr>
            <a:xfrm>
              <a:off x="2283713" y="2824333"/>
              <a:ext cx="119100" cy="141125"/>
            </a:xfrm>
            <a:custGeom>
              <a:avLst/>
              <a:gdLst/>
              <a:ahLst/>
              <a:cxnLst/>
              <a:rect l="l" t="t" r="r" b="b"/>
              <a:pathLst>
                <a:path w="4764" h="5645" extrusionOk="0">
                  <a:moveTo>
                    <a:pt x="2358" y="357"/>
                  </a:moveTo>
                  <a:cubicBezTo>
                    <a:pt x="2882" y="357"/>
                    <a:pt x="3406" y="572"/>
                    <a:pt x="3787" y="929"/>
                  </a:cubicBezTo>
                  <a:cubicBezTo>
                    <a:pt x="4168" y="1310"/>
                    <a:pt x="4406" y="1810"/>
                    <a:pt x="4406" y="2382"/>
                  </a:cubicBezTo>
                  <a:cubicBezTo>
                    <a:pt x="4406" y="2929"/>
                    <a:pt x="4192" y="3453"/>
                    <a:pt x="3811" y="3834"/>
                  </a:cubicBezTo>
                  <a:lnTo>
                    <a:pt x="2358" y="5287"/>
                  </a:lnTo>
                  <a:lnTo>
                    <a:pt x="906" y="3834"/>
                  </a:lnTo>
                  <a:cubicBezTo>
                    <a:pt x="501" y="3453"/>
                    <a:pt x="310" y="2929"/>
                    <a:pt x="310" y="2382"/>
                  </a:cubicBezTo>
                  <a:cubicBezTo>
                    <a:pt x="310" y="1810"/>
                    <a:pt x="501" y="1310"/>
                    <a:pt x="930" y="929"/>
                  </a:cubicBezTo>
                  <a:cubicBezTo>
                    <a:pt x="1311" y="572"/>
                    <a:pt x="1811" y="357"/>
                    <a:pt x="2358" y="357"/>
                  </a:cubicBezTo>
                  <a:close/>
                  <a:moveTo>
                    <a:pt x="2382" y="0"/>
                  </a:moveTo>
                  <a:cubicBezTo>
                    <a:pt x="1763" y="0"/>
                    <a:pt x="1168" y="238"/>
                    <a:pt x="715" y="691"/>
                  </a:cubicBezTo>
                  <a:cubicBezTo>
                    <a:pt x="239" y="1119"/>
                    <a:pt x="1" y="1715"/>
                    <a:pt x="1" y="2382"/>
                  </a:cubicBezTo>
                  <a:cubicBezTo>
                    <a:pt x="1" y="3025"/>
                    <a:pt x="239" y="3620"/>
                    <a:pt x="715" y="4072"/>
                  </a:cubicBezTo>
                  <a:lnTo>
                    <a:pt x="2144" y="5549"/>
                  </a:lnTo>
                  <a:cubicBezTo>
                    <a:pt x="2192" y="5620"/>
                    <a:pt x="2263" y="5644"/>
                    <a:pt x="2358" y="5644"/>
                  </a:cubicBezTo>
                  <a:cubicBezTo>
                    <a:pt x="2454" y="5644"/>
                    <a:pt x="2501" y="5620"/>
                    <a:pt x="2549" y="5549"/>
                  </a:cubicBezTo>
                  <a:lnTo>
                    <a:pt x="4049" y="4072"/>
                  </a:lnTo>
                  <a:cubicBezTo>
                    <a:pt x="4502" y="3620"/>
                    <a:pt x="4764" y="3001"/>
                    <a:pt x="4764" y="2382"/>
                  </a:cubicBezTo>
                  <a:cubicBezTo>
                    <a:pt x="4764" y="1715"/>
                    <a:pt x="4502" y="1119"/>
                    <a:pt x="4049" y="691"/>
                  </a:cubicBezTo>
                  <a:cubicBezTo>
                    <a:pt x="3597" y="238"/>
                    <a:pt x="3001" y="0"/>
                    <a:pt x="2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0" name="Google Shape;14050;p27"/>
            <p:cNvSpPr/>
            <p:nvPr/>
          </p:nvSpPr>
          <p:spPr>
            <a:xfrm>
              <a:off x="2300988" y="2843383"/>
              <a:ext cx="81575" cy="82175"/>
            </a:xfrm>
            <a:custGeom>
              <a:avLst/>
              <a:gdLst/>
              <a:ahLst/>
              <a:cxnLst/>
              <a:rect l="l" t="t" r="r" b="b"/>
              <a:pathLst>
                <a:path w="3263" h="3287" extrusionOk="0">
                  <a:moveTo>
                    <a:pt x="1644" y="357"/>
                  </a:moveTo>
                  <a:cubicBezTo>
                    <a:pt x="2358" y="357"/>
                    <a:pt x="2906" y="929"/>
                    <a:pt x="2906" y="1643"/>
                  </a:cubicBezTo>
                  <a:cubicBezTo>
                    <a:pt x="2906" y="2358"/>
                    <a:pt x="2358" y="2929"/>
                    <a:pt x="1644" y="2929"/>
                  </a:cubicBezTo>
                  <a:cubicBezTo>
                    <a:pt x="929" y="2929"/>
                    <a:pt x="358" y="2358"/>
                    <a:pt x="358" y="1643"/>
                  </a:cubicBezTo>
                  <a:cubicBezTo>
                    <a:pt x="358" y="929"/>
                    <a:pt x="953" y="357"/>
                    <a:pt x="1644" y="357"/>
                  </a:cubicBezTo>
                  <a:close/>
                  <a:moveTo>
                    <a:pt x="1644" y="0"/>
                  </a:moveTo>
                  <a:cubicBezTo>
                    <a:pt x="739" y="0"/>
                    <a:pt x="0" y="762"/>
                    <a:pt x="0" y="1643"/>
                  </a:cubicBezTo>
                  <a:cubicBezTo>
                    <a:pt x="24" y="2548"/>
                    <a:pt x="739" y="3287"/>
                    <a:pt x="1644" y="3287"/>
                  </a:cubicBezTo>
                  <a:cubicBezTo>
                    <a:pt x="2525" y="3287"/>
                    <a:pt x="3263" y="2548"/>
                    <a:pt x="3263" y="1643"/>
                  </a:cubicBezTo>
                  <a:cubicBezTo>
                    <a:pt x="3263" y="762"/>
                    <a:pt x="2525" y="0"/>
                    <a:pt x="1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1" name="Google Shape;14051;p27"/>
            <p:cNvSpPr/>
            <p:nvPr/>
          </p:nvSpPr>
          <p:spPr>
            <a:xfrm>
              <a:off x="2321238" y="2872558"/>
              <a:ext cx="42275" cy="8950"/>
            </a:xfrm>
            <a:custGeom>
              <a:avLst/>
              <a:gdLst/>
              <a:ahLst/>
              <a:cxnLst/>
              <a:rect l="l" t="t" r="r" b="b"/>
              <a:pathLst>
                <a:path w="1691" h="358" extrusionOk="0">
                  <a:moveTo>
                    <a:pt x="167" y="0"/>
                  </a:moveTo>
                  <a:cubicBezTo>
                    <a:pt x="72" y="0"/>
                    <a:pt x="24" y="48"/>
                    <a:pt x="0" y="143"/>
                  </a:cubicBezTo>
                  <a:cubicBezTo>
                    <a:pt x="0" y="262"/>
                    <a:pt x="72" y="357"/>
                    <a:pt x="167" y="357"/>
                  </a:cubicBezTo>
                  <a:lnTo>
                    <a:pt x="1477" y="357"/>
                  </a:lnTo>
                  <a:cubicBezTo>
                    <a:pt x="1572" y="357"/>
                    <a:pt x="1619" y="310"/>
                    <a:pt x="1667" y="214"/>
                  </a:cubicBezTo>
                  <a:cubicBezTo>
                    <a:pt x="1691" y="95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2" name="Google Shape;14052;p27"/>
            <p:cNvSpPr/>
            <p:nvPr/>
          </p:nvSpPr>
          <p:spPr>
            <a:xfrm>
              <a:off x="2328963" y="2887433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1"/>
                  </a:moveTo>
                  <a:cubicBezTo>
                    <a:pt x="120" y="1"/>
                    <a:pt x="72" y="48"/>
                    <a:pt x="48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882" y="358"/>
                  </a:lnTo>
                  <a:cubicBezTo>
                    <a:pt x="953" y="358"/>
                    <a:pt x="1025" y="310"/>
                    <a:pt x="1049" y="215"/>
                  </a:cubicBezTo>
                  <a:cubicBezTo>
                    <a:pt x="1049" y="120"/>
                    <a:pt x="953" y="1"/>
                    <a:pt x="8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3" name="Google Shape;14053;p27"/>
            <p:cNvSpPr/>
            <p:nvPr/>
          </p:nvSpPr>
          <p:spPr>
            <a:xfrm>
              <a:off x="2409338" y="296065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191" y="1"/>
                  </a:moveTo>
                  <a:cubicBezTo>
                    <a:pt x="96" y="1"/>
                    <a:pt x="48" y="48"/>
                    <a:pt x="1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44" y="286"/>
                    <a:pt x="1668" y="191"/>
                  </a:cubicBezTo>
                  <a:cubicBezTo>
                    <a:pt x="1715" y="72"/>
                    <a:pt x="1620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4" name="Google Shape;14054;p27"/>
            <p:cNvSpPr/>
            <p:nvPr/>
          </p:nvSpPr>
          <p:spPr>
            <a:xfrm>
              <a:off x="2417088" y="2976133"/>
              <a:ext cx="26800" cy="8975"/>
            </a:xfrm>
            <a:custGeom>
              <a:avLst/>
              <a:gdLst/>
              <a:ahLst/>
              <a:cxnLst/>
              <a:rect l="l" t="t" r="r" b="b"/>
              <a:pathLst>
                <a:path w="1072" h="359" extrusionOk="0">
                  <a:moveTo>
                    <a:pt x="215" y="1"/>
                  </a:moveTo>
                  <a:cubicBezTo>
                    <a:pt x="95" y="1"/>
                    <a:pt x="0" y="96"/>
                    <a:pt x="24" y="215"/>
                  </a:cubicBezTo>
                  <a:cubicBezTo>
                    <a:pt x="48" y="287"/>
                    <a:pt x="119" y="358"/>
                    <a:pt x="215" y="358"/>
                  </a:cubicBezTo>
                  <a:lnTo>
                    <a:pt x="858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72" y="96"/>
                    <a:pt x="977" y="1"/>
                    <a:pt x="8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5" name="Google Shape;14055;p27"/>
            <p:cNvSpPr/>
            <p:nvPr/>
          </p:nvSpPr>
          <p:spPr>
            <a:xfrm>
              <a:off x="2321238" y="3049958"/>
              <a:ext cx="42275" cy="8975"/>
            </a:xfrm>
            <a:custGeom>
              <a:avLst/>
              <a:gdLst/>
              <a:ahLst/>
              <a:cxnLst/>
              <a:rect l="l" t="t" r="r" b="b"/>
              <a:pathLst>
                <a:path w="1691" h="359" extrusionOk="0">
                  <a:moveTo>
                    <a:pt x="167" y="1"/>
                  </a:moveTo>
                  <a:cubicBezTo>
                    <a:pt x="72" y="1"/>
                    <a:pt x="24" y="48"/>
                    <a:pt x="0" y="144"/>
                  </a:cubicBezTo>
                  <a:cubicBezTo>
                    <a:pt x="0" y="239"/>
                    <a:pt x="72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19" y="287"/>
                    <a:pt x="1667" y="191"/>
                  </a:cubicBezTo>
                  <a:cubicBezTo>
                    <a:pt x="1691" y="72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6" name="Google Shape;14056;p27"/>
            <p:cNvSpPr/>
            <p:nvPr/>
          </p:nvSpPr>
          <p:spPr>
            <a:xfrm>
              <a:off x="2328963" y="3064858"/>
              <a:ext cx="26225" cy="8950"/>
            </a:xfrm>
            <a:custGeom>
              <a:avLst/>
              <a:gdLst/>
              <a:ahLst/>
              <a:cxnLst/>
              <a:rect l="l" t="t" r="r" b="b"/>
              <a:pathLst>
                <a:path w="10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882" y="357"/>
                  </a:lnTo>
                  <a:cubicBezTo>
                    <a:pt x="953" y="357"/>
                    <a:pt x="1025" y="286"/>
                    <a:pt x="1049" y="191"/>
                  </a:cubicBezTo>
                  <a:cubicBezTo>
                    <a:pt x="1049" y="119"/>
                    <a:pt x="953" y="0"/>
                    <a:pt x="8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7" name="Google Shape;14057;p27"/>
            <p:cNvSpPr/>
            <p:nvPr/>
          </p:nvSpPr>
          <p:spPr>
            <a:xfrm>
              <a:off x="2232513" y="2961258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0"/>
                  </a:moveTo>
                  <a:cubicBezTo>
                    <a:pt x="120" y="0"/>
                    <a:pt x="48" y="48"/>
                    <a:pt x="25" y="143"/>
                  </a:cubicBezTo>
                  <a:cubicBezTo>
                    <a:pt x="1" y="262"/>
                    <a:pt x="72" y="358"/>
                    <a:pt x="191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215"/>
                  </a:cubicBezTo>
                  <a:cubicBezTo>
                    <a:pt x="1692" y="72"/>
                    <a:pt x="1644" y="0"/>
                    <a:pt x="1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58" name="Google Shape;14058;p27"/>
            <p:cNvSpPr/>
            <p:nvPr/>
          </p:nvSpPr>
          <p:spPr>
            <a:xfrm>
              <a:off x="2240863" y="2976133"/>
              <a:ext cx="25625" cy="8975"/>
            </a:xfrm>
            <a:custGeom>
              <a:avLst/>
              <a:gdLst/>
              <a:ahLst/>
              <a:cxnLst/>
              <a:rect l="l" t="t" r="r" b="b"/>
              <a:pathLst>
                <a:path w="1025" h="359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857" y="358"/>
                  </a:lnTo>
                  <a:cubicBezTo>
                    <a:pt x="953" y="358"/>
                    <a:pt x="1000" y="287"/>
                    <a:pt x="1024" y="215"/>
                  </a:cubicBezTo>
                  <a:cubicBezTo>
                    <a:pt x="1024" y="72"/>
                    <a:pt x="953" y="1"/>
                    <a:pt x="8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059" name="Google Shape;14059;p27"/>
          <p:cNvSpPr/>
          <p:nvPr/>
        </p:nvSpPr>
        <p:spPr>
          <a:xfrm>
            <a:off x="1775487" y="2834342"/>
            <a:ext cx="361730" cy="354614"/>
          </a:xfrm>
          <a:custGeom>
            <a:avLst/>
            <a:gdLst/>
            <a:ahLst/>
            <a:cxnLst/>
            <a:rect l="l" t="t" r="r" b="b"/>
            <a:pathLst>
              <a:path w="12099" h="11861" extrusionOk="0">
                <a:moveTo>
                  <a:pt x="6573" y="429"/>
                </a:moveTo>
                <a:cubicBezTo>
                  <a:pt x="7931" y="524"/>
                  <a:pt x="9145" y="1072"/>
                  <a:pt x="10098" y="2025"/>
                </a:cubicBezTo>
                <a:cubicBezTo>
                  <a:pt x="11027" y="2954"/>
                  <a:pt x="11574" y="4168"/>
                  <a:pt x="11693" y="5478"/>
                </a:cubicBezTo>
                <a:cubicBezTo>
                  <a:pt x="11693" y="5525"/>
                  <a:pt x="11741" y="5811"/>
                  <a:pt x="11741" y="5811"/>
                </a:cubicBezTo>
                <a:lnTo>
                  <a:pt x="10455" y="5811"/>
                </a:lnTo>
                <a:lnTo>
                  <a:pt x="10455" y="5645"/>
                </a:lnTo>
                <a:cubicBezTo>
                  <a:pt x="10431" y="5216"/>
                  <a:pt x="10336" y="4811"/>
                  <a:pt x="10145" y="4406"/>
                </a:cubicBezTo>
                <a:cubicBezTo>
                  <a:pt x="9669" y="3192"/>
                  <a:pt x="8693" y="2287"/>
                  <a:pt x="7407" y="1882"/>
                </a:cubicBezTo>
                <a:cubicBezTo>
                  <a:pt x="7097" y="1787"/>
                  <a:pt x="6764" y="1739"/>
                  <a:pt x="6430" y="1715"/>
                </a:cubicBezTo>
                <a:lnTo>
                  <a:pt x="6311" y="1715"/>
                </a:lnTo>
                <a:lnTo>
                  <a:pt x="6311" y="429"/>
                </a:lnTo>
                <a:close/>
                <a:moveTo>
                  <a:pt x="6145" y="1"/>
                </a:moveTo>
                <a:cubicBezTo>
                  <a:pt x="3954" y="1"/>
                  <a:pt x="1929" y="1191"/>
                  <a:pt x="905" y="3144"/>
                </a:cubicBezTo>
                <a:cubicBezTo>
                  <a:pt x="834" y="3215"/>
                  <a:pt x="905" y="3311"/>
                  <a:pt x="953" y="3382"/>
                </a:cubicBezTo>
                <a:cubicBezTo>
                  <a:pt x="980" y="3395"/>
                  <a:pt x="1004" y="3401"/>
                  <a:pt x="1028" y="3401"/>
                </a:cubicBezTo>
                <a:cubicBezTo>
                  <a:pt x="1088" y="3401"/>
                  <a:pt x="1140" y="3362"/>
                  <a:pt x="1191" y="3311"/>
                </a:cubicBezTo>
                <a:cubicBezTo>
                  <a:pt x="2144" y="1572"/>
                  <a:pt x="3954" y="453"/>
                  <a:pt x="5930" y="405"/>
                </a:cubicBezTo>
                <a:lnTo>
                  <a:pt x="5930" y="1691"/>
                </a:lnTo>
                <a:cubicBezTo>
                  <a:pt x="3644" y="1763"/>
                  <a:pt x="1787" y="3668"/>
                  <a:pt x="1787" y="6002"/>
                </a:cubicBezTo>
                <a:cubicBezTo>
                  <a:pt x="1787" y="8383"/>
                  <a:pt x="3715" y="10312"/>
                  <a:pt x="6097" y="10312"/>
                </a:cubicBezTo>
                <a:cubicBezTo>
                  <a:pt x="6764" y="10312"/>
                  <a:pt x="7407" y="10169"/>
                  <a:pt x="7978" y="9860"/>
                </a:cubicBezTo>
                <a:lnTo>
                  <a:pt x="8002" y="9836"/>
                </a:lnTo>
                <a:cubicBezTo>
                  <a:pt x="8079" y="9664"/>
                  <a:pt x="7986" y="9553"/>
                  <a:pt x="7861" y="9553"/>
                </a:cubicBezTo>
                <a:cubicBezTo>
                  <a:pt x="7830" y="9553"/>
                  <a:pt x="7797" y="9560"/>
                  <a:pt x="7764" y="9574"/>
                </a:cubicBezTo>
                <a:cubicBezTo>
                  <a:pt x="7240" y="9812"/>
                  <a:pt x="6668" y="9931"/>
                  <a:pt x="6097" y="9931"/>
                </a:cubicBezTo>
                <a:cubicBezTo>
                  <a:pt x="3930" y="9931"/>
                  <a:pt x="2144" y="8145"/>
                  <a:pt x="2144" y="5954"/>
                </a:cubicBezTo>
                <a:cubicBezTo>
                  <a:pt x="2144" y="3787"/>
                  <a:pt x="3930" y="2001"/>
                  <a:pt x="6097" y="2001"/>
                </a:cubicBezTo>
                <a:cubicBezTo>
                  <a:pt x="6907" y="2001"/>
                  <a:pt x="7716" y="2239"/>
                  <a:pt x="8359" y="2715"/>
                </a:cubicBezTo>
                <a:cubicBezTo>
                  <a:pt x="9026" y="3168"/>
                  <a:pt x="9526" y="3811"/>
                  <a:pt x="9788" y="4525"/>
                </a:cubicBezTo>
                <a:cubicBezTo>
                  <a:pt x="9907" y="4859"/>
                  <a:pt x="10002" y="5216"/>
                  <a:pt x="10026" y="5573"/>
                </a:cubicBezTo>
                <a:cubicBezTo>
                  <a:pt x="10098" y="6311"/>
                  <a:pt x="9931" y="7097"/>
                  <a:pt x="9621" y="7788"/>
                </a:cubicBezTo>
                <a:cubicBezTo>
                  <a:pt x="9312" y="8336"/>
                  <a:pt x="8907" y="8812"/>
                  <a:pt x="8359" y="9217"/>
                </a:cubicBezTo>
                <a:lnTo>
                  <a:pt x="8359" y="9241"/>
                </a:lnTo>
                <a:cubicBezTo>
                  <a:pt x="8342" y="9398"/>
                  <a:pt x="8441" y="9492"/>
                  <a:pt x="8542" y="9492"/>
                </a:cubicBezTo>
                <a:cubicBezTo>
                  <a:pt x="8578" y="9492"/>
                  <a:pt x="8614" y="9480"/>
                  <a:pt x="8645" y="9455"/>
                </a:cubicBezTo>
                <a:cubicBezTo>
                  <a:pt x="9169" y="9050"/>
                  <a:pt x="9621" y="8526"/>
                  <a:pt x="9907" y="7955"/>
                </a:cubicBezTo>
                <a:cubicBezTo>
                  <a:pt x="10217" y="7383"/>
                  <a:pt x="10360" y="6764"/>
                  <a:pt x="10384" y="6145"/>
                </a:cubicBezTo>
                <a:lnTo>
                  <a:pt x="11670" y="6145"/>
                </a:lnTo>
                <a:cubicBezTo>
                  <a:pt x="11622" y="8264"/>
                  <a:pt x="10360" y="10193"/>
                  <a:pt x="8288" y="11146"/>
                </a:cubicBezTo>
                <a:cubicBezTo>
                  <a:pt x="8240" y="11146"/>
                  <a:pt x="8216" y="11169"/>
                  <a:pt x="8193" y="11169"/>
                </a:cubicBezTo>
                <a:cubicBezTo>
                  <a:pt x="7477" y="11436"/>
                  <a:pt x="6757" y="11564"/>
                  <a:pt x="6058" y="11564"/>
                </a:cubicBezTo>
                <a:cubicBezTo>
                  <a:pt x="4568" y="11564"/>
                  <a:pt x="3173" y="10984"/>
                  <a:pt x="2120" y="9931"/>
                </a:cubicBezTo>
                <a:cubicBezTo>
                  <a:pt x="1072" y="8883"/>
                  <a:pt x="477" y="7454"/>
                  <a:pt x="477" y="5954"/>
                </a:cubicBezTo>
                <a:cubicBezTo>
                  <a:pt x="477" y="5311"/>
                  <a:pt x="596" y="4692"/>
                  <a:pt x="810" y="4073"/>
                </a:cubicBezTo>
                <a:lnTo>
                  <a:pt x="834" y="4001"/>
                </a:lnTo>
                <a:cubicBezTo>
                  <a:pt x="858" y="3906"/>
                  <a:pt x="834" y="3811"/>
                  <a:pt x="739" y="3763"/>
                </a:cubicBezTo>
                <a:cubicBezTo>
                  <a:pt x="716" y="3758"/>
                  <a:pt x="695" y="3755"/>
                  <a:pt x="675" y="3755"/>
                </a:cubicBezTo>
                <a:cubicBezTo>
                  <a:pt x="610" y="3755"/>
                  <a:pt x="555" y="3786"/>
                  <a:pt x="501" y="3858"/>
                </a:cubicBezTo>
                <a:lnTo>
                  <a:pt x="477" y="3906"/>
                </a:lnTo>
                <a:cubicBezTo>
                  <a:pt x="0" y="5216"/>
                  <a:pt x="0" y="6692"/>
                  <a:pt x="524" y="8145"/>
                </a:cubicBezTo>
                <a:cubicBezTo>
                  <a:pt x="524" y="8169"/>
                  <a:pt x="572" y="8193"/>
                  <a:pt x="572" y="8240"/>
                </a:cubicBezTo>
                <a:cubicBezTo>
                  <a:pt x="1596" y="10550"/>
                  <a:pt x="3739" y="11860"/>
                  <a:pt x="6073" y="11860"/>
                </a:cubicBezTo>
                <a:cubicBezTo>
                  <a:pt x="7645" y="11860"/>
                  <a:pt x="9145" y="11241"/>
                  <a:pt x="10264" y="10145"/>
                </a:cubicBezTo>
                <a:cubicBezTo>
                  <a:pt x="10431" y="9979"/>
                  <a:pt x="10574" y="9812"/>
                  <a:pt x="10717" y="9622"/>
                </a:cubicBezTo>
                <a:cubicBezTo>
                  <a:pt x="11169" y="9098"/>
                  <a:pt x="11503" y="8478"/>
                  <a:pt x="11693" y="7812"/>
                </a:cubicBezTo>
                <a:cubicBezTo>
                  <a:pt x="12003" y="7240"/>
                  <a:pt x="12098" y="6526"/>
                  <a:pt x="12098" y="5859"/>
                </a:cubicBezTo>
                <a:cubicBezTo>
                  <a:pt x="12098" y="5740"/>
                  <a:pt x="12098" y="5645"/>
                  <a:pt x="12051" y="5525"/>
                </a:cubicBezTo>
                <a:cubicBezTo>
                  <a:pt x="11931" y="4097"/>
                  <a:pt x="11336" y="2787"/>
                  <a:pt x="10336" y="1763"/>
                </a:cubicBezTo>
                <a:cubicBezTo>
                  <a:pt x="10217" y="1644"/>
                  <a:pt x="10074" y="1525"/>
                  <a:pt x="9931" y="1406"/>
                </a:cubicBezTo>
                <a:cubicBezTo>
                  <a:pt x="9407" y="953"/>
                  <a:pt x="8812" y="596"/>
                  <a:pt x="8121" y="358"/>
                </a:cubicBezTo>
                <a:cubicBezTo>
                  <a:pt x="7478" y="120"/>
                  <a:pt x="6788" y="1"/>
                  <a:pt x="6145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060" name="Google Shape;14060;p27"/>
          <p:cNvGrpSpPr/>
          <p:nvPr/>
        </p:nvGrpSpPr>
        <p:grpSpPr>
          <a:xfrm>
            <a:off x="2543093" y="2836502"/>
            <a:ext cx="356019" cy="356737"/>
            <a:chOff x="3194038" y="2824908"/>
            <a:chExt cx="297700" cy="298300"/>
          </a:xfrm>
        </p:grpSpPr>
        <p:sp>
          <p:nvSpPr>
            <p:cNvPr id="14061" name="Google Shape;14061;p27"/>
            <p:cNvSpPr/>
            <p:nvPr/>
          </p:nvSpPr>
          <p:spPr>
            <a:xfrm>
              <a:off x="3194038" y="28249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812" y="1287"/>
                  </a:moveTo>
                  <a:lnTo>
                    <a:pt x="10812" y="2240"/>
                  </a:lnTo>
                  <a:lnTo>
                    <a:pt x="5954" y="3287"/>
                  </a:lnTo>
                  <a:cubicBezTo>
                    <a:pt x="5882" y="3287"/>
                    <a:pt x="5835" y="3335"/>
                    <a:pt x="5811" y="3359"/>
                  </a:cubicBezTo>
                  <a:lnTo>
                    <a:pt x="3906" y="5955"/>
                  </a:lnTo>
                  <a:lnTo>
                    <a:pt x="3191" y="5955"/>
                  </a:lnTo>
                  <a:cubicBezTo>
                    <a:pt x="3191" y="5955"/>
                    <a:pt x="3001" y="6050"/>
                    <a:pt x="3001" y="6145"/>
                  </a:cubicBezTo>
                  <a:cubicBezTo>
                    <a:pt x="3001" y="6217"/>
                    <a:pt x="3096" y="6312"/>
                    <a:pt x="3191" y="6312"/>
                  </a:cubicBezTo>
                  <a:lnTo>
                    <a:pt x="3930" y="6312"/>
                  </a:lnTo>
                  <a:cubicBezTo>
                    <a:pt x="4025" y="6312"/>
                    <a:pt x="4072" y="6264"/>
                    <a:pt x="4144" y="6193"/>
                  </a:cubicBezTo>
                  <a:lnTo>
                    <a:pt x="6025" y="3597"/>
                  </a:lnTo>
                  <a:lnTo>
                    <a:pt x="10550" y="2621"/>
                  </a:lnTo>
                  <a:lnTo>
                    <a:pt x="8359" y="5859"/>
                  </a:lnTo>
                  <a:lnTo>
                    <a:pt x="6668" y="4740"/>
                  </a:lnTo>
                  <a:cubicBezTo>
                    <a:pt x="6616" y="4709"/>
                    <a:pt x="6560" y="4691"/>
                    <a:pt x="6507" y="4691"/>
                  </a:cubicBezTo>
                  <a:cubicBezTo>
                    <a:pt x="6438" y="4691"/>
                    <a:pt x="6375" y="4721"/>
                    <a:pt x="6335" y="4788"/>
                  </a:cubicBezTo>
                  <a:lnTo>
                    <a:pt x="3858" y="8360"/>
                  </a:lnTo>
                  <a:lnTo>
                    <a:pt x="1810" y="7169"/>
                  </a:lnTo>
                  <a:lnTo>
                    <a:pt x="1810" y="6288"/>
                  </a:lnTo>
                  <a:lnTo>
                    <a:pt x="2382" y="6288"/>
                  </a:lnTo>
                  <a:cubicBezTo>
                    <a:pt x="2453" y="6288"/>
                    <a:pt x="2548" y="6193"/>
                    <a:pt x="2548" y="6097"/>
                  </a:cubicBezTo>
                  <a:cubicBezTo>
                    <a:pt x="2548" y="6026"/>
                    <a:pt x="2382" y="5931"/>
                    <a:pt x="2382" y="5931"/>
                  </a:cubicBezTo>
                  <a:lnTo>
                    <a:pt x="1810" y="5931"/>
                  </a:lnTo>
                  <a:lnTo>
                    <a:pt x="1810" y="4002"/>
                  </a:lnTo>
                  <a:lnTo>
                    <a:pt x="3215" y="4430"/>
                  </a:lnTo>
                  <a:cubicBezTo>
                    <a:pt x="3247" y="4443"/>
                    <a:pt x="3275" y="4449"/>
                    <a:pt x="3301" y="4449"/>
                  </a:cubicBezTo>
                  <a:cubicBezTo>
                    <a:pt x="3372" y="4449"/>
                    <a:pt x="3425" y="4405"/>
                    <a:pt x="3477" y="4335"/>
                  </a:cubicBezTo>
                  <a:lnTo>
                    <a:pt x="4168" y="3311"/>
                  </a:lnTo>
                  <a:lnTo>
                    <a:pt x="5501" y="2049"/>
                  </a:lnTo>
                  <a:lnTo>
                    <a:pt x="10812" y="1287"/>
                  </a:lnTo>
                  <a:close/>
                  <a:moveTo>
                    <a:pt x="10764" y="2978"/>
                  </a:moveTo>
                  <a:lnTo>
                    <a:pt x="10812" y="10694"/>
                  </a:lnTo>
                  <a:lnTo>
                    <a:pt x="1810" y="10694"/>
                  </a:lnTo>
                  <a:lnTo>
                    <a:pt x="1810" y="7622"/>
                  </a:lnTo>
                  <a:lnTo>
                    <a:pt x="3787" y="8765"/>
                  </a:lnTo>
                  <a:cubicBezTo>
                    <a:pt x="3826" y="8781"/>
                    <a:pt x="3866" y="8788"/>
                    <a:pt x="3904" y="8788"/>
                  </a:cubicBezTo>
                  <a:cubicBezTo>
                    <a:pt x="3980" y="8788"/>
                    <a:pt x="4049" y="8757"/>
                    <a:pt x="4096" y="8693"/>
                  </a:cubicBezTo>
                  <a:lnTo>
                    <a:pt x="6573" y="5121"/>
                  </a:lnTo>
                  <a:lnTo>
                    <a:pt x="8264" y="6264"/>
                  </a:lnTo>
                  <a:cubicBezTo>
                    <a:pt x="8303" y="6280"/>
                    <a:pt x="8348" y="6288"/>
                    <a:pt x="8393" y="6288"/>
                  </a:cubicBezTo>
                  <a:cubicBezTo>
                    <a:pt x="8481" y="6288"/>
                    <a:pt x="8565" y="6256"/>
                    <a:pt x="8597" y="6193"/>
                  </a:cubicBezTo>
                  <a:lnTo>
                    <a:pt x="10764" y="2978"/>
                  </a:lnTo>
                  <a:close/>
                  <a:moveTo>
                    <a:pt x="881" y="1"/>
                  </a:moveTo>
                  <a:cubicBezTo>
                    <a:pt x="762" y="1"/>
                    <a:pt x="667" y="49"/>
                    <a:pt x="667" y="168"/>
                  </a:cubicBezTo>
                  <a:lnTo>
                    <a:pt x="667" y="977"/>
                  </a:lnTo>
                  <a:lnTo>
                    <a:pt x="500" y="977"/>
                  </a:lnTo>
                  <a:cubicBezTo>
                    <a:pt x="405" y="977"/>
                    <a:pt x="310" y="1049"/>
                    <a:pt x="310" y="1120"/>
                  </a:cubicBezTo>
                  <a:cubicBezTo>
                    <a:pt x="310" y="1239"/>
                    <a:pt x="381" y="1335"/>
                    <a:pt x="500" y="1335"/>
                  </a:cubicBezTo>
                  <a:lnTo>
                    <a:pt x="715" y="1335"/>
                  </a:lnTo>
                  <a:lnTo>
                    <a:pt x="715" y="2240"/>
                  </a:lnTo>
                  <a:lnTo>
                    <a:pt x="500" y="2240"/>
                  </a:lnTo>
                  <a:cubicBezTo>
                    <a:pt x="405" y="2240"/>
                    <a:pt x="310" y="2287"/>
                    <a:pt x="310" y="2382"/>
                  </a:cubicBezTo>
                  <a:cubicBezTo>
                    <a:pt x="310" y="2502"/>
                    <a:pt x="381" y="2597"/>
                    <a:pt x="500" y="2597"/>
                  </a:cubicBezTo>
                  <a:lnTo>
                    <a:pt x="715" y="2597"/>
                  </a:lnTo>
                  <a:lnTo>
                    <a:pt x="715" y="3478"/>
                  </a:lnTo>
                  <a:lnTo>
                    <a:pt x="500" y="3478"/>
                  </a:lnTo>
                  <a:cubicBezTo>
                    <a:pt x="405" y="3478"/>
                    <a:pt x="310" y="3549"/>
                    <a:pt x="310" y="3621"/>
                  </a:cubicBezTo>
                  <a:cubicBezTo>
                    <a:pt x="310" y="3740"/>
                    <a:pt x="381" y="3835"/>
                    <a:pt x="500" y="3835"/>
                  </a:cubicBezTo>
                  <a:lnTo>
                    <a:pt x="715" y="3835"/>
                  </a:lnTo>
                  <a:lnTo>
                    <a:pt x="715" y="4740"/>
                  </a:lnTo>
                  <a:lnTo>
                    <a:pt x="500" y="4740"/>
                  </a:lnTo>
                  <a:cubicBezTo>
                    <a:pt x="405" y="4740"/>
                    <a:pt x="310" y="4788"/>
                    <a:pt x="310" y="4883"/>
                  </a:cubicBezTo>
                  <a:cubicBezTo>
                    <a:pt x="310" y="5002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10" y="6050"/>
                    <a:pt x="310" y="6121"/>
                  </a:cubicBezTo>
                  <a:cubicBezTo>
                    <a:pt x="310" y="6240"/>
                    <a:pt x="381" y="6336"/>
                    <a:pt x="500" y="6336"/>
                  </a:cubicBezTo>
                  <a:lnTo>
                    <a:pt x="715" y="6336"/>
                  </a:lnTo>
                  <a:lnTo>
                    <a:pt x="715" y="7241"/>
                  </a:lnTo>
                  <a:lnTo>
                    <a:pt x="500" y="7241"/>
                  </a:lnTo>
                  <a:cubicBezTo>
                    <a:pt x="405" y="7241"/>
                    <a:pt x="310" y="7288"/>
                    <a:pt x="310" y="7383"/>
                  </a:cubicBezTo>
                  <a:cubicBezTo>
                    <a:pt x="310" y="7503"/>
                    <a:pt x="381" y="7598"/>
                    <a:pt x="500" y="7598"/>
                  </a:cubicBezTo>
                  <a:lnTo>
                    <a:pt x="715" y="7598"/>
                  </a:lnTo>
                  <a:lnTo>
                    <a:pt x="715" y="8479"/>
                  </a:lnTo>
                  <a:lnTo>
                    <a:pt x="500" y="8479"/>
                  </a:lnTo>
                  <a:cubicBezTo>
                    <a:pt x="405" y="8479"/>
                    <a:pt x="310" y="8550"/>
                    <a:pt x="310" y="8622"/>
                  </a:cubicBezTo>
                  <a:cubicBezTo>
                    <a:pt x="310" y="8741"/>
                    <a:pt x="381" y="8836"/>
                    <a:pt x="500" y="8836"/>
                  </a:cubicBezTo>
                  <a:lnTo>
                    <a:pt x="715" y="8836"/>
                  </a:lnTo>
                  <a:lnTo>
                    <a:pt x="715" y="9741"/>
                  </a:lnTo>
                  <a:lnTo>
                    <a:pt x="476" y="9741"/>
                  </a:lnTo>
                  <a:cubicBezTo>
                    <a:pt x="405" y="9741"/>
                    <a:pt x="310" y="9765"/>
                    <a:pt x="286" y="9860"/>
                  </a:cubicBezTo>
                  <a:cubicBezTo>
                    <a:pt x="238" y="10003"/>
                    <a:pt x="310" y="10122"/>
                    <a:pt x="476" y="10122"/>
                  </a:cubicBezTo>
                  <a:lnTo>
                    <a:pt x="715" y="10122"/>
                  </a:lnTo>
                  <a:lnTo>
                    <a:pt x="715" y="10741"/>
                  </a:lnTo>
                  <a:lnTo>
                    <a:pt x="286" y="10741"/>
                  </a:lnTo>
                  <a:cubicBezTo>
                    <a:pt x="143" y="10741"/>
                    <a:pt x="0" y="10860"/>
                    <a:pt x="0" y="11051"/>
                  </a:cubicBezTo>
                  <a:lnTo>
                    <a:pt x="0" y="11718"/>
                  </a:lnTo>
                  <a:cubicBezTo>
                    <a:pt x="0" y="11813"/>
                    <a:pt x="95" y="11908"/>
                    <a:pt x="167" y="11908"/>
                  </a:cubicBezTo>
                  <a:lnTo>
                    <a:pt x="8716" y="11908"/>
                  </a:lnTo>
                  <a:cubicBezTo>
                    <a:pt x="8740" y="11908"/>
                    <a:pt x="8788" y="11908"/>
                    <a:pt x="8811" y="11884"/>
                  </a:cubicBezTo>
                  <a:cubicBezTo>
                    <a:pt x="8931" y="11718"/>
                    <a:pt x="8835" y="11575"/>
                    <a:pt x="8692" y="11575"/>
                  </a:cubicBezTo>
                  <a:lnTo>
                    <a:pt x="357" y="11575"/>
                  </a:lnTo>
                  <a:lnTo>
                    <a:pt x="357" y="11098"/>
                  </a:lnTo>
                  <a:lnTo>
                    <a:pt x="11550" y="11098"/>
                  </a:lnTo>
                  <a:lnTo>
                    <a:pt x="11550" y="11575"/>
                  </a:lnTo>
                  <a:lnTo>
                    <a:pt x="9502" y="11575"/>
                  </a:lnTo>
                  <a:cubicBezTo>
                    <a:pt x="9407" y="11575"/>
                    <a:pt x="9312" y="11646"/>
                    <a:pt x="9312" y="11718"/>
                  </a:cubicBezTo>
                  <a:cubicBezTo>
                    <a:pt x="9312" y="11837"/>
                    <a:pt x="9383" y="11932"/>
                    <a:pt x="9502" y="11932"/>
                  </a:cubicBezTo>
                  <a:lnTo>
                    <a:pt x="11598" y="11932"/>
                  </a:lnTo>
                  <a:cubicBezTo>
                    <a:pt x="11764" y="11932"/>
                    <a:pt x="11907" y="11813"/>
                    <a:pt x="11907" y="11646"/>
                  </a:cubicBezTo>
                  <a:lnTo>
                    <a:pt x="11907" y="11051"/>
                  </a:lnTo>
                  <a:cubicBezTo>
                    <a:pt x="11884" y="10837"/>
                    <a:pt x="11764" y="10694"/>
                    <a:pt x="11574" y="10694"/>
                  </a:cubicBezTo>
                  <a:lnTo>
                    <a:pt x="11121" y="10694"/>
                  </a:lnTo>
                  <a:lnTo>
                    <a:pt x="11121" y="1120"/>
                  </a:lnTo>
                  <a:lnTo>
                    <a:pt x="11121" y="1073"/>
                  </a:lnTo>
                  <a:cubicBezTo>
                    <a:pt x="11101" y="1032"/>
                    <a:pt x="11027" y="973"/>
                    <a:pt x="10977" y="973"/>
                  </a:cubicBezTo>
                  <a:cubicBezTo>
                    <a:pt x="10969" y="973"/>
                    <a:pt x="10961" y="974"/>
                    <a:pt x="10955" y="977"/>
                  </a:cubicBezTo>
                  <a:lnTo>
                    <a:pt x="5406" y="1787"/>
                  </a:lnTo>
                  <a:cubicBezTo>
                    <a:pt x="5358" y="1787"/>
                    <a:pt x="5311" y="1811"/>
                    <a:pt x="5287" y="1835"/>
                  </a:cubicBezTo>
                  <a:lnTo>
                    <a:pt x="3930" y="3121"/>
                  </a:lnTo>
                  <a:lnTo>
                    <a:pt x="3882" y="3144"/>
                  </a:lnTo>
                  <a:lnTo>
                    <a:pt x="3239" y="4145"/>
                  </a:lnTo>
                  <a:lnTo>
                    <a:pt x="1786" y="3668"/>
                  </a:lnTo>
                  <a:cubicBezTo>
                    <a:pt x="1756" y="3657"/>
                    <a:pt x="1727" y="3651"/>
                    <a:pt x="1698" y="3651"/>
                  </a:cubicBezTo>
                  <a:cubicBezTo>
                    <a:pt x="1611" y="3651"/>
                    <a:pt x="1530" y="3704"/>
                    <a:pt x="1477" y="3811"/>
                  </a:cubicBezTo>
                  <a:cubicBezTo>
                    <a:pt x="1477" y="3835"/>
                    <a:pt x="1453" y="3859"/>
                    <a:pt x="1453" y="3907"/>
                  </a:cubicBezTo>
                  <a:lnTo>
                    <a:pt x="1453" y="10717"/>
                  </a:lnTo>
                  <a:lnTo>
                    <a:pt x="1024" y="10717"/>
                  </a:lnTo>
                  <a:lnTo>
                    <a:pt x="1024" y="168"/>
                  </a:lnTo>
                  <a:cubicBezTo>
                    <a:pt x="1024" y="96"/>
                    <a:pt x="977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2" name="Google Shape;14062;p27"/>
            <p:cNvSpPr/>
            <p:nvPr/>
          </p:nvSpPr>
          <p:spPr>
            <a:xfrm>
              <a:off x="3233913" y="2848733"/>
              <a:ext cx="11925" cy="8950"/>
            </a:xfrm>
            <a:custGeom>
              <a:avLst/>
              <a:gdLst/>
              <a:ahLst/>
              <a:cxnLst/>
              <a:rect l="l" t="t" r="r" b="b"/>
              <a:pathLst>
                <a:path w="477" h="358" extrusionOk="0">
                  <a:moveTo>
                    <a:pt x="191" y="1"/>
                  </a:moveTo>
                  <a:cubicBezTo>
                    <a:pt x="96" y="1"/>
                    <a:pt x="1" y="72"/>
                    <a:pt x="1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406" y="358"/>
                    <a:pt x="477" y="310"/>
                    <a:pt x="477" y="215"/>
                  </a:cubicBezTo>
                  <a:cubicBezTo>
                    <a:pt x="477" y="96"/>
                    <a:pt x="429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3" name="Google Shape;14063;p27"/>
            <p:cNvSpPr/>
            <p:nvPr/>
          </p:nvSpPr>
          <p:spPr>
            <a:xfrm>
              <a:off x="332023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4" name="Google Shape;14064;p27"/>
            <p:cNvSpPr/>
            <p:nvPr/>
          </p:nvSpPr>
          <p:spPr>
            <a:xfrm>
              <a:off x="33428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5" name="Google Shape;14065;p27"/>
            <p:cNvSpPr/>
            <p:nvPr/>
          </p:nvSpPr>
          <p:spPr>
            <a:xfrm>
              <a:off x="3275588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25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6" name="Google Shape;14066;p27"/>
            <p:cNvSpPr/>
            <p:nvPr/>
          </p:nvSpPr>
          <p:spPr>
            <a:xfrm>
              <a:off x="329821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7" name="Google Shape;14067;p27"/>
            <p:cNvSpPr/>
            <p:nvPr/>
          </p:nvSpPr>
          <p:spPr>
            <a:xfrm>
              <a:off x="3253563" y="2848733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215" y="1"/>
                  </a:moveTo>
                  <a:cubicBezTo>
                    <a:pt x="120" y="1"/>
                    <a:pt x="24" y="72"/>
                    <a:pt x="24" y="143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382" y="358"/>
                  </a:lnTo>
                  <a:cubicBezTo>
                    <a:pt x="477" y="358"/>
                    <a:pt x="572" y="310"/>
                    <a:pt x="572" y="215"/>
                  </a:cubicBezTo>
                  <a:cubicBezTo>
                    <a:pt x="572" y="96"/>
                    <a:pt x="501" y="1"/>
                    <a:pt x="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68" name="Google Shape;14068;p27"/>
            <p:cNvSpPr/>
            <p:nvPr/>
          </p:nvSpPr>
          <p:spPr>
            <a:xfrm>
              <a:off x="3364888" y="2848733"/>
              <a:ext cx="11950" cy="8950"/>
            </a:xfrm>
            <a:custGeom>
              <a:avLst/>
              <a:gdLst/>
              <a:ahLst/>
              <a:cxnLst/>
              <a:rect l="l" t="t" r="r" b="b"/>
              <a:pathLst>
                <a:path w="478" h="358" extrusionOk="0">
                  <a:moveTo>
                    <a:pt x="215" y="1"/>
                  </a:moveTo>
                  <a:cubicBezTo>
                    <a:pt x="120" y="1"/>
                    <a:pt x="25" y="72"/>
                    <a:pt x="25" y="143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310" y="358"/>
                  </a:lnTo>
                  <a:cubicBezTo>
                    <a:pt x="382" y="358"/>
                    <a:pt x="477" y="310"/>
                    <a:pt x="477" y="215"/>
                  </a:cubicBezTo>
                  <a:cubicBezTo>
                    <a:pt x="477" y="96"/>
                    <a:pt x="430" y="1"/>
                    <a:pt x="3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69" name="Google Shape;14069;p27"/>
          <p:cNvGrpSpPr/>
          <p:nvPr/>
        </p:nvGrpSpPr>
        <p:grpSpPr>
          <a:xfrm>
            <a:off x="3233738" y="2836323"/>
            <a:ext cx="370281" cy="356946"/>
            <a:chOff x="3644113" y="2824758"/>
            <a:chExt cx="309625" cy="298475"/>
          </a:xfrm>
        </p:grpSpPr>
        <p:sp>
          <p:nvSpPr>
            <p:cNvPr id="14070" name="Google Shape;14070;p27"/>
            <p:cNvSpPr/>
            <p:nvPr/>
          </p:nvSpPr>
          <p:spPr>
            <a:xfrm>
              <a:off x="3780463" y="2959483"/>
              <a:ext cx="50625" cy="8950"/>
            </a:xfrm>
            <a:custGeom>
              <a:avLst/>
              <a:gdLst/>
              <a:ahLst/>
              <a:cxnLst/>
              <a:rect l="l" t="t" r="r" b="b"/>
              <a:pathLst>
                <a:path w="2025" h="358" extrusionOk="0">
                  <a:moveTo>
                    <a:pt x="215" y="0"/>
                  </a:moveTo>
                  <a:cubicBezTo>
                    <a:pt x="119" y="0"/>
                    <a:pt x="48" y="71"/>
                    <a:pt x="24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929" y="357"/>
                    <a:pt x="2025" y="262"/>
                    <a:pt x="2001" y="143"/>
                  </a:cubicBezTo>
                  <a:cubicBezTo>
                    <a:pt x="1929" y="71"/>
                    <a:pt x="1882" y="0"/>
                    <a:pt x="1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1" name="Google Shape;14071;p27"/>
            <p:cNvSpPr/>
            <p:nvPr/>
          </p:nvSpPr>
          <p:spPr>
            <a:xfrm>
              <a:off x="3789988" y="2977333"/>
              <a:ext cx="30375" cy="8950"/>
            </a:xfrm>
            <a:custGeom>
              <a:avLst/>
              <a:gdLst/>
              <a:ahLst/>
              <a:cxnLst/>
              <a:rect l="l" t="t" r="r" b="b"/>
              <a:pathLst>
                <a:path w="1215" h="358" extrusionOk="0">
                  <a:moveTo>
                    <a:pt x="215" y="0"/>
                  </a:moveTo>
                  <a:cubicBezTo>
                    <a:pt x="96" y="0"/>
                    <a:pt x="0" y="96"/>
                    <a:pt x="24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024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215" y="96"/>
                    <a:pt x="1144" y="0"/>
                    <a:pt x="10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2" name="Google Shape;14072;p27"/>
            <p:cNvSpPr/>
            <p:nvPr/>
          </p:nvSpPr>
          <p:spPr>
            <a:xfrm>
              <a:off x="3644113" y="2824758"/>
              <a:ext cx="309625" cy="298475"/>
            </a:xfrm>
            <a:custGeom>
              <a:avLst/>
              <a:gdLst/>
              <a:ahLst/>
              <a:cxnLst/>
              <a:rect l="l" t="t" r="r" b="b"/>
              <a:pathLst>
                <a:path w="12385" h="11939" extrusionOk="0">
                  <a:moveTo>
                    <a:pt x="6455" y="340"/>
                  </a:moveTo>
                  <a:cubicBezTo>
                    <a:pt x="6931" y="340"/>
                    <a:pt x="7336" y="721"/>
                    <a:pt x="7336" y="1198"/>
                  </a:cubicBezTo>
                  <a:cubicBezTo>
                    <a:pt x="7336" y="1674"/>
                    <a:pt x="6931" y="2055"/>
                    <a:pt x="6455" y="2055"/>
                  </a:cubicBezTo>
                  <a:cubicBezTo>
                    <a:pt x="5955" y="2031"/>
                    <a:pt x="5597" y="1650"/>
                    <a:pt x="5597" y="1198"/>
                  </a:cubicBezTo>
                  <a:cubicBezTo>
                    <a:pt x="5597" y="721"/>
                    <a:pt x="5978" y="340"/>
                    <a:pt x="6455" y="340"/>
                  </a:cubicBezTo>
                  <a:close/>
                  <a:moveTo>
                    <a:pt x="9789" y="1722"/>
                  </a:moveTo>
                  <a:cubicBezTo>
                    <a:pt x="10003" y="1722"/>
                    <a:pt x="10241" y="1817"/>
                    <a:pt x="10384" y="1960"/>
                  </a:cubicBezTo>
                  <a:cubicBezTo>
                    <a:pt x="10551" y="2126"/>
                    <a:pt x="10622" y="2365"/>
                    <a:pt x="10622" y="2555"/>
                  </a:cubicBezTo>
                  <a:cubicBezTo>
                    <a:pt x="10622" y="2769"/>
                    <a:pt x="10551" y="3008"/>
                    <a:pt x="10384" y="3150"/>
                  </a:cubicBezTo>
                  <a:cubicBezTo>
                    <a:pt x="10229" y="3317"/>
                    <a:pt x="10015" y="3401"/>
                    <a:pt x="9795" y="3401"/>
                  </a:cubicBezTo>
                  <a:cubicBezTo>
                    <a:pt x="9574" y="3401"/>
                    <a:pt x="9348" y="3317"/>
                    <a:pt x="9169" y="3150"/>
                  </a:cubicBezTo>
                  <a:cubicBezTo>
                    <a:pt x="9027" y="3008"/>
                    <a:pt x="8931" y="2769"/>
                    <a:pt x="8931" y="2555"/>
                  </a:cubicBezTo>
                  <a:cubicBezTo>
                    <a:pt x="8931" y="2365"/>
                    <a:pt x="9027" y="2126"/>
                    <a:pt x="9193" y="1960"/>
                  </a:cubicBezTo>
                  <a:cubicBezTo>
                    <a:pt x="9384" y="1793"/>
                    <a:pt x="9598" y="1722"/>
                    <a:pt x="9789" y="1722"/>
                  </a:cubicBezTo>
                  <a:close/>
                  <a:moveTo>
                    <a:pt x="3073" y="1769"/>
                  </a:moveTo>
                  <a:cubicBezTo>
                    <a:pt x="3263" y="1769"/>
                    <a:pt x="3525" y="1865"/>
                    <a:pt x="3668" y="2007"/>
                  </a:cubicBezTo>
                  <a:cubicBezTo>
                    <a:pt x="3811" y="2150"/>
                    <a:pt x="3906" y="2388"/>
                    <a:pt x="3906" y="2603"/>
                  </a:cubicBezTo>
                  <a:cubicBezTo>
                    <a:pt x="3930" y="2817"/>
                    <a:pt x="3835" y="3008"/>
                    <a:pt x="3692" y="3198"/>
                  </a:cubicBezTo>
                  <a:cubicBezTo>
                    <a:pt x="3525" y="3365"/>
                    <a:pt x="3311" y="3448"/>
                    <a:pt x="3094" y="3448"/>
                  </a:cubicBezTo>
                  <a:cubicBezTo>
                    <a:pt x="2876" y="3448"/>
                    <a:pt x="2656" y="3365"/>
                    <a:pt x="2478" y="3198"/>
                  </a:cubicBezTo>
                  <a:cubicBezTo>
                    <a:pt x="2335" y="3055"/>
                    <a:pt x="2239" y="2817"/>
                    <a:pt x="2239" y="2603"/>
                  </a:cubicBezTo>
                  <a:cubicBezTo>
                    <a:pt x="2239" y="2365"/>
                    <a:pt x="2335" y="2150"/>
                    <a:pt x="2478" y="2007"/>
                  </a:cubicBezTo>
                  <a:cubicBezTo>
                    <a:pt x="2644" y="1817"/>
                    <a:pt x="2859" y="1769"/>
                    <a:pt x="3073" y="1769"/>
                  </a:cubicBezTo>
                  <a:close/>
                  <a:moveTo>
                    <a:pt x="1692" y="5079"/>
                  </a:moveTo>
                  <a:cubicBezTo>
                    <a:pt x="2168" y="5079"/>
                    <a:pt x="2573" y="5460"/>
                    <a:pt x="2573" y="5937"/>
                  </a:cubicBezTo>
                  <a:cubicBezTo>
                    <a:pt x="2573" y="6413"/>
                    <a:pt x="2168" y="6794"/>
                    <a:pt x="1692" y="6794"/>
                  </a:cubicBezTo>
                  <a:cubicBezTo>
                    <a:pt x="1215" y="6794"/>
                    <a:pt x="834" y="6413"/>
                    <a:pt x="834" y="5937"/>
                  </a:cubicBezTo>
                  <a:cubicBezTo>
                    <a:pt x="834" y="5460"/>
                    <a:pt x="1215" y="5079"/>
                    <a:pt x="1692" y="5079"/>
                  </a:cubicBezTo>
                  <a:close/>
                  <a:moveTo>
                    <a:pt x="11170" y="5079"/>
                  </a:moveTo>
                  <a:cubicBezTo>
                    <a:pt x="11646" y="5079"/>
                    <a:pt x="12027" y="5460"/>
                    <a:pt x="12027" y="5937"/>
                  </a:cubicBezTo>
                  <a:cubicBezTo>
                    <a:pt x="12027" y="6413"/>
                    <a:pt x="11646" y="6794"/>
                    <a:pt x="11170" y="6794"/>
                  </a:cubicBezTo>
                  <a:cubicBezTo>
                    <a:pt x="10694" y="6794"/>
                    <a:pt x="10313" y="6413"/>
                    <a:pt x="10313" y="5937"/>
                  </a:cubicBezTo>
                  <a:cubicBezTo>
                    <a:pt x="10313" y="5460"/>
                    <a:pt x="10694" y="5079"/>
                    <a:pt x="11170" y="5079"/>
                  </a:cubicBezTo>
                  <a:close/>
                  <a:moveTo>
                    <a:pt x="3073" y="8461"/>
                  </a:moveTo>
                  <a:cubicBezTo>
                    <a:pt x="3263" y="8461"/>
                    <a:pt x="3525" y="8556"/>
                    <a:pt x="3668" y="8699"/>
                  </a:cubicBezTo>
                  <a:cubicBezTo>
                    <a:pt x="3811" y="8842"/>
                    <a:pt x="3906" y="9080"/>
                    <a:pt x="3906" y="9295"/>
                  </a:cubicBezTo>
                  <a:cubicBezTo>
                    <a:pt x="3906" y="9509"/>
                    <a:pt x="3835" y="9723"/>
                    <a:pt x="3692" y="9890"/>
                  </a:cubicBezTo>
                  <a:cubicBezTo>
                    <a:pt x="3525" y="10057"/>
                    <a:pt x="3311" y="10140"/>
                    <a:pt x="3094" y="10140"/>
                  </a:cubicBezTo>
                  <a:cubicBezTo>
                    <a:pt x="2876" y="10140"/>
                    <a:pt x="2656" y="10057"/>
                    <a:pt x="2478" y="9890"/>
                  </a:cubicBezTo>
                  <a:cubicBezTo>
                    <a:pt x="2335" y="9747"/>
                    <a:pt x="2239" y="9509"/>
                    <a:pt x="2239" y="9295"/>
                  </a:cubicBezTo>
                  <a:cubicBezTo>
                    <a:pt x="2239" y="9080"/>
                    <a:pt x="2335" y="8842"/>
                    <a:pt x="2478" y="8699"/>
                  </a:cubicBezTo>
                  <a:cubicBezTo>
                    <a:pt x="2644" y="8533"/>
                    <a:pt x="2859" y="8461"/>
                    <a:pt x="3073" y="8461"/>
                  </a:cubicBezTo>
                  <a:close/>
                  <a:moveTo>
                    <a:pt x="6431" y="9795"/>
                  </a:moveTo>
                  <a:cubicBezTo>
                    <a:pt x="6907" y="9795"/>
                    <a:pt x="7288" y="10200"/>
                    <a:pt x="7288" y="10676"/>
                  </a:cubicBezTo>
                  <a:cubicBezTo>
                    <a:pt x="7288" y="11152"/>
                    <a:pt x="6907" y="11533"/>
                    <a:pt x="6431" y="11533"/>
                  </a:cubicBezTo>
                  <a:cubicBezTo>
                    <a:pt x="5955" y="11533"/>
                    <a:pt x="5573" y="11152"/>
                    <a:pt x="5573" y="10676"/>
                  </a:cubicBezTo>
                  <a:cubicBezTo>
                    <a:pt x="5573" y="10200"/>
                    <a:pt x="5955" y="9795"/>
                    <a:pt x="6431" y="9795"/>
                  </a:cubicBezTo>
                  <a:close/>
                  <a:moveTo>
                    <a:pt x="6382" y="1"/>
                  </a:moveTo>
                  <a:cubicBezTo>
                    <a:pt x="5722" y="1"/>
                    <a:pt x="5192" y="546"/>
                    <a:pt x="5192" y="1198"/>
                  </a:cubicBezTo>
                  <a:cubicBezTo>
                    <a:pt x="5192" y="1793"/>
                    <a:pt x="5621" y="2293"/>
                    <a:pt x="6216" y="2388"/>
                  </a:cubicBezTo>
                  <a:lnTo>
                    <a:pt x="6216" y="3436"/>
                  </a:lnTo>
                  <a:cubicBezTo>
                    <a:pt x="5669" y="3460"/>
                    <a:pt x="5145" y="3698"/>
                    <a:pt x="4740" y="4055"/>
                  </a:cubicBezTo>
                  <a:lnTo>
                    <a:pt x="4002" y="3317"/>
                  </a:lnTo>
                  <a:cubicBezTo>
                    <a:pt x="4240" y="2984"/>
                    <a:pt x="4287" y="2555"/>
                    <a:pt x="4145" y="2150"/>
                  </a:cubicBezTo>
                  <a:cubicBezTo>
                    <a:pt x="3919" y="1657"/>
                    <a:pt x="3469" y="1406"/>
                    <a:pt x="3021" y="1406"/>
                  </a:cubicBezTo>
                  <a:cubicBezTo>
                    <a:pt x="2711" y="1406"/>
                    <a:pt x="2402" y="1526"/>
                    <a:pt x="2168" y="1769"/>
                  </a:cubicBezTo>
                  <a:cubicBezTo>
                    <a:pt x="1835" y="2103"/>
                    <a:pt x="1739" y="2603"/>
                    <a:pt x="1906" y="3079"/>
                  </a:cubicBezTo>
                  <a:cubicBezTo>
                    <a:pt x="2120" y="3579"/>
                    <a:pt x="2597" y="3817"/>
                    <a:pt x="3049" y="3817"/>
                  </a:cubicBezTo>
                  <a:cubicBezTo>
                    <a:pt x="3311" y="3817"/>
                    <a:pt x="3549" y="3722"/>
                    <a:pt x="3764" y="3579"/>
                  </a:cubicBezTo>
                  <a:lnTo>
                    <a:pt x="4502" y="4317"/>
                  </a:lnTo>
                  <a:cubicBezTo>
                    <a:pt x="4407" y="4413"/>
                    <a:pt x="4311" y="4532"/>
                    <a:pt x="4264" y="4651"/>
                  </a:cubicBezTo>
                  <a:cubicBezTo>
                    <a:pt x="4278" y="4781"/>
                    <a:pt x="4372" y="4841"/>
                    <a:pt x="4460" y="4841"/>
                  </a:cubicBezTo>
                  <a:cubicBezTo>
                    <a:pt x="4516" y="4841"/>
                    <a:pt x="4569" y="4816"/>
                    <a:pt x="4597" y="4770"/>
                  </a:cubicBezTo>
                  <a:cubicBezTo>
                    <a:pt x="4669" y="4651"/>
                    <a:pt x="4764" y="4532"/>
                    <a:pt x="4859" y="4436"/>
                  </a:cubicBezTo>
                  <a:cubicBezTo>
                    <a:pt x="5264" y="4032"/>
                    <a:pt x="5812" y="3817"/>
                    <a:pt x="6383" y="3817"/>
                  </a:cubicBezTo>
                  <a:cubicBezTo>
                    <a:pt x="8074" y="3817"/>
                    <a:pt x="9312" y="5770"/>
                    <a:pt x="7979" y="7532"/>
                  </a:cubicBezTo>
                  <a:lnTo>
                    <a:pt x="7955" y="7556"/>
                  </a:lnTo>
                  <a:cubicBezTo>
                    <a:pt x="7427" y="7957"/>
                    <a:pt x="6884" y="8130"/>
                    <a:pt x="6382" y="8130"/>
                  </a:cubicBezTo>
                  <a:cubicBezTo>
                    <a:pt x="5185" y="8130"/>
                    <a:pt x="4216" y="7152"/>
                    <a:pt x="4216" y="5961"/>
                  </a:cubicBezTo>
                  <a:cubicBezTo>
                    <a:pt x="4216" y="5770"/>
                    <a:pt x="4264" y="5580"/>
                    <a:pt x="4287" y="5389"/>
                  </a:cubicBezTo>
                  <a:cubicBezTo>
                    <a:pt x="4232" y="5300"/>
                    <a:pt x="4156" y="5263"/>
                    <a:pt x="4088" y="5263"/>
                  </a:cubicBezTo>
                  <a:cubicBezTo>
                    <a:pt x="4010" y="5263"/>
                    <a:pt x="3943" y="5313"/>
                    <a:pt x="3930" y="5389"/>
                  </a:cubicBezTo>
                  <a:cubicBezTo>
                    <a:pt x="3906" y="5508"/>
                    <a:pt x="3859" y="5651"/>
                    <a:pt x="3859" y="5794"/>
                  </a:cubicBezTo>
                  <a:lnTo>
                    <a:pt x="2835" y="5794"/>
                  </a:lnTo>
                  <a:cubicBezTo>
                    <a:pt x="2740" y="5199"/>
                    <a:pt x="2239" y="4746"/>
                    <a:pt x="1644" y="4746"/>
                  </a:cubicBezTo>
                  <a:cubicBezTo>
                    <a:pt x="692" y="4746"/>
                    <a:pt x="1" y="5842"/>
                    <a:pt x="739" y="6818"/>
                  </a:cubicBezTo>
                  <a:lnTo>
                    <a:pt x="787" y="6866"/>
                  </a:lnTo>
                  <a:cubicBezTo>
                    <a:pt x="1069" y="7073"/>
                    <a:pt x="1362" y="7163"/>
                    <a:pt x="1637" y="7163"/>
                  </a:cubicBezTo>
                  <a:cubicBezTo>
                    <a:pt x="2242" y="7163"/>
                    <a:pt x="2753" y="6725"/>
                    <a:pt x="2835" y="6151"/>
                  </a:cubicBezTo>
                  <a:lnTo>
                    <a:pt x="3859" y="6151"/>
                  </a:lnTo>
                  <a:cubicBezTo>
                    <a:pt x="3906" y="6699"/>
                    <a:pt x="4145" y="7223"/>
                    <a:pt x="4502" y="7628"/>
                  </a:cubicBezTo>
                  <a:lnTo>
                    <a:pt x="3764" y="8366"/>
                  </a:lnTo>
                  <a:cubicBezTo>
                    <a:pt x="3540" y="8206"/>
                    <a:pt x="3288" y="8127"/>
                    <a:pt x="3037" y="8127"/>
                  </a:cubicBezTo>
                  <a:cubicBezTo>
                    <a:pt x="2727" y="8127"/>
                    <a:pt x="2418" y="8248"/>
                    <a:pt x="2168" y="8485"/>
                  </a:cubicBezTo>
                  <a:cubicBezTo>
                    <a:pt x="1835" y="8818"/>
                    <a:pt x="1739" y="9318"/>
                    <a:pt x="1906" y="9795"/>
                  </a:cubicBezTo>
                  <a:cubicBezTo>
                    <a:pt x="2120" y="10319"/>
                    <a:pt x="2597" y="10557"/>
                    <a:pt x="3049" y="10557"/>
                  </a:cubicBezTo>
                  <a:cubicBezTo>
                    <a:pt x="3335" y="10557"/>
                    <a:pt x="3668" y="10438"/>
                    <a:pt x="3906" y="10200"/>
                  </a:cubicBezTo>
                  <a:cubicBezTo>
                    <a:pt x="4145" y="9961"/>
                    <a:pt x="4264" y="9652"/>
                    <a:pt x="4264" y="9318"/>
                  </a:cubicBezTo>
                  <a:cubicBezTo>
                    <a:pt x="4264" y="9056"/>
                    <a:pt x="4168" y="8818"/>
                    <a:pt x="4026" y="8604"/>
                  </a:cubicBezTo>
                  <a:lnTo>
                    <a:pt x="4764" y="7866"/>
                  </a:lnTo>
                  <a:cubicBezTo>
                    <a:pt x="5145" y="8223"/>
                    <a:pt x="5693" y="8437"/>
                    <a:pt x="6240" y="8485"/>
                  </a:cubicBezTo>
                  <a:lnTo>
                    <a:pt x="6240" y="9533"/>
                  </a:lnTo>
                  <a:cubicBezTo>
                    <a:pt x="5383" y="9652"/>
                    <a:pt x="4859" y="10676"/>
                    <a:pt x="5550" y="11581"/>
                  </a:cubicBezTo>
                  <a:lnTo>
                    <a:pt x="5573" y="11628"/>
                  </a:lnTo>
                  <a:cubicBezTo>
                    <a:pt x="5860" y="11845"/>
                    <a:pt x="6157" y="11939"/>
                    <a:pt x="6433" y="11939"/>
                  </a:cubicBezTo>
                  <a:cubicBezTo>
                    <a:pt x="7099" y="11939"/>
                    <a:pt x="7645" y="11396"/>
                    <a:pt x="7645" y="10723"/>
                  </a:cubicBezTo>
                  <a:cubicBezTo>
                    <a:pt x="7645" y="10128"/>
                    <a:pt x="7217" y="9628"/>
                    <a:pt x="6621" y="9533"/>
                  </a:cubicBezTo>
                  <a:lnTo>
                    <a:pt x="6621" y="8485"/>
                  </a:lnTo>
                  <a:cubicBezTo>
                    <a:pt x="7169" y="8461"/>
                    <a:pt x="7693" y="8223"/>
                    <a:pt x="8098" y="7866"/>
                  </a:cubicBezTo>
                  <a:lnTo>
                    <a:pt x="8836" y="8604"/>
                  </a:lnTo>
                  <a:cubicBezTo>
                    <a:pt x="8693" y="8818"/>
                    <a:pt x="8598" y="9056"/>
                    <a:pt x="8598" y="9318"/>
                  </a:cubicBezTo>
                  <a:cubicBezTo>
                    <a:pt x="8598" y="9795"/>
                    <a:pt x="8907" y="10247"/>
                    <a:pt x="9384" y="10462"/>
                  </a:cubicBezTo>
                  <a:cubicBezTo>
                    <a:pt x="9503" y="10485"/>
                    <a:pt x="9646" y="10509"/>
                    <a:pt x="9789" y="10509"/>
                  </a:cubicBezTo>
                  <a:cubicBezTo>
                    <a:pt x="10098" y="10509"/>
                    <a:pt x="10384" y="10390"/>
                    <a:pt x="10622" y="10200"/>
                  </a:cubicBezTo>
                  <a:cubicBezTo>
                    <a:pt x="10657" y="10042"/>
                    <a:pt x="10550" y="9948"/>
                    <a:pt x="10444" y="9948"/>
                  </a:cubicBezTo>
                  <a:cubicBezTo>
                    <a:pt x="10406" y="9948"/>
                    <a:pt x="10368" y="9960"/>
                    <a:pt x="10336" y="9985"/>
                  </a:cubicBezTo>
                  <a:cubicBezTo>
                    <a:pt x="10182" y="10117"/>
                    <a:pt x="9993" y="10183"/>
                    <a:pt x="9801" y="10183"/>
                  </a:cubicBezTo>
                  <a:cubicBezTo>
                    <a:pt x="9577" y="10183"/>
                    <a:pt x="9349" y="10093"/>
                    <a:pt x="9169" y="9914"/>
                  </a:cubicBezTo>
                  <a:cubicBezTo>
                    <a:pt x="9027" y="9771"/>
                    <a:pt x="8931" y="9533"/>
                    <a:pt x="8931" y="9318"/>
                  </a:cubicBezTo>
                  <a:cubicBezTo>
                    <a:pt x="8931" y="9128"/>
                    <a:pt x="9027" y="8890"/>
                    <a:pt x="9169" y="8723"/>
                  </a:cubicBezTo>
                  <a:cubicBezTo>
                    <a:pt x="9336" y="8568"/>
                    <a:pt x="9550" y="8491"/>
                    <a:pt x="9768" y="8491"/>
                  </a:cubicBezTo>
                  <a:cubicBezTo>
                    <a:pt x="9985" y="8491"/>
                    <a:pt x="10205" y="8568"/>
                    <a:pt x="10384" y="8723"/>
                  </a:cubicBezTo>
                  <a:cubicBezTo>
                    <a:pt x="10598" y="8937"/>
                    <a:pt x="10694" y="9199"/>
                    <a:pt x="10622" y="9509"/>
                  </a:cubicBezTo>
                  <a:cubicBezTo>
                    <a:pt x="10669" y="9575"/>
                    <a:pt x="10732" y="9604"/>
                    <a:pt x="10791" y="9604"/>
                  </a:cubicBezTo>
                  <a:cubicBezTo>
                    <a:pt x="10881" y="9604"/>
                    <a:pt x="10965" y="9538"/>
                    <a:pt x="10979" y="9437"/>
                  </a:cubicBezTo>
                  <a:cubicBezTo>
                    <a:pt x="11027" y="9080"/>
                    <a:pt x="10908" y="8723"/>
                    <a:pt x="10622" y="8461"/>
                  </a:cubicBezTo>
                  <a:cubicBezTo>
                    <a:pt x="10395" y="8234"/>
                    <a:pt x="10077" y="8111"/>
                    <a:pt x="9758" y="8111"/>
                  </a:cubicBezTo>
                  <a:cubicBezTo>
                    <a:pt x="9509" y="8111"/>
                    <a:pt x="9259" y="8186"/>
                    <a:pt x="9050" y="8342"/>
                  </a:cubicBezTo>
                  <a:lnTo>
                    <a:pt x="8312" y="7604"/>
                  </a:lnTo>
                  <a:cubicBezTo>
                    <a:pt x="8669" y="7223"/>
                    <a:pt x="8884" y="6675"/>
                    <a:pt x="8931" y="6103"/>
                  </a:cubicBezTo>
                  <a:lnTo>
                    <a:pt x="9979" y="6103"/>
                  </a:lnTo>
                  <a:cubicBezTo>
                    <a:pt x="10074" y="6699"/>
                    <a:pt x="10575" y="7151"/>
                    <a:pt x="11170" y="7151"/>
                  </a:cubicBezTo>
                  <a:cubicBezTo>
                    <a:pt x="11813" y="7151"/>
                    <a:pt x="12361" y="6627"/>
                    <a:pt x="12361" y="5961"/>
                  </a:cubicBezTo>
                  <a:cubicBezTo>
                    <a:pt x="12384" y="5270"/>
                    <a:pt x="11860" y="4746"/>
                    <a:pt x="11194" y="4746"/>
                  </a:cubicBezTo>
                  <a:cubicBezTo>
                    <a:pt x="10598" y="4746"/>
                    <a:pt x="10098" y="5199"/>
                    <a:pt x="10003" y="5794"/>
                  </a:cubicBezTo>
                  <a:lnTo>
                    <a:pt x="8955" y="5794"/>
                  </a:lnTo>
                  <a:cubicBezTo>
                    <a:pt x="8931" y="5222"/>
                    <a:pt x="8693" y="4698"/>
                    <a:pt x="8336" y="4294"/>
                  </a:cubicBezTo>
                  <a:lnTo>
                    <a:pt x="9074" y="3555"/>
                  </a:lnTo>
                  <a:cubicBezTo>
                    <a:pt x="9289" y="3698"/>
                    <a:pt x="9550" y="3793"/>
                    <a:pt x="9789" y="3793"/>
                  </a:cubicBezTo>
                  <a:cubicBezTo>
                    <a:pt x="10098" y="3793"/>
                    <a:pt x="10408" y="3674"/>
                    <a:pt x="10646" y="3436"/>
                  </a:cubicBezTo>
                  <a:cubicBezTo>
                    <a:pt x="10932" y="3174"/>
                    <a:pt x="11051" y="2769"/>
                    <a:pt x="10979" y="2388"/>
                  </a:cubicBezTo>
                  <a:cubicBezTo>
                    <a:pt x="10956" y="2222"/>
                    <a:pt x="10884" y="2031"/>
                    <a:pt x="10765" y="1888"/>
                  </a:cubicBezTo>
                  <a:cubicBezTo>
                    <a:pt x="10531" y="1550"/>
                    <a:pt x="10169" y="1376"/>
                    <a:pt x="9800" y="1376"/>
                  </a:cubicBezTo>
                  <a:cubicBezTo>
                    <a:pt x="9493" y="1376"/>
                    <a:pt x="9180" y="1497"/>
                    <a:pt x="8931" y="1745"/>
                  </a:cubicBezTo>
                  <a:cubicBezTo>
                    <a:pt x="8693" y="1984"/>
                    <a:pt x="8574" y="2269"/>
                    <a:pt x="8574" y="2603"/>
                  </a:cubicBezTo>
                  <a:cubicBezTo>
                    <a:pt x="8574" y="2865"/>
                    <a:pt x="8669" y="3103"/>
                    <a:pt x="8812" y="3317"/>
                  </a:cubicBezTo>
                  <a:lnTo>
                    <a:pt x="8074" y="4055"/>
                  </a:lnTo>
                  <a:cubicBezTo>
                    <a:pt x="7693" y="3698"/>
                    <a:pt x="7145" y="3484"/>
                    <a:pt x="6574" y="3436"/>
                  </a:cubicBezTo>
                  <a:lnTo>
                    <a:pt x="6574" y="2388"/>
                  </a:lnTo>
                  <a:cubicBezTo>
                    <a:pt x="7217" y="2293"/>
                    <a:pt x="7645" y="1722"/>
                    <a:pt x="7598" y="1102"/>
                  </a:cubicBezTo>
                  <a:cubicBezTo>
                    <a:pt x="7526" y="507"/>
                    <a:pt x="7098" y="55"/>
                    <a:pt x="6502" y="7"/>
                  </a:cubicBezTo>
                  <a:cubicBezTo>
                    <a:pt x="6462" y="3"/>
                    <a:pt x="6421" y="1"/>
                    <a:pt x="6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73" name="Google Shape;14073;p27"/>
          <p:cNvGrpSpPr/>
          <p:nvPr/>
        </p:nvGrpSpPr>
        <p:grpSpPr>
          <a:xfrm>
            <a:off x="4022685" y="2836502"/>
            <a:ext cx="356019" cy="352492"/>
            <a:chOff x="4176388" y="2824908"/>
            <a:chExt cx="297700" cy="294750"/>
          </a:xfrm>
        </p:grpSpPr>
        <p:sp>
          <p:nvSpPr>
            <p:cNvPr id="14074" name="Google Shape;14074;p27"/>
            <p:cNvSpPr/>
            <p:nvPr/>
          </p:nvSpPr>
          <p:spPr>
            <a:xfrm>
              <a:off x="4176388" y="2824908"/>
              <a:ext cx="297700" cy="294750"/>
            </a:xfrm>
            <a:custGeom>
              <a:avLst/>
              <a:gdLst/>
              <a:ahLst/>
              <a:cxnLst/>
              <a:rect l="l" t="t" r="r" b="b"/>
              <a:pathLst>
                <a:path w="11908" h="11790" extrusionOk="0">
                  <a:moveTo>
                    <a:pt x="11240" y="358"/>
                  </a:moveTo>
                  <a:cubicBezTo>
                    <a:pt x="11407" y="358"/>
                    <a:pt x="11550" y="477"/>
                    <a:pt x="11550" y="668"/>
                  </a:cubicBezTo>
                  <a:lnTo>
                    <a:pt x="11550" y="5740"/>
                  </a:lnTo>
                  <a:lnTo>
                    <a:pt x="10050" y="5740"/>
                  </a:lnTo>
                  <a:lnTo>
                    <a:pt x="9573" y="5073"/>
                  </a:lnTo>
                  <a:cubicBezTo>
                    <a:pt x="9526" y="5002"/>
                    <a:pt x="9454" y="4978"/>
                    <a:pt x="9383" y="4978"/>
                  </a:cubicBezTo>
                  <a:cubicBezTo>
                    <a:pt x="9288" y="4978"/>
                    <a:pt x="9216" y="5002"/>
                    <a:pt x="9169" y="5073"/>
                  </a:cubicBezTo>
                  <a:lnTo>
                    <a:pt x="8692" y="5740"/>
                  </a:lnTo>
                  <a:lnTo>
                    <a:pt x="7883" y="5740"/>
                  </a:lnTo>
                  <a:cubicBezTo>
                    <a:pt x="7787" y="4788"/>
                    <a:pt x="7049" y="4049"/>
                    <a:pt x="6097" y="3954"/>
                  </a:cubicBezTo>
                  <a:lnTo>
                    <a:pt x="6097" y="3073"/>
                  </a:lnTo>
                  <a:cubicBezTo>
                    <a:pt x="6097" y="3002"/>
                    <a:pt x="6073" y="2954"/>
                    <a:pt x="6049" y="2930"/>
                  </a:cubicBezTo>
                  <a:lnTo>
                    <a:pt x="5406" y="2478"/>
                  </a:lnTo>
                  <a:lnTo>
                    <a:pt x="6049" y="2025"/>
                  </a:lnTo>
                  <a:cubicBezTo>
                    <a:pt x="6097" y="2001"/>
                    <a:pt x="6097" y="1930"/>
                    <a:pt x="6097" y="1882"/>
                  </a:cubicBezTo>
                  <a:lnTo>
                    <a:pt x="6097" y="358"/>
                  </a:lnTo>
                  <a:close/>
                  <a:moveTo>
                    <a:pt x="5739" y="358"/>
                  </a:moveTo>
                  <a:lnTo>
                    <a:pt x="5739" y="1787"/>
                  </a:lnTo>
                  <a:lnTo>
                    <a:pt x="5049" y="2263"/>
                  </a:lnTo>
                  <a:cubicBezTo>
                    <a:pt x="5001" y="2335"/>
                    <a:pt x="4953" y="2382"/>
                    <a:pt x="4953" y="2478"/>
                  </a:cubicBezTo>
                  <a:cubicBezTo>
                    <a:pt x="4953" y="2573"/>
                    <a:pt x="5001" y="2621"/>
                    <a:pt x="5049" y="2692"/>
                  </a:cubicBezTo>
                  <a:lnTo>
                    <a:pt x="5739" y="3168"/>
                  </a:lnTo>
                  <a:lnTo>
                    <a:pt x="5739" y="3954"/>
                  </a:lnTo>
                  <a:cubicBezTo>
                    <a:pt x="5454" y="4002"/>
                    <a:pt x="5168" y="4073"/>
                    <a:pt x="4930" y="4240"/>
                  </a:cubicBezTo>
                  <a:cubicBezTo>
                    <a:pt x="4882" y="4264"/>
                    <a:pt x="4811" y="4335"/>
                    <a:pt x="4858" y="4430"/>
                  </a:cubicBezTo>
                  <a:cubicBezTo>
                    <a:pt x="4874" y="4511"/>
                    <a:pt x="4935" y="4559"/>
                    <a:pt x="5009" y="4559"/>
                  </a:cubicBezTo>
                  <a:cubicBezTo>
                    <a:pt x="5044" y="4559"/>
                    <a:pt x="5082" y="4549"/>
                    <a:pt x="5120" y="4526"/>
                  </a:cubicBezTo>
                  <a:cubicBezTo>
                    <a:pt x="5358" y="4383"/>
                    <a:pt x="5644" y="4311"/>
                    <a:pt x="5906" y="4311"/>
                  </a:cubicBezTo>
                  <a:cubicBezTo>
                    <a:pt x="6811" y="4311"/>
                    <a:pt x="7549" y="5026"/>
                    <a:pt x="7549" y="5931"/>
                  </a:cubicBezTo>
                  <a:cubicBezTo>
                    <a:pt x="7597" y="6812"/>
                    <a:pt x="6835" y="7526"/>
                    <a:pt x="5954" y="7526"/>
                  </a:cubicBezTo>
                  <a:cubicBezTo>
                    <a:pt x="5049" y="7526"/>
                    <a:pt x="4310" y="6812"/>
                    <a:pt x="4310" y="5931"/>
                  </a:cubicBezTo>
                  <a:cubicBezTo>
                    <a:pt x="4310" y="5597"/>
                    <a:pt x="4406" y="5312"/>
                    <a:pt x="4572" y="5026"/>
                  </a:cubicBezTo>
                  <a:cubicBezTo>
                    <a:pt x="4644" y="4978"/>
                    <a:pt x="4620" y="4859"/>
                    <a:pt x="4549" y="4788"/>
                  </a:cubicBezTo>
                  <a:cubicBezTo>
                    <a:pt x="4509" y="4768"/>
                    <a:pt x="4466" y="4756"/>
                    <a:pt x="4425" y="4756"/>
                  </a:cubicBezTo>
                  <a:cubicBezTo>
                    <a:pt x="4367" y="4756"/>
                    <a:pt x="4315" y="4780"/>
                    <a:pt x="4287" y="4835"/>
                  </a:cubicBezTo>
                  <a:cubicBezTo>
                    <a:pt x="4096" y="5097"/>
                    <a:pt x="3977" y="5431"/>
                    <a:pt x="3953" y="5740"/>
                  </a:cubicBezTo>
                  <a:lnTo>
                    <a:pt x="3072" y="5740"/>
                  </a:lnTo>
                  <a:cubicBezTo>
                    <a:pt x="3001" y="5740"/>
                    <a:pt x="2953" y="5788"/>
                    <a:pt x="2905" y="5812"/>
                  </a:cubicBezTo>
                  <a:lnTo>
                    <a:pt x="2477" y="6431"/>
                  </a:lnTo>
                  <a:lnTo>
                    <a:pt x="2024" y="5812"/>
                  </a:lnTo>
                  <a:cubicBezTo>
                    <a:pt x="1977" y="5740"/>
                    <a:pt x="1929" y="5740"/>
                    <a:pt x="1881" y="5740"/>
                  </a:cubicBezTo>
                  <a:lnTo>
                    <a:pt x="286" y="5740"/>
                  </a:lnTo>
                  <a:lnTo>
                    <a:pt x="286" y="668"/>
                  </a:lnTo>
                  <a:cubicBezTo>
                    <a:pt x="286" y="501"/>
                    <a:pt x="405" y="358"/>
                    <a:pt x="595" y="358"/>
                  </a:cubicBezTo>
                  <a:close/>
                  <a:moveTo>
                    <a:pt x="4025" y="6074"/>
                  </a:moveTo>
                  <a:cubicBezTo>
                    <a:pt x="4096" y="7026"/>
                    <a:pt x="4858" y="7764"/>
                    <a:pt x="5811" y="7860"/>
                  </a:cubicBezTo>
                  <a:lnTo>
                    <a:pt x="5811" y="8765"/>
                  </a:lnTo>
                  <a:cubicBezTo>
                    <a:pt x="5811" y="8812"/>
                    <a:pt x="5835" y="8884"/>
                    <a:pt x="5858" y="8908"/>
                  </a:cubicBezTo>
                  <a:lnTo>
                    <a:pt x="6478" y="9360"/>
                  </a:lnTo>
                  <a:lnTo>
                    <a:pt x="5858" y="9789"/>
                  </a:lnTo>
                  <a:cubicBezTo>
                    <a:pt x="5811" y="9836"/>
                    <a:pt x="5811" y="9884"/>
                    <a:pt x="5811" y="9955"/>
                  </a:cubicBezTo>
                  <a:lnTo>
                    <a:pt x="5811" y="11456"/>
                  </a:lnTo>
                  <a:lnTo>
                    <a:pt x="643" y="11456"/>
                  </a:lnTo>
                  <a:cubicBezTo>
                    <a:pt x="500" y="11456"/>
                    <a:pt x="357" y="11337"/>
                    <a:pt x="357" y="11170"/>
                  </a:cubicBezTo>
                  <a:lnTo>
                    <a:pt x="357" y="6074"/>
                  </a:lnTo>
                  <a:lnTo>
                    <a:pt x="1834" y="6074"/>
                  </a:lnTo>
                  <a:lnTo>
                    <a:pt x="2310" y="6764"/>
                  </a:lnTo>
                  <a:cubicBezTo>
                    <a:pt x="2381" y="6812"/>
                    <a:pt x="2429" y="6860"/>
                    <a:pt x="2524" y="6860"/>
                  </a:cubicBezTo>
                  <a:cubicBezTo>
                    <a:pt x="2620" y="6860"/>
                    <a:pt x="2667" y="6812"/>
                    <a:pt x="2739" y="6764"/>
                  </a:cubicBezTo>
                  <a:lnTo>
                    <a:pt x="3215" y="6074"/>
                  </a:lnTo>
                  <a:close/>
                  <a:moveTo>
                    <a:pt x="619" y="1"/>
                  </a:moveTo>
                  <a:cubicBezTo>
                    <a:pt x="262" y="1"/>
                    <a:pt x="0" y="311"/>
                    <a:pt x="0" y="620"/>
                  </a:cubicBezTo>
                  <a:lnTo>
                    <a:pt x="0" y="11622"/>
                  </a:lnTo>
                  <a:cubicBezTo>
                    <a:pt x="0" y="11694"/>
                    <a:pt x="95" y="11789"/>
                    <a:pt x="167" y="11789"/>
                  </a:cubicBezTo>
                  <a:lnTo>
                    <a:pt x="9335" y="11789"/>
                  </a:lnTo>
                  <a:cubicBezTo>
                    <a:pt x="9502" y="11646"/>
                    <a:pt x="9407" y="11456"/>
                    <a:pt x="9264" y="11456"/>
                  </a:cubicBezTo>
                  <a:lnTo>
                    <a:pt x="6097" y="11456"/>
                  </a:lnTo>
                  <a:lnTo>
                    <a:pt x="6097" y="10027"/>
                  </a:lnTo>
                  <a:lnTo>
                    <a:pt x="6787" y="9551"/>
                  </a:lnTo>
                  <a:cubicBezTo>
                    <a:pt x="6835" y="9503"/>
                    <a:pt x="6882" y="9431"/>
                    <a:pt x="6882" y="9360"/>
                  </a:cubicBezTo>
                  <a:cubicBezTo>
                    <a:pt x="6882" y="9265"/>
                    <a:pt x="6835" y="9193"/>
                    <a:pt x="6787" y="9146"/>
                  </a:cubicBezTo>
                  <a:lnTo>
                    <a:pt x="6097" y="8669"/>
                  </a:lnTo>
                  <a:lnTo>
                    <a:pt x="6097" y="7860"/>
                  </a:lnTo>
                  <a:cubicBezTo>
                    <a:pt x="7049" y="7764"/>
                    <a:pt x="7787" y="7026"/>
                    <a:pt x="7883" y="6074"/>
                  </a:cubicBezTo>
                  <a:lnTo>
                    <a:pt x="8788" y="6074"/>
                  </a:lnTo>
                  <a:cubicBezTo>
                    <a:pt x="8835" y="6074"/>
                    <a:pt x="8907" y="6050"/>
                    <a:pt x="8930" y="6026"/>
                  </a:cubicBezTo>
                  <a:lnTo>
                    <a:pt x="9383" y="5383"/>
                  </a:lnTo>
                  <a:lnTo>
                    <a:pt x="9812" y="6026"/>
                  </a:lnTo>
                  <a:cubicBezTo>
                    <a:pt x="9859" y="6074"/>
                    <a:pt x="9907" y="6074"/>
                    <a:pt x="9978" y="6074"/>
                  </a:cubicBezTo>
                  <a:lnTo>
                    <a:pt x="11550" y="6074"/>
                  </a:lnTo>
                  <a:lnTo>
                    <a:pt x="11550" y="11289"/>
                  </a:lnTo>
                  <a:cubicBezTo>
                    <a:pt x="11550" y="11384"/>
                    <a:pt x="11455" y="11456"/>
                    <a:pt x="11360" y="11456"/>
                  </a:cubicBezTo>
                  <a:lnTo>
                    <a:pt x="10026" y="11456"/>
                  </a:lnTo>
                  <a:cubicBezTo>
                    <a:pt x="10002" y="11456"/>
                    <a:pt x="9978" y="11456"/>
                    <a:pt x="9931" y="11503"/>
                  </a:cubicBezTo>
                  <a:cubicBezTo>
                    <a:pt x="9812" y="11646"/>
                    <a:pt x="9931" y="11789"/>
                    <a:pt x="10050" y="11789"/>
                  </a:cubicBezTo>
                  <a:lnTo>
                    <a:pt x="11240" y="11789"/>
                  </a:lnTo>
                  <a:cubicBezTo>
                    <a:pt x="11598" y="11789"/>
                    <a:pt x="11883" y="11503"/>
                    <a:pt x="11883" y="11170"/>
                  </a:cubicBezTo>
                  <a:lnTo>
                    <a:pt x="11883" y="668"/>
                  </a:lnTo>
                  <a:cubicBezTo>
                    <a:pt x="11907" y="311"/>
                    <a:pt x="11598" y="1"/>
                    <a:pt x="112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5" name="Google Shape;14075;p27"/>
            <p:cNvSpPr/>
            <p:nvPr/>
          </p:nvSpPr>
          <p:spPr>
            <a:xfrm>
              <a:off x="4300213" y="2959483"/>
              <a:ext cx="49450" cy="8950"/>
            </a:xfrm>
            <a:custGeom>
              <a:avLst/>
              <a:gdLst/>
              <a:ahLst/>
              <a:cxnLst/>
              <a:rect l="l" t="t" r="r" b="b"/>
              <a:pathLst>
                <a:path w="1978" h="358" extrusionOk="0">
                  <a:moveTo>
                    <a:pt x="215" y="0"/>
                  </a:moveTo>
                  <a:cubicBezTo>
                    <a:pt x="143" y="0"/>
                    <a:pt x="72" y="71"/>
                    <a:pt x="48" y="143"/>
                  </a:cubicBezTo>
                  <a:cubicBezTo>
                    <a:pt x="0" y="262"/>
                    <a:pt x="96" y="357"/>
                    <a:pt x="215" y="357"/>
                  </a:cubicBezTo>
                  <a:lnTo>
                    <a:pt x="1810" y="357"/>
                  </a:lnTo>
                  <a:cubicBezTo>
                    <a:pt x="1882" y="357"/>
                    <a:pt x="1953" y="310"/>
                    <a:pt x="1977" y="214"/>
                  </a:cubicBezTo>
                  <a:cubicBezTo>
                    <a:pt x="1977" y="119"/>
                    <a:pt x="1882" y="0"/>
                    <a:pt x="18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6" name="Google Shape;14076;p27"/>
            <p:cNvSpPr/>
            <p:nvPr/>
          </p:nvSpPr>
          <p:spPr>
            <a:xfrm>
              <a:off x="4310338" y="2977333"/>
              <a:ext cx="29800" cy="8950"/>
            </a:xfrm>
            <a:custGeom>
              <a:avLst/>
              <a:gdLst/>
              <a:ahLst/>
              <a:cxnLst/>
              <a:rect l="l" t="t" r="r" b="b"/>
              <a:pathLst>
                <a:path w="1192" h="358" extrusionOk="0">
                  <a:moveTo>
                    <a:pt x="215" y="0"/>
                  </a:moveTo>
                  <a:cubicBezTo>
                    <a:pt x="119" y="0"/>
                    <a:pt x="48" y="72"/>
                    <a:pt x="24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1001" y="358"/>
                  </a:lnTo>
                  <a:cubicBezTo>
                    <a:pt x="1096" y="358"/>
                    <a:pt x="1167" y="310"/>
                    <a:pt x="1191" y="215"/>
                  </a:cubicBezTo>
                  <a:cubicBezTo>
                    <a:pt x="1191" y="120"/>
                    <a:pt x="1096" y="0"/>
                    <a:pt x="9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7" name="Google Shape;14077;p27"/>
            <p:cNvSpPr/>
            <p:nvPr/>
          </p:nvSpPr>
          <p:spPr>
            <a:xfrm>
              <a:off x="4213888" y="302198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72"/>
                    <a:pt x="48" y="167"/>
                  </a:cubicBezTo>
                  <a:cubicBezTo>
                    <a:pt x="0" y="286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310"/>
                    <a:pt x="3025" y="215"/>
                  </a:cubicBezTo>
                  <a:cubicBezTo>
                    <a:pt x="3049" y="96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8" name="Google Shape;14078;p27"/>
            <p:cNvSpPr/>
            <p:nvPr/>
          </p:nvSpPr>
          <p:spPr>
            <a:xfrm>
              <a:off x="4213888" y="3041033"/>
              <a:ext cx="76225" cy="8950"/>
            </a:xfrm>
            <a:custGeom>
              <a:avLst/>
              <a:gdLst/>
              <a:ahLst/>
              <a:cxnLst/>
              <a:rect l="l" t="t" r="r" b="b"/>
              <a:pathLst>
                <a:path w="3049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3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2834" y="358"/>
                  </a:lnTo>
                  <a:cubicBezTo>
                    <a:pt x="2930" y="358"/>
                    <a:pt x="3001" y="286"/>
                    <a:pt x="3025" y="191"/>
                  </a:cubicBezTo>
                  <a:cubicBezTo>
                    <a:pt x="3049" y="72"/>
                    <a:pt x="2953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79" name="Google Shape;14079;p27"/>
            <p:cNvSpPr/>
            <p:nvPr/>
          </p:nvSpPr>
          <p:spPr>
            <a:xfrm>
              <a:off x="4230563" y="3059483"/>
              <a:ext cx="43475" cy="8975"/>
            </a:xfrm>
            <a:custGeom>
              <a:avLst/>
              <a:gdLst/>
              <a:ahLst/>
              <a:cxnLst/>
              <a:rect l="l" t="t" r="r" b="b"/>
              <a:pathLst>
                <a:path w="1739" h="359" extrusionOk="0">
                  <a:moveTo>
                    <a:pt x="214" y="1"/>
                  </a:moveTo>
                  <a:cubicBezTo>
                    <a:pt x="119" y="1"/>
                    <a:pt x="72" y="48"/>
                    <a:pt x="24" y="144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524" y="358"/>
                  </a:lnTo>
                  <a:cubicBezTo>
                    <a:pt x="1620" y="358"/>
                    <a:pt x="1667" y="287"/>
                    <a:pt x="1691" y="215"/>
                  </a:cubicBezTo>
                  <a:cubicBezTo>
                    <a:pt x="1739" y="96"/>
                    <a:pt x="1643" y="1"/>
                    <a:pt x="152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0" name="Google Shape;14080;p27"/>
            <p:cNvSpPr/>
            <p:nvPr/>
          </p:nvSpPr>
          <p:spPr>
            <a:xfrm>
              <a:off x="4360338" y="3021383"/>
              <a:ext cx="75050" cy="8950"/>
            </a:xfrm>
            <a:custGeom>
              <a:avLst/>
              <a:gdLst/>
              <a:ahLst/>
              <a:cxnLst/>
              <a:rect l="l" t="t" r="r" b="b"/>
              <a:pathLst>
                <a:path w="3002" h="358" extrusionOk="0">
                  <a:moveTo>
                    <a:pt x="167" y="1"/>
                  </a:moveTo>
                  <a:cubicBezTo>
                    <a:pt x="72" y="1"/>
                    <a:pt x="25" y="48"/>
                    <a:pt x="1" y="144"/>
                  </a:cubicBezTo>
                  <a:cubicBezTo>
                    <a:pt x="1" y="263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0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1" name="Google Shape;14081;p27"/>
            <p:cNvSpPr/>
            <p:nvPr/>
          </p:nvSpPr>
          <p:spPr>
            <a:xfrm>
              <a:off x="4360338" y="3039833"/>
              <a:ext cx="75050" cy="8975"/>
            </a:xfrm>
            <a:custGeom>
              <a:avLst/>
              <a:gdLst/>
              <a:ahLst/>
              <a:cxnLst/>
              <a:rect l="l" t="t" r="r" b="b"/>
              <a:pathLst>
                <a:path w="3002" h="359" extrusionOk="0">
                  <a:moveTo>
                    <a:pt x="167" y="1"/>
                  </a:moveTo>
                  <a:cubicBezTo>
                    <a:pt x="72" y="1"/>
                    <a:pt x="25" y="72"/>
                    <a:pt x="1" y="168"/>
                  </a:cubicBezTo>
                  <a:cubicBezTo>
                    <a:pt x="1" y="287"/>
                    <a:pt x="72" y="358"/>
                    <a:pt x="167" y="358"/>
                  </a:cubicBezTo>
                  <a:lnTo>
                    <a:pt x="2787" y="358"/>
                  </a:lnTo>
                  <a:cubicBezTo>
                    <a:pt x="2882" y="358"/>
                    <a:pt x="2930" y="311"/>
                    <a:pt x="2978" y="215"/>
                  </a:cubicBezTo>
                  <a:cubicBezTo>
                    <a:pt x="3001" y="96"/>
                    <a:pt x="2906" y="1"/>
                    <a:pt x="2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2" name="Google Shape;14082;p27"/>
            <p:cNvSpPr/>
            <p:nvPr/>
          </p:nvSpPr>
          <p:spPr>
            <a:xfrm>
              <a:off x="4375813" y="3059483"/>
              <a:ext cx="42900" cy="8975"/>
            </a:xfrm>
            <a:custGeom>
              <a:avLst/>
              <a:gdLst/>
              <a:ahLst/>
              <a:cxnLst/>
              <a:rect l="l" t="t" r="r" b="b"/>
              <a:pathLst>
                <a:path w="1716" h="359" extrusionOk="0">
                  <a:moveTo>
                    <a:pt x="215" y="1"/>
                  </a:moveTo>
                  <a:cubicBezTo>
                    <a:pt x="120" y="1"/>
                    <a:pt x="49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7"/>
                    <a:pt x="1692" y="215"/>
                  </a:cubicBezTo>
                  <a:cubicBezTo>
                    <a:pt x="1716" y="96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3" name="Google Shape;14083;p27"/>
            <p:cNvSpPr/>
            <p:nvPr/>
          </p:nvSpPr>
          <p:spPr>
            <a:xfrm>
              <a:off x="4359738" y="287850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0"/>
                  </a:moveTo>
                  <a:cubicBezTo>
                    <a:pt x="144" y="0"/>
                    <a:pt x="72" y="72"/>
                    <a:pt x="49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4" name="Google Shape;14084;p27"/>
            <p:cNvSpPr/>
            <p:nvPr/>
          </p:nvSpPr>
          <p:spPr>
            <a:xfrm>
              <a:off x="4359738" y="2896958"/>
              <a:ext cx="75650" cy="8950"/>
            </a:xfrm>
            <a:custGeom>
              <a:avLst/>
              <a:gdLst/>
              <a:ahLst/>
              <a:cxnLst/>
              <a:rect l="l" t="t" r="r" b="b"/>
              <a:pathLst>
                <a:path w="3026" h="358" extrusionOk="0">
                  <a:moveTo>
                    <a:pt x="215" y="1"/>
                  </a:moveTo>
                  <a:cubicBezTo>
                    <a:pt x="144" y="1"/>
                    <a:pt x="72" y="72"/>
                    <a:pt x="49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3002" y="310"/>
                    <a:pt x="3025" y="215"/>
                  </a:cubicBezTo>
                  <a:cubicBezTo>
                    <a:pt x="3025" y="96"/>
                    <a:pt x="2930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5" name="Google Shape;14085;p27"/>
            <p:cNvSpPr/>
            <p:nvPr/>
          </p:nvSpPr>
          <p:spPr>
            <a:xfrm>
              <a:off x="4375813" y="2916008"/>
              <a:ext cx="42900" cy="8950"/>
            </a:xfrm>
            <a:custGeom>
              <a:avLst/>
              <a:gdLst/>
              <a:ahLst/>
              <a:cxnLst/>
              <a:rect l="l" t="t" r="r" b="b"/>
              <a:pathLst>
                <a:path w="1716" h="358" extrusionOk="0">
                  <a:moveTo>
                    <a:pt x="215" y="1"/>
                  </a:moveTo>
                  <a:cubicBezTo>
                    <a:pt x="120" y="1"/>
                    <a:pt x="49" y="48"/>
                    <a:pt x="25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596" y="358"/>
                    <a:pt x="1668" y="286"/>
                    <a:pt x="1692" y="191"/>
                  </a:cubicBezTo>
                  <a:cubicBezTo>
                    <a:pt x="1716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6" name="Google Shape;14086;p27"/>
            <p:cNvSpPr/>
            <p:nvPr/>
          </p:nvSpPr>
          <p:spPr>
            <a:xfrm>
              <a:off x="4215663" y="287850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0"/>
                  </a:moveTo>
                  <a:cubicBezTo>
                    <a:pt x="120" y="0"/>
                    <a:pt x="72" y="72"/>
                    <a:pt x="25" y="143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7" name="Google Shape;14087;p27"/>
            <p:cNvSpPr/>
            <p:nvPr/>
          </p:nvSpPr>
          <p:spPr>
            <a:xfrm>
              <a:off x="4215663" y="2896958"/>
              <a:ext cx="76250" cy="8950"/>
            </a:xfrm>
            <a:custGeom>
              <a:avLst/>
              <a:gdLst/>
              <a:ahLst/>
              <a:cxnLst/>
              <a:rect l="l" t="t" r="r" b="b"/>
              <a:pathLst>
                <a:path w="3050" h="358" extrusionOk="0">
                  <a:moveTo>
                    <a:pt x="215" y="1"/>
                  </a:moveTo>
                  <a:cubicBezTo>
                    <a:pt x="120" y="1"/>
                    <a:pt x="72" y="72"/>
                    <a:pt x="25" y="167"/>
                  </a:cubicBezTo>
                  <a:cubicBezTo>
                    <a:pt x="1" y="262"/>
                    <a:pt x="96" y="358"/>
                    <a:pt x="215" y="358"/>
                  </a:cubicBezTo>
                  <a:lnTo>
                    <a:pt x="2835" y="358"/>
                  </a:lnTo>
                  <a:cubicBezTo>
                    <a:pt x="2930" y="358"/>
                    <a:pt x="2978" y="310"/>
                    <a:pt x="3001" y="215"/>
                  </a:cubicBezTo>
                  <a:cubicBezTo>
                    <a:pt x="3049" y="96"/>
                    <a:pt x="2954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88" name="Google Shape;14088;p27"/>
            <p:cNvSpPr/>
            <p:nvPr/>
          </p:nvSpPr>
          <p:spPr>
            <a:xfrm>
              <a:off x="4231738" y="2916008"/>
              <a:ext cx="43500" cy="8950"/>
            </a:xfrm>
            <a:custGeom>
              <a:avLst/>
              <a:gdLst/>
              <a:ahLst/>
              <a:cxnLst/>
              <a:rect l="l" t="t" r="r" b="b"/>
              <a:pathLst>
                <a:path w="1740" h="358" extrusionOk="0">
                  <a:moveTo>
                    <a:pt x="215" y="1"/>
                  </a:moveTo>
                  <a:cubicBezTo>
                    <a:pt x="144" y="1"/>
                    <a:pt x="72" y="48"/>
                    <a:pt x="48" y="143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525" y="358"/>
                  </a:lnTo>
                  <a:cubicBezTo>
                    <a:pt x="1620" y="358"/>
                    <a:pt x="1692" y="286"/>
                    <a:pt x="1715" y="191"/>
                  </a:cubicBezTo>
                  <a:cubicBezTo>
                    <a:pt x="1739" y="72"/>
                    <a:pt x="1644" y="1"/>
                    <a:pt x="1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89" name="Google Shape;14089;p27"/>
          <p:cNvGrpSpPr/>
          <p:nvPr/>
        </p:nvGrpSpPr>
        <p:grpSpPr>
          <a:xfrm>
            <a:off x="4769597" y="2833722"/>
            <a:ext cx="356019" cy="358112"/>
            <a:chOff x="4673513" y="2822583"/>
            <a:chExt cx="297700" cy="299450"/>
          </a:xfrm>
        </p:grpSpPr>
        <p:sp>
          <p:nvSpPr>
            <p:cNvPr id="14090" name="Google Shape;14090;p27"/>
            <p:cNvSpPr/>
            <p:nvPr/>
          </p:nvSpPr>
          <p:spPr>
            <a:xfrm>
              <a:off x="4673513" y="2824333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3834" y="1310"/>
                  </a:moveTo>
                  <a:lnTo>
                    <a:pt x="3834" y="10717"/>
                  </a:lnTo>
                  <a:lnTo>
                    <a:pt x="1881" y="10717"/>
                  </a:lnTo>
                  <a:lnTo>
                    <a:pt x="1881" y="1310"/>
                  </a:lnTo>
                  <a:close/>
                  <a:moveTo>
                    <a:pt x="7287" y="5096"/>
                  </a:moveTo>
                  <a:lnTo>
                    <a:pt x="7287" y="10717"/>
                  </a:lnTo>
                  <a:lnTo>
                    <a:pt x="5335" y="10717"/>
                  </a:lnTo>
                  <a:lnTo>
                    <a:pt x="5335" y="5096"/>
                  </a:lnTo>
                  <a:close/>
                  <a:moveTo>
                    <a:pt x="10764" y="7597"/>
                  </a:moveTo>
                  <a:lnTo>
                    <a:pt x="10764" y="10717"/>
                  </a:lnTo>
                  <a:lnTo>
                    <a:pt x="8811" y="10717"/>
                  </a:lnTo>
                  <a:lnTo>
                    <a:pt x="8811" y="7597"/>
                  </a:lnTo>
                  <a:close/>
                  <a:moveTo>
                    <a:pt x="929" y="0"/>
                  </a:moveTo>
                  <a:cubicBezTo>
                    <a:pt x="810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19"/>
                  </a:cubicBezTo>
                  <a:cubicBezTo>
                    <a:pt x="334" y="1239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72"/>
                    <a:pt x="500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25"/>
                    <a:pt x="334" y="3620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0" y="4715"/>
                  </a:lnTo>
                  <a:cubicBezTo>
                    <a:pt x="405" y="4715"/>
                    <a:pt x="334" y="4787"/>
                    <a:pt x="334" y="4882"/>
                  </a:cubicBezTo>
                  <a:cubicBezTo>
                    <a:pt x="334" y="5001"/>
                    <a:pt x="381" y="5073"/>
                    <a:pt x="500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25"/>
                    <a:pt x="334" y="6120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0" y="7216"/>
                  </a:lnTo>
                  <a:cubicBezTo>
                    <a:pt x="405" y="7216"/>
                    <a:pt x="334" y="7287"/>
                    <a:pt x="334" y="7383"/>
                  </a:cubicBezTo>
                  <a:cubicBezTo>
                    <a:pt x="334" y="7502"/>
                    <a:pt x="381" y="7573"/>
                    <a:pt x="500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26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0" y="9716"/>
                  </a:lnTo>
                  <a:cubicBezTo>
                    <a:pt x="405" y="9716"/>
                    <a:pt x="334" y="9788"/>
                    <a:pt x="334" y="9883"/>
                  </a:cubicBezTo>
                  <a:cubicBezTo>
                    <a:pt x="334" y="10002"/>
                    <a:pt x="381" y="10074"/>
                    <a:pt x="500" y="10074"/>
                  </a:cubicBezTo>
                  <a:lnTo>
                    <a:pt x="715" y="10074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2001" y="11884"/>
                  </a:lnTo>
                  <a:cubicBezTo>
                    <a:pt x="2024" y="11884"/>
                    <a:pt x="2048" y="11884"/>
                    <a:pt x="2072" y="11836"/>
                  </a:cubicBezTo>
                  <a:cubicBezTo>
                    <a:pt x="2191" y="11693"/>
                    <a:pt x="2120" y="11550"/>
                    <a:pt x="1953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763" y="11550"/>
                  </a:lnTo>
                  <a:cubicBezTo>
                    <a:pt x="2667" y="11550"/>
                    <a:pt x="2596" y="11598"/>
                    <a:pt x="2596" y="11693"/>
                  </a:cubicBezTo>
                  <a:cubicBezTo>
                    <a:pt x="2596" y="11812"/>
                    <a:pt x="2644" y="11907"/>
                    <a:pt x="2763" y="11907"/>
                  </a:cubicBezTo>
                  <a:lnTo>
                    <a:pt x="11574" y="11907"/>
                  </a:lnTo>
                  <a:cubicBezTo>
                    <a:pt x="11717" y="11907"/>
                    <a:pt x="11884" y="11788"/>
                    <a:pt x="11884" y="11598"/>
                  </a:cubicBezTo>
                  <a:lnTo>
                    <a:pt x="11884" y="11002"/>
                  </a:lnTo>
                  <a:cubicBezTo>
                    <a:pt x="11907" y="10860"/>
                    <a:pt x="11788" y="10717"/>
                    <a:pt x="11598" y="10717"/>
                  </a:cubicBezTo>
                  <a:lnTo>
                    <a:pt x="11098" y="10717"/>
                  </a:lnTo>
                  <a:lnTo>
                    <a:pt x="11098" y="7478"/>
                  </a:lnTo>
                  <a:cubicBezTo>
                    <a:pt x="11098" y="7311"/>
                    <a:pt x="10979" y="7240"/>
                    <a:pt x="10860" y="7240"/>
                  </a:cubicBezTo>
                  <a:lnTo>
                    <a:pt x="8692" y="7240"/>
                  </a:lnTo>
                  <a:cubicBezTo>
                    <a:pt x="8550" y="7240"/>
                    <a:pt x="8454" y="7335"/>
                    <a:pt x="8454" y="7478"/>
                  </a:cubicBezTo>
                  <a:lnTo>
                    <a:pt x="8454" y="10717"/>
                  </a:lnTo>
                  <a:lnTo>
                    <a:pt x="7645" y="10717"/>
                  </a:lnTo>
                  <a:lnTo>
                    <a:pt x="7645" y="4954"/>
                  </a:lnTo>
                  <a:cubicBezTo>
                    <a:pt x="7645" y="4811"/>
                    <a:pt x="7526" y="4715"/>
                    <a:pt x="7406" y="4715"/>
                  </a:cubicBezTo>
                  <a:lnTo>
                    <a:pt x="5239" y="4715"/>
                  </a:lnTo>
                  <a:cubicBezTo>
                    <a:pt x="5096" y="4715"/>
                    <a:pt x="5001" y="4834"/>
                    <a:pt x="5001" y="4954"/>
                  </a:cubicBezTo>
                  <a:lnTo>
                    <a:pt x="5001" y="10717"/>
                  </a:lnTo>
                  <a:lnTo>
                    <a:pt x="4191" y="10717"/>
                  </a:lnTo>
                  <a:lnTo>
                    <a:pt x="4191" y="1215"/>
                  </a:lnTo>
                  <a:cubicBezTo>
                    <a:pt x="4191" y="1072"/>
                    <a:pt x="4072" y="977"/>
                    <a:pt x="3953" y="977"/>
                  </a:cubicBezTo>
                  <a:lnTo>
                    <a:pt x="1762" y="977"/>
                  </a:lnTo>
                  <a:cubicBezTo>
                    <a:pt x="1596" y="977"/>
                    <a:pt x="1524" y="1096"/>
                    <a:pt x="1524" y="1215"/>
                  </a:cubicBezTo>
                  <a:lnTo>
                    <a:pt x="1524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95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1" name="Google Shape;14091;p27"/>
            <p:cNvSpPr/>
            <p:nvPr/>
          </p:nvSpPr>
          <p:spPr>
            <a:xfrm>
              <a:off x="4782463" y="2822583"/>
              <a:ext cx="169700" cy="141675"/>
            </a:xfrm>
            <a:custGeom>
              <a:avLst/>
              <a:gdLst/>
              <a:ahLst/>
              <a:cxnLst/>
              <a:rect l="l" t="t" r="r" b="b"/>
              <a:pathLst>
                <a:path w="6788" h="5667" extrusionOk="0">
                  <a:moveTo>
                    <a:pt x="606" y="0"/>
                  </a:moveTo>
                  <a:cubicBezTo>
                    <a:pt x="434" y="0"/>
                    <a:pt x="264" y="74"/>
                    <a:pt x="167" y="213"/>
                  </a:cubicBezTo>
                  <a:cubicBezTo>
                    <a:pt x="72" y="332"/>
                    <a:pt x="0" y="475"/>
                    <a:pt x="48" y="618"/>
                  </a:cubicBezTo>
                  <a:cubicBezTo>
                    <a:pt x="48" y="856"/>
                    <a:pt x="143" y="1023"/>
                    <a:pt x="262" y="1118"/>
                  </a:cubicBezTo>
                  <a:lnTo>
                    <a:pt x="4668" y="4571"/>
                  </a:lnTo>
                  <a:cubicBezTo>
                    <a:pt x="4573" y="4643"/>
                    <a:pt x="4501" y="4762"/>
                    <a:pt x="4477" y="4881"/>
                  </a:cubicBezTo>
                  <a:cubicBezTo>
                    <a:pt x="4453" y="5047"/>
                    <a:pt x="4501" y="5190"/>
                    <a:pt x="4596" y="5309"/>
                  </a:cubicBezTo>
                  <a:cubicBezTo>
                    <a:pt x="4692" y="5428"/>
                    <a:pt x="4835" y="5524"/>
                    <a:pt x="4977" y="5524"/>
                  </a:cubicBezTo>
                  <a:lnTo>
                    <a:pt x="6121" y="5667"/>
                  </a:lnTo>
                  <a:cubicBezTo>
                    <a:pt x="6240" y="5667"/>
                    <a:pt x="6311" y="5667"/>
                    <a:pt x="6406" y="5595"/>
                  </a:cubicBezTo>
                  <a:cubicBezTo>
                    <a:pt x="6478" y="5571"/>
                    <a:pt x="6549" y="5524"/>
                    <a:pt x="6621" y="5452"/>
                  </a:cubicBezTo>
                  <a:cubicBezTo>
                    <a:pt x="6740" y="5309"/>
                    <a:pt x="6787" y="5119"/>
                    <a:pt x="6763" y="4952"/>
                  </a:cubicBezTo>
                  <a:lnTo>
                    <a:pt x="6525" y="3809"/>
                  </a:lnTo>
                  <a:cubicBezTo>
                    <a:pt x="6484" y="3561"/>
                    <a:pt x="6227" y="3367"/>
                    <a:pt x="5973" y="3367"/>
                  </a:cubicBezTo>
                  <a:cubicBezTo>
                    <a:pt x="5935" y="3367"/>
                    <a:pt x="5896" y="3371"/>
                    <a:pt x="5859" y="3380"/>
                  </a:cubicBezTo>
                  <a:cubicBezTo>
                    <a:pt x="5668" y="3404"/>
                    <a:pt x="5549" y="3523"/>
                    <a:pt x="5454" y="3642"/>
                  </a:cubicBezTo>
                  <a:lnTo>
                    <a:pt x="3191" y="1856"/>
                  </a:lnTo>
                  <a:cubicBezTo>
                    <a:pt x="3158" y="1823"/>
                    <a:pt x="3120" y="1805"/>
                    <a:pt x="3081" y="1805"/>
                  </a:cubicBezTo>
                  <a:cubicBezTo>
                    <a:pt x="3037" y="1805"/>
                    <a:pt x="2991" y="1829"/>
                    <a:pt x="2953" y="1880"/>
                  </a:cubicBezTo>
                  <a:cubicBezTo>
                    <a:pt x="2906" y="1975"/>
                    <a:pt x="2906" y="2071"/>
                    <a:pt x="3001" y="2118"/>
                  </a:cubicBezTo>
                  <a:lnTo>
                    <a:pt x="5454" y="4095"/>
                  </a:lnTo>
                  <a:cubicBezTo>
                    <a:pt x="5504" y="4112"/>
                    <a:pt x="5543" y="4128"/>
                    <a:pt x="5586" y="4128"/>
                  </a:cubicBezTo>
                  <a:cubicBezTo>
                    <a:pt x="5604" y="4128"/>
                    <a:pt x="5623" y="4126"/>
                    <a:pt x="5644" y="4119"/>
                  </a:cubicBezTo>
                  <a:cubicBezTo>
                    <a:pt x="5692" y="4095"/>
                    <a:pt x="5739" y="4023"/>
                    <a:pt x="5739" y="3976"/>
                  </a:cubicBezTo>
                  <a:cubicBezTo>
                    <a:pt x="5739" y="3857"/>
                    <a:pt x="5787" y="3761"/>
                    <a:pt x="5906" y="3738"/>
                  </a:cubicBezTo>
                  <a:cubicBezTo>
                    <a:pt x="5928" y="3729"/>
                    <a:pt x="5949" y="3725"/>
                    <a:pt x="5970" y="3725"/>
                  </a:cubicBezTo>
                  <a:cubicBezTo>
                    <a:pt x="6065" y="3725"/>
                    <a:pt x="6149" y="3807"/>
                    <a:pt x="6168" y="3904"/>
                  </a:cubicBezTo>
                  <a:lnTo>
                    <a:pt x="6406" y="5047"/>
                  </a:lnTo>
                  <a:cubicBezTo>
                    <a:pt x="6454" y="5095"/>
                    <a:pt x="6406" y="5190"/>
                    <a:pt x="6359" y="5238"/>
                  </a:cubicBezTo>
                  <a:cubicBezTo>
                    <a:pt x="6305" y="5291"/>
                    <a:pt x="6265" y="5318"/>
                    <a:pt x="6208" y="5318"/>
                  </a:cubicBezTo>
                  <a:cubicBezTo>
                    <a:pt x="6189" y="5318"/>
                    <a:pt x="6168" y="5315"/>
                    <a:pt x="6144" y="5309"/>
                  </a:cubicBezTo>
                  <a:lnTo>
                    <a:pt x="5001" y="5166"/>
                  </a:lnTo>
                  <a:cubicBezTo>
                    <a:pt x="4954" y="5166"/>
                    <a:pt x="4882" y="5119"/>
                    <a:pt x="4858" y="5071"/>
                  </a:cubicBezTo>
                  <a:cubicBezTo>
                    <a:pt x="4835" y="5000"/>
                    <a:pt x="4811" y="4952"/>
                    <a:pt x="4811" y="4881"/>
                  </a:cubicBezTo>
                  <a:cubicBezTo>
                    <a:pt x="4811" y="4809"/>
                    <a:pt x="4882" y="4714"/>
                    <a:pt x="4977" y="4690"/>
                  </a:cubicBezTo>
                  <a:cubicBezTo>
                    <a:pt x="5049" y="4643"/>
                    <a:pt x="5096" y="4619"/>
                    <a:pt x="5096" y="4571"/>
                  </a:cubicBezTo>
                  <a:cubicBezTo>
                    <a:pt x="5096" y="4500"/>
                    <a:pt x="5096" y="4452"/>
                    <a:pt x="5049" y="4381"/>
                  </a:cubicBezTo>
                  <a:lnTo>
                    <a:pt x="453" y="761"/>
                  </a:lnTo>
                  <a:cubicBezTo>
                    <a:pt x="405" y="713"/>
                    <a:pt x="357" y="666"/>
                    <a:pt x="357" y="594"/>
                  </a:cubicBezTo>
                  <a:cubicBezTo>
                    <a:pt x="357" y="546"/>
                    <a:pt x="357" y="475"/>
                    <a:pt x="429" y="427"/>
                  </a:cubicBezTo>
                  <a:cubicBezTo>
                    <a:pt x="453" y="356"/>
                    <a:pt x="524" y="332"/>
                    <a:pt x="572" y="332"/>
                  </a:cubicBezTo>
                  <a:cubicBezTo>
                    <a:pt x="643" y="332"/>
                    <a:pt x="691" y="332"/>
                    <a:pt x="762" y="404"/>
                  </a:cubicBezTo>
                  <a:lnTo>
                    <a:pt x="2334" y="1618"/>
                  </a:lnTo>
                  <a:cubicBezTo>
                    <a:pt x="2377" y="1640"/>
                    <a:pt x="2415" y="1651"/>
                    <a:pt x="2450" y="1651"/>
                  </a:cubicBezTo>
                  <a:cubicBezTo>
                    <a:pt x="2493" y="1651"/>
                    <a:pt x="2533" y="1634"/>
                    <a:pt x="2572" y="1594"/>
                  </a:cubicBezTo>
                  <a:cubicBezTo>
                    <a:pt x="2620" y="1499"/>
                    <a:pt x="2620" y="1404"/>
                    <a:pt x="2548" y="1356"/>
                  </a:cubicBezTo>
                  <a:lnTo>
                    <a:pt x="953" y="118"/>
                  </a:lnTo>
                  <a:cubicBezTo>
                    <a:pt x="853" y="38"/>
                    <a:pt x="729" y="0"/>
                    <a:pt x="6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2" name="Google Shape;14092;p27"/>
          <p:cNvGrpSpPr/>
          <p:nvPr/>
        </p:nvGrpSpPr>
        <p:grpSpPr>
          <a:xfrm>
            <a:off x="5512951" y="2843648"/>
            <a:ext cx="357455" cy="338201"/>
            <a:chOff x="5167663" y="2830883"/>
            <a:chExt cx="298900" cy="282800"/>
          </a:xfrm>
        </p:grpSpPr>
        <p:sp>
          <p:nvSpPr>
            <p:cNvPr id="14093" name="Google Shape;14093;p27"/>
            <p:cNvSpPr/>
            <p:nvPr/>
          </p:nvSpPr>
          <p:spPr>
            <a:xfrm>
              <a:off x="5299813" y="2873133"/>
              <a:ext cx="36350" cy="42425"/>
            </a:xfrm>
            <a:custGeom>
              <a:avLst/>
              <a:gdLst/>
              <a:ahLst/>
              <a:cxnLst/>
              <a:rect l="l" t="t" r="r" b="b"/>
              <a:pathLst>
                <a:path w="1454" h="1697" extrusionOk="0">
                  <a:moveTo>
                    <a:pt x="692" y="596"/>
                  </a:moveTo>
                  <a:lnTo>
                    <a:pt x="834" y="1025"/>
                  </a:lnTo>
                  <a:lnTo>
                    <a:pt x="549" y="1025"/>
                  </a:lnTo>
                  <a:lnTo>
                    <a:pt x="692" y="596"/>
                  </a:lnTo>
                  <a:close/>
                  <a:moveTo>
                    <a:pt x="715" y="1"/>
                  </a:moveTo>
                  <a:cubicBezTo>
                    <a:pt x="644" y="1"/>
                    <a:pt x="573" y="72"/>
                    <a:pt x="549" y="120"/>
                  </a:cubicBezTo>
                  <a:lnTo>
                    <a:pt x="25" y="1477"/>
                  </a:lnTo>
                  <a:cubicBezTo>
                    <a:pt x="1" y="1549"/>
                    <a:pt x="25" y="1644"/>
                    <a:pt x="120" y="1668"/>
                  </a:cubicBezTo>
                  <a:cubicBezTo>
                    <a:pt x="147" y="1688"/>
                    <a:pt x="176" y="1697"/>
                    <a:pt x="204" y="1697"/>
                  </a:cubicBezTo>
                  <a:cubicBezTo>
                    <a:pt x="275" y="1697"/>
                    <a:pt x="341" y="1641"/>
                    <a:pt x="358" y="1573"/>
                  </a:cubicBezTo>
                  <a:lnTo>
                    <a:pt x="453" y="1382"/>
                  </a:lnTo>
                  <a:lnTo>
                    <a:pt x="1025" y="1382"/>
                  </a:lnTo>
                  <a:lnTo>
                    <a:pt x="1096" y="1573"/>
                  </a:lnTo>
                  <a:cubicBezTo>
                    <a:pt x="1144" y="1644"/>
                    <a:pt x="1192" y="1692"/>
                    <a:pt x="1263" y="1692"/>
                  </a:cubicBezTo>
                  <a:lnTo>
                    <a:pt x="1311" y="1692"/>
                  </a:lnTo>
                  <a:cubicBezTo>
                    <a:pt x="1406" y="1668"/>
                    <a:pt x="1454" y="1573"/>
                    <a:pt x="1406" y="1454"/>
                  </a:cubicBezTo>
                  <a:lnTo>
                    <a:pt x="906" y="120"/>
                  </a:lnTo>
                  <a:cubicBezTo>
                    <a:pt x="858" y="25"/>
                    <a:pt x="787" y="1"/>
                    <a:pt x="7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4" name="Google Shape;14094;p27"/>
            <p:cNvSpPr/>
            <p:nvPr/>
          </p:nvSpPr>
          <p:spPr>
            <a:xfrm>
              <a:off x="5221838" y="3006508"/>
              <a:ext cx="29775" cy="43475"/>
            </a:xfrm>
            <a:custGeom>
              <a:avLst/>
              <a:gdLst/>
              <a:ahLst/>
              <a:cxnLst/>
              <a:rect l="l" t="t" r="r" b="b"/>
              <a:pathLst>
                <a:path w="1191" h="1739" extrusionOk="0">
                  <a:moveTo>
                    <a:pt x="572" y="358"/>
                  </a:moveTo>
                  <a:cubicBezTo>
                    <a:pt x="619" y="358"/>
                    <a:pt x="691" y="381"/>
                    <a:pt x="715" y="477"/>
                  </a:cubicBezTo>
                  <a:cubicBezTo>
                    <a:pt x="739" y="572"/>
                    <a:pt x="667" y="643"/>
                    <a:pt x="572" y="643"/>
                  </a:cubicBezTo>
                  <a:lnTo>
                    <a:pt x="357" y="643"/>
                  </a:lnTo>
                  <a:lnTo>
                    <a:pt x="357" y="358"/>
                  </a:lnTo>
                  <a:close/>
                  <a:moveTo>
                    <a:pt x="667" y="977"/>
                  </a:moveTo>
                  <a:cubicBezTo>
                    <a:pt x="786" y="977"/>
                    <a:pt x="834" y="1072"/>
                    <a:pt x="834" y="1167"/>
                  </a:cubicBezTo>
                  <a:cubicBezTo>
                    <a:pt x="834" y="1286"/>
                    <a:pt x="739" y="1382"/>
                    <a:pt x="667" y="1382"/>
                  </a:cubicBezTo>
                  <a:lnTo>
                    <a:pt x="357" y="1382"/>
                  </a:lnTo>
                  <a:lnTo>
                    <a:pt x="357" y="977"/>
                  </a:lnTo>
                  <a:close/>
                  <a:moveTo>
                    <a:pt x="191" y="0"/>
                  </a:moveTo>
                  <a:cubicBezTo>
                    <a:pt x="96" y="0"/>
                    <a:pt x="0" y="96"/>
                    <a:pt x="0" y="191"/>
                  </a:cubicBezTo>
                  <a:lnTo>
                    <a:pt x="0" y="1548"/>
                  </a:lnTo>
                  <a:lnTo>
                    <a:pt x="0" y="1620"/>
                  </a:lnTo>
                  <a:cubicBezTo>
                    <a:pt x="24" y="1691"/>
                    <a:pt x="96" y="1739"/>
                    <a:pt x="191" y="1739"/>
                  </a:cubicBezTo>
                  <a:lnTo>
                    <a:pt x="667" y="1739"/>
                  </a:lnTo>
                  <a:cubicBezTo>
                    <a:pt x="953" y="1739"/>
                    <a:pt x="1191" y="1501"/>
                    <a:pt x="1191" y="1191"/>
                  </a:cubicBezTo>
                  <a:cubicBezTo>
                    <a:pt x="1191" y="1024"/>
                    <a:pt x="1096" y="858"/>
                    <a:pt x="977" y="786"/>
                  </a:cubicBezTo>
                  <a:cubicBezTo>
                    <a:pt x="1048" y="691"/>
                    <a:pt x="1072" y="572"/>
                    <a:pt x="1048" y="429"/>
                  </a:cubicBezTo>
                  <a:cubicBezTo>
                    <a:pt x="1024" y="191"/>
                    <a:pt x="810" y="0"/>
                    <a:pt x="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5" name="Google Shape;14095;p27"/>
            <p:cNvSpPr/>
            <p:nvPr/>
          </p:nvSpPr>
          <p:spPr>
            <a:xfrm>
              <a:off x="5375438" y="3006508"/>
              <a:ext cx="37525" cy="43475"/>
            </a:xfrm>
            <a:custGeom>
              <a:avLst/>
              <a:gdLst/>
              <a:ahLst/>
              <a:cxnLst/>
              <a:rect l="l" t="t" r="r" b="b"/>
              <a:pathLst>
                <a:path w="1501" h="1739" extrusionOk="0">
                  <a:moveTo>
                    <a:pt x="858" y="0"/>
                  </a:moveTo>
                  <a:cubicBezTo>
                    <a:pt x="381" y="0"/>
                    <a:pt x="0" y="381"/>
                    <a:pt x="0" y="858"/>
                  </a:cubicBezTo>
                  <a:cubicBezTo>
                    <a:pt x="0" y="1334"/>
                    <a:pt x="381" y="1739"/>
                    <a:pt x="858" y="1739"/>
                  </a:cubicBezTo>
                  <a:cubicBezTo>
                    <a:pt x="1024" y="1739"/>
                    <a:pt x="1215" y="1667"/>
                    <a:pt x="1334" y="1548"/>
                  </a:cubicBezTo>
                  <a:cubicBezTo>
                    <a:pt x="1358" y="1524"/>
                    <a:pt x="1382" y="1501"/>
                    <a:pt x="1382" y="1453"/>
                  </a:cubicBezTo>
                  <a:cubicBezTo>
                    <a:pt x="1501" y="1405"/>
                    <a:pt x="1477" y="1286"/>
                    <a:pt x="1429" y="1215"/>
                  </a:cubicBezTo>
                  <a:cubicBezTo>
                    <a:pt x="1400" y="1195"/>
                    <a:pt x="1362" y="1184"/>
                    <a:pt x="1324" y="1184"/>
                  </a:cubicBezTo>
                  <a:cubicBezTo>
                    <a:pt x="1271" y="1184"/>
                    <a:pt x="1219" y="1207"/>
                    <a:pt x="1191" y="1263"/>
                  </a:cubicBezTo>
                  <a:lnTo>
                    <a:pt x="1144" y="1286"/>
                  </a:lnTo>
                  <a:cubicBezTo>
                    <a:pt x="1096" y="1334"/>
                    <a:pt x="1001" y="1382"/>
                    <a:pt x="882" y="1382"/>
                  </a:cubicBezTo>
                  <a:cubicBezTo>
                    <a:pt x="620" y="1382"/>
                    <a:pt x="381" y="1143"/>
                    <a:pt x="381" y="858"/>
                  </a:cubicBezTo>
                  <a:cubicBezTo>
                    <a:pt x="381" y="596"/>
                    <a:pt x="620" y="358"/>
                    <a:pt x="882" y="358"/>
                  </a:cubicBezTo>
                  <a:cubicBezTo>
                    <a:pt x="977" y="358"/>
                    <a:pt x="1096" y="381"/>
                    <a:pt x="1144" y="453"/>
                  </a:cubicBezTo>
                  <a:cubicBezTo>
                    <a:pt x="1175" y="469"/>
                    <a:pt x="1207" y="477"/>
                    <a:pt x="1237" y="477"/>
                  </a:cubicBezTo>
                  <a:cubicBezTo>
                    <a:pt x="1297" y="477"/>
                    <a:pt x="1350" y="445"/>
                    <a:pt x="1382" y="381"/>
                  </a:cubicBezTo>
                  <a:cubicBezTo>
                    <a:pt x="1453" y="310"/>
                    <a:pt x="1429" y="215"/>
                    <a:pt x="1334" y="143"/>
                  </a:cubicBezTo>
                  <a:cubicBezTo>
                    <a:pt x="1191" y="72"/>
                    <a:pt x="1024" y="0"/>
                    <a:pt x="8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6" name="Google Shape;14096;p27"/>
            <p:cNvSpPr/>
            <p:nvPr/>
          </p:nvSpPr>
          <p:spPr>
            <a:xfrm>
              <a:off x="5167663" y="2830883"/>
              <a:ext cx="298900" cy="282800"/>
            </a:xfrm>
            <a:custGeom>
              <a:avLst/>
              <a:gdLst/>
              <a:ahLst/>
              <a:cxnLst/>
              <a:rect l="l" t="t" r="r" b="b"/>
              <a:pathLst>
                <a:path w="11956" h="11312" extrusionOk="0">
                  <a:moveTo>
                    <a:pt x="3620" y="4525"/>
                  </a:moveTo>
                  <a:cubicBezTo>
                    <a:pt x="4430" y="4525"/>
                    <a:pt x="5168" y="4834"/>
                    <a:pt x="5739" y="5335"/>
                  </a:cubicBezTo>
                  <a:cubicBezTo>
                    <a:pt x="5382" y="5716"/>
                    <a:pt x="5120" y="6168"/>
                    <a:pt x="4954" y="6644"/>
                  </a:cubicBezTo>
                  <a:cubicBezTo>
                    <a:pt x="4025" y="6311"/>
                    <a:pt x="3263" y="5573"/>
                    <a:pt x="2953" y="4620"/>
                  </a:cubicBezTo>
                  <a:cubicBezTo>
                    <a:pt x="3144" y="4549"/>
                    <a:pt x="3382" y="4525"/>
                    <a:pt x="3620" y="4525"/>
                  </a:cubicBezTo>
                  <a:close/>
                  <a:moveTo>
                    <a:pt x="8359" y="4549"/>
                  </a:moveTo>
                  <a:cubicBezTo>
                    <a:pt x="8597" y="4549"/>
                    <a:pt x="8835" y="4596"/>
                    <a:pt x="9050" y="4620"/>
                  </a:cubicBezTo>
                  <a:cubicBezTo>
                    <a:pt x="8716" y="5573"/>
                    <a:pt x="7978" y="6311"/>
                    <a:pt x="7025" y="6644"/>
                  </a:cubicBezTo>
                  <a:cubicBezTo>
                    <a:pt x="6883" y="6168"/>
                    <a:pt x="6597" y="5716"/>
                    <a:pt x="6240" y="5335"/>
                  </a:cubicBezTo>
                  <a:cubicBezTo>
                    <a:pt x="6811" y="4858"/>
                    <a:pt x="7549" y="4549"/>
                    <a:pt x="8359" y="4549"/>
                  </a:cubicBezTo>
                  <a:close/>
                  <a:moveTo>
                    <a:pt x="5978" y="5597"/>
                  </a:moveTo>
                  <a:cubicBezTo>
                    <a:pt x="6287" y="5930"/>
                    <a:pt x="6525" y="6311"/>
                    <a:pt x="6668" y="6763"/>
                  </a:cubicBezTo>
                  <a:cubicBezTo>
                    <a:pt x="6454" y="6811"/>
                    <a:pt x="6216" y="6835"/>
                    <a:pt x="5978" y="6835"/>
                  </a:cubicBezTo>
                  <a:cubicBezTo>
                    <a:pt x="5739" y="6835"/>
                    <a:pt x="5501" y="6811"/>
                    <a:pt x="5287" y="6787"/>
                  </a:cubicBezTo>
                  <a:cubicBezTo>
                    <a:pt x="5430" y="6311"/>
                    <a:pt x="5692" y="5930"/>
                    <a:pt x="5978" y="5597"/>
                  </a:cubicBezTo>
                  <a:close/>
                  <a:moveTo>
                    <a:pt x="6716" y="7049"/>
                  </a:moveTo>
                  <a:cubicBezTo>
                    <a:pt x="6763" y="7240"/>
                    <a:pt x="6787" y="7406"/>
                    <a:pt x="6787" y="7597"/>
                  </a:cubicBezTo>
                  <a:cubicBezTo>
                    <a:pt x="6811" y="8311"/>
                    <a:pt x="6597" y="9026"/>
                    <a:pt x="6216" y="9621"/>
                  </a:cubicBezTo>
                  <a:cubicBezTo>
                    <a:pt x="6192" y="9645"/>
                    <a:pt x="6192" y="9669"/>
                    <a:pt x="6168" y="9669"/>
                  </a:cubicBezTo>
                  <a:cubicBezTo>
                    <a:pt x="6192" y="9740"/>
                    <a:pt x="5978" y="9978"/>
                    <a:pt x="5978" y="9978"/>
                  </a:cubicBezTo>
                  <a:cubicBezTo>
                    <a:pt x="5501" y="9478"/>
                    <a:pt x="5168" y="8788"/>
                    <a:pt x="5120" y="8049"/>
                  </a:cubicBezTo>
                  <a:lnTo>
                    <a:pt x="5120" y="7454"/>
                  </a:lnTo>
                  <a:cubicBezTo>
                    <a:pt x="5120" y="7335"/>
                    <a:pt x="5144" y="7216"/>
                    <a:pt x="5168" y="7049"/>
                  </a:cubicBezTo>
                  <a:cubicBezTo>
                    <a:pt x="5406" y="7121"/>
                    <a:pt x="5692" y="7144"/>
                    <a:pt x="5954" y="7144"/>
                  </a:cubicBezTo>
                  <a:cubicBezTo>
                    <a:pt x="6216" y="7144"/>
                    <a:pt x="6478" y="7121"/>
                    <a:pt x="6716" y="7049"/>
                  </a:cubicBezTo>
                  <a:close/>
                  <a:moveTo>
                    <a:pt x="9383" y="4715"/>
                  </a:moveTo>
                  <a:cubicBezTo>
                    <a:pt x="10645" y="5120"/>
                    <a:pt x="11574" y="6335"/>
                    <a:pt x="11574" y="7764"/>
                  </a:cubicBezTo>
                  <a:cubicBezTo>
                    <a:pt x="11574" y="9550"/>
                    <a:pt x="10145" y="11026"/>
                    <a:pt x="8359" y="11026"/>
                  </a:cubicBezTo>
                  <a:cubicBezTo>
                    <a:pt x="7549" y="11026"/>
                    <a:pt x="6811" y="10717"/>
                    <a:pt x="6240" y="10217"/>
                  </a:cubicBezTo>
                  <a:cubicBezTo>
                    <a:pt x="6883" y="9550"/>
                    <a:pt x="7192" y="8692"/>
                    <a:pt x="7192" y="7764"/>
                  </a:cubicBezTo>
                  <a:lnTo>
                    <a:pt x="7240" y="7764"/>
                  </a:lnTo>
                  <a:cubicBezTo>
                    <a:pt x="7192" y="7502"/>
                    <a:pt x="7168" y="7240"/>
                    <a:pt x="7121" y="6978"/>
                  </a:cubicBezTo>
                  <a:cubicBezTo>
                    <a:pt x="8192" y="6621"/>
                    <a:pt x="9026" y="5787"/>
                    <a:pt x="9383" y="4715"/>
                  </a:cubicBezTo>
                  <a:close/>
                  <a:moveTo>
                    <a:pt x="5906" y="0"/>
                  </a:moveTo>
                  <a:cubicBezTo>
                    <a:pt x="3953" y="0"/>
                    <a:pt x="2334" y="1596"/>
                    <a:pt x="2334" y="3572"/>
                  </a:cubicBezTo>
                  <a:cubicBezTo>
                    <a:pt x="2334" y="3834"/>
                    <a:pt x="2382" y="4096"/>
                    <a:pt x="2429" y="4382"/>
                  </a:cubicBezTo>
                  <a:cubicBezTo>
                    <a:pt x="1000" y="4858"/>
                    <a:pt x="0" y="6192"/>
                    <a:pt x="0" y="7764"/>
                  </a:cubicBezTo>
                  <a:cubicBezTo>
                    <a:pt x="0" y="8240"/>
                    <a:pt x="72" y="8692"/>
                    <a:pt x="262" y="9097"/>
                  </a:cubicBezTo>
                  <a:cubicBezTo>
                    <a:pt x="280" y="9170"/>
                    <a:pt x="354" y="9201"/>
                    <a:pt x="430" y="9201"/>
                  </a:cubicBezTo>
                  <a:cubicBezTo>
                    <a:pt x="454" y="9201"/>
                    <a:pt x="478" y="9198"/>
                    <a:pt x="500" y="9192"/>
                  </a:cubicBezTo>
                  <a:cubicBezTo>
                    <a:pt x="596" y="9169"/>
                    <a:pt x="619" y="9050"/>
                    <a:pt x="596" y="8954"/>
                  </a:cubicBezTo>
                  <a:cubicBezTo>
                    <a:pt x="429" y="8573"/>
                    <a:pt x="357" y="8145"/>
                    <a:pt x="357" y="7740"/>
                  </a:cubicBezTo>
                  <a:cubicBezTo>
                    <a:pt x="357" y="6311"/>
                    <a:pt x="1262" y="5120"/>
                    <a:pt x="2548" y="4668"/>
                  </a:cubicBezTo>
                  <a:cubicBezTo>
                    <a:pt x="2906" y="5739"/>
                    <a:pt x="3763" y="6573"/>
                    <a:pt x="4811" y="6930"/>
                  </a:cubicBezTo>
                  <a:cubicBezTo>
                    <a:pt x="4787" y="7073"/>
                    <a:pt x="4763" y="7240"/>
                    <a:pt x="4763" y="7383"/>
                  </a:cubicBezTo>
                  <a:cubicBezTo>
                    <a:pt x="4715" y="7549"/>
                    <a:pt x="4715" y="7740"/>
                    <a:pt x="4763" y="7907"/>
                  </a:cubicBezTo>
                  <a:cubicBezTo>
                    <a:pt x="4787" y="8740"/>
                    <a:pt x="5144" y="9550"/>
                    <a:pt x="5716" y="10145"/>
                  </a:cubicBezTo>
                  <a:cubicBezTo>
                    <a:pt x="5144" y="10645"/>
                    <a:pt x="4406" y="10955"/>
                    <a:pt x="3596" y="10955"/>
                  </a:cubicBezTo>
                  <a:cubicBezTo>
                    <a:pt x="2548" y="10955"/>
                    <a:pt x="1572" y="10455"/>
                    <a:pt x="977" y="9621"/>
                  </a:cubicBezTo>
                  <a:cubicBezTo>
                    <a:pt x="935" y="9565"/>
                    <a:pt x="876" y="9542"/>
                    <a:pt x="826" y="9542"/>
                  </a:cubicBezTo>
                  <a:cubicBezTo>
                    <a:pt x="790" y="9542"/>
                    <a:pt x="758" y="9554"/>
                    <a:pt x="738" y="9574"/>
                  </a:cubicBezTo>
                  <a:cubicBezTo>
                    <a:pt x="643" y="9645"/>
                    <a:pt x="643" y="9764"/>
                    <a:pt x="715" y="9812"/>
                  </a:cubicBezTo>
                  <a:cubicBezTo>
                    <a:pt x="1381" y="10740"/>
                    <a:pt x="2453" y="11312"/>
                    <a:pt x="3620" y="11312"/>
                  </a:cubicBezTo>
                  <a:cubicBezTo>
                    <a:pt x="4525" y="11312"/>
                    <a:pt x="5358" y="10979"/>
                    <a:pt x="6001" y="10407"/>
                  </a:cubicBezTo>
                  <a:cubicBezTo>
                    <a:pt x="6621" y="10979"/>
                    <a:pt x="7454" y="11312"/>
                    <a:pt x="8383" y="11312"/>
                  </a:cubicBezTo>
                  <a:cubicBezTo>
                    <a:pt x="10359" y="11312"/>
                    <a:pt x="11955" y="9693"/>
                    <a:pt x="11955" y="7740"/>
                  </a:cubicBezTo>
                  <a:cubicBezTo>
                    <a:pt x="11931" y="6192"/>
                    <a:pt x="10883" y="4858"/>
                    <a:pt x="9455" y="4382"/>
                  </a:cubicBezTo>
                  <a:cubicBezTo>
                    <a:pt x="9526" y="4120"/>
                    <a:pt x="9550" y="3834"/>
                    <a:pt x="9550" y="3572"/>
                  </a:cubicBezTo>
                  <a:cubicBezTo>
                    <a:pt x="9550" y="2763"/>
                    <a:pt x="9288" y="2001"/>
                    <a:pt x="8764" y="1381"/>
                  </a:cubicBezTo>
                  <a:cubicBezTo>
                    <a:pt x="8736" y="1326"/>
                    <a:pt x="8684" y="1302"/>
                    <a:pt x="8631" y="1302"/>
                  </a:cubicBezTo>
                  <a:cubicBezTo>
                    <a:pt x="8593" y="1302"/>
                    <a:pt x="8555" y="1314"/>
                    <a:pt x="8526" y="1334"/>
                  </a:cubicBezTo>
                  <a:cubicBezTo>
                    <a:pt x="8454" y="1405"/>
                    <a:pt x="8454" y="1524"/>
                    <a:pt x="8502" y="1572"/>
                  </a:cubicBezTo>
                  <a:cubicBezTo>
                    <a:pt x="8954" y="2143"/>
                    <a:pt x="9193" y="2834"/>
                    <a:pt x="9193" y="3572"/>
                  </a:cubicBezTo>
                  <a:cubicBezTo>
                    <a:pt x="9193" y="3810"/>
                    <a:pt x="9169" y="4049"/>
                    <a:pt x="9097" y="4287"/>
                  </a:cubicBezTo>
                  <a:cubicBezTo>
                    <a:pt x="8859" y="4239"/>
                    <a:pt x="8597" y="4191"/>
                    <a:pt x="8335" y="4191"/>
                  </a:cubicBezTo>
                  <a:cubicBezTo>
                    <a:pt x="7430" y="4191"/>
                    <a:pt x="6597" y="4525"/>
                    <a:pt x="5954" y="5096"/>
                  </a:cubicBezTo>
                  <a:cubicBezTo>
                    <a:pt x="5311" y="4525"/>
                    <a:pt x="4477" y="4191"/>
                    <a:pt x="3572" y="4191"/>
                  </a:cubicBezTo>
                  <a:cubicBezTo>
                    <a:pt x="3287" y="4191"/>
                    <a:pt x="3025" y="4239"/>
                    <a:pt x="2786" y="4287"/>
                  </a:cubicBezTo>
                  <a:cubicBezTo>
                    <a:pt x="2739" y="4049"/>
                    <a:pt x="2691" y="3810"/>
                    <a:pt x="2691" y="3572"/>
                  </a:cubicBezTo>
                  <a:cubicBezTo>
                    <a:pt x="2691" y="1786"/>
                    <a:pt x="4168" y="357"/>
                    <a:pt x="5906" y="357"/>
                  </a:cubicBezTo>
                  <a:cubicBezTo>
                    <a:pt x="6668" y="357"/>
                    <a:pt x="7335" y="595"/>
                    <a:pt x="7907" y="1048"/>
                  </a:cubicBezTo>
                  <a:cubicBezTo>
                    <a:pt x="7949" y="1069"/>
                    <a:pt x="7992" y="1081"/>
                    <a:pt x="8031" y="1081"/>
                  </a:cubicBezTo>
                  <a:cubicBezTo>
                    <a:pt x="8078" y="1081"/>
                    <a:pt x="8118" y="1063"/>
                    <a:pt x="8145" y="1024"/>
                  </a:cubicBezTo>
                  <a:cubicBezTo>
                    <a:pt x="8216" y="929"/>
                    <a:pt x="8216" y="834"/>
                    <a:pt x="8121" y="786"/>
                  </a:cubicBezTo>
                  <a:cubicBezTo>
                    <a:pt x="7502" y="262"/>
                    <a:pt x="6716" y="0"/>
                    <a:pt x="5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097" name="Google Shape;14097;p27"/>
          <p:cNvGrpSpPr/>
          <p:nvPr/>
        </p:nvGrpSpPr>
        <p:grpSpPr>
          <a:xfrm>
            <a:off x="6296159" y="2835994"/>
            <a:ext cx="309768" cy="355123"/>
            <a:chOff x="5695138" y="2824483"/>
            <a:chExt cx="259025" cy="296950"/>
          </a:xfrm>
        </p:grpSpPr>
        <p:sp>
          <p:nvSpPr>
            <p:cNvPr id="14098" name="Google Shape;14098;p27"/>
            <p:cNvSpPr/>
            <p:nvPr/>
          </p:nvSpPr>
          <p:spPr>
            <a:xfrm>
              <a:off x="5787438" y="294755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1"/>
                  </a:moveTo>
                  <a:cubicBezTo>
                    <a:pt x="119" y="1"/>
                    <a:pt x="71" y="72"/>
                    <a:pt x="24" y="167"/>
                  </a:cubicBezTo>
                  <a:cubicBezTo>
                    <a:pt x="0" y="287"/>
                    <a:pt x="95" y="358"/>
                    <a:pt x="214" y="358"/>
                  </a:cubicBezTo>
                  <a:lnTo>
                    <a:pt x="2834" y="358"/>
                  </a:lnTo>
                  <a:cubicBezTo>
                    <a:pt x="2905" y="358"/>
                    <a:pt x="2977" y="310"/>
                    <a:pt x="3001" y="215"/>
                  </a:cubicBezTo>
                  <a:cubicBezTo>
                    <a:pt x="3001" y="96"/>
                    <a:pt x="2929" y="1"/>
                    <a:pt x="28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099" name="Google Shape;14099;p27"/>
            <p:cNvSpPr/>
            <p:nvPr/>
          </p:nvSpPr>
          <p:spPr>
            <a:xfrm>
              <a:off x="5787438" y="2968408"/>
              <a:ext cx="75025" cy="8950"/>
            </a:xfrm>
            <a:custGeom>
              <a:avLst/>
              <a:gdLst/>
              <a:ahLst/>
              <a:cxnLst/>
              <a:rect l="l" t="t" r="r" b="b"/>
              <a:pathLst>
                <a:path w="3001" h="358" extrusionOk="0">
                  <a:moveTo>
                    <a:pt x="214" y="0"/>
                  </a:moveTo>
                  <a:cubicBezTo>
                    <a:pt x="119" y="0"/>
                    <a:pt x="71" y="72"/>
                    <a:pt x="24" y="167"/>
                  </a:cubicBezTo>
                  <a:cubicBezTo>
                    <a:pt x="0" y="286"/>
                    <a:pt x="95" y="357"/>
                    <a:pt x="214" y="357"/>
                  </a:cubicBezTo>
                  <a:lnTo>
                    <a:pt x="2834" y="357"/>
                  </a:lnTo>
                  <a:cubicBezTo>
                    <a:pt x="2905" y="357"/>
                    <a:pt x="2977" y="310"/>
                    <a:pt x="3001" y="215"/>
                  </a:cubicBezTo>
                  <a:cubicBezTo>
                    <a:pt x="3001" y="96"/>
                    <a:pt x="2929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0" name="Google Shape;14100;p27"/>
            <p:cNvSpPr/>
            <p:nvPr/>
          </p:nvSpPr>
          <p:spPr>
            <a:xfrm>
              <a:off x="5804088" y="2989233"/>
              <a:ext cx="42300" cy="8950"/>
            </a:xfrm>
            <a:custGeom>
              <a:avLst/>
              <a:gdLst/>
              <a:ahLst/>
              <a:cxnLst/>
              <a:rect l="l" t="t" r="r" b="b"/>
              <a:pathLst>
                <a:path w="1692" h="358" extrusionOk="0">
                  <a:moveTo>
                    <a:pt x="191" y="1"/>
                  </a:moveTo>
                  <a:cubicBezTo>
                    <a:pt x="120" y="1"/>
                    <a:pt x="48" y="72"/>
                    <a:pt x="25" y="144"/>
                  </a:cubicBezTo>
                  <a:cubicBezTo>
                    <a:pt x="1" y="263"/>
                    <a:pt x="72" y="358"/>
                    <a:pt x="191" y="358"/>
                  </a:cubicBezTo>
                  <a:lnTo>
                    <a:pt x="1501" y="358"/>
                  </a:lnTo>
                  <a:cubicBezTo>
                    <a:pt x="1596" y="358"/>
                    <a:pt x="1668" y="310"/>
                    <a:pt x="1692" y="215"/>
                  </a:cubicBezTo>
                  <a:cubicBezTo>
                    <a:pt x="1692" y="96"/>
                    <a:pt x="1596" y="1"/>
                    <a:pt x="1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1" name="Google Shape;14101;p27"/>
            <p:cNvSpPr/>
            <p:nvPr/>
          </p:nvSpPr>
          <p:spPr>
            <a:xfrm>
              <a:off x="5695138" y="2824483"/>
              <a:ext cx="259025" cy="296950"/>
            </a:xfrm>
            <a:custGeom>
              <a:avLst/>
              <a:gdLst/>
              <a:ahLst/>
              <a:cxnLst/>
              <a:rect l="l" t="t" r="r" b="b"/>
              <a:pathLst>
                <a:path w="10361" h="11878" extrusionOk="0">
                  <a:moveTo>
                    <a:pt x="5073" y="470"/>
                  </a:moveTo>
                  <a:lnTo>
                    <a:pt x="5073" y="1709"/>
                  </a:lnTo>
                  <a:lnTo>
                    <a:pt x="1668" y="3685"/>
                  </a:lnTo>
                  <a:lnTo>
                    <a:pt x="572" y="3066"/>
                  </a:lnTo>
                  <a:lnTo>
                    <a:pt x="1049" y="2780"/>
                  </a:lnTo>
                  <a:lnTo>
                    <a:pt x="5073" y="470"/>
                  </a:lnTo>
                  <a:close/>
                  <a:moveTo>
                    <a:pt x="10003" y="3352"/>
                  </a:moveTo>
                  <a:lnTo>
                    <a:pt x="10003" y="8496"/>
                  </a:lnTo>
                  <a:lnTo>
                    <a:pt x="8907" y="7877"/>
                  </a:lnTo>
                  <a:lnTo>
                    <a:pt x="8907" y="3971"/>
                  </a:lnTo>
                  <a:lnTo>
                    <a:pt x="10003" y="3352"/>
                  </a:lnTo>
                  <a:close/>
                  <a:moveTo>
                    <a:pt x="5383" y="494"/>
                  </a:moveTo>
                  <a:lnTo>
                    <a:pt x="9860" y="3090"/>
                  </a:lnTo>
                  <a:lnTo>
                    <a:pt x="8741" y="3709"/>
                  </a:lnTo>
                  <a:lnTo>
                    <a:pt x="6764" y="2542"/>
                  </a:lnTo>
                  <a:cubicBezTo>
                    <a:pt x="6732" y="2526"/>
                    <a:pt x="6701" y="2519"/>
                    <a:pt x="6671" y="2519"/>
                  </a:cubicBezTo>
                  <a:cubicBezTo>
                    <a:pt x="6611" y="2519"/>
                    <a:pt x="6558" y="2550"/>
                    <a:pt x="6526" y="2614"/>
                  </a:cubicBezTo>
                  <a:cubicBezTo>
                    <a:pt x="6455" y="2709"/>
                    <a:pt x="6478" y="2780"/>
                    <a:pt x="6574" y="2852"/>
                  </a:cubicBezTo>
                  <a:lnTo>
                    <a:pt x="8574" y="4019"/>
                  </a:lnTo>
                  <a:lnTo>
                    <a:pt x="8574" y="7901"/>
                  </a:lnTo>
                  <a:lnTo>
                    <a:pt x="5216" y="9853"/>
                  </a:lnTo>
                  <a:lnTo>
                    <a:pt x="1858" y="7901"/>
                  </a:lnTo>
                  <a:lnTo>
                    <a:pt x="1858" y="4019"/>
                  </a:lnTo>
                  <a:lnTo>
                    <a:pt x="5216" y="2042"/>
                  </a:lnTo>
                  <a:lnTo>
                    <a:pt x="5883" y="2423"/>
                  </a:lnTo>
                  <a:cubicBezTo>
                    <a:pt x="5921" y="2451"/>
                    <a:pt x="5958" y="2465"/>
                    <a:pt x="5993" y="2465"/>
                  </a:cubicBezTo>
                  <a:cubicBezTo>
                    <a:pt x="6046" y="2465"/>
                    <a:pt x="6092" y="2433"/>
                    <a:pt x="6121" y="2376"/>
                  </a:cubicBezTo>
                  <a:cubicBezTo>
                    <a:pt x="6193" y="2280"/>
                    <a:pt x="6169" y="2185"/>
                    <a:pt x="6073" y="2137"/>
                  </a:cubicBezTo>
                  <a:lnTo>
                    <a:pt x="5383" y="1733"/>
                  </a:lnTo>
                  <a:lnTo>
                    <a:pt x="5383" y="494"/>
                  </a:lnTo>
                  <a:close/>
                  <a:moveTo>
                    <a:pt x="1668" y="8210"/>
                  </a:moveTo>
                  <a:lnTo>
                    <a:pt x="5073" y="10163"/>
                  </a:lnTo>
                  <a:lnTo>
                    <a:pt x="5073" y="11401"/>
                  </a:lnTo>
                  <a:lnTo>
                    <a:pt x="5026" y="11401"/>
                  </a:lnTo>
                  <a:lnTo>
                    <a:pt x="2787" y="10115"/>
                  </a:lnTo>
                  <a:lnTo>
                    <a:pt x="572" y="8829"/>
                  </a:lnTo>
                  <a:lnTo>
                    <a:pt x="1668" y="8210"/>
                  </a:lnTo>
                  <a:close/>
                  <a:moveTo>
                    <a:pt x="8788" y="8186"/>
                  </a:moveTo>
                  <a:lnTo>
                    <a:pt x="9884" y="8805"/>
                  </a:lnTo>
                  <a:lnTo>
                    <a:pt x="7621" y="10115"/>
                  </a:lnTo>
                  <a:lnTo>
                    <a:pt x="5383" y="11401"/>
                  </a:lnTo>
                  <a:lnTo>
                    <a:pt x="5383" y="10139"/>
                  </a:lnTo>
                  <a:lnTo>
                    <a:pt x="8788" y="8186"/>
                  </a:lnTo>
                  <a:close/>
                  <a:moveTo>
                    <a:pt x="5180" y="0"/>
                  </a:moveTo>
                  <a:cubicBezTo>
                    <a:pt x="5151" y="0"/>
                    <a:pt x="5121" y="6"/>
                    <a:pt x="5097" y="18"/>
                  </a:cubicBezTo>
                  <a:lnTo>
                    <a:pt x="96" y="2900"/>
                  </a:lnTo>
                  <a:cubicBezTo>
                    <a:pt x="25" y="2947"/>
                    <a:pt x="1" y="2995"/>
                    <a:pt x="1" y="3066"/>
                  </a:cubicBezTo>
                  <a:lnTo>
                    <a:pt x="1" y="6519"/>
                  </a:lnTo>
                  <a:cubicBezTo>
                    <a:pt x="1" y="6591"/>
                    <a:pt x="72" y="6662"/>
                    <a:pt x="144" y="6686"/>
                  </a:cubicBezTo>
                  <a:cubicBezTo>
                    <a:pt x="159" y="6689"/>
                    <a:pt x="174" y="6691"/>
                    <a:pt x="188" y="6691"/>
                  </a:cubicBezTo>
                  <a:cubicBezTo>
                    <a:pt x="286" y="6691"/>
                    <a:pt x="358" y="6623"/>
                    <a:pt x="358" y="6519"/>
                  </a:cubicBezTo>
                  <a:lnTo>
                    <a:pt x="358" y="3352"/>
                  </a:lnTo>
                  <a:lnTo>
                    <a:pt x="1453" y="3971"/>
                  </a:lnTo>
                  <a:lnTo>
                    <a:pt x="1453" y="7877"/>
                  </a:lnTo>
                  <a:lnTo>
                    <a:pt x="358" y="8496"/>
                  </a:lnTo>
                  <a:lnTo>
                    <a:pt x="358" y="7305"/>
                  </a:lnTo>
                  <a:cubicBezTo>
                    <a:pt x="358" y="7234"/>
                    <a:pt x="310" y="7162"/>
                    <a:pt x="215" y="7138"/>
                  </a:cubicBezTo>
                  <a:cubicBezTo>
                    <a:pt x="200" y="7135"/>
                    <a:pt x="185" y="7134"/>
                    <a:pt x="170" y="7134"/>
                  </a:cubicBezTo>
                  <a:cubicBezTo>
                    <a:pt x="73" y="7134"/>
                    <a:pt x="1" y="7201"/>
                    <a:pt x="1" y="7305"/>
                  </a:cubicBezTo>
                  <a:lnTo>
                    <a:pt x="1" y="8805"/>
                  </a:lnTo>
                  <a:cubicBezTo>
                    <a:pt x="1" y="8853"/>
                    <a:pt x="25" y="8925"/>
                    <a:pt x="96" y="8948"/>
                  </a:cubicBezTo>
                  <a:lnTo>
                    <a:pt x="5097" y="11830"/>
                  </a:lnTo>
                  <a:cubicBezTo>
                    <a:pt x="5121" y="11878"/>
                    <a:pt x="5145" y="11878"/>
                    <a:pt x="5169" y="11878"/>
                  </a:cubicBezTo>
                  <a:cubicBezTo>
                    <a:pt x="5216" y="11878"/>
                    <a:pt x="5240" y="11878"/>
                    <a:pt x="5264" y="11830"/>
                  </a:cubicBezTo>
                  <a:lnTo>
                    <a:pt x="10265" y="8948"/>
                  </a:lnTo>
                  <a:cubicBezTo>
                    <a:pt x="10336" y="8925"/>
                    <a:pt x="10360" y="8853"/>
                    <a:pt x="10360" y="8805"/>
                  </a:cubicBezTo>
                  <a:lnTo>
                    <a:pt x="10360" y="3066"/>
                  </a:lnTo>
                  <a:cubicBezTo>
                    <a:pt x="10360" y="2995"/>
                    <a:pt x="10336" y="2947"/>
                    <a:pt x="10265" y="2900"/>
                  </a:cubicBezTo>
                  <a:lnTo>
                    <a:pt x="5264" y="18"/>
                  </a:lnTo>
                  <a:cubicBezTo>
                    <a:pt x="5240" y="6"/>
                    <a:pt x="5210" y="0"/>
                    <a:pt x="51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02" name="Google Shape;14102;p27"/>
          <p:cNvSpPr/>
          <p:nvPr/>
        </p:nvSpPr>
        <p:spPr>
          <a:xfrm>
            <a:off x="6997425" y="2836465"/>
            <a:ext cx="356019" cy="355332"/>
          </a:xfrm>
          <a:custGeom>
            <a:avLst/>
            <a:gdLst/>
            <a:ahLst/>
            <a:cxnLst/>
            <a:rect l="l" t="t" r="r" b="b"/>
            <a:pathLst>
              <a:path w="11908" h="11885" extrusionOk="0">
                <a:moveTo>
                  <a:pt x="6312" y="1335"/>
                </a:moveTo>
                <a:lnTo>
                  <a:pt x="7097" y="1811"/>
                </a:lnTo>
                <a:lnTo>
                  <a:pt x="6312" y="2287"/>
                </a:lnTo>
                <a:lnTo>
                  <a:pt x="5550" y="1811"/>
                </a:lnTo>
                <a:lnTo>
                  <a:pt x="6312" y="1335"/>
                </a:lnTo>
                <a:close/>
                <a:moveTo>
                  <a:pt x="9479" y="3454"/>
                </a:moveTo>
                <a:lnTo>
                  <a:pt x="10241" y="3930"/>
                </a:lnTo>
                <a:lnTo>
                  <a:pt x="10003" y="4073"/>
                </a:lnTo>
                <a:lnTo>
                  <a:pt x="9479" y="4407"/>
                </a:lnTo>
                <a:lnTo>
                  <a:pt x="8693" y="3930"/>
                </a:lnTo>
                <a:lnTo>
                  <a:pt x="9479" y="3454"/>
                </a:lnTo>
                <a:close/>
                <a:moveTo>
                  <a:pt x="3168" y="5026"/>
                </a:moveTo>
                <a:lnTo>
                  <a:pt x="3930" y="5502"/>
                </a:lnTo>
                <a:lnTo>
                  <a:pt x="3168" y="5978"/>
                </a:lnTo>
                <a:lnTo>
                  <a:pt x="2382" y="5502"/>
                </a:lnTo>
                <a:lnTo>
                  <a:pt x="3168" y="5026"/>
                </a:lnTo>
                <a:close/>
                <a:moveTo>
                  <a:pt x="5359" y="2120"/>
                </a:moveTo>
                <a:lnTo>
                  <a:pt x="6169" y="2549"/>
                </a:lnTo>
                <a:lnTo>
                  <a:pt x="6169" y="10694"/>
                </a:lnTo>
                <a:lnTo>
                  <a:pt x="5359" y="10694"/>
                </a:lnTo>
                <a:lnTo>
                  <a:pt x="5359" y="2120"/>
                </a:lnTo>
                <a:close/>
                <a:moveTo>
                  <a:pt x="8503" y="4240"/>
                </a:moveTo>
                <a:lnTo>
                  <a:pt x="9288" y="4669"/>
                </a:lnTo>
                <a:lnTo>
                  <a:pt x="9288" y="10694"/>
                </a:lnTo>
                <a:lnTo>
                  <a:pt x="8503" y="10694"/>
                </a:lnTo>
                <a:lnTo>
                  <a:pt x="8503" y="4240"/>
                </a:lnTo>
                <a:close/>
                <a:moveTo>
                  <a:pt x="4144" y="5836"/>
                </a:moveTo>
                <a:lnTo>
                  <a:pt x="4144" y="10717"/>
                </a:lnTo>
                <a:lnTo>
                  <a:pt x="3335" y="10717"/>
                </a:lnTo>
                <a:lnTo>
                  <a:pt x="3335" y="6312"/>
                </a:lnTo>
                <a:lnTo>
                  <a:pt x="4144" y="5836"/>
                </a:lnTo>
                <a:close/>
                <a:moveTo>
                  <a:pt x="7264" y="2120"/>
                </a:moveTo>
                <a:lnTo>
                  <a:pt x="7264" y="10717"/>
                </a:lnTo>
                <a:lnTo>
                  <a:pt x="6478" y="10717"/>
                </a:lnTo>
                <a:lnTo>
                  <a:pt x="6478" y="2597"/>
                </a:lnTo>
                <a:lnTo>
                  <a:pt x="7264" y="2120"/>
                </a:lnTo>
                <a:close/>
                <a:moveTo>
                  <a:pt x="11551" y="11051"/>
                </a:moveTo>
                <a:lnTo>
                  <a:pt x="11551" y="11527"/>
                </a:lnTo>
                <a:lnTo>
                  <a:pt x="358" y="11527"/>
                </a:lnTo>
                <a:lnTo>
                  <a:pt x="358" y="11051"/>
                </a:lnTo>
                <a:close/>
                <a:moveTo>
                  <a:pt x="930" y="1"/>
                </a:moveTo>
                <a:cubicBezTo>
                  <a:pt x="810" y="1"/>
                  <a:pt x="715" y="72"/>
                  <a:pt x="715" y="192"/>
                </a:cubicBezTo>
                <a:lnTo>
                  <a:pt x="715" y="977"/>
                </a:lnTo>
                <a:lnTo>
                  <a:pt x="501" y="977"/>
                </a:lnTo>
                <a:cubicBezTo>
                  <a:pt x="429" y="977"/>
                  <a:pt x="334" y="1049"/>
                  <a:pt x="334" y="1144"/>
                </a:cubicBezTo>
                <a:cubicBezTo>
                  <a:pt x="334" y="1263"/>
                  <a:pt x="382" y="1335"/>
                  <a:pt x="501" y="1335"/>
                </a:cubicBezTo>
                <a:lnTo>
                  <a:pt x="715" y="1335"/>
                </a:lnTo>
                <a:lnTo>
                  <a:pt x="715" y="2240"/>
                </a:lnTo>
                <a:lnTo>
                  <a:pt x="501" y="2240"/>
                </a:lnTo>
                <a:cubicBezTo>
                  <a:pt x="429" y="2240"/>
                  <a:pt x="334" y="2287"/>
                  <a:pt x="334" y="2382"/>
                </a:cubicBezTo>
                <a:cubicBezTo>
                  <a:pt x="334" y="2502"/>
                  <a:pt x="382" y="2597"/>
                  <a:pt x="501" y="2597"/>
                </a:cubicBezTo>
                <a:lnTo>
                  <a:pt x="715" y="2597"/>
                </a:lnTo>
                <a:lnTo>
                  <a:pt x="715" y="3478"/>
                </a:lnTo>
                <a:lnTo>
                  <a:pt x="501" y="3478"/>
                </a:lnTo>
                <a:cubicBezTo>
                  <a:pt x="429" y="3478"/>
                  <a:pt x="334" y="3549"/>
                  <a:pt x="334" y="3645"/>
                </a:cubicBezTo>
                <a:cubicBezTo>
                  <a:pt x="334" y="3740"/>
                  <a:pt x="382" y="3835"/>
                  <a:pt x="501" y="3835"/>
                </a:cubicBezTo>
                <a:lnTo>
                  <a:pt x="715" y="3835"/>
                </a:lnTo>
                <a:lnTo>
                  <a:pt x="715" y="4740"/>
                </a:lnTo>
                <a:lnTo>
                  <a:pt x="501" y="4740"/>
                </a:lnTo>
                <a:cubicBezTo>
                  <a:pt x="429" y="4740"/>
                  <a:pt x="334" y="4788"/>
                  <a:pt x="334" y="4883"/>
                </a:cubicBezTo>
                <a:cubicBezTo>
                  <a:pt x="334" y="5002"/>
                  <a:pt x="382" y="5097"/>
                  <a:pt x="501" y="5097"/>
                </a:cubicBezTo>
                <a:lnTo>
                  <a:pt x="715" y="5097"/>
                </a:lnTo>
                <a:lnTo>
                  <a:pt x="715" y="5978"/>
                </a:lnTo>
                <a:lnTo>
                  <a:pt x="501" y="5978"/>
                </a:lnTo>
                <a:cubicBezTo>
                  <a:pt x="429" y="5978"/>
                  <a:pt x="334" y="6050"/>
                  <a:pt x="334" y="6121"/>
                </a:cubicBezTo>
                <a:cubicBezTo>
                  <a:pt x="334" y="6240"/>
                  <a:pt x="382" y="6336"/>
                  <a:pt x="501" y="6336"/>
                </a:cubicBezTo>
                <a:lnTo>
                  <a:pt x="715" y="6336"/>
                </a:lnTo>
                <a:lnTo>
                  <a:pt x="715" y="7241"/>
                </a:lnTo>
                <a:lnTo>
                  <a:pt x="501" y="7241"/>
                </a:lnTo>
                <a:cubicBezTo>
                  <a:pt x="429" y="7241"/>
                  <a:pt x="334" y="7288"/>
                  <a:pt x="334" y="7383"/>
                </a:cubicBezTo>
                <a:cubicBezTo>
                  <a:pt x="334" y="7503"/>
                  <a:pt x="382" y="7598"/>
                  <a:pt x="501" y="7598"/>
                </a:cubicBezTo>
                <a:lnTo>
                  <a:pt x="715" y="7598"/>
                </a:lnTo>
                <a:lnTo>
                  <a:pt x="715" y="8479"/>
                </a:lnTo>
                <a:lnTo>
                  <a:pt x="501" y="8479"/>
                </a:lnTo>
                <a:cubicBezTo>
                  <a:pt x="429" y="8479"/>
                  <a:pt x="334" y="8550"/>
                  <a:pt x="334" y="8622"/>
                </a:cubicBezTo>
                <a:cubicBezTo>
                  <a:pt x="334" y="8741"/>
                  <a:pt x="382" y="8836"/>
                  <a:pt x="501" y="8836"/>
                </a:cubicBezTo>
                <a:lnTo>
                  <a:pt x="715" y="8836"/>
                </a:lnTo>
                <a:lnTo>
                  <a:pt x="715" y="9741"/>
                </a:lnTo>
                <a:lnTo>
                  <a:pt x="501" y="9741"/>
                </a:lnTo>
                <a:cubicBezTo>
                  <a:pt x="429" y="9741"/>
                  <a:pt x="334" y="9789"/>
                  <a:pt x="334" y="9884"/>
                </a:cubicBezTo>
                <a:cubicBezTo>
                  <a:pt x="334" y="10003"/>
                  <a:pt x="382" y="10098"/>
                  <a:pt x="501" y="10098"/>
                </a:cubicBezTo>
                <a:lnTo>
                  <a:pt x="715" y="10098"/>
                </a:lnTo>
                <a:lnTo>
                  <a:pt x="715" y="10717"/>
                </a:lnTo>
                <a:lnTo>
                  <a:pt x="310" y="10717"/>
                </a:lnTo>
                <a:cubicBezTo>
                  <a:pt x="144" y="10717"/>
                  <a:pt x="1" y="10837"/>
                  <a:pt x="1" y="11003"/>
                </a:cubicBezTo>
                <a:lnTo>
                  <a:pt x="1" y="11575"/>
                </a:lnTo>
                <a:cubicBezTo>
                  <a:pt x="1" y="11718"/>
                  <a:pt x="120" y="11884"/>
                  <a:pt x="310" y="11884"/>
                </a:cubicBezTo>
                <a:lnTo>
                  <a:pt x="11622" y="11884"/>
                </a:lnTo>
                <a:cubicBezTo>
                  <a:pt x="11765" y="11884"/>
                  <a:pt x="11908" y="11765"/>
                  <a:pt x="11908" y="11575"/>
                </a:cubicBezTo>
                <a:lnTo>
                  <a:pt x="11908" y="10979"/>
                </a:lnTo>
                <a:cubicBezTo>
                  <a:pt x="11908" y="10837"/>
                  <a:pt x="11789" y="10694"/>
                  <a:pt x="11622" y="10694"/>
                </a:cubicBezTo>
                <a:lnTo>
                  <a:pt x="10789" y="10694"/>
                </a:lnTo>
                <a:lnTo>
                  <a:pt x="10789" y="6193"/>
                </a:lnTo>
                <a:cubicBezTo>
                  <a:pt x="10789" y="6097"/>
                  <a:pt x="10717" y="6002"/>
                  <a:pt x="10646" y="6002"/>
                </a:cubicBezTo>
                <a:cubicBezTo>
                  <a:pt x="10527" y="6002"/>
                  <a:pt x="10431" y="6074"/>
                  <a:pt x="10431" y="6193"/>
                </a:cubicBezTo>
                <a:lnTo>
                  <a:pt x="10431" y="10694"/>
                </a:lnTo>
                <a:lnTo>
                  <a:pt x="9622" y="10694"/>
                </a:lnTo>
                <a:lnTo>
                  <a:pt x="9622" y="4669"/>
                </a:lnTo>
                <a:lnTo>
                  <a:pt x="10431" y="4240"/>
                </a:lnTo>
                <a:lnTo>
                  <a:pt x="10431" y="5383"/>
                </a:lnTo>
                <a:cubicBezTo>
                  <a:pt x="10431" y="5478"/>
                  <a:pt x="10479" y="5574"/>
                  <a:pt x="10574" y="5574"/>
                </a:cubicBezTo>
                <a:cubicBezTo>
                  <a:pt x="10693" y="5574"/>
                  <a:pt x="10789" y="5502"/>
                  <a:pt x="10789" y="5383"/>
                </a:cubicBezTo>
                <a:lnTo>
                  <a:pt x="10789" y="3930"/>
                </a:lnTo>
                <a:cubicBezTo>
                  <a:pt x="10789" y="3883"/>
                  <a:pt x="10765" y="3811"/>
                  <a:pt x="10693" y="3787"/>
                </a:cubicBezTo>
                <a:lnTo>
                  <a:pt x="9646" y="3144"/>
                </a:lnTo>
                <a:cubicBezTo>
                  <a:pt x="9586" y="3121"/>
                  <a:pt x="9527" y="3109"/>
                  <a:pt x="9473" y="3109"/>
                </a:cubicBezTo>
                <a:cubicBezTo>
                  <a:pt x="9419" y="3109"/>
                  <a:pt x="9372" y="3121"/>
                  <a:pt x="9336" y="3144"/>
                </a:cubicBezTo>
                <a:lnTo>
                  <a:pt x="8288" y="3787"/>
                </a:lnTo>
                <a:cubicBezTo>
                  <a:pt x="8217" y="3811"/>
                  <a:pt x="8193" y="3883"/>
                  <a:pt x="8193" y="3930"/>
                </a:cubicBezTo>
                <a:lnTo>
                  <a:pt x="8193" y="10717"/>
                </a:lnTo>
                <a:lnTo>
                  <a:pt x="7621" y="10717"/>
                </a:lnTo>
                <a:lnTo>
                  <a:pt x="7621" y="1811"/>
                </a:lnTo>
                <a:lnTo>
                  <a:pt x="7621" y="1787"/>
                </a:lnTo>
                <a:cubicBezTo>
                  <a:pt x="7621" y="1739"/>
                  <a:pt x="7598" y="1692"/>
                  <a:pt x="7550" y="1668"/>
                </a:cubicBezTo>
                <a:lnTo>
                  <a:pt x="6502" y="1049"/>
                </a:lnTo>
                <a:cubicBezTo>
                  <a:pt x="6443" y="1013"/>
                  <a:pt x="6383" y="995"/>
                  <a:pt x="6326" y="995"/>
                </a:cubicBezTo>
                <a:cubicBezTo>
                  <a:pt x="6270" y="995"/>
                  <a:pt x="6216" y="1013"/>
                  <a:pt x="6169" y="1049"/>
                </a:cubicBezTo>
                <a:lnTo>
                  <a:pt x="5121" y="1668"/>
                </a:lnTo>
                <a:cubicBezTo>
                  <a:pt x="5097" y="1668"/>
                  <a:pt x="5097" y="1692"/>
                  <a:pt x="5097" y="1692"/>
                </a:cubicBezTo>
                <a:cubicBezTo>
                  <a:pt x="5073" y="1739"/>
                  <a:pt x="5073" y="1763"/>
                  <a:pt x="5073" y="1811"/>
                </a:cubicBezTo>
                <a:lnTo>
                  <a:pt x="5073" y="10717"/>
                </a:lnTo>
                <a:lnTo>
                  <a:pt x="4502" y="10717"/>
                </a:lnTo>
                <a:lnTo>
                  <a:pt x="4502" y="5502"/>
                </a:lnTo>
                <a:cubicBezTo>
                  <a:pt x="4502" y="5478"/>
                  <a:pt x="4478" y="5454"/>
                  <a:pt x="4454" y="5431"/>
                </a:cubicBezTo>
                <a:cubicBezTo>
                  <a:pt x="4406" y="5431"/>
                  <a:pt x="4406" y="5383"/>
                  <a:pt x="4383" y="5383"/>
                </a:cubicBezTo>
                <a:cubicBezTo>
                  <a:pt x="4359" y="5359"/>
                  <a:pt x="3382" y="4788"/>
                  <a:pt x="3382" y="4788"/>
                </a:cubicBezTo>
                <a:cubicBezTo>
                  <a:pt x="3323" y="4764"/>
                  <a:pt x="3263" y="4752"/>
                  <a:pt x="3204" y="4752"/>
                </a:cubicBezTo>
                <a:cubicBezTo>
                  <a:pt x="3144" y="4752"/>
                  <a:pt x="3085" y="4764"/>
                  <a:pt x="3025" y="4788"/>
                </a:cubicBezTo>
                <a:lnTo>
                  <a:pt x="1977" y="5431"/>
                </a:lnTo>
                <a:lnTo>
                  <a:pt x="1954" y="5454"/>
                </a:lnTo>
                <a:cubicBezTo>
                  <a:pt x="1906" y="5478"/>
                  <a:pt x="1882" y="5550"/>
                  <a:pt x="1882" y="5574"/>
                </a:cubicBezTo>
                <a:lnTo>
                  <a:pt x="1882" y="8598"/>
                </a:lnTo>
                <a:cubicBezTo>
                  <a:pt x="1882" y="8693"/>
                  <a:pt x="1954" y="8788"/>
                  <a:pt x="2025" y="8788"/>
                </a:cubicBezTo>
                <a:cubicBezTo>
                  <a:pt x="2144" y="8788"/>
                  <a:pt x="2239" y="8717"/>
                  <a:pt x="2239" y="8598"/>
                </a:cubicBezTo>
                <a:lnTo>
                  <a:pt x="2239" y="5859"/>
                </a:lnTo>
                <a:lnTo>
                  <a:pt x="3049" y="6312"/>
                </a:lnTo>
                <a:lnTo>
                  <a:pt x="3049" y="10717"/>
                </a:lnTo>
                <a:lnTo>
                  <a:pt x="2239" y="10717"/>
                </a:lnTo>
                <a:lnTo>
                  <a:pt x="2239" y="9408"/>
                </a:lnTo>
                <a:cubicBezTo>
                  <a:pt x="2239" y="9312"/>
                  <a:pt x="2192" y="9241"/>
                  <a:pt x="2096" y="9241"/>
                </a:cubicBezTo>
                <a:cubicBezTo>
                  <a:pt x="1977" y="9241"/>
                  <a:pt x="1882" y="9289"/>
                  <a:pt x="1882" y="9408"/>
                </a:cubicBezTo>
                <a:lnTo>
                  <a:pt x="1882" y="10717"/>
                </a:lnTo>
                <a:lnTo>
                  <a:pt x="1072" y="10717"/>
                </a:lnTo>
                <a:lnTo>
                  <a:pt x="1072" y="192"/>
                </a:lnTo>
                <a:cubicBezTo>
                  <a:pt x="1072" y="96"/>
                  <a:pt x="1025" y="1"/>
                  <a:pt x="930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03" name="Google Shape;14103;p27"/>
          <p:cNvSpPr/>
          <p:nvPr/>
        </p:nvSpPr>
        <p:spPr>
          <a:xfrm>
            <a:off x="7749323" y="2835777"/>
            <a:ext cx="341071" cy="356019"/>
          </a:xfrm>
          <a:custGeom>
            <a:avLst/>
            <a:gdLst/>
            <a:ahLst/>
            <a:cxnLst/>
            <a:rect l="l" t="t" r="r" b="b"/>
            <a:pathLst>
              <a:path w="11408" h="11908" extrusionOk="0">
                <a:moveTo>
                  <a:pt x="5502" y="762"/>
                </a:moveTo>
                <a:lnTo>
                  <a:pt x="5502" y="3572"/>
                </a:lnTo>
                <a:lnTo>
                  <a:pt x="4168" y="2882"/>
                </a:lnTo>
                <a:lnTo>
                  <a:pt x="5502" y="762"/>
                </a:lnTo>
                <a:close/>
                <a:moveTo>
                  <a:pt x="3954" y="3167"/>
                </a:moveTo>
                <a:lnTo>
                  <a:pt x="5478" y="3953"/>
                </a:lnTo>
                <a:lnTo>
                  <a:pt x="5478" y="7430"/>
                </a:lnTo>
                <a:lnTo>
                  <a:pt x="2215" y="5906"/>
                </a:lnTo>
                <a:lnTo>
                  <a:pt x="3954" y="3167"/>
                </a:lnTo>
                <a:close/>
                <a:moveTo>
                  <a:pt x="7383" y="3167"/>
                </a:moveTo>
                <a:lnTo>
                  <a:pt x="9098" y="5906"/>
                </a:lnTo>
                <a:lnTo>
                  <a:pt x="5859" y="7478"/>
                </a:lnTo>
                <a:lnTo>
                  <a:pt x="5859" y="3953"/>
                </a:lnTo>
                <a:lnTo>
                  <a:pt x="7383" y="3167"/>
                </a:lnTo>
                <a:close/>
                <a:moveTo>
                  <a:pt x="9288" y="6240"/>
                </a:moveTo>
                <a:lnTo>
                  <a:pt x="10979" y="8954"/>
                </a:lnTo>
                <a:lnTo>
                  <a:pt x="5859" y="11431"/>
                </a:lnTo>
                <a:lnTo>
                  <a:pt x="5859" y="7859"/>
                </a:lnTo>
                <a:lnTo>
                  <a:pt x="9288" y="6240"/>
                </a:lnTo>
                <a:close/>
                <a:moveTo>
                  <a:pt x="5668" y="0"/>
                </a:moveTo>
                <a:cubicBezTo>
                  <a:pt x="5645" y="0"/>
                  <a:pt x="5621" y="24"/>
                  <a:pt x="5597" y="48"/>
                </a:cubicBezTo>
                <a:lnTo>
                  <a:pt x="5549" y="95"/>
                </a:lnTo>
                <a:lnTo>
                  <a:pt x="48" y="8859"/>
                </a:lnTo>
                <a:cubicBezTo>
                  <a:pt x="24" y="8931"/>
                  <a:pt x="1" y="8978"/>
                  <a:pt x="24" y="9073"/>
                </a:cubicBezTo>
                <a:cubicBezTo>
                  <a:pt x="48" y="9145"/>
                  <a:pt x="72" y="9193"/>
                  <a:pt x="143" y="9216"/>
                </a:cubicBezTo>
                <a:lnTo>
                  <a:pt x="1477" y="9883"/>
                </a:lnTo>
                <a:cubicBezTo>
                  <a:pt x="1509" y="9891"/>
                  <a:pt x="1541" y="9896"/>
                  <a:pt x="1571" y="9896"/>
                </a:cubicBezTo>
                <a:cubicBezTo>
                  <a:pt x="1631" y="9896"/>
                  <a:pt x="1683" y="9875"/>
                  <a:pt x="1715" y="9812"/>
                </a:cubicBezTo>
                <a:cubicBezTo>
                  <a:pt x="1787" y="9740"/>
                  <a:pt x="1739" y="9621"/>
                  <a:pt x="1644" y="9574"/>
                </a:cubicBezTo>
                <a:lnTo>
                  <a:pt x="429" y="8978"/>
                </a:lnTo>
                <a:lnTo>
                  <a:pt x="2120" y="6287"/>
                </a:lnTo>
                <a:lnTo>
                  <a:pt x="5549" y="7883"/>
                </a:lnTo>
                <a:lnTo>
                  <a:pt x="5549" y="11455"/>
                </a:lnTo>
                <a:lnTo>
                  <a:pt x="2406" y="9931"/>
                </a:lnTo>
                <a:cubicBezTo>
                  <a:pt x="2383" y="9925"/>
                  <a:pt x="2361" y="9922"/>
                  <a:pt x="2339" y="9922"/>
                </a:cubicBezTo>
                <a:cubicBezTo>
                  <a:pt x="2268" y="9922"/>
                  <a:pt x="2204" y="9953"/>
                  <a:pt x="2168" y="10026"/>
                </a:cubicBezTo>
                <a:cubicBezTo>
                  <a:pt x="2120" y="10121"/>
                  <a:pt x="2168" y="10217"/>
                  <a:pt x="2239" y="10264"/>
                </a:cubicBezTo>
                <a:lnTo>
                  <a:pt x="5645" y="11907"/>
                </a:lnTo>
                <a:lnTo>
                  <a:pt x="5811" y="11907"/>
                </a:lnTo>
                <a:lnTo>
                  <a:pt x="11289" y="9264"/>
                </a:lnTo>
                <a:cubicBezTo>
                  <a:pt x="11360" y="9216"/>
                  <a:pt x="11408" y="9169"/>
                  <a:pt x="11408" y="9097"/>
                </a:cubicBezTo>
                <a:cubicBezTo>
                  <a:pt x="11360" y="9026"/>
                  <a:pt x="11360" y="8931"/>
                  <a:pt x="11336" y="8859"/>
                </a:cubicBezTo>
                <a:lnTo>
                  <a:pt x="7073" y="2048"/>
                </a:lnTo>
                <a:cubicBezTo>
                  <a:pt x="7045" y="1991"/>
                  <a:pt x="6998" y="1959"/>
                  <a:pt x="6945" y="1959"/>
                </a:cubicBezTo>
                <a:cubicBezTo>
                  <a:pt x="6910" y="1959"/>
                  <a:pt x="6873" y="1972"/>
                  <a:pt x="6835" y="2001"/>
                </a:cubicBezTo>
                <a:cubicBezTo>
                  <a:pt x="6740" y="2048"/>
                  <a:pt x="6716" y="2143"/>
                  <a:pt x="6788" y="2239"/>
                </a:cubicBezTo>
                <a:lnTo>
                  <a:pt x="7193" y="2882"/>
                </a:lnTo>
                <a:lnTo>
                  <a:pt x="5859" y="3572"/>
                </a:lnTo>
                <a:lnTo>
                  <a:pt x="5859" y="762"/>
                </a:lnTo>
                <a:lnTo>
                  <a:pt x="6359" y="1548"/>
                </a:lnTo>
                <a:cubicBezTo>
                  <a:pt x="6402" y="1606"/>
                  <a:pt x="6446" y="1637"/>
                  <a:pt x="6494" y="1637"/>
                </a:cubicBezTo>
                <a:cubicBezTo>
                  <a:pt x="6526" y="1637"/>
                  <a:pt x="6560" y="1624"/>
                  <a:pt x="6597" y="1596"/>
                </a:cubicBezTo>
                <a:cubicBezTo>
                  <a:pt x="6692" y="1548"/>
                  <a:pt x="6716" y="1453"/>
                  <a:pt x="6669" y="1358"/>
                </a:cubicBezTo>
                <a:lnTo>
                  <a:pt x="5859" y="95"/>
                </a:lnTo>
                <a:cubicBezTo>
                  <a:pt x="5835" y="24"/>
                  <a:pt x="5740" y="0"/>
                  <a:pt x="5668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04" name="Google Shape;14104;p27"/>
          <p:cNvGrpSpPr/>
          <p:nvPr/>
        </p:nvGrpSpPr>
        <p:grpSpPr>
          <a:xfrm>
            <a:off x="7751534" y="3421058"/>
            <a:ext cx="351056" cy="355302"/>
            <a:chOff x="6657238" y="3313708"/>
            <a:chExt cx="293550" cy="297100"/>
          </a:xfrm>
        </p:grpSpPr>
        <p:sp>
          <p:nvSpPr>
            <p:cNvPr id="14105" name="Google Shape;14105;p27"/>
            <p:cNvSpPr/>
            <p:nvPr/>
          </p:nvSpPr>
          <p:spPr>
            <a:xfrm>
              <a:off x="6657238" y="3508983"/>
              <a:ext cx="70300" cy="101825"/>
            </a:xfrm>
            <a:custGeom>
              <a:avLst/>
              <a:gdLst/>
              <a:ahLst/>
              <a:cxnLst/>
              <a:rect l="l" t="t" r="r" b="b"/>
              <a:pathLst>
                <a:path w="2812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4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9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30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2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7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9" y="2835"/>
                  </a:lnTo>
                  <a:cubicBezTo>
                    <a:pt x="2549" y="2763"/>
                    <a:pt x="2621" y="2620"/>
                    <a:pt x="2621" y="2430"/>
                  </a:cubicBezTo>
                  <a:lnTo>
                    <a:pt x="2597" y="2287"/>
                  </a:lnTo>
                  <a:lnTo>
                    <a:pt x="2621" y="2263"/>
                  </a:lnTo>
                  <a:cubicBezTo>
                    <a:pt x="2716" y="2168"/>
                    <a:pt x="2740" y="2073"/>
                    <a:pt x="2740" y="1953"/>
                  </a:cubicBezTo>
                  <a:lnTo>
                    <a:pt x="2740" y="1287"/>
                  </a:lnTo>
                  <a:cubicBezTo>
                    <a:pt x="2811" y="1072"/>
                    <a:pt x="2740" y="834"/>
                    <a:pt x="2621" y="620"/>
                  </a:cubicBezTo>
                  <a:cubicBezTo>
                    <a:pt x="2590" y="569"/>
                    <a:pt x="2534" y="540"/>
                    <a:pt x="2477" y="540"/>
                  </a:cubicBezTo>
                  <a:cubicBezTo>
                    <a:pt x="2401" y="540"/>
                    <a:pt x="2325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9" y="2025"/>
                    <a:pt x="2359" y="2001"/>
                    <a:pt x="2359" y="1953"/>
                  </a:cubicBezTo>
                  <a:lnTo>
                    <a:pt x="2359" y="1930"/>
                  </a:lnTo>
                  <a:lnTo>
                    <a:pt x="2359" y="1287"/>
                  </a:lnTo>
                  <a:cubicBezTo>
                    <a:pt x="2359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3" y="2501"/>
                  </a:lnTo>
                  <a:lnTo>
                    <a:pt x="573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1" y="1094"/>
                    <a:pt x="738" y="1092"/>
                    <a:pt x="727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30" y="2049"/>
                    <a:pt x="430" y="2025"/>
                  </a:cubicBezTo>
                  <a:lnTo>
                    <a:pt x="430" y="1334"/>
                  </a:lnTo>
                  <a:cubicBezTo>
                    <a:pt x="430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80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8" y="263"/>
                  </a:cubicBezTo>
                  <a:cubicBezTo>
                    <a:pt x="2001" y="167"/>
                    <a:pt x="1954" y="96"/>
                    <a:pt x="1859" y="48"/>
                  </a:cubicBezTo>
                  <a:cubicBezTo>
                    <a:pt x="1716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6" name="Google Shape;14106;p27"/>
            <p:cNvSpPr/>
            <p:nvPr/>
          </p:nvSpPr>
          <p:spPr>
            <a:xfrm>
              <a:off x="6676888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7" y="0"/>
                    <a:pt x="1" y="310"/>
                    <a:pt x="1" y="691"/>
                  </a:cubicBezTo>
                  <a:cubicBezTo>
                    <a:pt x="1" y="1072"/>
                    <a:pt x="287" y="1382"/>
                    <a:pt x="691" y="1382"/>
                  </a:cubicBezTo>
                  <a:cubicBezTo>
                    <a:pt x="1073" y="1382"/>
                    <a:pt x="1358" y="1072"/>
                    <a:pt x="1358" y="691"/>
                  </a:cubicBezTo>
                  <a:cubicBezTo>
                    <a:pt x="1358" y="310"/>
                    <a:pt x="107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7" name="Google Shape;14107;p27"/>
            <p:cNvSpPr/>
            <p:nvPr/>
          </p:nvSpPr>
          <p:spPr>
            <a:xfrm>
              <a:off x="6676313" y="3313708"/>
              <a:ext cx="34550" cy="34550"/>
            </a:xfrm>
            <a:custGeom>
              <a:avLst/>
              <a:gdLst/>
              <a:ahLst/>
              <a:cxnLst/>
              <a:rect l="l" t="t" r="r" b="b"/>
              <a:pathLst>
                <a:path w="1382" h="1382" extrusionOk="0">
                  <a:moveTo>
                    <a:pt x="667" y="334"/>
                  </a:moveTo>
                  <a:cubicBezTo>
                    <a:pt x="881" y="334"/>
                    <a:pt x="1024" y="477"/>
                    <a:pt x="1024" y="691"/>
                  </a:cubicBezTo>
                  <a:cubicBezTo>
                    <a:pt x="1024" y="906"/>
                    <a:pt x="857" y="1048"/>
                    <a:pt x="667" y="1048"/>
                  </a:cubicBezTo>
                  <a:cubicBezTo>
                    <a:pt x="476" y="1048"/>
                    <a:pt x="310" y="906"/>
                    <a:pt x="310" y="691"/>
                  </a:cubicBezTo>
                  <a:cubicBezTo>
                    <a:pt x="310" y="477"/>
                    <a:pt x="500" y="334"/>
                    <a:pt x="667" y="334"/>
                  </a:cubicBezTo>
                  <a:close/>
                  <a:moveTo>
                    <a:pt x="667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67" y="1382"/>
                  </a:cubicBezTo>
                  <a:cubicBezTo>
                    <a:pt x="1072" y="1382"/>
                    <a:pt x="1381" y="1072"/>
                    <a:pt x="1357" y="691"/>
                  </a:cubicBezTo>
                  <a:cubicBezTo>
                    <a:pt x="1357" y="310"/>
                    <a:pt x="1072" y="1"/>
                    <a:pt x="6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8" name="Google Shape;14108;p27"/>
            <p:cNvSpPr/>
            <p:nvPr/>
          </p:nvSpPr>
          <p:spPr>
            <a:xfrm>
              <a:off x="6658438" y="3354783"/>
              <a:ext cx="69100" cy="103625"/>
            </a:xfrm>
            <a:custGeom>
              <a:avLst/>
              <a:gdLst/>
              <a:ahLst/>
              <a:cxnLst/>
              <a:rect l="l" t="t" r="r" b="b"/>
              <a:pathLst>
                <a:path w="2764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1" y="1382"/>
                    <a:pt x="1" y="1573"/>
                    <a:pt x="1" y="1787"/>
                  </a:cubicBezTo>
                  <a:lnTo>
                    <a:pt x="1" y="2001"/>
                  </a:lnTo>
                  <a:lnTo>
                    <a:pt x="1" y="2477"/>
                  </a:lnTo>
                  <a:cubicBezTo>
                    <a:pt x="1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9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3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3" y="620"/>
                  </a:lnTo>
                  <a:cubicBezTo>
                    <a:pt x="2542" y="569"/>
                    <a:pt x="2486" y="540"/>
                    <a:pt x="2429" y="540"/>
                  </a:cubicBezTo>
                  <a:cubicBezTo>
                    <a:pt x="2353" y="540"/>
                    <a:pt x="2277" y="592"/>
                    <a:pt x="2263" y="715"/>
                  </a:cubicBezTo>
                  <a:lnTo>
                    <a:pt x="2263" y="739"/>
                  </a:lnTo>
                  <a:cubicBezTo>
                    <a:pt x="2311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1" y="2335"/>
                    <a:pt x="2311" y="2287"/>
                    <a:pt x="2311" y="2263"/>
                  </a:cubicBezTo>
                  <a:lnTo>
                    <a:pt x="2311" y="2239"/>
                  </a:lnTo>
                  <a:lnTo>
                    <a:pt x="2311" y="1215"/>
                  </a:lnTo>
                  <a:cubicBezTo>
                    <a:pt x="2311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6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9" y="1882"/>
                    <a:pt x="1453" y="1858"/>
                  </a:cubicBezTo>
                  <a:cubicBezTo>
                    <a:pt x="1432" y="1850"/>
                    <a:pt x="1411" y="1846"/>
                    <a:pt x="1392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9" y="1044"/>
                    <a:pt x="694" y="1044"/>
                  </a:cubicBezTo>
                  <a:cubicBezTo>
                    <a:pt x="597" y="1044"/>
                    <a:pt x="525" y="1112"/>
                    <a:pt x="525" y="1215"/>
                  </a:cubicBezTo>
                  <a:lnTo>
                    <a:pt x="525" y="2263"/>
                  </a:lnTo>
                  <a:cubicBezTo>
                    <a:pt x="525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5" y="834"/>
                    <a:pt x="596" y="739"/>
                  </a:cubicBezTo>
                  <a:cubicBezTo>
                    <a:pt x="715" y="572"/>
                    <a:pt x="906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9" y="334"/>
                    <a:pt x="1668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3" y="397"/>
                    <a:pt x="1935" y="337"/>
                    <a:pt x="1953" y="263"/>
                  </a:cubicBezTo>
                  <a:cubicBezTo>
                    <a:pt x="1977" y="191"/>
                    <a:pt x="1930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09" name="Google Shape;14109;p27"/>
            <p:cNvSpPr/>
            <p:nvPr/>
          </p:nvSpPr>
          <p:spPr>
            <a:xfrm>
              <a:off x="673166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30" y="3620"/>
                    <a:pt x="930" y="3549"/>
                  </a:cubicBezTo>
                  <a:lnTo>
                    <a:pt x="930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5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7" y="2287"/>
                  </a:lnTo>
                  <a:lnTo>
                    <a:pt x="2620" y="2263"/>
                  </a:lnTo>
                  <a:cubicBezTo>
                    <a:pt x="2716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7" y="540"/>
                  </a:cubicBezTo>
                  <a:cubicBezTo>
                    <a:pt x="2401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8" y="1096"/>
                    <a:pt x="2478" y="1310"/>
                  </a:cubicBezTo>
                  <a:lnTo>
                    <a:pt x="2478" y="1953"/>
                  </a:lnTo>
                  <a:cubicBezTo>
                    <a:pt x="2478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6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8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5" y="2406"/>
                  </a:cubicBezTo>
                  <a:lnTo>
                    <a:pt x="2335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9" y="1180"/>
                    <a:pt x="549" y="1287"/>
                  </a:cubicBezTo>
                  <a:lnTo>
                    <a:pt x="549" y="2025"/>
                  </a:lnTo>
                  <a:cubicBezTo>
                    <a:pt x="549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30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8" y="342"/>
                    <a:pt x="1977" y="263"/>
                  </a:cubicBezTo>
                  <a:cubicBezTo>
                    <a:pt x="2001" y="167"/>
                    <a:pt x="1954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0" name="Google Shape;14110;p27"/>
            <p:cNvSpPr/>
            <p:nvPr/>
          </p:nvSpPr>
          <p:spPr>
            <a:xfrm>
              <a:off x="6751313" y="34685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1" name="Google Shape;14111;p27"/>
            <p:cNvSpPr/>
            <p:nvPr/>
          </p:nvSpPr>
          <p:spPr>
            <a:xfrm>
              <a:off x="6751313" y="3313708"/>
              <a:ext cx="33975" cy="34550"/>
            </a:xfrm>
            <a:custGeom>
              <a:avLst/>
              <a:gdLst/>
              <a:ahLst/>
              <a:cxnLst/>
              <a:rect l="l" t="t" r="r" b="b"/>
              <a:pathLst>
                <a:path w="1359" h="1382" extrusionOk="0">
                  <a:moveTo>
                    <a:pt x="691" y="334"/>
                  </a:moveTo>
                  <a:cubicBezTo>
                    <a:pt x="858" y="334"/>
                    <a:pt x="1049" y="477"/>
                    <a:pt x="1049" y="691"/>
                  </a:cubicBezTo>
                  <a:cubicBezTo>
                    <a:pt x="1049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1" y="310"/>
                    <a:pt x="1" y="691"/>
                  </a:cubicBezTo>
                  <a:cubicBezTo>
                    <a:pt x="1" y="1072"/>
                    <a:pt x="286" y="1382"/>
                    <a:pt x="691" y="1382"/>
                  </a:cubicBezTo>
                  <a:cubicBezTo>
                    <a:pt x="1049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2" name="Google Shape;14112;p27"/>
            <p:cNvSpPr/>
            <p:nvPr/>
          </p:nvSpPr>
          <p:spPr>
            <a:xfrm>
              <a:off x="673286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20" y="120"/>
                    <a:pt x="358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8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8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9" y="540"/>
                  </a:cubicBezTo>
                  <a:cubicBezTo>
                    <a:pt x="2353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30" y="1144"/>
                    <a:pt x="2430" y="1263"/>
                    <a:pt x="2430" y="1406"/>
                  </a:cubicBezTo>
                  <a:lnTo>
                    <a:pt x="2430" y="1882"/>
                  </a:lnTo>
                  <a:lnTo>
                    <a:pt x="2430" y="2263"/>
                  </a:lnTo>
                  <a:cubicBezTo>
                    <a:pt x="2430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8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7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2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2" y="3728"/>
                    <a:pt x="882" y="3647"/>
                    <a:pt x="882" y="3549"/>
                  </a:cubicBezTo>
                  <a:lnTo>
                    <a:pt x="882" y="1215"/>
                  </a:lnTo>
                  <a:cubicBezTo>
                    <a:pt x="882" y="1144"/>
                    <a:pt x="834" y="1072"/>
                    <a:pt x="739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7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1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1" y="397"/>
                    <a:pt x="1801" y="397"/>
                  </a:cubicBezTo>
                  <a:cubicBezTo>
                    <a:pt x="1872" y="397"/>
                    <a:pt x="1935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3" name="Google Shape;14113;p27"/>
            <p:cNvSpPr/>
            <p:nvPr/>
          </p:nvSpPr>
          <p:spPr>
            <a:xfrm>
              <a:off x="6806088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7" y="2835"/>
                  </a:moveTo>
                  <a:lnTo>
                    <a:pt x="1287" y="3501"/>
                  </a:lnTo>
                  <a:lnTo>
                    <a:pt x="1287" y="3597"/>
                  </a:lnTo>
                  <a:cubicBezTo>
                    <a:pt x="1263" y="3692"/>
                    <a:pt x="1168" y="3716"/>
                    <a:pt x="1120" y="3716"/>
                  </a:cubicBezTo>
                  <a:cubicBezTo>
                    <a:pt x="1025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8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4" y="120"/>
                    <a:pt x="358" y="406"/>
                  </a:cubicBezTo>
                  <a:cubicBezTo>
                    <a:pt x="1" y="810"/>
                    <a:pt x="1" y="1310"/>
                    <a:pt x="1" y="1787"/>
                  </a:cubicBezTo>
                  <a:lnTo>
                    <a:pt x="1" y="2025"/>
                  </a:lnTo>
                  <a:lnTo>
                    <a:pt x="1" y="2049"/>
                  </a:lnTo>
                  <a:cubicBezTo>
                    <a:pt x="1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20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20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1" y="715"/>
                  </a:cubicBezTo>
                  <a:lnTo>
                    <a:pt x="2311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1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3" y="2382"/>
                    <a:pt x="906" y="2239"/>
                    <a:pt x="906" y="2025"/>
                  </a:cubicBezTo>
                  <a:lnTo>
                    <a:pt x="906" y="2001"/>
                  </a:lnTo>
                  <a:lnTo>
                    <a:pt x="906" y="1287"/>
                  </a:lnTo>
                  <a:cubicBezTo>
                    <a:pt x="906" y="1191"/>
                    <a:pt x="834" y="1120"/>
                    <a:pt x="763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5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9" y="334"/>
                    <a:pt x="1668" y="358"/>
                    <a:pt x="1763" y="382"/>
                  </a:cubicBezTo>
                  <a:cubicBezTo>
                    <a:pt x="1779" y="386"/>
                    <a:pt x="1796" y="388"/>
                    <a:pt x="1812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6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4" name="Google Shape;14114;p27"/>
            <p:cNvSpPr/>
            <p:nvPr/>
          </p:nvSpPr>
          <p:spPr>
            <a:xfrm>
              <a:off x="6825738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5" name="Google Shape;14115;p27"/>
            <p:cNvSpPr/>
            <p:nvPr/>
          </p:nvSpPr>
          <p:spPr>
            <a:xfrm>
              <a:off x="6825738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48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6" name="Google Shape;14116;p27"/>
            <p:cNvSpPr/>
            <p:nvPr/>
          </p:nvSpPr>
          <p:spPr>
            <a:xfrm>
              <a:off x="6807288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2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7" y="2716"/>
                  </a:cubicBezTo>
                  <a:lnTo>
                    <a:pt x="477" y="3597"/>
                  </a:lnTo>
                  <a:cubicBezTo>
                    <a:pt x="477" y="3906"/>
                    <a:pt x="667" y="4144"/>
                    <a:pt x="977" y="4144"/>
                  </a:cubicBezTo>
                  <a:cubicBezTo>
                    <a:pt x="1120" y="4144"/>
                    <a:pt x="1239" y="4073"/>
                    <a:pt x="1358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3" y="3883"/>
                    <a:pt x="2263" y="3597"/>
                  </a:cubicBezTo>
                  <a:lnTo>
                    <a:pt x="2263" y="2716"/>
                  </a:lnTo>
                  <a:lnTo>
                    <a:pt x="2406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3" y="715"/>
                  </a:cubicBezTo>
                  <a:lnTo>
                    <a:pt x="2263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6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3" y="1072"/>
                    <a:pt x="2167" y="1049"/>
                  </a:cubicBezTo>
                  <a:cubicBezTo>
                    <a:pt x="2152" y="1046"/>
                    <a:pt x="2137" y="1044"/>
                    <a:pt x="2123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9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20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3" y="1846"/>
                    <a:pt x="1239" y="1927"/>
                    <a:pt x="1239" y="2025"/>
                  </a:cubicBezTo>
                  <a:lnTo>
                    <a:pt x="1239" y="3525"/>
                  </a:lnTo>
                  <a:lnTo>
                    <a:pt x="1239" y="3549"/>
                  </a:lnTo>
                  <a:cubicBezTo>
                    <a:pt x="1239" y="3644"/>
                    <a:pt x="1191" y="3692"/>
                    <a:pt x="1120" y="3716"/>
                  </a:cubicBezTo>
                  <a:cubicBezTo>
                    <a:pt x="1098" y="3724"/>
                    <a:pt x="1077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7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7" y="930"/>
                    <a:pt x="524" y="834"/>
                    <a:pt x="596" y="739"/>
                  </a:cubicBezTo>
                  <a:cubicBezTo>
                    <a:pt x="715" y="572"/>
                    <a:pt x="905" y="429"/>
                    <a:pt x="1120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60" y="392"/>
                    <a:pt x="1780" y="397"/>
                    <a:pt x="1801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7" name="Google Shape;14117;p27"/>
            <p:cNvSpPr/>
            <p:nvPr/>
          </p:nvSpPr>
          <p:spPr>
            <a:xfrm>
              <a:off x="6880513" y="3508983"/>
              <a:ext cx="70275" cy="101825"/>
            </a:xfrm>
            <a:custGeom>
              <a:avLst/>
              <a:gdLst/>
              <a:ahLst/>
              <a:cxnLst/>
              <a:rect l="l" t="t" r="r" b="b"/>
              <a:pathLst>
                <a:path w="2811" h="4073" extrusionOk="0">
                  <a:moveTo>
                    <a:pt x="1286" y="2835"/>
                  </a:moveTo>
                  <a:lnTo>
                    <a:pt x="1286" y="3501"/>
                  </a:lnTo>
                  <a:lnTo>
                    <a:pt x="1286" y="3597"/>
                  </a:lnTo>
                  <a:cubicBezTo>
                    <a:pt x="1263" y="3692"/>
                    <a:pt x="1167" y="3716"/>
                    <a:pt x="1120" y="3716"/>
                  </a:cubicBezTo>
                  <a:cubicBezTo>
                    <a:pt x="1024" y="3716"/>
                    <a:pt x="929" y="3620"/>
                    <a:pt x="929" y="3549"/>
                  </a:cubicBezTo>
                  <a:lnTo>
                    <a:pt x="929" y="2835"/>
                  </a:lnTo>
                  <a:close/>
                  <a:moveTo>
                    <a:pt x="2001" y="2835"/>
                  </a:moveTo>
                  <a:lnTo>
                    <a:pt x="2001" y="3549"/>
                  </a:lnTo>
                  <a:cubicBezTo>
                    <a:pt x="2001" y="3620"/>
                    <a:pt x="1906" y="3716"/>
                    <a:pt x="1834" y="3716"/>
                  </a:cubicBezTo>
                  <a:cubicBezTo>
                    <a:pt x="1739" y="3716"/>
                    <a:pt x="1667" y="3692"/>
                    <a:pt x="1644" y="3597"/>
                  </a:cubicBezTo>
                  <a:lnTo>
                    <a:pt x="1644" y="3549"/>
                  </a:lnTo>
                  <a:lnTo>
                    <a:pt x="1644" y="3501"/>
                  </a:lnTo>
                  <a:lnTo>
                    <a:pt x="1644" y="2835"/>
                  </a:lnTo>
                  <a:close/>
                  <a:moveTo>
                    <a:pt x="1358" y="1"/>
                  </a:moveTo>
                  <a:cubicBezTo>
                    <a:pt x="953" y="1"/>
                    <a:pt x="643" y="120"/>
                    <a:pt x="358" y="406"/>
                  </a:cubicBezTo>
                  <a:cubicBezTo>
                    <a:pt x="0" y="810"/>
                    <a:pt x="0" y="1310"/>
                    <a:pt x="0" y="1787"/>
                  </a:cubicBezTo>
                  <a:lnTo>
                    <a:pt x="0" y="2025"/>
                  </a:lnTo>
                  <a:lnTo>
                    <a:pt x="0" y="2049"/>
                  </a:lnTo>
                  <a:cubicBezTo>
                    <a:pt x="0" y="2120"/>
                    <a:pt x="48" y="2168"/>
                    <a:pt x="72" y="2239"/>
                  </a:cubicBezTo>
                  <a:cubicBezTo>
                    <a:pt x="72" y="2263"/>
                    <a:pt x="96" y="2263"/>
                    <a:pt x="96" y="2287"/>
                  </a:cubicBezTo>
                  <a:lnTo>
                    <a:pt x="119" y="2311"/>
                  </a:lnTo>
                  <a:lnTo>
                    <a:pt x="96" y="2501"/>
                  </a:lnTo>
                  <a:lnTo>
                    <a:pt x="96" y="2525"/>
                  </a:lnTo>
                  <a:cubicBezTo>
                    <a:pt x="119" y="2716"/>
                    <a:pt x="239" y="2835"/>
                    <a:pt x="429" y="2835"/>
                  </a:cubicBezTo>
                  <a:lnTo>
                    <a:pt x="477" y="2835"/>
                  </a:lnTo>
                  <a:lnTo>
                    <a:pt x="477" y="3549"/>
                  </a:lnTo>
                  <a:cubicBezTo>
                    <a:pt x="477" y="3835"/>
                    <a:pt x="691" y="4073"/>
                    <a:pt x="1001" y="4073"/>
                  </a:cubicBezTo>
                  <a:cubicBezTo>
                    <a:pt x="1144" y="4073"/>
                    <a:pt x="1263" y="4049"/>
                    <a:pt x="1382" y="3930"/>
                  </a:cubicBezTo>
                  <a:cubicBezTo>
                    <a:pt x="1477" y="4025"/>
                    <a:pt x="1596" y="4073"/>
                    <a:pt x="1739" y="4073"/>
                  </a:cubicBezTo>
                  <a:lnTo>
                    <a:pt x="1763" y="4073"/>
                  </a:lnTo>
                  <a:cubicBezTo>
                    <a:pt x="2025" y="4073"/>
                    <a:pt x="2263" y="3835"/>
                    <a:pt x="2263" y="3549"/>
                  </a:cubicBezTo>
                  <a:lnTo>
                    <a:pt x="2263" y="2835"/>
                  </a:lnTo>
                  <a:lnTo>
                    <a:pt x="2358" y="2835"/>
                  </a:lnTo>
                  <a:cubicBezTo>
                    <a:pt x="2549" y="2763"/>
                    <a:pt x="2620" y="2620"/>
                    <a:pt x="2620" y="2430"/>
                  </a:cubicBezTo>
                  <a:lnTo>
                    <a:pt x="2596" y="2287"/>
                  </a:lnTo>
                  <a:lnTo>
                    <a:pt x="2620" y="2263"/>
                  </a:lnTo>
                  <a:cubicBezTo>
                    <a:pt x="2715" y="2168"/>
                    <a:pt x="2739" y="2073"/>
                    <a:pt x="2739" y="1953"/>
                  </a:cubicBezTo>
                  <a:lnTo>
                    <a:pt x="2739" y="1287"/>
                  </a:lnTo>
                  <a:cubicBezTo>
                    <a:pt x="2811" y="1072"/>
                    <a:pt x="2739" y="834"/>
                    <a:pt x="2620" y="620"/>
                  </a:cubicBezTo>
                  <a:cubicBezTo>
                    <a:pt x="2590" y="569"/>
                    <a:pt x="2533" y="540"/>
                    <a:pt x="2476" y="540"/>
                  </a:cubicBezTo>
                  <a:cubicBezTo>
                    <a:pt x="2400" y="540"/>
                    <a:pt x="2324" y="592"/>
                    <a:pt x="2310" y="715"/>
                  </a:cubicBezTo>
                  <a:lnTo>
                    <a:pt x="2310" y="739"/>
                  </a:lnTo>
                  <a:cubicBezTo>
                    <a:pt x="2430" y="929"/>
                    <a:pt x="2477" y="1096"/>
                    <a:pt x="2477" y="1310"/>
                  </a:cubicBezTo>
                  <a:lnTo>
                    <a:pt x="2477" y="1953"/>
                  </a:lnTo>
                  <a:cubicBezTo>
                    <a:pt x="2477" y="2001"/>
                    <a:pt x="2430" y="2025"/>
                    <a:pt x="2382" y="2025"/>
                  </a:cubicBezTo>
                  <a:cubicBezTo>
                    <a:pt x="2358" y="2025"/>
                    <a:pt x="2358" y="2001"/>
                    <a:pt x="2358" y="1953"/>
                  </a:cubicBezTo>
                  <a:lnTo>
                    <a:pt x="2358" y="1930"/>
                  </a:lnTo>
                  <a:lnTo>
                    <a:pt x="2358" y="1287"/>
                  </a:lnTo>
                  <a:cubicBezTo>
                    <a:pt x="2358" y="1191"/>
                    <a:pt x="2310" y="1120"/>
                    <a:pt x="2215" y="1096"/>
                  </a:cubicBezTo>
                  <a:cubicBezTo>
                    <a:pt x="2203" y="1094"/>
                    <a:pt x="2191" y="1092"/>
                    <a:pt x="2179" y="1092"/>
                  </a:cubicBezTo>
                  <a:cubicBezTo>
                    <a:pt x="2077" y="1092"/>
                    <a:pt x="2001" y="1180"/>
                    <a:pt x="2001" y="1287"/>
                  </a:cubicBezTo>
                  <a:lnTo>
                    <a:pt x="2001" y="2025"/>
                  </a:lnTo>
                  <a:lnTo>
                    <a:pt x="2001" y="2049"/>
                  </a:lnTo>
                  <a:cubicBezTo>
                    <a:pt x="2025" y="2239"/>
                    <a:pt x="2144" y="2382"/>
                    <a:pt x="2334" y="2406"/>
                  </a:cubicBezTo>
                  <a:lnTo>
                    <a:pt x="2334" y="2501"/>
                  </a:lnTo>
                  <a:lnTo>
                    <a:pt x="572" y="2501"/>
                  </a:lnTo>
                  <a:lnTo>
                    <a:pt x="572" y="2406"/>
                  </a:lnTo>
                  <a:cubicBezTo>
                    <a:pt x="762" y="2382"/>
                    <a:pt x="905" y="2239"/>
                    <a:pt x="905" y="2025"/>
                  </a:cubicBezTo>
                  <a:lnTo>
                    <a:pt x="905" y="2001"/>
                  </a:lnTo>
                  <a:lnTo>
                    <a:pt x="905" y="1287"/>
                  </a:lnTo>
                  <a:cubicBezTo>
                    <a:pt x="905" y="1191"/>
                    <a:pt x="834" y="1120"/>
                    <a:pt x="762" y="1096"/>
                  </a:cubicBezTo>
                  <a:cubicBezTo>
                    <a:pt x="750" y="1094"/>
                    <a:pt x="738" y="1092"/>
                    <a:pt x="726" y="1092"/>
                  </a:cubicBezTo>
                  <a:cubicBezTo>
                    <a:pt x="625" y="1092"/>
                    <a:pt x="548" y="1180"/>
                    <a:pt x="548" y="1287"/>
                  </a:cubicBezTo>
                  <a:lnTo>
                    <a:pt x="548" y="2025"/>
                  </a:lnTo>
                  <a:cubicBezTo>
                    <a:pt x="548" y="2025"/>
                    <a:pt x="524" y="2073"/>
                    <a:pt x="477" y="2073"/>
                  </a:cubicBezTo>
                  <a:cubicBezTo>
                    <a:pt x="453" y="2073"/>
                    <a:pt x="429" y="2049"/>
                    <a:pt x="429" y="2025"/>
                  </a:cubicBezTo>
                  <a:lnTo>
                    <a:pt x="429" y="1334"/>
                  </a:lnTo>
                  <a:cubicBezTo>
                    <a:pt x="429" y="763"/>
                    <a:pt x="858" y="334"/>
                    <a:pt x="1429" y="334"/>
                  </a:cubicBezTo>
                  <a:cubicBezTo>
                    <a:pt x="1548" y="334"/>
                    <a:pt x="1667" y="358"/>
                    <a:pt x="1763" y="382"/>
                  </a:cubicBezTo>
                  <a:cubicBezTo>
                    <a:pt x="1779" y="386"/>
                    <a:pt x="1795" y="388"/>
                    <a:pt x="1811" y="388"/>
                  </a:cubicBezTo>
                  <a:cubicBezTo>
                    <a:pt x="1889" y="388"/>
                    <a:pt x="1957" y="342"/>
                    <a:pt x="1977" y="263"/>
                  </a:cubicBezTo>
                  <a:cubicBezTo>
                    <a:pt x="2001" y="167"/>
                    <a:pt x="1953" y="96"/>
                    <a:pt x="1858" y="48"/>
                  </a:cubicBezTo>
                  <a:cubicBezTo>
                    <a:pt x="1715" y="1"/>
                    <a:pt x="1405" y="1"/>
                    <a:pt x="1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8" name="Google Shape;14118;p27"/>
            <p:cNvSpPr/>
            <p:nvPr/>
          </p:nvSpPr>
          <p:spPr>
            <a:xfrm>
              <a:off x="6900163" y="34685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881"/>
                    <a:pt x="881" y="1048"/>
                    <a:pt x="691" y="1048"/>
                  </a:cubicBezTo>
                  <a:cubicBezTo>
                    <a:pt x="500" y="1048"/>
                    <a:pt x="334" y="905"/>
                    <a:pt x="334" y="691"/>
                  </a:cubicBezTo>
                  <a:cubicBezTo>
                    <a:pt x="334" y="524"/>
                    <a:pt x="477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86" y="0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19" name="Google Shape;14119;p27"/>
            <p:cNvSpPr/>
            <p:nvPr/>
          </p:nvSpPr>
          <p:spPr>
            <a:xfrm>
              <a:off x="6900163" y="3313708"/>
              <a:ext cx="33950" cy="34550"/>
            </a:xfrm>
            <a:custGeom>
              <a:avLst/>
              <a:gdLst/>
              <a:ahLst/>
              <a:cxnLst/>
              <a:rect l="l" t="t" r="r" b="b"/>
              <a:pathLst>
                <a:path w="1358" h="1382" extrusionOk="0">
                  <a:moveTo>
                    <a:pt x="691" y="334"/>
                  </a:moveTo>
                  <a:cubicBezTo>
                    <a:pt x="858" y="334"/>
                    <a:pt x="1048" y="477"/>
                    <a:pt x="1048" y="691"/>
                  </a:cubicBezTo>
                  <a:cubicBezTo>
                    <a:pt x="1048" y="906"/>
                    <a:pt x="858" y="1048"/>
                    <a:pt x="691" y="1048"/>
                  </a:cubicBezTo>
                  <a:cubicBezTo>
                    <a:pt x="477" y="1048"/>
                    <a:pt x="334" y="906"/>
                    <a:pt x="334" y="691"/>
                  </a:cubicBezTo>
                  <a:cubicBezTo>
                    <a:pt x="334" y="477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286" y="1"/>
                    <a:pt x="0" y="310"/>
                    <a:pt x="0" y="691"/>
                  </a:cubicBezTo>
                  <a:cubicBezTo>
                    <a:pt x="0" y="1072"/>
                    <a:pt x="286" y="1382"/>
                    <a:pt x="691" y="1382"/>
                  </a:cubicBezTo>
                  <a:cubicBezTo>
                    <a:pt x="1072" y="1382"/>
                    <a:pt x="1358" y="1072"/>
                    <a:pt x="1358" y="691"/>
                  </a:cubicBezTo>
                  <a:cubicBezTo>
                    <a:pt x="1358" y="310"/>
                    <a:pt x="1072" y="1"/>
                    <a:pt x="6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0" name="Google Shape;14120;p27"/>
            <p:cNvSpPr/>
            <p:nvPr/>
          </p:nvSpPr>
          <p:spPr>
            <a:xfrm>
              <a:off x="6881713" y="3354783"/>
              <a:ext cx="69075" cy="103625"/>
            </a:xfrm>
            <a:custGeom>
              <a:avLst/>
              <a:gdLst/>
              <a:ahLst/>
              <a:cxnLst/>
              <a:rect l="l" t="t" r="r" b="b"/>
              <a:pathLst>
                <a:path w="2763" h="4145" extrusionOk="0">
                  <a:moveTo>
                    <a:pt x="1334" y="1"/>
                  </a:moveTo>
                  <a:cubicBezTo>
                    <a:pt x="953" y="1"/>
                    <a:pt x="619" y="120"/>
                    <a:pt x="357" y="429"/>
                  </a:cubicBezTo>
                  <a:cubicBezTo>
                    <a:pt x="167" y="620"/>
                    <a:pt x="71" y="906"/>
                    <a:pt x="24" y="1168"/>
                  </a:cubicBezTo>
                  <a:cubicBezTo>
                    <a:pt x="0" y="1382"/>
                    <a:pt x="0" y="1573"/>
                    <a:pt x="0" y="1787"/>
                  </a:cubicBezTo>
                  <a:lnTo>
                    <a:pt x="0" y="2001"/>
                  </a:lnTo>
                  <a:lnTo>
                    <a:pt x="0" y="2477"/>
                  </a:lnTo>
                  <a:cubicBezTo>
                    <a:pt x="0" y="2501"/>
                    <a:pt x="24" y="2573"/>
                    <a:pt x="48" y="2573"/>
                  </a:cubicBezTo>
                  <a:cubicBezTo>
                    <a:pt x="191" y="2692"/>
                    <a:pt x="357" y="2716"/>
                    <a:pt x="476" y="2716"/>
                  </a:cubicBezTo>
                  <a:lnTo>
                    <a:pt x="476" y="3597"/>
                  </a:lnTo>
                  <a:cubicBezTo>
                    <a:pt x="476" y="3906"/>
                    <a:pt x="667" y="4144"/>
                    <a:pt x="976" y="4144"/>
                  </a:cubicBezTo>
                  <a:cubicBezTo>
                    <a:pt x="1119" y="4144"/>
                    <a:pt x="1238" y="4073"/>
                    <a:pt x="1357" y="4002"/>
                  </a:cubicBezTo>
                  <a:cubicBezTo>
                    <a:pt x="1453" y="4073"/>
                    <a:pt x="1596" y="4144"/>
                    <a:pt x="1739" y="4144"/>
                  </a:cubicBezTo>
                  <a:cubicBezTo>
                    <a:pt x="2048" y="4144"/>
                    <a:pt x="2262" y="3883"/>
                    <a:pt x="2262" y="3597"/>
                  </a:cubicBezTo>
                  <a:lnTo>
                    <a:pt x="2262" y="2716"/>
                  </a:lnTo>
                  <a:lnTo>
                    <a:pt x="2405" y="2716"/>
                  </a:lnTo>
                  <a:cubicBezTo>
                    <a:pt x="2572" y="2692"/>
                    <a:pt x="2739" y="2477"/>
                    <a:pt x="2739" y="2287"/>
                  </a:cubicBezTo>
                  <a:lnTo>
                    <a:pt x="2739" y="1644"/>
                  </a:lnTo>
                  <a:lnTo>
                    <a:pt x="2763" y="1311"/>
                  </a:lnTo>
                  <a:cubicBezTo>
                    <a:pt x="2763" y="1096"/>
                    <a:pt x="2739" y="953"/>
                    <a:pt x="2667" y="810"/>
                  </a:cubicBezTo>
                  <a:lnTo>
                    <a:pt x="2572" y="620"/>
                  </a:lnTo>
                  <a:cubicBezTo>
                    <a:pt x="2542" y="569"/>
                    <a:pt x="2485" y="540"/>
                    <a:pt x="2428" y="540"/>
                  </a:cubicBezTo>
                  <a:cubicBezTo>
                    <a:pt x="2352" y="540"/>
                    <a:pt x="2276" y="592"/>
                    <a:pt x="2262" y="715"/>
                  </a:cubicBezTo>
                  <a:lnTo>
                    <a:pt x="2262" y="739"/>
                  </a:lnTo>
                  <a:cubicBezTo>
                    <a:pt x="2310" y="834"/>
                    <a:pt x="2334" y="906"/>
                    <a:pt x="2382" y="977"/>
                  </a:cubicBezTo>
                  <a:cubicBezTo>
                    <a:pt x="2429" y="1144"/>
                    <a:pt x="2429" y="1263"/>
                    <a:pt x="2429" y="1406"/>
                  </a:cubicBezTo>
                  <a:lnTo>
                    <a:pt x="2429" y="1882"/>
                  </a:lnTo>
                  <a:lnTo>
                    <a:pt x="2429" y="2263"/>
                  </a:lnTo>
                  <a:cubicBezTo>
                    <a:pt x="2429" y="2287"/>
                    <a:pt x="2405" y="2335"/>
                    <a:pt x="2334" y="2335"/>
                  </a:cubicBezTo>
                  <a:cubicBezTo>
                    <a:pt x="2310" y="2335"/>
                    <a:pt x="2310" y="2287"/>
                    <a:pt x="2310" y="2263"/>
                  </a:cubicBezTo>
                  <a:lnTo>
                    <a:pt x="2310" y="2239"/>
                  </a:lnTo>
                  <a:lnTo>
                    <a:pt x="2310" y="1215"/>
                  </a:lnTo>
                  <a:cubicBezTo>
                    <a:pt x="2310" y="1144"/>
                    <a:pt x="2262" y="1072"/>
                    <a:pt x="2167" y="1049"/>
                  </a:cubicBezTo>
                  <a:cubicBezTo>
                    <a:pt x="2152" y="1046"/>
                    <a:pt x="2137" y="1044"/>
                    <a:pt x="2122" y="1044"/>
                  </a:cubicBezTo>
                  <a:cubicBezTo>
                    <a:pt x="2025" y="1044"/>
                    <a:pt x="1953" y="1112"/>
                    <a:pt x="1953" y="1215"/>
                  </a:cubicBezTo>
                  <a:lnTo>
                    <a:pt x="1953" y="3549"/>
                  </a:lnTo>
                  <a:cubicBezTo>
                    <a:pt x="1953" y="3647"/>
                    <a:pt x="1873" y="3728"/>
                    <a:pt x="1778" y="3728"/>
                  </a:cubicBezTo>
                  <a:cubicBezTo>
                    <a:pt x="1758" y="3728"/>
                    <a:pt x="1736" y="3724"/>
                    <a:pt x="1715" y="3716"/>
                  </a:cubicBezTo>
                  <a:cubicBezTo>
                    <a:pt x="1619" y="3692"/>
                    <a:pt x="1596" y="3644"/>
                    <a:pt x="1596" y="3549"/>
                  </a:cubicBezTo>
                  <a:lnTo>
                    <a:pt x="1596" y="3525"/>
                  </a:lnTo>
                  <a:lnTo>
                    <a:pt x="1596" y="2025"/>
                  </a:lnTo>
                  <a:cubicBezTo>
                    <a:pt x="1596" y="1930"/>
                    <a:pt x="1548" y="1882"/>
                    <a:pt x="1453" y="1858"/>
                  </a:cubicBezTo>
                  <a:cubicBezTo>
                    <a:pt x="1431" y="1850"/>
                    <a:pt x="1411" y="1846"/>
                    <a:pt x="1391" y="1846"/>
                  </a:cubicBezTo>
                  <a:cubicBezTo>
                    <a:pt x="1302" y="1846"/>
                    <a:pt x="1238" y="1927"/>
                    <a:pt x="1238" y="2025"/>
                  </a:cubicBezTo>
                  <a:lnTo>
                    <a:pt x="1238" y="3525"/>
                  </a:lnTo>
                  <a:lnTo>
                    <a:pt x="1238" y="3549"/>
                  </a:lnTo>
                  <a:cubicBezTo>
                    <a:pt x="1238" y="3644"/>
                    <a:pt x="1191" y="3692"/>
                    <a:pt x="1119" y="3716"/>
                  </a:cubicBezTo>
                  <a:cubicBezTo>
                    <a:pt x="1098" y="3724"/>
                    <a:pt x="1076" y="3728"/>
                    <a:pt x="1056" y="3728"/>
                  </a:cubicBezTo>
                  <a:cubicBezTo>
                    <a:pt x="961" y="3728"/>
                    <a:pt x="881" y="3647"/>
                    <a:pt x="881" y="3549"/>
                  </a:cubicBezTo>
                  <a:lnTo>
                    <a:pt x="881" y="1215"/>
                  </a:lnTo>
                  <a:cubicBezTo>
                    <a:pt x="881" y="1144"/>
                    <a:pt x="834" y="1072"/>
                    <a:pt x="738" y="1049"/>
                  </a:cubicBezTo>
                  <a:cubicBezTo>
                    <a:pt x="723" y="1046"/>
                    <a:pt x="708" y="1044"/>
                    <a:pt x="694" y="1044"/>
                  </a:cubicBezTo>
                  <a:cubicBezTo>
                    <a:pt x="596" y="1044"/>
                    <a:pt x="524" y="1112"/>
                    <a:pt x="524" y="1215"/>
                  </a:cubicBezTo>
                  <a:lnTo>
                    <a:pt x="524" y="2263"/>
                  </a:lnTo>
                  <a:cubicBezTo>
                    <a:pt x="524" y="2287"/>
                    <a:pt x="500" y="2335"/>
                    <a:pt x="476" y="2335"/>
                  </a:cubicBezTo>
                  <a:cubicBezTo>
                    <a:pt x="429" y="2335"/>
                    <a:pt x="405" y="2287"/>
                    <a:pt x="405" y="2263"/>
                  </a:cubicBezTo>
                  <a:lnTo>
                    <a:pt x="405" y="1906"/>
                  </a:lnTo>
                  <a:lnTo>
                    <a:pt x="405" y="1430"/>
                  </a:lnTo>
                  <a:cubicBezTo>
                    <a:pt x="405" y="1311"/>
                    <a:pt x="405" y="1168"/>
                    <a:pt x="429" y="1049"/>
                  </a:cubicBezTo>
                  <a:cubicBezTo>
                    <a:pt x="476" y="930"/>
                    <a:pt x="524" y="834"/>
                    <a:pt x="595" y="739"/>
                  </a:cubicBezTo>
                  <a:cubicBezTo>
                    <a:pt x="714" y="572"/>
                    <a:pt x="905" y="429"/>
                    <a:pt x="1119" y="358"/>
                  </a:cubicBezTo>
                  <a:cubicBezTo>
                    <a:pt x="1215" y="334"/>
                    <a:pt x="1334" y="334"/>
                    <a:pt x="1429" y="334"/>
                  </a:cubicBezTo>
                  <a:cubicBezTo>
                    <a:pt x="1548" y="334"/>
                    <a:pt x="1667" y="358"/>
                    <a:pt x="1739" y="382"/>
                  </a:cubicBezTo>
                  <a:cubicBezTo>
                    <a:pt x="1759" y="392"/>
                    <a:pt x="1780" y="397"/>
                    <a:pt x="1800" y="397"/>
                  </a:cubicBezTo>
                  <a:cubicBezTo>
                    <a:pt x="1872" y="397"/>
                    <a:pt x="1934" y="337"/>
                    <a:pt x="1953" y="263"/>
                  </a:cubicBezTo>
                  <a:cubicBezTo>
                    <a:pt x="1977" y="191"/>
                    <a:pt x="1929" y="96"/>
                    <a:pt x="1834" y="72"/>
                  </a:cubicBezTo>
                  <a:cubicBezTo>
                    <a:pt x="1691" y="1"/>
                    <a:pt x="1381" y="1"/>
                    <a:pt x="13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21" name="Google Shape;14121;p27"/>
          <p:cNvSpPr/>
          <p:nvPr/>
        </p:nvSpPr>
        <p:spPr>
          <a:xfrm>
            <a:off x="7126312" y="3574088"/>
            <a:ext cx="103984" cy="10703"/>
          </a:xfrm>
          <a:custGeom>
            <a:avLst/>
            <a:gdLst/>
            <a:ahLst/>
            <a:cxnLst/>
            <a:rect l="l" t="t" r="r" b="b"/>
            <a:pathLst>
              <a:path w="3478" h="358" extrusionOk="0">
                <a:moveTo>
                  <a:pt x="215" y="1"/>
                </a:moveTo>
                <a:cubicBezTo>
                  <a:pt x="143" y="1"/>
                  <a:pt x="72" y="72"/>
                  <a:pt x="48" y="167"/>
                </a:cubicBezTo>
                <a:cubicBezTo>
                  <a:pt x="0" y="286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310"/>
                  <a:pt x="3429" y="215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2" name="Google Shape;14122;p27"/>
          <p:cNvSpPr/>
          <p:nvPr/>
        </p:nvSpPr>
        <p:spPr>
          <a:xfrm>
            <a:off x="7126312" y="3600427"/>
            <a:ext cx="103984" cy="10733"/>
          </a:xfrm>
          <a:custGeom>
            <a:avLst/>
            <a:gdLst/>
            <a:ahLst/>
            <a:cxnLst/>
            <a:rect l="l" t="t" r="r" b="b"/>
            <a:pathLst>
              <a:path w="3478" h="359" extrusionOk="0">
                <a:moveTo>
                  <a:pt x="215" y="1"/>
                </a:moveTo>
                <a:cubicBezTo>
                  <a:pt x="143" y="1"/>
                  <a:pt x="72" y="48"/>
                  <a:pt x="48" y="144"/>
                </a:cubicBezTo>
                <a:cubicBezTo>
                  <a:pt x="0" y="263"/>
                  <a:pt x="95" y="358"/>
                  <a:pt x="215" y="358"/>
                </a:cubicBezTo>
                <a:lnTo>
                  <a:pt x="3263" y="358"/>
                </a:lnTo>
                <a:cubicBezTo>
                  <a:pt x="3358" y="358"/>
                  <a:pt x="3406" y="287"/>
                  <a:pt x="3429" y="191"/>
                </a:cubicBezTo>
                <a:cubicBezTo>
                  <a:pt x="3477" y="120"/>
                  <a:pt x="3382" y="1"/>
                  <a:pt x="3263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3" name="Google Shape;14123;p27"/>
          <p:cNvSpPr/>
          <p:nvPr/>
        </p:nvSpPr>
        <p:spPr>
          <a:xfrm>
            <a:off x="7149811" y="3625362"/>
            <a:ext cx="56985" cy="10703"/>
          </a:xfrm>
          <a:custGeom>
            <a:avLst/>
            <a:gdLst/>
            <a:ahLst/>
            <a:cxnLst/>
            <a:rect l="l" t="t" r="r" b="b"/>
            <a:pathLst>
              <a:path w="1906" h="358" extrusionOk="0">
                <a:moveTo>
                  <a:pt x="214" y="0"/>
                </a:moveTo>
                <a:cubicBezTo>
                  <a:pt x="119" y="0"/>
                  <a:pt x="71" y="48"/>
                  <a:pt x="24" y="143"/>
                </a:cubicBezTo>
                <a:cubicBezTo>
                  <a:pt x="0" y="262"/>
                  <a:pt x="95" y="358"/>
                  <a:pt x="214" y="358"/>
                </a:cubicBezTo>
                <a:lnTo>
                  <a:pt x="1739" y="358"/>
                </a:lnTo>
                <a:cubicBezTo>
                  <a:pt x="1810" y="358"/>
                  <a:pt x="1881" y="286"/>
                  <a:pt x="1905" y="191"/>
                </a:cubicBezTo>
                <a:cubicBezTo>
                  <a:pt x="1905" y="119"/>
                  <a:pt x="1810" y="0"/>
                  <a:pt x="173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124" name="Google Shape;14124;p27"/>
          <p:cNvSpPr/>
          <p:nvPr/>
        </p:nvSpPr>
        <p:spPr>
          <a:xfrm>
            <a:off x="7007411" y="3422450"/>
            <a:ext cx="337513" cy="355302"/>
          </a:xfrm>
          <a:custGeom>
            <a:avLst/>
            <a:gdLst/>
            <a:ahLst/>
            <a:cxnLst/>
            <a:rect l="l" t="t" r="r" b="b"/>
            <a:pathLst>
              <a:path w="11289" h="11884" extrusionOk="0">
                <a:moveTo>
                  <a:pt x="6144" y="881"/>
                </a:moveTo>
                <a:cubicBezTo>
                  <a:pt x="7359" y="905"/>
                  <a:pt x="8478" y="1381"/>
                  <a:pt x="9383" y="2215"/>
                </a:cubicBezTo>
                <a:lnTo>
                  <a:pt x="8573" y="3025"/>
                </a:lnTo>
                <a:cubicBezTo>
                  <a:pt x="7883" y="2405"/>
                  <a:pt x="7002" y="2048"/>
                  <a:pt x="6144" y="2024"/>
                </a:cubicBezTo>
                <a:lnTo>
                  <a:pt x="6144" y="881"/>
                </a:lnTo>
                <a:close/>
                <a:moveTo>
                  <a:pt x="6097" y="2405"/>
                </a:moveTo>
                <a:cubicBezTo>
                  <a:pt x="6930" y="2429"/>
                  <a:pt x="7764" y="2786"/>
                  <a:pt x="8430" y="3453"/>
                </a:cubicBezTo>
                <a:cubicBezTo>
                  <a:pt x="9121" y="4120"/>
                  <a:pt x="9478" y="5001"/>
                  <a:pt x="9478" y="5954"/>
                </a:cubicBezTo>
                <a:cubicBezTo>
                  <a:pt x="9502" y="6835"/>
                  <a:pt x="9145" y="7692"/>
                  <a:pt x="8478" y="8383"/>
                </a:cubicBezTo>
                <a:cubicBezTo>
                  <a:pt x="7859" y="9050"/>
                  <a:pt x="7025" y="9431"/>
                  <a:pt x="6097" y="9455"/>
                </a:cubicBezTo>
                <a:lnTo>
                  <a:pt x="6097" y="9050"/>
                </a:lnTo>
                <a:cubicBezTo>
                  <a:pt x="6097" y="8931"/>
                  <a:pt x="5978" y="8812"/>
                  <a:pt x="5859" y="8812"/>
                </a:cubicBezTo>
                <a:cubicBezTo>
                  <a:pt x="5096" y="8764"/>
                  <a:pt x="4382" y="8478"/>
                  <a:pt x="3834" y="7930"/>
                </a:cubicBezTo>
                <a:cubicBezTo>
                  <a:pt x="3310" y="7406"/>
                  <a:pt x="3001" y="6668"/>
                  <a:pt x="3001" y="5906"/>
                </a:cubicBezTo>
                <a:cubicBezTo>
                  <a:pt x="3001" y="5144"/>
                  <a:pt x="3310" y="4430"/>
                  <a:pt x="3834" y="3882"/>
                </a:cubicBezTo>
                <a:cubicBezTo>
                  <a:pt x="4382" y="3358"/>
                  <a:pt x="5096" y="3025"/>
                  <a:pt x="5859" y="3025"/>
                </a:cubicBezTo>
                <a:cubicBezTo>
                  <a:pt x="6025" y="3025"/>
                  <a:pt x="6097" y="2906"/>
                  <a:pt x="6097" y="2786"/>
                </a:cubicBezTo>
                <a:lnTo>
                  <a:pt x="6097" y="2405"/>
                </a:lnTo>
                <a:close/>
                <a:moveTo>
                  <a:pt x="5859" y="0"/>
                </a:moveTo>
                <a:cubicBezTo>
                  <a:pt x="4739" y="0"/>
                  <a:pt x="3620" y="357"/>
                  <a:pt x="2667" y="977"/>
                </a:cubicBezTo>
                <a:cubicBezTo>
                  <a:pt x="2620" y="1024"/>
                  <a:pt x="2596" y="1096"/>
                  <a:pt x="2620" y="1191"/>
                </a:cubicBezTo>
                <a:cubicBezTo>
                  <a:pt x="2635" y="1265"/>
                  <a:pt x="2696" y="1303"/>
                  <a:pt x="2763" y="1303"/>
                </a:cubicBezTo>
                <a:cubicBezTo>
                  <a:pt x="2804" y="1303"/>
                  <a:pt x="2846" y="1289"/>
                  <a:pt x="2882" y="1262"/>
                </a:cubicBezTo>
                <a:cubicBezTo>
                  <a:pt x="3739" y="715"/>
                  <a:pt x="4763" y="381"/>
                  <a:pt x="5763" y="357"/>
                </a:cubicBezTo>
                <a:lnTo>
                  <a:pt x="5763" y="2691"/>
                </a:lnTo>
                <a:cubicBezTo>
                  <a:pt x="4977" y="2739"/>
                  <a:pt x="4192" y="3096"/>
                  <a:pt x="3620" y="3691"/>
                </a:cubicBezTo>
                <a:cubicBezTo>
                  <a:pt x="3025" y="4311"/>
                  <a:pt x="2715" y="5120"/>
                  <a:pt x="2715" y="5978"/>
                </a:cubicBezTo>
                <a:cubicBezTo>
                  <a:pt x="2715" y="6835"/>
                  <a:pt x="3025" y="7645"/>
                  <a:pt x="3620" y="8264"/>
                </a:cubicBezTo>
                <a:cubicBezTo>
                  <a:pt x="4192" y="8859"/>
                  <a:pt x="4977" y="9193"/>
                  <a:pt x="5763" y="9240"/>
                </a:cubicBezTo>
                <a:lnTo>
                  <a:pt x="5763" y="11598"/>
                </a:lnTo>
                <a:cubicBezTo>
                  <a:pt x="4334" y="11574"/>
                  <a:pt x="2977" y="10979"/>
                  <a:pt x="1953" y="9931"/>
                </a:cubicBezTo>
                <a:cubicBezTo>
                  <a:pt x="929" y="8883"/>
                  <a:pt x="357" y="7478"/>
                  <a:pt x="334" y="6001"/>
                </a:cubicBezTo>
                <a:cubicBezTo>
                  <a:pt x="334" y="4406"/>
                  <a:pt x="1048" y="2882"/>
                  <a:pt x="2239" y="1810"/>
                </a:cubicBezTo>
                <a:cubicBezTo>
                  <a:pt x="2286" y="1739"/>
                  <a:pt x="2310" y="1620"/>
                  <a:pt x="2263" y="1572"/>
                </a:cubicBezTo>
                <a:cubicBezTo>
                  <a:pt x="2221" y="1516"/>
                  <a:pt x="2162" y="1493"/>
                  <a:pt x="2112" y="1493"/>
                </a:cubicBezTo>
                <a:cubicBezTo>
                  <a:pt x="2076" y="1493"/>
                  <a:pt x="2044" y="1505"/>
                  <a:pt x="2024" y="1524"/>
                </a:cubicBezTo>
                <a:cubicBezTo>
                  <a:pt x="738" y="2667"/>
                  <a:pt x="0" y="4263"/>
                  <a:pt x="0" y="6001"/>
                </a:cubicBezTo>
                <a:lnTo>
                  <a:pt x="24" y="6001"/>
                </a:lnTo>
                <a:cubicBezTo>
                  <a:pt x="24" y="7573"/>
                  <a:pt x="667" y="9026"/>
                  <a:pt x="1762" y="10145"/>
                </a:cubicBezTo>
                <a:cubicBezTo>
                  <a:pt x="2858" y="11241"/>
                  <a:pt x="4311" y="11860"/>
                  <a:pt x="5882" y="11884"/>
                </a:cubicBezTo>
                <a:cubicBezTo>
                  <a:pt x="5954" y="11884"/>
                  <a:pt x="6049" y="11860"/>
                  <a:pt x="6073" y="11812"/>
                </a:cubicBezTo>
                <a:cubicBezTo>
                  <a:pt x="6097" y="11765"/>
                  <a:pt x="6144" y="11717"/>
                  <a:pt x="6144" y="11645"/>
                </a:cubicBezTo>
                <a:lnTo>
                  <a:pt x="6144" y="11336"/>
                </a:lnTo>
                <a:cubicBezTo>
                  <a:pt x="7168" y="11288"/>
                  <a:pt x="8192" y="10931"/>
                  <a:pt x="9050" y="10336"/>
                </a:cubicBezTo>
                <a:cubicBezTo>
                  <a:pt x="9145" y="10288"/>
                  <a:pt x="9145" y="10169"/>
                  <a:pt x="9073" y="10098"/>
                </a:cubicBezTo>
                <a:cubicBezTo>
                  <a:pt x="9047" y="10058"/>
                  <a:pt x="8999" y="10040"/>
                  <a:pt x="8950" y="10040"/>
                </a:cubicBezTo>
                <a:cubicBezTo>
                  <a:pt x="8909" y="10040"/>
                  <a:pt x="8867" y="10052"/>
                  <a:pt x="8835" y="10074"/>
                </a:cubicBezTo>
                <a:cubicBezTo>
                  <a:pt x="8049" y="10645"/>
                  <a:pt x="7121" y="10979"/>
                  <a:pt x="6144" y="11002"/>
                </a:cubicBezTo>
                <a:lnTo>
                  <a:pt x="6144" y="9907"/>
                </a:lnTo>
                <a:cubicBezTo>
                  <a:pt x="7121" y="9859"/>
                  <a:pt x="8002" y="9455"/>
                  <a:pt x="8692" y="8764"/>
                </a:cubicBezTo>
                <a:cubicBezTo>
                  <a:pt x="9431" y="8026"/>
                  <a:pt x="9836" y="7073"/>
                  <a:pt x="9836" y="6025"/>
                </a:cubicBezTo>
                <a:cubicBezTo>
                  <a:pt x="9836" y="5049"/>
                  <a:pt x="9455" y="4120"/>
                  <a:pt x="8812" y="3406"/>
                </a:cubicBezTo>
                <a:lnTo>
                  <a:pt x="9597" y="2644"/>
                </a:lnTo>
                <a:cubicBezTo>
                  <a:pt x="10455" y="3549"/>
                  <a:pt x="10931" y="4787"/>
                  <a:pt x="10931" y="6025"/>
                </a:cubicBezTo>
                <a:cubicBezTo>
                  <a:pt x="10931" y="7359"/>
                  <a:pt x="10431" y="8621"/>
                  <a:pt x="9478" y="9574"/>
                </a:cubicBezTo>
                <a:lnTo>
                  <a:pt x="9407" y="9621"/>
                </a:lnTo>
                <a:cubicBezTo>
                  <a:pt x="9335" y="9693"/>
                  <a:pt x="9335" y="9812"/>
                  <a:pt x="9407" y="9859"/>
                </a:cubicBezTo>
                <a:cubicBezTo>
                  <a:pt x="9443" y="9895"/>
                  <a:pt x="9490" y="9913"/>
                  <a:pt x="9535" y="9913"/>
                </a:cubicBezTo>
                <a:cubicBezTo>
                  <a:pt x="9580" y="9913"/>
                  <a:pt x="9621" y="9895"/>
                  <a:pt x="9645" y="9859"/>
                </a:cubicBezTo>
                <a:lnTo>
                  <a:pt x="9716" y="9812"/>
                </a:lnTo>
                <a:cubicBezTo>
                  <a:pt x="10717" y="8788"/>
                  <a:pt x="11288" y="7454"/>
                  <a:pt x="11288" y="6025"/>
                </a:cubicBezTo>
                <a:cubicBezTo>
                  <a:pt x="11288" y="4477"/>
                  <a:pt x="10717" y="3144"/>
                  <a:pt x="9716" y="2144"/>
                </a:cubicBezTo>
                <a:cubicBezTo>
                  <a:pt x="8740" y="1191"/>
                  <a:pt x="7478" y="619"/>
                  <a:pt x="6097" y="596"/>
                </a:cubicBezTo>
                <a:lnTo>
                  <a:pt x="6097" y="238"/>
                </a:lnTo>
                <a:cubicBezTo>
                  <a:pt x="6097" y="167"/>
                  <a:pt x="6073" y="119"/>
                  <a:pt x="6049" y="72"/>
                </a:cubicBezTo>
                <a:cubicBezTo>
                  <a:pt x="5978" y="24"/>
                  <a:pt x="5930" y="0"/>
                  <a:pt x="5859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25" name="Google Shape;14125;p27"/>
          <p:cNvGrpSpPr/>
          <p:nvPr/>
        </p:nvGrpSpPr>
        <p:grpSpPr>
          <a:xfrm>
            <a:off x="6273377" y="3422493"/>
            <a:ext cx="356019" cy="355302"/>
            <a:chOff x="5676088" y="3314908"/>
            <a:chExt cx="297700" cy="297100"/>
          </a:xfrm>
        </p:grpSpPr>
        <p:sp>
          <p:nvSpPr>
            <p:cNvPr id="14126" name="Google Shape;14126;p27"/>
            <p:cNvSpPr/>
            <p:nvPr/>
          </p:nvSpPr>
          <p:spPr>
            <a:xfrm>
              <a:off x="5751113" y="3426508"/>
              <a:ext cx="203050" cy="108700"/>
            </a:xfrm>
            <a:custGeom>
              <a:avLst/>
              <a:gdLst/>
              <a:ahLst/>
              <a:cxnLst/>
              <a:rect l="l" t="t" r="r" b="b"/>
              <a:pathLst>
                <a:path w="8122" h="4348" extrusionOk="0">
                  <a:moveTo>
                    <a:pt x="173" y="0"/>
                  </a:moveTo>
                  <a:cubicBezTo>
                    <a:pt x="146" y="0"/>
                    <a:pt x="119" y="5"/>
                    <a:pt x="96" y="13"/>
                  </a:cubicBezTo>
                  <a:cubicBezTo>
                    <a:pt x="0" y="85"/>
                    <a:pt x="0" y="180"/>
                    <a:pt x="24" y="251"/>
                  </a:cubicBezTo>
                  <a:lnTo>
                    <a:pt x="977" y="1680"/>
                  </a:lnTo>
                  <a:cubicBezTo>
                    <a:pt x="1022" y="1756"/>
                    <a:pt x="1105" y="1802"/>
                    <a:pt x="1185" y="1802"/>
                  </a:cubicBezTo>
                  <a:cubicBezTo>
                    <a:pt x="1231" y="1802"/>
                    <a:pt x="1275" y="1787"/>
                    <a:pt x="1310" y="1752"/>
                  </a:cubicBezTo>
                  <a:lnTo>
                    <a:pt x="3001" y="609"/>
                  </a:lnTo>
                  <a:lnTo>
                    <a:pt x="5478" y="4181"/>
                  </a:lnTo>
                  <a:cubicBezTo>
                    <a:pt x="5509" y="4244"/>
                    <a:pt x="5594" y="4297"/>
                    <a:pt x="5682" y="4297"/>
                  </a:cubicBezTo>
                  <a:cubicBezTo>
                    <a:pt x="5726" y="4297"/>
                    <a:pt x="5771" y="4284"/>
                    <a:pt x="5811" y="4252"/>
                  </a:cubicBezTo>
                  <a:lnTo>
                    <a:pt x="7764" y="3109"/>
                  </a:lnTo>
                  <a:lnTo>
                    <a:pt x="7764" y="4157"/>
                  </a:lnTo>
                  <a:cubicBezTo>
                    <a:pt x="7764" y="4252"/>
                    <a:pt x="7835" y="4348"/>
                    <a:pt x="7907" y="4348"/>
                  </a:cubicBezTo>
                  <a:cubicBezTo>
                    <a:pt x="8026" y="4348"/>
                    <a:pt x="8121" y="4276"/>
                    <a:pt x="8121" y="4157"/>
                  </a:cubicBezTo>
                  <a:lnTo>
                    <a:pt x="8121" y="2919"/>
                  </a:lnTo>
                  <a:cubicBezTo>
                    <a:pt x="8121" y="2847"/>
                    <a:pt x="8097" y="2800"/>
                    <a:pt x="8073" y="2752"/>
                  </a:cubicBezTo>
                  <a:cubicBezTo>
                    <a:pt x="8011" y="2705"/>
                    <a:pt x="7939" y="2669"/>
                    <a:pt x="7864" y="2669"/>
                  </a:cubicBezTo>
                  <a:cubicBezTo>
                    <a:pt x="7823" y="2669"/>
                    <a:pt x="7782" y="2679"/>
                    <a:pt x="7740" y="2704"/>
                  </a:cubicBezTo>
                  <a:lnTo>
                    <a:pt x="5692" y="3895"/>
                  </a:lnTo>
                  <a:lnTo>
                    <a:pt x="3215" y="323"/>
                  </a:lnTo>
                  <a:cubicBezTo>
                    <a:pt x="3156" y="248"/>
                    <a:pt x="3087" y="211"/>
                    <a:pt x="3015" y="211"/>
                  </a:cubicBezTo>
                  <a:cubicBezTo>
                    <a:pt x="2971" y="211"/>
                    <a:pt x="2927" y="225"/>
                    <a:pt x="2882" y="251"/>
                  </a:cubicBezTo>
                  <a:lnTo>
                    <a:pt x="1191" y="1395"/>
                  </a:lnTo>
                  <a:lnTo>
                    <a:pt x="334" y="85"/>
                  </a:lnTo>
                  <a:cubicBezTo>
                    <a:pt x="286" y="21"/>
                    <a:pt x="228" y="0"/>
                    <a:pt x="1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27" name="Google Shape;14127;p27"/>
            <p:cNvSpPr/>
            <p:nvPr/>
          </p:nvSpPr>
          <p:spPr>
            <a:xfrm>
              <a:off x="5676088" y="3314908"/>
              <a:ext cx="297700" cy="297100"/>
            </a:xfrm>
            <a:custGeom>
              <a:avLst/>
              <a:gdLst/>
              <a:ahLst/>
              <a:cxnLst/>
              <a:rect l="l" t="t" r="r" b="b"/>
              <a:pathLst>
                <a:path w="11908" h="11884" extrusionOk="0">
                  <a:moveTo>
                    <a:pt x="11575" y="11002"/>
                  </a:moveTo>
                  <a:lnTo>
                    <a:pt x="11575" y="11479"/>
                  </a:lnTo>
                  <a:lnTo>
                    <a:pt x="382" y="11479"/>
                  </a:lnTo>
                  <a:lnTo>
                    <a:pt x="382" y="11002"/>
                  </a:lnTo>
                  <a:close/>
                  <a:moveTo>
                    <a:pt x="906" y="0"/>
                  </a:moveTo>
                  <a:cubicBezTo>
                    <a:pt x="787" y="0"/>
                    <a:pt x="715" y="48"/>
                    <a:pt x="715" y="167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06" y="977"/>
                    <a:pt x="310" y="1024"/>
                    <a:pt x="310" y="1119"/>
                  </a:cubicBezTo>
                  <a:cubicBezTo>
                    <a:pt x="310" y="1239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15"/>
                  </a:lnTo>
                  <a:lnTo>
                    <a:pt x="501" y="2215"/>
                  </a:lnTo>
                  <a:cubicBezTo>
                    <a:pt x="406" y="2215"/>
                    <a:pt x="310" y="2286"/>
                    <a:pt x="310" y="2382"/>
                  </a:cubicBezTo>
                  <a:cubicBezTo>
                    <a:pt x="310" y="2477"/>
                    <a:pt x="382" y="2572"/>
                    <a:pt x="501" y="2572"/>
                  </a:cubicBezTo>
                  <a:lnTo>
                    <a:pt x="715" y="2572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06" y="3477"/>
                    <a:pt x="310" y="3525"/>
                    <a:pt x="310" y="3620"/>
                  </a:cubicBezTo>
                  <a:cubicBezTo>
                    <a:pt x="310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15"/>
                  </a:lnTo>
                  <a:lnTo>
                    <a:pt x="501" y="4715"/>
                  </a:lnTo>
                  <a:cubicBezTo>
                    <a:pt x="406" y="4715"/>
                    <a:pt x="310" y="4787"/>
                    <a:pt x="310" y="4858"/>
                  </a:cubicBezTo>
                  <a:cubicBezTo>
                    <a:pt x="310" y="4977"/>
                    <a:pt x="382" y="5073"/>
                    <a:pt x="501" y="5073"/>
                  </a:cubicBezTo>
                  <a:lnTo>
                    <a:pt x="715" y="5073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06" y="5978"/>
                    <a:pt x="310" y="6025"/>
                    <a:pt x="310" y="6121"/>
                  </a:cubicBezTo>
                  <a:cubicBezTo>
                    <a:pt x="310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16"/>
                  </a:lnTo>
                  <a:lnTo>
                    <a:pt x="501" y="7216"/>
                  </a:lnTo>
                  <a:cubicBezTo>
                    <a:pt x="406" y="7216"/>
                    <a:pt x="310" y="7287"/>
                    <a:pt x="310" y="7359"/>
                  </a:cubicBezTo>
                  <a:cubicBezTo>
                    <a:pt x="310" y="7478"/>
                    <a:pt x="382" y="7573"/>
                    <a:pt x="501" y="7573"/>
                  </a:cubicBezTo>
                  <a:lnTo>
                    <a:pt x="715" y="7573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06" y="8478"/>
                    <a:pt x="310" y="8526"/>
                    <a:pt x="310" y="8621"/>
                  </a:cubicBezTo>
                  <a:cubicBezTo>
                    <a:pt x="310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16"/>
                  </a:lnTo>
                  <a:lnTo>
                    <a:pt x="501" y="9716"/>
                  </a:lnTo>
                  <a:cubicBezTo>
                    <a:pt x="406" y="9716"/>
                    <a:pt x="310" y="9788"/>
                    <a:pt x="310" y="9859"/>
                  </a:cubicBezTo>
                  <a:cubicBezTo>
                    <a:pt x="310" y="9978"/>
                    <a:pt x="382" y="10074"/>
                    <a:pt x="501" y="10074"/>
                  </a:cubicBezTo>
                  <a:lnTo>
                    <a:pt x="715" y="10074"/>
                  </a:lnTo>
                  <a:lnTo>
                    <a:pt x="715" y="10693"/>
                  </a:lnTo>
                  <a:lnTo>
                    <a:pt x="286" y="10693"/>
                  </a:lnTo>
                  <a:cubicBezTo>
                    <a:pt x="144" y="10693"/>
                    <a:pt x="1" y="10812"/>
                    <a:pt x="1" y="11002"/>
                  </a:cubicBezTo>
                  <a:lnTo>
                    <a:pt x="1" y="11598"/>
                  </a:lnTo>
                  <a:cubicBezTo>
                    <a:pt x="1" y="11741"/>
                    <a:pt x="120" y="11884"/>
                    <a:pt x="286" y="11884"/>
                  </a:cubicBezTo>
                  <a:lnTo>
                    <a:pt x="11598" y="11884"/>
                  </a:lnTo>
                  <a:cubicBezTo>
                    <a:pt x="11741" y="11884"/>
                    <a:pt x="11908" y="11765"/>
                    <a:pt x="11908" y="11598"/>
                  </a:cubicBezTo>
                  <a:lnTo>
                    <a:pt x="11908" y="11002"/>
                  </a:lnTo>
                  <a:cubicBezTo>
                    <a:pt x="11908" y="10788"/>
                    <a:pt x="11789" y="10669"/>
                    <a:pt x="11622" y="10669"/>
                  </a:cubicBezTo>
                  <a:lnTo>
                    <a:pt x="11146" y="10669"/>
                  </a:lnTo>
                  <a:lnTo>
                    <a:pt x="11146" y="9478"/>
                  </a:lnTo>
                  <a:cubicBezTo>
                    <a:pt x="11146" y="9407"/>
                    <a:pt x="11098" y="9312"/>
                    <a:pt x="11003" y="9312"/>
                  </a:cubicBezTo>
                  <a:cubicBezTo>
                    <a:pt x="10884" y="9312"/>
                    <a:pt x="10789" y="9359"/>
                    <a:pt x="10789" y="9478"/>
                  </a:cubicBezTo>
                  <a:lnTo>
                    <a:pt x="10789" y="10669"/>
                  </a:lnTo>
                  <a:lnTo>
                    <a:pt x="1834" y="10669"/>
                  </a:lnTo>
                  <a:lnTo>
                    <a:pt x="1834" y="2929"/>
                  </a:lnTo>
                  <a:lnTo>
                    <a:pt x="2620" y="4096"/>
                  </a:lnTo>
                  <a:cubicBezTo>
                    <a:pt x="2652" y="4160"/>
                    <a:pt x="2705" y="4181"/>
                    <a:pt x="2765" y="4181"/>
                  </a:cubicBezTo>
                  <a:cubicBezTo>
                    <a:pt x="2795" y="4181"/>
                    <a:pt x="2827" y="4176"/>
                    <a:pt x="2858" y="4168"/>
                  </a:cubicBezTo>
                  <a:cubicBezTo>
                    <a:pt x="2930" y="4096"/>
                    <a:pt x="2930" y="4001"/>
                    <a:pt x="2906" y="3906"/>
                  </a:cubicBezTo>
                  <a:lnTo>
                    <a:pt x="1930" y="2453"/>
                  </a:lnTo>
                  <a:cubicBezTo>
                    <a:pt x="1878" y="2402"/>
                    <a:pt x="1802" y="2362"/>
                    <a:pt x="1737" y="2362"/>
                  </a:cubicBezTo>
                  <a:cubicBezTo>
                    <a:pt x="1711" y="2362"/>
                    <a:pt x="1688" y="2368"/>
                    <a:pt x="1668" y="2382"/>
                  </a:cubicBezTo>
                  <a:cubicBezTo>
                    <a:pt x="1572" y="2405"/>
                    <a:pt x="1477" y="2477"/>
                    <a:pt x="1477" y="2620"/>
                  </a:cubicBezTo>
                  <a:lnTo>
                    <a:pt x="1477" y="10717"/>
                  </a:lnTo>
                  <a:lnTo>
                    <a:pt x="1072" y="10717"/>
                  </a:lnTo>
                  <a:lnTo>
                    <a:pt x="1072" y="167"/>
                  </a:lnTo>
                  <a:cubicBezTo>
                    <a:pt x="1072" y="7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28" name="Google Shape;14128;p27"/>
          <p:cNvGrpSpPr/>
          <p:nvPr/>
        </p:nvGrpSpPr>
        <p:grpSpPr>
          <a:xfrm>
            <a:off x="5513639" y="3420341"/>
            <a:ext cx="356049" cy="355332"/>
            <a:chOff x="5168238" y="3313108"/>
            <a:chExt cx="297725" cy="297125"/>
          </a:xfrm>
        </p:grpSpPr>
        <p:sp>
          <p:nvSpPr>
            <p:cNvPr id="14129" name="Google Shape;14129;p27"/>
            <p:cNvSpPr/>
            <p:nvPr/>
          </p:nvSpPr>
          <p:spPr>
            <a:xfrm>
              <a:off x="5374238" y="3513858"/>
              <a:ext cx="28600" cy="41000"/>
            </a:xfrm>
            <a:custGeom>
              <a:avLst/>
              <a:gdLst/>
              <a:ahLst/>
              <a:cxnLst/>
              <a:rect l="l" t="t" r="r" b="b"/>
              <a:pathLst>
                <a:path w="1144" h="1640" extrusionOk="0">
                  <a:moveTo>
                    <a:pt x="644" y="639"/>
                  </a:moveTo>
                  <a:lnTo>
                    <a:pt x="644" y="925"/>
                  </a:lnTo>
                  <a:lnTo>
                    <a:pt x="453" y="925"/>
                  </a:lnTo>
                  <a:cubicBezTo>
                    <a:pt x="525" y="806"/>
                    <a:pt x="572" y="734"/>
                    <a:pt x="644" y="639"/>
                  </a:cubicBezTo>
                  <a:close/>
                  <a:moveTo>
                    <a:pt x="727" y="1"/>
                  </a:moveTo>
                  <a:cubicBezTo>
                    <a:pt x="654" y="1"/>
                    <a:pt x="583" y="40"/>
                    <a:pt x="549" y="91"/>
                  </a:cubicBezTo>
                  <a:cubicBezTo>
                    <a:pt x="477" y="187"/>
                    <a:pt x="167" y="782"/>
                    <a:pt x="48" y="973"/>
                  </a:cubicBezTo>
                  <a:cubicBezTo>
                    <a:pt x="1" y="996"/>
                    <a:pt x="1" y="1044"/>
                    <a:pt x="1" y="1068"/>
                  </a:cubicBezTo>
                  <a:cubicBezTo>
                    <a:pt x="48" y="1235"/>
                    <a:pt x="96" y="1258"/>
                    <a:pt x="191" y="1258"/>
                  </a:cubicBezTo>
                  <a:lnTo>
                    <a:pt x="644" y="1258"/>
                  </a:lnTo>
                  <a:lnTo>
                    <a:pt x="644" y="1473"/>
                  </a:lnTo>
                  <a:cubicBezTo>
                    <a:pt x="644" y="1568"/>
                    <a:pt x="715" y="1639"/>
                    <a:pt x="810" y="1639"/>
                  </a:cubicBezTo>
                  <a:cubicBezTo>
                    <a:pt x="906" y="1639"/>
                    <a:pt x="1001" y="1568"/>
                    <a:pt x="1001" y="1473"/>
                  </a:cubicBezTo>
                  <a:lnTo>
                    <a:pt x="1001" y="1258"/>
                  </a:lnTo>
                  <a:cubicBezTo>
                    <a:pt x="1072" y="1258"/>
                    <a:pt x="1144" y="1163"/>
                    <a:pt x="1144" y="1092"/>
                  </a:cubicBezTo>
                  <a:cubicBezTo>
                    <a:pt x="1144" y="996"/>
                    <a:pt x="1072" y="901"/>
                    <a:pt x="1001" y="901"/>
                  </a:cubicBezTo>
                  <a:lnTo>
                    <a:pt x="1001" y="258"/>
                  </a:lnTo>
                  <a:cubicBezTo>
                    <a:pt x="1001" y="139"/>
                    <a:pt x="906" y="44"/>
                    <a:pt x="810" y="20"/>
                  </a:cubicBezTo>
                  <a:cubicBezTo>
                    <a:pt x="784" y="7"/>
                    <a:pt x="755" y="1"/>
                    <a:pt x="7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0" name="Google Shape;14130;p27"/>
            <p:cNvSpPr/>
            <p:nvPr/>
          </p:nvSpPr>
          <p:spPr>
            <a:xfrm>
              <a:off x="5374238" y="3367883"/>
              <a:ext cx="26825" cy="42300"/>
            </a:xfrm>
            <a:custGeom>
              <a:avLst/>
              <a:gdLst/>
              <a:ahLst/>
              <a:cxnLst/>
              <a:rect l="l" t="t" r="r" b="b"/>
              <a:pathLst>
                <a:path w="1073" h="1692" extrusionOk="0">
                  <a:moveTo>
                    <a:pt x="501" y="1"/>
                  </a:moveTo>
                  <a:cubicBezTo>
                    <a:pt x="263" y="1"/>
                    <a:pt x="72" y="167"/>
                    <a:pt x="25" y="406"/>
                  </a:cubicBezTo>
                  <a:cubicBezTo>
                    <a:pt x="1" y="501"/>
                    <a:pt x="72" y="572"/>
                    <a:pt x="120" y="596"/>
                  </a:cubicBezTo>
                  <a:cubicBezTo>
                    <a:pt x="141" y="607"/>
                    <a:pt x="164" y="611"/>
                    <a:pt x="187" y="611"/>
                  </a:cubicBezTo>
                  <a:cubicBezTo>
                    <a:pt x="264" y="611"/>
                    <a:pt x="340" y="556"/>
                    <a:pt x="358" y="501"/>
                  </a:cubicBezTo>
                  <a:cubicBezTo>
                    <a:pt x="358" y="429"/>
                    <a:pt x="453" y="382"/>
                    <a:pt x="501" y="382"/>
                  </a:cubicBezTo>
                  <a:cubicBezTo>
                    <a:pt x="596" y="382"/>
                    <a:pt x="668" y="429"/>
                    <a:pt x="668" y="525"/>
                  </a:cubicBezTo>
                  <a:lnTo>
                    <a:pt x="668" y="548"/>
                  </a:lnTo>
                  <a:cubicBezTo>
                    <a:pt x="668" y="572"/>
                    <a:pt x="620" y="667"/>
                    <a:pt x="549" y="763"/>
                  </a:cubicBezTo>
                  <a:cubicBezTo>
                    <a:pt x="334" y="1049"/>
                    <a:pt x="215" y="1215"/>
                    <a:pt x="144" y="1287"/>
                  </a:cubicBezTo>
                  <a:cubicBezTo>
                    <a:pt x="72" y="1406"/>
                    <a:pt x="25" y="1477"/>
                    <a:pt x="72" y="1572"/>
                  </a:cubicBezTo>
                  <a:cubicBezTo>
                    <a:pt x="96" y="1620"/>
                    <a:pt x="120" y="1644"/>
                    <a:pt x="191" y="1692"/>
                  </a:cubicBezTo>
                  <a:lnTo>
                    <a:pt x="906" y="1692"/>
                  </a:lnTo>
                  <a:cubicBezTo>
                    <a:pt x="977" y="1692"/>
                    <a:pt x="1072" y="1596"/>
                    <a:pt x="1072" y="1501"/>
                  </a:cubicBezTo>
                  <a:cubicBezTo>
                    <a:pt x="1072" y="1453"/>
                    <a:pt x="1025" y="1358"/>
                    <a:pt x="930" y="1358"/>
                  </a:cubicBezTo>
                  <a:lnTo>
                    <a:pt x="596" y="1358"/>
                  </a:lnTo>
                  <a:cubicBezTo>
                    <a:pt x="668" y="1263"/>
                    <a:pt x="739" y="1144"/>
                    <a:pt x="858" y="977"/>
                  </a:cubicBezTo>
                  <a:cubicBezTo>
                    <a:pt x="953" y="858"/>
                    <a:pt x="1025" y="739"/>
                    <a:pt x="1025" y="644"/>
                  </a:cubicBezTo>
                  <a:lnTo>
                    <a:pt x="1025" y="596"/>
                  </a:lnTo>
                  <a:lnTo>
                    <a:pt x="1025" y="548"/>
                  </a:lnTo>
                  <a:lnTo>
                    <a:pt x="1025" y="525"/>
                  </a:lnTo>
                  <a:cubicBezTo>
                    <a:pt x="1025" y="263"/>
                    <a:pt x="810" y="1"/>
                    <a:pt x="5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1" name="Google Shape;14131;p27"/>
            <p:cNvSpPr/>
            <p:nvPr/>
          </p:nvSpPr>
          <p:spPr>
            <a:xfrm>
              <a:off x="5234338" y="3369683"/>
              <a:ext cx="17275" cy="40775"/>
            </a:xfrm>
            <a:custGeom>
              <a:avLst/>
              <a:gdLst/>
              <a:ahLst/>
              <a:cxnLst/>
              <a:rect l="l" t="t" r="r" b="b"/>
              <a:pathLst>
                <a:path w="691" h="1631" extrusionOk="0">
                  <a:moveTo>
                    <a:pt x="215" y="0"/>
                  </a:moveTo>
                  <a:cubicBezTo>
                    <a:pt x="191" y="0"/>
                    <a:pt x="167" y="0"/>
                    <a:pt x="119" y="24"/>
                  </a:cubicBezTo>
                  <a:cubicBezTo>
                    <a:pt x="0" y="191"/>
                    <a:pt x="96" y="334"/>
                    <a:pt x="239" y="334"/>
                  </a:cubicBezTo>
                  <a:lnTo>
                    <a:pt x="334" y="334"/>
                  </a:lnTo>
                  <a:lnTo>
                    <a:pt x="334" y="1500"/>
                  </a:lnTo>
                  <a:cubicBezTo>
                    <a:pt x="334" y="1524"/>
                    <a:pt x="334" y="1548"/>
                    <a:pt x="358" y="1572"/>
                  </a:cubicBezTo>
                  <a:cubicBezTo>
                    <a:pt x="415" y="1613"/>
                    <a:pt x="472" y="1631"/>
                    <a:pt x="522" y="1631"/>
                  </a:cubicBezTo>
                  <a:cubicBezTo>
                    <a:pt x="619" y="1631"/>
                    <a:pt x="691" y="1563"/>
                    <a:pt x="691" y="1453"/>
                  </a:cubicBezTo>
                  <a:lnTo>
                    <a:pt x="691" y="95"/>
                  </a:lnTo>
                  <a:cubicBezTo>
                    <a:pt x="691" y="72"/>
                    <a:pt x="667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2" name="Google Shape;14132;p27"/>
            <p:cNvSpPr/>
            <p:nvPr/>
          </p:nvSpPr>
          <p:spPr>
            <a:xfrm>
              <a:off x="5231363" y="3512558"/>
              <a:ext cx="25625" cy="41700"/>
            </a:xfrm>
            <a:custGeom>
              <a:avLst/>
              <a:gdLst/>
              <a:ahLst/>
              <a:cxnLst/>
              <a:rect l="l" t="t" r="r" b="b"/>
              <a:pathLst>
                <a:path w="1025" h="1668" extrusionOk="0">
                  <a:moveTo>
                    <a:pt x="500" y="1"/>
                  </a:moveTo>
                  <a:cubicBezTo>
                    <a:pt x="286" y="1"/>
                    <a:pt x="72" y="167"/>
                    <a:pt x="24" y="405"/>
                  </a:cubicBezTo>
                  <a:cubicBezTo>
                    <a:pt x="0" y="501"/>
                    <a:pt x="72" y="596"/>
                    <a:pt x="191" y="620"/>
                  </a:cubicBezTo>
                  <a:cubicBezTo>
                    <a:pt x="203" y="624"/>
                    <a:pt x="215" y="626"/>
                    <a:pt x="228" y="626"/>
                  </a:cubicBezTo>
                  <a:cubicBezTo>
                    <a:pt x="293" y="626"/>
                    <a:pt x="365" y="576"/>
                    <a:pt x="405" y="477"/>
                  </a:cubicBezTo>
                  <a:cubicBezTo>
                    <a:pt x="405" y="405"/>
                    <a:pt x="477" y="358"/>
                    <a:pt x="548" y="358"/>
                  </a:cubicBezTo>
                  <a:cubicBezTo>
                    <a:pt x="619" y="358"/>
                    <a:pt x="691" y="405"/>
                    <a:pt x="691" y="501"/>
                  </a:cubicBezTo>
                  <a:cubicBezTo>
                    <a:pt x="691" y="596"/>
                    <a:pt x="619" y="644"/>
                    <a:pt x="548" y="644"/>
                  </a:cubicBezTo>
                  <a:cubicBezTo>
                    <a:pt x="453" y="644"/>
                    <a:pt x="358" y="739"/>
                    <a:pt x="358" y="834"/>
                  </a:cubicBezTo>
                  <a:cubicBezTo>
                    <a:pt x="358" y="929"/>
                    <a:pt x="453" y="1025"/>
                    <a:pt x="548" y="1025"/>
                  </a:cubicBezTo>
                  <a:cubicBezTo>
                    <a:pt x="619" y="1025"/>
                    <a:pt x="691" y="1072"/>
                    <a:pt x="691" y="1167"/>
                  </a:cubicBezTo>
                  <a:cubicBezTo>
                    <a:pt x="667" y="1287"/>
                    <a:pt x="596" y="1334"/>
                    <a:pt x="500" y="1334"/>
                  </a:cubicBezTo>
                  <a:cubicBezTo>
                    <a:pt x="429" y="1334"/>
                    <a:pt x="358" y="1287"/>
                    <a:pt x="358" y="1215"/>
                  </a:cubicBezTo>
                  <a:lnTo>
                    <a:pt x="358" y="1191"/>
                  </a:lnTo>
                  <a:cubicBezTo>
                    <a:pt x="358" y="1096"/>
                    <a:pt x="286" y="1025"/>
                    <a:pt x="191" y="1025"/>
                  </a:cubicBezTo>
                  <a:cubicBezTo>
                    <a:pt x="96" y="1025"/>
                    <a:pt x="0" y="1096"/>
                    <a:pt x="0" y="1191"/>
                  </a:cubicBezTo>
                  <a:lnTo>
                    <a:pt x="0" y="1263"/>
                  </a:lnTo>
                  <a:cubicBezTo>
                    <a:pt x="24" y="1501"/>
                    <a:pt x="238" y="1668"/>
                    <a:pt x="500" y="1668"/>
                  </a:cubicBezTo>
                  <a:cubicBezTo>
                    <a:pt x="786" y="1668"/>
                    <a:pt x="1024" y="1429"/>
                    <a:pt x="1024" y="1167"/>
                  </a:cubicBezTo>
                  <a:cubicBezTo>
                    <a:pt x="1024" y="1048"/>
                    <a:pt x="953" y="929"/>
                    <a:pt x="905" y="834"/>
                  </a:cubicBezTo>
                  <a:cubicBezTo>
                    <a:pt x="1001" y="739"/>
                    <a:pt x="1024" y="620"/>
                    <a:pt x="1024" y="501"/>
                  </a:cubicBezTo>
                  <a:cubicBezTo>
                    <a:pt x="1024" y="239"/>
                    <a:pt x="786" y="1"/>
                    <a:pt x="5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3" name="Google Shape;14133;p27"/>
            <p:cNvSpPr/>
            <p:nvPr/>
          </p:nvSpPr>
          <p:spPr>
            <a:xfrm>
              <a:off x="5168238" y="3313108"/>
              <a:ext cx="297725" cy="297125"/>
            </a:xfrm>
            <a:custGeom>
              <a:avLst/>
              <a:gdLst/>
              <a:ahLst/>
              <a:cxnLst/>
              <a:rect l="l" t="t" r="r" b="b"/>
              <a:pathLst>
                <a:path w="11909" h="11885" extrusionOk="0">
                  <a:moveTo>
                    <a:pt x="3073" y="358"/>
                  </a:moveTo>
                  <a:cubicBezTo>
                    <a:pt x="4526" y="358"/>
                    <a:pt x="5716" y="1525"/>
                    <a:pt x="5788" y="2978"/>
                  </a:cubicBezTo>
                  <a:lnTo>
                    <a:pt x="5312" y="3311"/>
                  </a:lnTo>
                  <a:lnTo>
                    <a:pt x="4859" y="2978"/>
                  </a:lnTo>
                  <a:cubicBezTo>
                    <a:pt x="4788" y="2025"/>
                    <a:pt x="4026" y="1287"/>
                    <a:pt x="3073" y="1287"/>
                  </a:cubicBezTo>
                  <a:cubicBezTo>
                    <a:pt x="2216" y="1287"/>
                    <a:pt x="1454" y="1906"/>
                    <a:pt x="1311" y="2739"/>
                  </a:cubicBezTo>
                  <a:lnTo>
                    <a:pt x="1025" y="2501"/>
                  </a:lnTo>
                  <a:cubicBezTo>
                    <a:pt x="977" y="2454"/>
                    <a:pt x="918" y="2430"/>
                    <a:pt x="852" y="2430"/>
                  </a:cubicBezTo>
                  <a:cubicBezTo>
                    <a:pt x="787" y="2430"/>
                    <a:pt x="715" y="2454"/>
                    <a:pt x="644" y="2501"/>
                  </a:cubicBezTo>
                  <a:lnTo>
                    <a:pt x="382" y="2716"/>
                  </a:lnTo>
                  <a:cubicBezTo>
                    <a:pt x="573" y="1406"/>
                    <a:pt x="1692" y="358"/>
                    <a:pt x="3073" y="358"/>
                  </a:cubicBezTo>
                  <a:close/>
                  <a:moveTo>
                    <a:pt x="8836" y="358"/>
                  </a:moveTo>
                  <a:cubicBezTo>
                    <a:pt x="10289" y="358"/>
                    <a:pt x="11480" y="1525"/>
                    <a:pt x="11551" y="2978"/>
                  </a:cubicBezTo>
                  <a:lnTo>
                    <a:pt x="11075" y="3311"/>
                  </a:lnTo>
                  <a:lnTo>
                    <a:pt x="10622" y="2978"/>
                  </a:lnTo>
                  <a:cubicBezTo>
                    <a:pt x="10575" y="2025"/>
                    <a:pt x="9789" y="1287"/>
                    <a:pt x="8836" y="1287"/>
                  </a:cubicBezTo>
                  <a:cubicBezTo>
                    <a:pt x="7979" y="1287"/>
                    <a:pt x="7241" y="1906"/>
                    <a:pt x="7098" y="2739"/>
                  </a:cubicBezTo>
                  <a:lnTo>
                    <a:pt x="6788" y="2501"/>
                  </a:lnTo>
                  <a:cubicBezTo>
                    <a:pt x="6740" y="2454"/>
                    <a:pt x="6681" y="2430"/>
                    <a:pt x="6618" y="2430"/>
                  </a:cubicBezTo>
                  <a:cubicBezTo>
                    <a:pt x="6556" y="2430"/>
                    <a:pt x="6490" y="2454"/>
                    <a:pt x="6431" y="2501"/>
                  </a:cubicBezTo>
                  <a:lnTo>
                    <a:pt x="6169" y="2716"/>
                  </a:lnTo>
                  <a:cubicBezTo>
                    <a:pt x="6336" y="1406"/>
                    <a:pt x="7479" y="358"/>
                    <a:pt x="8836" y="358"/>
                  </a:cubicBezTo>
                  <a:close/>
                  <a:moveTo>
                    <a:pt x="3073" y="1596"/>
                  </a:moveTo>
                  <a:cubicBezTo>
                    <a:pt x="3859" y="1596"/>
                    <a:pt x="4526" y="2263"/>
                    <a:pt x="4526" y="3073"/>
                  </a:cubicBezTo>
                  <a:cubicBezTo>
                    <a:pt x="4526" y="3883"/>
                    <a:pt x="3859" y="4526"/>
                    <a:pt x="3073" y="4526"/>
                  </a:cubicBezTo>
                  <a:cubicBezTo>
                    <a:pt x="2359" y="4526"/>
                    <a:pt x="1763" y="3978"/>
                    <a:pt x="1644" y="3311"/>
                  </a:cubicBezTo>
                  <a:cubicBezTo>
                    <a:pt x="1644" y="3240"/>
                    <a:pt x="1620" y="3144"/>
                    <a:pt x="1620" y="3073"/>
                  </a:cubicBezTo>
                  <a:cubicBezTo>
                    <a:pt x="1620" y="2263"/>
                    <a:pt x="2263" y="1596"/>
                    <a:pt x="3073" y="1596"/>
                  </a:cubicBezTo>
                  <a:close/>
                  <a:moveTo>
                    <a:pt x="8836" y="1620"/>
                  </a:moveTo>
                  <a:cubicBezTo>
                    <a:pt x="9646" y="1620"/>
                    <a:pt x="10289" y="2263"/>
                    <a:pt x="10289" y="3073"/>
                  </a:cubicBezTo>
                  <a:cubicBezTo>
                    <a:pt x="10289" y="3883"/>
                    <a:pt x="9646" y="4526"/>
                    <a:pt x="8836" y="4526"/>
                  </a:cubicBezTo>
                  <a:cubicBezTo>
                    <a:pt x="8550" y="4526"/>
                    <a:pt x="8241" y="4430"/>
                    <a:pt x="8003" y="4264"/>
                  </a:cubicBezTo>
                  <a:cubicBezTo>
                    <a:pt x="7622" y="4002"/>
                    <a:pt x="7383" y="3549"/>
                    <a:pt x="7383" y="3073"/>
                  </a:cubicBezTo>
                  <a:cubicBezTo>
                    <a:pt x="7383" y="2263"/>
                    <a:pt x="8050" y="1620"/>
                    <a:pt x="8836" y="1620"/>
                  </a:cubicBezTo>
                  <a:close/>
                  <a:moveTo>
                    <a:pt x="858" y="2835"/>
                  </a:moveTo>
                  <a:lnTo>
                    <a:pt x="1311" y="3168"/>
                  </a:lnTo>
                  <a:lnTo>
                    <a:pt x="1311" y="3240"/>
                  </a:lnTo>
                  <a:cubicBezTo>
                    <a:pt x="1335" y="3454"/>
                    <a:pt x="1406" y="3692"/>
                    <a:pt x="1501" y="3883"/>
                  </a:cubicBezTo>
                  <a:cubicBezTo>
                    <a:pt x="1573" y="4025"/>
                    <a:pt x="1668" y="4168"/>
                    <a:pt x="1787" y="4287"/>
                  </a:cubicBezTo>
                  <a:cubicBezTo>
                    <a:pt x="2049" y="4597"/>
                    <a:pt x="2406" y="4764"/>
                    <a:pt x="2811" y="4835"/>
                  </a:cubicBezTo>
                  <a:cubicBezTo>
                    <a:pt x="2883" y="4859"/>
                    <a:pt x="3002" y="4859"/>
                    <a:pt x="3097" y="4859"/>
                  </a:cubicBezTo>
                  <a:cubicBezTo>
                    <a:pt x="3954" y="4859"/>
                    <a:pt x="4716" y="4240"/>
                    <a:pt x="4859" y="3406"/>
                  </a:cubicBezTo>
                  <a:lnTo>
                    <a:pt x="5145" y="3644"/>
                  </a:lnTo>
                  <a:cubicBezTo>
                    <a:pt x="5216" y="3668"/>
                    <a:pt x="5264" y="3692"/>
                    <a:pt x="5335" y="3692"/>
                  </a:cubicBezTo>
                  <a:cubicBezTo>
                    <a:pt x="5383" y="3692"/>
                    <a:pt x="5454" y="3668"/>
                    <a:pt x="5502" y="3644"/>
                  </a:cubicBezTo>
                  <a:lnTo>
                    <a:pt x="5788" y="3430"/>
                  </a:lnTo>
                  <a:lnTo>
                    <a:pt x="5788" y="3430"/>
                  </a:lnTo>
                  <a:cubicBezTo>
                    <a:pt x="5597" y="4740"/>
                    <a:pt x="4478" y="5788"/>
                    <a:pt x="3097" y="5788"/>
                  </a:cubicBezTo>
                  <a:cubicBezTo>
                    <a:pt x="2859" y="5788"/>
                    <a:pt x="2644" y="5740"/>
                    <a:pt x="2406" y="5692"/>
                  </a:cubicBezTo>
                  <a:cubicBezTo>
                    <a:pt x="2025" y="5597"/>
                    <a:pt x="1692" y="5430"/>
                    <a:pt x="1406" y="5192"/>
                  </a:cubicBezTo>
                  <a:cubicBezTo>
                    <a:pt x="1096" y="4954"/>
                    <a:pt x="858" y="4645"/>
                    <a:pt x="692" y="4311"/>
                  </a:cubicBezTo>
                  <a:cubicBezTo>
                    <a:pt x="501" y="3954"/>
                    <a:pt x="382" y="3573"/>
                    <a:pt x="382" y="3168"/>
                  </a:cubicBezTo>
                  <a:lnTo>
                    <a:pt x="858" y="2835"/>
                  </a:lnTo>
                  <a:close/>
                  <a:moveTo>
                    <a:pt x="5955" y="4073"/>
                  </a:moveTo>
                  <a:cubicBezTo>
                    <a:pt x="6264" y="4978"/>
                    <a:pt x="6979" y="5669"/>
                    <a:pt x="7860" y="5954"/>
                  </a:cubicBezTo>
                  <a:cubicBezTo>
                    <a:pt x="6979" y="6264"/>
                    <a:pt x="6264" y="6955"/>
                    <a:pt x="5955" y="7836"/>
                  </a:cubicBezTo>
                  <a:cubicBezTo>
                    <a:pt x="5669" y="6978"/>
                    <a:pt x="4954" y="6264"/>
                    <a:pt x="4049" y="5954"/>
                  </a:cubicBezTo>
                  <a:cubicBezTo>
                    <a:pt x="4954" y="5669"/>
                    <a:pt x="5669" y="4954"/>
                    <a:pt x="5955" y="4073"/>
                  </a:cubicBezTo>
                  <a:close/>
                  <a:moveTo>
                    <a:pt x="8836" y="6169"/>
                  </a:moveTo>
                  <a:cubicBezTo>
                    <a:pt x="10289" y="6169"/>
                    <a:pt x="11480" y="7312"/>
                    <a:pt x="11551" y="8788"/>
                  </a:cubicBezTo>
                  <a:lnTo>
                    <a:pt x="11075" y="9122"/>
                  </a:lnTo>
                  <a:lnTo>
                    <a:pt x="10622" y="8788"/>
                  </a:lnTo>
                  <a:cubicBezTo>
                    <a:pt x="10575" y="7836"/>
                    <a:pt x="9789" y="7097"/>
                    <a:pt x="8836" y="7097"/>
                  </a:cubicBezTo>
                  <a:cubicBezTo>
                    <a:pt x="7979" y="7097"/>
                    <a:pt x="7241" y="7717"/>
                    <a:pt x="7098" y="8550"/>
                  </a:cubicBezTo>
                  <a:lnTo>
                    <a:pt x="6788" y="8312"/>
                  </a:lnTo>
                  <a:cubicBezTo>
                    <a:pt x="6740" y="8264"/>
                    <a:pt x="6681" y="8241"/>
                    <a:pt x="6618" y="8241"/>
                  </a:cubicBezTo>
                  <a:cubicBezTo>
                    <a:pt x="6556" y="8241"/>
                    <a:pt x="6490" y="8264"/>
                    <a:pt x="6431" y="8312"/>
                  </a:cubicBezTo>
                  <a:lnTo>
                    <a:pt x="6169" y="8503"/>
                  </a:lnTo>
                  <a:cubicBezTo>
                    <a:pt x="6336" y="7217"/>
                    <a:pt x="7479" y="6169"/>
                    <a:pt x="8836" y="6169"/>
                  </a:cubicBezTo>
                  <a:close/>
                  <a:moveTo>
                    <a:pt x="8884" y="7383"/>
                  </a:moveTo>
                  <a:cubicBezTo>
                    <a:pt x="9670" y="7383"/>
                    <a:pt x="10336" y="8050"/>
                    <a:pt x="10336" y="8836"/>
                  </a:cubicBezTo>
                  <a:cubicBezTo>
                    <a:pt x="10336" y="9646"/>
                    <a:pt x="9670" y="10312"/>
                    <a:pt x="8884" y="10312"/>
                  </a:cubicBezTo>
                  <a:cubicBezTo>
                    <a:pt x="8050" y="10312"/>
                    <a:pt x="7407" y="9646"/>
                    <a:pt x="7407" y="8836"/>
                  </a:cubicBezTo>
                  <a:cubicBezTo>
                    <a:pt x="7407" y="8050"/>
                    <a:pt x="8074" y="7383"/>
                    <a:pt x="8884" y="7383"/>
                  </a:cubicBezTo>
                  <a:close/>
                  <a:moveTo>
                    <a:pt x="3097" y="6169"/>
                  </a:moveTo>
                  <a:cubicBezTo>
                    <a:pt x="4550" y="6169"/>
                    <a:pt x="5740" y="7312"/>
                    <a:pt x="5812" y="8788"/>
                  </a:cubicBezTo>
                  <a:lnTo>
                    <a:pt x="5335" y="9122"/>
                  </a:lnTo>
                  <a:lnTo>
                    <a:pt x="4883" y="8788"/>
                  </a:lnTo>
                  <a:cubicBezTo>
                    <a:pt x="4811" y="7836"/>
                    <a:pt x="4049" y="7097"/>
                    <a:pt x="3097" y="7097"/>
                  </a:cubicBezTo>
                  <a:cubicBezTo>
                    <a:pt x="2883" y="7097"/>
                    <a:pt x="2692" y="7121"/>
                    <a:pt x="2478" y="7217"/>
                  </a:cubicBezTo>
                  <a:cubicBezTo>
                    <a:pt x="2382" y="7240"/>
                    <a:pt x="2335" y="7312"/>
                    <a:pt x="2382" y="7407"/>
                  </a:cubicBezTo>
                  <a:cubicBezTo>
                    <a:pt x="2400" y="7477"/>
                    <a:pt x="2456" y="7521"/>
                    <a:pt x="2522" y="7521"/>
                  </a:cubicBezTo>
                  <a:cubicBezTo>
                    <a:pt x="2546" y="7521"/>
                    <a:pt x="2571" y="7515"/>
                    <a:pt x="2597" y="7502"/>
                  </a:cubicBezTo>
                  <a:cubicBezTo>
                    <a:pt x="2740" y="7455"/>
                    <a:pt x="2930" y="7407"/>
                    <a:pt x="3097" y="7407"/>
                  </a:cubicBezTo>
                  <a:cubicBezTo>
                    <a:pt x="3907" y="7407"/>
                    <a:pt x="4550" y="8074"/>
                    <a:pt x="4550" y="8860"/>
                  </a:cubicBezTo>
                  <a:cubicBezTo>
                    <a:pt x="4550" y="9669"/>
                    <a:pt x="3907" y="10336"/>
                    <a:pt x="3097" y="10336"/>
                  </a:cubicBezTo>
                  <a:cubicBezTo>
                    <a:pt x="2287" y="10336"/>
                    <a:pt x="1644" y="9669"/>
                    <a:pt x="1644" y="8860"/>
                  </a:cubicBezTo>
                  <a:cubicBezTo>
                    <a:pt x="1644" y="8503"/>
                    <a:pt x="1787" y="8145"/>
                    <a:pt x="2025" y="7883"/>
                  </a:cubicBezTo>
                  <a:cubicBezTo>
                    <a:pt x="2097" y="7836"/>
                    <a:pt x="2097" y="7717"/>
                    <a:pt x="2025" y="7645"/>
                  </a:cubicBezTo>
                  <a:cubicBezTo>
                    <a:pt x="2001" y="7621"/>
                    <a:pt x="1960" y="7609"/>
                    <a:pt x="1915" y="7609"/>
                  </a:cubicBezTo>
                  <a:cubicBezTo>
                    <a:pt x="1870" y="7609"/>
                    <a:pt x="1823" y="7621"/>
                    <a:pt x="1787" y="7645"/>
                  </a:cubicBezTo>
                  <a:cubicBezTo>
                    <a:pt x="1549" y="7883"/>
                    <a:pt x="1406" y="8217"/>
                    <a:pt x="1335" y="8550"/>
                  </a:cubicBezTo>
                  <a:lnTo>
                    <a:pt x="1049" y="8312"/>
                  </a:lnTo>
                  <a:cubicBezTo>
                    <a:pt x="1001" y="8264"/>
                    <a:pt x="942" y="8241"/>
                    <a:pt x="879" y="8241"/>
                  </a:cubicBezTo>
                  <a:cubicBezTo>
                    <a:pt x="817" y="8241"/>
                    <a:pt x="751" y="8264"/>
                    <a:pt x="692" y="8312"/>
                  </a:cubicBezTo>
                  <a:lnTo>
                    <a:pt x="430" y="8503"/>
                  </a:lnTo>
                  <a:cubicBezTo>
                    <a:pt x="596" y="7193"/>
                    <a:pt x="1739" y="6169"/>
                    <a:pt x="3097" y="6169"/>
                  </a:cubicBezTo>
                  <a:close/>
                  <a:moveTo>
                    <a:pt x="834" y="8598"/>
                  </a:moveTo>
                  <a:lnTo>
                    <a:pt x="1287" y="8931"/>
                  </a:lnTo>
                  <a:cubicBezTo>
                    <a:pt x="1335" y="9884"/>
                    <a:pt x="2120" y="10622"/>
                    <a:pt x="3073" y="10622"/>
                  </a:cubicBezTo>
                  <a:cubicBezTo>
                    <a:pt x="3930" y="10622"/>
                    <a:pt x="4669" y="10003"/>
                    <a:pt x="4811" y="9169"/>
                  </a:cubicBezTo>
                  <a:lnTo>
                    <a:pt x="5121" y="9407"/>
                  </a:lnTo>
                  <a:cubicBezTo>
                    <a:pt x="5193" y="9431"/>
                    <a:pt x="5240" y="9479"/>
                    <a:pt x="5312" y="9479"/>
                  </a:cubicBezTo>
                  <a:cubicBezTo>
                    <a:pt x="5359" y="9479"/>
                    <a:pt x="5407" y="9431"/>
                    <a:pt x="5478" y="9407"/>
                  </a:cubicBezTo>
                  <a:lnTo>
                    <a:pt x="5740" y="9193"/>
                  </a:lnTo>
                  <a:lnTo>
                    <a:pt x="5740" y="9193"/>
                  </a:lnTo>
                  <a:cubicBezTo>
                    <a:pt x="5597" y="10551"/>
                    <a:pt x="4478" y="11551"/>
                    <a:pt x="3073" y="11551"/>
                  </a:cubicBezTo>
                  <a:cubicBezTo>
                    <a:pt x="1620" y="11551"/>
                    <a:pt x="430" y="10384"/>
                    <a:pt x="358" y="8931"/>
                  </a:cubicBezTo>
                  <a:lnTo>
                    <a:pt x="834" y="8598"/>
                  </a:lnTo>
                  <a:close/>
                  <a:moveTo>
                    <a:pt x="6598" y="8598"/>
                  </a:moveTo>
                  <a:lnTo>
                    <a:pt x="7050" y="8931"/>
                  </a:lnTo>
                  <a:cubicBezTo>
                    <a:pt x="7121" y="9884"/>
                    <a:pt x="7884" y="10622"/>
                    <a:pt x="8836" y="10622"/>
                  </a:cubicBezTo>
                  <a:cubicBezTo>
                    <a:pt x="9693" y="10622"/>
                    <a:pt x="10456" y="10003"/>
                    <a:pt x="10598" y="9169"/>
                  </a:cubicBezTo>
                  <a:lnTo>
                    <a:pt x="10884" y="9407"/>
                  </a:lnTo>
                  <a:cubicBezTo>
                    <a:pt x="10956" y="9431"/>
                    <a:pt x="11003" y="9479"/>
                    <a:pt x="11075" y="9479"/>
                  </a:cubicBezTo>
                  <a:cubicBezTo>
                    <a:pt x="11146" y="9479"/>
                    <a:pt x="11194" y="9431"/>
                    <a:pt x="11265" y="9407"/>
                  </a:cubicBezTo>
                  <a:lnTo>
                    <a:pt x="11527" y="9193"/>
                  </a:lnTo>
                  <a:lnTo>
                    <a:pt x="11527" y="9193"/>
                  </a:lnTo>
                  <a:cubicBezTo>
                    <a:pt x="11337" y="10551"/>
                    <a:pt x="10217" y="11551"/>
                    <a:pt x="8836" y="11551"/>
                  </a:cubicBezTo>
                  <a:cubicBezTo>
                    <a:pt x="7383" y="11551"/>
                    <a:pt x="6193" y="10384"/>
                    <a:pt x="6121" y="8931"/>
                  </a:cubicBezTo>
                  <a:lnTo>
                    <a:pt x="6598" y="8598"/>
                  </a:ln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3192"/>
                    <a:pt x="1" y="3287"/>
                    <a:pt x="25" y="3406"/>
                  </a:cubicBezTo>
                  <a:cubicBezTo>
                    <a:pt x="72" y="3811"/>
                    <a:pt x="215" y="4240"/>
                    <a:pt x="430" y="4597"/>
                  </a:cubicBezTo>
                  <a:cubicBezTo>
                    <a:pt x="787" y="5192"/>
                    <a:pt x="1311" y="5669"/>
                    <a:pt x="1978" y="5907"/>
                  </a:cubicBezTo>
                  <a:cubicBezTo>
                    <a:pt x="2001" y="5907"/>
                    <a:pt x="2025" y="5931"/>
                    <a:pt x="2097" y="5931"/>
                  </a:cubicBezTo>
                  <a:cubicBezTo>
                    <a:pt x="906" y="6335"/>
                    <a:pt x="1" y="7478"/>
                    <a:pt x="1" y="8812"/>
                  </a:cubicBezTo>
                  <a:cubicBezTo>
                    <a:pt x="1" y="10503"/>
                    <a:pt x="1382" y="11884"/>
                    <a:pt x="3073" y="11884"/>
                  </a:cubicBezTo>
                  <a:cubicBezTo>
                    <a:pt x="4407" y="11884"/>
                    <a:pt x="5526" y="11027"/>
                    <a:pt x="5955" y="9836"/>
                  </a:cubicBezTo>
                  <a:cubicBezTo>
                    <a:pt x="6383" y="11027"/>
                    <a:pt x="7503" y="11884"/>
                    <a:pt x="8836" y="11884"/>
                  </a:cubicBezTo>
                  <a:cubicBezTo>
                    <a:pt x="10551" y="11884"/>
                    <a:pt x="11908" y="10503"/>
                    <a:pt x="11908" y="8812"/>
                  </a:cubicBezTo>
                  <a:cubicBezTo>
                    <a:pt x="11908" y="7502"/>
                    <a:pt x="11051" y="6383"/>
                    <a:pt x="9836" y="5954"/>
                  </a:cubicBezTo>
                  <a:cubicBezTo>
                    <a:pt x="10241" y="5811"/>
                    <a:pt x="10598" y="5597"/>
                    <a:pt x="10932" y="5311"/>
                  </a:cubicBezTo>
                  <a:cubicBezTo>
                    <a:pt x="10979" y="5240"/>
                    <a:pt x="10979" y="5121"/>
                    <a:pt x="10932" y="5073"/>
                  </a:cubicBezTo>
                  <a:cubicBezTo>
                    <a:pt x="10896" y="5038"/>
                    <a:pt x="10848" y="5020"/>
                    <a:pt x="10804" y="5020"/>
                  </a:cubicBezTo>
                  <a:cubicBezTo>
                    <a:pt x="10759" y="5020"/>
                    <a:pt x="10717" y="5038"/>
                    <a:pt x="10694" y="5073"/>
                  </a:cubicBezTo>
                  <a:cubicBezTo>
                    <a:pt x="10194" y="5550"/>
                    <a:pt x="9527" y="5764"/>
                    <a:pt x="8836" y="5764"/>
                  </a:cubicBezTo>
                  <a:cubicBezTo>
                    <a:pt x="7407" y="5764"/>
                    <a:pt x="6264" y="4668"/>
                    <a:pt x="6145" y="3311"/>
                  </a:cubicBezTo>
                  <a:lnTo>
                    <a:pt x="6145" y="3144"/>
                  </a:lnTo>
                  <a:lnTo>
                    <a:pt x="6621" y="2835"/>
                  </a:lnTo>
                  <a:lnTo>
                    <a:pt x="7050" y="3144"/>
                  </a:lnTo>
                  <a:lnTo>
                    <a:pt x="7050" y="3240"/>
                  </a:lnTo>
                  <a:cubicBezTo>
                    <a:pt x="7121" y="3883"/>
                    <a:pt x="7479" y="4406"/>
                    <a:pt x="8050" y="4668"/>
                  </a:cubicBezTo>
                  <a:cubicBezTo>
                    <a:pt x="8288" y="4787"/>
                    <a:pt x="8598" y="4859"/>
                    <a:pt x="8836" y="4859"/>
                  </a:cubicBezTo>
                  <a:cubicBezTo>
                    <a:pt x="9717" y="4859"/>
                    <a:pt x="10456" y="4240"/>
                    <a:pt x="10598" y="3406"/>
                  </a:cubicBezTo>
                  <a:lnTo>
                    <a:pt x="10908" y="3644"/>
                  </a:lnTo>
                  <a:cubicBezTo>
                    <a:pt x="10956" y="3668"/>
                    <a:pt x="11027" y="3692"/>
                    <a:pt x="11075" y="3692"/>
                  </a:cubicBezTo>
                  <a:cubicBezTo>
                    <a:pt x="11146" y="3692"/>
                    <a:pt x="11194" y="3668"/>
                    <a:pt x="11265" y="3644"/>
                  </a:cubicBezTo>
                  <a:lnTo>
                    <a:pt x="11527" y="3430"/>
                  </a:lnTo>
                  <a:lnTo>
                    <a:pt x="11527" y="3430"/>
                  </a:lnTo>
                  <a:cubicBezTo>
                    <a:pt x="11456" y="3787"/>
                    <a:pt x="11337" y="4144"/>
                    <a:pt x="11170" y="4478"/>
                  </a:cubicBezTo>
                  <a:cubicBezTo>
                    <a:pt x="11099" y="4549"/>
                    <a:pt x="11146" y="4645"/>
                    <a:pt x="11218" y="4716"/>
                  </a:cubicBezTo>
                  <a:cubicBezTo>
                    <a:pt x="11249" y="4732"/>
                    <a:pt x="11281" y="4740"/>
                    <a:pt x="11311" y="4740"/>
                  </a:cubicBezTo>
                  <a:cubicBezTo>
                    <a:pt x="11371" y="4740"/>
                    <a:pt x="11424" y="4708"/>
                    <a:pt x="11456" y="4645"/>
                  </a:cubicBezTo>
                  <a:cubicBezTo>
                    <a:pt x="11765" y="4168"/>
                    <a:pt x="11908" y="3644"/>
                    <a:pt x="11908" y="3073"/>
                  </a:cubicBezTo>
                  <a:cubicBezTo>
                    <a:pt x="11908" y="1382"/>
                    <a:pt x="10551" y="1"/>
                    <a:pt x="8836" y="1"/>
                  </a:cubicBezTo>
                  <a:cubicBezTo>
                    <a:pt x="7503" y="1"/>
                    <a:pt x="6383" y="858"/>
                    <a:pt x="5955" y="2049"/>
                  </a:cubicBezTo>
                  <a:cubicBezTo>
                    <a:pt x="5550" y="858"/>
                    <a:pt x="4407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34" name="Google Shape;14134;p27"/>
          <p:cNvSpPr/>
          <p:nvPr/>
        </p:nvSpPr>
        <p:spPr>
          <a:xfrm>
            <a:off x="4760267" y="3419579"/>
            <a:ext cx="366005" cy="355780"/>
          </a:xfrm>
          <a:custGeom>
            <a:avLst/>
            <a:gdLst/>
            <a:ahLst/>
            <a:cxnLst/>
            <a:rect l="l" t="t" r="r" b="b"/>
            <a:pathLst>
              <a:path w="12242" h="11900" extrusionOk="0">
                <a:moveTo>
                  <a:pt x="6073" y="382"/>
                </a:moveTo>
                <a:lnTo>
                  <a:pt x="6073" y="1668"/>
                </a:lnTo>
                <a:cubicBezTo>
                  <a:pt x="3787" y="1763"/>
                  <a:pt x="1953" y="3668"/>
                  <a:pt x="1953" y="5978"/>
                </a:cubicBezTo>
                <a:cubicBezTo>
                  <a:pt x="1953" y="6478"/>
                  <a:pt x="2025" y="7026"/>
                  <a:pt x="2215" y="7502"/>
                </a:cubicBezTo>
                <a:cubicBezTo>
                  <a:pt x="2233" y="7572"/>
                  <a:pt x="2288" y="7616"/>
                  <a:pt x="2364" y="7616"/>
                </a:cubicBezTo>
                <a:cubicBezTo>
                  <a:pt x="2391" y="7616"/>
                  <a:pt x="2422" y="7611"/>
                  <a:pt x="2453" y="7598"/>
                </a:cubicBezTo>
                <a:cubicBezTo>
                  <a:pt x="2549" y="7550"/>
                  <a:pt x="2596" y="7479"/>
                  <a:pt x="2549" y="7360"/>
                </a:cubicBezTo>
                <a:cubicBezTo>
                  <a:pt x="2382" y="6931"/>
                  <a:pt x="2311" y="6478"/>
                  <a:pt x="2311" y="6050"/>
                </a:cubicBezTo>
                <a:cubicBezTo>
                  <a:pt x="2263" y="3859"/>
                  <a:pt x="4025" y="2049"/>
                  <a:pt x="6192" y="2025"/>
                </a:cubicBezTo>
                <a:cubicBezTo>
                  <a:pt x="6207" y="2025"/>
                  <a:pt x="6222" y="2025"/>
                  <a:pt x="6236" y="2025"/>
                </a:cubicBezTo>
                <a:cubicBezTo>
                  <a:pt x="8431" y="2025"/>
                  <a:pt x="10217" y="3802"/>
                  <a:pt x="10217" y="5978"/>
                </a:cubicBezTo>
                <a:cubicBezTo>
                  <a:pt x="10217" y="8145"/>
                  <a:pt x="8431" y="9932"/>
                  <a:pt x="6264" y="9932"/>
                </a:cubicBezTo>
                <a:cubicBezTo>
                  <a:pt x="5573" y="9932"/>
                  <a:pt x="4883" y="9765"/>
                  <a:pt x="4287" y="9431"/>
                </a:cubicBezTo>
                <a:cubicBezTo>
                  <a:pt x="3739" y="9098"/>
                  <a:pt x="3215" y="8622"/>
                  <a:pt x="2858" y="8074"/>
                </a:cubicBezTo>
                <a:cubicBezTo>
                  <a:pt x="2827" y="8011"/>
                  <a:pt x="2774" y="7979"/>
                  <a:pt x="2714" y="7979"/>
                </a:cubicBezTo>
                <a:cubicBezTo>
                  <a:pt x="2684" y="7979"/>
                  <a:pt x="2652" y="7987"/>
                  <a:pt x="2620" y="8003"/>
                </a:cubicBezTo>
                <a:cubicBezTo>
                  <a:pt x="2549" y="8074"/>
                  <a:pt x="2501" y="8145"/>
                  <a:pt x="2573" y="8241"/>
                </a:cubicBezTo>
                <a:cubicBezTo>
                  <a:pt x="2954" y="8860"/>
                  <a:pt x="3501" y="9384"/>
                  <a:pt x="4120" y="9741"/>
                </a:cubicBezTo>
                <a:cubicBezTo>
                  <a:pt x="4763" y="10098"/>
                  <a:pt x="5478" y="10289"/>
                  <a:pt x="6264" y="10289"/>
                </a:cubicBezTo>
                <a:cubicBezTo>
                  <a:pt x="6788" y="10289"/>
                  <a:pt x="7335" y="10217"/>
                  <a:pt x="7812" y="10003"/>
                </a:cubicBezTo>
                <a:lnTo>
                  <a:pt x="8407" y="11122"/>
                </a:lnTo>
                <a:cubicBezTo>
                  <a:pt x="7740" y="11432"/>
                  <a:pt x="7002" y="11575"/>
                  <a:pt x="6264" y="11575"/>
                </a:cubicBezTo>
                <a:cubicBezTo>
                  <a:pt x="4763" y="11575"/>
                  <a:pt x="3382" y="10979"/>
                  <a:pt x="2311" y="9932"/>
                </a:cubicBezTo>
                <a:cubicBezTo>
                  <a:pt x="1001" y="8622"/>
                  <a:pt x="429" y="6812"/>
                  <a:pt x="763" y="4931"/>
                </a:cubicBezTo>
                <a:cubicBezTo>
                  <a:pt x="905" y="4192"/>
                  <a:pt x="1167" y="3478"/>
                  <a:pt x="1620" y="2859"/>
                </a:cubicBezTo>
                <a:cubicBezTo>
                  <a:pt x="2668" y="1335"/>
                  <a:pt x="4287" y="430"/>
                  <a:pt x="6073" y="382"/>
                </a:cubicBezTo>
                <a:close/>
                <a:moveTo>
                  <a:pt x="6311" y="1"/>
                </a:moveTo>
                <a:cubicBezTo>
                  <a:pt x="4311" y="1"/>
                  <a:pt x="2501" y="954"/>
                  <a:pt x="1334" y="2668"/>
                </a:cubicBezTo>
                <a:cubicBezTo>
                  <a:pt x="929" y="3311"/>
                  <a:pt x="620" y="4026"/>
                  <a:pt x="477" y="4764"/>
                </a:cubicBezTo>
                <a:cubicBezTo>
                  <a:pt x="1" y="7169"/>
                  <a:pt x="977" y="9551"/>
                  <a:pt x="3049" y="10932"/>
                </a:cubicBezTo>
                <a:cubicBezTo>
                  <a:pt x="3668" y="11337"/>
                  <a:pt x="4382" y="11646"/>
                  <a:pt x="5121" y="11789"/>
                </a:cubicBezTo>
                <a:cubicBezTo>
                  <a:pt x="5514" y="11863"/>
                  <a:pt x="5906" y="11899"/>
                  <a:pt x="6293" y="11899"/>
                </a:cubicBezTo>
                <a:cubicBezTo>
                  <a:pt x="7891" y="11899"/>
                  <a:pt x="9390" y="11278"/>
                  <a:pt x="10503" y="10146"/>
                </a:cubicBezTo>
                <a:cubicBezTo>
                  <a:pt x="11646" y="9027"/>
                  <a:pt x="12241" y="7526"/>
                  <a:pt x="12241" y="5955"/>
                </a:cubicBezTo>
                <a:cubicBezTo>
                  <a:pt x="12217" y="5478"/>
                  <a:pt x="12146" y="4978"/>
                  <a:pt x="12027" y="4502"/>
                </a:cubicBezTo>
                <a:cubicBezTo>
                  <a:pt x="12008" y="4428"/>
                  <a:pt x="11946" y="4368"/>
                  <a:pt x="11874" y="4368"/>
                </a:cubicBezTo>
                <a:cubicBezTo>
                  <a:pt x="11854" y="4368"/>
                  <a:pt x="11833" y="4372"/>
                  <a:pt x="11813" y="4383"/>
                </a:cubicBezTo>
                <a:cubicBezTo>
                  <a:pt x="11741" y="4407"/>
                  <a:pt x="11670" y="4502"/>
                  <a:pt x="11717" y="4573"/>
                </a:cubicBezTo>
                <a:cubicBezTo>
                  <a:pt x="11813" y="5026"/>
                  <a:pt x="11884" y="5502"/>
                  <a:pt x="11884" y="5978"/>
                </a:cubicBezTo>
                <a:cubicBezTo>
                  <a:pt x="11884" y="7479"/>
                  <a:pt x="11289" y="8860"/>
                  <a:pt x="10241" y="9932"/>
                </a:cubicBezTo>
                <a:cubicBezTo>
                  <a:pt x="9812" y="10384"/>
                  <a:pt x="9288" y="10741"/>
                  <a:pt x="8740" y="11003"/>
                </a:cubicBezTo>
                <a:lnTo>
                  <a:pt x="8145" y="9884"/>
                </a:lnTo>
                <a:cubicBezTo>
                  <a:pt x="9598" y="9193"/>
                  <a:pt x="10598" y="7717"/>
                  <a:pt x="10598" y="5978"/>
                </a:cubicBezTo>
                <a:cubicBezTo>
                  <a:pt x="10598" y="3668"/>
                  <a:pt x="8764" y="1763"/>
                  <a:pt x="6454" y="1668"/>
                </a:cubicBezTo>
                <a:lnTo>
                  <a:pt x="6454" y="382"/>
                </a:lnTo>
                <a:cubicBezTo>
                  <a:pt x="7550" y="406"/>
                  <a:pt x="8550" y="739"/>
                  <a:pt x="9431" y="1335"/>
                </a:cubicBezTo>
                <a:cubicBezTo>
                  <a:pt x="10336" y="1954"/>
                  <a:pt x="11050" y="2811"/>
                  <a:pt x="11455" y="3811"/>
                </a:cubicBezTo>
                <a:cubicBezTo>
                  <a:pt x="11492" y="3884"/>
                  <a:pt x="11570" y="3915"/>
                  <a:pt x="11636" y="3915"/>
                </a:cubicBezTo>
                <a:cubicBezTo>
                  <a:pt x="11657" y="3915"/>
                  <a:pt x="11677" y="3912"/>
                  <a:pt x="11693" y="3907"/>
                </a:cubicBezTo>
                <a:cubicBezTo>
                  <a:pt x="11789" y="3859"/>
                  <a:pt x="11813" y="3740"/>
                  <a:pt x="11789" y="3668"/>
                </a:cubicBezTo>
                <a:cubicBezTo>
                  <a:pt x="11336" y="2573"/>
                  <a:pt x="10598" y="1668"/>
                  <a:pt x="9645" y="1001"/>
                </a:cubicBezTo>
                <a:cubicBezTo>
                  <a:pt x="8669" y="334"/>
                  <a:pt x="7502" y="1"/>
                  <a:pt x="6311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35" name="Google Shape;14135;p27"/>
          <p:cNvGrpSpPr/>
          <p:nvPr/>
        </p:nvGrpSpPr>
        <p:grpSpPr>
          <a:xfrm>
            <a:off x="4024091" y="3421058"/>
            <a:ext cx="351056" cy="355302"/>
            <a:chOff x="4177563" y="3313708"/>
            <a:chExt cx="293550" cy="297100"/>
          </a:xfrm>
        </p:grpSpPr>
        <p:sp>
          <p:nvSpPr>
            <p:cNvPr id="14136" name="Google Shape;14136;p27"/>
            <p:cNvSpPr/>
            <p:nvPr/>
          </p:nvSpPr>
          <p:spPr>
            <a:xfrm>
              <a:off x="4281763" y="3352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1"/>
                  </a:moveTo>
                  <a:cubicBezTo>
                    <a:pt x="95" y="1"/>
                    <a:pt x="0" y="72"/>
                    <a:pt x="0" y="167"/>
                  </a:cubicBezTo>
                  <a:cubicBezTo>
                    <a:pt x="0" y="286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310"/>
                    <a:pt x="6621" y="215"/>
                  </a:cubicBezTo>
                  <a:cubicBezTo>
                    <a:pt x="6621" y="96"/>
                    <a:pt x="6549" y="1"/>
                    <a:pt x="64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7" name="Google Shape;14137;p27"/>
            <p:cNvSpPr/>
            <p:nvPr/>
          </p:nvSpPr>
          <p:spPr>
            <a:xfrm>
              <a:off x="4281763" y="3372658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4644" y="357"/>
                  </a:lnTo>
                  <a:cubicBezTo>
                    <a:pt x="4739" y="357"/>
                    <a:pt x="4835" y="310"/>
                    <a:pt x="4835" y="215"/>
                  </a:cubicBezTo>
                  <a:cubicBezTo>
                    <a:pt x="4835" y="95"/>
                    <a:pt x="4763" y="0"/>
                    <a:pt x="46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8" name="Google Shape;14138;p27"/>
            <p:cNvSpPr/>
            <p:nvPr/>
          </p:nvSpPr>
          <p:spPr>
            <a:xfrm>
              <a:off x="4281763" y="34429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6430" y="358"/>
                  </a:lnTo>
                  <a:cubicBezTo>
                    <a:pt x="6525" y="358"/>
                    <a:pt x="6621" y="286"/>
                    <a:pt x="6621" y="191"/>
                  </a:cubicBezTo>
                  <a:cubicBezTo>
                    <a:pt x="6621" y="72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39" name="Google Shape;14139;p27"/>
            <p:cNvSpPr/>
            <p:nvPr/>
          </p:nvSpPr>
          <p:spPr>
            <a:xfrm>
              <a:off x="4281763" y="3463733"/>
              <a:ext cx="120875" cy="8975"/>
            </a:xfrm>
            <a:custGeom>
              <a:avLst/>
              <a:gdLst/>
              <a:ahLst/>
              <a:cxnLst/>
              <a:rect l="l" t="t" r="r" b="b"/>
              <a:pathLst>
                <a:path w="4835" h="359" extrusionOk="0">
                  <a:moveTo>
                    <a:pt x="191" y="1"/>
                  </a:moveTo>
                  <a:cubicBezTo>
                    <a:pt x="95" y="1"/>
                    <a:pt x="0" y="48"/>
                    <a:pt x="0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287"/>
                    <a:pt x="4835" y="191"/>
                  </a:cubicBezTo>
                  <a:cubicBezTo>
                    <a:pt x="4835" y="72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0" name="Google Shape;14140;p27"/>
            <p:cNvSpPr/>
            <p:nvPr/>
          </p:nvSpPr>
          <p:spPr>
            <a:xfrm>
              <a:off x="4238888" y="3339908"/>
              <a:ext cx="18475" cy="48275"/>
            </a:xfrm>
            <a:custGeom>
              <a:avLst/>
              <a:gdLst/>
              <a:ahLst/>
              <a:cxnLst/>
              <a:rect l="l" t="t" r="r" b="b"/>
              <a:pathLst>
                <a:path w="739" h="1931" extrusionOk="0">
                  <a:moveTo>
                    <a:pt x="239" y="0"/>
                  </a:moveTo>
                  <a:cubicBezTo>
                    <a:pt x="167" y="0"/>
                    <a:pt x="120" y="24"/>
                    <a:pt x="96" y="96"/>
                  </a:cubicBezTo>
                  <a:cubicBezTo>
                    <a:pt x="1" y="215"/>
                    <a:pt x="96" y="334"/>
                    <a:pt x="215" y="334"/>
                  </a:cubicBezTo>
                  <a:lnTo>
                    <a:pt x="382" y="334"/>
                  </a:lnTo>
                  <a:lnTo>
                    <a:pt x="382" y="1763"/>
                  </a:lnTo>
                  <a:cubicBezTo>
                    <a:pt x="382" y="1810"/>
                    <a:pt x="405" y="1882"/>
                    <a:pt x="477" y="1906"/>
                  </a:cubicBezTo>
                  <a:cubicBezTo>
                    <a:pt x="505" y="1923"/>
                    <a:pt x="535" y="1930"/>
                    <a:pt x="564" y="1930"/>
                  </a:cubicBezTo>
                  <a:cubicBezTo>
                    <a:pt x="656" y="1930"/>
                    <a:pt x="739" y="1853"/>
                    <a:pt x="739" y="1763"/>
                  </a:cubicBezTo>
                  <a:lnTo>
                    <a:pt x="739" y="143"/>
                  </a:lnTo>
                  <a:cubicBezTo>
                    <a:pt x="739" y="72"/>
                    <a:pt x="691" y="0"/>
                    <a:pt x="5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1" name="Google Shape;14141;p27"/>
            <p:cNvSpPr/>
            <p:nvPr/>
          </p:nvSpPr>
          <p:spPr>
            <a:xfrm>
              <a:off x="4200188" y="3338908"/>
              <a:ext cx="32175" cy="50700"/>
            </a:xfrm>
            <a:custGeom>
              <a:avLst/>
              <a:gdLst/>
              <a:ahLst/>
              <a:cxnLst/>
              <a:rect l="l" t="t" r="r" b="b"/>
              <a:pathLst>
                <a:path w="1287" h="2028" extrusionOk="0">
                  <a:moveTo>
                    <a:pt x="624" y="357"/>
                  </a:moveTo>
                  <a:cubicBezTo>
                    <a:pt x="653" y="357"/>
                    <a:pt x="684" y="362"/>
                    <a:pt x="715" y="374"/>
                  </a:cubicBezTo>
                  <a:cubicBezTo>
                    <a:pt x="834" y="398"/>
                    <a:pt x="929" y="517"/>
                    <a:pt x="929" y="660"/>
                  </a:cubicBezTo>
                  <a:lnTo>
                    <a:pt x="929" y="1422"/>
                  </a:lnTo>
                  <a:cubicBezTo>
                    <a:pt x="929" y="1541"/>
                    <a:pt x="834" y="1660"/>
                    <a:pt x="715" y="1707"/>
                  </a:cubicBezTo>
                  <a:cubicBezTo>
                    <a:pt x="684" y="1719"/>
                    <a:pt x="653" y="1724"/>
                    <a:pt x="624" y="1724"/>
                  </a:cubicBezTo>
                  <a:cubicBezTo>
                    <a:pt x="475" y="1724"/>
                    <a:pt x="358" y="1585"/>
                    <a:pt x="358" y="1445"/>
                  </a:cubicBezTo>
                  <a:lnTo>
                    <a:pt x="358" y="636"/>
                  </a:lnTo>
                  <a:cubicBezTo>
                    <a:pt x="358" y="496"/>
                    <a:pt x="475" y="357"/>
                    <a:pt x="624" y="357"/>
                  </a:cubicBezTo>
                  <a:close/>
                  <a:moveTo>
                    <a:pt x="623" y="0"/>
                  </a:moveTo>
                  <a:cubicBezTo>
                    <a:pt x="279" y="0"/>
                    <a:pt x="1" y="299"/>
                    <a:pt x="1" y="636"/>
                  </a:cubicBezTo>
                  <a:lnTo>
                    <a:pt x="1" y="1374"/>
                  </a:lnTo>
                  <a:cubicBezTo>
                    <a:pt x="1" y="1739"/>
                    <a:pt x="292" y="2027"/>
                    <a:pt x="646" y="2027"/>
                  </a:cubicBezTo>
                  <a:cubicBezTo>
                    <a:pt x="684" y="2027"/>
                    <a:pt x="723" y="2024"/>
                    <a:pt x="763" y="2017"/>
                  </a:cubicBezTo>
                  <a:cubicBezTo>
                    <a:pt x="1072" y="1946"/>
                    <a:pt x="1287" y="1684"/>
                    <a:pt x="1287" y="1374"/>
                  </a:cubicBezTo>
                  <a:lnTo>
                    <a:pt x="1287" y="636"/>
                  </a:lnTo>
                  <a:cubicBezTo>
                    <a:pt x="1287" y="350"/>
                    <a:pt x="1072" y="64"/>
                    <a:pt x="763" y="17"/>
                  </a:cubicBezTo>
                  <a:cubicBezTo>
                    <a:pt x="715" y="5"/>
                    <a:pt x="668" y="0"/>
                    <a:pt x="6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2" name="Google Shape;14142;p27"/>
            <p:cNvSpPr/>
            <p:nvPr/>
          </p:nvSpPr>
          <p:spPr>
            <a:xfrm>
              <a:off x="4236513" y="3431583"/>
              <a:ext cx="30375" cy="47650"/>
            </a:xfrm>
            <a:custGeom>
              <a:avLst/>
              <a:gdLst/>
              <a:ahLst/>
              <a:cxnLst/>
              <a:rect l="l" t="t" r="r" b="b"/>
              <a:pathLst>
                <a:path w="1215" h="1906" extrusionOk="0">
                  <a:moveTo>
                    <a:pt x="572" y="1"/>
                  </a:moveTo>
                  <a:cubicBezTo>
                    <a:pt x="310" y="1"/>
                    <a:pt x="96" y="168"/>
                    <a:pt x="24" y="429"/>
                  </a:cubicBezTo>
                  <a:cubicBezTo>
                    <a:pt x="0" y="525"/>
                    <a:pt x="72" y="620"/>
                    <a:pt x="143" y="644"/>
                  </a:cubicBezTo>
                  <a:cubicBezTo>
                    <a:pt x="169" y="654"/>
                    <a:pt x="194" y="659"/>
                    <a:pt x="218" y="659"/>
                  </a:cubicBezTo>
                  <a:cubicBezTo>
                    <a:pt x="301" y="659"/>
                    <a:pt x="363" y="599"/>
                    <a:pt x="381" y="525"/>
                  </a:cubicBezTo>
                  <a:cubicBezTo>
                    <a:pt x="429" y="429"/>
                    <a:pt x="500" y="358"/>
                    <a:pt x="596" y="358"/>
                  </a:cubicBezTo>
                  <a:cubicBezTo>
                    <a:pt x="715" y="358"/>
                    <a:pt x="810" y="429"/>
                    <a:pt x="810" y="549"/>
                  </a:cubicBezTo>
                  <a:lnTo>
                    <a:pt x="810" y="596"/>
                  </a:lnTo>
                  <a:cubicBezTo>
                    <a:pt x="762" y="644"/>
                    <a:pt x="739" y="739"/>
                    <a:pt x="691" y="858"/>
                  </a:cubicBezTo>
                  <a:cubicBezTo>
                    <a:pt x="453" y="1192"/>
                    <a:pt x="310" y="1382"/>
                    <a:pt x="238" y="1477"/>
                  </a:cubicBezTo>
                  <a:cubicBezTo>
                    <a:pt x="143" y="1596"/>
                    <a:pt x="96" y="1668"/>
                    <a:pt x="119" y="1739"/>
                  </a:cubicBezTo>
                  <a:cubicBezTo>
                    <a:pt x="143" y="1811"/>
                    <a:pt x="191" y="1835"/>
                    <a:pt x="238" y="1858"/>
                  </a:cubicBezTo>
                  <a:cubicBezTo>
                    <a:pt x="262" y="1858"/>
                    <a:pt x="310" y="1906"/>
                    <a:pt x="572" y="1906"/>
                  </a:cubicBezTo>
                  <a:lnTo>
                    <a:pt x="1048" y="1906"/>
                  </a:lnTo>
                  <a:cubicBezTo>
                    <a:pt x="1143" y="1906"/>
                    <a:pt x="1215" y="1835"/>
                    <a:pt x="1215" y="1739"/>
                  </a:cubicBezTo>
                  <a:cubicBezTo>
                    <a:pt x="1215" y="1620"/>
                    <a:pt x="1167" y="1549"/>
                    <a:pt x="1048" y="1549"/>
                  </a:cubicBezTo>
                  <a:lnTo>
                    <a:pt x="596" y="1549"/>
                  </a:lnTo>
                  <a:cubicBezTo>
                    <a:pt x="691" y="1430"/>
                    <a:pt x="810" y="1287"/>
                    <a:pt x="953" y="1072"/>
                  </a:cubicBezTo>
                  <a:cubicBezTo>
                    <a:pt x="977" y="930"/>
                    <a:pt x="1072" y="763"/>
                    <a:pt x="1096" y="644"/>
                  </a:cubicBezTo>
                  <a:cubicBezTo>
                    <a:pt x="1143" y="572"/>
                    <a:pt x="1096" y="453"/>
                    <a:pt x="1072" y="358"/>
                  </a:cubicBezTo>
                  <a:cubicBezTo>
                    <a:pt x="1048" y="287"/>
                    <a:pt x="1024" y="239"/>
                    <a:pt x="953" y="168"/>
                  </a:cubicBezTo>
                  <a:cubicBezTo>
                    <a:pt x="858" y="48"/>
                    <a:pt x="715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3" name="Google Shape;14143;p27"/>
            <p:cNvSpPr/>
            <p:nvPr/>
          </p:nvSpPr>
          <p:spPr>
            <a:xfrm>
              <a:off x="4200188" y="3431008"/>
              <a:ext cx="30400" cy="47675"/>
            </a:xfrm>
            <a:custGeom>
              <a:avLst/>
              <a:gdLst/>
              <a:ahLst/>
              <a:cxnLst/>
              <a:rect l="l" t="t" r="r" b="b"/>
              <a:pathLst>
                <a:path w="1216" h="1907" extrusionOk="0">
                  <a:moveTo>
                    <a:pt x="596" y="357"/>
                  </a:moveTo>
                  <a:cubicBezTo>
                    <a:pt x="739" y="357"/>
                    <a:pt x="858" y="476"/>
                    <a:pt x="858" y="619"/>
                  </a:cubicBezTo>
                  <a:lnTo>
                    <a:pt x="858" y="1310"/>
                  </a:lnTo>
                  <a:cubicBezTo>
                    <a:pt x="858" y="1429"/>
                    <a:pt x="763" y="1548"/>
                    <a:pt x="620" y="1572"/>
                  </a:cubicBezTo>
                  <a:cubicBezTo>
                    <a:pt x="477" y="1572"/>
                    <a:pt x="358" y="1453"/>
                    <a:pt x="358" y="1310"/>
                  </a:cubicBezTo>
                  <a:lnTo>
                    <a:pt x="358" y="619"/>
                  </a:lnTo>
                  <a:cubicBezTo>
                    <a:pt x="358" y="500"/>
                    <a:pt x="453" y="381"/>
                    <a:pt x="596" y="357"/>
                  </a:cubicBezTo>
                  <a:close/>
                  <a:moveTo>
                    <a:pt x="620" y="0"/>
                  </a:moveTo>
                  <a:cubicBezTo>
                    <a:pt x="286" y="0"/>
                    <a:pt x="1" y="262"/>
                    <a:pt x="1" y="595"/>
                  </a:cubicBezTo>
                  <a:lnTo>
                    <a:pt x="1" y="1262"/>
                  </a:lnTo>
                  <a:cubicBezTo>
                    <a:pt x="1" y="1596"/>
                    <a:pt x="263" y="1858"/>
                    <a:pt x="596" y="1905"/>
                  </a:cubicBezTo>
                  <a:cubicBezTo>
                    <a:pt x="608" y="1906"/>
                    <a:pt x="620" y="1906"/>
                    <a:pt x="632" y="1906"/>
                  </a:cubicBezTo>
                  <a:cubicBezTo>
                    <a:pt x="950" y="1906"/>
                    <a:pt x="1215" y="1608"/>
                    <a:pt x="1215" y="1310"/>
                  </a:cubicBezTo>
                  <a:lnTo>
                    <a:pt x="1215" y="619"/>
                  </a:lnTo>
                  <a:cubicBezTo>
                    <a:pt x="1215" y="286"/>
                    <a:pt x="953" y="24"/>
                    <a:pt x="6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4" name="Google Shape;14144;p27"/>
            <p:cNvSpPr/>
            <p:nvPr/>
          </p:nvSpPr>
          <p:spPr>
            <a:xfrm>
              <a:off x="4237113" y="3522083"/>
              <a:ext cx="29200" cy="47050"/>
            </a:xfrm>
            <a:custGeom>
              <a:avLst/>
              <a:gdLst/>
              <a:ahLst/>
              <a:cxnLst/>
              <a:rect l="l" t="t" r="r" b="b"/>
              <a:pathLst>
                <a:path w="1168" h="1882" extrusionOk="0">
                  <a:moveTo>
                    <a:pt x="572" y="1"/>
                  </a:moveTo>
                  <a:cubicBezTo>
                    <a:pt x="310" y="1"/>
                    <a:pt x="72" y="191"/>
                    <a:pt x="48" y="453"/>
                  </a:cubicBezTo>
                  <a:cubicBezTo>
                    <a:pt x="0" y="548"/>
                    <a:pt x="72" y="644"/>
                    <a:pt x="191" y="667"/>
                  </a:cubicBezTo>
                  <a:cubicBezTo>
                    <a:pt x="207" y="671"/>
                    <a:pt x="222" y="673"/>
                    <a:pt x="236" y="673"/>
                  </a:cubicBezTo>
                  <a:cubicBezTo>
                    <a:pt x="308" y="673"/>
                    <a:pt x="361" y="624"/>
                    <a:pt x="381" y="525"/>
                  </a:cubicBezTo>
                  <a:cubicBezTo>
                    <a:pt x="429" y="429"/>
                    <a:pt x="500" y="334"/>
                    <a:pt x="595" y="334"/>
                  </a:cubicBezTo>
                  <a:cubicBezTo>
                    <a:pt x="715" y="334"/>
                    <a:pt x="810" y="429"/>
                    <a:pt x="810" y="548"/>
                  </a:cubicBezTo>
                  <a:cubicBezTo>
                    <a:pt x="810" y="667"/>
                    <a:pt x="715" y="739"/>
                    <a:pt x="595" y="739"/>
                  </a:cubicBezTo>
                  <a:cubicBezTo>
                    <a:pt x="500" y="739"/>
                    <a:pt x="429" y="834"/>
                    <a:pt x="429" y="929"/>
                  </a:cubicBezTo>
                  <a:cubicBezTo>
                    <a:pt x="429" y="1025"/>
                    <a:pt x="500" y="1120"/>
                    <a:pt x="595" y="1120"/>
                  </a:cubicBezTo>
                  <a:cubicBezTo>
                    <a:pt x="715" y="1120"/>
                    <a:pt x="810" y="1191"/>
                    <a:pt x="810" y="1310"/>
                  </a:cubicBezTo>
                  <a:cubicBezTo>
                    <a:pt x="810" y="1429"/>
                    <a:pt x="715" y="1525"/>
                    <a:pt x="595" y="1525"/>
                  </a:cubicBezTo>
                  <a:cubicBezTo>
                    <a:pt x="500" y="1525"/>
                    <a:pt x="429" y="1429"/>
                    <a:pt x="381" y="1334"/>
                  </a:cubicBezTo>
                  <a:lnTo>
                    <a:pt x="381" y="1310"/>
                  </a:lnTo>
                  <a:cubicBezTo>
                    <a:pt x="381" y="1215"/>
                    <a:pt x="310" y="1144"/>
                    <a:pt x="214" y="1144"/>
                  </a:cubicBezTo>
                  <a:cubicBezTo>
                    <a:pt x="119" y="1144"/>
                    <a:pt x="24" y="1215"/>
                    <a:pt x="24" y="1310"/>
                  </a:cubicBezTo>
                  <a:lnTo>
                    <a:pt x="24" y="1406"/>
                  </a:lnTo>
                  <a:cubicBezTo>
                    <a:pt x="72" y="1668"/>
                    <a:pt x="310" y="1882"/>
                    <a:pt x="595" y="1882"/>
                  </a:cubicBezTo>
                  <a:cubicBezTo>
                    <a:pt x="905" y="1882"/>
                    <a:pt x="1167" y="1644"/>
                    <a:pt x="1167" y="1310"/>
                  </a:cubicBezTo>
                  <a:cubicBezTo>
                    <a:pt x="1167" y="1168"/>
                    <a:pt x="1096" y="1048"/>
                    <a:pt x="1024" y="929"/>
                  </a:cubicBezTo>
                  <a:cubicBezTo>
                    <a:pt x="1096" y="834"/>
                    <a:pt x="1167" y="691"/>
                    <a:pt x="1167" y="548"/>
                  </a:cubicBezTo>
                  <a:cubicBezTo>
                    <a:pt x="1119" y="239"/>
                    <a:pt x="881" y="1"/>
                    <a:pt x="5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5" name="Google Shape;14145;p27"/>
            <p:cNvSpPr/>
            <p:nvPr/>
          </p:nvSpPr>
          <p:spPr>
            <a:xfrm>
              <a:off x="4200188" y="3521483"/>
              <a:ext cx="30400" cy="47650"/>
            </a:xfrm>
            <a:custGeom>
              <a:avLst/>
              <a:gdLst/>
              <a:ahLst/>
              <a:cxnLst/>
              <a:rect l="l" t="t" r="r" b="b"/>
              <a:pathLst>
                <a:path w="1216" h="1906" extrusionOk="0">
                  <a:moveTo>
                    <a:pt x="596" y="358"/>
                  </a:moveTo>
                  <a:cubicBezTo>
                    <a:pt x="739" y="358"/>
                    <a:pt x="858" y="477"/>
                    <a:pt x="858" y="620"/>
                  </a:cubicBezTo>
                  <a:lnTo>
                    <a:pt x="858" y="1311"/>
                  </a:lnTo>
                  <a:cubicBezTo>
                    <a:pt x="858" y="1430"/>
                    <a:pt x="763" y="1549"/>
                    <a:pt x="620" y="1573"/>
                  </a:cubicBezTo>
                  <a:cubicBezTo>
                    <a:pt x="477" y="1573"/>
                    <a:pt x="358" y="1453"/>
                    <a:pt x="358" y="1311"/>
                  </a:cubicBezTo>
                  <a:lnTo>
                    <a:pt x="358" y="620"/>
                  </a:lnTo>
                  <a:cubicBezTo>
                    <a:pt x="358" y="501"/>
                    <a:pt x="453" y="382"/>
                    <a:pt x="596" y="358"/>
                  </a:cubicBezTo>
                  <a:close/>
                  <a:moveTo>
                    <a:pt x="620" y="1"/>
                  </a:moveTo>
                  <a:cubicBezTo>
                    <a:pt x="263" y="1"/>
                    <a:pt x="1" y="263"/>
                    <a:pt x="1" y="596"/>
                  </a:cubicBezTo>
                  <a:lnTo>
                    <a:pt x="1" y="1287"/>
                  </a:lnTo>
                  <a:cubicBezTo>
                    <a:pt x="1" y="1620"/>
                    <a:pt x="263" y="1882"/>
                    <a:pt x="596" y="1906"/>
                  </a:cubicBezTo>
                  <a:cubicBezTo>
                    <a:pt x="929" y="1906"/>
                    <a:pt x="1215" y="1644"/>
                    <a:pt x="1215" y="1311"/>
                  </a:cubicBezTo>
                  <a:lnTo>
                    <a:pt x="1215" y="620"/>
                  </a:lnTo>
                  <a:cubicBezTo>
                    <a:pt x="1215" y="310"/>
                    <a:pt x="953" y="25"/>
                    <a:pt x="6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6" name="Google Shape;14146;p27"/>
            <p:cNvSpPr/>
            <p:nvPr/>
          </p:nvSpPr>
          <p:spPr>
            <a:xfrm>
              <a:off x="4281763" y="3533408"/>
              <a:ext cx="165525" cy="8950"/>
            </a:xfrm>
            <a:custGeom>
              <a:avLst/>
              <a:gdLst/>
              <a:ahLst/>
              <a:cxnLst/>
              <a:rect l="l" t="t" r="r" b="b"/>
              <a:pathLst>
                <a:path w="6621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2" y="357"/>
                    <a:pt x="191" y="357"/>
                  </a:cubicBezTo>
                  <a:lnTo>
                    <a:pt x="6430" y="357"/>
                  </a:lnTo>
                  <a:cubicBezTo>
                    <a:pt x="6525" y="357"/>
                    <a:pt x="6621" y="310"/>
                    <a:pt x="6621" y="214"/>
                  </a:cubicBezTo>
                  <a:cubicBezTo>
                    <a:pt x="6621" y="95"/>
                    <a:pt x="6549" y="0"/>
                    <a:pt x="6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7" name="Google Shape;14147;p27"/>
            <p:cNvSpPr/>
            <p:nvPr/>
          </p:nvSpPr>
          <p:spPr>
            <a:xfrm>
              <a:off x="4281763" y="3554233"/>
              <a:ext cx="120875" cy="8950"/>
            </a:xfrm>
            <a:custGeom>
              <a:avLst/>
              <a:gdLst/>
              <a:ahLst/>
              <a:cxnLst/>
              <a:rect l="l" t="t" r="r" b="b"/>
              <a:pathLst>
                <a:path w="4835" h="358" extrusionOk="0">
                  <a:moveTo>
                    <a:pt x="191" y="1"/>
                  </a:moveTo>
                  <a:cubicBezTo>
                    <a:pt x="95" y="1"/>
                    <a:pt x="0" y="72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644" y="358"/>
                  </a:lnTo>
                  <a:cubicBezTo>
                    <a:pt x="4739" y="358"/>
                    <a:pt x="4835" y="310"/>
                    <a:pt x="4835" y="215"/>
                  </a:cubicBezTo>
                  <a:cubicBezTo>
                    <a:pt x="4835" y="96"/>
                    <a:pt x="4763" y="1"/>
                    <a:pt x="46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48" name="Google Shape;14148;p27"/>
            <p:cNvSpPr/>
            <p:nvPr/>
          </p:nvSpPr>
          <p:spPr>
            <a:xfrm>
              <a:off x="4177563" y="3313708"/>
              <a:ext cx="293550" cy="297100"/>
            </a:xfrm>
            <a:custGeom>
              <a:avLst/>
              <a:gdLst/>
              <a:ahLst/>
              <a:cxnLst/>
              <a:rect l="l" t="t" r="r" b="b"/>
              <a:pathLst>
                <a:path w="11742" h="11884" extrusionOk="0">
                  <a:moveTo>
                    <a:pt x="11360" y="334"/>
                  </a:moveTo>
                  <a:lnTo>
                    <a:pt x="11384" y="3644"/>
                  </a:lnTo>
                  <a:lnTo>
                    <a:pt x="6597" y="3644"/>
                  </a:lnTo>
                  <a:cubicBezTo>
                    <a:pt x="6550" y="3644"/>
                    <a:pt x="6502" y="3668"/>
                    <a:pt x="6478" y="3692"/>
                  </a:cubicBezTo>
                  <a:lnTo>
                    <a:pt x="5883" y="4263"/>
                  </a:lnTo>
                  <a:lnTo>
                    <a:pt x="5287" y="3692"/>
                  </a:lnTo>
                  <a:cubicBezTo>
                    <a:pt x="5240" y="3668"/>
                    <a:pt x="5192" y="3644"/>
                    <a:pt x="5168" y="3644"/>
                  </a:cubicBezTo>
                  <a:lnTo>
                    <a:pt x="358" y="3644"/>
                  </a:lnTo>
                  <a:lnTo>
                    <a:pt x="358" y="334"/>
                  </a:lnTo>
                  <a:close/>
                  <a:moveTo>
                    <a:pt x="239" y="1"/>
                  </a:moveTo>
                  <a:cubicBezTo>
                    <a:pt x="167" y="1"/>
                    <a:pt x="72" y="96"/>
                    <a:pt x="72" y="191"/>
                  </a:cubicBezTo>
                  <a:lnTo>
                    <a:pt x="72" y="4644"/>
                  </a:lnTo>
                  <a:cubicBezTo>
                    <a:pt x="72" y="4692"/>
                    <a:pt x="96" y="4740"/>
                    <a:pt x="120" y="4740"/>
                  </a:cubicBezTo>
                  <a:cubicBezTo>
                    <a:pt x="167" y="4767"/>
                    <a:pt x="213" y="4779"/>
                    <a:pt x="254" y="4779"/>
                  </a:cubicBezTo>
                  <a:cubicBezTo>
                    <a:pt x="356" y="4779"/>
                    <a:pt x="429" y="4706"/>
                    <a:pt x="429" y="4621"/>
                  </a:cubicBezTo>
                  <a:lnTo>
                    <a:pt x="429" y="4001"/>
                  </a:lnTo>
                  <a:lnTo>
                    <a:pt x="5121" y="4001"/>
                  </a:lnTo>
                  <a:lnTo>
                    <a:pt x="5716" y="4573"/>
                  </a:lnTo>
                  <a:cubicBezTo>
                    <a:pt x="5788" y="4621"/>
                    <a:pt x="5835" y="4621"/>
                    <a:pt x="5907" y="4621"/>
                  </a:cubicBezTo>
                  <a:cubicBezTo>
                    <a:pt x="5954" y="4621"/>
                    <a:pt x="6026" y="4597"/>
                    <a:pt x="6073" y="4573"/>
                  </a:cubicBezTo>
                  <a:lnTo>
                    <a:pt x="6669" y="4001"/>
                  </a:lnTo>
                  <a:lnTo>
                    <a:pt x="11384" y="4001"/>
                  </a:lnTo>
                  <a:lnTo>
                    <a:pt x="11384" y="7312"/>
                  </a:lnTo>
                  <a:lnTo>
                    <a:pt x="6597" y="7312"/>
                  </a:lnTo>
                  <a:cubicBezTo>
                    <a:pt x="6526" y="7312"/>
                    <a:pt x="6502" y="7335"/>
                    <a:pt x="6478" y="7359"/>
                  </a:cubicBezTo>
                  <a:lnTo>
                    <a:pt x="5883" y="7931"/>
                  </a:lnTo>
                  <a:lnTo>
                    <a:pt x="5287" y="7359"/>
                  </a:lnTo>
                  <a:cubicBezTo>
                    <a:pt x="5240" y="7335"/>
                    <a:pt x="5192" y="7312"/>
                    <a:pt x="5168" y="7312"/>
                  </a:cubicBezTo>
                  <a:lnTo>
                    <a:pt x="358" y="7312"/>
                  </a:lnTo>
                  <a:lnTo>
                    <a:pt x="358" y="5430"/>
                  </a:lnTo>
                  <a:cubicBezTo>
                    <a:pt x="358" y="5335"/>
                    <a:pt x="310" y="5240"/>
                    <a:pt x="215" y="5240"/>
                  </a:cubicBezTo>
                  <a:cubicBezTo>
                    <a:pt x="96" y="5240"/>
                    <a:pt x="1" y="5311"/>
                    <a:pt x="1" y="5430"/>
                  </a:cubicBezTo>
                  <a:lnTo>
                    <a:pt x="1" y="11003"/>
                  </a:lnTo>
                  <a:cubicBezTo>
                    <a:pt x="1" y="11146"/>
                    <a:pt x="120" y="11265"/>
                    <a:pt x="286" y="11265"/>
                  </a:cubicBezTo>
                  <a:lnTo>
                    <a:pt x="5073" y="11265"/>
                  </a:lnTo>
                  <a:lnTo>
                    <a:pt x="5669" y="11836"/>
                  </a:lnTo>
                  <a:cubicBezTo>
                    <a:pt x="5716" y="11884"/>
                    <a:pt x="5788" y="11884"/>
                    <a:pt x="5835" y="11884"/>
                  </a:cubicBezTo>
                  <a:cubicBezTo>
                    <a:pt x="5907" y="11884"/>
                    <a:pt x="5954" y="11860"/>
                    <a:pt x="6026" y="11836"/>
                  </a:cubicBezTo>
                  <a:lnTo>
                    <a:pt x="6621" y="11265"/>
                  </a:lnTo>
                  <a:lnTo>
                    <a:pt x="7859" y="11265"/>
                  </a:lnTo>
                  <a:cubicBezTo>
                    <a:pt x="7955" y="11265"/>
                    <a:pt x="8050" y="11193"/>
                    <a:pt x="8050" y="11122"/>
                  </a:cubicBezTo>
                  <a:cubicBezTo>
                    <a:pt x="8050" y="11003"/>
                    <a:pt x="7979" y="10908"/>
                    <a:pt x="7859" y="10908"/>
                  </a:cubicBezTo>
                  <a:lnTo>
                    <a:pt x="6550" y="10908"/>
                  </a:lnTo>
                  <a:cubicBezTo>
                    <a:pt x="6526" y="10908"/>
                    <a:pt x="6478" y="10931"/>
                    <a:pt x="6431" y="10955"/>
                  </a:cubicBezTo>
                  <a:lnTo>
                    <a:pt x="5835" y="11527"/>
                  </a:lnTo>
                  <a:lnTo>
                    <a:pt x="5240" y="10955"/>
                  </a:lnTo>
                  <a:cubicBezTo>
                    <a:pt x="5216" y="10931"/>
                    <a:pt x="5168" y="10908"/>
                    <a:pt x="5121" y="10908"/>
                  </a:cubicBezTo>
                  <a:lnTo>
                    <a:pt x="334" y="10908"/>
                  </a:lnTo>
                  <a:lnTo>
                    <a:pt x="334" y="7597"/>
                  </a:lnTo>
                  <a:lnTo>
                    <a:pt x="5049" y="7597"/>
                  </a:lnTo>
                  <a:lnTo>
                    <a:pt x="5645" y="8169"/>
                  </a:lnTo>
                  <a:cubicBezTo>
                    <a:pt x="5692" y="8217"/>
                    <a:pt x="5764" y="8217"/>
                    <a:pt x="5811" y="8217"/>
                  </a:cubicBezTo>
                  <a:cubicBezTo>
                    <a:pt x="5883" y="8217"/>
                    <a:pt x="5930" y="8193"/>
                    <a:pt x="6002" y="8169"/>
                  </a:cubicBezTo>
                  <a:lnTo>
                    <a:pt x="6597" y="7597"/>
                  </a:lnTo>
                  <a:lnTo>
                    <a:pt x="11289" y="7597"/>
                  </a:lnTo>
                  <a:lnTo>
                    <a:pt x="11289" y="10908"/>
                  </a:lnTo>
                  <a:lnTo>
                    <a:pt x="8669" y="10908"/>
                  </a:lnTo>
                  <a:cubicBezTo>
                    <a:pt x="8574" y="10908"/>
                    <a:pt x="8502" y="10955"/>
                    <a:pt x="8502" y="11050"/>
                  </a:cubicBezTo>
                  <a:cubicBezTo>
                    <a:pt x="8502" y="11170"/>
                    <a:pt x="8550" y="11265"/>
                    <a:pt x="8669" y="11265"/>
                  </a:cubicBezTo>
                  <a:lnTo>
                    <a:pt x="11384" y="11265"/>
                  </a:lnTo>
                  <a:cubicBezTo>
                    <a:pt x="11527" y="11265"/>
                    <a:pt x="11646" y="11146"/>
                    <a:pt x="11646" y="11003"/>
                  </a:cubicBezTo>
                  <a:lnTo>
                    <a:pt x="11646" y="286"/>
                  </a:lnTo>
                  <a:cubicBezTo>
                    <a:pt x="11741" y="120"/>
                    <a:pt x="11622" y="1"/>
                    <a:pt x="1147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149" name="Google Shape;14149;p27"/>
          <p:cNvSpPr/>
          <p:nvPr/>
        </p:nvSpPr>
        <p:spPr>
          <a:xfrm>
            <a:off x="3247951" y="3420895"/>
            <a:ext cx="356019" cy="356139"/>
          </a:xfrm>
          <a:custGeom>
            <a:avLst/>
            <a:gdLst/>
            <a:ahLst/>
            <a:cxnLst/>
            <a:rect l="l" t="t" r="r" b="b"/>
            <a:pathLst>
              <a:path w="11908" h="11912" extrusionOk="0">
                <a:moveTo>
                  <a:pt x="3358" y="6363"/>
                </a:moveTo>
                <a:lnTo>
                  <a:pt x="3358" y="10721"/>
                </a:lnTo>
                <a:lnTo>
                  <a:pt x="1858" y="10721"/>
                </a:lnTo>
                <a:lnTo>
                  <a:pt x="1858" y="6363"/>
                </a:lnTo>
                <a:close/>
                <a:moveTo>
                  <a:pt x="5216" y="1314"/>
                </a:moveTo>
                <a:lnTo>
                  <a:pt x="5216" y="10721"/>
                </a:lnTo>
                <a:lnTo>
                  <a:pt x="3691" y="10721"/>
                </a:lnTo>
                <a:lnTo>
                  <a:pt x="3691" y="1314"/>
                </a:lnTo>
                <a:close/>
                <a:moveTo>
                  <a:pt x="7097" y="2577"/>
                </a:moveTo>
                <a:lnTo>
                  <a:pt x="7097" y="10721"/>
                </a:lnTo>
                <a:lnTo>
                  <a:pt x="5573" y="10721"/>
                </a:lnTo>
                <a:lnTo>
                  <a:pt x="5573" y="2577"/>
                </a:lnTo>
                <a:close/>
                <a:moveTo>
                  <a:pt x="8931" y="8864"/>
                </a:moveTo>
                <a:lnTo>
                  <a:pt x="8931" y="10721"/>
                </a:lnTo>
                <a:lnTo>
                  <a:pt x="7406" y="10721"/>
                </a:lnTo>
                <a:lnTo>
                  <a:pt x="7406" y="8864"/>
                </a:lnTo>
                <a:close/>
                <a:moveTo>
                  <a:pt x="939" y="1"/>
                </a:moveTo>
                <a:cubicBezTo>
                  <a:pt x="834" y="1"/>
                  <a:pt x="738" y="88"/>
                  <a:pt x="738" y="195"/>
                </a:cubicBezTo>
                <a:lnTo>
                  <a:pt x="738" y="1005"/>
                </a:lnTo>
                <a:lnTo>
                  <a:pt x="476" y="1005"/>
                </a:lnTo>
                <a:cubicBezTo>
                  <a:pt x="381" y="1005"/>
                  <a:pt x="334" y="1052"/>
                  <a:pt x="310" y="1124"/>
                </a:cubicBezTo>
                <a:cubicBezTo>
                  <a:pt x="262" y="1243"/>
                  <a:pt x="357" y="1362"/>
                  <a:pt x="476" y="1362"/>
                </a:cubicBezTo>
                <a:lnTo>
                  <a:pt x="715" y="1362"/>
                </a:lnTo>
                <a:lnTo>
                  <a:pt x="715" y="2243"/>
                </a:lnTo>
                <a:lnTo>
                  <a:pt x="500" y="2243"/>
                </a:lnTo>
                <a:cubicBezTo>
                  <a:pt x="429" y="2243"/>
                  <a:pt x="334" y="2315"/>
                  <a:pt x="334" y="2386"/>
                </a:cubicBezTo>
                <a:cubicBezTo>
                  <a:pt x="334" y="2505"/>
                  <a:pt x="381" y="2600"/>
                  <a:pt x="500" y="2600"/>
                </a:cubicBezTo>
                <a:lnTo>
                  <a:pt x="715" y="2600"/>
                </a:lnTo>
                <a:lnTo>
                  <a:pt x="715" y="3505"/>
                </a:lnTo>
                <a:lnTo>
                  <a:pt x="500" y="3505"/>
                </a:lnTo>
                <a:cubicBezTo>
                  <a:pt x="429" y="3505"/>
                  <a:pt x="334" y="3553"/>
                  <a:pt x="334" y="3648"/>
                </a:cubicBezTo>
                <a:cubicBezTo>
                  <a:pt x="334" y="3767"/>
                  <a:pt x="381" y="3863"/>
                  <a:pt x="500" y="3863"/>
                </a:cubicBezTo>
                <a:lnTo>
                  <a:pt x="715" y="3863"/>
                </a:lnTo>
                <a:lnTo>
                  <a:pt x="715" y="4744"/>
                </a:lnTo>
                <a:lnTo>
                  <a:pt x="500" y="4744"/>
                </a:lnTo>
                <a:cubicBezTo>
                  <a:pt x="429" y="4744"/>
                  <a:pt x="334" y="4815"/>
                  <a:pt x="334" y="4887"/>
                </a:cubicBezTo>
                <a:cubicBezTo>
                  <a:pt x="334" y="5006"/>
                  <a:pt x="381" y="5101"/>
                  <a:pt x="500" y="5101"/>
                </a:cubicBezTo>
                <a:lnTo>
                  <a:pt x="715" y="5101"/>
                </a:lnTo>
                <a:lnTo>
                  <a:pt x="715" y="6006"/>
                </a:lnTo>
                <a:lnTo>
                  <a:pt x="500" y="6006"/>
                </a:lnTo>
                <a:cubicBezTo>
                  <a:pt x="429" y="6006"/>
                  <a:pt x="334" y="6053"/>
                  <a:pt x="334" y="6149"/>
                </a:cubicBezTo>
                <a:cubicBezTo>
                  <a:pt x="334" y="6268"/>
                  <a:pt x="381" y="6363"/>
                  <a:pt x="500" y="6363"/>
                </a:cubicBezTo>
                <a:lnTo>
                  <a:pt x="715" y="6363"/>
                </a:lnTo>
                <a:lnTo>
                  <a:pt x="715" y="7244"/>
                </a:lnTo>
                <a:lnTo>
                  <a:pt x="500" y="7244"/>
                </a:lnTo>
                <a:cubicBezTo>
                  <a:pt x="429" y="7244"/>
                  <a:pt x="334" y="7316"/>
                  <a:pt x="334" y="7387"/>
                </a:cubicBezTo>
                <a:cubicBezTo>
                  <a:pt x="334" y="7506"/>
                  <a:pt x="381" y="7601"/>
                  <a:pt x="500" y="7601"/>
                </a:cubicBezTo>
                <a:lnTo>
                  <a:pt x="715" y="7601"/>
                </a:lnTo>
                <a:lnTo>
                  <a:pt x="715" y="8506"/>
                </a:lnTo>
                <a:lnTo>
                  <a:pt x="500" y="8506"/>
                </a:lnTo>
                <a:cubicBezTo>
                  <a:pt x="429" y="8506"/>
                  <a:pt x="334" y="8554"/>
                  <a:pt x="334" y="8649"/>
                </a:cubicBezTo>
                <a:cubicBezTo>
                  <a:pt x="334" y="8768"/>
                  <a:pt x="381" y="8864"/>
                  <a:pt x="500" y="8864"/>
                </a:cubicBezTo>
                <a:lnTo>
                  <a:pt x="715" y="8864"/>
                </a:lnTo>
                <a:lnTo>
                  <a:pt x="715" y="9745"/>
                </a:lnTo>
                <a:lnTo>
                  <a:pt x="500" y="9745"/>
                </a:lnTo>
                <a:cubicBezTo>
                  <a:pt x="429" y="9745"/>
                  <a:pt x="334" y="9816"/>
                  <a:pt x="334" y="9888"/>
                </a:cubicBezTo>
                <a:cubicBezTo>
                  <a:pt x="334" y="10007"/>
                  <a:pt x="381" y="10102"/>
                  <a:pt x="500" y="10102"/>
                </a:cubicBezTo>
                <a:lnTo>
                  <a:pt x="715" y="10102"/>
                </a:lnTo>
                <a:lnTo>
                  <a:pt x="715" y="10721"/>
                </a:lnTo>
                <a:lnTo>
                  <a:pt x="310" y="10721"/>
                </a:lnTo>
                <a:cubicBezTo>
                  <a:pt x="143" y="10721"/>
                  <a:pt x="0" y="10840"/>
                  <a:pt x="0" y="11031"/>
                </a:cubicBezTo>
                <a:lnTo>
                  <a:pt x="0" y="11721"/>
                </a:lnTo>
                <a:cubicBezTo>
                  <a:pt x="0" y="11793"/>
                  <a:pt x="95" y="11888"/>
                  <a:pt x="191" y="11888"/>
                </a:cubicBezTo>
                <a:lnTo>
                  <a:pt x="2691" y="11888"/>
                </a:lnTo>
                <a:cubicBezTo>
                  <a:pt x="2715" y="11888"/>
                  <a:pt x="2739" y="11888"/>
                  <a:pt x="2763" y="11864"/>
                </a:cubicBezTo>
                <a:cubicBezTo>
                  <a:pt x="2882" y="11721"/>
                  <a:pt x="2810" y="11555"/>
                  <a:pt x="2644" y="11555"/>
                </a:cubicBezTo>
                <a:lnTo>
                  <a:pt x="357" y="11555"/>
                </a:lnTo>
                <a:lnTo>
                  <a:pt x="357" y="11078"/>
                </a:lnTo>
                <a:lnTo>
                  <a:pt x="11550" y="11078"/>
                </a:lnTo>
                <a:lnTo>
                  <a:pt x="11550" y="11555"/>
                </a:lnTo>
                <a:lnTo>
                  <a:pt x="3477" y="11555"/>
                </a:lnTo>
                <a:cubicBezTo>
                  <a:pt x="3406" y="11555"/>
                  <a:pt x="3310" y="11626"/>
                  <a:pt x="3310" y="11721"/>
                </a:cubicBezTo>
                <a:cubicBezTo>
                  <a:pt x="3310" y="11840"/>
                  <a:pt x="3358" y="11912"/>
                  <a:pt x="3477" y="11912"/>
                </a:cubicBezTo>
                <a:lnTo>
                  <a:pt x="11622" y="11912"/>
                </a:lnTo>
                <a:cubicBezTo>
                  <a:pt x="11765" y="11912"/>
                  <a:pt x="11907" y="11793"/>
                  <a:pt x="11907" y="11626"/>
                </a:cubicBezTo>
                <a:lnTo>
                  <a:pt x="11907" y="11054"/>
                </a:lnTo>
                <a:cubicBezTo>
                  <a:pt x="11907" y="10840"/>
                  <a:pt x="11788" y="10721"/>
                  <a:pt x="11622" y="10721"/>
                </a:cubicBezTo>
                <a:lnTo>
                  <a:pt x="11122" y="10721"/>
                </a:lnTo>
                <a:lnTo>
                  <a:pt x="11122" y="3743"/>
                </a:lnTo>
                <a:cubicBezTo>
                  <a:pt x="11122" y="3577"/>
                  <a:pt x="11026" y="3505"/>
                  <a:pt x="10883" y="3505"/>
                </a:cubicBezTo>
                <a:lnTo>
                  <a:pt x="9097" y="3505"/>
                </a:lnTo>
                <a:cubicBezTo>
                  <a:pt x="9026" y="3505"/>
                  <a:pt x="8931" y="3577"/>
                  <a:pt x="8931" y="3672"/>
                </a:cubicBezTo>
                <a:lnTo>
                  <a:pt x="8931" y="4958"/>
                </a:lnTo>
                <a:cubicBezTo>
                  <a:pt x="8931" y="4982"/>
                  <a:pt x="8954" y="5053"/>
                  <a:pt x="8978" y="5077"/>
                </a:cubicBezTo>
                <a:cubicBezTo>
                  <a:pt x="9025" y="5104"/>
                  <a:pt x="9069" y="5115"/>
                  <a:pt x="9110" y="5115"/>
                </a:cubicBezTo>
                <a:cubicBezTo>
                  <a:pt x="9214" y="5115"/>
                  <a:pt x="9288" y="5037"/>
                  <a:pt x="9288" y="4934"/>
                </a:cubicBezTo>
                <a:lnTo>
                  <a:pt x="9288" y="3815"/>
                </a:lnTo>
                <a:lnTo>
                  <a:pt x="10812" y="3815"/>
                </a:lnTo>
                <a:lnTo>
                  <a:pt x="10812" y="10721"/>
                </a:lnTo>
                <a:lnTo>
                  <a:pt x="9288" y="10721"/>
                </a:lnTo>
                <a:lnTo>
                  <a:pt x="9288" y="5768"/>
                </a:lnTo>
                <a:cubicBezTo>
                  <a:pt x="9288" y="5672"/>
                  <a:pt x="9216" y="5577"/>
                  <a:pt x="9145" y="5577"/>
                </a:cubicBezTo>
                <a:cubicBezTo>
                  <a:pt x="9026" y="5577"/>
                  <a:pt x="8931" y="5649"/>
                  <a:pt x="8931" y="5768"/>
                </a:cubicBezTo>
                <a:lnTo>
                  <a:pt x="8931" y="8506"/>
                </a:lnTo>
                <a:lnTo>
                  <a:pt x="7406" y="8506"/>
                </a:lnTo>
                <a:lnTo>
                  <a:pt x="7406" y="2481"/>
                </a:lnTo>
                <a:cubicBezTo>
                  <a:pt x="7406" y="2338"/>
                  <a:pt x="7287" y="2243"/>
                  <a:pt x="7168" y="2243"/>
                </a:cubicBezTo>
                <a:lnTo>
                  <a:pt x="5573" y="2243"/>
                </a:lnTo>
                <a:lnTo>
                  <a:pt x="5573" y="1243"/>
                </a:lnTo>
                <a:cubicBezTo>
                  <a:pt x="5573" y="1076"/>
                  <a:pt x="5454" y="1005"/>
                  <a:pt x="5335" y="1005"/>
                </a:cubicBezTo>
                <a:lnTo>
                  <a:pt x="3596" y="1005"/>
                </a:lnTo>
                <a:cubicBezTo>
                  <a:pt x="3453" y="1005"/>
                  <a:pt x="3358" y="1124"/>
                  <a:pt x="3358" y="1243"/>
                </a:cubicBezTo>
                <a:lnTo>
                  <a:pt x="3358" y="6006"/>
                </a:lnTo>
                <a:lnTo>
                  <a:pt x="1762" y="6006"/>
                </a:lnTo>
                <a:cubicBezTo>
                  <a:pt x="1596" y="6006"/>
                  <a:pt x="1524" y="6125"/>
                  <a:pt x="1524" y="6244"/>
                </a:cubicBezTo>
                <a:lnTo>
                  <a:pt x="1524" y="10721"/>
                </a:lnTo>
                <a:lnTo>
                  <a:pt x="1096" y="10721"/>
                </a:lnTo>
                <a:lnTo>
                  <a:pt x="1096" y="195"/>
                </a:lnTo>
                <a:cubicBezTo>
                  <a:pt x="1096" y="100"/>
                  <a:pt x="1048" y="52"/>
                  <a:pt x="977" y="5"/>
                </a:cubicBezTo>
                <a:cubicBezTo>
                  <a:pt x="964" y="2"/>
                  <a:pt x="952" y="1"/>
                  <a:pt x="939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grpSp>
        <p:nvGrpSpPr>
          <p:cNvPr id="14150" name="Google Shape;14150;p27"/>
          <p:cNvGrpSpPr/>
          <p:nvPr/>
        </p:nvGrpSpPr>
        <p:grpSpPr>
          <a:xfrm>
            <a:off x="2543093" y="3421058"/>
            <a:ext cx="354584" cy="354614"/>
            <a:chOff x="3194038" y="3313708"/>
            <a:chExt cx="296500" cy="296525"/>
          </a:xfrm>
        </p:grpSpPr>
        <p:sp>
          <p:nvSpPr>
            <p:cNvPr id="14151" name="Google Shape;14151;p27"/>
            <p:cNvSpPr/>
            <p:nvPr/>
          </p:nvSpPr>
          <p:spPr>
            <a:xfrm>
              <a:off x="3213088" y="3332633"/>
              <a:ext cx="124450" cy="122800"/>
            </a:xfrm>
            <a:custGeom>
              <a:avLst/>
              <a:gdLst/>
              <a:ahLst/>
              <a:cxnLst/>
              <a:rect l="l" t="t" r="r" b="b"/>
              <a:pathLst>
                <a:path w="4978" h="4912" extrusionOk="0">
                  <a:moveTo>
                    <a:pt x="2569" y="1"/>
                  </a:moveTo>
                  <a:cubicBezTo>
                    <a:pt x="2523" y="1"/>
                    <a:pt x="2476" y="2"/>
                    <a:pt x="2429" y="6"/>
                  </a:cubicBezTo>
                  <a:cubicBezTo>
                    <a:pt x="1762" y="6"/>
                    <a:pt x="1167" y="268"/>
                    <a:pt x="715" y="720"/>
                  </a:cubicBezTo>
                  <a:cubicBezTo>
                    <a:pt x="286" y="1149"/>
                    <a:pt x="0" y="1792"/>
                    <a:pt x="0" y="2411"/>
                  </a:cubicBezTo>
                  <a:cubicBezTo>
                    <a:pt x="0" y="3006"/>
                    <a:pt x="215" y="3602"/>
                    <a:pt x="596" y="4054"/>
                  </a:cubicBezTo>
                  <a:cubicBezTo>
                    <a:pt x="631" y="4090"/>
                    <a:pt x="685" y="4108"/>
                    <a:pt x="738" y="4108"/>
                  </a:cubicBezTo>
                  <a:cubicBezTo>
                    <a:pt x="792" y="4108"/>
                    <a:pt x="846" y="4090"/>
                    <a:pt x="881" y="4054"/>
                  </a:cubicBezTo>
                  <a:cubicBezTo>
                    <a:pt x="929" y="3983"/>
                    <a:pt x="905" y="3887"/>
                    <a:pt x="881" y="3840"/>
                  </a:cubicBezTo>
                  <a:cubicBezTo>
                    <a:pt x="548" y="3459"/>
                    <a:pt x="357" y="2935"/>
                    <a:pt x="357" y="2435"/>
                  </a:cubicBezTo>
                  <a:cubicBezTo>
                    <a:pt x="357" y="1863"/>
                    <a:pt x="596" y="1363"/>
                    <a:pt x="1000" y="982"/>
                  </a:cubicBezTo>
                  <a:cubicBezTo>
                    <a:pt x="1381" y="601"/>
                    <a:pt x="1905" y="363"/>
                    <a:pt x="2453" y="363"/>
                  </a:cubicBezTo>
                  <a:cubicBezTo>
                    <a:pt x="3025" y="363"/>
                    <a:pt x="3549" y="553"/>
                    <a:pt x="3977" y="958"/>
                  </a:cubicBezTo>
                  <a:cubicBezTo>
                    <a:pt x="4382" y="1339"/>
                    <a:pt x="4596" y="1863"/>
                    <a:pt x="4596" y="2459"/>
                  </a:cubicBezTo>
                  <a:lnTo>
                    <a:pt x="4596" y="4578"/>
                  </a:lnTo>
                  <a:lnTo>
                    <a:pt x="2477" y="4578"/>
                  </a:lnTo>
                  <a:cubicBezTo>
                    <a:pt x="2120" y="4578"/>
                    <a:pt x="1762" y="4483"/>
                    <a:pt x="1477" y="4316"/>
                  </a:cubicBezTo>
                  <a:cubicBezTo>
                    <a:pt x="1450" y="4296"/>
                    <a:pt x="1421" y="4287"/>
                    <a:pt x="1393" y="4287"/>
                  </a:cubicBezTo>
                  <a:cubicBezTo>
                    <a:pt x="1322" y="4287"/>
                    <a:pt x="1256" y="4343"/>
                    <a:pt x="1239" y="4411"/>
                  </a:cubicBezTo>
                  <a:cubicBezTo>
                    <a:pt x="1191" y="4483"/>
                    <a:pt x="1262" y="4578"/>
                    <a:pt x="1310" y="4602"/>
                  </a:cubicBezTo>
                  <a:cubicBezTo>
                    <a:pt x="1667" y="4816"/>
                    <a:pt x="2096" y="4911"/>
                    <a:pt x="2501" y="4911"/>
                  </a:cubicBezTo>
                  <a:lnTo>
                    <a:pt x="4739" y="4911"/>
                  </a:lnTo>
                  <a:cubicBezTo>
                    <a:pt x="4882" y="4911"/>
                    <a:pt x="4977" y="4792"/>
                    <a:pt x="4977" y="4673"/>
                  </a:cubicBezTo>
                  <a:lnTo>
                    <a:pt x="4977" y="2459"/>
                  </a:lnTo>
                  <a:cubicBezTo>
                    <a:pt x="4977" y="1839"/>
                    <a:pt x="4763" y="1244"/>
                    <a:pt x="4358" y="792"/>
                  </a:cubicBezTo>
                  <a:cubicBezTo>
                    <a:pt x="3825" y="303"/>
                    <a:pt x="3210" y="1"/>
                    <a:pt x="256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2" name="Google Shape;14152;p27"/>
            <p:cNvSpPr/>
            <p:nvPr/>
          </p:nvSpPr>
          <p:spPr>
            <a:xfrm>
              <a:off x="3349413" y="3468508"/>
              <a:ext cx="122675" cy="123850"/>
            </a:xfrm>
            <a:custGeom>
              <a:avLst/>
              <a:gdLst/>
              <a:ahLst/>
              <a:cxnLst/>
              <a:rect l="l" t="t" r="r" b="b"/>
              <a:pathLst>
                <a:path w="4907" h="4954" extrusionOk="0">
                  <a:moveTo>
                    <a:pt x="144" y="0"/>
                  </a:moveTo>
                  <a:cubicBezTo>
                    <a:pt x="48" y="0"/>
                    <a:pt x="1" y="72"/>
                    <a:pt x="1" y="167"/>
                  </a:cubicBezTo>
                  <a:lnTo>
                    <a:pt x="1" y="1834"/>
                  </a:lnTo>
                  <a:cubicBezTo>
                    <a:pt x="1" y="1858"/>
                    <a:pt x="25" y="1882"/>
                    <a:pt x="25" y="1905"/>
                  </a:cubicBezTo>
                  <a:cubicBezTo>
                    <a:pt x="73" y="1940"/>
                    <a:pt x="120" y="1955"/>
                    <a:pt x="162" y="1955"/>
                  </a:cubicBezTo>
                  <a:cubicBezTo>
                    <a:pt x="263" y="1955"/>
                    <a:pt x="334" y="1871"/>
                    <a:pt x="334" y="1786"/>
                  </a:cubicBezTo>
                  <a:lnTo>
                    <a:pt x="334" y="358"/>
                  </a:lnTo>
                  <a:lnTo>
                    <a:pt x="2620" y="358"/>
                  </a:lnTo>
                  <a:cubicBezTo>
                    <a:pt x="2811" y="358"/>
                    <a:pt x="2954" y="405"/>
                    <a:pt x="3120" y="453"/>
                  </a:cubicBezTo>
                  <a:cubicBezTo>
                    <a:pt x="4049" y="810"/>
                    <a:pt x="4597" y="1620"/>
                    <a:pt x="4597" y="2501"/>
                  </a:cubicBezTo>
                  <a:cubicBezTo>
                    <a:pt x="4597" y="3072"/>
                    <a:pt x="4335" y="3572"/>
                    <a:pt x="3954" y="3977"/>
                  </a:cubicBezTo>
                  <a:cubicBezTo>
                    <a:pt x="3573" y="4358"/>
                    <a:pt x="3025" y="4596"/>
                    <a:pt x="2501" y="4596"/>
                  </a:cubicBezTo>
                  <a:cubicBezTo>
                    <a:pt x="1930" y="4596"/>
                    <a:pt x="1430" y="4382"/>
                    <a:pt x="1001" y="4025"/>
                  </a:cubicBezTo>
                  <a:cubicBezTo>
                    <a:pt x="620" y="3644"/>
                    <a:pt x="382" y="3144"/>
                    <a:pt x="358" y="2596"/>
                  </a:cubicBezTo>
                  <a:cubicBezTo>
                    <a:pt x="358" y="2501"/>
                    <a:pt x="263" y="2429"/>
                    <a:pt x="167" y="2429"/>
                  </a:cubicBezTo>
                  <a:cubicBezTo>
                    <a:pt x="96" y="2429"/>
                    <a:pt x="1" y="2501"/>
                    <a:pt x="1" y="2596"/>
                  </a:cubicBezTo>
                  <a:cubicBezTo>
                    <a:pt x="25" y="3215"/>
                    <a:pt x="286" y="3811"/>
                    <a:pt x="763" y="4263"/>
                  </a:cubicBezTo>
                  <a:cubicBezTo>
                    <a:pt x="1215" y="4716"/>
                    <a:pt x="1834" y="4954"/>
                    <a:pt x="2477" y="4954"/>
                  </a:cubicBezTo>
                  <a:lnTo>
                    <a:pt x="2501" y="4954"/>
                  </a:lnTo>
                  <a:cubicBezTo>
                    <a:pt x="3144" y="4954"/>
                    <a:pt x="3740" y="4692"/>
                    <a:pt x="4192" y="4239"/>
                  </a:cubicBezTo>
                  <a:cubicBezTo>
                    <a:pt x="4645" y="3787"/>
                    <a:pt x="4906" y="3168"/>
                    <a:pt x="4906" y="2548"/>
                  </a:cubicBezTo>
                  <a:cubicBezTo>
                    <a:pt x="4906" y="1882"/>
                    <a:pt x="4668" y="1262"/>
                    <a:pt x="4192" y="786"/>
                  </a:cubicBezTo>
                  <a:cubicBezTo>
                    <a:pt x="3716" y="286"/>
                    <a:pt x="3097" y="0"/>
                    <a:pt x="2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3" name="Google Shape;14153;p27"/>
            <p:cNvSpPr/>
            <p:nvPr/>
          </p:nvSpPr>
          <p:spPr>
            <a:xfrm>
              <a:off x="3349413" y="3313708"/>
              <a:ext cx="141125" cy="142325"/>
            </a:xfrm>
            <a:custGeom>
              <a:avLst/>
              <a:gdLst/>
              <a:ahLst/>
              <a:cxnLst/>
              <a:rect l="l" t="t" r="r" b="b"/>
              <a:pathLst>
                <a:path w="5645" h="5693" extrusionOk="0">
                  <a:moveTo>
                    <a:pt x="2858" y="334"/>
                  </a:moveTo>
                  <a:cubicBezTo>
                    <a:pt x="3525" y="334"/>
                    <a:pt x="4121" y="596"/>
                    <a:pt x="4597" y="1072"/>
                  </a:cubicBezTo>
                  <a:cubicBezTo>
                    <a:pt x="5073" y="1549"/>
                    <a:pt x="5311" y="2144"/>
                    <a:pt x="5335" y="2811"/>
                  </a:cubicBezTo>
                  <a:cubicBezTo>
                    <a:pt x="5335" y="3501"/>
                    <a:pt x="5097" y="4120"/>
                    <a:pt x="4621" y="4597"/>
                  </a:cubicBezTo>
                  <a:cubicBezTo>
                    <a:pt x="4144" y="5073"/>
                    <a:pt x="3525" y="5335"/>
                    <a:pt x="2835" y="5335"/>
                  </a:cubicBezTo>
                  <a:lnTo>
                    <a:pt x="334" y="5335"/>
                  </a:lnTo>
                  <a:lnTo>
                    <a:pt x="334" y="2834"/>
                  </a:lnTo>
                  <a:cubicBezTo>
                    <a:pt x="334" y="2144"/>
                    <a:pt x="596" y="1525"/>
                    <a:pt x="1072" y="1048"/>
                  </a:cubicBezTo>
                  <a:cubicBezTo>
                    <a:pt x="1549" y="572"/>
                    <a:pt x="2168" y="334"/>
                    <a:pt x="2858" y="334"/>
                  </a:cubicBezTo>
                  <a:close/>
                  <a:moveTo>
                    <a:pt x="2805" y="0"/>
                  </a:moveTo>
                  <a:cubicBezTo>
                    <a:pt x="1517" y="0"/>
                    <a:pt x="377" y="854"/>
                    <a:pt x="1" y="2287"/>
                  </a:cubicBezTo>
                  <a:lnTo>
                    <a:pt x="1" y="2358"/>
                  </a:lnTo>
                  <a:lnTo>
                    <a:pt x="1" y="5668"/>
                  </a:lnTo>
                  <a:cubicBezTo>
                    <a:pt x="1" y="5668"/>
                    <a:pt x="1" y="5692"/>
                    <a:pt x="25" y="5692"/>
                  </a:cubicBezTo>
                  <a:lnTo>
                    <a:pt x="215" y="5692"/>
                  </a:lnTo>
                  <a:lnTo>
                    <a:pt x="215" y="5668"/>
                  </a:lnTo>
                  <a:lnTo>
                    <a:pt x="3359" y="5668"/>
                  </a:lnTo>
                  <a:cubicBezTo>
                    <a:pt x="4811" y="5287"/>
                    <a:pt x="5645" y="4097"/>
                    <a:pt x="5645" y="2811"/>
                  </a:cubicBezTo>
                  <a:cubicBezTo>
                    <a:pt x="5645" y="2072"/>
                    <a:pt x="5359" y="1382"/>
                    <a:pt x="4811" y="834"/>
                  </a:cubicBezTo>
                  <a:cubicBezTo>
                    <a:pt x="4287" y="310"/>
                    <a:pt x="3597" y="1"/>
                    <a:pt x="2858" y="1"/>
                  </a:cubicBezTo>
                  <a:cubicBezTo>
                    <a:pt x="2841" y="0"/>
                    <a:pt x="2823" y="0"/>
                    <a:pt x="2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4" name="Google Shape;14154;p27"/>
            <p:cNvSpPr/>
            <p:nvPr/>
          </p:nvSpPr>
          <p:spPr>
            <a:xfrm>
              <a:off x="3194038" y="3468508"/>
              <a:ext cx="142300" cy="141725"/>
            </a:xfrm>
            <a:custGeom>
              <a:avLst/>
              <a:gdLst/>
              <a:ahLst/>
              <a:cxnLst/>
              <a:rect l="l" t="t" r="r" b="b"/>
              <a:pathLst>
                <a:path w="5692" h="5669" extrusionOk="0">
                  <a:moveTo>
                    <a:pt x="5311" y="358"/>
                  </a:moveTo>
                  <a:lnTo>
                    <a:pt x="5311" y="2858"/>
                  </a:lnTo>
                  <a:lnTo>
                    <a:pt x="5335" y="2858"/>
                  </a:lnTo>
                  <a:cubicBezTo>
                    <a:pt x="5335" y="3549"/>
                    <a:pt x="5049" y="4168"/>
                    <a:pt x="4573" y="4644"/>
                  </a:cubicBezTo>
                  <a:cubicBezTo>
                    <a:pt x="4096" y="5120"/>
                    <a:pt x="3477" y="5359"/>
                    <a:pt x="2834" y="5359"/>
                  </a:cubicBezTo>
                  <a:lnTo>
                    <a:pt x="2786" y="5359"/>
                  </a:lnTo>
                  <a:cubicBezTo>
                    <a:pt x="2143" y="5359"/>
                    <a:pt x="1548" y="5097"/>
                    <a:pt x="1072" y="4620"/>
                  </a:cubicBezTo>
                  <a:cubicBezTo>
                    <a:pt x="595" y="4144"/>
                    <a:pt x="357" y="3549"/>
                    <a:pt x="310" y="2882"/>
                  </a:cubicBezTo>
                  <a:cubicBezTo>
                    <a:pt x="310" y="2215"/>
                    <a:pt x="572" y="1596"/>
                    <a:pt x="1024" y="1096"/>
                  </a:cubicBezTo>
                  <a:cubicBezTo>
                    <a:pt x="1500" y="619"/>
                    <a:pt x="2143" y="358"/>
                    <a:pt x="2810" y="358"/>
                  </a:cubicBezTo>
                  <a:close/>
                  <a:moveTo>
                    <a:pt x="2858" y="0"/>
                  </a:moveTo>
                  <a:cubicBezTo>
                    <a:pt x="2072" y="0"/>
                    <a:pt x="1358" y="310"/>
                    <a:pt x="834" y="834"/>
                  </a:cubicBezTo>
                  <a:cubicBezTo>
                    <a:pt x="286" y="1382"/>
                    <a:pt x="0" y="2120"/>
                    <a:pt x="24" y="2858"/>
                  </a:cubicBezTo>
                  <a:cubicBezTo>
                    <a:pt x="24" y="3620"/>
                    <a:pt x="334" y="4287"/>
                    <a:pt x="857" y="4835"/>
                  </a:cubicBezTo>
                  <a:cubicBezTo>
                    <a:pt x="1405" y="5359"/>
                    <a:pt x="2072" y="5668"/>
                    <a:pt x="2834" y="5668"/>
                  </a:cubicBezTo>
                  <a:lnTo>
                    <a:pt x="2858" y="5668"/>
                  </a:lnTo>
                  <a:cubicBezTo>
                    <a:pt x="3596" y="5668"/>
                    <a:pt x="4311" y="5359"/>
                    <a:pt x="4858" y="4858"/>
                  </a:cubicBezTo>
                  <a:cubicBezTo>
                    <a:pt x="5382" y="4335"/>
                    <a:pt x="5692" y="3620"/>
                    <a:pt x="5692" y="2834"/>
                  </a:cubicBezTo>
                  <a:lnTo>
                    <a:pt x="5692" y="238"/>
                  </a:lnTo>
                  <a:cubicBezTo>
                    <a:pt x="5668" y="119"/>
                    <a:pt x="5573" y="0"/>
                    <a:pt x="54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5" name="Google Shape;14155;p27"/>
            <p:cNvSpPr/>
            <p:nvPr/>
          </p:nvSpPr>
          <p:spPr>
            <a:xfrm>
              <a:off x="3386938" y="3362533"/>
              <a:ext cx="66100" cy="8950"/>
            </a:xfrm>
            <a:custGeom>
              <a:avLst/>
              <a:gdLst/>
              <a:ahLst/>
              <a:cxnLst/>
              <a:rect l="l" t="t" r="r" b="b"/>
              <a:pathLst>
                <a:path w="2644" h="358" extrusionOk="0">
                  <a:moveTo>
                    <a:pt x="167" y="0"/>
                  </a:moveTo>
                  <a:cubicBezTo>
                    <a:pt x="71" y="0"/>
                    <a:pt x="24" y="48"/>
                    <a:pt x="0" y="143"/>
                  </a:cubicBezTo>
                  <a:cubicBezTo>
                    <a:pt x="0" y="239"/>
                    <a:pt x="71" y="358"/>
                    <a:pt x="167" y="358"/>
                  </a:cubicBezTo>
                  <a:lnTo>
                    <a:pt x="2429" y="358"/>
                  </a:lnTo>
                  <a:cubicBezTo>
                    <a:pt x="2524" y="358"/>
                    <a:pt x="2572" y="286"/>
                    <a:pt x="2620" y="191"/>
                  </a:cubicBezTo>
                  <a:cubicBezTo>
                    <a:pt x="2643" y="72"/>
                    <a:pt x="2548" y="0"/>
                    <a:pt x="2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6" name="Google Shape;14156;p27"/>
            <p:cNvSpPr/>
            <p:nvPr/>
          </p:nvSpPr>
          <p:spPr>
            <a:xfrm>
              <a:off x="3386338" y="33803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1"/>
                  </a:moveTo>
                  <a:cubicBezTo>
                    <a:pt x="119" y="1"/>
                    <a:pt x="72" y="48"/>
                    <a:pt x="48" y="144"/>
                  </a:cubicBezTo>
                  <a:cubicBezTo>
                    <a:pt x="0" y="263"/>
                    <a:pt x="95" y="358"/>
                    <a:pt x="215" y="358"/>
                  </a:cubicBezTo>
                  <a:lnTo>
                    <a:pt x="2477" y="358"/>
                  </a:lnTo>
                  <a:cubicBezTo>
                    <a:pt x="2596" y="358"/>
                    <a:pt x="2691" y="263"/>
                    <a:pt x="2667" y="144"/>
                  </a:cubicBezTo>
                  <a:cubicBezTo>
                    <a:pt x="2644" y="48"/>
                    <a:pt x="2548" y="1"/>
                    <a:pt x="2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7" name="Google Shape;14157;p27"/>
            <p:cNvSpPr/>
            <p:nvPr/>
          </p:nvSpPr>
          <p:spPr>
            <a:xfrm>
              <a:off x="3400613" y="3398858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1358" y="357"/>
                  </a:lnTo>
                  <a:cubicBezTo>
                    <a:pt x="1477" y="357"/>
                    <a:pt x="1549" y="262"/>
                    <a:pt x="1525" y="143"/>
                  </a:cubicBezTo>
                  <a:cubicBezTo>
                    <a:pt x="1501" y="48"/>
                    <a:pt x="1406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8" name="Google Shape;14158;p27"/>
            <p:cNvSpPr/>
            <p:nvPr/>
          </p:nvSpPr>
          <p:spPr>
            <a:xfrm>
              <a:off x="3232138" y="3517333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0"/>
                  </a:moveTo>
                  <a:cubicBezTo>
                    <a:pt x="72" y="0"/>
                    <a:pt x="0" y="72"/>
                    <a:pt x="24" y="191"/>
                  </a:cubicBezTo>
                  <a:cubicBezTo>
                    <a:pt x="48" y="286"/>
                    <a:pt x="119" y="357"/>
                    <a:pt x="191" y="357"/>
                  </a:cubicBezTo>
                  <a:lnTo>
                    <a:pt x="2453" y="357"/>
                  </a:lnTo>
                  <a:cubicBezTo>
                    <a:pt x="2548" y="357"/>
                    <a:pt x="2620" y="286"/>
                    <a:pt x="2644" y="191"/>
                  </a:cubicBezTo>
                  <a:cubicBezTo>
                    <a:pt x="2667" y="72"/>
                    <a:pt x="2572" y="0"/>
                    <a:pt x="2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59" name="Google Shape;14159;p27"/>
            <p:cNvSpPr/>
            <p:nvPr/>
          </p:nvSpPr>
          <p:spPr>
            <a:xfrm>
              <a:off x="3231538" y="35357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0" y="262"/>
                    <a:pt x="96" y="358"/>
                    <a:pt x="215" y="358"/>
                  </a:cubicBezTo>
                  <a:lnTo>
                    <a:pt x="2477" y="358"/>
                  </a:lnTo>
                  <a:cubicBezTo>
                    <a:pt x="2572" y="358"/>
                    <a:pt x="2644" y="286"/>
                    <a:pt x="2668" y="215"/>
                  </a:cubicBezTo>
                  <a:cubicBezTo>
                    <a:pt x="2691" y="96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0" name="Google Shape;14160;p27"/>
            <p:cNvSpPr/>
            <p:nvPr/>
          </p:nvSpPr>
          <p:spPr>
            <a:xfrm>
              <a:off x="3245813" y="3553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1"/>
                  </a:moveTo>
                  <a:cubicBezTo>
                    <a:pt x="120" y="1"/>
                    <a:pt x="72" y="48"/>
                    <a:pt x="25" y="144"/>
                  </a:cubicBezTo>
                  <a:cubicBezTo>
                    <a:pt x="1" y="263"/>
                    <a:pt x="96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287"/>
                    <a:pt x="1525" y="215"/>
                  </a:cubicBezTo>
                  <a:cubicBezTo>
                    <a:pt x="1549" y="96"/>
                    <a:pt x="1477" y="1"/>
                    <a:pt x="13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1" name="Google Shape;14161;p27"/>
          <p:cNvGrpSpPr/>
          <p:nvPr/>
        </p:nvGrpSpPr>
        <p:grpSpPr>
          <a:xfrm>
            <a:off x="1778362" y="3430745"/>
            <a:ext cx="359577" cy="338051"/>
            <a:chOff x="2682013" y="3321808"/>
            <a:chExt cx="300675" cy="282675"/>
          </a:xfrm>
        </p:grpSpPr>
        <p:sp>
          <p:nvSpPr>
            <p:cNvPr id="14162" name="Google Shape;14162;p27"/>
            <p:cNvSpPr/>
            <p:nvPr/>
          </p:nvSpPr>
          <p:spPr>
            <a:xfrm>
              <a:off x="2682613" y="3321808"/>
              <a:ext cx="202450" cy="86000"/>
            </a:xfrm>
            <a:custGeom>
              <a:avLst/>
              <a:gdLst/>
              <a:ahLst/>
              <a:cxnLst/>
              <a:rect l="l" t="t" r="r" b="b"/>
              <a:pathLst>
                <a:path w="8098" h="3440" extrusionOk="0">
                  <a:moveTo>
                    <a:pt x="6407" y="724"/>
                  </a:moveTo>
                  <a:cubicBezTo>
                    <a:pt x="6430" y="724"/>
                    <a:pt x="6454" y="724"/>
                    <a:pt x="6454" y="748"/>
                  </a:cubicBezTo>
                  <a:lnTo>
                    <a:pt x="7716" y="2534"/>
                  </a:lnTo>
                  <a:cubicBezTo>
                    <a:pt x="7740" y="2582"/>
                    <a:pt x="7716" y="2606"/>
                    <a:pt x="7716" y="2630"/>
                  </a:cubicBezTo>
                  <a:cubicBezTo>
                    <a:pt x="7716" y="2653"/>
                    <a:pt x="7669" y="2653"/>
                    <a:pt x="7645" y="2653"/>
                  </a:cubicBezTo>
                  <a:lnTo>
                    <a:pt x="3239" y="2653"/>
                  </a:lnTo>
                  <a:cubicBezTo>
                    <a:pt x="3430" y="2391"/>
                    <a:pt x="3549" y="2034"/>
                    <a:pt x="3549" y="1677"/>
                  </a:cubicBezTo>
                  <a:cubicBezTo>
                    <a:pt x="3549" y="1320"/>
                    <a:pt x="3406" y="1034"/>
                    <a:pt x="3215" y="724"/>
                  </a:cubicBezTo>
                  <a:close/>
                  <a:moveTo>
                    <a:pt x="1787" y="343"/>
                  </a:moveTo>
                  <a:cubicBezTo>
                    <a:pt x="2525" y="343"/>
                    <a:pt x="3168" y="963"/>
                    <a:pt x="3168" y="1701"/>
                  </a:cubicBezTo>
                  <a:cubicBezTo>
                    <a:pt x="3168" y="2463"/>
                    <a:pt x="2525" y="3082"/>
                    <a:pt x="1787" y="3082"/>
                  </a:cubicBezTo>
                  <a:cubicBezTo>
                    <a:pt x="1048" y="3082"/>
                    <a:pt x="429" y="2463"/>
                    <a:pt x="429" y="1701"/>
                  </a:cubicBezTo>
                  <a:cubicBezTo>
                    <a:pt x="429" y="939"/>
                    <a:pt x="1048" y="343"/>
                    <a:pt x="1787" y="343"/>
                  </a:cubicBezTo>
                  <a:close/>
                  <a:moveTo>
                    <a:pt x="1801" y="1"/>
                  </a:moveTo>
                  <a:cubicBezTo>
                    <a:pt x="1741" y="1"/>
                    <a:pt x="1680" y="4"/>
                    <a:pt x="1620" y="10"/>
                  </a:cubicBezTo>
                  <a:cubicBezTo>
                    <a:pt x="810" y="105"/>
                    <a:pt x="143" y="748"/>
                    <a:pt x="96" y="1582"/>
                  </a:cubicBezTo>
                  <a:cubicBezTo>
                    <a:pt x="0" y="2582"/>
                    <a:pt x="810" y="3439"/>
                    <a:pt x="1787" y="3439"/>
                  </a:cubicBezTo>
                  <a:cubicBezTo>
                    <a:pt x="2215" y="3439"/>
                    <a:pt x="2596" y="3296"/>
                    <a:pt x="2882" y="3058"/>
                  </a:cubicBezTo>
                  <a:lnTo>
                    <a:pt x="7621" y="3058"/>
                  </a:lnTo>
                  <a:cubicBezTo>
                    <a:pt x="7764" y="3058"/>
                    <a:pt x="7883" y="2987"/>
                    <a:pt x="7978" y="2868"/>
                  </a:cubicBezTo>
                  <a:cubicBezTo>
                    <a:pt x="8097" y="2725"/>
                    <a:pt x="8097" y="2510"/>
                    <a:pt x="7978" y="2368"/>
                  </a:cubicBezTo>
                  <a:lnTo>
                    <a:pt x="6740" y="582"/>
                  </a:lnTo>
                  <a:cubicBezTo>
                    <a:pt x="6645" y="462"/>
                    <a:pt x="6526" y="391"/>
                    <a:pt x="6383" y="391"/>
                  </a:cubicBezTo>
                  <a:lnTo>
                    <a:pt x="2882" y="391"/>
                  </a:lnTo>
                  <a:cubicBezTo>
                    <a:pt x="2612" y="142"/>
                    <a:pt x="2214" y="1"/>
                    <a:pt x="180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3" name="Google Shape;14163;p27"/>
            <p:cNvSpPr/>
            <p:nvPr/>
          </p:nvSpPr>
          <p:spPr>
            <a:xfrm>
              <a:off x="2682613" y="3419283"/>
              <a:ext cx="252450" cy="86750"/>
            </a:xfrm>
            <a:custGeom>
              <a:avLst/>
              <a:gdLst/>
              <a:ahLst/>
              <a:cxnLst/>
              <a:rect l="l" t="t" r="r" b="b"/>
              <a:pathLst>
                <a:path w="10098" h="3470" extrusionOk="0">
                  <a:moveTo>
                    <a:pt x="1787" y="350"/>
                  </a:moveTo>
                  <a:cubicBezTo>
                    <a:pt x="2525" y="350"/>
                    <a:pt x="3168" y="969"/>
                    <a:pt x="3168" y="1707"/>
                  </a:cubicBezTo>
                  <a:cubicBezTo>
                    <a:pt x="3168" y="2446"/>
                    <a:pt x="2525" y="3089"/>
                    <a:pt x="1787" y="3089"/>
                  </a:cubicBezTo>
                  <a:cubicBezTo>
                    <a:pt x="1048" y="3089"/>
                    <a:pt x="429" y="2446"/>
                    <a:pt x="429" y="1707"/>
                  </a:cubicBezTo>
                  <a:cubicBezTo>
                    <a:pt x="429" y="969"/>
                    <a:pt x="1048" y="350"/>
                    <a:pt x="1787" y="350"/>
                  </a:cubicBezTo>
                  <a:close/>
                  <a:moveTo>
                    <a:pt x="1866" y="0"/>
                  </a:moveTo>
                  <a:cubicBezTo>
                    <a:pt x="1792" y="0"/>
                    <a:pt x="1718" y="5"/>
                    <a:pt x="1644" y="17"/>
                  </a:cubicBezTo>
                  <a:cubicBezTo>
                    <a:pt x="834" y="112"/>
                    <a:pt x="167" y="755"/>
                    <a:pt x="120" y="1588"/>
                  </a:cubicBezTo>
                  <a:cubicBezTo>
                    <a:pt x="0" y="2612"/>
                    <a:pt x="810" y="3470"/>
                    <a:pt x="1787" y="3470"/>
                  </a:cubicBezTo>
                  <a:cubicBezTo>
                    <a:pt x="2215" y="3470"/>
                    <a:pt x="2596" y="3327"/>
                    <a:pt x="2882" y="3089"/>
                  </a:cubicBezTo>
                  <a:lnTo>
                    <a:pt x="9622" y="3089"/>
                  </a:lnTo>
                  <a:cubicBezTo>
                    <a:pt x="9764" y="3089"/>
                    <a:pt x="9883" y="3017"/>
                    <a:pt x="9979" y="2898"/>
                  </a:cubicBezTo>
                  <a:cubicBezTo>
                    <a:pt x="10098" y="2755"/>
                    <a:pt x="10098" y="2541"/>
                    <a:pt x="9979" y="2398"/>
                  </a:cubicBezTo>
                  <a:lnTo>
                    <a:pt x="8717" y="612"/>
                  </a:lnTo>
                  <a:cubicBezTo>
                    <a:pt x="8621" y="493"/>
                    <a:pt x="8526" y="421"/>
                    <a:pt x="8359" y="421"/>
                  </a:cubicBezTo>
                  <a:lnTo>
                    <a:pt x="7073" y="421"/>
                  </a:lnTo>
                  <a:cubicBezTo>
                    <a:pt x="7002" y="421"/>
                    <a:pt x="6931" y="493"/>
                    <a:pt x="6907" y="588"/>
                  </a:cubicBezTo>
                  <a:cubicBezTo>
                    <a:pt x="6883" y="683"/>
                    <a:pt x="6954" y="779"/>
                    <a:pt x="7073" y="779"/>
                  </a:cubicBezTo>
                  <a:lnTo>
                    <a:pt x="8407" y="779"/>
                  </a:lnTo>
                  <a:cubicBezTo>
                    <a:pt x="8431" y="779"/>
                    <a:pt x="8455" y="779"/>
                    <a:pt x="8455" y="826"/>
                  </a:cubicBezTo>
                  <a:lnTo>
                    <a:pt x="9717" y="2612"/>
                  </a:lnTo>
                  <a:cubicBezTo>
                    <a:pt x="9741" y="2636"/>
                    <a:pt x="9717" y="2660"/>
                    <a:pt x="9717" y="2684"/>
                  </a:cubicBezTo>
                  <a:cubicBezTo>
                    <a:pt x="9717" y="2731"/>
                    <a:pt x="9669" y="2731"/>
                    <a:pt x="9645" y="2731"/>
                  </a:cubicBezTo>
                  <a:lnTo>
                    <a:pt x="3239" y="2731"/>
                  </a:lnTo>
                  <a:cubicBezTo>
                    <a:pt x="3430" y="2446"/>
                    <a:pt x="3549" y="2088"/>
                    <a:pt x="3549" y="1731"/>
                  </a:cubicBezTo>
                  <a:cubicBezTo>
                    <a:pt x="3549" y="1374"/>
                    <a:pt x="3430" y="1064"/>
                    <a:pt x="3239" y="755"/>
                  </a:cubicBezTo>
                  <a:lnTo>
                    <a:pt x="6288" y="755"/>
                  </a:lnTo>
                  <a:cubicBezTo>
                    <a:pt x="6383" y="755"/>
                    <a:pt x="6430" y="707"/>
                    <a:pt x="6454" y="612"/>
                  </a:cubicBezTo>
                  <a:cubicBezTo>
                    <a:pt x="6478" y="493"/>
                    <a:pt x="6407" y="398"/>
                    <a:pt x="6288" y="398"/>
                  </a:cubicBezTo>
                  <a:lnTo>
                    <a:pt x="2906" y="398"/>
                  </a:lnTo>
                  <a:cubicBezTo>
                    <a:pt x="2645" y="156"/>
                    <a:pt x="2265" y="0"/>
                    <a:pt x="186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4" name="Google Shape;14164;p27"/>
            <p:cNvSpPr/>
            <p:nvPr/>
          </p:nvSpPr>
          <p:spPr>
            <a:xfrm>
              <a:off x="2682013" y="3517908"/>
              <a:ext cx="300675" cy="86575"/>
            </a:xfrm>
            <a:custGeom>
              <a:avLst/>
              <a:gdLst/>
              <a:ahLst/>
              <a:cxnLst/>
              <a:rect l="l" t="t" r="r" b="b"/>
              <a:pathLst>
                <a:path w="12027" h="3463" extrusionOk="0">
                  <a:moveTo>
                    <a:pt x="1811" y="311"/>
                  </a:moveTo>
                  <a:cubicBezTo>
                    <a:pt x="2549" y="311"/>
                    <a:pt x="3192" y="953"/>
                    <a:pt x="3192" y="1692"/>
                  </a:cubicBezTo>
                  <a:cubicBezTo>
                    <a:pt x="3192" y="2430"/>
                    <a:pt x="2596" y="3073"/>
                    <a:pt x="1811" y="3073"/>
                  </a:cubicBezTo>
                  <a:cubicBezTo>
                    <a:pt x="1072" y="3073"/>
                    <a:pt x="453" y="2430"/>
                    <a:pt x="453" y="1692"/>
                  </a:cubicBezTo>
                  <a:cubicBezTo>
                    <a:pt x="453" y="953"/>
                    <a:pt x="1072" y="311"/>
                    <a:pt x="1811" y="311"/>
                  </a:cubicBezTo>
                  <a:close/>
                  <a:moveTo>
                    <a:pt x="1787" y="1"/>
                  </a:moveTo>
                  <a:cubicBezTo>
                    <a:pt x="763" y="1"/>
                    <a:pt x="1" y="858"/>
                    <a:pt x="48" y="1882"/>
                  </a:cubicBezTo>
                  <a:cubicBezTo>
                    <a:pt x="120" y="2668"/>
                    <a:pt x="763" y="3359"/>
                    <a:pt x="1572" y="3454"/>
                  </a:cubicBezTo>
                  <a:cubicBezTo>
                    <a:pt x="1627" y="3459"/>
                    <a:pt x="1682" y="3462"/>
                    <a:pt x="1736" y="3462"/>
                  </a:cubicBezTo>
                  <a:cubicBezTo>
                    <a:pt x="2156" y="3462"/>
                    <a:pt x="2563" y="3305"/>
                    <a:pt x="2858" y="3073"/>
                  </a:cubicBezTo>
                  <a:lnTo>
                    <a:pt x="3906" y="3073"/>
                  </a:lnTo>
                  <a:cubicBezTo>
                    <a:pt x="3978" y="3073"/>
                    <a:pt x="4049" y="3002"/>
                    <a:pt x="4073" y="2906"/>
                  </a:cubicBezTo>
                  <a:cubicBezTo>
                    <a:pt x="4097" y="2787"/>
                    <a:pt x="4025" y="2716"/>
                    <a:pt x="3906" y="2716"/>
                  </a:cubicBezTo>
                  <a:lnTo>
                    <a:pt x="3192" y="2716"/>
                  </a:lnTo>
                  <a:cubicBezTo>
                    <a:pt x="3359" y="2430"/>
                    <a:pt x="3478" y="2073"/>
                    <a:pt x="3478" y="1716"/>
                  </a:cubicBezTo>
                  <a:cubicBezTo>
                    <a:pt x="3478" y="1358"/>
                    <a:pt x="3359" y="1049"/>
                    <a:pt x="3192" y="739"/>
                  </a:cubicBezTo>
                  <a:lnTo>
                    <a:pt x="10265" y="739"/>
                  </a:lnTo>
                  <a:cubicBezTo>
                    <a:pt x="10289" y="739"/>
                    <a:pt x="10336" y="739"/>
                    <a:pt x="10336" y="763"/>
                  </a:cubicBezTo>
                  <a:lnTo>
                    <a:pt x="11575" y="2549"/>
                  </a:lnTo>
                  <a:cubicBezTo>
                    <a:pt x="11598" y="2597"/>
                    <a:pt x="11575" y="2620"/>
                    <a:pt x="11575" y="2644"/>
                  </a:cubicBezTo>
                  <a:cubicBezTo>
                    <a:pt x="11575" y="2668"/>
                    <a:pt x="11551" y="2668"/>
                    <a:pt x="11527" y="2668"/>
                  </a:cubicBezTo>
                  <a:lnTo>
                    <a:pt x="4716" y="2668"/>
                  </a:lnTo>
                  <a:cubicBezTo>
                    <a:pt x="4644" y="2668"/>
                    <a:pt x="4573" y="2740"/>
                    <a:pt x="4549" y="2835"/>
                  </a:cubicBezTo>
                  <a:cubicBezTo>
                    <a:pt x="4525" y="2954"/>
                    <a:pt x="4597" y="3025"/>
                    <a:pt x="4716" y="3025"/>
                  </a:cubicBezTo>
                  <a:lnTo>
                    <a:pt x="11527" y="3025"/>
                  </a:lnTo>
                  <a:cubicBezTo>
                    <a:pt x="11670" y="3025"/>
                    <a:pt x="11789" y="2978"/>
                    <a:pt x="11860" y="2859"/>
                  </a:cubicBezTo>
                  <a:cubicBezTo>
                    <a:pt x="12027" y="2716"/>
                    <a:pt x="12027" y="2501"/>
                    <a:pt x="11908" y="2359"/>
                  </a:cubicBezTo>
                  <a:lnTo>
                    <a:pt x="10646" y="572"/>
                  </a:lnTo>
                  <a:cubicBezTo>
                    <a:pt x="10574" y="453"/>
                    <a:pt x="10455" y="382"/>
                    <a:pt x="10289" y="382"/>
                  </a:cubicBezTo>
                  <a:lnTo>
                    <a:pt x="2882" y="382"/>
                  </a:lnTo>
                  <a:cubicBezTo>
                    <a:pt x="2596" y="144"/>
                    <a:pt x="2192" y="1"/>
                    <a:pt x="17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65" name="Google Shape;14165;p27"/>
          <p:cNvGrpSpPr/>
          <p:nvPr/>
        </p:nvGrpSpPr>
        <p:grpSpPr>
          <a:xfrm>
            <a:off x="1091246" y="3420341"/>
            <a:ext cx="291261" cy="356737"/>
            <a:chOff x="2234888" y="3313108"/>
            <a:chExt cx="243550" cy="298300"/>
          </a:xfrm>
        </p:grpSpPr>
        <p:sp>
          <p:nvSpPr>
            <p:cNvPr id="14166" name="Google Shape;14166;p27"/>
            <p:cNvSpPr/>
            <p:nvPr/>
          </p:nvSpPr>
          <p:spPr>
            <a:xfrm>
              <a:off x="2373013" y="3497083"/>
              <a:ext cx="104825" cy="114325"/>
            </a:xfrm>
            <a:custGeom>
              <a:avLst/>
              <a:gdLst/>
              <a:ahLst/>
              <a:cxnLst/>
              <a:rect l="l" t="t" r="r" b="b"/>
              <a:pathLst>
                <a:path w="4193" h="4573" extrusionOk="0">
                  <a:moveTo>
                    <a:pt x="239" y="0"/>
                  </a:moveTo>
                  <a:cubicBezTo>
                    <a:pt x="120" y="0"/>
                    <a:pt x="1" y="119"/>
                    <a:pt x="1" y="239"/>
                  </a:cubicBezTo>
                  <a:lnTo>
                    <a:pt x="1" y="4406"/>
                  </a:lnTo>
                  <a:cubicBezTo>
                    <a:pt x="1" y="4501"/>
                    <a:pt x="96" y="4573"/>
                    <a:pt x="168" y="4573"/>
                  </a:cubicBezTo>
                  <a:lnTo>
                    <a:pt x="763" y="4573"/>
                  </a:lnTo>
                  <a:cubicBezTo>
                    <a:pt x="858" y="4573"/>
                    <a:pt x="930" y="4525"/>
                    <a:pt x="954" y="4430"/>
                  </a:cubicBezTo>
                  <a:cubicBezTo>
                    <a:pt x="977" y="4311"/>
                    <a:pt x="882" y="4216"/>
                    <a:pt x="763" y="4216"/>
                  </a:cubicBezTo>
                  <a:lnTo>
                    <a:pt x="358" y="4216"/>
                  </a:lnTo>
                  <a:lnTo>
                    <a:pt x="358" y="358"/>
                  </a:lnTo>
                  <a:lnTo>
                    <a:pt x="3835" y="358"/>
                  </a:lnTo>
                  <a:lnTo>
                    <a:pt x="3835" y="4216"/>
                  </a:lnTo>
                  <a:lnTo>
                    <a:pt x="1573" y="4216"/>
                  </a:lnTo>
                  <a:cubicBezTo>
                    <a:pt x="1477" y="4216"/>
                    <a:pt x="1430" y="4287"/>
                    <a:pt x="1406" y="4382"/>
                  </a:cubicBezTo>
                  <a:cubicBezTo>
                    <a:pt x="1358" y="4501"/>
                    <a:pt x="1454" y="4573"/>
                    <a:pt x="1573" y="4573"/>
                  </a:cubicBezTo>
                  <a:lnTo>
                    <a:pt x="4026" y="4573"/>
                  </a:lnTo>
                  <a:cubicBezTo>
                    <a:pt x="4097" y="4573"/>
                    <a:pt x="4192" y="4501"/>
                    <a:pt x="4192" y="4406"/>
                  </a:cubicBezTo>
                  <a:lnTo>
                    <a:pt x="4192" y="239"/>
                  </a:lnTo>
                  <a:cubicBezTo>
                    <a:pt x="4168" y="96"/>
                    <a:pt x="4049" y="0"/>
                    <a:pt x="3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7" name="Google Shape;14167;p27"/>
            <p:cNvSpPr/>
            <p:nvPr/>
          </p:nvSpPr>
          <p:spPr>
            <a:xfrm>
              <a:off x="2403388" y="3432158"/>
              <a:ext cx="29800" cy="46500"/>
            </a:xfrm>
            <a:custGeom>
              <a:avLst/>
              <a:gdLst/>
              <a:ahLst/>
              <a:cxnLst/>
              <a:rect l="l" t="t" r="r" b="b"/>
              <a:pathLst>
                <a:path w="1192" h="1860" extrusionOk="0">
                  <a:moveTo>
                    <a:pt x="601" y="332"/>
                  </a:moveTo>
                  <a:cubicBezTo>
                    <a:pt x="615" y="332"/>
                    <a:pt x="629" y="333"/>
                    <a:pt x="643" y="335"/>
                  </a:cubicBezTo>
                  <a:cubicBezTo>
                    <a:pt x="763" y="335"/>
                    <a:pt x="834" y="454"/>
                    <a:pt x="834" y="573"/>
                  </a:cubicBezTo>
                  <a:lnTo>
                    <a:pt x="834" y="1216"/>
                  </a:lnTo>
                  <a:cubicBezTo>
                    <a:pt x="834" y="1335"/>
                    <a:pt x="763" y="1454"/>
                    <a:pt x="643" y="1454"/>
                  </a:cubicBezTo>
                  <a:cubicBezTo>
                    <a:pt x="477" y="1454"/>
                    <a:pt x="358" y="1383"/>
                    <a:pt x="358" y="1216"/>
                  </a:cubicBezTo>
                  <a:lnTo>
                    <a:pt x="358" y="573"/>
                  </a:lnTo>
                  <a:cubicBezTo>
                    <a:pt x="358" y="443"/>
                    <a:pt x="457" y="332"/>
                    <a:pt x="601" y="332"/>
                  </a:cubicBezTo>
                  <a:close/>
                  <a:moveTo>
                    <a:pt x="614" y="0"/>
                  </a:moveTo>
                  <a:cubicBezTo>
                    <a:pt x="600" y="0"/>
                    <a:pt x="586" y="1"/>
                    <a:pt x="572" y="2"/>
                  </a:cubicBezTo>
                  <a:cubicBezTo>
                    <a:pt x="286" y="25"/>
                    <a:pt x="0" y="264"/>
                    <a:pt x="0" y="597"/>
                  </a:cubicBezTo>
                  <a:lnTo>
                    <a:pt x="0" y="1264"/>
                  </a:lnTo>
                  <a:cubicBezTo>
                    <a:pt x="0" y="1550"/>
                    <a:pt x="239" y="1812"/>
                    <a:pt x="572" y="1859"/>
                  </a:cubicBezTo>
                  <a:cubicBezTo>
                    <a:pt x="905" y="1859"/>
                    <a:pt x="1191" y="1573"/>
                    <a:pt x="1191" y="1216"/>
                  </a:cubicBezTo>
                  <a:lnTo>
                    <a:pt x="1191" y="597"/>
                  </a:lnTo>
                  <a:cubicBezTo>
                    <a:pt x="1191" y="255"/>
                    <a:pt x="929" y="0"/>
                    <a:pt x="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8" name="Google Shape;14168;p27"/>
            <p:cNvSpPr/>
            <p:nvPr/>
          </p:nvSpPr>
          <p:spPr>
            <a:xfrm>
              <a:off x="2367063" y="3431983"/>
              <a:ext cx="32175" cy="44275"/>
            </a:xfrm>
            <a:custGeom>
              <a:avLst/>
              <a:gdLst/>
              <a:ahLst/>
              <a:cxnLst/>
              <a:rect l="l" t="t" r="r" b="b"/>
              <a:pathLst>
                <a:path w="1287" h="1771" extrusionOk="0">
                  <a:moveTo>
                    <a:pt x="691" y="556"/>
                  </a:moveTo>
                  <a:lnTo>
                    <a:pt x="691" y="985"/>
                  </a:lnTo>
                  <a:lnTo>
                    <a:pt x="453" y="985"/>
                  </a:lnTo>
                  <a:cubicBezTo>
                    <a:pt x="549" y="842"/>
                    <a:pt x="620" y="675"/>
                    <a:pt x="691" y="556"/>
                  </a:cubicBezTo>
                  <a:close/>
                  <a:moveTo>
                    <a:pt x="835" y="0"/>
                  </a:moveTo>
                  <a:cubicBezTo>
                    <a:pt x="756" y="0"/>
                    <a:pt x="669" y="31"/>
                    <a:pt x="596" y="104"/>
                  </a:cubicBezTo>
                  <a:cubicBezTo>
                    <a:pt x="501" y="199"/>
                    <a:pt x="144" y="866"/>
                    <a:pt x="25" y="1080"/>
                  </a:cubicBezTo>
                  <a:cubicBezTo>
                    <a:pt x="1" y="1104"/>
                    <a:pt x="1" y="1152"/>
                    <a:pt x="1" y="1199"/>
                  </a:cubicBezTo>
                  <a:cubicBezTo>
                    <a:pt x="1" y="1295"/>
                    <a:pt x="96" y="1342"/>
                    <a:pt x="191" y="1342"/>
                  </a:cubicBezTo>
                  <a:lnTo>
                    <a:pt x="715" y="1342"/>
                  </a:lnTo>
                  <a:lnTo>
                    <a:pt x="715" y="1580"/>
                  </a:lnTo>
                  <a:cubicBezTo>
                    <a:pt x="715" y="1676"/>
                    <a:pt x="811" y="1771"/>
                    <a:pt x="906" y="1771"/>
                  </a:cubicBezTo>
                  <a:cubicBezTo>
                    <a:pt x="977" y="1771"/>
                    <a:pt x="1072" y="1676"/>
                    <a:pt x="1072" y="1580"/>
                  </a:cubicBezTo>
                  <a:lnTo>
                    <a:pt x="1072" y="1342"/>
                  </a:lnTo>
                  <a:cubicBezTo>
                    <a:pt x="1168" y="1342"/>
                    <a:pt x="1215" y="1295"/>
                    <a:pt x="1239" y="1199"/>
                  </a:cubicBezTo>
                  <a:cubicBezTo>
                    <a:pt x="1287" y="1080"/>
                    <a:pt x="1192" y="985"/>
                    <a:pt x="1072" y="985"/>
                  </a:cubicBezTo>
                  <a:lnTo>
                    <a:pt x="1072" y="247"/>
                  </a:lnTo>
                  <a:cubicBezTo>
                    <a:pt x="1072" y="128"/>
                    <a:pt x="977" y="32"/>
                    <a:pt x="906" y="9"/>
                  </a:cubicBezTo>
                  <a:cubicBezTo>
                    <a:pt x="883" y="3"/>
                    <a:pt x="859" y="0"/>
                    <a:pt x="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69" name="Google Shape;14169;p27"/>
            <p:cNvSpPr/>
            <p:nvPr/>
          </p:nvSpPr>
          <p:spPr>
            <a:xfrm>
              <a:off x="2448638" y="3430508"/>
              <a:ext cx="25025" cy="46350"/>
            </a:xfrm>
            <a:custGeom>
              <a:avLst/>
              <a:gdLst/>
              <a:ahLst/>
              <a:cxnLst/>
              <a:rect l="l" t="t" r="r" b="b"/>
              <a:pathLst>
                <a:path w="1001" h="1854" extrusionOk="0">
                  <a:moveTo>
                    <a:pt x="803" y="1"/>
                  </a:moveTo>
                  <a:cubicBezTo>
                    <a:pt x="737" y="1"/>
                    <a:pt x="678" y="40"/>
                    <a:pt x="643" y="91"/>
                  </a:cubicBezTo>
                  <a:lnTo>
                    <a:pt x="0" y="1592"/>
                  </a:lnTo>
                  <a:cubicBezTo>
                    <a:pt x="24" y="1735"/>
                    <a:pt x="48" y="1830"/>
                    <a:pt x="143" y="1854"/>
                  </a:cubicBezTo>
                  <a:lnTo>
                    <a:pt x="191" y="1854"/>
                  </a:lnTo>
                  <a:cubicBezTo>
                    <a:pt x="239" y="1854"/>
                    <a:pt x="310" y="1830"/>
                    <a:pt x="334" y="1735"/>
                  </a:cubicBezTo>
                  <a:lnTo>
                    <a:pt x="953" y="258"/>
                  </a:lnTo>
                  <a:cubicBezTo>
                    <a:pt x="1001" y="163"/>
                    <a:pt x="953" y="68"/>
                    <a:pt x="882" y="20"/>
                  </a:cubicBezTo>
                  <a:cubicBezTo>
                    <a:pt x="855" y="7"/>
                    <a:pt x="828" y="1"/>
                    <a:pt x="8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0" name="Google Shape;14170;p27"/>
            <p:cNvSpPr/>
            <p:nvPr/>
          </p:nvSpPr>
          <p:spPr>
            <a:xfrm>
              <a:off x="2443863" y="3435158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91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06"/>
                    <a:pt x="191" y="406"/>
                  </a:cubicBezTo>
                  <a:cubicBezTo>
                    <a:pt x="310" y="406"/>
                    <a:pt x="406" y="334"/>
                    <a:pt x="406" y="215"/>
                  </a:cubicBezTo>
                  <a:cubicBezTo>
                    <a:pt x="406" y="96"/>
                    <a:pt x="310" y="1"/>
                    <a:pt x="1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1" name="Google Shape;14171;p27"/>
            <p:cNvSpPr/>
            <p:nvPr/>
          </p:nvSpPr>
          <p:spPr>
            <a:xfrm>
              <a:off x="2468288" y="3464333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215" y="1"/>
                  </a:moveTo>
                  <a:cubicBezTo>
                    <a:pt x="96" y="1"/>
                    <a:pt x="0" y="96"/>
                    <a:pt x="0" y="191"/>
                  </a:cubicBezTo>
                  <a:cubicBezTo>
                    <a:pt x="0" y="310"/>
                    <a:pt x="96" y="405"/>
                    <a:pt x="215" y="405"/>
                  </a:cubicBezTo>
                  <a:cubicBezTo>
                    <a:pt x="334" y="405"/>
                    <a:pt x="405" y="310"/>
                    <a:pt x="405" y="191"/>
                  </a:cubicBezTo>
                  <a:cubicBezTo>
                    <a:pt x="405" y="96"/>
                    <a:pt x="334" y="1"/>
                    <a:pt x="21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2" name="Google Shape;14172;p27"/>
            <p:cNvSpPr/>
            <p:nvPr/>
          </p:nvSpPr>
          <p:spPr>
            <a:xfrm>
              <a:off x="2234888" y="3380983"/>
              <a:ext cx="107800" cy="230350"/>
            </a:xfrm>
            <a:custGeom>
              <a:avLst/>
              <a:gdLst/>
              <a:ahLst/>
              <a:cxnLst/>
              <a:rect l="l" t="t" r="r" b="b"/>
              <a:pathLst>
                <a:path w="4312" h="9214" extrusionOk="0">
                  <a:moveTo>
                    <a:pt x="2073" y="1"/>
                  </a:moveTo>
                  <a:cubicBezTo>
                    <a:pt x="1358" y="1"/>
                    <a:pt x="25" y="453"/>
                    <a:pt x="25" y="2049"/>
                  </a:cubicBezTo>
                  <a:lnTo>
                    <a:pt x="25" y="3025"/>
                  </a:lnTo>
                  <a:lnTo>
                    <a:pt x="25" y="3501"/>
                  </a:lnTo>
                  <a:cubicBezTo>
                    <a:pt x="25" y="3620"/>
                    <a:pt x="1" y="3739"/>
                    <a:pt x="25" y="3859"/>
                  </a:cubicBezTo>
                  <a:cubicBezTo>
                    <a:pt x="44" y="4139"/>
                    <a:pt x="313" y="4332"/>
                    <a:pt x="577" y="4332"/>
                  </a:cubicBezTo>
                  <a:cubicBezTo>
                    <a:pt x="649" y="4332"/>
                    <a:pt x="721" y="4318"/>
                    <a:pt x="787" y="4287"/>
                  </a:cubicBezTo>
                  <a:lnTo>
                    <a:pt x="787" y="8407"/>
                  </a:lnTo>
                  <a:cubicBezTo>
                    <a:pt x="787" y="8812"/>
                    <a:pt x="1073" y="9122"/>
                    <a:pt x="1430" y="9193"/>
                  </a:cubicBezTo>
                  <a:cubicBezTo>
                    <a:pt x="1486" y="9207"/>
                    <a:pt x="1542" y="9214"/>
                    <a:pt x="1596" y="9214"/>
                  </a:cubicBezTo>
                  <a:cubicBezTo>
                    <a:pt x="1816" y="9214"/>
                    <a:pt x="2015" y="9103"/>
                    <a:pt x="2168" y="8931"/>
                  </a:cubicBezTo>
                  <a:cubicBezTo>
                    <a:pt x="2302" y="9103"/>
                    <a:pt x="2512" y="9214"/>
                    <a:pt x="2738" y="9214"/>
                  </a:cubicBezTo>
                  <a:cubicBezTo>
                    <a:pt x="2794" y="9214"/>
                    <a:pt x="2850" y="9207"/>
                    <a:pt x="2906" y="9193"/>
                  </a:cubicBezTo>
                  <a:cubicBezTo>
                    <a:pt x="3264" y="9145"/>
                    <a:pt x="3526" y="8812"/>
                    <a:pt x="3526" y="8407"/>
                  </a:cubicBezTo>
                  <a:lnTo>
                    <a:pt x="3526" y="5549"/>
                  </a:lnTo>
                  <a:cubicBezTo>
                    <a:pt x="3526" y="5478"/>
                    <a:pt x="3478" y="5406"/>
                    <a:pt x="3383" y="5383"/>
                  </a:cubicBezTo>
                  <a:cubicBezTo>
                    <a:pt x="3367" y="5380"/>
                    <a:pt x="3352" y="5378"/>
                    <a:pt x="3338" y="5378"/>
                  </a:cubicBezTo>
                  <a:cubicBezTo>
                    <a:pt x="3241" y="5378"/>
                    <a:pt x="3168" y="5446"/>
                    <a:pt x="3168" y="5549"/>
                  </a:cubicBezTo>
                  <a:lnTo>
                    <a:pt x="3168" y="8407"/>
                  </a:lnTo>
                  <a:cubicBezTo>
                    <a:pt x="3168" y="8669"/>
                    <a:pt x="3002" y="8836"/>
                    <a:pt x="2763" y="8836"/>
                  </a:cubicBezTo>
                  <a:cubicBezTo>
                    <a:pt x="2525" y="8836"/>
                    <a:pt x="2311" y="8645"/>
                    <a:pt x="2311" y="8407"/>
                  </a:cubicBezTo>
                  <a:lnTo>
                    <a:pt x="2311" y="3358"/>
                  </a:lnTo>
                  <a:cubicBezTo>
                    <a:pt x="2311" y="3263"/>
                    <a:pt x="2216" y="3168"/>
                    <a:pt x="2144" y="3168"/>
                  </a:cubicBezTo>
                  <a:cubicBezTo>
                    <a:pt x="2049" y="3168"/>
                    <a:pt x="1954" y="3263"/>
                    <a:pt x="1954" y="3358"/>
                  </a:cubicBezTo>
                  <a:lnTo>
                    <a:pt x="1954" y="8407"/>
                  </a:lnTo>
                  <a:cubicBezTo>
                    <a:pt x="1954" y="8669"/>
                    <a:pt x="1739" y="8836"/>
                    <a:pt x="1549" y="8836"/>
                  </a:cubicBezTo>
                  <a:cubicBezTo>
                    <a:pt x="1311" y="8836"/>
                    <a:pt x="1144" y="8621"/>
                    <a:pt x="1144" y="8407"/>
                  </a:cubicBezTo>
                  <a:lnTo>
                    <a:pt x="1144" y="2025"/>
                  </a:lnTo>
                  <a:cubicBezTo>
                    <a:pt x="1144" y="1930"/>
                    <a:pt x="1096" y="1858"/>
                    <a:pt x="1001" y="1834"/>
                  </a:cubicBezTo>
                  <a:cubicBezTo>
                    <a:pt x="989" y="1832"/>
                    <a:pt x="977" y="1831"/>
                    <a:pt x="965" y="1831"/>
                  </a:cubicBezTo>
                  <a:cubicBezTo>
                    <a:pt x="863" y="1831"/>
                    <a:pt x="787" y="1918"/>
                    <a:pt x="787" y="2025"/>
                  </a:cubicBezTo>
                  <a:lnTo>
                    <a:pt x="787" y="3739"/>
                  </a:lnTo>
                  <a:cubicBezTo>
                    <a:pt x="787" y="3835"/>
                    <a:pt x="739" y="3954"/>
                    <a:pt x="620" y="3954"/>
                  </a:cubicBezTo>
                  <a:cubicBezTo>
                    <a:pt x="602" y="3957"/>
                    <a:pt x="585" y="3958"/>
                    <a:pt x="568" y="3958"/>
                  </a:cubicBezTo>
                  <a:cubicBezTo>
                    <a:pt x="449" y="3958"/>
                    <a:pt x="358" y="3885"/>
                    <a:pt x="358" y="3739"/>
                  </a:cubicBezTo>
                  <a:lnTo>
                    <a:pt x="358" y="2144"/>
                  </a:lnTo>
                  <a:cubicBezTo>
                    <a:pt x="358" y="1168"/>
                    <a:pt x="1144" y="358"/>
                    <a:pt x="2144" y="358"/>
                  </a:cubicBezTo>
                  <a:lnTo>
                    <a:pt x="2216" y="358"/>
                  </a:lnTo>
                  <a:cubicBezTo>
                    <a:pt x="3716" y="358"/>
                    <a:pt x="3954" y="1668"/>
                    <a:pt x="3954" y="2072"/>
                  </a:cubicBezTo>
                  <a:lnTo>
                    <a:pt x="3954" y="3859"/>
                  </a:lnTo>
                  <a:lnTo>
                    <a:pt x="3954" y="3906"/>
                  </a:lnTo>
                  <a:cubicBezTo>
                    <a:pt x="3886" y="3974"/>
                    <a:pt x="3809" y="4003"/>
                    <a:pt x="3738" y="4003"/>
                  </a:cubicBezTo>
                  <a:cubicBezTo>
                    <a:pt x="3610" y="4003"/>
                    <a:pt x="3502" y="3910"/>
                    <a:pt x="3502" y="3787"/>
                  </a:cubicBezTo>
                  <a:lnTo>
                    <a:pt x="3502" y="2072"/>
                  </a:lnTo>
                  <a:cubicBezTo>
                    <a:pt x="3502" y="2001"/>
                    <a:pt x="3454" y="1906"/>
                    <a:pt x="3359" y="1906"/>
                  </a:cubicBezTo>
                  <a:cubicBezTo>
                    <a:pt x="3240" y="1906"/>
                    <a:pt x="3145" y="1953"/>
                    <a:pt x="3145" y="2072"/>
                  </a:cubicBezTo>
                  <a:lnTo>
                    <a:pt x="3145" y="4787"/>
                  </a:lnTo>
                  <a:cubicBezTo>
                    <a:pt x="3145" y="4883"/>
                    <a:pt x="3216" y="4978"/>
                    <a:pt x="3287" y="4978"/>
                  </a:cubicBezTo>
                  <a:cubicBezTo>
                    <a:pt x="3406" y="4978"/>
                    <a:pt x="3502" y="4906"/>
                    <a:pt x="3502" y="4787"/>
                  </a:cubicBezTo>
                  <a:lnTo>
                    <a:pt x="3502" y="4287"/>
                  </a:lnTo>
                  <a:cubicBezTo>
                    <a:pt x="3569" y="4304"/>
                    <a:pt x="3648" y="4321"/>
                    <a:pt x="3731" y="4321"/>
                  </a:cubicBezTo>
                  <a:cubicBezTo>
                    <a:pt x="3765" y="4321"/>
                    <a:pt x="3800" y="4318"/>
                    <a:pt x="3835" y="4311"/>
                  </a:cubicBezTo>
                  <a:cubicBezTo>
                    <a:pt x="4097" y="4263"/>
                    <a:pt x="4311" y="4025"/>
                    <a:pt x="4311" y="3739"/>
                  </a:cubicBezTo>
                  <a:lnTo>
                    <a:pt x="4311" y="2144"/>
                  </a:lnTo>
                  <a:cubicBezTo>
                    <a:pt x="4311" y="453"/>
                    <a:pt x="3359" y="1"/>
                    <a:pt x="21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3" name="Google Shape;14173;p27"/>
            <p:cNvSpPr/>
            <p:nvPr/>
          </p:nvSpPr>
          <p:spPr>
            <a:xfrm>
              <a:off x="2259913" y="3313108"/>
              <a:ext cx="58375" cy="58375"/>
            </a:xfrm>
            <a:custGeom>
              <a:avLst/>
              <a:gdLst/>
              <a:ahLst/>
              <a:cxnLst/>
              <a:rect l="l" t="t" r="r" b="b"/>
              <a:pathLst>
                <a:path w="2335" h="2335" extrusionOk="0">
                  <a:moveTo>
                    <a:pt x="1167" y="358"/>
                  </a:moveTo>
                  <a:cubicBezTo>
                    <a:pt x="1620" y="358"/>
                    <a:pt x="1953" y="715"/>
                    <a:pt x="1953" y="1168"/>
                  </a:cubicBezTo>
                  <a:cubicBezTo>
                    <a:pt x="1953" y="1620"/>
                    <a:pt x="1620" y="1977"/>
                    <a:pt x="1167" y="1977"/>
                  </a:cubicBezTo>
                  <a:cubicBezTo>
                    <a:pt x="715" y="1977"/>
                    <a:pt x="357" y="1620"/>
                    <a:pt x="357" y="1168"/>
                  </a:cubicBezTo>
                  <a:cubicBezTo>
                    <a:pt x="357" y="715"/>
                    <a:pt x="715" y="358"/>
                    <a:pt x="1167" y="358"/>
                  </a:cubicBezTo>
                  <a:close/>
                  <a:moveTo>
                    <a:pt x="1167" y="1"/>
                  </a:moveTo>
                  <a:cubicBezTo>
                    <a:pt x="500" y="1"/>
                    <a:pt x="0" y="501"/>
                    <a:pt x="0" y="1168"/>
                  </a:cubicBezTo>
                  <a:cubicBezTo>
                    <a:pt x="0" y="1811"/>
                    <a:pt x="548" y="2335"/>
                    <a:pt x="1167" y="2335"/>
                  </a:cubicBezTo>
                  <a:cubicBezTo>
                    <a:pt x="1786" y="2335"/>
                    <a:pt x="2334" y="1811"/>
                    <a:pt x="2334" y="1168"/>
                  </a:cubicBezTo>
                  <a:cubicBezTo>
                    <a:pt x="2334" y="549"/>
                    <a:pt x="1810" y="1"/>
                    <a:pt x="1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74" name="Google Shape;14174;p27"/>
          <p:cNvGrpSpPr/>
          <p:nvPr/>
        </p:nvGrpSpPr>
        <p:grpSpPr>
          <a:xfrm>
            <a:off x="1058508" y="3989230"/>
            <a:ext cx="357455" cy="356019"/>
            <a:chOff x="2207513" y="3788808"/>
            <a:chExt cx="298900" cy="297700"/>
          </a:xfrm>
        </p:grpSpPr>
        <p:sp>
          <p:nvSpPr>
            <p:cNvPr id="14175" name="Google Shape;14175;p27"/>
            <p:cNvSpPr/>
            <p:nvPr/>
          </p:nvSpPr>
          <p:spPr>
            <a:xfrm>
              <a:off x="2208113" y="3788808"/>
              <a:ext cx="298300" cy="297700"/>
            </a:xfrm>
            <a:custGeom>
              <a:avLst/>
              <a:gdLst/>
              <a:ahLst/>
              <a:cxnLst/>
              <a:rect l="l" t="t" r="r" b="b"/>
              <a:pathLst>
                <a:path w="11932" h="11908" extrusionOk="0">
                  <a:moveTo>
                    <a:pt x="5954" y="0"/>
                  </a:moveTo>
                  <a:cubicBezTo>
                    <a:pt x="4454" y="0"/>
                    <a:pt x="3001" y="572"/>
                    <a:pt x="1906" y="1572"/>
                  </a:cubicBezTo>
                  <a:cubicBezTo>
                    <a:pt x="786" y="2596"/>
                    <a:pt x="143" y="3954"/>
                    <a:pt x="0" y="5454"/>
                  </a:cubicBezTo>
                  <a:cubicBezTo>
                    <a:pt x="0" y="5573"/>
                    <a:pt x="48" y="5692"/>
                    <a:pt x="167" y="5716"/>
                  </a:cubicBezTo>
                  <a:lnTo>
                    <a:pt x="1715" y="5716"/>
                  </a:lnTo>
                  <a:cubicBezTo>
                    <a:pt x="1834" y="5716"/>
                    <a:pt x="1953" y="5621"/>
                    <a:pt x="1953" y="5502"/>
                  </a:cubicBezTo>
                  <a:cubicBezTo>
                    <a:pt x="2191" y="3501"/>
                    <a:pt x="3882" y="2001"/>
                    <a:pt x="5906" y="2001"/>
                  </a:cubicBezTo>
                  <a:cubicBezTo>
                    <a:pt x="6573" y="2001"/>
                    <a:pt x="7216" y="2168"/>
                    <a:pt x="7788" y="2477"/>
                  </a:cubicBezTo>
                  <a:cubicBezTo>
                    <a:pt x="7812" y="2489"/>
                    <a:pt x="7838" y="2495"/>
                    <a:pt x="7864" y="2495"/>
                  </a:cubicBezTo>
                  <a:cubicBezTo>
                    <a:pt x="7938" y="2495"/>
                    <a:pt x="8008" y="2446"/>
                    <a:pt x="8026" y="2358"/>
                  </a:cubicBezTo>
                  <a:cubicBezTo>
                    <a:pt x="8050" y="2263"/>
                    <a:pt x="8002" y="2168"/>
                    <a:pt x="7931" y="2144"/>
                  </a:cubicBezTo>
                  <a:cubicBezTo>
                    <a:pt x="7311" y="1810"/>
                    <a:pt x="6597" y="1644"/>
                    <a:pt x="5883" y="1644"/>
                  </a:cubicBezTo>
                  <a:cubicBezTo>
                    <a:pt x="3715" y="1644"/>
                    <a:pt x="1906" y="3239"/>
                    <a:pt x="1596" y="5359"/>
                  </a:cubicBezTo>
                  <a:lnTo>
                    <a:pt x="310" y="5359"/>
                  </a:lnTo>
                  <a:cubicBezTo>
                    <a:pt x="477" y="4025"/>
                    <a:pt x="1096" y="2763"/>
                    <a:pt x="2096" y="1834"/>
                  </a:cubicBezTo>
                  <a:cubicBezTo>
                    <a:pt x="3144" y="882"/>
                    <a:pt x="4477" y="358"/>
                    <a:pt x="5906" y="358"/>
                  </a:cubicBezTo>
                  <a:cubicBezTo>
                    <a:pt x="7407" y="358"/>
                    <a:pt x="8836" y="953"/>
                    <a:pt x="9883" y="2001"/>
                  </a:cubicBezTo>
                  <a:cubicBezTo>
                    <a:pt x="10955" y="3073"/>
                    <a:pt x="11503" y="4454"/>
                    <a:pt x="11503" y="5954"/>
                  </a:cubicBezTo>
                  <a:cubicBezTo>
                    <a:pt x="11503" y="7359"/>
                    <a:pt x="10979" y="8717"/>
                    <a:pt x="10026" y="9764"/>
                  </a:cubicBezTo>
                  <a:cubicBezTo>
                    <a:pt x="9097" y="10765"/>
                    <a:pt x="7859" y="11408"/>
                    <a:pt x="6502" y="11550"/>
                  </a:cubicBezTo>
                  <a:lnTo>
                    <a:pt x="6502" y="10264"/>
                  </a:lnTo>
                  <a:cubicBezTo>
                    <a:pt x="8621" y="9979"/>
                    <a:pt x="10241" y="8145"/>
                    <a:pt x="10241" y="5978"/>
                  </a:cubicBezTo>
                  <a:cubicBezTo>
                    <a:pt x="10241" y="4692"/>
                    <a:pt x="9669" y="3477"/>
                    <a:pt x="8645" y="2644"/>
                  </a:cubicBezTo>
                  <a:cubicBezTo>
                    <a:pt x="8621" y="2620"/>
                    <a:pt x="8585" y="2608"/>
                    <a:pt x="8550" y="2608"/>
                  </a:cubicBezTo>
                  <a:cubicBezTo>
                    <a:pt x="8514" y="2608"/>
                    <a:pt x="8478" y="2620"/>
                    <a:pt x="8454" y="2644"/>
                  </a:cubicBezTo>
                  <a:cubicBezTo>
                    <a:pt x="8359" y="2715"/>
                    <a:pt x="8359" y="2858"/>
                    <a:pt x="8454" y="2906"/>
                  </a:cubicBezTo>
                  <a:cubicBezTo>
                    <a:pt x="9359" y="3692"/>
                    <a:pt x="9907" y="4787"/>
                    <a:pt x="9907" y="5978"/>
                  </a:cubicBezTo>
                  <a:cubicBezTo>
                    <a:pt x="9907" y="8002"/>
                    <a:pt x="8383" y="9693"/>
                    <a:pt x="6383" y="9931"/>
                  </a:cubicBezTo>
                  <a:cubicBezTo>
                    <a:pt x="6264" y="9931"/>
                    <a:pt x="6192" y="10050"/>
                    <a:pt x="6192" y="10169"/>
                  </a:cubicBezTo>
                  <a:lnTo>
                    <a:pt x="6192" y="11669"/>
                  </a:lnTo>
                  <a:lnTo>
                    <a:pt x="6192" y="11693"/>
                  </a:lnTo>
                  <a:cubicBezTo>
                    <a:pt x="6216" y="11812"/>
                    <a:pt x="6311" y="11908"/>
                    <a:pt x="6430" y="11908"/>
                  </a:cubicBezTo>
                  <a:lnTo>
                    <a:pt x="6454" y="11908"/>
                  </a:lnTo>
                  <a:cubicBezTo>
                    <a:pt x="7931" y="11789"/>
                    <a:pt x="9312" y="11098"/>
                    <a:pt x="10312" y="10002"/>
                  </a:cubicBezTo>
                  <a:cubicBezTo>
                    <a:pt x="11336" y="8907"/>
                    <a:pt x="11908" y="7478"/>
                    <a:pt x="11908" y="5954"/>
                  </a:cubicBezTo>
                  <a:cubicBezTo>
                    <a:pt x="11931" y="4382"/>
                    <a:pt x="11312" y="2882"/>
                    <a:pt x="10169" y="1763"/>
                  </a:cubicBezTo>
                  <a:cubicBezTo>
                    <a:pt x="9050" y="620"/>
                    <a:pt x="7550" y="0"/>
                    <a:pt x="59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6" name="Google Shape;14176;p27"/>
            <p:cNvSpPr/>
            <p:nvPr/>
          </p:nvSpPr>
          <p:spPr>
            <a:xfrm>
              <a:off x="2207513" y="3944183"/>
              <a:ext cx="142325" cy="142325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15" y="1"/>
                  </a:moveTo>
                  <a:cubicBezTo>
                    <a:pt x="72" y="25"/>
                    <a:pt x="1" y="144"/>
                    <a:pt x="1" y="263"/>
                  </a:cubicBezTo>
                  <a:cubicBezTo>
                    <a:pt x="191" y="2454"/>
                    <a:pt x="1548" y="4311"/>
                    <a:pt x="3549" y="5216"/>
                  </a:cubicBezTo>
                  <a:cubicBezTo>
                    <a:pt x="3571" y="5222"/>
                    <a:pt x="3594" y="5225"/>
                    <a:pt x="3616" y="5225"/>
                  </a:cubicBezTo>
                  <a:cubicBezTo>
                    <a:pt x="3686" y="5225"/>
                    <a:pt x="3751" y="5194"/>
                    <a:pt x="3787" y="5121"/>
                  </a:cubicBezTo>
                  <a:cubicBezTo>
                    <a:pt x="3835" y="5026"/>
                    <a:pt x="3787" y="4954"/>
                    <a:pt x="3716" y="4883"/>
                  </a:cubicBezTo>
                  <a:cubicBezTo>
                    <a:pt x="1858" y="4073"/>
                    <a:pt x="572" y="2359"/>
                    <a:pt x="382" y="358"/>
                  </a:cubicBezTo>
                  <a:lnTo>
                    <a:pt x="1644" y="358"/>
                  </a:lnTo>
                  <a:cubicBezTo>
                    <a:pt x="1763" y="1287"/>
                    <a:pt x="2215" y="2144"/>
                    <a:pt x="2882" y="2811"/>
                  </a:cubicBezTo>
                  <a:cubicBezTo>
                    <a:pt x="3525" y="3454"/>
                    <a:pt x="4382" y="3907"/>
                    <a:pt x="5311" y="4026"/>
                  </a:cubicBezTo>
                  <a:lnTo>
                    <a:pt x="5311" y="5312"/>
                  </a:lnTo>
                  <a:cubicBezTo>
                    <a:pt x="5025" y="5264"/>
                    <a:pt x="4692" y="5216"/>
                    <a:pt x="4382" y="5121"/>
                  </a:cubicBezTo>
                  <a:cubicBezTo>
                    <a:pt x="4359" y="5121"/>
                    <a:pt x="4311" y="5121"/>
                    <a:pt x="4263" y="5145"/>
                  </a:cubicBezTo>
                  <a:cubicBezTo>
                    <a:pt x="4120" y="5264"/>
                    <a:pt x="4192" y="5454"/>
                    <a:pt x="4335" y="5478"/>
                  </a:cubicBezTo>
                  <a:cubicBezTo>
                    <a:pt x="4692" y="5574"/>
                    <a:pt x="5049" y="5621"/>
                    <a:pt x="5406" y="5693"/>
                  </a:cubicBezTo>
                  <a:lnTo>
                    <a:pt x="5430" y="5693"/>
                  </a:lnTo>
                  <a:cubicBezTo>
                    <a:pt x="5549" y="5693"/>
                    <a:pt x="5645" y="5597"/>
                    <a:pt x="5668" y="5478"/>
                  </a:cubicBezTo>
                  <a:lnTo>
                    <a:pt x="5668" y="5454"/>
                  </a:lnTo>
                  <a:lnTo>
                    <a:pt x="5668" y="3930"/>
                  </a:lnTo>
                  <a:cubicBezTo>
                    <a:pt x="5692" y="3811"/>
                    <a:pt x="5621" y="3716"/>
                    <a:pt x="5502" y="3692"/>
                  </a:cubicBezTo>
                  <a:cubicBezTo>
                    <a:pt x="4597" y="3573"/>
                    <a:pt x="3787" y="3192"/>
                    <a:pt x="3144" y="2573"/>
                  </a:cubicBezTo>
                  <a:cubicBezTo>
                    <a:pt x="2477" y="1930"/>
                    <a:pt x="2096" y="1096"/>
                    <a:pt x="2001" y="215"/>
                  </a:cubicBezTo>
                  <a:cubicBezTo>
                    <a:pt x="2001" y="96"/>
                    <a:pt x="1882" y="1"/>
                    <a:pt x="1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7" name="Google Shape;14177;p27"/>
            <p:cNvSpPr/>
            <p:nvPr/>
          </p:nvSpPr>
          <p:spPr>
            <a:xfrm>
              <a:off x="2280138" y="3861433"/>
              <a:ext cx="153050" cy="153625"/>
            </a:xfrm>
            <a:custGeom>
              <a:avLst/>
              <a:gdLst/>
              <a:ahLst/>
              <a:cxnLst/>
              <a:rect l="l" t="t" r="r" b="b"/>
              <a:pathLst>
                <a:path w="6122" h="6145" extrusionOk="0">
                  <a:moveTo>
                    <a:pt x="3073" y="358"/>
                  </a:moveTo>
                  <a:cubicBezTo>
                    <a:pt x="4549" y="358"/>
                    <a:pt x="5764" y="1596"/>
                    <a:pt x="5764" y="3073"/>
                  </a:cubicBezTo>
                  <a:cubicBezTo>
                    <a:pt x="5764" y="4573"/>
                    <a:pt x="4549" y="5788"/>
                    <a:pt x="3073" y="5788"/>
                  </a:cubicBezTo>
                  <a:cubicBezTo>
                    <a:pt x="1573" y="5788"/>
                    <a:pt x="358" y="4573"/>
                    <a:pt x="358" y="3073"/>
                  </a:cubicBezTo>
                  <a:cubicBezTo>
                    <a:pt x="358" y="1596"/>
                    <a:pt x="1573" y="358"/>
                    <a:pt x="3073" y="358"/>
                  </a:cubicBezTo>
                  <a:close/>
                  <a:moveTo>
                    <a:pt x="3073" y="1"/>
                  </a:moveTo>
                  <a:cubicBezTo>
                    <a:pt x="1358" y="1"/>
                    <a:pt x="1" y="1382"/>
                    <a:pt x="1" y="3073"/>
                  </a:cubicBezTo>
                  <a:cubicBezTo>
                    <a:pt x="1" y="4764"/>
                    <a:pt x="1358" y="6145"/>
                    <a:pt x="3073" y="6145"/>
                  </a:cubicBezTo>
                  <a:cubicBezTo>
                    <a:pt x="4764" y="6145"/>
                    <a:pt x="6121" y="4740"/>
                    <a:pt x="6121" y="3073"/>
                  </a:cubicBezTo>
                  <a:cubicBezTo>
                    <a:pt x="6121" y="1382"/>
                    <a:pt x="4764" y="1"/>
                    <a:pt x="30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8" name="Google Shape;14178;p27"/>
            <p:cNvSpPr/>
            <p:nvPr/>
          </p:nvSpPr>
          <p:spPr>
            <a:xfrm>
              <a:off x="2323013" y="391503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72"/>
                    <a:pt x="48" y="167"/>
                  </a:cubicBezTo>
                  <a:cubicBezTo>
                    <a:pt x="1" y="286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310"/>
                    <a:pt x="2692" y="214"/>
                  </a:cubicBezTo>
                  <a:cubicBezTo>
                    <a:pt x="2692" y="95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79" name="Google Shape;14179;p27"/>
            <p:cNvSpPr/>
            <p:nvPr/>
          </p:nvSpPr>
          <p:spPr>
            <a:xfrm>
              <a:off x="2323013" y="3934083"/>
              <a:ext cx="67300" cy="8950"/>
            </a:xfrm>
            <a:custGeom>
              <a:avLst/>
              <a:gdLst/>
              <a:ahLst/>
              <a:cxnLst/>
              <a:rect l="l" t="t" r="r" b="b"/>
              <a:pathLst>
                <a:path w="2692" h="358" extrusionOk="0">
                  <a:moveTo>
                    <a:pt x="215" y="0"/>
                  </a:moveTo>
                  <a:cubicBezTo>
                    <a:pt x="120" y="0"/>
                    <a:pt x="72" y="48"/>
                    <a:pt x="48" y="143"/>
                  </a:cubicBezTo>
                  <a:cubicBezTo>
                    <a:pt x="1" y="262"/>
                    <a:pt x="96" y="357"/>
                    <a:pt x="215" y="357"/>
                  </a:cubicBezTo>
                  <a:lnTo>
                    <a:pt x="2501" y="357"/>
                  </a:lnTo>
                  <a:cubicBezTo>
                    <a:pt x="2596" y="357"/>
                    <a:pt x="2668" y="286"/>
                    <a:pt x="2692" y="191"/>
                  </a:cubicBezTo>
                  <a:cubicBezTo>
                    <a:pt x="2692" y="72"/>
                    <a:pt x="2596" y="0"/>
                    <a:pt x="2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0" name="Google Shape;14180;p27"/>
            <p:cNvSpPr/>
            <p:nvPr/>
          </p:nvSpPr>
          <p:spPr>
            <a:xfrm>
              <a:off x="2337313" y="39519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4" y="1"/>
                  </a:moveTo>
                  <a:cubicBezTo>
                    <a:pt x="119" y="1"/>
                    <a:pt x="48" y="48"/>
                    <a:pt x="24" y="143"/>
                  </a:cubicBezTo>
                  <a:cubicBezTo>
                    <a:pt x="0" y="263"/>
                    <a:pt x="95" y="358"/>
                    <a:pt x="214" y="358"/>
                  </a:cubicBezTo>
                  <a:lnTo>
                    <a:pt x="1334" y="358"/>
                  </a:lnTo>
                  <a:cubicBezTo>
                    <a:pt x="1429" y="358"/>
                    <a:pt x="1500" y="286"/>
                    <a:pt x="1524" y="191"/>
                  </a:cubicBezTo>
                  <a:cubicBezTo>
                    <a:pt x="1548" y="120"/>
                    <a:pt x="1453" y="1"/>
                    <a:pt x="13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81" name="Google Shape;14181;p27"/>
          <p:cNvGrpSpPr/>
          <p:nvPr/>
        </p:nvGrpSpPr>
        <p:grpSpPr>
          <a:xfrm>
            <a:off x="1781920" y="3990486"/>
            <a:ext cx="353897" cy="354046"/>
            <a:chOff x="2684988" y="3789858"/>
            <a:chExt cx="295925" cy="296050"/>
          </a:xfrm>
        </p:grpSpPr>
        <p:sp>
          <p:nvSpPr>
            <p:cNvPr id="14182" name="Google Shape;14182;p27"/>
            <p:cNvSpPr/>
            <p:nvPr/>
          </p:nvSpPr>
          <p:spPr>
            <a:xfrm>
              <a:off x="2760613" y="3789858"/>
              <a:ext cx="144700" cy="162700"/>
            </a:xfrm>
            <a:custGeom>
              <a:avLst/>
              <a:gdLst/>
              <a:ahLst/>
              <a:cxnLst/>
              <a:rect l="l" t="t" r="r" b="b"/>
              <a:pathLst>
                <a:path w="5788" h="6508" extrusionOk="0">
                  <a:moveTo>
                    <a:pt x="2906" y="339"/>
                  </a:moveTo>
                  <a:lnTo>
                    <a:pt x="5430" y="1792"/>
                  </a:lnTo>
                  <a:lnTo>
                    <a:pt x="5430" y="4721"/>
                  </a:lnTo>
                  <a:lnTo>
                    <a:pt x="2906" y="6174"/>
                  </a:lnTo>
                  <a:lnTo>
                    <a:pt x="357" y="4721"/>
                  </a:lnTo>
                  <a:lnTo>
                    <a:pt x="357" y="1792"/>
                  </a:lnTo>
                  <a:lnTo>
                    <a:pt x="2906" y="339"/>
                  </a:lnTo>
                  <a:close/>
                  <a:moveTo>
                    <a:pt x="2894" y="0"/>
                  </a:moveTo>
                  <a:cubicBezTo>
                    <a:pt x="2840" y="0"/>
                    <a:pt x="2786" y="18"/>
                    <a:pt x="2739" y="54"/>
                  </a:cubicBezTo>
                  <a:lnTo>
                    <a:pt x="167" y="1530"/>
                  </a:lnTo>
                  <a:cubicBezTo>
                    <a:pt x="72" y="1578"/>
                    <a:pt x="0" y="1673"/>
                    <a:pt x="0" y="1768"/>
                  </a:cubicBezTo>
                  <a:lnTo>
                    <a:pt x="0" y="4745"/>
                  </a:lnTo>
                  <a:cubicBezTo>
                    <a:pt x="0" y="4840"/>
                    <a:pt x="72" y="4959"/>
                    <a:pt x="167" y="4983"/>
                  </a:cubicBezTo>
                  <a:lnTo>
                    <a:pt x="2739" y="6484"/>
                  </a:lnTo>
                  <a:cubicBezTo>
                    <a:pt x="2810" y="6507"/>
                    <a:pt x="2834" y="6507"/>
                    <a:pt x="2906" y="6507"/>
                  </a:cubicBezTo>
                  <a:cubicBezTo>
                    <a:pt x="2953" y="6507"/>
                    <a:pt x="2977" y="6507"/>
                    <a:pt x="3048" y="6484"/>
                  </a:cubicBezTo>
                  <a:lnTo>
                    <a:pt x="5644" y="4983"/>
                  </a:lnTo>
                  <a:cubicBezTo>
                    <a:pt x="5716" y="4959"/>
                    <a:pt x="5787" y="4840"/>
                    <a:pt x="5787" y="4745"/>
                  </a:cubicBezTo>
                  <a:lnTo>
                    <a:pt x="5787" y="1768"/>
                  </a:lnTo>
                  <a:cubicBezTo>
                    <a:pt x="5787" y="1673"/>
                    <a:pt x="5716" y="1554"/>
                    <a:pt x="5644" y="1530"/>
                  </a:cubicBezTo>
                  <a:lnTo>
                    <a:pt x="3048" y="54"/>
                  </a:lnTo>
                  <a:cubicBezTo>
                    <a:pt x="3001" y="18"/>
                    <a:pt x="2947" y="0"/>
                    <a:pt x="289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3" name="Google Shape;14183;p27"/>
            <p:cNvSpPr/>
            <p:nvPr/>
          </p:nvSpPr>
          <p:spPr>
            <a:xfrm>
              <a:off x="2684988" y="3923058"/>
              <a:ext cx="144100" cy="162850"/>
            </a:xfrm>
            <a:custGeom>
              <a:avLst/>
              <a:gdLst/>
              <a:ahLst/>
              <a:cxnLst/>
              <a:rect l="l" t="t" r="r" b="b"/>
              <a:pathLst>
                <a:path w="5764" h="6514" extrusionOk="0">
                  <a:moveTo>
                    <a:pt x="2891" y="1"/>
                  </a:moveTo>
                  <a:cubicBezTo>
                    <a:pt x="2841" y="1"/>
                    <a:pt x="2787" y="12"/>
                    <a:pt x="2739" y="36"/>
                  </a:cubicBezTo>
                  <a:lnTo>
                    <a:pt x="144" y="1537"/>
                  </a:lnTo>
                  <a:cubicBezTo>
                    <a:pt x="48" y="1584"/>
                    <a:pt x="1" y="1679"/>
                    <a:pt x="1" y="1775"/>
                  </a:cubicBezTo>
                  <a:lnTo>
                    <a:pt x="1" y="4752"/>
                  </a:lnTo>
                  <a:cubicBezTo>
                    <a:pt x="1" y="4847"/>
                    <a:pt x="48" y="4966"/>
                    <a:pt x="144" y="4990"/>
                  </a:cubicBezTo>
                  <a:lnTo>
                    <a:pt x="2739" y="6466"/>
                  </a:lnTo>
                  <a:cubicBezTo>
                    <a:pt x="2787" y="6514"/>
                    <a:pt x="2835" y="6514"/>
                    <a:pt x="2882" y="6514"/>
                  </a:cubicBezTo>
                  <a:cubicBezTo>
                    <a:pt x="2954" y="6514"/>
                    <a:pt x="2978" y="6514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47"/>
                    <a:pt x="5764" y="4752"/>
                  </a:cubicBezTo>
                  <a:lnTo>
                    <a:pt x="5764" y="1775"/>
                  </a:lnTo>
                  <a:cubicBezTo>
                    <a:pt x="5740" y="1656"/>
                    <a:pt x="5692" y="1560"/>
                    <a:pt x="5597" y="1513"/>
                  </a:cubicBezTo>
                  <a:lnTo>
                    <a:pt x="4645" y="965"/>
                  </a:lnTo>
                  <a:cubicBezTo>
                    <a:pt x="4615" y="955"/>
                    <a:pt x="4577" y="949"/>
                    <a:pt x="4541" y="949"/>
                  </a:cubicBezTo>
                  <a:cubicBezTo>
                    <a:pt x="4491" y="949"/>
                    <a:pt x="4444" y="961"/>
                    <a:pt x="4430" y="989"/>
                  </a:cubicBezTo>
                  <a:cubicBezTo>
                    <a:pt x="4335" y="1084"/>
                    <a:pt x="4383" y="1203"/>
                    <a:pt x="4454" y="1275"/>
                  </a:cubicBezTo>
                  <a:lnTo>
                    <a:pt x="5383" y="1799"/>
                  </a:lnTo>
                  <a:lnTo>
                    <a:pt x="5383" y="4728"/>
                  </a:lnTo>
                  <a:lnTo>
                    <a:pt x="2858" y="6180"/>
                  </a:lnTo>
                  <a:lnTo>
                    <a:pt x="334" y="4728"/>
                  </a:lnTo>
                  <a:lnTo>
                    <a:pt x="334" y="1799"/>
                  </a:lnTo>
                  <a:lnTo>
                    <a:pt x="2858" y="346"/>
                  </a:lnTo>
                  <a:lnTo>
                    <a:pt x="3787" y="870"/>
                  </a:lnTo>
                  <a:cubicBezTo>
                    <a:pt x="3808" y="891"/>
                    <a:pt x="3833" y="899"/>
                    <a:pt x="3860" y="899"/>
                  </a:cubicBezTo>
                  <a:cubicBezTo>
                    <a:pt x="3924" y="899"/>
                    <a:pt x="3999" y="849"/>
                    <a:pt x="4049" y="798"/>
                  </a:cubicBezTo>
                  <a:cubicBezTo>
                    <a:pt x="4073" y="703"/>
                    <a:pt x="4049" y="608"/>
                    <a:pt x="3954" y="584"/>
                  </a:cubicBezTo>
                  <a:lnTo>
                    <a:pt x="3025" y="36"/>
                  </a:lnTo>
                  <a:cubicBezTo>
                    <a:pt x="2989" y="12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4" name="Google Shape;14184;p27"/>
            <p:cNvSpPr/>
            <p:nvPr/>
          </p:nvSpPr>
          <p:spPr>
            <a:xfrm>
              <a:off x="2836813" y="3922458"/>
              <a:ext cx="144100" cy="162275"/>
            </a:xfrm>
            <a:custGeom>
              <a:avLst/>
              <a:gdLst/>
              <a:ahLst/>
              <a:cxnLst/>
              <a:rect l="l" t="t" r="r" b="b"/>
              <a:pathLst>
                <a:path w="5764" h="6491" extrusionOk="0">
                  <a:moveTo>
                    <a:pt x="2891" y="1"/>
                  </a:moveTo>
                  <a:cubicBezTo>
                    <a:pt x="2840" y="1"/>
                    <a:pt x="2787" y="13"/>
                    <a:pt x="2739" y="36"/>
                  </a:cubicBezTo>
                  <a:lnTo>
                    <a:pt x="143" y="1537"/>
                  </a:lnTo>
                  <a:cubicBezTo>
                    <a:pt x="48" y="1584"/>
                    <a:pt x="0" y="1680"/>
                    <a:pt x="0" y="1775"/>
                  </a:cubicBezTo>
                  <a:lnTo>
                    <a:pt x="0" y="4752"/>
                  </a:lnTo>
                  <a:cubicBezTo>
                    <a:pt x="0" y="4823"/>
                    <a:pt x="48" y="4942"/>
                    <a:pt x="143" y="4990"/>
                  </a:cubicBezTo>
                  <a:lnTo>
                    <a:pt x="2739" y="6466"/>
                  </a:lnTo>
                  <a:cubicBezTo>
                    <a:pt x="2787" y="6490"/>
                    <a:pt x="2834" y="6490"/>
                    <a:pt x="2882" y="6490"/>
                  </a:cubicBezTo>
                  <a:cubicBezTo>
                    <a:pt x="2953" y="6490"/>
                    <a:pt x="2977" y="6490"/>
                    <a:pt x="3025" y="6466"/>
                  </a:cubicBezTo>
                  <a:lnTo>
                    <a:pt x="5621" y="4990"/>
                  </a:lnTo>
                  <a:cubicBezTo>
                    <a:pt x="5716" y="4918"/>
                    <a:pt x="5764" y="4823"/>
                    <a:pt x="5764" y="4752"/>
                  </a:cubicBezTo>
                  <a:lnTo>
                    <a:pt x="5764" y="4323"/>
                  </a:lnTo>
                  <a:cubicBezTo>
                    <a:pt x="5764" y="4228"/>
                    <a:pt x="5716" y="4156"/>
                    <a:pt x="5621" y="4156"/>
                  </a:cubicBezTo>
                  <a:cubicBezTo>
                    <a:pt x="5502" y="4156"/>
                    <a:pt x="5406" y="4204"/>
                    <a:pt x="5406" y="4323"/>
                  </a:cubicBezTo>
                  <a:lnTo>
                    <a:pt x="5406" y="4704"/>
                  </a:lnTo>
                  <a:lnTo>
                    <a:pt x="2882" y="6181"/>
                  </a:lnTo>
                  <a:lnTo>
                    <a:pt x="358" y="4704"/>
                  </a:lnTo>
                  <a:lnTo>
                    <a:pt x="358" y="1799"/>
                  </a:lnTo>
                  <a:lnTo>
                    <a:pt x="2882" y="346"/>
                  </a:lnTo>
                  <a:lnTo>
                    <a:pt x="5406" y="1799"/>
                  </a:lnTo>
                  <a:lnTo>
                    <a:pt x="5406" y="3513"/>
                  </a:lnTo>
                  <a:cubicBezTo>
                    <a:pt x="5449" y="3620"/>
                    <a:pt x="5511" y="3708"/>
                    <a:pt x="5592" y="3708"/>
                  </a:cubicBezTo>
                  <a:cubicBezTo>
                    <a:pt x="5601" y="3708"/>
                    <a:pt x="5611" y="3706"/>
                    <a:pt x="5621" y="3704"/>
                  </a:cubicBezTo>
                  <a:cubicBezTo>
                    <a:pt x="5716" y="3704"/>
                    <a:pt x="5764" y="3609"/>
                    <a:pt x="5764" y="3513"/>
                  </a:cubicBezTo>
                  <a:lnTo>
                    <a:pt x="5764" y="1775"/>
                  </a:lnTo>
                  <a:cubicBezTo>
                    <a:pt x="5764" y="1680"/>
                    <a:pt x="5716" y="1561"/>
                    <a:pt x="5621" y="1537"/>
                  </a:cubicBezTo>
                  <a:lnTo>
                    <a:pt x="3025" y="36"/>
                  </a:lnTo>
                  <a:cubicBezTo>
                    <a:pt x="2989" y="13"/>
                    <a:pt x="2942" y="1"/>
                    <a:pt x="28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5" name="Google Shape;14185;p27"/>
            <p:cNvSpPr/>
            <p:nvPr/>
          </p:nvSpPr>
          <p:spPr>
            <a:xfrm>
              <a:off x="2796338" y="3848333"/>
              <a:ext cx="73850" cy="8975"/>
            </a:xfrm>
            <a:custGeom>
              <a:avLst/>
              <a:gdLst/>
              <a:ahLst/>
              <a:cxnLst/>
              <a:rect l="l" t="t" r="r" b="b"/>
              <a:pathLst>
                <a:path w="2954" h="359" extrusionOk="0">
                  <a:moveTo>
                    <a:pt x="143" y="1"/>
                  </a:moveTo>
                  <a:cubicBezTo>
                    <a:pt x="71" y="1"/>
                    <a:pt x="0" y="96"/>
                    <a:pt x="0" y="168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2786" y="358"/>
                  </a:lnTo>
                  <a:cubicBezTo>
                    <a:pt x="2858" y="358"/>
                    <a:pt x="2953" y="287"/>
                    <a:pt x="2953" y="215"/>
                  </a:cubicBezTo>
                  <a:cubicBezTo>
                    <a:pt x="2953" y="96"/>
                    <a:pt x="2905" y="1"/>
                    <a:pt x="27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6" name="Google Shape;14186;p27"/>
            <p:cNvSpPr/>
            <p:nvPr/>
          </p:nvSpPr>
          <p:spPr>
            <a:xfrm>
              <a:off x="2796338" y="38668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72"/>
                    <a:pt x="0" y="143"/>
                  </a:cubicBezTo>
                  <a:cubicBezTo>
                    <a:pt x="0" y="262"/>
                    <a:pt x="71" y="357"/>
                    <a:pt x="191" y="357"/>
                  </a:cubicBezTo>
                  <a:lnTo>
                    <a:pt x="2786" y="357"/>
                  </a:lnTo>
                  <a:cubicBezTo>
                    <a:pt x="2858" y="357"/>
                    <a:pt x="2953" y="310"/>
                    <a:pt x="2953" y="214"/>
                  </a:cubicBezTo>
                  <a:cubicBezTo>
                    <a:pt x="2953" y="95"/>
                    <a:pt x="2858" y="0"/>
                    <a:pt x="27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7" name="Google Shape;14187;p27"/>
            <p:cNvSpPr/>
            <p:nvPr/>
          </p:nvSpPr>
          <p:spPr>
            <a:xfrm>
              <a:off x="2812413" y="3885258"/>
              <a:ext cx="41700" cy="8950"/>
            </a:xfrm>
            <a:custGeom>
              <a:avLst/>
              <a:gdLst/>
              <a:ahLst/>
              <a:cxnLst/>
              <a:rect l="l" t="t" r="r" b="b"/>
              <a:pathLst>
                <a:path w="1668" h="358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86"/>
                    <a:pt x="48" y="358"/>
                    <a:pt x="167" y="358"/>
                  </a:cubicBezTo>
                  <a:lnTo>
                    <a:pt x="1477" y="358"/>
                  </a:lnTo>
                  <a:cubicBezTo>
                    <a:pt x="1572" y="358"/>
                    <a:pt x="1667" y="310"/>
                    <a:pt x="1667" y="215"/>
                  </a:cubicBezTo>
                  <a:cubicBezTo>
                    <a:pt x="1667" y="96"/>
                    <a:pt x="1596" y="0"/>
                    <a:pt x="147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8" name="Google Shape;14188;p27"/>
            <p:cNvSpPr/>
            <p:nvPr/>
          </p:nvSpPr>
          <p:spPr>
            <a:xfrm>
              <a:off x="2873138" y="3981708"/>
              <a:ext cx="73850" cy="8950"/>
            </a:xfrm>
            <a:custGeom>
              <a:avLst/>
              <a:gdLst/>
              <a:ahLst/>
              <a:cxnLst/>
              <a:rect l="l" t="t" r="r" b="b"/>
              <a:pathLst>
                <a:path w="2954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2763" y="358"/>
                  </a:lnTo>
                  <a:cubicBezTo>
                    <a:pt x="2858" y="358"/>
                    <a:pt x="2953" y="286"/>
                    <a:pt x="2953" y="191"/>
                  </a:cubicBezTo>
                  <a:cubicBezTo>
                    <a:pt x="2953" y="72"/>
                    <a:pt x="2882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89" name="Google Shape;14189;p27"/>
            <p:cNvSpPr/>
            <p:nvPr/>
          </p:nvSpPr>
          <p:spPr>
            <a:xfrm>
              <a:off x="2873138" y="4000158"/>
              <a:ext cx="74425" cy="8950"/>
            </a:xfrm>
            <a:custGeom>
              <a:avLst/>
              <a:gdLst/>
              <a:ahLst/>
              <a:cxnLst/>
              <a:rect l="l" t="t" r="r" b="b"/>
              <a:pathLst>
                <a:path w="2977" h="358" extrusionOk="0">
                  <a:moveTo>
                    <a:pt x="191" y="1"/>
                  </a:moveTo>
                  <a:cubicBezTo>
                    <a:pt x="95" y="1"/>
                    <a:pt x="0" y="48"/>
                    <a:pt x="0" y="143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2810" y="358"/>
                  </a:lnTo>
                  <a:cubicBezTo>
                    <a:pt x="2882" y="358"/>
                    <a:pt x="2977" y="263"/>
                    <a:pt x="2977" y="143"/>
                  </a:cubicBezTo>
                  <a:cubicBezTo>
                    <a:pt x="2953" y="48"/>
                    <a:pt x="2858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0" name="Google Shape;14190;p27"/>
            <p:cNvSpPr/>
            <p:nvPr/>
          </p:nvSpPr>
          <p:spPr>
            <a:xfrm>
              <a:off x="2888613" y="4018608"/>
              <a:ext cx="41100" cy="8950"/>
            </a:xfrm>
            <a:custGeom>
              <a:avLst/>
              <a:gdLst/>
              <a:ahLst/>
              <a:cxnLst/>
              <a:rect l="l" t="t" r="r" b="b"/>
              <a:pathLst>
                <a:path w="1644" h="358" extrusionOk="0">
                  <a:moveTo>
                    <a:pt x="191" y="1"/>
                  </a:moveTo>
                  <a:cubicBezTo>
                    <a:pt x="96" y="1"/>
                    <a:pt x="0" y="96"/>
                    <a:pt x="0" y="215"/>
                  </a:cubicBezTo>
                  <a:cubicBezTo>
                    <a:pt x="0" y="310"/>
                    <a:pt x="96" y="358"/>
                    <a:pt x="191" y="358"/>
                  </a:cubicBezTo>
                  <a:lnTo>
                    <a:pt x="1477" y="358"/>
                  </a:lnTo>
                  <a:cubicBezTo>
                    <a:pt x="1548" y="358"/>
                    <a:pt x="1643" y="310"/>
                    <a:pt x="1643" y="215"/>
                  </a:cubicBezTo>
                  <a:cubicBezTo>
                    <a:pt x="1643" y="96"/>
                    <a:pt x="1596" y="1"/>
                    <a:pt x="1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1" name="Google Shape;14191;p27"/>
            <p:cNvSpPr/>
            <p:nvPr/>
          </p:nvSpPr>
          <p:spPr>
            <a:xfrm>
              <a:off x="2720113" y="3981708"/>
              <a:ext cx="73250" cy="8950"/>
            </a:xfrm>
            <a:custGeom>
              <a:avLst/>
              <a:gdLst/>
              <a:ahLst/>
              <a:cxnLst/>
              <a:rect l="l" t="t" r="r" b="b"/>
              <a:pathLst>
                <a:path w="2930" h="358" extrusionOk="0">
                  <a:moveTo>
                    <a:pt x="168" y="0"/>
                  </a:moveTo>
                  <a:cubicBezTo>
                    <a:pt x="72" y="0"/>
                    <a:pt x="1" y="48"/>
                    <a:pt x="1" y="143"/>
                  </a:cubicBezTo>
                  <a:cubicBezTo>
                    <a:pt x="1" y="262"/>
                    <a:pt x="48" y="358"/>
                    <a:pt x="168" y="358"/>
                  </a:cubicBezTo>
                  <a:lnTo>
                    <a:pt x="2763" y="358"/>
                  </a:lnTo>
                  <a:cubicBezTo>
                    <a:pt x="2859" y="358"/>
                    <a:pt x="2906" y="286"/>
                    <a:pt x="2930" y="191"/>
                  </a:cubicBezTo>
                  <a:cubicBezTo>
                    <a:pt x="2930" y="119"/>
                    <a:pt x="2859" y="0"/>
                    <a:pt x="27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2" name="Google Shape;14192;p27"/>
            <p:cNvSpPr/>
            <p:nvPr/>
          </p:nvSpPr>
          <p:spPr>
            <a:xfrm>
              <a:off x="2720113" y="4000158"/>
              <a:ext cx="74450" cy="8950"/>
            </a:xfrm>
            <a:custGeom>
              <a:avLst/>
              <a:gdLst/>
              <a:ahLst/>
              <a:cxnLst/>
              <a:rect l="l" t="t" r="r" b="b"/>
              <a:pathLst>
                <a:path w="2978" h="358" extrusionOk="0">
                  <a:moveTo>
                    <a:pt x="168" y="1"/>
                  </a:moveTo>
                  <a:cubicBezTo>
                    <a:pt x="72" y="1"/>
                    <a:pt x="1" y="48"/>
                    <a:pt x="1" y="143"/>
                  </a:cubicBezTo>
                  <a:cubicBezTo>
                    <a:pt x="1" y="263"/>
                    <a:pt x="48" y="358"/>
                    <a:pt x="168" y="358"/>
                  </a:cubicBezTo>
                  <a:lnTo>
                    <a:pt x="2787" y="358"/>
                  </a:lnTo>
                  <a:cubicBezTo>
                    <a:pt x="2882" y="358"/>
                    <a:pt x="2978" y="263"/>
                    <a:pt x="2978" y="143"/>
                  </a:cubicBezTo>
                  <a:cubicBezTo>
                    <a:pt x="2906" y="48"/>
                    <a:pt x="2859" y="1"/>
                    <a:pt x="27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3" name="Google Shape;14193;p27"/>
            <p:cNvSpPr/>
            <p:nvPr/>
          </p:nvSpPr>
          <p:spPr>
            <a:xfrm>
              <a:off x="2735588" y="4018608"/>
              <a:ext cx="41125" cy="8950"/>
            </a:xfrm>
            <a:custGeom>
              <a:avLst/>
              <a:gdLst/>
              <a:ahLst/>
              <a:cxnLst/>
              <a:rect l="l" t="t" r="r" b="b"/>
              <a:pathLst>
                <a:path w="1645" h="358" extrusionOk="0">
                  <a:moveTo>
                    <a:pt x="168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10"/>
                    <a:pt x="96" y="358"/>
                    <a:pt x="168" y="358"/>
                  </a:cubicBezTo>
                  <a:lnTo>
                    <a:pt x="1454" y="358"/>
                  </a:lnTo>
                  <a:cubicBezTo>
                    <a:pt x="1549" y="358"/>
                    <a:pt x="1644" y="310"/>
                    <a:pt x="1644" y="215"/>
                  </a:cubicBezTo>
                  <a:cubicBezTo>
                    <a:pt x="1644" y="96"/>
                    <a:pt x="1573" y="1"/>
                    <a:pt x="14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194" name="Google Shape;14194;p27"/>
          <p:cNvGrpSpPr/>
          <p:nvPr/>
        </p:nvGrpSpPr>
        <p:grpSpPr>
          <a:xfrm>
            <a:off x="2544498" y="4004837"/>
            <a:ext cx="356019" cy="326899"/>
            <a:chOff x="3195213" y="3801858"/>
            <a:chExt cx="297700" cy="273350"/>
          </a:xfrm>
        </p:grpSpPr>
        <p:sp>
          <p:nvSpPr>
            <p:cNvPr id="14195" name="Google Shape;14195;p27"/>
            <p:cNvSpPr/>
            <p:nvPr/>
          </p:nvSpPr>
          <p:spPr>
            <a:xfrm>
              <a:off x="3195213" y="3801858"/>
              <a:ext cx="297700" cy="273350"/>
            </a:xfrm>
            <a:custGeom>
              <a:avLst/>
              <a:gdLst/>
              <a:ahLst/>
              <a:cxnLst/>
              <a:rect l="l" t="t" r="r" b="b"/>
              <a:pathLst>
                <a:path w="11908" h="10934" extrusionOk="0">
                  <a:moveTo>
                    <a:pt x="5883" y="336"/>
                  </a:moveTo>
                  <a:cubicBezTo>
                    <a:pt x="6764" y="336"/>
                    <a:pt x="7479" y="1050"/>
                    <a:pt x="7479" y="1955"/>
                  </a:cubicBezTo>
                  <a:cubicBezTo>
                    <a:pt x="7479" y="2836"/>
                    <a:pt x="6764" y="3551"/>
                    <a:pt x="5883" y="3551"/>
                  </a:cubicBezTo>
                  <a:cubicBezTo>
                    <a:pt x="5002" y="3551"/>
                    <a:pt x="4264" y="2836"/>
                    <a:pt x="4264" y="1955"/>
                  </a:cubicBezTo>
                  <a:cubicBezTo>
                    <a:pt x="4264" y="1050"/>
                    <a:pt x="4978" y="336"/>
                    <a:pt x="5883" y="336"/>
                  </a:cubicBezTo>
                  <a:close/>
                  <a:moveTo>
                    <a:pt x="4526" y="3336"/>
                  </a:moveTo>
                  <a:cubicBezTo>
                    <a:pt x="4692" y="3503"/>
                    <a:pt x="4883" y="3646"/>
                    <a:pt x="5097" y="3741"/>
                  </a:cubicBezTo>
                  <a:lnTo>
                    <a:pt x="3073" y="7337"/>
                  </a:lnTo>
                  <a:cubicBezTo>
                    <a:pt x="2858" y="7218"/>
                    <a:pt x="2644" y="7099"/>
                    <a:pt x="2454" y="7028"/>
                  </a:cubicBezTo>
                  <a:lnTo>
                    <a:pt x="4526" y="3336"/>
                  </a:lnTo>
                  <a:close/>
                  <a:moveTo>
                    <a:pt x="7240" y="3313"/>
                  </a:moveTo>
                  <a:lnTo>
                    <a:pt x="9336" y="7004"/>
                  </a:lnTo>
                  <a:cubicBezTo>
                    <a:pt x="9122" y="7051"/>
                    <a:pt x="8907" y="7170"/>
                    <a:pt x="8741" y="7290"/>
                  </a:cubicBezTo>
                  <a:lnTo>
                    <a:pt x="7598" y="5313"/>
                  </a:lnTo>
                  <a:cubicBezTo>
                    <a:pt x="7566" y="5249"/>
                    <a:pt x="7513" y="5218"/>
                    <a:pt x="7453" y="5218"/>
                  </a:cubicBezTo>
                  <a:cubicBezTo>
                    <a:pt x="7423" y="5218"/>
                    <a:pt x="7391" y="5226"/>
                    <a:pt x="7359" y="5242"/>
                  </a:cubicBezTo>
                  <a:cubicBezTo>
                    <a:pt x="7264" y="5313"/>
                    <a:pt x="7240" y="5384"/>
                    <a:pt x="7312" y="5480"/>
                  </a:cubicBezTo>
                  <a:lnTo>
                    <a:pt x="8455" y="7575"/>
                  </a:lnTo>
                  <a:cubicBezTo>
                    <a:pt x="8312" y="7742"/>
                    <a:pt x="8169" y="7933"/>
                    <a:pt x="8074" y="8171"/>
                  </a:cubicBezTo>
                  <a:lnTo>
                    <a:pt x="3692" y="8147"/>
                  </a:lnTo>
                  <a:cubicBezTo>
                    <a:pt x="3597" y="7933"/>
                    <a:pt x="3454" y="7718"/>
                    <a:pt x="3311" y="7552"/>
                  </a:cubicBezTo>
                  <a:lnTo>
                    <a:pt x="5383" y="3813"/>
                  </a:lnTo>
                  <a:cubicBezTo>
                    <a:pt x="5550" y="3860"/>
                    <a:pt x="5692" y="3884"/>
                    <a:pt x="5883" y="3884"/>
                  </a:cubicBezTo>
                  <a:cubicBezTo>
                    <a:pt x="6050" y="3884"/>
                    <a:pt x="6193" y="3836"/>
                    <a:pt x="6359" y="3813"/>
                  </a:cubicBezTo>
                  <a:lnTo>
                    <a:pt x="6883" y="4765"/>
                  </a:lnTo>
                  <a:cubicBezTo>
                    <a:pt x="6931" y="4829"/>
                    <a:pt x="6978" y="4860"/>
                    <a:pt x="7033" y="4860"/>
                  </a:cubicBezTo>
                  <a:cubicBezTo>
                    <a:pt x="7060" y="4860"/>
                    <a:pt x="7090" y="4853"/>
                    <a:pt x="7121" y="4837"/>
                  </a:cubicBezTo>
                  <a:cubicBezTo>
                    <a:pt x="7217" y="4765"/>
                    <a:pt x="7240" y="4670"/>
                    <a:pt x="7193" y="4599"/>
                  </a:cubicBezTo>
                  <a:lnTo>
                    <a:pt x="6669" y="3694"/>
                  </a:lnTo>
                  <a:cubicBezTo>
                    <a:pt x="6883" y="3598"/>
                    <a:pt x="7074" y="3455"/>
                    <a:pt x="7240" y="3313"/>
                  </a:cubicBezTo>
                  <a:close/>
                  <a:moveTo>
                    <a:pt x="8026" y="8504"/>
                  </a:moveTo>
                  <a:cubicBezTo>
                    <a:pt x="7979" y="8623"/>
                    <a:pt x="7979" y="8766"/>
                    <a:pt x="7979" y="8909"/>
                  </a:cubicBezTo>
                  <a:cubicBezTo>
                    <a:pt x="7955" y="9028"/>
                    <a:pt x="7955" y="9123"/>
                    <a:pt x="7979" y="9242"/>
                  </a:cubicBezTo>
                  <a:lnTo>
                    <a:pt x="3811" y="9242"/>
                  </a:lnTo>
                  <a:cubicBezTo>
                    <a:pt x="3859" y="9123"/>
                    <a:pt x="3859" y="9028"/>
                    <a:pt x="3859" y="8909"/>
                  </a:cubicBezTo>
                  <a:cubicBezTo>
                    <a:pt x="3859" y="8766"/>
                    <a:pt x="3811" y="8647"/>
                    <a:pt x="3811" y="8504"/>
                  </a:cubicBezTo>
                  <a:close/>
                  <a:moveTo>
                    <a:pt x="9884" y="7313"/>
                  </a:moveTo>
                  <a:cubicBezTo>
                    <a:pt x="10789" y="7313"/>
                    <a:pt x="11503" y="8028"/>
                    <a:pt x="11503" y="8909"/>
                  </a:cubicBezTo>
                  <a:cubicBezTo>
                    <a:pt x="11503" y="9814"/>
                    <a:pt x="10765" y="10528"/>
                    <a:pt x="9884" y="10528"/>
                  </a:cubicBezTo>
                  <a:cubicBezTo>
                    <a:pt x="9003" y="10528"/>
                    <a:pt x="8288" y="9814"/>
                    <a:pt x="8288" y="8909"/>
                  </a:cubicBezTo>
                  <a:cubicBezTo>
                    <a:pt x="8288" y="8028"/>
                    <a:pt x="9003" y="7313"/>
                    <a:pt x="9884" y="7313"/>
                  </a:cubicBezTo>
                  <a:close/>
                  <a:moveTo>
                    <a:pt x="5938" y="1"/>
                  </a:moveTo>
                  <a:cubicBezTo>
                    <a:pt x="4836" y="1"/>
                    <a:pt x="3978" y="865"/>
                    <a:pt x="3978" y="1979"/>
                  </a:cubicBezTo>
                  <a:cubicBezTo>
                    <a:pt x="3978" y="2384"/>
                    <a:pt x="4097" y="2789"/>
                    <a:pt x="4335" y="3098"/>
                  </a:cubicBezTo>
                  <a:lnTo>
                    <a:pt x="2120" y="7004"/>
                  </a:lnTo>
                  <a:lnTo>
                    <a:pt x="1954" y="7004"/>
                  </a:lnTo>
                  <a:cubicBezTo>
                    <a:pt x="1596" y="7004"/>
                    <a:pt x="1191" y="7123"/>
                    <a:pt x="906" y="7313"/>
                  </a:cubicBezTo>
                  <a:cubicBezTo>
                    <a:pt x="810" y="7361"/>
                    <a:pt x="787" y="7480"/>
                    <a:pt x="858" y="7575"/>
                  </a:cubicBezTo>
                  <a:cubicBezTo>
                    <a:pt x="903" y="7605"/>
                    <a:pt x="958" y="7636"/>
                    <a:pt x="1016" y="7636"/>
                  </a:cubicBezTo>
                  <a:cubicBezTo>
                    <a:pt x="1050" y="7636"/>
                    <a:pt x="1085" y="7625"/>
                    <a:pt x="1120" y="7599"/>
                  </a:cubicBezTo>
                  <a:cubicBezTo>
                    <a:pt x="1382" y="7456"/>
                    <a:pt x="1644" y="7361"/>
                    <a:pt x="1977" y="7361"/>
                  </a:cubicBezTo>
                  <a:cubicBezTo>
                    <a:pt x="2906" y="7361"/>
                    <a:pt x="3644" y="8147"/>
                    <a:pt x="3573" y="9052"/>
                  </a:cubicBezTo>
                  <a:cubicBezTo>
                    <a:pt x="3549" y="9862"/>
                    <a:pt x="2858" y="10552"/>
                    <a:pt x="2049" y="10576"/>
                  </a:cubicBezTo>
                  <a:cubicBezTo>
                    <a:pt x="2009" y="10579"/>
                    <a:pt x="1970" y="10581"/>
                    <a:pt x="1931" y="10581"/>
                  </a:cubicBezTo>
                  <a:cubicBezTo>
                    <a:pt x="1077" y="10581"/>
                    <a:pt x="358" y="9846"/>
                    <a:pt x="358" y="8980"/>
                  </a:cubicBezTo>
                  <a:cubicBezTo>
                    <a:pt x="358" y="8671"/>
                    <a:pt x="453" y="8385"/>
                    <a:pt x="596" y="8147"/>
                  </a:cubicBezTo>
                  <a:cubicBezTo>
                    <a:pt x="668" y="8052"/>
                    <a:pt x="620" y="7956"/>
                    <a:pt x="572" y="7909"/>
                  </a:cubicBezTo>
                  <a:cubicBezTo>
                    <a:pt x="528" y="7876"/>
                    <a:pt x="479" y="7858"/>
                    <a:pt x="434" y="7858"/>
                  </a:cubicBezTo>
                  <a:cubicBezTo>
                    <a:pt x="382" y="7858"/>
                    <a:pt x="336" y="7881"/>
                    <a:pt x="310" y="7933"/>
                  </a:cubicBezTo>
                  <a:cubicBezTo>
                    <a:pt x="120" y="8218"/>
                    <a:pt x="1" y="8576"/>
                    <a:pt x="1" y="8980"/>
                  </a:cubicBezTo>
                  <a:cubicBezTo>
                    <a:pt x="1" y="10052"/>
                    <a:pt x="858" y="10933"/>
                    <a:pt x="1977" y="10933"/>
                  </a:cubicBezTo>
                  <a:cubicBezTo>
                    <a:pt x="2811" y="10933"/>
                    <a:pt x="3525" y="10409"/>
                    <a:pt x="3811" y="9647"/>
                  </a:cubicBezTo>
                  <a:lnTo>
                    <a:pt x="8121" y="9647"/>
                  </a:lnTo>
                  <a:cubicBezTo>
                    <a:pt x="8407" y="10409"/>
                    <a:pt x="9146" y="10933"/>
                    <a:pt x="9979" y="10933"/>
                  </a:cubicBezTo>
                  <a:cubicBezTo>
                    <a:pt x="10979" y="10933"/>
                    <a:pt x="11860" y="10100"/>
                    <a:pt x="11908" y="9099"/>
                  </a:cubicBezTo>
                  <a:cubicBezTo>
                    <a:pt x="11884" y="7909"/>
                    <a:pt x="11003" y="6980"/>
                    <a:pt x="9884" y="6980"/>
                  </a:cubicBezTo>
                  <a:lnTo>
                    <a:pt x="9717" y="6980"/>
                  </a:lnTo>
                  <a:lnTo>
                    <a:pt x="7502" y="3074"/>
                  </a:lnTo>
                  <a:cubicBezTo>
                    <a:pt x="7740" y="2741"/>
                    <a:pt x="7860" y="2336"/>
                    <a:pt x="7860" y="1884"/>
                  </a:cubicBezTo>
                  <a:cubicBezTo>
                    <a:pt x="7836" y="883"/>
                    <a:pt x="7026" y="50"/>
                    <a:pt x="6026" y="2"/>
                  </a:cubicBezTo>
                  <a:cubicBezTo>
                    <a:pt x="5996" y="1"/>
                    <a:pt x="5967" y="1"/>
                    <a:pt x="5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6" name="Google Shape;14196;p27"/>
            <p:cNvSpPr/>
            <p:nvPr/>
          </p:nvSpPr>
          <p:spPr>
            <a:xfrm>
              <a:off x="3445263" y="4003733"/>
              <a:ext cx="26225" cy="44075"/>
            </a:xfrm>
            <a:custGeom>
              <a:avLst/>
              <a:gdLst/>
              <a:ahLst/>
              <a:cxnLst/>
              <a:rect l="l" t="t" r="r" b="b"/>
              <a:pathLst>
                <a:path w="1049" h="1763" extrusionOk="0">
                  <a:moveTo>
                    <a:pt x="549" y="0"/>
                  </a:moveTo>
                  <a:cubicBezTo>
                    <a:pt x="310" y="0"/>
                    <a:pt x="96" y="191"/>
                    <a:pt x="48" y="429"/>
                  </a:cubicBezTo>
                  <a:cubicBezTo>
                    <a:pt x="1" y="501"/>
                    <a:pt x="72" y="596"/>
                    <a:pt x="191" y="620"/>
                  </a:cubicBezTo>
                  <a:cubicBezTo>
                    <a:pt x="212" y="630"/>
                    <a:pt x="231" y="635"/>
                    <a:pt x="249" y="635"/>
                  </a:cubicBezTo>
                  <a:cubicBezTo>
                    <a:pt x="316" y="635"/>
                    <a:pt x="368" y="570"/>
                    <a:pt x="406" y="477"/>
                  </a:cubicBezTo>
                  <a:cubicBezTo>
                    <a:pt x="430" y="381"/>
                    <a:pt x="477" y="358"/>
                    <a:pt x="549" y="358"/>
                  </a:cubicBezTo>
                  <a:cubicBezTo>
                    <a:pt x="644" y="358"/>
                    <a:pt x="715" y="429"/>
                    <a:pt x="715" y="548"/>
                  </a:cubicBezTo>
                  <a:cubicBezTo>
                    <a:pt x="715" y="620"/>
                    <a:pt x="668" y="715"/>
                    <a:pt x="549" y="715"/>
                  </a:cubicBezTo>
                  <a:cubicBezTo>
                    <a:pt x="453" y="715"/>
                    <a:pt x="358" y="810"/>
                    <a:pt x="358" y="905"/>
                  </a:cubicBezTo>
                  <a:cubicBezTo>
                    <a:pt x="358" y="977"/>
                    <a:pt x="453" y="1072"/>
                    <a:pt x="549" y="1072"/>
                  </a:cubicBezTo>
                  <a:cubicBezTo>
                    <a:pt x="644" y="1072"/>
                    <a:pt x="715" y="1144"/>
                    <a:pt x="715" y="1263"/>
                  </a:cubicBezTo>
                  <a:cubicBezTo>
                    <a:pt x="715" y="1334"/>
                    <a:pt x="668" y="1429"/>
                    <a:pt x="549" y="1429"/>
                  </a:cubicBezTo>
                  <a:cubicBezTo>
                    <a:pt x="453" y="1429"/>
                    <a:pt x="406" y="1382"/>
                    <a:pt x="406" y="1286"/>
                  </a:cubicBezTo>
                  <a:lnTo>
                    <a:pt x="406" y="1263"/>
                  </a:lnTo>
                  <a:cubicBezTo>
                    <a:pt x="406" y="1167"/>
                    <a:pt x="310" y="1072"/>
                    <a:pt x="215" y="1072"/>
                  </a:cubicBezTo>
                  <a:cubicBezTo>
                    <a:pt x="120" y="1072"/>
                    <a:pt x="48" y="1167"/>
                    <a:pt x="48" y="1263"/>
                  </a:cubicBezTo>
                  <a:lnTo>
                    <a:pt x="48" y="1310"/>
                  </a:lnTo>
                  <a:cubicBezTo>
                    <a:pt x="72" y="1548"/>
                    <a:pt x="287" y="1763"/>
                    <a:pt x="549" y="1763"/>
                  </a:cubicBezTo>
                  <a:cubicBezTo>
                    <a:pt x="811" y="1763"/>
                    <a:pt x="1049" y="1525"/>
                    <a:pt x="1049" y="1263"/>
                  </a:cubicBezTo>
                  <a:cubicBezTo>
                    <a:pt x="1049" y="1144"/>
                    <a:pt x="1001" y="1024"/>
                    <a:pt x="930" y="929"/>
                  </a:cubicBezTo>
                  <a:cubicBezTo>
                    <a:pt x="1001" y="786"/>
                    <a:pt x="1049" y="667"/>
                    <a:pt x="1049" y="501"/>
                  </a:cubicBezTo>
                  <a:cubicBezTo>
                    <a:pt x="1049" y="239"/>
                    <a:pt x="811" y="0"/>
                    <a:pt x="5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7" name="Google Shape;14197;p27"/>
            <p:cNvSpPr/>
            <p:nvPr/>
          </p:nvSpPr>
          <p:spPr>
            <a:xfrm>
              <a:off x="3412538" y="4003583"/>
              <a:ext cx="27400" cy="42750"/>
            </a:xfrm>
            <a:custGeom>
              <a:avLst/>
              <a:gdLst/>
              <a:ahLst/>
              <a:cxnLst/>
              <a:rect l="l" t="t" r="r" b="b"/>
              <a:pathLst>
                <a:path w="1096" h="1710" extrusionOk="0">
                  <a:moveTo>
                    <a:pt x="579" y="337"/>
                  </a:moveTo>
                  <a:cubicBezTo>
                    <a:pt x="687" y="337"/>
                    <a:pt x="786" y="445"/>
                    <a:pt x="786" y="554"/>
                  </a:cubicBezTo>
                  <a:lnTo>
                    <a:pt x="786" y="1150"/>
                  </a:lnTo>
                  <a:cubicBezTo>
                    <a:pt x="786" y="1250"/>
                    <a:pt x="701" y="1351"/>
                    <a:pt x="603" y="1351"/>
                  </a:cubicBezTo>
                  <a:cubicBezTo>
                    <a:pt x="585" y="1351"/>
                    <a:pt x="566" y="1347"/>
                    <a:pt x="548" y="1340"/>
                  </a:cubicBezTo>
                  <a:cubicBezTo>
                    <a:pt x="453" y="1316"/>
                    <a:pt x="357" y="1221"/>
                    <a:pt x="357" y="1150"/>
                  </a:cubicBezTo>
                  <a:lnTo>
                    <a:pt x="357" y="554"/>
                  </a:lnTo>
                  <a:cubicBezTo>
                    <a:pt x="357" y="435"/>
                    <a:pt x="429" y="340"/>
                    <a:pt x="548" y="340"/>
                  </a:cubicBezTo>
                  <a:cubicBezTo>
                    <a:pt x="558" y="338"/>
                    <a:pt x="569" y="337"/>
                    <a:pt x="579" y="337"/>
                  </a:cubicBezTo>
                  <a:close/>
                  <a:moveTo>
                    <a:pt x="536" y="1"/>
                  </a:moveTo>
                  <a:cubicBezTo>
                    <a:pt x="509" y="1"/>
                    <a:pt x="481" y="3"/>
                    <a:pt x="453" y="6"/>
                  </a:cubicBezTo>
                  <a:cubicBezTo>
                    <a:pt x="214" y="30"/>
                    <a:pt x="0" y="268"/>
                    <a:pt x="0" y="554"/>
                  </a:cubicBezTo>
                  <a:lnTo>
                    <a:pt x="0" y="1150"/>
                  </a:lnTo>
                  <a:cubicBezTo>
                    <a:pt x="0" y="1411"/>
                    <a:pt x="214" y="1650"/>
                    <a:pt x="453" y="1697"/>
                  </a:cubicBezTo>
                  <a:cubicBezTo>
                    <a:pt x="493" y="1705"/>
                    <a:pt x="532" y="1709"/>
                    <a:pt x="570" y="1709"/>
                  </a:cubicBezTo>
                  <a:cubicBezTo>
                    <a:pt x="870" y="1709"/>
                    <a:pt x="1096" y="1469"/>
                    <a:pt x="1096" y="1173"/>
                  </a:cubicBezTo>
                  <a:lnTo>
                    <a:pt x="1096" y="554"/>
                  </a:lnTo>
                  <a:cubicBezTo>
                    <a:pt x="1096" y="247"/>
                    <a:pt x="853" y="1"/>
                    <a:pt x="53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8" name="Google Shape;14198;p27"/>
            <p:cNvSpPr/>
            <p:nvPr/>
          </p:nvSpPr>
          <p:spPr>
            <a:xfrm>
              <a:off x="3244638" y="4003733"/>
              <a:ext cx="27400" cy="41700"/>
            </a:xfrm>
            <a:custGeom>
              <a:avLst/>
              <a:gdLst/>
              <a:ahLst/>
              <a:cxnLst/>
              <a:rect l="l" t="t" r="r" b="b"/>
              <a:pathLst>
                <a:path w="1096" h="1668" extrusionOk="0">
                  <a:moveTo>
                    <a:pt x="524" y="0"/>
                  </a:moveTo>
                  <a:cubicBezTo>
                    <a:pt x="286" y="0"/>
                    <a:pt x="96" y="191"/>
                    <a:pt x="24" y="429"/>
                  </a:cubicBezTo>
                  <a:cubicBezTo>
                    <a:pt x="0" y="501"/>
                    <a:pt x="48" y="572"/>
                    <a:pt x="119" y="596"/>
                  </a:cubicBezTo>
                  <a:cubicBezTo>
                    <a:pt x="152" y="615"/>
                    <a:pt x="185" y="624"/>
                    <a:pt x="215" y="624"/>
                  </a:cubicBezTo>
                  <a:cubicBezTo>
                    <a:pt x="295" y="624"/>
                    <a:pt x="358" y="563"/>
                    <a:pt x="358" y="477"/>
                  </a:cubicBezTo>
                  <a:cubicBezTo>
                    <a:pt x="381" y="381"/>
                    <a:pt x="453" y="358"/>
                    <a:pt x="500" y="358"/>
                  </a:cubicBezTo>
                  <a:cubicBezTo>
                    <a:pt x="596" y="358"/>
                    <a:pt x="643" y="429"/>
                    <a:pt x="691" y="501"/>
                  </a:cubicBezTo>
                  <a:lnTo>
                    <a:pt x="691" y="548"/>
                  </a:lnTo>
                  <a:cubicBezTo>
                    <a:pt x="643" y="596"/>
                    <a:pt x="620" y="691"/>
                    <a:pt x="572" y="739"/>
                  </a:cubicBezTo>
                  <a:cubicBezTo>
                    <a:pt x="358" y="1048"/>
                    <a:pt x="239" y="1191"/>
                    <a:pt x="167" y="1286"/>
                  </a:cubicBezTo>
                  <a:cubicBezTo>
                    <a:pt x="96" y="1405"/>
                    <a:pt x="48" y="1453"/>
                    <a:pt x="96" y="1548"/>
                  </a:cubicBezTo>
                  <a:cubicBezTo>
                    <a:pt x="119" y="1620"/>
                    <a:pt x="143" y="1644"/>
                    <a:pt x="215" y="1667"/>
                  </a:cubicBezTo>
                  <a:lnTo>
                    <a:pt x="929" y="1667"/>
                  </a:lnTo>
                  <a:cubicBezTo>
                    <a:pt x="1001" y="1667"/>
                    <a:pt x="1096" y="1620"/>
                    <a:pt x="1096" y="1525"/>
                  </a:cubicBezTo>
                  <a:cubicBezTo>
                    <a:pt x="1096" y="1405"/>
                    <a:pt x="1048" y="1334"/>
                    <a:pt x="929" y="1334"/>
                  </a:cubicBezTo>
                  <a:lnTo>
                    <a:pt x="572" y="1334"/>
                  </a:lnTo>
                  <a:cubicBezTo>
                    <a:pt x="620" y="1263"/>
                    <a:pt x="739" y="1096"/>
                    <a:pt x="858" y="953"/>
                  </a:cubicBezTo>
                  <a:cubicBezTo>
                    <a:pt x="953" y="810"/>
                    <a:pt x="1001" y="691"/>
                    <a:pt x="1048" y="596"/>
                  </a:cubicBezTo>
                  <a:lnTo>
                    <a:pt x="1048" y="548"/>
                  </a:lnTo>
                  <a:lnTo>
                    <a:pt x="1048" y="501"/>
                  </a:ln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199" name="Google Shape;14199;p27"/>
            <p:cNvSpPr/>
            <p:nvPr/>
          </p:nvSpPr>
          <p:spPr>
            <a:xfrm>
              <a:off x="3214263" y="4002858"/>
              <a:ext cx="27425" cy="42850"/>
            </a:xfrm>
            <a:custGeom>
              <a:avLst/>
              <a:gdLst/>
              <a:ahLst/>
              <a:cxnLst/>
              <a:rect l="l" t="t" r="r" b="b"/>
              <a:pathLst>
                <a:path w="1097" h="1714" extrusionOk="0">
                  <a:moveTo>
                    <a:pt x="518" y="366"/>
                  </a:moveTo>
                  <a:cubicBezTo>
                    <a:pt x="528" y="366"/>
                    <a:pt x="538" y="367"/>
                    <a:pt x="549" y="369"/>
                  </a:cubicBezTo>
                  <a:cubicBezTo>
                    <a:pt x="644" y="393"/>
                    <a:pt x="739" y="488"/>
                    <a:pt x="739" y="583"/>
                  </a:cubicBezTo>
                  <a:lnTo>
                    <a:pt x="739" y="1179"/>
                  </a:lnTo>
                  <a:cubicBezTo>
                    <a:pt x="739" y="1298"/>
                    <a:pt x="668" y="1369"/>
                    <a:pt x="549" y="1369"/>
                  </a:cubicBezTo>
                  <a:cubicBezTo>
                    <a:pt x="530" y="1376"/>
                    <a:pt x="512" y="1380"/>
                    <a:pt x="494" y="1380"/>
                  </a:cubicBezTo>
                  <a:cubicBezTo>
                    <a:pt x="395" y="1380"/>
                    <a:pt x="310" y="1279"/>
                    <a:pt x="310" y="1179"/>
                  </a:cubicBezTo>
                  <a:lnTo>
                    <a:pt x="310" y="583"/>
                  </a:lnTo>
                  <a:cubicBezTo>
                    <a:pt x="310" y="474"/>
                    <a:pt x="410" y="366"/>
                    <a:pt x="518" y="366"/>
                  </a:cubicBezTo>
                  <a:close/>
                  <a:moveTo>
                    <a:pt x="534" y="1"/>
                  </a:moveTo>
                  <a:cubicBezTo>
                    <a:pt x="230" y="1"/>
                    <a:pt x="1" y="259"/>
                    <a:pt x="1" y="536"/>
                  </a:cubicBezTo>
                  <a:lnTo>
                    <a:pt x="1" y="1179"/>
                  </a:lnTo>
                  <a:cubicBezTo>
                    <a:pt x="1" y="1456"/>
                    <a:pt x="230" y="1714"/>
                    <a:pt x="534" y="1714"/>
                  </a:cubicBezTo>
                  <a:cubicBezTo>
                    <a:pt x="569" y="1714"/>
                    <a:pt x="606" y="1710"/>
                    <a:pt x="644" y="1702"/>
                  </a:cubicBezTo>
                  <a:cubicBezTo>
                    <a:pt x="882" y="1679"/>
                    <a:pt x="1096" y="1440"/>
                    <a:pt x="1096" y="1179"/>
                  </a:cubicBezTo>
                  <a:lnTo>
                    <a:pt x="1096" y="583"/>
                  </a:lnTo>
                  <a:cubicBezTo>
                    <a:pt x="1096" y="297"/>
                    <a:pt x="882" y="59"/>
                    <a:pt x="644" y="12"/>
                  </a:cubicBezTo>
                  <a:cubicBezTo>
                    <a:pt x="606" y="4"/>
                    <a:pt x="569" y="1"/>
                    <a:pt x="5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0" name="Google Shape;14200;p27"/>
            <p:cNvSpPr/>
            <p:nvPr/>
          </p:nvSpPr>
          <p:spPr>
            <a:xfrm>
              <a:off x="3350613" y="3828708"/>
              <a:ext cx="17275" cy="44175"/>
            </a:xfrm>
            <a:custGeom>
              <a:avLst/>
              <a:gdLst/>
              <a:ahLst/>
              <a:cxnLst/>
              <a:rect l="l" t="t" r="r" b="b"/>
              <a:pathLst>
                <a:path w="691" h="1767" extrusionOk="0">
                  <a:moveTo>
                    <a:pt x="215" y="0"/>
                  </a:moveTo>
                  <a:cubicBezTo>
                    <a:pt x="96" y="0"/>
                    <a:pt x="0" y="95"/>
                    <a:pt x="48" y="214"/>
                  </a:cubicBezTo>
                  <a:cubicBezTo>
                    <a:pt x="72" y="310"/>
                    <a:pt x="167" y="357"/>
                    <a:pt x="215" y="357"/>
                  </a:cubicBezTo>
                  <a:lnTo>
                    <a:pt x="334" y="357"/>
                  </a:lnTo>
                  <a:lnTo>
                    <a:pt x="334" y="1596"/>
                  </a:lnTo>
                  <a:cubicBezTo>
                    <a:pt x="334" y="1667"/>
                    <a:pt x="405" y="1738"/>
                    <a:pt x="500" y="1762"/>
                  </a:cubicBezTo>
                  <a:cubicBezTo>
                    <a:pt x="513" y="1765"/>
                    <a:pt x="525" y="1767"/>
                    <a:pt x="537" y="1767"/>
                  </a:cubicBezTo>
                  <a:cubicBezTo>
                    <a:pt x="619" y="1767"/>
                    <a:pt x="691" y="1699"/>
                    <a:pt x="691" y="1596"/>
                  </a:cubicBezTo>
                  <a:lnTo>
                    <a:pt x="691" y="191"/>
                  </a:lnTo>
                  <a:cubicBezTo>
                    <a:pt x="691" y="95"/>
                    <a:pt x="596" y="0"/>
                    <a:pt x="52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1" name="Google Shape;14201;p27"/>
            <p:cNvSpPr/>
            <p:nvPr/>
          </p:nvSpPr>
          <p:spPr>
            <a:xfrm>
              <a:off x="3316663" y="3827458"/>
              <a:ext cx="29200" cy="44875"/>
            </a:xfrm>
            <a:custGeom>
              <a:avLst/>
              <a:gdLst/>
              <a:ahLst/>
              <a:cxnLst/>
              <a:rect l="l" t="t" r="r" b="b"/>
              <a:pathLst>
                <a:path w="1168" h="1795" extrusionOk="0">
                  <a:moveTo>
                    <a:pt x="596" y="383"/>
                  </a:moveTo>
                  <a:cubicBezTo>
                    <a:pt x="715" y="383"/>
                    <a:pt x="811" y="502"/>
                    <a:pt x="811" y="622"/>
                  </a:cubicBezTo>
                  <a:lnTo>
                    <a:pt x="811" y="1241"/>
                  </a:lnTo>
                  <a:cubicBezTo>
                    <a:pt x="811" y="1360"/>
                    <a:pt x="715" y="1479"/>
                    <a:pt x="596" y="1479"/>
                  </a:cubicBezTo>
                  <a:cubicBezTo>
                    <a:pt x="453" y="1479"/>
                    <a:pt x="358" y="1407"/>
                    <a:pt x="358" y="1241"/>
                  </a:cubicBezTo>
                  <a:lnTo>
                    <a:pt x="358" y="622"/>
                  </a:lnTo>
                  <a:cubicBezTo>
                    <a:pt x="358" y="502"/>
                    <a:pt x="477" y="383"/>
                    <a:pt x="596" y="383"/>
                  </a:cubicBezTo>
                  <a:close/>
                  <a:moveTo>
                    <a:pt x="623" y="1"/>
                  </a:moveTo>
                  <a:cubicBezTo>
                    <a:pt x="285" y="1"/>
                    <a:pt x="1" y="255"/>
                    <a:pt x="1" y="574"/>
                  </a:cubicBezTo>
                  <a:lnTo>
                    <a:pt x="1" y="1217"/>
                  </a:lnTo>
                  <a:cubicBezTo>
                    <a:pt x="1" y="1550"/>
                    <a:pt x="263" y="1788"/>
                    <a:pt x="572" y="1788"/>
                  </a:cubicBezTo>
                  <a:cubicBezTo>
                    <a:pt x="599" y="1792"/>
                    <a:pt x="625" y="1794"/>
                    <a:pt x="650" y="1794"/>
                  </a:cubicBezTo>
                  <a:cubicBezTo>
                    <a:pt x="946" y="1794"/>
                    <a:pt x="1168" y="1548"/>
                    <a:pt x="1168" y="1241"/>
                  </a:cubicBezTo>
                  <a:lnTo>
                    <a:pt x="1168" y="598"/>
                  </a:lnTo>
                  <a:cubicBezTo>
                    <a:pt x="1168" y="336"/>
                    <a:pt x="930" y="26"/>
                    <a:pt x="668" y="2"/>
                  </a:cubicBezTo>
                  <a:cubicBezTo>
                    <a:pt x="653" y="1"/>
                    <a:pt x="638" y="1"/>
                    <a:pt x="62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2" name="Google Shape;14202;p27"/>
          <p:cNvGrpSpPr/>
          <p:nvPr/>
        </p:nvGrpSpPr>
        <p:grpSpPr>
          <a:xfrm>
            <a:off x="3247999" y="3991263"/>
            <a:ext cx="356019" cy="356139"/>
            <a:chOff x="3656038" y="3790508"/>
            <a:chExt cx="297700" cy="297800"/>
          </a:xfrm>
        </p:grpSpPr>
        <p:sp>
          <p:nvSpPr>
            <p:cNvPr id="14203" name="Google Shape;14203;p27"/>
            <p:cNvSpPr/>
            <p:nvPr/>
          </p:nvSpPr>
          <p:spPr>
            <a:xfrm>
              <a:off x="3871563" y="3876333"/>
              <a:ext cx="28600" cy="39900"/>
            </a:xfrm>
            <a:custGeom>
              <a:avLst/>
              <a:gdLst/>
              <a:ahLst/>
              <a:cxnLst/>
              <a:rect l="l" t="t" r="r" b="b"/>
              <a:pathLst>
                <a:path w="1144" h="1596" extrusionOk="0">
                  <a:moveTo>
                    <a:pt x="548" y="334"/>
                  </a:moveTo>
                  <a:cubicBezTo>
                    <a:pt x="619" y="334"/>
                    <a:pt x="667" y="357"/>
                    <a:pt x="667" y="429"/>
                  </a:cubicBezTo>
                  <a:cubicBezTo>
                    <a:pt x="691" y="524"/>
                    <a:pt x="643" y="572"/>
                    <a:pt x="548" y="572"/>
                  </a:cubicBezTo>
                  <a:lnTo>
                    <a:pt x="381" y="572"/>
                  </a:lnTo>
                  <a:lnTo>
                    <a:pt x="381" y="334"/>
                  </a:lnTo>
                  <a:close/>
                  <a:moveTo>
                    <a:pt x="619" y="929"/>
                  </a:moveTo>
                  <a:cubicBezTo>
                    <a:pt x="691" y="929"/>
                    <a:pt x="762" y="1000"/>
                    <a:pt x="786" y="1048"/>
                  </a:cubicBezTo>
                  <a:cubicBezTo>
                    <a:pt x="810" y="1167"/>
                    <a:pt x="738" y="1262"/>
                    <a:pt x="643" y="1262"/>
                  </a:cubicBezTo>
                  <a:lnTo>
                    <a:pt x="381" y="1262"/>
                  </a:lnTo>
                  <a:lnTo>
                    <a:pt x="381" y="929"/>
                  </a:lnTo>
                  <a:close/>
                  <a:moveTo>
                    <a:pt x="191" y="0"/>
                  </a:moveTo>
                  <a:cubicBezTo>
                    <a:pt x="95" y="0"/>
                    <a:pt x="0" y="95"/>
                    <a:pt x="0" y="191"/>
                  </a:cubicBezTo>
                  <a:lnTo>
                    <a:pt x="0" y="1429"/>
                  </a:lnTo>
                  <a:lnTo>
                    <a:pt x="0" y="1500"/>
                  </a:lnTo>
                  <a:cubicBezTo>
                    <a:pt x="71" y="1548"/>
                    <a:pt x="143" y="1596"/>
                    <a:pt x="214" y="1596"/>
                  </a:cubicBezTo>
                  <a:lnTo>
                    <a:pt x="643" y="1596"/>
                  </a:lnTo>
                  <a:cubicBezTo>
                    <a:pt x="905" y="1596"/>
                    <a:pt x="1143" y="1358"/>
                    <a:pt x="1143" y="1072"/>
                  </a:cubicBezTo>
                  <a:cubicBezTo>
                    <a:pt x="1143" y="929"/>
                    <a:pt x="1095" y="786"/>
                    <a:pt x="976" y="691"/>
                  </a:cubicBezTo>
                  <a:cubicBezTo>
                    <a:pt x="1024" y="596"/>
                    <a:pt x="1024" y="500"/>
                    <a:pt x="1024" y="429"/>
                  </a:cubicBezTo>
                  <a:cubicBezTo>
                    <a:pt x="1000" y="191"/>
                    <a:pt x="786" y="0"/>
                    <a:pt x="5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4" name="Google Shape;14204;p27"/>
            <p:cNvSpPr/>
            <p:nvPr/>
          </p:nvSpPr>
          <p:spPr>
            <a:xfrm>
              <a:off x="3799513" y="3812033"/>
              <a:ext cx="35150" cy="40625"/>
            </a:xfrm>
            <a:custGeom>
              <a:avLst/>
              <a:gdLst/>
              <a:ahLst/>
              <a:cxnLst/>
              <a:rect l="l" t="t" r="r" b="b"/>
              <a:pathLst>
                <a:path w="1406" h="1625" extrusionOk="0">
                  <a:moveTo>
                    <a:pt x="715" y="643"/>
                  </a:moveTo>
                  <a:lnTo>
                    <a:pt x="834" y="977"/>
                  </a:lnTo>
                  <a:lnTo>
                    <a:pt x="572" y="977"/>
                  </a:lnTo>
                  <a:lnTo>
                    <a:pt x="715" y="643"/>
                  </a:lnTo>
                  <a:close/>
                  <a:moveTo>
                    <a:pt x="691" y="0"/>
                  </a:moveTo>
                  <a:cubicBezTo>
                    <a:pt x="596" y="0"/>
                    <a:pt x="548" y="48"/>
                    <a:pt x="501" y="119"/>
                  </a:cubicBezTo>
                  <a:lnTo>
                    <a:pt x="0" y="1381"/>
                  </a:lnTo>
                  <a:cubicBezTo>
                    <a:pt x="0" y="1548"/>
                    <a:pt x="72" y="1620"/>
                    <a:pt x="167" y="1620"/>
                  </a:cubicBezTo>
                  <a:lnTo>
                    <a:pt x="215" y="1620"/>
                  </a:lnTo>
                  <a:cubicBezTo>
                    <a:pt x="286" y="1620"/>
                    <a:pt x="358" y="1596"/>
                    <a:pt x="358" y="1501"/>
                  </a:cubicBezTo>
                  <a:lnTo>
                    <a:pt x="453" y="1310"/>
                  </a:lnTo>
                  <a:lnTo>
                    <a:pt x="953" y="1310"/>
                  </a:lnTo>
                  <a:lnTo>
                    <a:pt x="1024" y="1501"/>
                  </a:lnTo>
                  <a:cubicBezTo>
                    <a:pt x="1042" y="1569"/>
                    <a:pt x="1108" y="1625"/>
                    <a:pt x="1179" y="1625"/>
                  </a:cubicBezTo>
                  <a:cubicBezTo>
                    <a:pt x="1207" y="1625"/>
                    <a:pt x="1236" y="1616"/>
                    <a:pt x="1263" y="1596"/>
                  </a:cubicBezTo>
                  <a:cubicBezTo>
                    <a:pt x="1358" y="1572"/>
                    <a:pt x="1406" y="1453"/>
                    <a:pt x="1358" y="1358"/>
                  </a:cubicBezTo>
                  <a:lnTo>
                    <a:pt x="882" y="119"/>
                  </a:lnTo>
                  <a:cubicBezTo>
                    <a:pt x="834" y="24"/>
                    <a:pt x="763" y="0"/>
                    <a:pt x="6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5" name="Google Shape;14205;p27"/>
            <p:cNvSpPr/>
            <p:nvPr/>
          </p:nvSpPr>
          <p:spPr>
            <a:xfrm>
              <a:off x="3916788" y="4003133"/>
              <a:ext cx="30400" cy="39325"/>
            </a:xfrm>
            <a:custGeom>
              <a:avLst/>
              <a:gdLst/>
              <a:ahLst/>
              <a:cxnLst/>
              <a:rect l="l" t="t" r="r" b="b"/>
              <a:pathLst>
                <a:path w="1216" h="1573" extrusionOk="0">
                  <a:moveTo>
                    <a:pt x="525" y="334"/>
                  </a:moveTo>
                  <a:cubicBezTo>
                    <a:pt x="834" y="334"/>
                    <a:pt x="858" y="644"/>
                    <a:pt x="858" y="763"/>
                  </a:cubicBezTo>
                  <a:cubicBezTo>
                    <a:pt x="858" y="1072"/>
                    <a:pt x="715" y="1215"/>
                    <a:pt x="525" y="1215"/>
                  </a:cubicBezTo>
                  <a:lnTo>
                    <a:pt x="358" y="1215"/>
                  </a:lnTo>
                  <a:lnTo>
                    <a:pt x="358" y="763"/>
                  </a:lnTo>
                  <a:lnTo>
                    <a:pt x="358" y="334"/>
                  </a:lnTo>
                  <a:close/>
                  <a:moveTo>
                    <a:pt x="96" y="1"/>
                  </a:moveTo>
                  <a:cubicBezTo>
                    <a:pt x="25" y="24"/>
                    <a:pt x="1" y="96"/>
                    <a:pt x="1" y="167"/>
                  </a:cubicBezTo>
                  <a:lnTo>
                    <a:pt x="1" y="810"/>
                  </a:lnTo>
                  <a:cubicBezTo>
                    <a:pt x="25" y="953"/>
                    <a:pt x="25" y="1406"/>
                    <a:pt x="25" y="1406"/>
                  </a:cubicBezTo>
                  <a:cubicBezTo>
                    <a:pt x="25" y="1453"/>
                    <a:pt x="72" y="1549"/>
                    <a:pt x="144" y="1572"/>
                  </a:cubicBezTo>
                  <a:lnTo>
                    <a:pt x="549" y="1572"/>
                  </a:lnTo>
                  <a:cubicBezTo>
                    <a:pt x="953" y="1572"/>
                    <a:pt x="1215" y="1239"/>
                    <a:pt x="1215" y="810"/>
                  </a:cubicBezTo>
                  <a:cubicBezTo>
                    <a:pt x="1215" y="334"/>
                    <a:pt x="953" y="1"/>
                    <a:pt x="52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6" name="Google Shape;14206;p27"/>
            <p:cNvSpPr/>
            <p:nvPr/>
          </p:nvSpPr>
          <p:spPr>
            <a:xfrm>
              <a:off x="3833438" y="3939933"/>
              <a:ext cx="34575" cy="39425"/>
            </a:xfrm>
            <a:custGeom>
              <a:avLst/>
              <a:gdLst/>
              <a:ahLst/>
              <a:cxnLst/>
              <a:rect l="l" t="t" r="r" b="b"/>
              <a:pathLst>
                <a:path w="1383" h="1577" extrusionOk="0">
                  <a:moveTo>
                    <a:pt x="710" y="0"/>
                  </a:moveTo>
                  <a:cubicBezTo>
                    <a:pt x="316" y="0"/>
                    <a:pt x="1" y="341"/>
                    <a:pt x="1" y="766"/>
                  </a:cubicBezTo>
                  <a:cubicBezTo>
                    <a:pt x="1" y="1219"/>
                    <a:pt x="358" y="1576"/>
                    <a:pt x="787" y="1576"/>
                  </a:cubicBezTo>
                  <a:cubicBezTo>
                    <a:pt x="977" y="1576"/>
                    <a:pt x="1120" y="1505"/>
                    <a:pt x="1263" y="1386"/>
                  </a:cubicBezTo>
                  <a:lnTo>
                    <a:pt x="1334" y="1338"/>
                  </a:lnTo>
                  <a:cubicBezTo>
                    <a:pt x="1382" y="1266"/>
                    <a:pt x="1382" y="1147"/>
                    <a:pt x="1311" y="1100"/>
                  </a:cubicBezTo>
                  <a:cubicBezTo>
                    <a:pt x="1278" y="1067"/>
                    <a:pt x="1234" y="1049"/>
                    <a:pt x="1190" y="1049"/>
                  </a:cubicBezTo>
                  <a:cubicBezTo>
                    <a:pt x="1139" y="1049"/>
                    <a:pt x="1087" y="1073"/>
                    <a:pt x="1049" y="1124"/>
                  </a:cubicBezTo>
                  <a:lnTo>
                    <a:pt x="1025" y="1147"/>
                  </a:lnTo>
                  <a:cubicBezTo>
                    <a:pt x="977" y="1219"/>
                    <a:pt x="882" y="1243"/>
                    <a:pt x="787" y="1243"/>
                  </a:cubicBezTo>
                  <a:cubicBezTo>
                    <a:pt x="549" y="1243"/>
                    <a:pt x="334" y="1028"/>
                    <a:pt x="334" y="790"/>
                  </a:cubicBezTo>
                  <a:cubicBezTo>
                    <a:pt x="334" y="552"/>
                    <a:pt x="549" y="362"/>
                    <a:pt x="787" y="362"/>
                  </a:cubicBezTo>
                  <a:cubicBezTo>
                    <a:pt x="882" y="362"/>
                    <a:pt x="977" y="385"/>
                    <a:pt x="1049" y="433"/>
                  </a:cubicBezTo>
                  <a:cubicBezTo>
                    <a:pt x="1086" y="461"/>
                    <a:pt x="1124" y="474"/>
                    <a:pt x="1159" y="474"/>
                  </a:cubicBezTo>
                  <a:cubicBezTo>
                    <a:pt x="1212" y="474"/>
                    <a:pt x="1258" y="443"/>
                    <a:pt x="1287" y="385"/>
                  </a:cubicBezTo>
                  <a:cubicBezTo>
                    <a:pt x="1358" y="290"/>
                    <a:pt x="1334" y="195"/>
                    <a:pt x="1239" y="147"/>
                  </a:cubicBezTo>
                  <a:cubicBezTo>
                    <a:pt x="1120" y="52"/>
                    <a:pt x="930" y="4"/>
                    <a:pt x="787" y="4"/>
                  </a:cubicBezTo>
                  <a:cubicBezTo>
                    <a:pt x="761" y="1"/>
                    <a:pt x="735" y="0"/>
                    <a:pt x="71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07" name="Google Shape;14207;p27"/>
            <p:cNvSpPr/>
            <p:nvPr/>
          </p:nvSpPr>
          <p:spPr>
            <a:xfrm>
              <a:off x="3656038" y="3790508"/>
              <a:ext cx="297700" cy="297800"/>
            </a:xfrm>
            <a:custGeom>
              <a:avLst/>
              <a:gdLst/>
              <a:ahLst/>
              <a:cxnLst/>
              <a:rect l="l" t="t" r="r" b="b"/>
              <a:pathLst>
                <a:path w="11908" h="11912" extrusionOk="0">
                  <a:moveTo>
                    <a:pt x="3406" y="1099"/>
                  </a:moveTo>
                  <a:lnTo>
                    <a:pt x="3406" y="2314"/>
                  </a:lnTo>
                  <a:lnTo>
                    <a:pt x="1072" y="2314"/>
                  </a:lnTo>
                  <a:lnTo>
                    <a:pt x="1072" y="1099"/>
                  </a:lnTo>
                  <a:close/>
                  <a:moveTo>
                    <a:pt x="4739" y="1099"/>
                  </a:moveTo>
                  <a:lnTo>
                    <a:pt x="4739" y="2314"/>
                  </a:lnTo>
                  <a:lnTo>
                    <a:pt x="3715" y="2314"/>
                  </a:lnTo>
                  <a:lnTo>
                    <a:pt x="3715" y="1099"/>
                  </a:lnTo>
                  <a:close/>
                  <a:moveTo>
                    <a:pt x="5478" y="3624"/>
                  </a:moveTo>
                  <a:lnTo>
                    <a:pt x="5478" y="4838"/>
                  </a:lnTo>
                  <a:lnTo>
                    <a:pt x="1072" y="4838"/>
                  </a:lnTo>
                  <a:lnTo>
                    <a:pt x="1072" y="3624"/>
                  </a:lnTo>
                  <a:close/>
                  <a:moveTo>
                    <a:pt x="4168" y="6148"/>
                  </a:moveTo>
                  <a:lnTo>
                    <a:pt x="4168" y="7363"/>
                  </a:lnTo>
                  <a:lnTo>
                    <a:pt x="1072" y="7363"/>
                  </a:lnTo>
                  <a:lnTo>
                    <a:pt x="1072" y="6148"/>
                  </a:lnTo>
                  <a:close/>
                  <a:moveTo>
                    <a:pt x="6025" y="6148"/>
                  </a:moveTo>
                  <a:lnTo>
                    <a:pt x="6025" y="7363"/>
                  </a:lnTo>
                  <a:lnTo>
                    <a:pt x="4501" y="7363"/>
                  </a:lnTo>
                  <a:lnTo>
                    <a:pt x="4501" y="6148"/>
                  </a:lnTo>
                  <a:close/>
                  <a:moveTo>
                    <a:pt x="9383" y="8649"/>
                  </a:moveTo>
                  <a:lnTo>
                    <a:pt x="9383" y="9863"/>
                  </a:lnTo>
                  <a:lnTo>
                    <a:pt x="7454" y="9863"/>
                  </a:lnTo>
                  <a:lnTo>
                    <a:pt x="7454" y="8649"/>
                  </a:lnTo>
                  <a:close/>
                  <a:moveTo>
                    <a:pt x="11550" y="11006"/>
                  </a:moveTo>
                  <a:lnTo>
                    <a:pt x="11550" y="11482"/>
                  </a:lnTo>
                  <a:lnTo>
                    <a:pt x="357" y="11482"/>
                  </a:lnTo>
                  <a:lnTo>
                    <a:pt x="357" y="11006"/>
                  </a:lnTo>
                  <a:close/>
                  <a:moveTo>
                    <a:pt x="916" y="0"/>
                  </a:moveTo>
                  <a:cubicBezTo>
                    <a:pt x="810" y="0"/>
                    <a:pt x="715" y="88"/>
                    <a:pt x="715" y="194"/>
                  </a:cubicBezTo>
                  <a:lnTo>
                    <a:pt x="715" y="1599"/>
                  </a:lnTo>
                  <a:lnTo>
                    <a:pt x="476" y="1599"/>
                  </a:lnTo>
                  <a:cubicBezTo>
                    <a:pt x="381" y="1599"/>
                    <a:pt x="334" y="1647"/>
                    <a:pt x="310" y="1719"/>
                  </a:cubicBezTo>
                  <a:cubicBezTo>
                    <a:pt x="262" y="1838"/>
                    <a:pt x="357" y="1957"/>
                    <a:pt x="476" y="1957"/>
                  </a:cubicBezTo>
                  <a:lnTo>
                    <a:pt x="715" y="1957"/>
                  </a:lnTo>
                  <a:lnTo>
                    <a:pt x="715" y="4124"/>
                  </a:lnTo>
                  <a:lnTo>
                    <a:pt x="500" y="4124"/>
                  </a:lnTo>
                  <a:cubicBezTo>
                    <a:pt x="429" y="4124"/>
                    <a:pt x="334" y="4171"/>
                    <a:pt x="334" y="4267"/>
                  </a:cubicBezTo>
                  <a:cubicBezTo>
                    <a:pt x="334" y="4386"/>
                    <a:pt x="381" y="4481"/>
                    <a:pt x="500" y="4481"/>
                  </a:cubicBezTo>
                  <a:lnTo>
                    <a:pt x="715" y="4481"/>
                  </a:lnTo>
                  <a:lnTo>
                    <a:pt x="715" y="6648"/>
                  </a:lnTo>
                  <a:lnTo>
                    <a:pt x="500" y="6648"/>
                  </a:lnTo>
                  <a:cubicBezTo>
                    <a:pt x="429" y="6648"/>
                    <a:pt x="334" y="6720"/>
                    <a:pt x="334" y="6791"/>
                  </a:cubicBezTo>
                  <a:cubicBezTo>
                    <a:pt x="334" y="6910"/>
                    <a:pt x="381" y="7005"/>
                    <a:pt x="500" y="7005"/>
                  </a:cubicBezTo>
                  <a:lnTo>
                    <a:pt x="715" y="7005"/>
                  </a:lnTo>
                  <a:lnTo>
                    <a:pt x="715" y="9172"/>
                  </a:lnTo>
                  <a:lnTo>
                    <a:pt x="500" y="9172"/>
                  </a:lnTo>
                  <a:cubicBezTo>
                    <a:pt x="429" y="9172"/>
                    <a:pt x="334" y="9244"/>
                    <a:pt x="334" y="9339"/>
                  </a:cubicBezTo>
                  <a:cubicBezTo>
                    <a:pt x="334" y="9458"/>
                    <a:pt x="381" y="9530"/>
                    <a:pt x="500" y="9530"/>
                  </a:cubicBezTo>
                  <a:lnTo>
                    <a:pt x="715" y="9530"/>
                  </a:lnTo>
                  <a:lnTo>
                    <a:pt x="715" y="10768"/>
                  </a:lnTo>
                  <a:lnTo>
                    <a:pt x="310" y="10768"/>
                  </a:lnTo>
                  <a:cubicBezTo>
                    <a:pt x="143" y="10768"/>
                    <a:pt x="0" y="10887"/>
                    <a:pt x="0" y="11054"/>
                  </a:cubicBezTo>
                  <a:lnTo>
                    <a:pt x="0" y="11625"/>
                  </a:lnTo>
                  <a:cubicBezTo>
                    <a:pt x="0" y="11768"/>
                    <a:pt x="119" y="11911"/>
                    <a:pt x="310" y="11911"/>
                  </a:cubicBezTo>
                  <a:lnTo>
                    <a:pt x="11622" y="11911"/>
                  </a:lnTo>
                  <a:cubicBezTo>
                    <a:pt x="11765" y="11911"/>
                    <a:pt x="11907" y="11792"/>
                    <a:pt x="11907" y="11625"/>
                  </a:cubicBezTo>
                  <a:lnTo>
                    <a:pt x="11907" y="11030"/>
                  </a:lnTo>
                  <a:cubicBezTo>
                    <a:pt x="11907" y="10792"/>
                    <a:pt x="11788" y="10673"/>
                    <a:pt x="11622" y="10673"/>
                  </a:cubicBezTo>
                  <a:lnTo>
                    <a:pt x="1072" y="10673"/>
                  </a:lnTo>
                  <a:lnTo>
                    <a:pt x="1072" y="10220"/>
                  </a:lnTo>
                  <a:lnTo>
                    <a:pt x="9478" y="10220"/>
                  </a:lnTo>
                  <a:cubicBezTo>
                    <a:pt x="9621" y="10220"/>
                    <a:pt x="9716" y="10101"/>
                    <a:pt x="9716" y="9982"/>
                  </a:cubicBezTo>
                  <a:lnTo>
                    <a:pt x="9716" y="8506"/>
                  </a:lnTo>
                  <a:cubicBezTo>
                    <a:pt x="9716" y="8410"/>
                    <a:pt x="9621" y="8315"/>
                    <a:pt x="9526" y="8315"/>
                  </a:cubicBezTo>
                  <a:lnTo>
                    <a:pt x="3096" y="8315"/>
                  </a:lnTo>
                  <a:cubicBezTo>
                    <a:pt x="3072" y="8315"/>
                    <a:pt x="3001" y="8363"/>
                    <a:pt x="3001" y="8387"/>
                  </a:cubicBezTo>
                  <a:cubicBezTo>
                    <a:pt x="2906" y="8506"/>
                    <a:pt x="3001" y="8649"/>
                    <a:pt x="3120" y="8649"/>
                  </a:cubicBezTo>
                  <a:lnTo>
                    <a:pt x="7073" y="8649"/>
                  </a:lnTo>
                  <a:lnTo>
                    <a:pt x="7073" y="9863"/>
                  </a:lnTo>
                  <a:lnTo>
                    <a:pt x="1072" y="9863"/>
                  </a:lnTo>
                  <a:lnTo>
                    <a:pt x="1072" y="8649"/>
                  </a:lnTo>
                  <a:lnTo>
                    <a:pt x="2286" y="8649"/>
                  </a:lnTo>
                  <a:cubicBezTo>
                    <a:pt x="2382" y="8649"/>
                    <a:pt x="2477" y="8577"/>
                    <a:pt x="2477" y="8506"/>
                  </a:cubicBezTo>
                  <a:cubicBezTo>
                    <a:pt x="2477" y="8387"/>
                    <a:pt x="2405" y="8291"/>
                    <a:pt x="2286" y="8291"/>
                  </a:cubicBezTo>
                  <a:lnTo>
                    <a:pt x="1048" y="8291"/>
                  </a:lnTo>
                  <a:lnTo>
                    <a:pt x="1048" y="7696"/>
                  </a:lnTo>
                  <a:lnTo>
                    <a:pt x="6073" y="7696"/>
                  </a:lnTo>
                  <a:cubicBezTo>
                    <a:pt x="6216" y="7696"/>
                    <a:pt x="6311" y="7577"/>
                    <a:pt x="6311" y="7458"/>
                  </a:cubicBezTo>
                  <a:lnTo>
                    <a:pt x="6311" y="6029"/>
                  </a:lnTo>
                  <a:cubicBezTo>
                    <a:pt x="6311" y="5886"/>
                    <a:pt x="6192" y="5791"/>
                    <a:pt x="6073" y="5791"/>
                  </a:cubicBezTo>
                  <a:lnTo>
                    <a:pt x="1048" y="5791"/>
                  </a:lnTo>
                  <a:lnTo>
                    <a:pt x="1048" y="5195"/>
                  </a:lnTo>
                  <a:lnTo>
                    <a:pt x="6287" y="5195"/>
                  </a:lnTo>
                  <a:cubicBezTo>
                    <a:pt x="6382" y="5195"/>
                    <a:pt x="6454" y="5124"/>
                    <a:pt x="6454" y="5053"/>
                  </a:cubicBezTo>
                  <a:cubicBezTo>
                    <a:pt x="6454" y="4933"/>
                    <a:pt x="6406" y="4838"/>
                    <a:pt x="6287" y="4838"/>
                  </a:cubicBezTo>
                  <a:lnTo>
                    <a:pt x="5835" y="4838"/>
                  </a:lnTo>
                  <a:lnTo>
                    <a:pt x="5835" y="3624"/>
                  </a:lnTo>
                  <a:lnTo>
                    <a:pt x="7573" y="3624"/>
                  </a:lnTo>
                  <a:lnTo>
                    <a:pt x="7573" y="4838"/>
                  </a:lnTo>
                  <a:lnTo>
                    <a:pt x="7121" y="4838"/>
                  </a:lnTo>
                  <a:cubicBezTo>
                    <a:pt x="7025" y="4838"/>
                    <a:pt x="6930" y="4886"/>
                    <a:pt x="6930" y="4981"/>
                  </a:cubicBezTo>
                  <a:cubicBezTo>
                    <a:pt x="6930" y="5100"/>
                    <a:pt x="7002" y="5195"/>
                    <a:pt x="7121" y="5195"/>
                  </a:cubicBezTo>
                  <a:lnTo>
                    <a:pt x="7692" y="5195"/>
                  </a:lnTo>
                  <a:cubicBezTo>
                    <a:pt x="7835" y="5195"/>
                    <a:pt x="7930" y="5076"/>
                    <a:pt x="7930" y="4957"/>
                  </a:cubicBezTo>
                  <a:lnTo>
                    <a:pt x="7930" y="3528"/>
                  </a:lnTo>
                  <a:cubicBezTo>
                    <a:pt x="7930" y="3386"/>
                    <a:pt x="7811" y="3290"/>
                    <a:pt x="7692" y="3290"/>
                  </a:cubicBezTo>
                  <a:lnTo>
                    <a:pt x="1072" y="3290"/>
                  </a:lnTo>
                  <a:lnTo>
                    <a:pt x="1072" y="2695"/>
                  </a:lnTo>
                  <a:lnTo>
                    <a:pt x="4835" y="2695"/>
                  </a:lnTo>
                  <a:cubicBezTo>
                    <a:pt x="4977" y="2695"/>
                    <a:pt x="5073" y="2576"/>
                    <a:pt x="5073" y="2457"/>
                  </a:cubicBezTo>
                  <a:lnTo>
                    <a:pt x="5073" y="1028"/>
                  </a:lnTo>
                  <a:cubicBezTo>
                    <a:pt x="5073" y="885"/>
                    <a:pt x="4954" y="790"/>
                    <a:pt x="4835" y="790"/>
                  </a:cubicBezTo>
                  <a:lnTo>
                    <a:pt x="1072" y="790"/>
                  </a:lnTo>
                  <a:lnTo>
                    <a:pt x="1072" y="194"/>
                  </a:lnTo>
                  <a:cubicBezTo>
                    <a:pt x="1072" y="99"/>
                    <a:pt x="1024" y="52"/>
                    <a:pt x="953" y="4"/>
                  </a:cubicBezTo>
                  <a:cubicBezTo>
                    <a:pt x="940" y="1"/>
                    <a:pt x="928" y="0"/>
                    <a:pt x="9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08" name="Google Shape;14208;p27"/>
          <p:cNvGrpSpPr/>
          <p:nvPr/>
        </p:nvGrpSpPr>
        <p:grpSpPr>
          <a:xfrm>
            <a:off x="4031151" y="3989898"/>
            <a:ext cx="355330" cy="353179"/>
            <a:chOff x="3688251" y="4146473"/>
            <a:chExt cx="355330" cy="353179"/>
          </a:xfrm>
        </p:grpSpPr>
        <p:sp>
          <p:nvSpPr>
            <p:cNvPr id="14209" name="Google Shape;14209;p27"/>
            <p:cNvSpPr/>
            <p:nvPr/>
          </p:nvSpPr>
          <p:spPr>
            <a:xfrm>
              <a:off x="3688251" y="4152153"/>
              <a:ext cx="348216" cy="347499"/>
            </a:xfrm>
            <a:custGeom>
              <a:avLst/>
              <a:gdLst/>
              <a:ahLst/>
              <a:cxnLst/>
              <a:rect l="l" t="t" r="r" b="b"/>
              <a:pathLst>
                <a:path w="11647" h="11623" extrusionOk="0">
                  <a:moveTo>
                    <a:pt x="5788" y="1"/>
                  </a:moveTo>
                  <a:cubicBezTo>
                    <a:pt x="4240" y="25"/>
                    <a:pt x="2811" y="620"/>
                    <a:pt x="1715" y="1715"/>
                  </a:cubicBezTo>
                  <a:cubicBezTo>
                    <a:pt x="596" y="2811"/>
                    <a:pt x="1" y="4287"/>
                    <a:pt x="1" y="5835"/>
                  </a:cubicBezTo>
                  <a:cubicBezTo>
                    <a:pt x="1" y="6693"/>
                    <a:pt x="191" y="7550"/>
                    <a:pt x="572" y="8336"/>
                  </a:cubicBezTo>
                  <a:cubicBezTo>
                    <a:pt x="590" y="8387"/>
                    <a:pt x="656" y="8426"/>
                    <a:pt x="728" y="8426"/>
                  </a:cubicBezTo>
                  <a:cubicBezTo>
                    <a:pt x="755" y="8426"/>
                    <a:pt x="784" y="8421"/>
                    <a:pt x="811" y="8407"/>
                  </a:cubicBezTo>
                  <a:cubicBezTo>
                    <a:pt x="906" y="8383"/>
                    <a:pt x="930" y="8264"/>
                    <a:pt x="906" y="8169"/>
                  </a:cubicBezTo>
                  <a:cubicBezTo>
                    <a:pt x="549" y="7431"/>
                    <a:pt x="358" y="6669"/>
                    <a:pt x="358" y="5835"/>
                  </a:cubicBezTo>
                  <a:cubicBezTo>
                    <a:pt x="358" y="4359"/>
                    <a:pt x="930" y="3001"/>
                    <a:pt x="1954" y="1954"/>
                  </a:cubicBezTo>
                  <a:cubicBezTo>
                    <a:pt x="2930" y="953"/>
                    <a:pt x="4264" y="382"/>
                    <a:pt x="5669" y="310"/>
                  </a:cubicBezTo>
                  <a:lnTo>
                    <a:pt x="5669" y="5788"/>
                  </a:lnTo>
                  <a:cubicBezTo>
                    <a:pt x="5669" y="5883"/>
                    <a:pt x="5764" y="5978"/>
                    <a:pt x="5835" y="5978"/>
                  </a:cubicBezTo>
                  <a:lnTo>
                    <a:pt x="11313" y="5978"/>
                  </a:lnTo>
                  <a:cubicBezTo>
                    <a:pt x="11289" y="7383"/>
                    <a:pt x="10694" y="8717"/>
                    <a:pt x="9693" y="9693"/>
                  </a:cubicBezTo>
                  <a:cubicBezTo>
                    <a:pt x="8645" y="10717"/>
                    <a:pt x="7264" y="11265"/>
                    <a:pt x="5812" y="11265"/>
                  </a:cubicBezTo>
                  <a:cubicBezTo>
                    <a:pt x="3978" y="11265"/>
                    <a:pt x="2263" y="10360"/>
                    <a:pt x="1263" y="8836"/>
                  </a:cubicBezTo>
                  <a:cubicBezTo>
                    <a:pt x="1215" y="8772"/>
                    <a:pt x="1168" y="8751"/>
                    <a:pt x="1113" y="8751"/>
                  </a:cubicBezTo>
                  <a:cubicBezTo>
                    <a:pt x="1086" y="8751"/>
                    <a:pt x="1057" y="8757"/>
                    <a:pt x="1025" y="8764"/>
                  </a:cubicBezTo>
                  <a:cubicBezTo>
                    <a:pt x="930" y="8836"/>
                    <a:pt x="930" y="8931"/>
                    <a:pt x="953" y="9003"/>
                  </a:cubicBezTo>
                  <a:cubicBezTo>
                    <a:pt x="2073" y="10646"/>
                    <a:pt x="3883" y="11622"/>
                    <a:pt x="5812" y="11622"/>
                  </a:cubicBezTo>
                  <a:cubicBezTo>
                    <a:pt x="7359" y="11622"/>
                    <a:pt x="8812" y="11027"/>
                    <a:pt x="9931" y="9931"/>
                  </a:cubicBezTo>
                  <a:cubicBezTo>
                    <a:pt x="11027" y="8860"/>
                    <a:pt x="11646" y="7407"/>
                    <a:pt x="11646" y="5859"/>
                  </a:cubicBezTo>
                  <a:cubicBezTo>
                    <a:pt x="11646" y="5788"/>
                    <a:pt x="11622" y="5740"/>
                    <a:pt x="11598" y="5669"/>
                  </a:cubicBezTo>
                  <a:cubicBezTo>
                    <a:pt x="11598" y="5684"/>
                    <a:pt x="11588" y="5690"/>
                    <a:pt x="11571" y="5690"/>
                  </a:cubicBezTo>
                  <a:cubicBezTo>
                    <a:pt x="11538" y="5690"/>
                    <a:pt x="11479" y="5669"/>
                    <a:pt x="11432" y="5669"/>
                  </a:cubicBezTo>
                  <a:lnTo>
                    <a:pt x="6026" y="5669"/>
                  </a:lnTo>
                  <a:lnTo>
                    <a:pt x="6026" y="263"/>
                  </a:lnTo>
                  <a:cubicBezTo>
                    <a:pt x="6026" y="191"/>
                    <a:pt x="6026" y="167"/>
                    <a:pt x="6002" y="120"/>
                  </a:cubicBezTo>
                  <a:cubicBezTo>
                    <a:pt x="5931" y="48"/>
                    <a:pt x="5883" y="1"/>
                    <a:pt x="57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0" name="Google Shape;14210;p27"/>
            <p:cNvSpPr/>
            <p:nvPr/>
          </p:nvSpPr>
          <p:spPr>
            <a:xfrm>
              <a:off x="3886200" y="4146473"/>
              <a:ext cx="157380" cy="157380"/>
            </a:xfrm>
            <a:custGeom>
              <a:avLst/>
              <a:gdLst/>
              <a:ahLst/>
              <a:cxnLst/>
              <a:rect l="l" t="t" r="r" b="b"/>
              <a:pathLst>
                <a:path w="5264" h="5264" extrusionOk="0">
                  <a:moveTo>
                    <a:pt x="238" y="0"/>
                  </a:moveTo>
                  <a:cubicBezTo>
                    <a:pt x="143" y="0"/>
                    <a:pt x="24" y="72"/>
                    <a:pt x="0" y="191"/>
                  </a:cubicBezTo>
                  <a:lnTo>
                    <a:pt x="0" y="238"/>
                  </a:lnTo>
                  <a:lnTo>
                    <a:pt x="0" y="3406"/>
                  </a:lnTo>
                  <a:cubicBezTo>
                    <a:pt x="0" y="3430"/>
                    <a:pt x="24" y="3477"/>
                    <a:pt x="48" y="3477"/>
                  </a:cubicBezTo>
                  <a:cubicBezTo>
                    <a:pt x="95" y="3504"/>
                    <a:pt x="141" y="3516"/>
                    <a:pt x="182" y="3516"/>
                  </a:cubicBezTo>
                  <a:cubicBezTo>
                    <a:pt x="285" y="3516"/>
                    <a:pt x="357" y="3443"/>
                    <a:pt x="357" y="3358"/>
                  </a:cubicBezTo>
                  <a:lnTo>
                    <a:pt x="357" y="357"/>
                  </a:lnTo>
                  <a:cubicBezTo>
                    <a:pt x="1548" y="381"/>
                    <a:pt x="2667" y="905"/>
                    <a:pt x="3549" y="1763"/>
                  </a:cubicBezTo>
                  <a:cubicBezTo>
                    <a:pt x="4406" y="2620"/>
                    <a:pt x="4882" y="3763"/>
                    <a:pt x="4930" y="4954"/>
                  </a:cubicBezTo>
                  <a:lnTo>
                    <a:pt x="357" y="4954"/>
                  </a:lnTo>
                  <a:lnTo>
                    <a:pt x="357" y="4144"/>
                  </a:lnTo>
                  <a:cubicBezTo>
                    <a:pt x="357" y="4120"/>
                    <a:pt x="334" y="4049"/>
                    <a:pt x="286" y="4049"/>
                  </a:cubicBezTo>
                  <a:cubicBezTo>
                    <a:pt x="245" y="4021"/>
                    <a:pt x="204" y="4010"/>
                    <a:pt x="167" y="4010"/>
                  </a:cubicBezTo>
                  <a:cubicBezTo>
                    <a:pt x="73" y="4010"/>
                    <a:pt x="0" y="4083"/>
                    <a:pt x="0" y="4168"/>
                  </a:cubicBezTo>
                  <a:lnTo>
                    <a:pt x="0" y="5144"/>
                  </a:lnTo>
                  <a:cubicBezTo>
                    <a:pt x="0" y="5216"/>
                    <a:pt x="48" y="5263"/>
                    <a:pt x="119" y="5263"/>
                  </a:cubicBezTo>
                  <a:lnTo>
                    <a:pt x="5097" y="5263"/>
                  </a:lnTo>
                  <a:cubicBezTo>
                    <a:pt x="5192" y="5239"/>
                    <a:pt x="5263" y="5120"/>
                    <a:pt x="5239" y="5025"/>
                  </a:cubicBezTo>
                  <a:cubicBezTo>
                    <a:pt x="5263" y="3691"/>
                    <a:pt x="4739" y="2453"/>
                    <a:pt x="3787" y="1501"/>
                  </a:cubicBezTo>
                  <a:cubicBezTo>
                    <a:pt x="2834" y="548"/>
                    <a:pt x="1572" y="24"/>
                    <a:pt x="2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1" name="Google Shape;14211;p27"/>
          <p:cNvGrpSpPr/>
          <p:nvPr/>
        </p:nvGrpSpPr>
        <p:grpSpPr>
          <a:xfrm>
            <a:off x="4769597" y="3989948"/>
            <a:ext cx="356019" cy="356019"/>
            <a:chOff x="4673513" y="3789408"/>
            <a:chExt cx="297700" cy="297700"/>
          </a:xfrm>
        </p:grpSpPr>
        <p:sp>
          <p:nvSpPr>
            <p:cNvPr id="14212" name="Google Shape;14212;p27"/>
            <p:cNvSpPr/>
            <p:nvPr/>
          </p:nvSpPr>
          <p:spPr>
            <a:xfrm>
              <a:off x="4709213" y="3803083"/>
              <a:ext cx="255450" cy="176850"/>
            </a:xfrm>
            <a:custGeom>
              <a:avLst/>
              <a:gdLst/>
              <a:ahLst/>
              <a:cxnLst/>
              <a:rect l="l" t="t" r="r" b="b"/>
              <a:pathLst>
                <a:path w="10218" h="7074" extrusionOk="0">
                  <a:moveTo>
                    <a:pt x="9574" y="311"/>
                  </a:moveTo>
                  <a:cubicBezTo>
                    <a:pt x="9741" y="311"/>
                    <a:pt x="9860" y="430"/>
                    <a:pt x="9860" y="596"/>
                  </a:cubicBezTo>
                  <a:cubicBezTo>
                    <a:pt x="9860" y="739"/>
                    <a:pt x="9741" y="858"/>
                    <a:pt x="9574" y="858"/>
                  </a:cubicBezTo>
                  <a:cubicBezTo>
                    <a:pt x="9432" y="858"/>
                    <a:pt x="9312" y="739"/>
                    <a:pt x="9312" y="596"/>
                  </a:cubicBezTo>
                  <a:cubicBezTo>
                    <a:pt x="9312" y="430"/>
                    <a:pt x="9432" y="311"/>
                    <a:pt x="9574" y="311"/>
                  </a:cubicBezTo>
                  <a:close/>
                  <a:moveTo>
                    <a:pt x="7407" y="1025"/>
                  </a:moveTo>
                  <a:cubicBezTo>
                    <a:pt x="7550" y="1025"/>
                    <a:pt x="7669" y="1144"/>
                    <a:pt x="7669" y="1311"/>
                  </a:cubicBezTo>
                  <a:cubicBezTo>
                    <a:pt x="7669" y="1454"/>
                    <a:pt x="7550" y="1573"/>
                    <a:pt x="7407" y="1573"/>
                  </a:cubicBezTo>
                  <a:cubicBezTo>
                    <a:pt x="7264" y="1573"/>
                    <a:pt x="7145" y="1454"/>
                    <a:pt x="7145" y="1311"/>
                  </a:cubicBezTo>
                  <a:cubicBezTo>
                    <a:pt x="7145" y="1144"/>
                    <a:pt x="7264" y="1025"/>
                    <a:pt x="7407" y="1025"/>
                  </a:cubicBezTo>
                  <a:close/>
                  <a:moveTo>
                    <a:pt x="6217" y="2692"/>
                  </a:moveTo>
                  <a:cubicBezTo>
                    <a:pt x="6359" y="2692"/>
                    <a:pt x="6479" y="2811"/>
                    <a:pt x="6479" y="2978"/>
                  </a:cubicBezTo>
                  <a:cubicBezTo>
                    <a:pt x="6479" y="3121"/>
                    <a:pt x="6359" y="3240"/>
                    <a:pt x="6217" y="3240"/>
                  </a:cubicBezTo>
                  <a:cubicBezTo>
                    <a:pt x="6074" y="3240"/>
                    <a:pt x="5955" y="3121"/>
                    <a:pt x="5955" y="2978"/>
                  </a:cubicBezTo>
                  <a:cubicBezTo>
                    <a:pt x="5955" y="2811"/>
                    <a:pt x="6074" y="2692"/>
                    <a:pt x="6217" y="2692"/>
                  </a:cubicBezTo>
                  <a:close/>
                  <a:moveTo>
                    <a:pt x="2120" y="4073"/>
                  </a:moveTo>
                  <a:cubicBezTo>
                    <a:pt x="2263" y="4073"/>
                    <a:pt x="2382" y="4192"/>
                    <a:pt x="2382" y="4335"/>
                  </a:cubicBezTo>
                  <a:cubicBezTo>
                    <a:pt x="2382" y="4478"/>
                    <a:pt x="2263" y="4597"/>
                    <a:pt x="2120" y="4597"/>
                  </a:cubicBezTo>
                  <a:cubicBezTo>
                    <a:pt x="1954" y="4597"/>
                    <a:pt x="1835" y="4478"/>
                    <a:pt x="1835" y="4335"/>
                  </a:cubicBezTo>
                  <a:cubicBezTo>
                    <a:pt x="1835" y="4192"/>
                    <a:pt x="1930" y="4073"/>
                    <a:pt x="2120" y="4073"/>
                  </a:cubicBezTo>
                  <a:close/>
                  <a:moveTo>
                    <a:pt x="4764" y="4645"/>
                  </a:moveTo>
                  <a:cubicBezTo>
                    <a:pt x="4907" y="4645"/>
                    <a:pt x="5026" y="4764"/>
                    <a:pt x="5026" y="4907"/>
                  </a:cubicBezTo>
                  <a:cubicBezTo>
                    <a:pt x="5026" y="5050"/>
                    <a:pt x="4907" y="5169"/>
                    <a:pt x="4764" y="5169"/>
                  </a:cubicBezTo>
                  <a:cubicBezTo>
                    <a:pt x="4621" y="5169"/>
                    <a:pt x="4502" y="5050"/>
                    <a:pt x="4502" y="4907"/>
                  </a:cubicBezTo>
                  <a:cubicBezTo>
                    <a:pt x="4502" y="4764"/>
                    <a:pt x="4621" y="4645"/>
                    <a:pt x="4764" y="4645"/>
                  </a:cubicBezTo>
                  <a:close/>
                  <a:moveTo>
                    <a:pt x="9551" y="1"/>
                  </a:moveTo>
                  <a:cubicBezTo>
                    <a:pt x="9193" y="1"/>
                    <a:pt x="8931" y="287"/>
                    <a:pt x="8931" y="620"/>
                  </a:cubicBezTo>
                  <a:lnTo>
                    <a:pt x="8931" y="668"/>
                  </a:lnTo>
                  <a:lnTo>
                    <a:pt x="7907" y="1001"/>
                  </a:lnTo>
                  <a:cubicBezTo>
                    <a:pt x="7788" y="834"/>
                    <a:pt x="7598" y="715"/>
                    <a:pt x="7360" y="715"/>
                  </a:cubicBezTo>
                  <a:cubicBezTo>
                    <a:pt x="7050" y="739"/>
                    <a:pt x="6788" y="977"/>
                    <a:pt x="6764" y="1263"/>
                  </a:cubicBezTo>
                  <a:cubicBezTo>
                    <a:pt x="6764" y="1454"/>
                    <a:pt x="6788" y="1597"/>
                    <a:pt x="6907" y="1716"/>
                  </a:cubicBezTo>
                  <a:lnTo>
                    <a:pt x="6431" y="2406"/>
                  </a:lnTo>
                  <a:cubicBezTo>
                    <a:pt x="6365" y="2390"/>
                    <a:pt x="6288" y="2362"/>
                    <a:pt x="6215" y="2362"/>
                  </a:cubicBezTo>
                  <a:cubicBezTo>
                    <a:pt x="6183" y="2362"/>
                    <a:pt x="6151" y="2368"/>
                    <a:pt x="6121" y="2382"/>
                  </a:cubicBezTo>
                  <a:cubicBezTo>
                    <a:pt x="5836" y="2406"/>
                    <a:pt x="5597" y="2644"/>
                    <a:pt x="5574" y="2930"/>
                  </a:cubicBezTo>
                  <a:cubicBezTo>
                    <a:pt x="5526" y="3121"/>
                    <a:pt x="5597" y="3287"/>
                    <a:pt x="5716" y="3406"/>
                  </a:cubicBezTo>
                  <a:lnTo>
                    <a:pt x="5026" y="4359"/>
                  </a:lnTo>
                  <a:cubicBezTo>
                    <a:pt x="4931" y="4311"/>
                    <a:pt x="4859" y="4311"/>
                    <a:pt x="4740" y="4311"/>
                  </a:cubicBezTo>
                  <a:cubicBezTo>
                    <a:pt x="4454" y="4311"/>
                    <a:pt x="4264" y="4454"/>
                    <a:pt x="4145" y="4692"/>
                  </a:cubicBezTo>
                  <a:lnTo>
                    <a:pt x="2668" y="4359"/>
                  </a:lnTo>
                  <a:cubicBezTo>
                    <a:pt x="2668" y="4028"/>
                    <a:pt x="2402" y="3758"/>
                    <a:pt x="2041" y="3758"/>
                  </a:cubicBezTo>
                  <a:cubicBezTo>
                    <a:pt x="2013" y="3758"/>
                    <a:pt x="1984" y="3760"/>
                    <a:pt x="1954" y="3764"/>
                  </a:cubicBezTo>
                  <a:cubicBezTo>
                    <a:pt x="1668" y="3811"/>
                    <a:pt x="1430" y="4049"/>
                    <a:pt x="1406" y="4335"/>
                  </a:cubicBezTo>
                  <a:cubicBezTo>
                    <a:pt x="1358" y="4478"/>
                    <a:pt x="1430" y="4645"/>
                    <a:pt x="1477" y="4764"/>
                  </a:cubicBezTo>
                  <a:lnTo>
                    <a:pt x="1" y="6860"/>
                  </a:lnTo>
                  <a:cubicBezTo>
                    <a:pt x="25" y="6860"/>
                    <a:pt x="49" y="6979"/>
                    <a:pt x="120" y="7050"/>
                  </a:cubicBezTo>
                  <a:cubicBezTo>
                    <a:pt x="144" y="7074"/>
                    <a:pt x="168" y="7074"/>
                    <a:pt x="215" y="7074"/>
                  </a:cubicBezTo>
                  <a:cubicBezTo>
                    <a:pt x="263" y="7074"/>
                    <a:pt x="334" y="7050"/>
                    <a:pt x="358" y="7026"/>
                  </a:cubicBezTo>
                  <a:lnTo>
                    <a:pt x="1811" y="4931"/>
                  </a:lnTo>
                  <a:cubicBezTo>
                    <a:pt x="1906" y="4954"/>
                    <a:pt x="2001" y="5002"/>
                    <a:pt x="2073" y="5002"/>
                  </a:cubicBezTo>
                  <a:cubicBezTo>
                    <a:pt x="2311" y="5002"/>
                    <a:pt x="2525" y="4883"/>
                    <a:pt x="2621" y="4692"/>
                  </a:cubicBezTo>
                  <a:lnTo>
                    <a:pt x="4097" y="5026"/>
                  </a:lnTo>
                  <a:cubicBezTo>
                    <a:pt x="4162" y="5331"/>
                    <a:pt x="4407" y="5556"/>
                    <a:pt x="4703" y="5556"/>
                  </a:cubicBezTo>
                  <a:cubicBezTo>
                    <a:pt x="4731" y="5556"/>
                    <a:pt x="4759" y="5554"/>
                    <a:pt x="4788" y="5550"/>
                  </a:cubicBezTo>
                  <a:cubicBezTo>
                    <a:pt x="5097" y="5526"/>
                    <a:pt x="5312" y="5288"/>
                    <a:pt x="5359" y="5026"/>
                  </a:cubicBezTo>
                  <a:cubicBezTo>
                    <a:pt x="5383" y="4883"/>
                    <a:pt x="5359" y="4764"/>
                    <a:pt x="5264" y="4645"/>
                  </a:cubicBezTo>
                  <a:lnTo>
                    <a:pt x="5978" y="3621"/>
                  </a:lnTo>
                  <a:cubicBezTo>
                    <a:pt x="6074" y="3645"/>
                    <a:pt x="6121" y="3645"/>
                    <a:pt x="6217" y="3645"/>
                  </a:cubicBezTo>
                  <a:cubicBezTo>
                    <a:pt x="6502" y="3621"/>
                    <a:pt x="6740" y="3383"/>
                    <a:pt x="6788" y="3097"/>
                  </a:cubicBezTo>
                  <a:cubicBezTo>
                    <a:pt x="6788" y="2930"/>
                    <a:pt x="6740" y="2787"/>
                    <a:pt x="6669" y="2668"/>
                  </a:cubicBezTo>
                  <a:lnTo>
                    <a:pt x="7169" y="1978"/>
                  </a:lnTo>
                  <a:cubicBezTo>
                    <a:pt x="7241" y="2025"/>
                    <a:pt x="7288" y="2025"/>
                    <a:pt x="7383" y="2025"/>
                  </a:cubicBezTo>
                  <a:cubicBezTo>
                    <a:pt x="7741" y="2025"/>
                    <a:pt x="8003" y="1716"/>
                    <a:pt x="8003" y="1382"/>
                  </a:cubicBezTo>
                  <a:lnTo>
                    <a:pt x="9051" y="1025"/>
                  </a:lnTo>
                  <a:cubicBezTo>
                    <a:pt x="9149" y="1183"/>
                    <a:pt x="9313" y="1275"/>
                    <a:pt x="9502" y="1275"/>
                  </a:cubicBezTo>
                  <a:cubicBezTo>
                    <a:pt x="9541" y="1275"/>
                    <a:pt x="9581" y="1271"/>
                    <a:pt x="9622" y="1263"/>
                  </a:cubicBezTo>
                  <a:cubicBezTo>
                    <a:pt x="9908" y="1239"/>
                    <a:pt x="10146" y="1001"/>
                    <a:pt x="10170" y="715"/>
                  </a:cubicBezTo>
                  <a:cubicBezTo>
                    <a:pt x="10217" y="311"/>
                    <a:pt x="9908" y="1"/>
                    <a:pt x="955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3" name="Google Shape;14213;p27"/>
            <p:cNvSpPr/>
            <p:nvPr/>
          </p:nvSpPr>
          <p:spPr>
            <a:xfrm>
              <a:off x="4710413" y="3887633"/>
              <a:ext cx="254850" cy="152450"/>
            </a:xfrm>
            <a:custGeom>
              <a:avLst/>
              <a:gdLst/>
              <a:ahLst/>
              <a:cxnLst/>
              <a:rect l="l" t="t" r="r" b="b"/>
              <a:pathLst>
                <a:path w="10194" h="6098" extrusionOk="0">
                  <a:moveTo>
                    <a:pt x="9526" y="358"/>
                  </a:moveTo>
                  <a:cubicBezTo>
                    <a:pt x="9693" y="358"/>
                    <a:pt x="9812" y="477"/>
                    <a:pt x="9812" y="620"/>
                  </a:cubicBezTo>
                  <a:cubicBezTo>
                    <a:pt x="9812" y="787"/>
                    <a:pt x="9693" y="906"/>
                    <a:pt x="9526" y="906"/>
                  </a:cubicBezTo>
                  <a:cubicBezTo>
                    <a:pt x="9384" y="906"/>
                    <a:pt x="9264" y="787"/>
                    <a:pt x="9264" y="620"/>
                  </a:cubicBezTo>
                  <a:cubicBezTo>
                    <a:pt x="9264" y="477"/>
                    <a:pt x="9384" y="358"/>
                    <a:pt x="9526" y="358"/>
                  </a:cubicBezTo>
                  <a:close/>
                  <a:moveTo>
                    <a:pt x="4478" y="3525"/>
                  </a:moveTo>
                  <a:cubicBezTo>
                    <a:pt x="4621" y="3525"/>
                    <a:pt x="4740" y="3644"/>
                    <a:pt x="4740" y="3787"/>
                  </a:cubicBezTo>
                  <a:cubicBezTo>
                    <a:pt x="4740" y="3930"/>
                    <a:pt x="4644" y="4049"/>
                    <a:pt x="4478" y="4049"/>
                  </a:cubicBezTo>
                  <a:cubicBezTo>
                    <a:pt x="4335" y="4049"/>
                    <a:pt x="4216" y="3930"/>
                    <a:pt x="4216" y="3787"/>
                  </a:cubicBezTo>
                  <a:cubicBezTo>
                    <a:pt x="4216" y="3644"/>
                    <a:pt x="4335" y="3525"/>
                    <a:pt x="4478" y="3525"/>
                  </a:cubicBezTo>
                  <a:close/>
                  <a:moveTo>
                    <a:pt x="1787" y="3882"/>
                  </a:moveTo>
                  <a:cubicBezTo>
                    <a:pt x="1953" y="3882"/>
                    <a:pt x="2072" y="4001"/>
                    <a:pt x="2072" y="4144"/>
                  </a:cubicBezTo>
                  <a:cubicBezTo>
                    <a:pt x="2072" y="4287"/>
                    <a:pt x="1953" y="4406"/>
                    <a:pt x="1787" y="4406"/>
                  </a:cubicBezTo>
                  <a:cubicBezTo>
                    <a:pt x="1644" y="4406"/>
                    <a:pt x="1525" y="4287"/>
                    <a:pt x="1525" y="4144"/>
                  </a:cubicBezTo>
                  <a:cubicBezTo>
                    <a:pt x="1525" y="4001"/>
                    <a:pt x="1644" y="3882"/>
                    <a:pt x="1787" y="3882"/>
                  </a:cubicBezTo>
                  <a:close/>
                  <a:moveTo>
                    <a:pt x="7335" y="4359"/>
                  </a:moveTo>
                  <a:cubicBezTo>
                    <a:pt x="7478" y="4359"/>
                    <a:pt x="7597" y="4478"/>
                    <a:pt x="7597" y="4621"/>
                  </a:cubicBezTo>
                  <a:cubicBezTo>
                    <a:pt x="7597" y="4764"/>
                    <a:pt x="7502" y="4883"/>
                    <a:pt x="7335" y="4883"/>
                  </a:cubicBezTo>
                  <a:cubicBezTo>
                    <a:pt x="7193" y="4883"/>
                    <a:pt x="7074" y="4764"/>
                    <a:pt x="7074" y="4621"/>
                  </a:cubicBezTo>
                  <a:cubicBezTo>
                    <a:pt x="7074" y="4478"/>
                    <a:pt x="7193" y="4359"/>
                    <a:pt x="7335" y="4359"/>
                  </a:cubicBezTo>
                  <a:close/>
                  <a:moveTo>
                    <a:pt x="9550" y="1"/>
                  </a:moveTo>
                  <a:cubicBezTo>
                    <a:pt x="9193" y="1"/>
                    <a:pt x="8931" y="263"/>
                    <a:pt x="8931" y="620"/>
                  </a:cubicBezTo>
                  <a:cubicBezTo>
                    <a:pt x="8931" y="858"/>
                    <a:pt x="9050" y="1072"/>
                    <a:pt x="9241" y="1168"/>
                  </a:cubicBezTo>
                  <a:lnTo>
                    <a:pt x="9003" y="1858"/>
                  </a:lnTo>
                  <a:lnTo>
                    <a:pt x="8907" y="1858"/>
                  </a:lnTo>
                  <a:cubicBezTo>
                    <a:pt x="8812" y="1858"/>
                    <a:pt x="8741" y="1930"/>
                    <a:pt x="8741" y="2025"/>
                  </a:cubicBezTo>
                  <a:cubicBezTo>
                    <a:pt x="8741" y="2120"/>
                    <a:pt x="8812" y="2215"/>
                    <a:pt x="8907" y="2215"/>
                  </a:cubicBezTo>
                  <a:cubicBezTo>
                    <a:pt x="9050" y="2215"/>
                    <a:pt x="9169" y="2334"/>
                    <a:pt x="9169" y="2477"/>
                  </a:cubicBezTo>
                  <a:cubicBezTo>
                    <a:pt x="9169" y="2620"/>
                    <a:pt x="9050" y="2739"/>
                    <a:pt x="8907" y="2739"/>
                  </a:cubicBezTo>
                  <a:cubicBezTo>
                    <a:pt x="8788" y="2739"/>
                    <a:pt x="8669" y="2644"/>
                    <a:pt x="8645" y="2525"/>
                  </a:cubicBezTo>
                  <a:cubicBezTo>
                    <a:pt x="8625" y="2463"/>
                    <a:pt x="8550" y="2401"/>
                    <a:pt x="8469" y="2401"/>
                  </a:cubicBezTo>
                  <a:cubicBezTo>
                    <a:pt x="8456" y="2401"/>
                    <a:pt x="8444" y="2403"/>
                    <a:pt x="8431" y="2406"/>
                  </a:cubicBezTo>
                  <a:cubicBezTo>
                    <a:pt x="8336" y="2454"/>
                    <a:pt x="8288" y="2525"/>
                    <a:pt x="8312" y="2620"/>
                  </a:cubicBezTo>
                  <a:cubicBezTo>
                    <a:pt x="8336" y="2739"/>
                    <a:pt x="8407" y="2835"/>
                    <a:pt x="8502" y="2930"/>
                  </a:cubicBezTo>
                  <a:lnTo>
                    <a:pt x="7669" y="4025"/>
                  </a:lnTo>
                  <a:cubicBezTo>
                    <a:pt x="7574" y="3954"/>
                    <a:pt x="7478" y="3930"/>
                    <a:pt x="7359" y="3930"/>
                  </a:cubicBezTo>
                  <a:cubicBezTo>
                    <a:pt x="7097" y="3930"/>
                    <a:pt x="6883" y="4073"/>
                    <a:pt x="6764" y="4311"/>
                  </a:cubicBezTo>
                  <a:lnTo>
                    <a:pt x="5121" y="3787"/>
                  </a:lnTo>
                  <a:lnTo>
                    <a:pt x="5121" y="3763"/>
                  </a:lnTo>
                  <a:cubicBezTo>
                    <a:pt x="5121" y="3406"/>
                    <a:pt x="4835" y="3120"/>
                    <a:pt x="4502" y="3120"/>
                  </a:cubicBezTo>
                  <a:cubicBezTo>
                    <a:pt x="4216" y="3120"/>
                    <a:pt x="3930" y="3358"/>
                    <a:pt x="3882" y="3620"/>
                  </a:cubicBezTo>
                  <a:lnTo>
                    <a:pt x="2358" y="3811"/>
                  </a:lnTo>
                  <a:cubicBezTo>
                    <a:pt x="2239" y="3597"/>
                    <a:pt x="2025" y="3478"/>
                    <a:pt x="1787" y="3478"/>
                  </a:cubicBezTo>
                  <a:cubicBezTo>
                    <a:pt x="1429" y="3478"/>
                    <a:pt x="1168" y="3739"/>
                    <a:pt x="1168" y="4121"/>
                  </a:cubicBezTo>
                  <a:cubicBezTo>
                    <a:pt x="1168" y="4216"/>
                    <a:pt x="1191" y="4359"/>
                    <a:pt x="1263" y="4430"/>
                  </a:cubicBezTo>
                  <a:lnTo>
                    <a:pt x="72" y="5835"/>
                  </a:lnTo>
                  <a:cubicBezTo>
                    <a:pt x="1" y="5907"/>
                    <a:pt x="1" y="6026"/>
                    <a:pt x="96" y="6073"/>
                  </a:cubicBezTo>
                  <a:cubicBezTo>
                    <a:pt x="120" y="6097"/>
                    <a:pt x="167" y="6097"/>
                    <a:pt x="215" y="6097"/>
                  </a:cubicBezTo>
                  <a:cubicBezTo>
                    <a:pt x="286" y="6097"/>
                    <a:pt x="310" y="6073"/>
                    <a:pt x="334" y="6049"/>
                  </a:cubicBezTo>
                  <a:lnTo>
                    <a:pt x="1525" y="4644"/>
                  </a:lnTo>
                  <a:cubicBezTo>
                    <a:pt x="1620" y="4668"/>
                    <a:pt x="1715" y="4716"/>
                    <a:pt x="1787" y="4716"/>
                  </a:cubicBezTo>
                  <a:cubicBezTo>
                    <a:pt x="2120" y="4716"/>
                    <a:pt x="2382" y="4430"/>
                    <a:pt x="2430" y="4121"/>
                  </a:cubicBezTo>
                  <a:lnTo>
                    <a:pt x="3906" y="3930"/>
                  </a:lnTo>
                  <a:cubicBezTo>
                    <a:pt x="4001" y="4168"/>
                    <a:pt x="4240" y="4311"/>
                    <a:pt x="4502" y="4311"/>
                  </a:cubicBezTo>
                  <a:cubicBezTo>
                    <a:pt x="4716" y="4311"/>
                    <a:pt x="4930" y="4192"/>
                    <a:pt x="5049" y="4049"/>
                  </a:cubicBezTo>
                  <a:lnTo>
                    <a:pt x="6764" y="4621"/>
                  </a:lnTo>
                  <a:cubicBezTo>
                    <a:pt x="6835" y="4906"/>
                    <a:pt x="7050" y="5121"/>
                    <a:pt x="7383" y="5121"/>
                  </a:cubicBezTo>
                  <a:cubicBezTo>
                    <a:pt x="7740" y="5121"/>
                    <a:pt x="8026" y="4859"/>
                    <a:pt x="8026" y="4502"/>
                  </a:cubicBezTo>
                  <a:cubicBezTo>
                    <a:pt x="8026" y="4382"/>
                    <a:pt x="7978" y="4287"/>
                    <a:pt x="7931" y="4192"/>
                  </a:cubicBezTo>
                  <a:lnTo>
                    <a:pt x="8812" y="3001"/>
                  </a:lnTo>
                  <a:lnTo>
                    <a:pt x="8931" y="3001"/>
                  </a:lnTo>
                  <a:cubicBezTo>
                    <a:pt x="9288" y="3001"/>
                    <a:pt x="9574" y="2739"/>
                    <a:pt x="9574" y="2382"/>
                  </a:cubicBezTo>
                  <a:cubicBezTo>
                    <a:pt x="9574" y="2168"/>
                    <a:pt x="9479" y="2025"/>
                    <a:pt x="9336" y="1906"/>
                  </a:cubicBezTo>
                  <a:lnTo>
                    <a:pt x="9598" y="1168"/>
                  </a:lnTo>
                  <a:cubicBezTo>
                    <a:pt x="9621" y="1171"/>
                    <a:pt x="9643" y="1173"/>
                    <a:pt x="9666" y="1173"/>
                  </a:cubicBezTo>
                  <a:cubicBezTo>
                    <a:pt x="9931" y="1173"/>
                    <a:pt x="10193" y="927"/>
                    <a:pt x="10193" y="620"/>
                  </a:cubicBezTo>
                  <a:cubicBezTo>
                    <a:pt x="10193" y="263"/>
                    <a:pt x="9931" y="1"/>
                    <a:pt x="955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4" name="Google Shape;14214;p27"/>
            <p:cNvSpPr/>
            <p:nvPr/>
          </p:nvSpPr>
          <p:spPr>
            <a:xfrm>
              <a:off x="4673513" y="3789408"/>
              <a:ext cx="297700" cy="297700"/>
            </a:xfrm>
            <a:custGeom>
              <a:avLst/>
              <a:gdLst/>
              <a:ahLst/>
              <a:cxnLst/>
              <a:rect l="l" t="t" r="r" b="b"/>
              <a:pathLst>
                <a:path w="11908" h="11908" extrusionOk="0">
                  <a:moveTo>
                    <a:pt x="929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0" y="977"/>
                  </a:lnTo>
                  <a:cubicBezTo>
                    <a:pt x="405" y="977"/>
                    <a:pt x="334" y="1048"/>
                    <a:pt x="334" y="1143"/>
                  </a:cubicBezTo>
                  <a:cubicBezTo>
                    <a:pt x="334" y="1262"/>
                    <a:pt x="381" y="1334"/>
                    <a:pt x="500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0" y="2239"/>
                  </a:lnTo>
                  <a:cubicBezTo>
                    <a:pt x="405" y="2239"/>
                    <a:pt x="334" y="2286"/>
                    <a:pt x="334" y="2382"/>
                  </a:cubicBezTo>
                  <a:cubicBezTo>
                    <a:pt x="334" y="2501"/>
                    <a:pt x="381" y="2596"/>
                    <a:pt x="500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0" y="3477"/>
                  </a:lnTo>
                  <a:cubicBezTo>
                    <a:pt x="405" y="3477"/>
                    <a:pt x="334" y="3549"/>
                    <a:pt x="334" y="3644"/>
                  </a:cubicBezTo>
                  <a:cubicBezTo>
                    <a:pt x="334" y="3739"/>
                    <a:pt x="381" y="3834"/>
                    <a:pt x="500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0" y="4739"/>
                  </a:lnTo>
                  <a:cubicBezTo>
                    <a:pt x="405" y="4739"/>
                    <a:pt x="334" y="4787"/>
                    <a:pt x="334" y="4882"/>
                  </a:cubicBezTo>
                  <a:cubicBezTo>
                    <a:pt x="334" y="5001"/>
                    <a:pt x="381" y="5097"/>
                    <a:pt x="500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0" y="5978"/>
                  </a:lnTo>
                  <a:cubicBezTo>
                    <a:pt x="405" y="5978"/>
                    <a:pt x="334" y="6049"/>
                    <a:pt x="334" y="6121"/>
                  </a:cubicBezTo>
                  <a:cubicBezTo>
                    <a:pt x="334" y="6240"/>
                    <a:pt x="381" y="6335"/>
                    <a:pt x="500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0" y="7240"/>
                  </a:lnTo>
                  <a:cubicBezTo>
                    <a:pt x="405" y="7240"/>
                    <a:pt x="334" y="7287"/>
                    <a:pt x="334" y="7383"/>
                  </a:cubicBezTo>
                  <a:cubicBezTo>
                    <a:pt x="334" y="7502"/>
                    <a:pt x="381" y="7597"/>
                    <a:pt x="500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0" y="8478"/>
                  </a:lnTo>
                  <a:cubicBezTo>
                    <a:pt x="405" y="8478"/>
                    <a:pt x="334" y="8550"/>
                    <a:pt x="334" y="8621"/>
                  </a:cubicBezTo>
                  <a:cubicBezTo>
                    <a:pt x="334" y="8740"/>
                    <a:pt x="381" y="8835"/>
                    <a:pt x="500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500" y="9740"/>
                  </a:lnTo>
                  <a:cubicBezTo>
                    <a:pt x="405" y="9740"/>
                    <a:pt x="334" y="9788"/>
                    <a:pt x="334" y="9883"/>
                  </a:cubicBezTo>
                  <a:cubicBezTo>
                    <a:pt x="334" y="10002"/>
                    <a:pt x="381" y="10098"/>
                    <a:pt x="500" y="10098"/>
                  </a:cubicBezTo>
                  <a:lnTo>
                    <a:pt x="715" y="10098"/>
                  </a:lnTo>
                  <a:lnTo>
                    <a:pt x="715" y="10717"/>
                  </a:lnTo>
                  <a:lnTo>
                    <a:pt x="286" y="10717"/>
                  </a:lnTo>
                  <a:cubicBezTo>
                    <a:pt x="143" y="10717"/>
                    <a:pt x="0" y="10836"/>
                    <a:pt x="0" y="11002"/>
                  </a:cubicBezTo>
                  <a:lnTo>
                    <a:pt x="0" y="11693"/>
                  </a:lnTo>
                  <a:cubicBezTo>
                    <a:pt x="0" y="11788"/>
                    <a:pt x="95" y="11884"/>
                    <a:pt x="167" y="11884"/>
                  </a:cubicBezTo>
                  <a:lnTo>
                    <a:pt x="1548" y="11884"/>
                  </a:lnTo>
                  <a:cubicBezTo>
                    <a:pt x="1572" y="11884"/>
                    <a:pt x="1596" y="11884"/>
                    <a:pt x="1643" y="11836"/>
                  </a:cubicBezTo>
                  <a:cubicBezTo>
                    <a:pt x="1762" y="11693"/>
                    <a:pt x="1667" y="11550"/>
                    <a:pt x="1524" y="11550"/>
                  </a:cubicBezTo>
                  <a:lnTo>
                    <a:pt x="334" y="11550"/>
                  </a:lnTo>
                  <a:lnTo>
                    <a:pt x="334" y="11074"/>
                  </a:lnTo>
                  <a:lnTo>
                    <a:pt x="11526" y="11074"/>
                  </a:lnTo>
                  <a:lnTo>
                    <a:pt x="11526" y="11550"/>
                  </a:lnTo>
                  <a:lnTo>
                    <a:pt x="2358" y="11550"/>
                  </a:lnTo>
                  <a:cubicBezTo>
                    <a:pt x="2263" y="11550"/>
                    <a:pt x="2167" y="11598"/>
                    <a:pt x="2167" y="11693"/>
                  </a:cubicBezTo>
                  <a:cubicBezTo>
                    <a:pt x="2167" y="11812"/>
                    <a:pt x="2239" y="11907"/>
                    <a:pt x="2358" y="11907"/>
                  </a:cubicBezTo>
                  <a:lnTo>
                    <a:pt x="11598" y="11907"/>
                  </a:lnTo>
                  <a:cubicBezTo>
                    <a:pt x="11764" y="11907"/>
                    <a:pt x="11907" y="11788"/>
                    <a:pt x="11907" y="11598"/>
                  </a:cubicBezTo>
                  <a:lnTo>
                    <a:pt x="11907" y="11002"/>
                  </a:lnTo>
                  <a:cubicBezTo>
                    <a:pt x="11907" y="10836"/>
                    <a:pt x="11788" y="10717"/>
                    <a:pt x="11598" y="10717"/>
                  </a:cubicBez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00" y="0"/>
                    <a:pt x="9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5" name="Google Shape;14215;p27"/>
          <p:cNvGrpSpPr/>
          <p:nvPr/>
        </p:nvGrpSpPr>
        <p:grpSpPr>
          <a:xfrm>
            <a:off x="5522189" y="3989948"/>
            <a:ext cx="356019" cy="353179"/>
            <a:chOff x="5175388" y="3789408"/>
            <a:chExt cx="297700" cy="295325"/>
          </a:xfrm>
        </p:grpSpPr>
        <p:sp>
          <p:nvSpPr>
            <p:cNvPr id="14216" name="Google Shape;14216;p27"/>
            <p:cNvSpPr/>
            <p:nvPr/>
          </p:nvSpPr>
          <p:spPr>
            <a:xfrm>
              <a:off x="5176588" y="3789408"/>
              <a:ext cx="296500" cy="91700"/>
            </a:xfrm>
            <a:custGeom>
              <a:avLst/>
              <a:gdLst/>
              <a:ahLst/>
              <a:cxnLst/>
              <a:rect l="l" t="t" r="r" b="b"/>
              <a:pathLst>
                <a:path w="11860" h="3668" extrusionOk="0">
                  <a:moveTo>
                    <a:pt x="2834" y="334"/>
                  </a:moveTo>
                  <a:lnTo>
                    <a:pt x="2834" y="1763"/>
                  </a:lnTo>
                  <a:lnTo>
                    <a:pt x="2072" y="2120"/>
                  </a:lnTo>
                  <a:lnTo>
                    <a:pt x="1334" y="1763"/>
                  </a:lnTo>
                  <a:lnTo>
                    <a:pt x="1334" y="334"/>
                  </a:lnTo>
                  <a:close/>
                  <a:moveTo>
                    <a:pt x="1334" y="0"/>
                  </a:moveTo>
                  <a:cubicBezTo>
                    <a:pt x="1120" y="0"/>
                    <a:pt x="977" y="143"/>
                    <a:pt x="977" y="357"/>
                  </a:cubicBezTo>
                  <a:lnTo>
                    <a:pt x="977" y="477"/>
                  </a:lnTo>
                  <a:lnTo>
                    <a:pt x="358" y="477"/>
                  </a:lnTo>
                  <a:cubicBezTo>
                    <a:pt x="143" y="477"/>
                    <a:pt x="0" y="619"/>
                    <a:pt x="0" y="834"/>
                  </a:cubicBezTo>
                  <a:lnTo>
                    <a:pt x="0" y="3310"/>
                  </a:lnTo>
                  <a:cubicBezTo>
                    <a:pt x="0" y="3525"/>
                    <a:pt x="143" y="3668"/>
                    <a:pt x="358" y="3668"/>
                  </a:cubicBezTo>
                  <a:lnTo>
                    <a:pt x="10598" y="3668"/>
                  </a:lnTo>
                  <a:cubicBezTo>
                    <a:pt x="10717" y="3668"/>
                    <a:pt x="10812" y="3596"/>
                    <a:pt x="10884" y="3525"/>
                  </a:cubicBezTo>
                  <a:lnTo>
                    <a:pt x="11789" y="2286"/>
                  </a:lnTo>
                  <a:cubicBezTo>
                    <a:pt x="11860" y="2167"/>
                    <a:pt x="11860" y="2001"/>
                    <a:pt x="11789" y="1882"/>
                  </a:cubicBezTo>
                  <a:lnTo>
                    <a:pt x="10884" y="667"/>
                  </a:lnTo>
                  <a:cubicBezTo>
                    <a:pt x="10836" y="572"/>
                    <a:pt x="10598" y="500"/>
                    <a:pt x="10598" y="500"/>
                  </a:cubicBezTo>
                  <a:lnTo>
                    <a:pt x="9074" y="500"/>
                  </a:lnTo>
                  <a:cubicBezTo>
                    <a:pt x="8978" y="500"/>
                    <a:pt x="8931" y="572"/>
                    <a:pt x="8883" y="667"/>
                  </a:cubicBezTo>
                  <a:cubicBezTo>
                    <a:pt x="8859" y="762"/>
                    <a:pt x="8955" y="858"/>
                    <a:pt x="9074" y="858"/>
                  </a:cubicBezTo>
                  <a:lnTo>
                    <a:pt x="10622" y="858"/>
                  </a:lnTo>
                  <a:lnTo>
                    <a:pt x="11527" y="2096"/>
                  </a:lnTo>
                  <a:lnTo>
                    <a:pt x="10622" y="3310"/>
                  </a:lnTo>
                  <a:lnTo>
                    <a:pt x="358" y="3310"/>
                  </a:lnTo>
                  <a:lnTo>
                    <a:pt x="358" y="834"/>
                  </a:lnTo>
                  <a:lnTo>
                    <a:pt x="977" y="834"/>
                  </a:lnTo>
                  <a:lnTo>
                    <a:pt x="977" y="1786"/>
                  </a:lnTo>
                  <a:cubicBezTo>
                    <a:pt x="977" y="1929"/>
                    <a:pt x="1072" y="2048"/>
                    <a:pt x="1191" y="2120"/>
                  </a:cubicBezTo>
                  <a:lnTo>
                    <a:pt x="1929" y="2477"/>
                  </a:lnTo>
                  <a:cubicBezTo>
                    <a:pt x="2001" y="2501"/>
                    <a:pt x="2048" y="2501"/>
                    <a:pt x="2072" y="2501"/>
                  </a:cubicBezTo>
                  <a:cubicBezTo>
                    <a:pt x="2120" y="2501"/>
                    <a:pt x="2191" y="2501"/>
                    <a:pt x="2239" y="2477"/>
                  </a:cubicBezTo>
                  <a:lnTo>
                    <a:pt x="2977" y="2120"/>
                  </a:lnTo>
                  <a:cubicBezTo>
                    <a:pt x="3096" y="2048"/>
                    <a:pt x="3192" y="1929"/>
                    <a:pt x="3192" y="1786"/>
                  </a:cubicBezTo>
                  <a:lnTo>
                    <a:pt x="3192" y="834"/>
                  </a:lnTo>
                  <a:lnTo>
                    <a:pt x="8264" y="834"/>
                  </a:lnTo>
                  <a:cubicBezTo>
                    <a:pt x="8359" y="834"/>
                    <a:pt x="8431" y="786"/>
                    <a:pt x="8455" y="691"/>
                  </a:cubicBezTo>
                  <a:cubicBezTo>
                    <a:pt x="8478" y="572"/>
                    <a:pt x="8383" y="477"/>
                    <a:pt x="8264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25" y="0"/>
                    <a:pt x="2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7" name="Google Shape;14217;p27"/>
            <p:cNvSpPr/>
            <p:nvPr/>
          </p:nvSpPr>
          <p:spPr>
            <a:xfrm>
              <a:off x="5175388" y="3892983"/>
              <a:ext cx="297700" cy="90525"/>
            </a:xfrm>
            <a:custGeom>
              <a:avLst/>
              <a:gdLst/>
              <a:ahLst/>
              <a:cxnLst/>
              <a:rect l="l" t="t" r="r" b="b"/>
              <a:pathLst>
                <a:path w="11908" h="3621" extrusionOk="0">
                  <a:moveTo>
                    <a:pt x="2835" y="287"/>
                  </a:moveTo>
                  <a:lnTo>
                    <a:pt x="2835" y="1716"/>
                  </a:lnTo>
                  <a:lnTo>
                    <a:pt x="2096" y="2073"/>
                  </a:lnTo>
                  <a:lnTo>
                    <a:pt x="1358" y="1716"/>
                  </a:lnTo>
                  <a:lnTo>
                    <a:pt x="1358" y="287"/>
                  </a:lnTo>
                  <a:close/>
                  <a:moveTo>
                    <a:pt x="358" y="763"/>
                  </a:moveTo>
                  <a:lnTo>
                    <a:pt x="1001" y="811"/>
                  </a:lnTo>
                  <a:lnTo>
                    <a:pt x="1001" y="1763"/>
                  </a:lnTo>
                  <a:cubicBezTo>
                    <a:pt x="1001" y="1906"/>
                    <a:pt x="1072" y="2025"/>
                    <a:pt x="1215" y="2073"/>
                  </a:cubicBezTo>
                  <a:lnTo>
                    <a:pt x="1954" y="2430"/>
                  </a:lnTo>
                  <a:cubicBezTo>
                    <a:pt x="2001" y="2478"/>
                    <a:pt x="2073" y="2478"/>
                    <a:pt x="2096" y="2478"/>
                  </a:cubicBezTo>
                  <a:cubicBezTo>
                    <a:pt x="2120" y="2478"/>
                    <a:pt x="2215" y="2478"/>
                    <a:pt x="2239" y="2430"/>
                  </a:cubicBezTo>
                  <a:lnTo>
                    <a:pt x="3001" y="2073"/>
                  </a:lnTo>
                  <a:cubicBezTo>
                    <a:pt x="3120" y="2025"/>
                    <a:pt x="3192" y="1906"/>
                    <a:pt x="3192" y="1763"/>
                  </a:cubicBezTo>
                  <a:lnTo>
                    <a:pt x="3192" y="811"/>
                  </a:lnTo>
                  <a:lnTo>
                    <a:pt x="10646" y="811"/>
                  </a:lnTo>
                  <a:lnTo>
                    <a:pt x="11527" y="2025"/>
                  </a:lnTo>
                  <a:lnTo>
                    <a:pt x="10646" y="3240"/>
                  </a:lnTo>
                  <a:lnTo>
                    <a:pt x="382" y="3240"/>
                  </a:lnTo>
                  <a:lnTo>
                    <a:pt x="358" y="764"/>
                  </a:lnTo>
                  <a:lnTo>
                    <a:pt x="358" y="764"/>
                  </a:lnTo>
                  <a:cubicBezTo>
                    <a:pt x="358" y="787"/>
                    <a:pt x="370" y="799"/>
                    <a:pt x="376" y="799"/>
                  </a:cubicBezTo>
                  <a:cubicBezTo>
                    <a:pt x="382" y="799"/>
                    <a:pt x="382" y="787"/>
                    <a:pt x="358" y="763"/>
                  </a:cubicBezTo>
                  <a:lnTo>
                    <a:pt x="358" y="763"/>
                  </a:lnTo>
                  <a:lnTo>
                    <a:pt x="358" y="763"/>
                  </a:lnTo>
                  <a:close/>
                  <a:moveTo>
                    <a:pt x="1358" y="1"/>
                  </a:moveTo>
                  <a:cubicBezTo>
                    <a:pt x="1144" y="1"/>
                    <a:pt x="1001" y="144"/>
                    <a:pt x="1001" y="358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167" y="501"/>
                    <a:pt x="1" y="644"/>
                    <a:pt x="1" y="834"/>
                  </a:cubicBezTo>
                  <a:lnTo>
                    <a:pt x="1" y="3311"/>
                  </a:lnTo>
                  <a:cubicBezTo>
                    <a:pt x="48" y="3454"/>
                    <a:pt x="191" y="3621"/>
                    <a:pt x="406" y="3621"/>
                  </a:cubicBezTo>
                  <a:lnTo>
                    <a:pt x="10646" y="3621"/>
                  </a:lnTo>
                  <a:cubicBezTo>
                    <a:pt x="10765" y="3621"/>
                    <a:pt x="10860" y="3573"/>
                    <a:pt x="10932" y="3478"/>
                  </a:cubicBezTo>
                  <a:lnTo>
                    <a:pt x="11837" y="2263"/>
                  </a:lnTo>
                  <a:cubicBezTo>
                    <a:pt x="11908" y="2144"/>
                    <a:pt x="11908" y="1954"/>
                    <a:pt x="11837" y="1835"/>
                  </a:cubicBezTo>
                  <a:lnTo>
                    <a:pt x="10932" y="620"/>
                  </a:lnTo>
                  <a:cubicBezTo>
                    <a:pt x="10884" y="525"/>
                    <a:pt x="10646" y="477"/>
                    <a:pt x="10646" y="477"/>
                  </a:cubicBezTo>
                  <a:lnTo>
                    <a:pt x="3192" y="477"/>
                  </a:lnTo>
                  <a:lnTo>
                    <a:pt x="3192" y="358"/>
                  </a:lnTo>
                  <a:cubicBezTo>
                    <a:pt x="3192" y="144"/>
                    <a:pt x="3049" y="1"/>
                    <a:pt x="283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18" name="Google Shape;14218;p27"/>
            <p:cNvSpPr/>
            <p:nvPr/>
          </p:nvSpPr>
          <p:spPr>
            <a:xfrm>
              <a:off x="5175388" y="3994808"/>
              <a:ext cx="297700" cy="89925"/>
            </a:xfrm>
            <a:custGeom>
              <a:avLst/>
              <a:gdLst/>
              <a:ahLst/>
              <a:cxnLst/>
              <a:rect l="l" t="t" r="r" b="b"/>
              <a:pathLst>
                <a:path w="11908" h="3597" extrusionOk="0">
                  <a:moveTo>
                    <a:pt x="2882" y="381"/>
                  </a:moveTo>
                  <a:lnTo>
                    <a:pt x="2882" y="1786"/>
                  </a:lnTo>
                  <a:lnTo>
                    <a:pt x="2120" y="2167"/>
                  </a:lnTo>
                  <a:lnTo>
                    <a:pt x="1382" y="1810"/>
                  </a:lnTo>
                  <a:lnTo>
                    <a:pt x="1382" y="381"/>
                  </a:lnTo>
                  <a:close/>
                  <a:moveTo>
                    <a:pt x="1358" y="0"/>
                  </a:moveTo>
                  <a:cubicBezTo>
                    <a:pt x="1144" y="0"/>
                    <a:pt x="1001" y="143"/>
                    <a:pt x="1001" y="357"/>
                  </a:cubicBezTo>
                  <a:lnTo>
                    <a:pt x="1001" y="477"/>
                  </a:lnTo>
                  <a:lnTo>
                    <a:pt x="358" y="477"/>
                  </a:lnTo>
                  <a:cubicBezTo>
                    <a:pt x="358" y="477"/>
                    <a:pt x="1" y="667"/>
                    <a:pt x="1" y="834"/>
                  </a:cubicBezTo>
                  <a:lnTo>
                    <a:pt x="1" y="1405"/>
                  </a:lnTo>
                  <a:cubicBezTo>
                    <a:pt x="1" y="1501"/>
                    <a:pt x="96" y="1572"/>
                    <a:pt x="191" y="1572"/>
                  </a:cubicBezTo>
                  <a:cubicBezTo>
                    <a:pt x="287" y="1572"/>
                    <a:pt x="358" y="1501"/>
                    <a:pt x="358" y="1405"/>
                  </a:cubicBezTo>
                  <a:lnTo>
                    <a:pt x="358" y="834"/>
                  </a:lnTo>
                  <a:lnTo>
                    <a:pt x="1001" y="834"/>
                  </a:lnTo>
                  <a:lnTo>
                    <a:pt x="1001" y="1786"/>
                  </a:lnTo>
                  <a:cubicBezTo>
                    <a:pt x="1001" y="1929"/>
                    <a:pt x="1072" y="2048"/>
                    <a:pt x="1191" y="2120"/>
                  </a:cubicBezTo>
                  <a:lnTo>
                    <a:pt x="1954" y="2477"/>
                  </a:lnTo>
                  <a:cubicBezTo>
                    <a:pt x="2001" y="2501"/>
                    <a:pt x="2073" y="2501"/>
                    <a:pt x="2096" y="2501"/>
                  </a:cubicBezTo>
                  <a:cubicBezTo>
                    <a:pt x="2120" y="2501"/>
                    <a:pt x="2215" y="2501"/>
                    <a:pt x="2239" y="2477"/>
                  </a:cubicBezTo>
                  <a:lnTo>
                    <a:pt x="2978" y="2120"/>
                  </a:lnTo>
                  <a:cubicBezTo>
                    <a:pt x="3097" y="2048"/>
                    <a:pt x="3192" y="1929"/>
                    <a:pt x="3192" y="1786"/>
                  </a:cubicBezTo>
                  <a:lnTo>
                    <a:pt x="3192" y="810"/>
                  </a:lnTo>
                  <a:lnTo>
                    <a:pt x="10646" y="810"/>
                  </a:lnTo>
                  <a:lnTo>
                    <a:pt x="11527" y="2024"/>
                  </a:lnTo>
                  <a:lnTo>
                    <a:pt x="10646" y="3239"/>
                  </a:lnTo>
                  <a:lnTo>
                    <a:pt x="358" y="3239"/>
                  </a:lnTo>
                  <a:lnTo>
                    <a:pt x="358" y="2144"/>
                  </a:lnTo>
                  <a:cubicBezTo>
                    <a:pt x="358" y="2048"/>
                    <a:pt x="310" y="2001"/>
                    <a:pt x="215" y="1977"/>
                  </a:cubicBezTo>
                  <a:cubicBezTo>
                    <a:pt x="194" y="1968"/>
                    <a:pt x="173" y="1964"/>
                    <a:pt x="153" y="1964"/>
                  </a:cubicBezTo>
                  <a:cubicBezTo>
                    <a:pt x="65" y="1964"/>
                    <a:pt x="1" y="2046"/>
                    <a:pt x="1" y="2144"/>
                  </a:cubicBezTo>
                  <a:lnTo>
                    <a:pt x="1" y="3239"/>
                  </a:lnTo>
                  <a:cubicBezTo>
                    <a:pt x="1" y="3453"/>
                    <a:pt x="167" y="3596"/>
                    <a:pt x="358" y="3596"/>
                  </a:cubicBezTo>
                  <a:lnTo>
                    <a:pt x="10646" y="3596"/>
                  </a:lnTo>
                  <a:cubicBezTo>
                    <a:pt x="10765" y="3596"/>
                    <a:pt x="10860" y="3549"/>
                    <a:pt x="10932" y="3453"/>
                  </a:cubicBezTo>
                  <a:lnTo>
                    <a:pt x="11837" y="2239"/>
                  </a:lnTo>
                  <a:cubicBezTo>
                    <a:pt x="11908" y="2120"/>
                    <a:pt x="11908" y="1929"/>
                    <a:pt x="11837" y="1810"/>
                  </a:cubicBezTo>
                  <a:lnTo>
                    <a:pt x="10932" y="619"/>
                  </a:lnTo>
                  <a:cubicBezTo>
                    <a:pt x="10884" y="548"/>
                    <a:pt x="10765" y="477"/>
                    <a:pt x="10646" y="477"/>
                  </a:cubicBezTo>
                  <a:lnTo>
                    <a:pt x="3192" y="477"/>
                  </a:lnTo>
                  <a:lnTo>
                    <a:pt x="3192" y="357"/>
                  </a:lnTo>
                  <a:cubicBezTo>
                    <a:pt x="3192" y="143"/>
                    <a:pt x="3049" y="0"/>
                    <a:pt x="28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19" name="Google Shape;14219;p27"/>
          <p:cNvGrpSpPr/>
          <p:nvPr/>
        </p:nvGrpSpPr>
        <p:grpSpPr>
          <a:xfrm>
            <a:off x="6273377" y="3989230"/>
            <a:ext cx="364570" cy="355750"/>
            <a:chOff x="5676088" y="3788808"/>
            <a:chExt cx="304850" cy="297475"/>
          </a:xfrm>
        </p:grpSpPr>
        <p:sp>
          <p:nvSpPr>
            <p:cNvPr id="14220" name="Google Shape;14220;p27"/>
            <p:cNvSpPr/>
            <p:nvPr/>
          </p:nvSpPr>
          <p:spPr>
            <a:xfrm>
              <a:off x="5676088" y="3788808"/>
              <a:ext cx="304850" cy="297475"/>
            </a:xfrm>
            <a:custGeom>
              <a:avLst/>
              <a:gdLst/>
              <a:ahLst/>
              <a:cxnLst/>
              <a:rect l="l" t="t" r="r" b="b"/>
              <a:pathLst>
                <a:path w="12194" h="11899" extrusionOk="0">
                  <a:moveTo>
                    <a:pt x="5970" y="1982"/>
                  </a:moveTo>
                  <a:cubicBezTo>
                    <a:pt x="8165" y="1982"/>
                    <a:pt x="9931" y="3767"/>
                    <a:pt x="9931" y="5954"/>
                  </a:cubicBezTo>
                  <a:cubicBezTo>
                    <a:pt x="9931" y="7740"/>
                    <a:pt x="8717" y="9312"/>
                    <a:pt x="6978" y="9788"/>
                  </a:cubicBezTo>
                  <a:cubicBezTo>
                    <a:pt x="6907" y="9812"/>
                    <a:pt x="6835" y="9907"/>
                    <a:pt x="6859" y="10002"/>
                  </a:cubicBezTo>
                  <a:cubicBezTo>
                    <a:pt x="6901" y="10064"/>
                    <a:pt x="6960" y="10126"/>
                    <a:pt x="7037" y="10126"/>
                  </a:cubicBezTo>
                  <a:cubicBezTo>
                    <a:pt x="7049" y="10126"/>
                    <a:pt x="7061" y="10125"/>
                    <a:pt x="7074" y="10122"/>
                  </a:cubicBezTo>
                  <a:cubicBezTo>
                    <a:pt x="8931" y="9645"/>
                    <a:pt x="10193" y="8002"/>
                    <a:pt x="10289" y="6121"/>
                  </a:cubicBezTo>
                  <a:lnTo>
                    <a:pt x="11575" y="6121"/>
                  </a:lnTo>
                  <a:cubicBezTo>
                    <a:pt x="11503" y="7550"/>
                    <a:pt x="10955" y="8907"/>
                    <a:pt x="9931" y="9907"/>
                  </a:cubicBezTo>
                  <a:cubicBezTo>
                    <a:pt x="8884" y="10955"/>
                    <a:pt x="7455" y="11550"/>
                    <a:pt x="5978" y="11550"/>
                  </a:cubicBezTo>
                  <a:cubicBezTo>
                    <a:pt x="4478" y="11550"/>
                    <a:pt x="3097" y="10955"/>
                    <a:pt x="2025" y="9907"/>
                  </a:cubicBezTo>
                  <a:cubicBezTo>
                    <a:pt x="1001" y="8907"/>
                    <a:pt x="429" y="7550"/>
                    <a:pt x="382" y="6121"/>
                  </a:cubicBezTo>
                  <a:lnTo>
                    <a:pt x="1668" y="6121"/>
                  </a:lnTo>
                  <a:cubicBezTo>
                    <a:pt x="1739" y="8431"/>
                    <a:pt x="3644" y="10264"/>
                    <a:pt x="5978" y="10264"/>
                  </a:cubicBezTo>
                  <a:lnTo>
                    <a:pt x="6240" y="10264"/>
                  </a:lnTo>
                  <a:cubicBezTo>
                    <a:pt x="6335" y="10264"/>
                    <a:pt x="6431" y="10169"/>
                    <a:pt x="6431" y="10098"/>
                  </a:cubicBezTo>
                  <a:cubicBezTo>
                    <a:pt x="6431" y="9979"/>
                    <a:pt x="6335" y="9907"/>
                    <a:pt x="6240" y="9907"/>
                  </a:cubicBezTo>
                  <a:lnTo>
                    <a:pt x="5978" y="9907"/>
                  </a:lnTo>
                  <a:cubicBezTo>
                    <a:pt x="3478" y="9907"/>
                    <a:pt x="1477" y="7550"/>
                    <a:pt x="2144" y="4954"/>
                  </a:cubicBezTo>
                  <a:cubicBezTo>
                    <a:pt x="2430" y="3715"/>
                    <a:pt x="3740" y="2406"/>
                    <a:pt x="5002" y="2096"/>
                  </a:cubicBezTo>
                  <a:cubicBezTo>
                    <a:pt x="5331" y="2018"/>
                    <a:pt x="5655" y="1982"/>
                    <a:pt x="5970" y="1982"/>
                  </a:cubicBezTo>
                  <a:close/>
                  <a:moveTo>
                    <a:pt x="5931" y="0"/>
                  </a:moveTo>
                  <a:cubicBezTo>
                    <a:pt x="5026" y="0"/>
                    <a:pt x="4121" y="215"/>
                    <a:pt x="3335" y="620"/>
                  </a:cubicBezTo>
                  <a:cubicBezTo>
                    <a:pt x="3239" y="643"/>
                    <a:pt x="3216" y="763"/>
                    <a:pt x="3239" y="858"/>
                  </a:cubicBezTo>
                  <a:cubicBezTo>
                    <a:pt x="3258" y="931"/>
                    <a:pt x="3331" y="962"/>
                    <a:pt x="3408" y="962"/>
                  </a:cubicBezTo>
                  <a:cubicBezTo>
                    <a:pt x="3431" y="962"/>
                    <a:pt x="3455" y="959"/>
                    <a:pt x="3478" y="953"/>
                  </a:cubicBezTo>
                  <a:cubicBezTo>
                    <a:pt x="4240" y="572"/>
                    <a:pt x="5073" y="381"/>
                    <a:pt x="5931" y="381"/>
                  </a:cubicBezTo>
                  <a:cubicBezTo>
                    <a:pt x="7431" y="381"/>
                    <a:pt x="8836" y="977"/>
                    <a:pt x="9908" y="2025"/>
                  </a:cubicBezTo>
                  <a:cubicBezTo>
                    <a:pt x="10908" y="3025"/>
                    <a:pt x="11479" y="4382"/>
                    <a:pt x="11527" y="5811"/>
                  </a:cubicBezTo>
                  <a:lnTo>
                    <a:pt x="10265" y="5811"/>
                  </a:lnTo>
                  <a:cubicBezTo>
                    <a:pt x="10170" y="3501"/>
                    <a:pt x="8264" y="1667"/>
                    <a:pt x="5931" y="1667"/>
                  </a:cubicBezTo>
                  <a:cubicBezTo>
                    <a:pt x="3621" y="1667"/>
                    <a:pt x="1715" y="3501"/>
                    <a:pt x="1620" y="5811"/>
                  </a:cubicBezTo>
                  <a:lnTo>
                    <a:pt x="358" y="5811"/>
                  </a:lnTo>
                  <a:cubicBezTo>
                    <a:pt x="406" y="4025"/>
                    <a:pt x="1311" y="2382"/>
                    <a:pt x="2763" y="1358"/>
                  </a:cubicBezTo>
                  <a:lnTo>
                    <a:pt x="2787" y="1334"/>
                  </a:lnTo>
                  <a:cubicBezTo>
                    <a:pt x="2858" y="1286"/>
                    <a:pt x="2882" y="1191"/>
                    <a:pt x="2858" y="1096"/>
                  </a:cubicBezTo>
                  <a:cubicBezTo>
                    <a:pt x="2815" y="1038"/>
                    <a:pt x="2754" y="1007"/>
                    <a:pt x="2692" y="1007"/>
                  </a:cubicBezTo>
                  <a:cubicBezTo>
                    <a:pt x="2652" y="1007"/>
                    <a:pt x="2610" y="1020"/>
                    <a:pt x="2573" y="1048"/>
                  </a:cubicBezTo>
                  <a:lnTo>
                    <a:pt x="2549" y="1072"/>
                  </a:lnTo>
                  <a:cubicBezTo>
                    <a:pt x="953" y="2168"/>
                    <a:pt x="1" y="4025"/>
                    <a:pt x="1" y="5954"/>
                  </a:cubicBezTo>
                  <a:cubicBezTo>
                    <a:pt x="1" y="7954"/>
                    <a:pt x="953" y="9764"/>
                    <a:pt x="2668" y="10931"/>
                  </a:cubicBezTo>
                  <a:cubicBezTo>
                    <a:pt x="3287" y="11336"/>
                    <a:pt x="4002" y="11646"/>
                    <a:pt x="4764" y="11789"/>
                  </a:cubicBezTo>
                  <a:cubicBezTo>
                    <a:pt x="5157" y="11863"/>
                    <a:pt x="5548" y="11899"/>
                    <a:pt x="5933" y="11899"/>
                  </a:cubicBezTo>
                  <a:cubicBezTo>
                    <a:pt x="7527" y="11899"/>
                    <a:pt x="9014" y="11277"/>
                    <a:pt x="10146" y="10145"/>
                  </a:cubicBezTo>
                  <a:cubicBezTo>
                    <a:pt x="11575" y="8740"/>
                    <a:pt x="12194" y="6788"/>
                    <a:pt x="11789" y="4763"/>
                  </a:cubicBezTo>
                  <a:cubicBezTo>
                    <a:pt x="11622" y="4025"/>
                    <a:pt x="11336" y="3311"/>
                    <a:pt x="10908" y="2668"/>
                  </a:cubicBezTo>
                  <a:cubicBezTo>
                    <a:pt x="9765" y="977"/>
                    <a:pt x="7931" y="0"/>
                    <a:pt x="593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1" name="Google Shape;14221;p27"/>
            <p:cNvSpPr/>
            <p:nvPr/>
          </p:nvSpPr>
          <p:spPr>
            <a:xfrm>
              <a:off x="5861263" y="3905883"/>
              <a:ext cx="30975" cy="62750"/>
            </a:xfrm>
            <a:custGeom>
              <a:avLst/>
              <a:gdLst/>
              <a:ahLst/>
              <a:cxnLst/>
              <a:rect l="l" t="t" r="r" b="b"/>
              <a:pathLst>
                <a:path w="1239" h="2510" extrusionOk="0">
                  <a:moveTo>
                    <a:pt x="1065" y="0"/>
                  </a:moveTo>
                  <a:cubicBezTo>
                    <a:pt x="1004" y="0"/>
                    <a:pt x="936" y="31"/>
                    <a:pt x="881" y="104"/>
                  </a:cubicBezTo>
                  <a:lnTo>
                    <a:pt x="0" y="2247"/>
                  </a:lnTo>
                  <a:cubicBezTo>
                    <a:pt x="0" y="2366"/>
                    <a:pt x="24" y="2486"/>
                    <a:pt x="119" y="2509"/>
                  </a:cubicBezTo>
                  <a:lnTo>
                    <a:pt x="167" y="2509"/>
                  </a:lnTo>
                  <a:cubicBezTo>
                    <a:pt x="238" y="2509"/>
                    <a:pt x="286" y="2486"/>
                    <a:pt x="333" y="2390"/>
                  </a:cubicBezTo>
                  <a:lnTo>
                    <a:pt x="1215" y="247"/>
                  </a:lnTo>
                  <a:cubicBezTo>
                    <a:pt x="1238" y="176"/>
                    <a:pt x="1215" y="80"/>
                    <a:pt x="1119" y="9"/>
                  </a:cubicBezTo>
                  <a:cubicBezTo>
                    <a:pt x="1102" y="3"/>
                    <a:pt x="1084" y="0"/>
                    <a:pt x="10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2" name="Google Shape;14222;p27"/>
            <p:cNvSpPr/>
            <p:nvPr/>
          </p:nvSpPr>
          <p:spPr>
            <a:xfrm>
              <a:off x="5747538" y="3906083"/>
              <a:ext cx="42300" cy="66725"/>
            </a:xfrm>
            <a:custGeom>
              <a:avLst/>
              <a:gdLst/>
              <a:ahLst/>
              <a:cxnLst/>
              <a:rect l="l" t="t" r="r" b="b"/>
              <a:pathLst>
                <a:path w="1692" h="2669" extrusionOk="0">
                  <a:moveTo>
                    <a:pt x="596" y="1"/>
                  </a:moveTo>
                  <a:cubicBezTo>
                    <a:pt x="501" y="1"/>
                    <a:pt x="429" y="72"/>
                    <a:pt x="405" y="168"/>
                  </a:cubicBezTo>
                  <a:lnTo>
                    <a:pt x="215" y="1168"/>
                  </a:lnTo>
                  <a:cubicBezTo>
                    <a:pt x="215" y="1239"/>
                    <a:pt x="262" y="1287"/>
                    <a:pt x="286" y="1358"/>
                  </a:cubicBezTo>
                  <a:cubicBezTo>
                    <a:pt x="322" y="1370"/>
                    <a:pt x="352" y="1376"/>
                    <a:pt x="381" y="1376"/>
                  </a:cubicBezTo>
                  <a:cubicBezTo>
                    <a:pt x="411" y="1376"/>
                    <a:pt x="441" y="1370"/>
                    <a:pt x="477" y="1358"/>
                  </a:cubicBezTo>
                  <a:lnTo>
                    <a:pt x="501" y="1358"/>
                  </a:lnTo>
                  <a:cubicBezTo>
                    <a:pt x="596" y="1311"/>
                    <a:pt x="667" y="1287"/>
                    <a:pt x="858" y="1287"/>
                  </a:cubicBezTo>
                  <a:cubicBezTo>
                    <a:pt x="1001" y="1287"/>
                    <a:pt x="1120" y="1358"/>
                    <a:pt x="1215" y="1430"/>
                  </a:cubicBezTo>
                  <a:cubicBezTo>
                    <a:pt x="1310" y="1525"/>
                    <a:pt x="1358" y="1668"/>
                    <a:pt x="1358" y="1835"/>
                  </a:cubicBezTo>
                  <a:cubicBezTo>
                    <a:pt x="1358" y="2097"/>
                    <a:pt x="1120" y="2311"/>
                    <a:pt x="858" y="2311"/>
                  </a:cubicBezTo>
                  <a:cubicBezTo>
                    <a:pt x="596" y="2311"/>
                    <a:pt x="381" y="2120"/>
                    <a:pt x="358" y="1858"/>
                  </a:cubicBezTo>
                  <a:lnTo>
                    <a:pt x="358" y="1787"/>
                  </a:lnTo>
                  <a:cubicBezTo>
                    <a:pt x="358" y="1716"/>
                    <a:pt x="286" y="1644"/>
                    <a:pt x="191" y="1620"/>
                  </a:cubicBezTo>
                  <a:cubicBezTo>
                    <a:pt x="176" y="1617"/>
                    <a:pt x="161" y="1616"/>
                    <a:pt x="147" y="1616"/>
                  </a:cubicBezTo>
                  <a:cubicBezTo>
                    <a:pt x="55" y="1616"/>
                    <a:pt x="0" y="1683"/>
                    <a:pt x="0" y="1787"/>
                  </a:cubicBezTo>
                  <a:lnTo>
                    <a:pt x="0" y="1906"/>
                  </a:lnTo>
                  <a:cubicBezTo>
                    <a:pt x="48" y="2335"/>
                    <a:pt x="405" y="2668"/>
                    <a:pt x="810" y="2668"/>
                  </a:cubicBezTo>
                  <a:lnTo>
                    <a:pt x="858" y="2668"/>
                  </a:lnTo>
                  <a:cubicBezTo>
                    <a:pt x="1286" y="2668"/>
                    <a:pt x="1667" y="2311"/>
                    <a:pt x="1691" y="1858"/>
                  </a:cubicBezTo>
                  <a:cubicBezTo>
                    <a:pt x="1691" y="1620"/>
                    <a:pt x="1620" y="1382"/>
                    <a:pt x="1453" y="1239"/>
                  </a:cubicBezTo>
                  <a:cubicBezTo>
                    <a:pt x="1334" y="1001"/>
                    <a:pt x="1096" y="906"/>
                    <a:pt x="882" y="906"/>
                  </a:cubicBezTo>
                  <a:cubicBezTo>
                    <a:pt x="786" y="906"/>
                    <a:pt x="691" y="906"/>
                    <a:pt x="643" y="930"/>
                  </a:cubicBezTo>
                  <a:lnTo>
                    <a:pt x="739" y="358"/>
                  </a:lnTo>
                  <a:lnTo>
                    <a:pt x="1406" y="358"/>
                  </a:lnTo>
                  <a:cubicBezTo>
                    <a:pt x="1501" y="358"/>
                    <a:pt x="1596" y="310"/>
                    <a:pt x="1596" y="215"/>
                  </a:cubicBezTo>
                  <a:cubicBezTo>
                    <a:pt x="1596" y="96"/>
                    <a:pt x="1525" y="1"/>
                    <a:pt x="1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3" name="Google Shape;14223;p27"/>
            <p:cNvSpPr/>
            <p:nvPr/>
          </p:nvSpPr>
          <p:spPr>
            <a:xfrm>
              <a:off x="5798738" y="3904308"/>
              <a:ext cx="41100" cy="67075"/>
            </a:xfrm>
            <a:custGeom>
              <a:avLst/>
              <a:gdLst/>
              <a:ahLst/>
              <a:cxnLst/>
              <a:rect l="l" t="t" r="r" b="b"/>
              <a:pathLst>
                <a:path w="1644" h="2683" extrusionOk="0">
                  <a:moveTo>
                    <a:pt x="803" y="297"/>
                  </a:moveTo>
                  <a:cubicBezTo>
                    <a:pt x="1066" y="297"/>
                    <a:pt x="1286" y="511"/>
                    <a:pt x="1286" y="762"/>
                  </a:cubicBezTo>
                  <a:lnTo>
                    <a:pt x="1286" y="1858"/>
                  </a:lnTo>
                  <a:cubicBezTo>
                    <a:pt x="1286" y="2121"/>
                    <a:pt x="1064" y="2332"/>
                    <a:pt x="822" y="2332"/>
                  </a:cubicBezTo>
                  <a:cubicBezTo>
                    <a:pt x="779" y="2332"/>
                    <a:pt x="735" y="2325"/>
                    <a:pt x="691" y="2310"/>
                  </a:cubicBezTo>
                  <a:cubicBezTo>
                    <a:pt x="477" y="2263"/>
                    <a:pt x="334" y="2072"/>
                    <a:pt x="334" y="1834"/>
                  </a:cubicBezTo>
                  <a:lnTo>
                    <a:pt x="334" y="786"/>
                  </a:lnTo>
                  <a:cubicBezTo>
                    <a:pt x="334" y="596"/>
                    <a:pt x="477" y="381"/>
                    <a:pt x="691" y="310"/>
                  </a:cubicBezTo>
                  <a:cubicBezTo>
                    <a:pt x="729" y="301"/>
                    <a:pt x="766" y="297"/>
                    <a:pt x="803" y="297"/>
                  </a:cubicBezTo>
                  <a:close/>
                  <a:moveTo>
                    <a:pt x="834" y="0"/>
                  </a:moveTo>
                  <a:cubicBezTo>
                    <a:pt x="382" y="0"/>
                    <a:pt x="1" y="358"/>
                    <a:pt x="1" y="834"/>
                  </a:cubicBezTo>
                  <a:lnTo>
                    <a:pt x="1" y="1858"/>
                  </a:lnTo>
                  <a:cubicBezTo>
                    <a:pt x="1" y="2263"/>
                    <a:pt x="262" y="2620"/>
                    <a:pt x="643" y="2668"/>
                  </a:cubicBezTo>
                  <a:cubicBezTo>
                    <a:pt x="700" y="2678"/>
                    <a:pt x="756" y="2682"/>
                    <a:pt x="811" y="2682"/>
                  </a:cubicBezTo>
                  <a:cubicBezTo>
                    <a:pt x="1280" y="2682"/>
                    <a:pt x="1644" y="2328"/>
                    <a:pt x="1644" y="1858"/>
                  </a:cubicBezTo>
                  <a:lnTo>
                    <a:pt x="1644" y="834"/>
                  </a:lnTo>
                  <a:cubicBezTo>
                    <a:pt x="1620" y="381"/>
                    <a:pt x="1286" y="0"/>
                    <a:pt x="8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4" name="Google Shape;14224;p27"/>
            <p:cNvSpPr/>
            <p:nvPr/>
          </p:nvSpPr>
          <p:spPr>
            <a:xfrm>
              <a:off x="5851713" y="3909058"/>
              <a:ext cx="14925" cy="14925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87" y="1"/>
                  </a:moveTo>
                  <a:cubicBezTo>
                    <a:pt x="120" y="1"/>
                    <a:pt x="1" y="144"/>
                    <a:pt x="1" y="311"/>
                  </a:cubicBezTo>
                  <a:cubicBezTo>
                    <a:pt x="1" y="477"/>
                    <a:pt x="120" y="596"/>
                    <a:pt x="287" y="596"/>
                  </a:cubicBezTo>
                  <a:cubicBezTo>
                    <a:pt x="453" y="596"/>
                    <a:pt x="596" y="477"/>
                    <a:pt x="596" y="311"/>
                  </a:cubicBezTo>
                  <a:cubicBezTo>
                    <a:pt x="596" y="144"/>
                    <a:pt x="453" y="1"/>
                    <a:pt x="28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5" name="Google Shape;14225;p27"/>
            <p:cNvSpPr/>
            <p:nvPr/>
          </p:nvSpPr>
          <p:spPr>
            <a:xfrm>
              <a:off x="5888038" y="3951933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86" y="1"/>
                  </a:moveTo>
                  <a:cubicBezTo>
                    <a:pt x="120" y="1"/>
                    <a:pt x="1" y="120"/>
                    <a:pt x="1" y="286"/>
                  </a:cubicBezTo>
                  <a:cubicBezTo>
                    <a:pt x="1" y="429"/>
                    <a:pt x="120" y="596"/>
                    <a:pt x="286" y="596"/>
                  </a:cubicBezTo>
                  <a:cubicBezTo>
                    <a:pt x="477" y="596"/>
                    <a:pt x="596" y="477"/>
                    <a:pt x="596" y="286"/>
                  </a:cubicBezTo>
                  <a:cubicBezTo>
                    <a:pt x="596" y="120"/>
                    <a:pt x="477" y="1"/>
                    <a:pt x="2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26" name="Google Shape;14226;p27"/>
          <p:cNvGrpSpPr/>
          <p:nvPr/>
        </p:nvGrpSpPr>
        <p:grpSpPr>
          <a:xfrm>
            <a:off x="6997507" y="3989948"/>
            <a:ext cx="356019" cy="356737"/>
            <a:chOff x="6154163" y="3789408"/>
            <a:chExt cx="297700" cy="298300"/>
          </a:xfrm>
        </p:grpSpPr>
        <p:sp>
          <p:nvSpPr>
            <p:cNvPr id="14227" name="Google Shape;14227;p27"/>
            <p:cNvSpPr/>
            <p:nvPr/>
          </p:nvSpPr>
          <p:spPr>
            <a:xfrm>
              <a:off x="6283363" y="3813208"/>
              <a:ext cx="15500" cy="8975"/>
            </a:xfrm>
            <a:custGeom>
              <a:avLst/>
              <a:gdLst/>
              <a:ahLst/>
              <a:cxnLst/>
              <a:rect l="l" t="t" r="r" b="b"/>
              <a:pathLst>
                <a:path w="620" h="359" extrusionOk="0">
                  <a:moveTo>
                    <a:pt x="191" y="1"/>
                  </a:moveTo>
                  <a:cubicBezTo>
                    <a:pt x="120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620" y="310"/>
                    <a:pt x="620" y="215"/>
                  </a:cubicBezTo>
                  <a:cubicBezTo>
                    <a:pt x="620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8" name="Google Shape;14228;p27"/>
            <p:cNvSpPr/>
            <p:nvPr/>
          </p:nvSpPr>
          <p:spPr>
            <a:xfrm>
              <a:off x="6260138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215" y="1"/>
                  </a:moveTo>
                  <a:cubicBezTo>
                    <a:pt x="120" y="1"/>
                    <a:pt x="25" y="72"/>
                    <a:pt x="25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29" name="Google Shape;14229;p27"/>
            <p:cNvSpPr/>
            <p:nvPr/>
          </p:nvSpPr>
          <p:spPr>
            <a:xfrm>
              <a:off x="637623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67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67" y="358"/>
                  </a:cubicBezTo>
                  <a:lnTo>
                    <a:pt x="405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0" name="Google Shape;14230;p27"/>
            <p:cNvSpPr/>
            <p:nvPr/>
          </p:nvSpPr>
          <p:spPr>
            <a:xfrm>
              <a:off x="63298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71" y="358"/>
                    <a:pt x="191" y="358"/>
                  </a:cubicBezTo>
                  <a:lnTo>
                    <a:pt x="429" y="358"/>
                  </a:lnTo>
                  <a:cubicBezTo>
                    <a:pt x="500" y="358"/>
                    <a:pt x="595" y="310"/>
                    <a:pt x="595" y="215"/>
                  </a:cubicBezTo>
                  <a:cubicBezTo>
                    <a:pt x="595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1" name="Google Shape;14231;p27"/>
            <p:cNvSpPr/>
            <p:nvPr/>
          </p:nvSpPr>
          <p:spPr>
            <a:xfrm>
              <a:off x="63530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29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2" name="Google Shape;14232;p27"/>
            <p:cNvSpPr/>
            <p:nvPr/>
          </p:nvSpPr>
          <p:spPr>
            <a:xfrm>
              <a:off x="6305988" y="3813208"/>
              <a:ext cx="16100" cy="8975"/>
            </a:xfrm>
            <a:custGeom>
              <a:avLst/>
              <a:gdLst/>
              <a:ahLst/>
              <a:cxnLst/>
              <a:rect l="l" t="t" r="r" b="b"/>
              <a:pathLst>
                <a:path w="644" h="359" extrusionOk="0">
                  <a:moveTo>
                    <a:pt x="215" y="1"/>
                  </a:moveTo>
                  <a:cubicBezTo>
                    <a:pt x="120" y="1"/>
                    <a:pt x="48" y="72"/>
                    <a:pt x="48" y="144"/>
                  </a:cubicBezTo>
                  <a:cubicBezTo>
                    <a:pt x="0" y="263"/>
                    <a:pt x="96" y="358"/>
                    <a:pt x="215" y="358"/>
                  </a:cubicBezTo>
                  <a:lnTo>
                    <a:pt x="453" y="358"/>
                  </a:lnTo>
                  <a:cubicBezTo>
                    <a:pt x="548" y="358"/>
                    <a:pt x="643" y="310"/>
                    <a:pt x="643" y="215"/>
                  </a:cubicBezTo>
                  <a:cubicBezTo>
                    <a:pt x="643" y="96"/>
                    <a:pt x="572" y="1"/>
                    <a:pt x="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3" name="Google Shape;14233;p27"/>
            <p:cNvSpPr/>
            <p:nvPr/>
          </p:nvSpPr>
          <p:spPr>
            <a:xfrm>
              <a:off x="6191088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119" y="1"/>
                    <a:pt x="24" y="72"/>
                    <a:pt x="24" y="144"/>
                  </a:cubicBezTo>
                  <a:cubicBezTo>
                    <a:pt x="0" y="263"/>
                    <a:pt x="72" y="358"/>
                    <a:pt x="191" y="358"/>
                  </a:cubicBezTo>
                  <a:lnTo>
                    <a:pt x="405" y="358"/>
                  </a:lnTo>
                  <a:cubicBezTo>
                    <a:pt x="500" y="358"/>
                    <a:pt x="596" y="310"/>
                    <a:pt x="596" y="215"/>
                  </a:cubicBezTo>
                  <a:cubicBezTo>
                    <a:pt x="596" y="96"/>
                    <a:pt x="524" y="1"/>
                    <a:pt x="40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4" name="Google Shape;14234;p27"/>
            <p:cNvSpPr/>
            <p:nvPr/>
          </p:nvSpPr>
          <p:spPr>
            <a:xfrm>
              <a:off x="6213713" y="3813208"/>
              <a:ext cx="14900" cy="8975"/>
            </a:xfrm>
            <a:custGeom>
              <a:avLst/>
              <a:gdLst/>
              <a:ahLst/>
              <a:cxnLst/>
              <a:rect l="l" t="t" r="r" b="b"/>
              <a:pathLst>
                <a:path w="596" h="359" extrusionOk="0">
                  <a:moveTo>
                    <a:pt x="191" y="1"/>
                  </a:moveTo>
                  <a:cubicBezTo>
                    <a:pt x="95" y="1"/>
                    <a:pt x="0" y="72"/>
                    <a:pt x="0" y="144"/>
                  </a:cubicBezTo>
                  <a:cubicBezTo>
                    <a:pt x="0" y="263"/>
                    <a:pt x="95" y="358"/>
                    <a:pt x="191" y="358"/>
                  </a:cubicBezTo>
                  <a:lnTo>
                    <a:pt x="429" y="358"/>
                  </a:lnTo>
                  <a:cubicBezTo>
                    <a:pt x="524" y="358"/>
                    <a:pt x="596" y="310"/>
                    <a:pt x="596" y="215"/>
                  </a:cubicBezTo>
                  <a:cubicBezTo>
                    <a:pt x="596" y="96"/>
                    <a:pt x="548" y="1"/>
                    <a:pt x="42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5" name="Google Shape;14235;p27"/>
            <p:cNvSpPr/>
            <p:nvPr/>
          </p:nvSpPr>
          <p:spPr>
            <a:xfrm>
              <a:off x="6236913" y="3813208"/>
              <a:ext cx="14925" cy="8975"/>
            </a:xfrm>
            <a:custGeom>
              <a:avLst/>
              <a:gdLst/>
              <a:ahLst/>
              <a:cxnLst/>
              <a:rect l="l" t="t" r="r" b="b"/>
              <a:pathLst>
                <a:path w="597" h="359" extrusionOk="0">
                  <a:moveTo>
                    <a:pt x="191" y="1"/>
                  </a:moveTo>
                  <a:cubicBezTo>
                    <a:pt x="96" y="1"/>
                    <a:pt x="1" y="72"/>
                    <a:pt x="1" y="144"/>
                  </a:cubicBezTo>
                  <a:cubicBezTo>
                    <a:pt x="1" y="263"/>
                    <a:pt x="96" y="358"/>
                    <a:pt x="191" y="358"/>
                  </a:cubicBezTo>
                  <a:lnTo>
                    <a:pt x="406" y="358"/>
                  </a:lnTo>
                  <a:cubicBezTo>
                    <a:pt x="501" y="358"/>
                    <a:pt x="596" y="310"/>
                    <a:pt x="596" y="215"/>
                  </a:cubicBezTo>
                  <a:cubicBezTo>
                    <a:pt x="596" y="96"/>
                    <a:pt x="525" y="1"/>
                    <a:pt x="40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6" name="Google Shape;14236;p27"/>
            <p:cNvSpPr/>
            <p:nvPr/>
          </p:nvSpPr>
          <p:spPr>
            <a:xfrm>
              <a:off x="63071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5" y="310"/>
                    <a:pt x="595" y="214"/>
                  </a:cubicBezTo>
                  <a:cubicBezTo>
                    <a:pt x="595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7" name="Google Shape;14237;p27"/>
            <p:cNvSpPr/>
            <p:nvPr/>
          </p:nvSpPr>
          <p:spPr>
            <a:xfrm>
              <a:off x="6191088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72" y="0"/>
                    <a:pt x="0" y="95"/>
                    <a:pt x="0" y="214"/>
                  </a:cubicBezTo>
                  <a:cubicBezTo>
                    <a:pt x="24" y="286"/>
                    <a:pt x="119" y="357"/>
                    <a:pt x="191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8" name="Google Shape;14238;p27"/>
            <p:cNvSpPr/>
            <p:nvPr/>
          </p:nvSpPr>
          <p:spPr>
            <a:xfrm>
              <a:off x="6236913" y="3873358"/>
              <a:ext cx="14925" cy="8950"/>
            </a:xfrm>
            <a:custGeom>
              <a:avLst/>
              <a:gdLst/>
              <a:ahLst/>
              <a:cxnLst/>
              <a:rect l="l" t="t" r="r" b="b"/>
              <a:pathLst>
                <a:path w="597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5" y="286"/>
                    <a:pt x="120" y="357"/>
                    <a:pt x="215" y="357"/>
                  </a:cubicBezTo>
                  <a:lnTo>
                    <a:pt x="430" y="357"/>
                  </a:lnTo>
                  <a:cubicBezTo>
                    <a:pt x="501" y="357"/>
                    <a:pt x="596" y="310"/>
                    <a:pt x="596" y="214"/>
                  </a:cubicBezTo>
                  <a:cubicBezTo>
                    <a:pt x="596" y="95"/>
                    <a:pt x="549" y="0"/>
                    <a:pt x="4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39" name="Google Shape;14239;p27"/>
            <p:cNvSpPr/>
            <p:nvPr/>
          </p:nvSpPr>
          <p:spPr>
            <a:xfrm>
              <a:off x="6260738" y="3873358"/>
              <a:ext cx="14325" cy="8950"/>
            </a:xfrm>
            <a:custGeom>
              <a:avLst/>
              <a:gdLst/>
              <a:ahLst/>
              <a:cxnLst/>
              <a:rect l="l" t="t" r="r" b="b"/>
              <a:pathLst>
                <a:path w="573" h="358" extrusionOk="0">
                  <a:moveTo>
                    <a:pt x="191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24" y="286"/>
                    <a:pt x="96" y="357"/>
                    <a:pt x="191" y="357"/>
                  </a:cubicBezTo>
                  <a:lnTo>
                    <a:pt x="382" y="357"/>
                  </a:lnTo>
                  <a:cubicBezTo>
                    <a:pt x="477" y="357"/>
                    <a:pt x="572" y="310"/>
                    <a:pt x="572" y="214"/>
                  </a:cubicBezTo>
                  <a:cubicBezTo>
                    <a:pt x="572" y="95"/>
                    <a:pt x="501" y="0"/>
                    <a:pt x="3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0" name="Google Shape;14240;p27"/>
            <p:cNvSpPr/>
            <p:nvPr/>
          </p:nvSpPr>
          <p:spPr>
            <a:xfrm>
              <a:off x="621371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91" y="0"/>
                  </a:moveTo>
                  <a:cubicBezTo>
                    <a:pt x="95" y="0"/>
                    <a:pt x="0" y="95"/>
                    <a:pt x="0" y="214"/>
                  </a:cubicBezTo>
                  <a:cubicBezTo>
                    <a:pt x="48" y="286"/>
                    <a:pt x="119" y="357"/>
                    <a:pt x="215" y="357"/>
                  </a:cubicBezTo>
                  <a:lnTo>
                    <a:pt x="429" y="357"/>
                  </a:lnTo>
                  <a:cubicBezTo>
                    <a:pt x="524" y="357"/>
                    <a:pt x="596" y="310"/>
                    <a:pt x="596" y="214"/>
                  </a:cubicBezTo>
                  <a:cubicBezTo>
                    <a:pt x="596" y="95"/>
                    <a:pt x="548" y="0"/>
                    <a:pt x="4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1" name="Google Shape;14241;p27"/>
            <p:cNvSpPr/>
            <p:nvPr/>
          </p:nvSpPr>
          <p:spPr>
            <a:xfrm>
              <a:off x="6283963" y="3873358"/>
              <a:ext cx="14900" cy="8950"/>
            </a:xfrm>
            <a:custGeom>
              <a:avLst/>
              <a:gdLst/>
              <a:ahLst/>
              <a:cxnLst/>
              <a:rect l="l" t="t" r="r" b="b"/>
              <a:pathLst>
                <a:path w="596" h="358" extrusionOk="0">
                  <a:moveTo>
                    <a:pt x="167" y="0"/>
                  </a:moveTo>
                  <a:cubicBezTo>
                    <a:pt x="96" y="0"/>
                    <a:pt x="0" y="95"/>
                    <a:pt x="0" y="214"/>
                  </a:cubicBezTo>
                  <a:cubicBezTo>
                    <a:pt x="24" y="286"/>
                    <a:pt x="119" y="357"/>
                    <a:pt x="215" y="357"/>
                  </a:cubicBezTo>
                  <a:lnTo>
                    <a:pt x="405" y="357"/>
                  </a:lnTo>
                  <a:cubicBezTo>
                    <a:pt x="500" y="357"/>
                    <a:pt x="596" y="310"/>
                    <a:pt x="596" y="214"/>
                  </a:cubicBezTo>
                  <a:cubicBezTo>
                    <a:pt x="596" y="95"/>
                    <a:pt x="524" y="0"/>
                    <a:pt x="4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2" name="Google Shape;14242;p27"/>
            <p:cNvSpPr/>
            <p:nvPr/>
          </p:nvSpPr>
          <p:spPr>
            <a:xfrm>
              <a:off x="6154163" y="3789408"/>
              <a:ext cx="297700" cy="298300"/>
            </a:xfrm>
            <a:custGeom>
              <a:avLst/>
              <a:gdLst/>
              <a:ahLst/>
              <a:cxnLst/>
              <a:rect l="l" t="t" r="r" b="b"/>
              <a:pathLst>
                <a:path w="11908" h="11932" extrusionOk="0">
                  <a:moveTo>
                    <a:pt x="10241" y="1524"/>
                  </a:moveTo>
                  <a:lnTo>
                    <a:pt x="10813" y="2691"/>
                  </a:lnTo>
                  <a:lnTo>
                    <a:pt x="10813" y="3763"/>
                  </a:lnTo>
                  <a:lnTo>
                    <a:pt x="10455" y="3049"/>
                  </a:lnTo>
                  <a:cubicBezTo>
                    <a:pt x="10431" y="2953"/>
                    <a:pt x="10336" y="2882"/>
                    <a:pt x="10241" y="2882"/>
                  </a:cubicBezTo>
                  <a:cubicBezTo>
                    <a:pt x="10170" y="2882"/>
                    <a:pt x="10074" y="2953"/>
                    <a:pt x="10050" y="3049"/>
                  </a:cubicBezTo>
                  <a:lnTo>
                    <a:pt x="9146" y="4787"/>
                  </a:lnTo>
                  <a:lnTo>
                    <a:pt x="8693" y="4025"/>
                  </a:lnTo>
                  <a:cubicBezTo>
                    <a:pt x="8645" y="3930"/>
                    <a:pt x="8574" y="3906"/>
                    <a:pt x="8479" y="3906"/>
                  </a:cubicBezTo>
                  <a:cubicBezTo>
                    <a:pt x="8407" y="3906"/>
                    <a:pt x="8312" y="3953"/>
                    <a:pt x="8288" y="4049"/>
                  </a:cubicBezTo>
                  <a:lnTo>
                    <a:pt x="7121" y="6430"/>
                  </a:lnTo>
                  <a:lnTo>
                    <a:pt x="6454" y="6168"/>
                  </a:lnTo>
                  <a:cubicBezTo>
                    <a:pt x="6422" y="6149"/>
                    <a:pt x="6387" y="6140"/>
                    <a:pt x="6353" y="6140"/>
                  </a:cubicBezTo>
                  <a:cubicBezTo>
                    <a:pt x="6264" y="6140"/>
                    <a:pt x="6179" y="6201"/>
                    <a:pt x="6145" y="6287"/>
                  </a:cubicBezTo>
                  <a:lnTo>
                    <a:pt x="5264" y="8121"/>
                  </a:lnTo>
                  <a:lnTo>
                    <a:pt x="4406" y="7692"/>
                  </a:lnTo>
                  <a:cubicBezTo>
                    <a:pt x="4362" y="7666"/>
                    <a:pt x="4317" y="7652"/>
                    <a:pt x="4276" y="7652"/>
                  </a:cubicBezTo>
                  <a:cubicBezTo>
                    <a:pt x="4208" y="7652"/>
                    <a:pt x="4150" y="7689"/>
                    <a:pt x="4121" y="7764"/>
                  </a:cubicBezTo>
                  <a:lnTo>
                    <a:pt x="3525" y="8597"/>
                  </a:lnTo>
                  <a:lnTo>
                    <a:pt x="2382" y="7573"/>
                  </a:lnTo>
                  <a:cubicBezTo>
                    <a:pt x="2335" y="7502"/>
                    <a:pt x="2239" y="7502"/>
                    <a:pt x="2168" y="7502"/>
                  </a:cubicBezTo>
                  <a:cubicBezTo>
                    <a:pt x="2096" y="7502"/>
                    <a:pt x="2025" y="7573"/>
                    <a:pt x="2001" y="7645"/>
                  </a:cubicBezTo>
                  <a:lnTo>
                    <a:pt x="1858" y="7978"/>
                  </a:lnTo>
                  <a:lnTo>
                    <a:pt x="1858" y="6906"/>
                  </a:lnTo>
                  <a:lnTo>
                    <a:pt x="2263" y="6049"/>
                  </a:lnTo>
                  <a:lnTo>
                    <a:pt x="3454" y="7121"/>
                  </a:lnTo>
                  <a:cubicBezTo>
                    <a:pt x="3501" y="7145"/>
                    <a:pt x="3501" y="7145"/>
                    <a:pt x="3525" y="7145"/>
                  </a:cubicBezTo>
                  <a:cubicBezTo>
                    <a:pt x="3551" y="7151"/>
                    <a:pt x="3573" y="7154"/>
                    <a:pt x="3593" y="7154"/>
                  </a:cubicBezTo>
                  <a:cubicBezTo>
                    <a:pt x="3648" y="7154"/>
                    <a:pt x="3687" y="7132"/>
                    <a:pt x="3740" y="7097"/>
                  </a:cubicBezTo>
                  <a:lnTo>
                    <a:pt x="4383" y="6168"/>
                  </a:lnTo>
                  <a:lnTo>
                    <a:pt x="5240" y="6621"/>
                  </a:lnTo>
                  <a:cubicBezTo>
                    <a:pt x="5276" y="6633"/>
                    <a:pt x="5305" y="6639"/>
                    <a:pt x="5335" y="6639"/>
                  </a:cubicBezTo>
                  <a:cubicBezTo>
                    <a:pt x="5365" y="6639"/>
                    <a:pt x="5395" y="6633"/>
                    <a:pt x="5430" y="6621"/>
                  </a:cubicBezTo>
                  <a:cubicBezTo>
                    <a:pt x="5478" y="6573"/>
                    <a:pt x="5550" y="6549"/>
                    <a:pt x="5573" y="6502"/>
                  </a:cubicBezTo>
                  <a:lnTo>
                    <a:pt x="6431" y="4644"/>
                  </a:lnTo>
                  <a:lnTo>
                    <a:pt x="7097" y="4906"/>
                  </a:lnTo>
                  <a:cubicBezTo>
                    <a:pt x="7130" y="4926"/>
                    <a:pt x="7165" y="4935"/>
                    <a:pt x="7198" y="4935"/>
                  </a:cubicBezTo>
                  <a:cubicBezTo>
                    <a:pt x="7286" y="4935"/>
                    <a:pt x="7366" y="4873"/>
                    <a:pt x="7383" y="4787"/>
                  </a:cubicBezTo>
                  <a:lnTo>
                    <a:pt x="8526" y="2501"/>
                  </a:lnTo>
                  <a:lnTo>
                    <a:pt x="8979" y="3239"/>
                  </a:lnTo>
                  <a:cubicBezTo>
                    <a:pt x="9026" y="3334"/>
                    <a:pt x="9098" y="3358"/>
                    <a:pt x="9169" y="3358"/>
                  </a:cubicBezTo>
                  <a:cubicBezTo>
                    <a:pt x="9265" y="3358"/>
                    <a:pt x="9360" y="3310"/>
                    <a:pt x="9384" y="3239"/>
                  </a:cubicBezTo>
                  <a:lnTo>
                    <a:pt x="10241" y="1524"/>
                  </a:lnTo>
                  <a:close/>
                  <a:moveTo>
                    <a:pt x="10217" y="3406"/>
                  </a:moveTo>
                  <a:lnTo>
                    <a:pt x="10789" y="4549"/>
                  </a:lnTo>
                  <a:lnTo>
                    <a:pt x="10789" y="10717"/>
                  </a:lnTo>
                  <a:lnTo>
                    <a:pt x="1787" y="10717"/>
                  </a:lnTo>
                  <a:lnTo>
                    <a:pt x="1787" y="8788"/>
                  </a:lnTo>
                  <a:lnTo>
                    <a:pt x="1858" y="8788"/>
                  </a:lnTo>
                  <a:lnTo>
                    <a:pt x="2263" y="7930"/>
                  </a:lnTo>
                  <a:lnTo>
                    <a:pt x="3406" y="8931"/>
                  </a:lnTo>
                  <a:cubicBezTo>
                    <a:pt x="3454" y="9002"/>
                    <a:pt x="3525" y="9002"/>
                    <a:pt x="3573" y="9002"/>
                  </a:cubicBezTo>
                  <a:cubicBezTo>
                    <a:pt x="3644" y="9002"/>
                    <a:pt x="3692" y="8931"/>
                    <a:pt x="3763" y="8907"/>
                  </a:cubicBezTo>
                  <a:lnTo>
                    <a:pt x="4359" y="8050"/>
                  </a:lnTo>
                  <a:lnTo>
                    <a:pt x="5216" y="8478"/>
                  </a:lnTo>
                  <a:cubicBezTo>
                    <a:pt x="5252" y="8502"/>
                    <a:pt x="5282" y="8514"/>
                    <a:pt x="5311" y="8514"/>
                  </a:cubicBezTo>
                  <a:cubicBezTo>
                    <a:pt x="5341" y="8514"/>
                    <a:pt x="5371" y="8502"/>
                    <a:pt x="5407" y="8478"/>
                  </a:cubicBezTo>
                  <a:cubicBezTo>
                    <a:pt x="5454" y="8454"/>
                    <a:pt x="5502" y="8431"/>
                    <a:pt x="5550" y="8359"/>
                  </a:cubicBezTo>
                  <a:lnTo>
                    <a:pt x="6407" y="6525"/>
                  </a:lnTo>
                  <a:lnTo>
                    <a:pt x="7074" y="6787"/>
                  </a:lnTo>
                  <a:cubicBezTo>
                    <a:pt x="7106" y="6807"/>
                    <a:pt x="7141" y="6816"/>
                    <a:pt x="7174" y="6816"/>
                  </a:cubicBezTo>
                  <a:cubicBezTo>
                    <a:pt x="7262" y="6816"/>
                    <a:pt x="7342" y="6755"/>
                    <a:pt x="7359" y="6668"/>
                  </a:cubicBezTo>
                  <a:lnTo>
                    <a:pt x="8479" y="4382"/>
                  </a:lnTo>
                  <a:lnTo>
                    <a:pt x="8931" y="5120"/>
                  </a:lnTo>
                  <a:cubicBezTo>
                    <a:pt x="9003" y="5216"/>
                    <a:pt x="9050" y="5239"/>
                    <a:pt x="9146" y="5239"/>
                  </a:cubicBezTo>
                  <a:cubicBezTo>
                    <a:pt x="9241" y="5239"/>
                    <a:pt x="9336" y="5192"/>
                    <a:pt x="9360" y="5120"/>
                  </a:cubicBezTo>
                  <a:lnTo>
                    <a:pt x="10217" y="3406"/>
                  </a:lnTo>
                  <a:close/>
                  <a:moveTo>
                    <a:pt x="11551" y="11050"/>
                  </a:moveTo>
                  <a:lnTo>
                    <a:pt x="11551" y="11526"/>
                  </a:lnTo>
                  <a:lnTo>
                    <a:pt x="358" y="11526"/>
                  </a:lnTo>
                  <a:lnTo>
                    <a:pt x="358" y="11050"/>
                  </a:lnTo>
                  <a:close/>
                  <a:moveTo>
                    <a:pt x="930" y="0"/>
                  </a:moveTo>
                  <a:cubicBezTo>
                    <a:pt x="810" y="0"/>
                    <a:pt x="715" y="72"/>
                    <a:pt x="715" y="191"/>
                  </a:cubicBezTo>
                  <a:lnTo>
                    <a:pt x="715" y="977"/>
                  </a:lnTo>
                  <a:lnTo>
                    <a:pt x="501" y="977"/>
                  </a:lnTo>
                  <a:cubicBezTo>
                    <a:pt x="429" y="977"/>
                    <a:pt x="334" y="1048"/>
                    <a:pt x="334" y="1143"/>
                  </a:cubicBezTo>
                  <a:cubicBezTo>
                    <a:pt x="334" y="1262"/>
                    <a:pt x="382" y="1334"/>
                    <a:pt x="501" y="1334"/>
                  </a:cubicBezTo>
                  <a:lnTo>
                    <a:pt x="715" y="1334"/>
                  </a:lnTo>
                  <a:lnTo>
                    <a:pt x="715" y="2239"/>
                  </a:lnTo>
                  <a:lnTo>
                    <a:pt x="501" y="2239"/>
                  </a:lnTo>
                  <a:cubicBezTo>
                    <a:pt x="429" y="2239"/>
                    <a:pt x="334" y="2286"/>
                    <a:pt x="334" y="2382"/>
                  </a:cubicBezTo>
                  <a:cubicBezTo>
                    <a:pt x="334" y="2501"/>
                    <a:pt x="382" y="2596"/>
                    <a:pt x="501" y="2596"/>
                  </a:cubicBezTo>
                  <a:lnTo>
                    <a:pt x="715" y="2596"/>
                  </a:lnTo>
                  <a:lnTo>
                    <a:pt x="715" y="3477"/>
                  </a:lnTo>
                  <a:lnTo>
                    <a:pt x="501" y="3477"/>
                  </a:lnTo>
                  <a:cubicBezTo>
                    <a:pt x="429" y="3477"/>
                    <a:pt x="334" y="3549"/>
                    <a:pt x="334" y="3644"/>
                  </a:cubicBezTo>
                  <a:cubicBezTo>
                    <a:pt x="334" y="3739"/>
                    <a:pt x="382" y="3834"/>
                    <a:pt x="501" y="3834"/>
                  </a:cubicBezTo>
                  <a:lnTo>
                    <a:pt x="715" y="3834"/>
                  </a:lnTo>
                  <a:lnTo>
                    <a:pt x="715" y="4739"/>
                  </a:lnTo>
                  <a:lnTo>
                    <a:pt x="501" y="4739"/>
                  </a:lnTo>
                  <a:cubicBezTo>
                    <a:pt x="429" y="4739"/>
                    <a:pt x="334" y="4787"/>
                    <a:pt x="334" y="4882"/>
                  </a:cubicBezTo>
                  <a:cubicBezTo>
                    <a:pt x="334" y="5001"/>
                    <a:pt x="382" y="5097"/>
                    <a:pt x="501" y="5097"/>
                  </a:cubicBezTo>
                  <a:lnTo>
                    <a:pt x="715" y="5097"/>
                  </a:lnTo>
                  <a:lnTo>
                    <a:pt x="715" y="5978"/>
                  </a:lnTo>
                  <a:lnTo>
                    <a:pt x="501" y="5978"/>
                  </a:lnTo>
                  <a:cubicBezTo>
                    <a:pt x="429" y="5978"/>
                    <a:pt x="334" y="6049"/>
                    <a:pt x="334" y="6121"/>
                  </a:cubicBezTo>
                  <a:cubicBezTo>
                    <a:pt x="334" y="6240"/>
                    <a:pt x="382" y="6335"/>
                    <a:pt x="501" y="6335"/>
                  </a:cubicBezTo>
                  <a:lnTo>
                    <a:pt x="715" y="6335"/>
                  </a:lnTo>
                  <a:lnTo>
                    <a:pt x="715" y="7240"/>
                  </a:lnTo>
                  <a:lnTo>
                    <a:pt x="501" y="7240"/>
                  </a:lnTo>
                  <a:cubicBezTo>
                    <a:pt x="429" y="7240"/>
                    <a:pt x="334" y="7287"/>
                    <a:pt x="334" y="7383"/>
                  </a:cubicBezTo>
                  <a:cubicBezTo>
                    <a:pt x="334" y="7502"/>
                    <a:pt x="382" y="7597"/>
                    <a:pt x="501" y="7597"/>
                  </a:cubicBezTo>
                  <a:lnTo>
                    <a:pt x="715" y="7597"/>
                  </a:lnTo>
                  <a:lnTo>
                    <a:pt x="715" y="8478"/>
                  </a:lnTo>
                  <a:lnTo>
                    <a:pt x="501" y="8478"/>
                  </a:lnTo>
                  <a:cubicBezTo>
                    <a:pt x="429" y="8478"/>
                    <a:pt x="334" y="8550"/>
                    <a:pt x="334" y="8621"/>
                  </a:cubicBezTo>
                  <a:cubicBezTo>
                    <a:pt x="334" y="8740"/>
                    <a:pt x="382" y="8835"/>
                    <a:pt x="501" y="8835"/>
                  </a:cubicBezTo>
                  <a:lnTo>
                    <a:pt x="715" y="8835"/>
                  </a:lnTo>
                  <a:lnTo>
                    <a:pt x="715" y="9740"/>
                  </a:lnTo>
                  <a:lnTo>
                    <a:pt x="477" y="9740"/>
                  </a:lnTo>
                  <a:cubicBezTo>
                    <a:pt x="429" y="9740"/>
                    <a:pt x="334" y="9764"/>
                    <a:pt x="310" y="9859"/>
                  </a:cubicBezTo>
                  <a:cubicBezTo>
                    <a:pt x="239" y="10002"/>
                    <a:pt x="334" y="10121"/>
                    <a:pt x="477" y="10121"/>
                  </a:cubicBezTo>
                  <a:lnTo>
                    <a:pt x="715" y="10121"/>
                  </a:lnTo>
                  <a:lnTo>
                    <a:pt x="715" y="10741"/>
                  </a:lnTo>
                  <a:lnTo>
                    <a:pt x="310" y="10741"/>
                  </a:lnTo>
                  <a:cubicBezTo>
                    <a:pt x="144" y="10741"/>
                    <a:pt x="1" y="10860"/>
                    <a:pt x="1" y="11050"/>
                  </a:cubicBezTo>
                  <a:lnTo>
                    <a:pt x="1" y="11645"/>
                  </a:lnTo>
                  <a:cubicBezTo>
                    <a:pt x="1" y="11788"/>
                    <a:pt x="120" y="11931"/>
                    <a:pt x="310" y="11931"/>
                  </a:cubicBezTo>
                  <a:lnTo>
                    <a:pt x="11622" y="11931"/>
                  </a:lnTo>
                  <a:cubicBezTo>
                    <a:pt x="11765" y="11931"/>
                    <a:pt x="11908" y="11812"/>
                    <a:pt x="11908" y="11645"/>
                  </a:cubicBezTo>
                  <a:lnTo>
                    <a:pt x="11908" y="11050"/>
                  </a:lnTo>
                  <a:cubicBezTo>
                    <a:pt x="11908" y="10836"/>
                    <a:pt x="11789" y="10717"/>
                    <a:pt x="11622" y="10717"/>
                  </a:cubicBezTo>
                  <a:lnTo>
                    <a:pt x="11146" y="10717"/>
                  </a:lnTo>
                  <a:lnTo>
                    <a:pt x="11146" y="2691"/>
                  </a:lnTo>
                  <a:cubicBezTo>
                    <a:pt x="11146" y="2644"/>
                    <a:pt x="11146" y="2620"/>
                    <a:pt x="11122" y="2572"/>
                  </a:cubicBezTo>
                  <a:lnTo>
                    <a:pt x="10431" y="1191"/>
                  </a:lnTo>
                  <a:cubicBezTo>
                    <a:pt x="10408" y="1096"/>
                    <a:pt x="10312" y="1048"/>
                    <a:pt x="10217" y="1048"/>
                  </a:cubicBezTo>
                  <a:cubicBezTo>
                    <a:pt x="10217" y="1048"/>
                    <a:pt x="10050" y="1072"/>
                    <a:pt x="10003" y="1167"/>
                  </a:cubicBezTo>
                  <a:lnTo>
                    <a:pt x="9122" y="2882"/>
                  </a:lnTo>
                  <a:lnTo>
                    <a:pt x="8669" y="2120"/>
                  </a:lnTo>
                  <a:cubicBezTo>
                    <a:pt x="8598" y="2024"/>
                    <a:pt x="8550" y="2001"/>
                    <a:pt x="8455" y="2001"/>
                  </a:cubicBezTo>
                  <a:cubicBezTo>
                    <a:pt x="8383" y="2001"/>
                    <a:pt x="8288" y="2048"/>
                    <a:pt x="8241" y="2144"/>
                  </a:cubicBezTo>
                  <a:lnTo>
                    <a:pt x="7097" y="4525"/>
                  </a:lnTo>
                  <a:lnTo>
                    <a:pt x="6431" y="4263"/>
                  </a:lnTo>
                  <a:cubicBezTo>
                    <a:pt x="6398" y="4243"/>
                    <a:pt x="6363" y="4235"/>
                    <a:pt x="6330" y="4235"/>
                  </a:cubicBezTo>
                  <a:cubicBezTo>
                    <a:pt x="6242" y="4235"/>
                    <a:pt x="6162" y="4296"/>
                    <a:pt x="6145" y="4382"/>
                  </a:cubicBezTo>
                  <a:lnTo>
                    <a:pt x="5264" y="6216"/>
                  </a:lnTo>
                  <a:lnTo>
                    <a:pt x="4406" y="5763"/>
                  </a:lnTo>
                  <a:cubicBezTo>
                    <a:pt x="4369" y="5748"/>
                    <a:pt x="4331" y="5740"/>
                    <a:pt x="4296" y="5740"/>
                  </a:cubicBezTo>
                  <a:cubicBezTo>
                    <a:pt x="4219" y="5740"/>
                    <a:pt x="4153" y="5777"/>
                    <a:pt x="4121" y="5859"/>
                  </a:cubicBezTo>
                  <a:lnTo>
                    <a:pt x="3525" y="6692"/>
                  </a:lnTo>
                  <a:lnTo>
                    <a:pt x="2382" y="5668"/>
                  </a:lnTo>
                  <a:cubicBezTo>
                    <a:pt x="2335" y="5597"/>
                    <a:pt x="2239" y="5597"/>
                    <a:pt x="2168" y="5597"/>
                  </a:cubicBezTo>
                  <a:cubicBezTo>
                    <a:pt x="2096" y="5597"/>
                    <a:pt x="2025" y="5668"/>
                    <a:pt x="2001" y="5740"/>
                  </a:cubicBezTo>
                  <a:lnTo>
                    <a:pt x="1525" y="6764"/>
                  </a:lnTo>
                  <a:cubicBezTo>
                    <a:pt x="1501" y="6787"/>
                    <a:pt x="1501" y="6811"/>
                    <a:pt x="1501" y="6883"/>
                  </a:cubicBezTo>
                  <a:lnTo>
                    <a:pt x="1501" y="10717"/>
                  </a:lnTo>
                  <a:lnTo>
                    <a:pt x="1072" y="10717"/>
                  </a:lnTo>
                  <a:lnTo>
                    <a:pt x="1072" y="191"/>
                  </a:lnTo>
                  <a:cubicBezTo>
                    <a:pt x="1072" y="96"/>
                    <a:pt x="1025" y="0"/>
                    <a:pt x="9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3" name="Google Shape;14243;p27"/>
          <p:cNvGrpSpPr/>
          <p:nvPr/>
        </p:nvGrpSpPr>
        <p:grpSpPr>
          <a:xfrm>
            <a:off x="7740860" y="3992609"/>
            <a:ext cx="356049" cy="353359"/>
            <a:chOff x="6648313" y="3791633"/>
            <a:chExt cx="297725" cy="295475"/>
          </a:xfrm>
        </p:grpSpPr>
        <p:sp>
          <p:nvSpPr>
            <p:cNvPr id="14244" name="Google Shape;14244;p27"/>
            <p:cNvSpPr/>
            <p:nvPr/>
          </p:nvSpPr>
          <p:spPr>
            <a:xfrm>
              <a:off x="6763213" y="391443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72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310"/>
                    <a:pt x="2716" y="215"/>
                  </a:cubicBezTo>
                  <a:cubicBezTo>
                    <a:pt x="2740" y="96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5" name="Google Shape;14245;p27"/>
            <p:cNvSpPr/>
            <p:nvPr/>
          </p:nvSpPr>
          <p:spPr>
            <a:xfrm>
              <a:off x="6763213" y="3934083"/>
              <a:ext cx="68500" cy="8950"/>
            </a:xfrm>
            <a:custGeom>
              <a:avLst/>
              <a:gdLst/>
              <a:ahLst/>
              <a:cxnLst/>
              <a:rect l="l" t="t" r="r" b="b"/>
              <a:pathLst>
                <a:path w="2740" h="358" extrusionOk="0">
                  <a:moveTo>
                    <a:pt x="168" y="0"/>
                  </a:moveTo>
                  <a:cubicBezTo>
                    <a:pt x="96" y="0"/>
                    <a:pt x="1" y="48"/>
                    <a:pt x="1" y="143"/>
                  </a:cubicBezTo>
                  <a:cubicBezTo>
                    <a:pt x="1" y="262"/>
                    <a:pt x="49" y="357"/>
                    <a:pt x="168" y="357"/>
                  </a:cubicBezTo>
                  <a:lnTo>
                    <a:pt x="2525" y="357"/>
                  </a:lnTo>
                  <a:cubicBezTo>
                    <a:pt x="2621" y="357"/>
                    <a:pt x="2716" y="286"/>
                    <a:pt x="2716" y="191"/>
                  </a:cubicBezTo>
                  <a:cubicBezTo>
                    <a:pt x="2740" y="72"/>
                    <a:pt x="2644" y="0"/>
                    <a:pt x="25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6" name="Google Shape;14246;p27"/>
            <p:cNvSpPr/>
            <p:nvPr/>
          </p:nvSpPr>
          <p:spPr>
            <a:xfrm>
              <a:off x="6778713" y="3952533"/>
              <a:ext cx="38125" cy="8950"/>
            </a:xfrm>
            <a:custGeom>
              <a:avLst/>
              <a:gdLst/>
              <a:ahLst/>
              <a:cxnLst/>
              <a:rect l="l" t="t" r="r" b="b"/>
              <a:pathLst>
                <a:path w="1525" h="358" extrusionOk="0">
                  <a:moveTo>
                    <a:pt x="191" y="0"/>
                  </a:moveTo>
                  <a:cubicBezTo>
                    <a:pt x="95" y="0"/>
                    <a:pt x="0" y="48"/>
                    <a:pt x="0" y="143"/>
                  </a:cubicBezTo>
                  <a:cubicBezTo>
                    <a:pt x="0" y="262"/>
                    <a:pt x="72" y="358"/>
                    <a:pt x="191" y="358"/>
                  </a:cubicBezTo>
                  <a:lnTo>
                    <a:pt x="1334" y="358"/>
                  </a:lnTo>
                  <a:cubicBezTo>
                    <a:pt x="1429" y="358"/>
                    <a:pt x="1524" y="286"/>
                    <a:pt x="1524" y="215"/>
                  </a:cubicBezTo>
                  <a:cubicBezTo>
                    <a:pt x="1524" y="96"/>
                    <a:pt x="1429" y="0"/>
                    <a:pt x="133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7" name="Google Shape;14247;p27"/>
            <p:cNvSpPr/>
            <p:nvPr/>
          </p:nvSpPr>
          <p:spPr>
            <a:xfrm>
              <a:off x="6732863" y="3873358"/>
              <a:ext cx="129225" cy="129800"/>
            </a:xfrm>
            <a:custGeom>
              <a:avLst/>
              <a:gdLst/>
              <a:ahLst/>
              <a:cxnLst/>
              <a:rect l="l" t="t" r="r" b="b"/>
              <a:pathLst>
                <a:path w="5169" h="5192" extrusionOk="0">
                  <a:moveTo>
                    <a:pt x="2572" y="333"/>
                  </a:moveTo>
                  <a:cubicBezTo>
                    <a:pt x="3811" y="333"/>
                    <a:pt x="4811" y="1358"/>
                    <a:pt x="4811" y="2572"/>
                  </a:cubicBezTo>
                  <a:cubicBezTo>
                    <a:pt x="4811" y="3810"/>
                    <a:pt x="3811" y="4811"/>
                    <a:pt x="2572" y="4811"/>
                  </a:cubicBezTo>
                  <a:cubicBezTo>
                    <a:pt x="1358" y="4811"/>
                    <a:pt x="358" y="3787"/>
                    <a:pt x="358" y="2572"/>
                  </a:cubicBezTo>
                  <a:cubicBezTo>
                    <a:pt x="358" y="1358"/>
                    <a:pt x="1358" y="333"/>
                    <a:pt x="2572" y="333"/>
                  </a:cubicBezTo>
                  <a:close/>
                  <a:moveTo>
                    <a:pt x="2572" y="0"/>
                  </a:moveTo>
                  <a:cubicBezTo>
                    <a:pt x="1144" y="0"/>
                    <a:pt x="0" y="1167"/>
                    <a:pt x="0" y="2596"/>
                  </a:cubicBezTo>
                  <a:cubicBezTo>
                    <a:pt x="0" y="4025"/>
                    <a:pt x="1144" y="5192"/>
                    <a:pt x="2572" y="5192"/>
                  </a:cubicBezTo>
                  <a:cubicBezTo>
                    <a:pt x="4001" y="5192"/>
                    <a:pt x="5168" y="4025"/>
                    <a:pt x="5168" y="2596"/>
                  </a:cubicBezTo>
                  <a:cubicBezTo>
                    <a:pt x="5144" y="1143"/>
                    <a:pt x="4001" y="0"/>
                    <a:pt x="25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48" name="Google Shape;14248;p27"/>
            <p:cNvSpPr/>
            <p:nvPr/>
          </p:nvSpPr>
          <p:spPr>
            <a:xfrm>
              <a:off x="6648313" y="3791633"/>
              <a:ext cx="297725" cy="295475"/>
            </a:xfrm>
            <a:custGeom>
              <a:avLst/>
              <a:gdLst/>
              <a:ahLst/>
              <a:cxnLst/>
              <a:rect l="l" t="t" r="r" b="b"/>
              <a:pathLst>
                <a:path w="11909" h="11819" extrusionOk="0">
                  <a:moveTo>
                    <a:pt x="6240" y="364"/>
                  </a:moveTo>
                  <a:lnTo>
                    <a:pt x="6240" y="673"/>
                  </a:lnTo>
                  <a:cubicBezTo>
                    <a:pt x="6240" y="769"/>
                    <a:pt x="6288" y="864"/>
                    <a:pt x="6383" y="864"/>
                  </a:cubicBezTo>
                  <a:cubicBezTo>
                    <a:pt x="7669" y="959"/>
                    <a:pt x="8812" y="1507"/>
                    <a:pt x="9717" y="2436"/>
                  </a:cubicBezTo>
                  <a:cubicBezTo>
                    <a:pt x="10289" y="3079"/>
                    <a:pt x="10693" y="3817"/>
                    <a:pt x="10908" y="4627"/>
                  </a:cubicBezTo>
                  <a:lnTo>
                    <a:pt x="10693" y="4341"/>
                  </a:lnTo>
                  <a:cubicBezTo>
                    <a:pt x="10620" y="4248"/>
                    <a:pt x="10517" y="4213"/>
                    <a:pt x="10419" y="4213"/>
                  </a:cubicBezTo>
                  <a:cubicBezTo>
                    <a:pt x="10391" y="4213"/>
                    <a:pt x="10363" y="4216"/>
                    <a:pt x="10336" y="4222"/>
                  </a:cubicBezTo>
                  <a:cubicBezTo>
                    <a:pt x="10265" y="4269"/>
                    <a:pt x="10241" y="4293"/>
                    <a:pt x="10193" y="4341"/>
                  </a:cubicBezTo>
                  <a:lnTo>
                    <a:pt x="9812" y="4912"/>
                  </a:lnTo>
                  <a:cubicBezTo>
                    <a:pt x="9646" y="4293"/>
                    <a:pt x="9336" y="3722"/>
                    <a:pt x="8907" y="3245"/>
                  </a:cubicBezTo>
                  <a:cubicBezTo>
                    <a:pt x="8264" y="2531"/>
                    <a:pt x="7359" y="2078"/>
                    <a:pt x="6407" y="2007"/>
                  </a:cubicBezTo>
                  <a:cubicBezTo>
                    <a:pt x="6312" y="2007"/>
                    <a:pt x="6264" y="2031"/>
                    <a:pt x="6240" y="2102"/>
                  </a:cubicBezTo>
                  <a:lnTo>
                    <a:pt x="6240" y="2174"/>
                  </a:lnTo>
                  <a:lnTo>
                    <a:pt x="6240" y="2507"/>
                  </a:lnTo>
                  <a:lnTo>
                    <a:pt x="4716" y="1435"/>
                  </a:lnTo>
                  <a:lnTo>
                    <a:pt x="6240" y="364"/>
                  </a:lnTo>
                  <a:close/>
                  <a:moveTo>
                    <a:pt x="4859" y="769"/>
                  </a:moveTo>
                  <a:lnTo>
                    <a:pt x="4359" y="1126"/>
                  </a:lnTo>
                  <a:cubicBezTo>
                    <a:pt x="4335" y="1173"/>
                    <a:pt x="4264" y="1197"/>
                    <a:pt x="4264" y="1245"/>
                  </a:cubicBezTo>
                  <a:cubicBezTo>
                    <a:pt x="4216" y="1388"/>
                    <a:pt x="4240" y="1554"/>
                    <a:pt x="4359" y="1626"/>
                  </a:cubicBezTo>
                  <a:lnTo>
                    <a:pt x="4811" y="1935"/>
                  </a:lnTo>
                  <a:cubicBezTo>
                    <a:pt x="4335" y="2078"/>
                    <a:pt x="3883" y="2293"/>
                    <a:pt x="3502" y="2626"/>
                  </a:cubicBezTo>
                  <a:cubicBezTo>
                    <a:pt x="3406" y="2674"/>
                    <a:pt x="3406" y="2793"/>
                    <a:pt x="3454" y="2864"/>
                  </a:cubicBezTo>
                  <a:cubicBezTo>
                    <a:pt x="3492" y="2915"/>
                    <a:pt x="3544" y="2939"/>
                    <a:pt x="3591" y="2939"/>
                  </a:cubicBezTo>
                  <a:cubicBezTo>
                    <a:pt x="3632" y="2939"/>
                    <a:pt x="3670" y="2921"/>
                    <a:pt x="3692" y="2888"/>
                  </a:cubicBezTo>
                  <a:cubicBezTo>
                    <a:pt x="4144" y="2531"/>
                    <a:pt x="4645" y="2317"/>
                    <a:pt x="5192" y="2197"/>
                  </a:cubicBezTo>
                  <a:lnTo>
                    <a:pt x="6002" y="2769"/>
                  </a:lnTo>
                  <a:cubicBezTo>
                    <a:pt x="6053" y="2803"/>
                    <a:pt x="6115" y="2836"/>
                    <a:pt x="6181" y="2836"/>
                  </a:cubicBezTo>
                  <a:cubicBezTo>
                    <a:pt x="6208" y="2836"/>
                    <a:pt x="6236" y="2831"/>
                    <a:pt x="6264" y="2817"/>
                  </a:cubicBezTo>
                  <a:cubicBezTo>
                    <a:pt x="6383" y="2793"/>
                    <a:pt x="6478" y="2674"/>
                    <a:pt x="6478" y="2531"/>
                  </a:cubicBezTo>
                  <a:lnTo>
                    <a:pt x="6478" y="2317"/>
                  </a:lnTo>
                  <a:cubicBezTo>
                    <a:pt x="7264" y="2436"/>
                    <a:pt x="8026" y="2817"/>
                    <a:pt x="8550" y="3460"/>
                  </a:cubicBezTo>
                  <a:cubicBezTo>
                    <a:pt x="9026" y="3960"/>
                    <a:pt x="9336" y="4603"/>
                    <a:pt x="9455" y="5293"/>
                  </a:cubicBezTo>
                  <a:lnTo>
                    <a:pt x="9026" y="6008"/>
                  </a:lnTo>
                  <a:cubicBezTo>
                    <a:pt x="8931" y="6127"/>
                    <a:pt x="8931" y="6246"/>
                    <a:pt x="9026" y="6365"/>
                  </a:cubicBezTo>
                  <a:cubicBezTo>
                    <a:pt x="9098" y="6460"/>
                    <a:pt x="9169" y="6484"/>
                    <a:pt x="9288" y="6484"/>
                  </a:cubicBezTo>
                  <a:lnTo>
                    <a:pt x="9503" y="6484"/>
                  </a:lnTo>
                  <a:cubicBezTo>
                    <a:pt x="9384" y="7294"/>
                    <a:pt x="9003" y="8032"/>
                    <a:pt x="8383" y="8604"/>
                  </a:cubicBezTo>
                  <a:cubicBezTo>
                    <a:pt x="7907" y="9056"/>
                    <a:pt x="7312" y="9342"/>
                    <a:pt x="6669" y="9461"/>
                  </a:cubicBezTo>
                  <a:lnTo>
                    <a:pt x="5835" y="8865"/>
                  </a:lnTo>
                  <a:cubicBezTo>
                    <a:pt x="5782" y="8823"/>
                    <a:pt x="5723" y="8799"/>
                    <a:pt x="5665" y="8799"/>
                  </a:cubicBezTo>
                  <a:cubicBezTo>
                    <a:pt x="5593" y="8799"/>
                    <a:pt x="5520" y="8834"/>
                    <a:pt x="5454" y="8913"/>
                  </a:cubicBezTo>
                  <a:cubicBezTo>
                    <a:pt x="5407" y="8961"/>
                    <a:pt x="5335" y="9056"/>
                    <a:pt x="5335" y="9151"/>
                  </a:cubicBezTo>
                  <a:lnTo>
                    <a:pt x="5335" y="9318"/>
                  </a:lnTo>
                  <a:cubicBezTo>
                    <a:pt x="4526" y="9199"/>
                    <a:pt x="3787" y="8818"/>
                    <a:pt x="3263" y="8199"/>
                  </a:cubicBezTo>
                  <a:cubicBezTo>
                    <a:pt x="2787" y="7675"/>
                    <a:pt x="2477" y="7032"/>
                    <a:pt x="2358" y="6365"/>
                  </a:cubicBezTo>
                  <a:lnTo>
                    <a:pt x="2835" y="5674"/>
                  </a:lnTo>
                  <a:cubicBezTo>
                    <a:pt x="2906" y="5603"/>
                    <a:pt x="2930" y="5508"/>
                    <a:pt x="2906" y="5412"/>
                  </a:cubicBezTo>
                  <a:cubicBezTo>
                    <a:pt x="2859" y="5293"/>
                    <a:pt x="2739" y="5222"/>
                    <a:pt x="2597" y="5222"/>
                  </a:cubicBezTo>
                  <a:lnTo>
                    <a:pt x="2382" y="5222"/>
                  </a:lnTo>
                  <a:lnTo>
                    <a:pt x="2382" y="5150"/>
                  </a:lnTo>
                  <a:cubicBezTo>
                    <a:pt x="2477" y="4627"/>
                    <a:pt x="2716" y="4079"/>
                    <a:pt x="3049" y="3626"/>
                  </a:cubicBezTo>
                  <a:cubicBezTo>
                    <a:pt x="3073" y="3579"/>
                    <a:pt x="3144" y="3555"/>
                    <a:pt x="3168" y="3483"/>
                  </a:cubicBezTo>
                  <a:cubicBezTo>
                    <a:pt x="3216" y="3436"/>
                    <a:pt x="3216" y="3341"/>
                    <a:pt x="3168" y="3269"/>
                  </a:cubicBezTo>
                  <a:cubicBezTo>
                    <a:pt x="3132" y="3233"/>
                    <a:pt x="3079" y="3216"/>
                    <a:pt x="3028" y="3216"/>
                  </a:cubicBezTo>
                  <a:cubicBezTo>
                    <a:pt x="2978" y="3216"/>
                    <a:pt x="2930" y="3233"/>
                    <a:pt x="2906" y="3269"/>
                  </a:cubicBezTo>
                  <a:cubicBezTo>
                    <a:pt x="2477" y="3793"/>
                    <a:pt x="2216" y="4341"/>
                    <a:pt x="2073" y="4984"/>
                  </a:cubicBezTo>
                  <a:cubicBezTo>
                    <a:pt x="2025" y="5127"/>
                    <a:pt x="1954" y="5365"/>
                    <a:pt x="2025" y="5508"/>
                  </a:cubicBezTo>
                  <a:cubicBezTo>
                    <a:pt x="2073" y="5531"/>
                    <a:pt x="2120" y="5579"/>
                    <a:pt x="2144" y="5579"/>
                  </a:cubicBezTo>
                  <a:lnTo>
                    <a:pt x="2477" y="5579"/>
                  </a:lnTo>
                  <a:lnTo>
                    <a:pt x="1406" y="7079"/>
                  </a:lnTo>
                  <a:lnTo>
                    <a:pt x="334" y="5579"/>
                  </a:lnTo>
                  <a:lnTo>
                    <a:pt x="668" y="5579"/>
                  </a:lnTo>
                  <a:cubicBezTo>
                    <a:pt x="763" y="5579"/>
                    <a:pt x="834" y="5508"/>
                    <a:pt x="834" y="5412"/>
                  </a:cubicBezTo>
                  <a:lnTo>
                    <a:pt x="834" y="5293"/>
                  </a:lnTo>
                  <a:cubicBezTo>
                    <a:pt x="882" y="5055"/>
                    <a:pt x="906" y="4865"/>
                    <a:pt x="953" y="4627"/>
                  </a:cubicBezTo>
                  <a:cubicBezTo>
                    <a:pt x="1120" y="3960"/>
                    <a:pt x="1382" y="3341"/>
                    <a:pt x="1763" y="2793"/>
                  </a:cubicBezTo>
                  <a:cubicBezTo>
                    <a:pt x="1954" y="2531"/>
                    <a:pt x="2192" y="2293"/>
                    <a:pt x="2430" y="2055"/>
                  </a:cubicBezTo>
                  <a:cubicBezTo>
                    <a:pt x="3097" y="1412"/>
                    <a:pt x="3930" y="983"/>
                    <a:pt x="4859" y="769"/>
                  </a:cubicBezTo>
                  <a:close/>
                  <a:moveTo>
                    <a:pt x="2120" y="6770"/>
                  </a:moveTo>
                  <a:cubicBezTo>
                    <a:pt x="2263" y="7389"/>
                    <a:pt x="2597" y="7961"/>
                    <a:pt x="3001" y="8437"/>
                  </a:cubicBezTo>
                  <a:cubicBezTo>
                    <a:pt x="3668" y="9151"/>
                    <a:pt x="4573" y="9580"/>
                    <a:pt x="5502" y="9675"/>
                  </a:cubicBezTo>
                  <a:cubicBezTo>
                    <a:pt x="5573" y="9675"/>
                    <a:pt x="5669" y="9651"/>
                    <a:pt x="5692" y="9556"/>
                  </a:cubicBezTo>
                  <a:lnTo>
                    <a:pt x="5692" y="9508"/>
                  </a:lnTo>
                  <a:lnTo>
                    <a:pt x="5692" y="9175"/>
                  </a:lnTo>
                  <a:lnTo>
                    <a:pt x="7240" y="10271"/>
                  </a:lnTo>
                  <a:lnTo>
                    <a:pt x="5716" y="11342"/>
                  </a:lnTo>
                  <a:lnTo>
                    <a:pt x="5716" y="11009"/>
                  </a:lnTo>
                  <a:cubicBezTo>
                    <a:pt x="5716" y="10937"/>
                    <a:pt x="5669" y="10842"/>
                    <a:pt x="5573" y="10842"/>
                  </a:cubicBezTo>
                  <a:cubicBezTo>
                    <a:pt x="4287" y="10747"/>
                    <a:pt x="3120" y="10175"/>
                    <a:pt x="2239" y="9246"/>
                  </a:cubicBezTo>
                  <a:cubicBezTo>
                    <a:pt x="1668" y="8627"/>
                    <a:pt x="1263" y="7889"/>
                    <a:pt x="1049" y="7079"/>
                  </a:cubicBezTo>
                  <a:lnTo>
                    <a:pt x="1049" y="7079"/>
                  </a:lnTo>
                  <a:lnTo>
                    <a:pt x="1215" y="7318"/>
                  </a:lnTo>
                  <a:cubicBezTo>
                    <a:pt x="1263" y="7389"/>
                    <a:pt x="1311" y="7413"/>
                    <a:pt x="1382" y="7437"/>
                  </a:cubicBezTo>
                  <a:cubicBezTo>
                    <a:pt x="1421" y="7456"/>
                    <a:pt x="1461" y="7465"/>
                    <a:pt x="1499" y="7465"/>
                  </a:cubicBezTo>
                  <a:cubicBezTo>
                    <a:pt x="1598" y="7465"/>
                    <a:pt x="1687" y="7404"/>
                    <a:pt x="1739" y="7318"/>
                  </a:cubicBezTo>
                  <a:lnTo>
                    <a:pt x="2120" y="6770"/>
                  </a:lnTo>
                  <a:close/>
                  <a:moveTo>
                    <a:pt x="6228" y="1"/>
                  </a:moveTo>
                  <a:cubicBezTo>
                    <a:pt x="6169" y="1"/>
                    <a:pt x="6109" y="18"/>
                    <a:pt x="6050" y="54"/>
                  </a:cubicBezTo>
                  <a:lnTo>
                    <a:pt x="5550" y="411"/>
                  </a:lnTo>
                  <a:cubicBezTo>
                    <a:pt x="4311" y="507"/>
                    <a:pt x="3168" y="1007"/>
                    <a:pt x="2263" y="1840"/>
                  </a:cubicBezTo>
                  <a:cubicBezTo>
                    <a:pt x="1430" y="2626"/>
                    <a:pt x="906" y="3602"/>
                    <a:pt x="668" y="4698"/>
                  </a:cubicBezTo>
                  <a:cubicBezTo>
                    <a:pt x="620" y="4865"/>
                    <a:pt x="596" y="5008"/>
                    <a:pt x="596" y="5150"/>
                  </a:cubicBezTo>
                  <a:lnTo>
                    <a:pt x="596" y="5269"/>
                  </a:lnTo>
                  <a:lnTo>
                    <a:pt x="334" y="5269"/>
                  </a:lnTo>
                  <a:cubicBezTo>
                    <a:pt x="239" y="5269"/>
                    <a:pt x="144" y="5293"/>
                    <a:pt x="96" y="5389"/>
                  </a:cubicBezTo>
                  <a:cubicBezTo>
                    <a:pt x="1" y="5508"/>
                    <a:pt x="1" y="5651"/>
                    <a:pt x="72" y="5770"/>
                  </a:cubicBezTo>
                  <a:lnTo>
                    <a:pt x="572" y="6484"/>
                  </a:lnTo>
                  <a:cubicBezTo>
                    <a:pt x="691" y="7651"/>
                    <a:pt x="1191" y="8723"/>
                    <a:pt x="2001" y="9556"/>
                  </a:cubicBezTo>
                  <a:cubicBezTo>
                    <a:pt x="2906" y="10509"/>
                    <a:pt x="4097" y="11104"/>
                    <a:pt x="5383" y="11223"/>
                  </a:cubicBezTo>
                  <a:lnTo>
                    <a:pt x="5383" y="11485"/>
                  </a:lnTo>
                  <a:cubicBezTo>
                    <a:pt x="5383" y="11580"/>
                    <a:pt x="5454" y="11699"/>
                    <a:pt x="5502" y="11747"/>
                  </a:cubicBezTo>
                  <a:cubicBezTo>
                    <a:pt x="5573" y="11795"/>
                    <a:pt x="5621" y="11818"/>
                    <a:pt x="5692" y="11818"/>
                  </a:cubicBezTo>
                  <a:cubicBezTo>
                    <a:pt x="5764" y="11818"/>
                    <a:pt x="5812" y="11795"/>
                    <a:pt x="5883" y="11747"/>
                  </a:cubicBezTo>
                  <a:lnTo>
                    <a:pt x="6383" y="11390"/>
                  </a:lnTo>
                  <a:cubicBezTo>
                    <a:pt x="7264" y="11342"/>
                    <a:pt x="8169" y="11033"/>
                    <a:pt x="8907" y="10532"/>
                  </a:cubicBezTo>
                  <a:cubicBezTo>
                    <a:pt x="9765" y="9985"/>
                    <a:pt x="10432" y="9199"/>
                    <a:pt x="10884" y="8318"/>
                  </a:cubicBezTo>
                  <a:lnTo>
                    <a:pt x="10908" y="8270"/>
                  </a:lnTo>
                  <a:cubicBezTo>
                    <a:pt x="10932" y="8175"/>
                    <a:pt x="10932" y="8103"/>
                    <a:pt x="10836" y="8056"/>
                  </a:cubicBezTo>
                  <a:cubicBezTo>
                    <a:pt x="10813" y="8040"/>
                    <a:pt x="10783" y="8032"/>
                    <a:pt x="10753" y="8032"/>
                  </a:cubicBezTo>
                  <a:cubicBezTo>
                    <a:pt x="10691" y="8032"/>
                    <a:pt x="10622" y="8064"/>
                    <a:pt x="10574" y="8127"/>
                  </a:cubicBezTo>
                  <a:lnTo>
                    <a:pt x="10551" y="8175"/>
                  </a:lnTo>
                  <a:cubicBezTo>
                    <a:pt x="10170" y="9056"/>
                    <a:pt x="9503" y="9770"/>
                    <a:pt x="8741" y="10271"/>
                  </a:cubicBezTo>
                  <a:cubicBezTo>
                    <a:pt x="8193" y="10628"/>
                    <a:pt x="7621" y="10866"/>
                    <a:pt x="7002" y="10985"/>
                  </a:cubicBezTo>
                  <a:lnTo>
                    <a:pt x="7502" y="10628"/>
                  </a:lnTo>
                  <a:cubicBezTo>
                    <a:pt x="7574" y="10604"/>
                    <a:pt x="7598" y="10532"/>
                    <a:pt x="7621" y="10485"/>
                  </a:cubicBezTo>
                  <a:cubicBezTo>
                    <a:pt x="7693" y="10318"/>
                    <a:pt x="7621" y="10175"/>
                    <a:pt x="7502" y="10128"/>
                  </a:cubicBezTo>
                  <a:lnTo>
                    <a:pt x="7074" y="9818"/>
                  </a:lnTo>
                  <a:cubicBezTo>
                    <a:pt x="7621" y="9651"/>
                    <a:pt x="8169" y="9366"/>
                    <a:pt x="8622" y="8961"/>
                  </a:cubicBezTo>
                  <a:cubicBezTo>
                    <a:pt x="9336" y="8318"/>
                    <a:pt x="9765" y="7413"/>
                    <a:pt x="9860" y="6460"/>
                  </a:cubicBezTo>
                  <a:cubicBezTo>
                    <a:pt x="9860" y="6365"/>
                    <a:pt x="9836" y="6317"/>
                    <a:pt x="9741" y="6270"/>
                  </a:cubicBezTo>
                  <a:lnTo>
                    <a:pt x="9360" y="6270"/>
                  </a:lnTo>
                  <a:lnTo>
                    <a:pt x="10432" y="4769"/>
                  </a:lnTo>
                  <a:lnTo>
                    <a:pt x="11503" y="6270"/>
                  </a:lnTo>
                  <a:lnTo>
                    <a:pt x="11170" y="6270"/>
                  </a:lnTo>
                  <a:cubicBezTo>
                    <a:pt x="11075" y="6270"/>
                    <a:pt x="11003" y="6341"/>
                    <a:pt x="11003" y="6436"/>
                  </a:cubicBezTo>
                  <a:cubicBezTo>
                    <a:pt x="10955" y="6770"/>
                    <a:pt x="10908" y="7127"/>
                    <a:pt x="10813" y="7437"/>
                  </a:cubicBezTo>
                  <a:cubicBezTo>
                    <a:pt x="10789" y="7532"/>
                    <a:pt x="10836" y="7627"/>
                    <a:pt x="10932" y="7651"/>
                  </a:cubicBezTo>
                  <a:cubicBezTo>
                    <a:pt x="10948" y="7655"/>
                    <a:pt x="10964" y="7657"/>
                    <a:pt x="10980" y="7657"/>
                  </a:cubicBezTo>
                  <a:cubicBezTo>
                    <a:pt x="11057" y="7657"/>
                    <a:pt x="11126" y="7611"/>
                    <a:pt x="11146" y="7532"/>
                  </a:cubicBezTo>
                  <a:cubicBezTo>
                    <a:pt x="11241" y="7222"/>
                    <a:pt x="11289" y="6936"/>
                    <a:pt x="11313" y="6603"/>
                  </a:cubicBezTo>
                  <a:lnTo>
                    <a:pt x="11598" y="6603"/>
                  </a:lnTo>
                  <a:cubicBezTo>
                    <a:pt x="11718" y="6603"/>
                    <a:pt x="11789" y="6555"/>
                    <a:pt x="11860" y="6436"/>
                  </a:cubicBezTo>
                  <a:cubicBezTo>
                    <a:pt x="11908" y="6222"/>
                    <a:pt x="11908" y="6103"/>
                    <a:pt x="11860" y="6008"/>
                  </a:cubicBezTo>
                  <a:lnTo>
                    <a:pt x="11336" y="5293"/>
                  </a:lnTo>
                  <a:cubicBezTo>
                    <a:pt x="11241" y="4150"/>
                    <a:pt x="10717" y="3079"/>
                    <a:pt x="9931" y="2245"/>
                  </a:cubicBezTo>
                  <a:cubicBezTo>
                    <a:pt x="9026" y="1292"/>
                    <a:pt x="7836" y="697"/>
                    <a:pt x="6526" y="578"/>
                  </a:cubicBezTo>
                  <a:lnTo>
                    <a:pt x="6526" y="292"/>
                  </a:lnTo>
                  <a:cubicBezTo>
                    <a:pt x="6526" y="221"/>
                    <a:pt x="6502" y="102"/>
                    <a:pt x="6407" y="54"/>
                  </a:cubicBezTo>
                  <a:cubicBezTo>
                    <a:pt x="6347" y="18"/>
                    <a:pt x="6288" y="1"/>
                    <a:pt x="622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grpSp>
        <p:nvGrpSpPr>
          <p:cNvPr id="14249" name="Google Shape;14249;p27"/>
          <p:cNvGrpSpPr/>
          <p:nvPr/>
        </p:nvGrpSpPr>
        <p:grpSpPr>
          <a:xfrm>
            <a:off x="4023373" y="1767816"/>
            <a:ext cx="358172" cy="355332"/>
            <a:chOff x="4176963" y="1931283"/>
            <a:chExt cx="299500" cy="297125"/>
          </a:xfrm>
        </p:grpSpPr>
        <p:sp>
          <p:nvSpPr>
            <p:cNvPr id="14250" name="Google Shape;14250;p27"/>
            <p:cNvSpPr/>
            <p:nvPr/>
          </p:nvSpPr>
          <p:spPr>
            <a:xfrm>
              <a:off x="4333563" y="1931283"/>
              <a:ext cx="142900" cy="294125"/>
            </a:xfrm>
            <a:custGeom>
              <a:avLst/>
              <a:gdLst/>
              <a:ahLst/>
              <a:cxnLst/>
              <a:rect l="l" t="t" r="r" b="b"/>
              <a:pathLst>
                <a:path w="5716" h="11765" extrusionOk="0">
                  <a:moveTo>
                    <a:pt x="357" y="1"/>
                  </a:moveTo>
                  <a:cubicBezTo>
                    <a:pt x="286" y="1"/>
                    <a:pt x="191" y="1"/>
                    <a:pt x="167" y="48"/>
                  </a:cubicBezTo>
                  <a:cubicBezTo>
                    <a:pt x="119" y="120"/>
                    <a:pt x="119" y="239"/>
                    <a:pt x="119" y="239"/>
                  </a:cubicBezTo>
                  <a:lnTo>
                    <a:pt x="119" y="1715"/>
                  </a:lnTo>
                  <a:cubicBezTo>
                    <a:pt x="119" y="1715"/>
                    <a:pt x="167" y="1930"/>
                    <a:pt x="310" y="1953"/>
                  </a:cubicBezTo>
                  <a:cubicBezTo>
                    <a:pt x="1238" y="2120"/>
                    <a:pt x="2096" y="2596"/>
                    <a:pt x="2691" y="3263"/>
                  </a:cubicBezTo>
                  <a:cubicBezTo>
                    <a:pt x="3334" y="3978"/>
                    <a:pt x="3691" y="4906"/>
                    <a:pt x="3691" y="5859"/>
                  </a:cubicBezTo>
                  <a:cubicBezTo>
                    <a:pt x="3691" y="7859"/>
                    <a:pt x="2191" y="9550"/>
                    <a:pt x="191" y="9788"/>
                  </a:cubicBezTo>
                  <a:cubicBezTo>
                    <a:pt x="72" y="9788"/>
                    <a:pt x="0" y="10026"/>
                    <a:pt x="0" y="10026"/>
                  </a:cubicBezTo>
                  <a:lnTo>
                    <a:pt x="0" y="11527"/>
                  </a:lnTo>
                  <a:cubicBezTo>
                    <a:pt x="0" y="11527"/>
                    <a:pt x="24" y="11646"/>
                    <a:pt x="48" y="11693"/>
                  </a:cubicBezTo>
                  <a:cubicBezTo>
                    <a:pt x="119" y="11717"/>
                    <a:pt x="143" y="11765"/>
                    <a:pt x="238" y="11765"/>
                  </a:cubicBezTo>
                  <a:lnTo>
                    <a:pt x="262" y="11765"/>
                  </a:lnTo>
                  <a:cubicBezTo>
                    <a:pt x="1334" y="11670"/>
                    <a:pt x="2382" y="11289"/>
                    <a:pt x="3263" y="10622"/>
                  </a:cubicBezTo>
                  <a:cubicBezTo>
                    <a:pt x="3358" y="10574"/>
                    <a:pt x="3358" y="10455"/>
                    <a:pt x="3286" y="10384"/>
                  </a:cubicBezTo>
                  <a:cubicBezTo>
                    <a:pt x="3261" y="10333"/>
                    <a:pt x="3215" y="10309"/>
                    <a:pt x="3167" y="10309"/>
                  </a:cubicBezTo>
                  <a:cubicBezTo>
                    <a:pt x="3125" y="10309"/>
                    <a:pt x="3081" y="10327"/>
                    <a:pt x="3048" y="10360"/>
                  </a:cubicBezTo>
                  <a:cubicBezTo>
                    <a:pt x="2262" y="10955"/>
                    <a:pt x="357" y="11384"/>
                    <a:pt x="357" y="11384"/>
                  </a:cubicBezTo>
                  <a:lnTo>
                    <a:pt x="357" y="10122"/>
                  </a:lnTo>
                  <a:cubicBezTo>
                    <a:pt x="357" y="10122"/>
                    <a:pt x="4120" y="9836"/>
                    <a:pt x="4072" y="5859"/>
                  </a:cubicBezTo>
                  <a:cubicBezTo>
                    <a:pt x="4049" y="4811"/>
                    <a:pt x="3691" y="3811"/>
                    <a:pt x="3024" y="3025"/>
                  </a:cubicBezTo>
                  <a:cubicBezTo>
                    <a:pt x="2382" y="2287"/>
                    <a:pt x="500" y="1596"/>
                    <a:pt x="500" y="1596"/>
                  </a:cubicBezTo>
                  <a:lnTo>
                    <a:pt x="500" y="310"/>
                  </a:lnTo>
                  <a:cubicBezTo>
                    <a:pt x="500" y="310"/>
                    <a:pt x="2334" y="358"/>
                    <a:pt x="3882" y="2144"/>
                  </a:cubicBezTo>
                  <a:cubicBezTo>
                    <a:pt x="4811" y="3168"/>
                    <a:pt x="5358" y="4478"/>
                    <a:pt x="5358" y="5835"/>
                  </a:cubicBezTo>
                  <a:cubicBezTo>
                    <a:pt x="5358" y="7335"/>
                    <a:pt x="4763" y="8764"/>
                    <a:pt x="3691" y="9812"/>
                  </a:cubicBezTo>
                  <a:cubicBezTo>
                    <a:pt x="3620" y="9884"/>
                    <a:pt x="3620" y="10003"/>
                    <a:pt x="3691" y="10050"/>
                  </a:cubicBezTo>
                  <a:cubicBezTo>
                    <a:pt x="3715" y="10086"/>
                    <a:pt x="3757" y="10104"/>
                    <a:pt x="3801" y="10104"/>
                  </a:cubicBezTo>
                  <a:cubicBezTo>
                    <a:pt x="3846" y="10104"/>
                    <a:pt x="3894" y="10086"/>
                    <a:pt x="3929" y="10050"/>
                  </a:cubicBezTo>
                  <a:cubicBezTo>
                    <a:pt x="5073" y="8931"/>
                    <a:pt x="5716" y="7431"/>
                    <a:pt x="5716" y="5788"/>
                  </a:cubicBezTo>
                  <a:cubicBezTo>
                    <a:pt x="5620" y="4454"/>
                    <a:pt x="5049" y="3073"/>
                    <a:pt x="4072" y="1953"/>
                  </a:cubicBezTo>
                  <a:cubicBezTo>
                    <a:pt x="3096" y="882"/>
                    <a:pt x="1786" y="215"/>
                    <a:pt x="3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1" name="Google Shape;14251;p27"/>
            <p:cNvSpPr/>
            <p:nvPr/>
          </p:nvSpPr>
          <p:spPr>
            <a:xfrm>
              <a:off x="4176963" y="1932483"/>
              <a:ext cx="142925" cy="295925"/>
            </a:xfrm>
            <a:custGeom>
              <a:avLst/>
              <a:gdLst/>
              <a:ahLst/>
              <a:cxnLst/>
              <a:rect l="l" t="t" r="r" b="b"/>
              <a:pathLst>
                <a:path w="5717" h="11837" extrusionOk="0">
                  <a:moveTo>
                    <a:pt x="5169" y="334"/>
                  </a:moveTo>
                  <a:lnTo>
                    <a:pt x="5169" y="1620"/>
                  </a:lnTo>
                  <a:cubicBezTo>
                    <a:pt x="4192" y="1786"/>
                    <a:pt x="3335" y="2310"/>
                    <a:pt x="2692" y="3049"/>
                  </a:cubicBezTo>
                  <a:cubicBezTo>
                    <a:pt x="2001" y="3811"/>
                    <a:pt x="1644" y="4835"/>
                    <a:pt x="1644" y="5882"/>
                  </a:cubicBezTo>
                  <a:cubicBezTo>
                    <a:pt x="1644" y="8026"/>
                    <a:pt x="3216" y="9836"/>
                    <a:pt x="5335" y="10121"/>
                  </a:cubicBezTo>
                  <a:lnTo>
                    <a:pt x="5335" y="11407"/>
                  </a:lnTo>
                  <a:cubicBezTo>
                    <a:pt x="4002" y="11264"/>
                    <a:pt x="2740" y="10645"/>
                    <a:pt x="1811" y="9621"/>
                  </a:cubicBezTo>
                  <a:cubicBezTo>
                    <a:pt x="858" y="8573"/>
                    <a:pt x="334" y="7240"/>
                    <a:pt x="334" y="5835"/>
                  </a:cubicBezTo>
                  <a:cubicBezTo>
                    <a:pt x="334" y="4477"/>
                    <a:pt x="834" y="3168"/>
                    <a:pt x="1787" y="2144"/>
                  </a:cubicBezTo>
                  <a:cubicBezTo>
                    <a:pt x="2692" y="1167"/>
                    <a:pt x="3883" y="524"/>
                    <a:pt x="5169" y="334"/>
                  </a:cubicBezTo>
                  <a:close/>
                  <a:moveTo>
                    <a:pt x="5264" y="0"/>
                  </a:moveTo>
                  <a:cubicBezTo>
                    <a:pt x="3835" y="191"/>
                    <a:pt x="2525" y="881"/>
                    <a:pt x="1549" y="1977"/>
                  </a:cubicBezTo>
                  <a:cubicBezTo>
                    <a:pt x="572" y="3072"/>
                    <a:pt x="1" y="4477"/>
                    <a:pt x="1" y="5906"/>
                  </a:cubicBezTo>
                  <a:cubicBezTo>
                    <a:pt x="1" y="7383"/>
                    <a:pt x="572" y="8812"/>
                    <a:pt x="1573" y="9931"/>
                  </a:cubicBezTo>
                  <a:cubicBezTo>
                    <a:pt x="2597" y="11026"/>
                    <a:pt x="3954" y="11669"/>
                    <a:pt x="5431" y="11836"/>
                  </a:cubicBezTo>
                  <a:lnTo>
                    <a:pt x="5454" y="11836"/>
                  </a:lnTo>
                  <a:cubicBezTo>
                    <a:pt x="5502" y="11836"/>
                    <a:pt x="5573" y="11788"/>
                    <a:pt x="5621" y="11765"/>
                  </a:cubicBezTo>
                  <a:cubicBezTo>
                    <a:pt x="5693" y="11717"/>
                    <a:pt x="5716" y="11645"/>
                    <a:pt x="5716" y="11598"/>
                  </a:cubicBezTo>
                  <a:lnTo>
                    <a:pt x="5716" y="10098"/>
                  </a:lnTo>
                  <a:cubicBezTo>
                    <a:pt x="5669" y="9931"/>
                    <a:pt x="5573" y="9812"/>
                    <a:pt x="5454" y="9812"/>
                  </a:cubicBezTo>
                  <a:cubicBezTo>
                    <a:pt x="3454" y="9574"/>
                    <a:pt x="1977" y="7859"/>
                    <a:pt x="1977" y="5882"/>
                  </a:cubicBezTo>
                  <a:cubicBezTo>
                    <a:pt x="1977" y="4930"/>
                    <a:pt x="2335" y="4001"/>
                    <a:pt x="2954" y="3287"/>
                  </a:cubicBezTo>
                  <a:cubicBezTo>
                    <a:pt x="3573" y="2572"/>
                    <a:pt x="4407" y="2096"/>
                    <a:pt x="5335" y="1977"/>
                  </a:cubicBezTo>
                  <a:cubicBezTo>
                    <a:pt x="5454" y="1953"/>
                    <a:pt x="5550" y="1858"/>
                    <a:pt x="5550" y="1739"/>
                  </a:cubicBezTo>
                  <a:lnTo>
                    <a:pt x="5550" y="238"/>
                  </a:lnTo>
                  <a:cubicBezTo>
                    <a:pt x="5550" y="191"/>
                    <a:pt x="5502" y="96"/>
                    <a:pt x="5454" y="72"/>
                  </a:cubicBezTo>
                  <a:cubicBezTo>
                    <a:pt x="5383" y="0"/>
                    <a:pt x="5335" y="0"/>
                    <a:pt x="52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2" name="Google Shape;14252;p27"/>
            <p:cNvSpPr/>
            <p:nvPr/>
          </p:nvSpPr>
          <p:spPr>
            <a:xfrm>
              <a:off x="4249013" y="2002733"/>
              <a:ext cx="153025" cy="153625"/>
            </a:xfrm>
            <a:custGeom>
              <a:avLst/>
              <a:gdLst/>
              <a:ahLst/>
              <a:cxnLst/>
              <a:rect l="l" t="t" r="r" b="b"/>
              <a:pathLst>
                <a:path w="6121" h="6145" extrusionOk="0">
                  <a:moveTo>
                    <a:pt x="3049" y="0"/>
                  </a:moveTo>
                  <a:cubicBezTo>
                    <a:pt x="2453" y="0"/>
                    <a:pt x="1882" y="167"/>
                    <a:pt x="1405" y="477"/>
                  </a:cubicBezTo>
                  <a:lnTo>
                    <a:pt x="1382" y="477"/>
                  </a:lnTo>
                  <a:cubicBezTo>
                    <a:pt x="1286" y="524"/>
                    <a:pt x="1263" y="620"/>
                    <a:pt x="1310" y="715"/>
                  </a:cubicBezTo>
                  <a:cubicBezTo>
                    <a:pt x="1353" y="772"/>
                    <a:pt x="1405" y="804"/>
                    <a:pt x="1456" y="804"/>
                  </a:cubicBezTo>
                  <a:cubicBezTo>
                    <a:pt x="1488" y="804"/>
                    <a:pt x="1520" y="791"/>
                    <a:pt x="1548" y="762"/>
                  </a:cubicBezTo>
                  <a:lnTo>
                    <a:pt x="1596" y="762"/>
                  </a:lnTo>
                  <a:cubicBezTo>
                    <a:pt x="2025" y="500"/>
                    <a:pt x="2501" y="358"/>
                    <a:pt x="3049" y="358"/>
                  </a:cubicBezTo>
                  <a:cubicBezTo>
                    <a:pt x="4525" y="358"/>
                    <a:pt x="5764" y="1572"/>
                    <a:pt x="5764" y="3049"/>
                  </a:cubicBezTo>
                  <a:cubicBezTo>
                    <a:pt x="5764" y="4549"/>
                    <a:pt x="4525" y="5763"/>
                    <a:pt x="3049" y="5763"/>
                  </a:cubicBezTo>
                  <a:cubicBezTo>
                    <a:pt x="1548" y="5763"/>
                    <a:pt x="334" y="4549"/>
                    <a:pt x="334" y="3049"/>
                  </a:cubicBezTo>
                  <a:cubicBezTo>
                    <a:pt x="334" y="2406"/>
                    <a:pt x="572" y="1786"/>
                    <a:pt x="1024" y="1263"/>
                  </a:cubicBezTo>
                  <a:cubicBezTo>
                    <a:pt x="1072" y="1215"/>
                    <a:pt x="1072" y="1096"/>
                    <a:pt x="1001" y="1024"/>
                  </a:cubicBezTo>
                  <a:cubicBezTo>
                    <a:pt x="971" y="1005"/>
                    <a:pt x="933" y="993"/>
                    <a:pt x="896" y="993"/>
                  </a:cubicBezTo>
                  <a:cubicBezTo>
                    <a:pt x="843" y="993"/>
                    <a:pt x="790" y="1016"/>
                    <a:pt x="762" y="1072"/>
                  </a:cubicBezTo>
                  <a:cubicBezTo>
                    <a:pt x="262" y="1620"/>
                    <a:pt x="0" y="2334"/>
                    <a:pt x="0" y="3096"/>
                  </a:cubicBezTo>
                  <a:cubicBezTo>
                    <a:pt x="0" y="4787"/>
                    <a:pt x="1382" y="6144"/>
                    <a:pt x="3072" y="6144"/>
                  </a:cubicBezTo>
                  <a:cubicBezTo>
                    <a:pt x="4739" y="6097"/>
                    <a:pt x="6121" y="4739"/>
                    <a:pt x="6121" y="3072"/>
                  </a:cubicBezTo>
                  <a:cubicBezTo>
                    <a:pt x="6121" y="1358"/>
                    <a:pt x="4739" y="0"/>
                    <a:pt x="30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3" name="Google Shape;14253;p27"/>
            <p:cNvSpPr/>
            <p:nvPr/>
          </p:nvSpPr>
          <p:spPr>
            <a:xfrm>
              <a:off x="4291888" y="2056308"/>
              <a:ext cx="66700" cy="8950"/>
            </a:xfrm>
            <a:custGeom>
              <a:avLst/>
              <a:gdLst/>
              <a:ahLst/>
              <a:cxnLst/>
              <a:rect l="l" t="t" r="r" b="b"/>
              <a:pathLst>
                <a:path w="2668" h="358" extrusionOk="0">
                  <a:moveTo>
                    <a:pt x="191" y="1"/>
                  </a:moveTo>
                  <a:cubicBezTo>
                    <a:pt x="119" y="1"/>
                    <a:pt x="48" y="48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286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4" name="Google Shape;14254;p27"/>
            <p:cNvSpPr/>
            <p:nvPr/>
          </p:nvSpPr>
          <p:spPr>
            <a:xfrm>
              <a:off x="4291888" y="2074758"/>
              <a:ext cx="66700" cy="8975"/>
            </a:xfrm>
            <a:custGeom>
              <a:avLst/>
              <a:gdLst/>
              <a:ahLst/>
              <a:cxnLst/>
              <a:rect l="l" t="t" r="r" b="b"/>
              <a:pathLst>
                <a:path w="2668" h="359" extrusionOk="0">
                  <a:moveTo>
                    <a:pt x="191" y="1"/>
                  </a:moveTo>
                  <a:cubicBezTo>
                    <a:pt x="119" y="1"/>
                    <a:pt x="48" y="72"/>
                    <a:pt x="24" y="144"/>
                  </a:cubicBezTo>
                  <a:cubicBezTo>
                    <a:pt x="0" y="239"/>
                    <a:pt x="71" y="358"/>
                    <a:pt x="191" y="358"/>
                  </a:cubicBezTo>
                  <a:lnTo>
                    <a:pt x="2453" y="358"/>
                  </a:lnTo>
                  <a:cubicBezTo>
                    <a:pt x="2548" y="358"/>
                    <a:pt x="2620" y="310"/>
                    <a:pt x="2643" y="215"/>
                  </a:cubicBezTo>
                  <a:cubicBezTo>
                    <a:pt x="2667" y="96"/>
                    <a:pt x="2572" y="1"/>
                    <a:pt x="24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  <p:sp>
          <p:nvSpPr>
            <p:cNvPr id="14255" name="Google Shape;14255;p27"/>
            <p:cNvSpPr/>
            <p:nvPr/>
          </p:nvSpPr>
          <p:spPr>
            <a:xfrm>
              <a:off x="4305563" y="2092633"/>
              <a:ext cx="38725" cy="8950"/>
            </a:xfrm>
            <a:custGeom>
              <a:avLst/>
              <a:gdLst/>
              <a:ahLst/>
              <a:cxnLst/>
              <a:rect l="l" t="t" r="r" b="b"/>
              <a:pathLst>
                <a:path w="1549" h="358" extrusionOk="0">
                  <a:moveTo>
                    <a:pt x="215" y="0"/>
                  </a:moveTo>
                  <a:cubicBezTo>
                    <a:pt x="96" y="0"/>
                    <a:pt x="1" y="96"/>
                    <a:pt x="25" y="215"/>
                  </a:cubicBezTo>
                  <a:cubicBezTo>
                    <a:pt x="72" y="310"/>
                    <a:pt x="120" y="358"/>
                    <a:pt x="215" y="358"/>
                  </a:cubicBezTo>
                  <a:lnTo>
                    <a:pt x="1358" y="358"/>
                  </a:lnTo>
                  <a:cubicBezTo>
                    <a:pt x="1430" y="358"/>
                    <a:pt x="1501" y="310"/>
                    <a:pt x="1525" y="215"/>
                  </a:cubicBezTo>
                  <a:cubicBezTo>
                    <a:pt x="1549" y="96"/>
                    <a:pt x="1477" y="0"/>
                    <a:pt x="13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endParaRPr>
            </a:p>
          </p:txBody>
        </p:sp>
      </p:grpSp>
      <p:sp>
        <p:nvSpPr>
          <p:cNvPr id="14256" name="Google Shape;14256;p27"/>
          <p:cNvSpPr txBox="1"/>
          <p:nvPr/>
        </p:nvSpPr>
        <p:spPr>
          <a:xfrm>
            <a:off x="1048350" y="11586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fa-IR" sz="1600" b="0" i="0" u="none" strike="noStrike" kern="0" cap="none" spc="0" normalizeH="0" baseline="0" noProof="0" dirty="0">
                <a:ln>
                  <a:noFill/>
                </a:ln>
                <a:solidFill>
                  <a:schemeClr val="accent1"/>
                </a:solidFill>
                <a:effectLst/>
                <a:uLnTx/>
                <a:uFillTx/>
                <a:cs typeface="B Nazanin" panose="00000700000000000000" pitchFamily="2" charset="-78"/>
                <a:sym typeface="Arial"/>
              </a:rPr>
              <a:t>عناصر اینفوگرافیک</a:t>
            </a:r>
            <a:endParaRPr kumimoji="0" sz="1600" b="0" i="0" u="none" strike="noStrike" kern="0" cap="none" spc="0" normalizeH="0" baseline="0" noProof="0" dirty="0">
              <a:ln>
                <a:noFill/>
              </a:ln>
              <a:solidFill>
                <a:schemeClr val="accent1"/>
              </a:solidFill>
              <a:effectLst/>
              <a:uLnTx/>
              <a:uFillTx/>
              <a:cs typeface="B Nazanin" panose="00000700000000000000" pitchFamily="2" charset="-78"/>
              <a:sym typeface="Arial"/>
            </a:endParaRPr>
          </a:p>
        </p:txBody>
      </p:sp>
      <p:sp>
        <p:nvSpPr>
          <p:cNvPr id="14257" name="Google Shape;14257;p27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accent1"/>
                </a:solidFill>
                <a:cs typeface="B Nazanin" panose="00000700000000000000" pitchFamily="2" charset="-78"/>
              </a:rPr>
              <a:t>نمادهای برتر</a:t>
            </a:r>
            <a:endParaRPr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109538"/>
            <a:ext cx="9144000" cy="884237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خدمات ما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716016" y="2255600"/>
            <a:ext cx="38884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39552" y="2255600"/>
            <a:ext cx="38884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539552" y="4126309"/>
            <a:ext cx="38884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4716016" y="4126309"/>
            <a:ext cx="38884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1535611" y="1932643"/>
            <a:ext cx="2880320" cy="324000"/>
          </a:xfrm>
          <a:prstGeom prst="rect">
            <a:avLst/>
          </a:prstGeom>
          <a:solidFill>
            <a:srgbClr val="FFC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5711627" y="1932643"/>
            <a:ext cx="2880320" cy="324000"/>
          </a:xfrm>
          <a:prstGeom prst="rect">
            <a:avLst/>
          </a:prstGeom>
          <a:solidFill>
            <a:schemeClr val="tx1">
              <a:lumMod val="65000"/>
              <a:lumOff val="3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1548032" y="3790199"/>
            <a:ext cx="2880320" cy="324000"/>
          </a:xfrm>
          <a:prstGeom prst="rect">
            <a:avLst/>
          </a:prstGeom>
          <a:solidFill>
            <a:schemeClr val="tx1">
              <a:lumMod val="65000"/>
              <a:lumOff val="35000"/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5726450" y="3790199"/>
            <a:ext cx="2880320" cy="324000"/>
          </a:xfrm>
          <a:prstGeom prst="rect">
            <a:avLst/>
          </a:prstGeom>
          <a:solidFill>
            <a:srgbClr val="FFC000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736929" y="1956144"/>
            <a:ext cx="24776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912945" y="1956143"/>
            <a:ext cx="24776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927768" y="3825555"/>
            <a:ext cx="24776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749350" y="3825555"/>
            <a:ext cx="24776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b="1" dirty="0">
                <a:solidFill>
                  <a:schemeClr val="bg1"/>
                </a:solidFill>
                <a:cs typeface="B Nazanin" panose="00000400000000000000" pitchFamily="2" charset="-78"/>
              </a:rPr>
              <a:t>متن شما در اینجا</a:t>
            </a:r>
            <a:endParaRPr lang="ko-KR" altLang="en-US" sz="12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27" name="Medio marco 26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7" name="Group 4">
            <a:extLst>
              <a:ext uri="{FF2B5EF4-FFF2-40B4-BE49-F238E27FC236}">
                <a16:creationId xmlns:a16="http://schemas.microsoft.com/office/drawing/2014/main" id="{9C44755F-104E-4C42-019D-B49B3616841A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16200" y="1084263"/>
            <a:ext cx="715963" cy="714375"/>
            <a:chOff x="1648" y="683"/>
            <a:chExt cx="451" cy="450"/>
          </a:xfrm>
        </p:grpSpPr>
        <p:sp>
          <p:nvSpPr>
            <p:cNvPr id="13" name="Freeform 5">
              <a:extLst>
                <a:ext uri="{FF2B5EF4-FFF2-40B4-BE49-F238E27FC236}">
                  <a16:creationId xmlns:a16="http://schemas.microsoft.com/office/drawing/2014/main" id="{9071FBD6-54A5-0B50-C746-FC376D1AA0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8" y="683"/>
              <a:ext cx="451" cy="450"/>
            </a:xfrm>
            <a:custGeom>
              <a:avLst/>
              <a:gdLst>
                <a:gd name="T0" fmla="*/ 22 w 188"/>
                <a:gd name="T1" fmla="*/ 89 h 187"/>
                <a:gd name="T2" fmla="*/ 22 w 188"/>
                <a:gd name="T3" fmla="*/ 7 h 187"/>
                <a:gd name="T4" fmla="*/ 29 w 188"/>
                <a:gd name="T5" fmla="*/ 0 h 187"/>
                <a:gd name="T6" fmla="*/ 180 w 188"/>
                <a:gd name="T7" fmla="*/ 0 h 187"/>
                <a:gd name="T8" fmla="*/ 188 w 188"/>
                <a:gd name="T9" fmla="*/ 8 h 187"/>
                <a:gd name="T10" fmla="*/ 187 w 188"/>
                <a:gd name="T11" fmla="*/ 171 h 187"/>
                <a:gd name="T12" fmla="*/ 171 w 188"/>
                <a:gd name="T13" fmla="*/ 187 h 187"/>
                <a:gd name="T14" fmla="*/ 17 w 188"/>
                <a:gd name="T15" fmla="*/ 187 h 187"/>
                <a:gd name="T16" fmla="*/ 1 w 188"/>
                <a:gd name="T17" fmla="*/ 171 h 187"/>
                <a:gd name="T18" fmla="*/ 1 w 188"/>
                <a:gd name="T19" fmla="*/ 32 h 187"/>
                <a:gd name="T20" fmla="*/ 1 w 188"/>
                <a:gd name="T21" fmla="*/ 29 h 187"/>
                <a:gd name="T22" fmla="*/ 4 w 188"/>
                <a:gd name="T23" fmla="*/ 26 h 187"/>
                <a:gd name="T24" fmla="*/ 6 w 188"/>
                <a:gd name="T25" fmla="*/ 30 h 187"/>
                <a:gd name="T26" fmla="*/ 6 w 188"/>
                <a:gd name="T27" fmla="*/ 34 h 187"/>
                <a:gd name="T28" fmla="*/ 6 w 188"/>
                <a:gd name="T29" fmla="*/ 168 h 187"/>
                <a:gd name="T30" fmla="*/ 7 w 188"/>
                <a:gd name="T31" fmla="*/ 175 h 187"/>
                <a:gd name="T32" fmla="*/ 14 w 188"/>
                <a:gd name="T33" fmla="*/ 181 h 187"/>
                <a:gd name="T34" fmla="*/ 22 w 188"/>
                <a:gd name="T35" fmla="*/ 175 h 187"/>
                <a:gd name="T36" fmla="*/ 22 w 188"/>
                <a:gd name="T37" fmla="*/ 169 h 187"/>
                <a:gd name="T38" fmla="*/ 22 w 188"/>
                <a:gd name="T39" fmla="*/ 89 h 187"/>
                <a:gd name="T40" fmla="*/ 27 w 188"/>
                <a:gd name="T41" fmla="*/ 7 h 187"/>
                <a:gd name="T42" fmla="*/ 27 w 188"/>
                <a:gd name="T43" fmla="*/ 181 h 187"/>
                <a:gd name="T44" fmla="*/ 30 w 188"/>
                <a:gd name="T45" fmla="*/ 181 h 187"/>
                <a:gd name="T46" fmla="*/ 172 w 188"/>
                <a:gd name="T47" fmla="*/ 181 h 187"/>
                <a:gd name="T48" fmla="*/ 182 w 188"/>
                <a:gd name="T49" fmla="*/ 170 h 187"/>
                <a:gd name="T50" fmla="*/ 182 w 188"/>
                <a:gd name="T51" fmla="*/ 13 h 187"/>
                <a:gd name="T52" fmla="*/ 175 w 188"/>
                <a:gd name="T53" fmla="*/ 6 h 187"/>
                <a:gd name="T54" fmla="*/ 34 w 188"/>
                <a:gd name="T55" fmla="*/ 6 h 187"/>
                <a:gd name="T56" fmla="*/ 27 w 188"/>
                <a:gd name="T57" fmla="*/ 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8" h="187">
                  <a:moveTo>
                    <a:pt x="22" y="89"/>
                  </a:moveTo>
                  <a:cubicBezTo>
                    <a:pt x="22" y="62"/>
                    <a:pt x="22" y="35"/>
                    <a:pt x="22" y="7"/>
                  </a:cubicBezTo>
                  <a:cubicBezTo>
                    <a:pt x="22" y="2"/>
                    <a:pt x="24" y="0"/>
                    <a:pt x="29" y="0"/>
                  </a:cubicBezTo>
                  <a:cubicBezTo>
                    <a:pt x="79" y="0"/>
                    <a:pt x="130" y="0"/>
                    <a:pt x="180" y="0"/>
                  </a:cubicBezTo>
                  <a:cubicBezTo>
                    <a:pt x="186" y="0"/>
                    <a:pt x="188" y="2"/>
                    <a:pt x="188" y="8"/>
                  </a:cubicBezTo>
                  <a:cubicBezTo>
                    <a:pt x="187" y="62"/>
                    <a:pt x="187" y="117"/>
                    <a:pt x="187" y="171"/>
                  </a:cubicBezTo>
                  <a:cubicBezTo>
                    <a:pt x="187" y="182"/>
                    <a:pt x="182" y="187"/>
                    <a:pt x="171" y="187"/>
                  </a:cubicBezTo>
                  <a:cubicBezTo>
                    <a:pt x="120" y="187"/>
                    <a:pt x="68" y="187"/>
                    <a:pt x="17" y="187"/>
                  </a:cubicBezTo>
                  <a:cubicBezTo>
                    <a:pt x="5" y="187"/>
                    <a:pt x="1" y="183"/>
                    <a:pt x="1" y="171"/>
                  </a:cubicBezTo>
                  <a:cubicBezTo>
                    <a:pt x="1" y="125"/>
                    <a:pt x="1" y="79"/>
                    <a:pt x="1" y="32"/>
                  </a:cubicBezTo>
                  <a:cubicBezTo>
                    <a:pt x="1" y="31"/>
                    <a:pt x="0" y="30"/>
                    <a:pt x="1" y="29"/>
                  </a:cubicBezTo>
                  <a:cubicBezTo>
                    <a:pt x="1" y="28"/>
                    <a:pt x="3" y="27"/>
                    <a:pt x="4" y="26"/>
                  </a:cubicBezTo>
                  <a:cubicBezTo>
                    <a:pt x="5" y="27"/>
                    <a:pt x="6" y="28"/>
                    <a:pt x="6" y="30"/>
                  </a:cubicBezTo>
                  <a:cubicBezTo>
                    <a:pt x="7" y="31"/>
                    <a:pt x="6" y="32"/>
                    <a:pt x="6" y="34"/>
                  </a:cubicBezTo>
                  <a:cubicBezTo>
                    <a:pt x="6" y="79"/>
                    <a:pt x="6" y="124"/>
                    <a:pt x="6" y="168"/>
                  </a:cubicBezTo>
                  <a:cubicBezTo>
                    <a:pt x="6" y="171"/>
                    <a:pt x="6" y="173"/>
                    <a:pt x="7" y="175"/>
                  </a:cubicBezTo>
                  <a:cubicBezTo>
                    <a:pt x="9" y="177"/>
                    <a:pt x="11" y="180"/>
                    <a:pt x="14" y="181"/>
                  </a:cubicBezTo>
                  <a:cubicBezTo>
                    <a:pt x="18" y="182"/>
                    <a:pt x="21" y="179"/>
                    <a:pt x="22" y="175"/>
                  </a:cubicBezTo>
                  <a:cubicBezTo>
                    <a:pt x="22" y="173"/>
                    <a:pt x="22" y="171"/>
                    <a:pt x="22" y="169"/>
                  </a:cubicBezTo>
                  <a:cubicBezTo>
                    <a:pt x="22" y="142"/>
                    <a:pt x="22" y="116"/>
                    <a:pt x="22" y="89"/>
                  </a:cubicBezTo>
                  <a:close/>
                  <a:moveTo>
                    <a:pt x="27" y="7"/>
                  </a:moveTo>
                  <a:cubicBezTo>
                    <a:pt x="27" y="65"/>
                    <a:pt x="27" y="123"/>
                    <a:pt x="27" y="181"/>
                  </a:cubicBezTo>
                  <a:cubicBezTo>
                    <a:pt x="28" y="181"/>
                    <a:pt x="29" y="181"/>
                    <a:pt x="30" y="181"/>
                  </a:cubicBezTo>
                  <a:cubicBezTo>
                    <a:pt x="78" y="181"/>
                    <a:pt x="125" y="181"/>
                    <a:pt x="172" y="181"/>
                  </a:cubicBezTo>
                  <a:cubicBezTo>
                    <a:pt x="179" y="181"/>
                    <a:pt x="182" y="179"/>
                    <a:pt x="182" y="170"/>
                  </a:cubicBezTo>
                  <a:cubicBezTo>
                    <a:pt x="182" y="118"/>
                    <a:pt x="182" y="65"/>
                    <a:pt x="182" y="13"/>
                  </a:cubicBezTo>
                  <a:cubicBezTo>
                    <a:pt x="182" y="7"/>
                    <a:pt x="180" y="6"/>
                    <a:pt x="175" y="6"/>
                  </a:cubicBezTo>
                  <a:cubicBezTo>
                    <a:pt x="128" y="6"/>
                    <a:pt x="81" y="6"/>
                    <a:pt x="34" y="6"/>
                  </a:cubicBezTo>
                  <a:cubicBezTo>
                    <a:pt x="32" y="6"/>
                    <a:pt x="30" y="6"/>
                    <a:pt x="2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47424E65-6823-FD65-0096-AB4726FDB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4" y="715"/>
              <a:ext cx="15" cy="391"/>
            </a:xfrm>
            <a:custGeom>
              <a:avLst/>
              <a:gdLst>
                <a:gd name="T0" fmla="*/ 6 w 6"/>
                <a:gd name="T1" fmla="*/ 82 h 163"/>
                <a:gd name="T2" fmla="*/ 6 w 6"/>
                <a:gd name="T3" fmla="*/ 156 h 163"/>
                <a:gd name="T4" fmla="*/ 6 w 6"/>
                <a:gd name="T5" fmla="*/ 160 h 163"/>
                <a:gd name="T6" fmla="*/ 3 w 6"/>
                <a:gd name="T7" fmla="*/ 163 h 163"/>
                <a:gd name="T8" fmla="*/ 0 w 6"/>
                <a:gd name="T9" fmla="*/ 160 h 163"/>
                <a:gd name="T10" fmla="*/ 0 w 6"/>
                <a:gd name="T11" fmla="*/ 155 h 163"/>
                <a:gd name="T12" fmla="*/ 0 w 6"/>
                <a:gd name="T13" fmla="*/ 7 h 163"/>
                <a:gd name="T14" fmla="*/ 0 w 6"/>
                <a:gd name="T15" fmla="*/ 4 h 163"/>
                <a:gd name="T16" fmla="*/ 3 w 6"/>
                <a:gd name="T17" fmla="*/ 0 h 163"/>
                <a:gd name="T18" fmla="*/ 6 w 6"/>
                <a:gd name="T19" fmla="*/ 4 h 163"/>
                <a:gd name="T20" fmla="*/ 6 w 6"/>
                <a:gd name="T21" fmla="*/ 40 h 163"/>
                <a:gd name="T22" fmla="*/ 6 w 6"/>
                <a:gd name="T23" fmla="*/ 8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163">
                  <a:moveTo>
                    <a:pt x="6" y="82"/>
                  </a:moveTo>
                  <a:cubicBezTo>
                    <a:pt x="6" y="106"/>
                    <a:pt x="6" y="131"/>
                    <a:pt x="6" y="156"/>
                  </a:cubicBezTo>
                  <a:cubicBezTo>
                    <a:pt x="6" y="157"/>
                    <a:pt x="6" y="158"/>
                    <a:pt x="6" y="160"/>
                  </a:cubicBezTo>
                  <a:cubicBezTo>
                    <a:pt x="5" y="161"/>
                    <a:pt x="4" y="162"/>
                    <a:pt x="3" y="163"/>
                  </a:cubicBezTo>
                  <a:cubicBezTo>
                    <a:pt x="2" y="162"/>
                    <a:pt x="1" y="161"/>
                    <a:pt x="0" y="160"/>
                  </a:cubicBezTo>
                  <a:cubicBezTo>
                    <a:pt x="0" y="158"/>
                    <a:pt x="0" y="157"/>
                    <a:pt x="0" y="155"/>
                  </a:cubicBezTo>
                  <a:cubicBezTo>
                    <a:pt x="0" y="106"/>
                    <a:pt x="0" y="56"/>
                    <a:pt x="0" y="7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1" y="2"/>
                    <a:pt x="2" y="1"/>
                    <a:pt x="3" y="0"/>
                  </a:cubicBezTo>
                  <a:cubicBezTo>
                    <a:pt x="4" y="1"/>
                    <a:pt x="6" y="3"/>
                    <a:pt x="6" y="4"/>
                  </a:cubicBezTo>
                  <a:cubicBezTo>
                    <a:pt x="6" y="16"/>
                    <a:pt x="6" y="28"/>
                    <a:pt x="6" y="40"/>
                  </a:cubicBezTo>
                  <a:cubicBezTo>
                    <a:pt x="6" y="54"/>
                    <a:pt x="6" y="68"/>
                    <a:pt x="6" y="8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54DF4185-7DB2-E2B0-5C67-70AE99A2DB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9" y="873"/>
              <a:ext cx="151" cy="120"/>
            </a:xfrm>
            <a:custGeom>
              <a:avLst/>
              <a:gdLst>
                <a:gd name="T0" fmla="*/ 31 w 63"/>
                <a:gd name="T1" fmla="*/ 49 h 50"/>
                <a:gd name="T2" fmla="*/ 6 w 63"/>
                <a:gd name="T3" fmla="*/ 50 h 50"/>
                <a:gd name="T4" fmla="*/ 0 w 63"/>
                <a:gd name="T5" fmla="*/ 43 h 50"/>
                <a:gd name="T6" fmla="*/ 0 w 63"/>
                <a:gd name="T7" fmla="*/ 6 h 50"/>
                <a:gd name="T8" fmla="*/ 6 w 63"/>
                <a:gd name="T9" fmla="*/ 0 h 50"/>
                <a:gd name="T10" fmla="*/ 56 w 63"/>
                <a:gd name="T11" fmla="*/ 0 h 50"/>
                <a:gd name="T12" fmla="*/ 62 w 63"/>
                <a:gd name="T13" fmla="*/ 6 h 50"/>
                <a:gd name="T14" fmla="*/ 62 w 63"/>
                <a:gd name="T15" fmla="*/ 44 h 50"/>
                <a:gd name="T16" fmla="*/ 57 w 63"/>
                <a:gd name="T17" fmla="*/ 50 h 50"/>
                <a:gd name="T18" fmla="*/ 31 w 63"/>
                <a:gd name="T19" fmla="*/ 49 h 50"/>
                <a:gd name="T20" fmla="*/ 57 w 63"/>
                <a:gd name="T21" fmla="*/ 43 h 50"/>
                <a:gd name="T22" fmla="*/ 56 w 63"/>
                <a:gd name="T23" fmla="*/ 8 h 50"/>
                <a:gd name="T24" fmla="*/ 53 w 63"/>
                <a:gd name="T25" fmla="*/ 6 h 50"/>
                <a:gd name="T26" fmla="*/ 10 w 63"/>
                <a:gd name="T27" fmla="*/ 6 h 50"/>
                <a:gd name="T28" fmla="*/ 6 w 63"/>
                <a:gd name="T29" fmla="*/ 9 h 50"/>
                <a:gd name="T30" fmla="*/ 6 w 63"/>
                <a:gd name="T31" fmla="*/ 43 h 50"/>
                <a:gd name="T32" fmla="*/ 57 w 63"/>
                <a:gd name="T33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3" h="50">
                  <a:moveTo>
                    <a:pt x="31" y="49"/>
                  </a:moveTo>
                  <a:cubicBezTo>
                    <a:pt x="23" y="49"/>
                    <a:pt x="14" y="49"/>
                    <a:pt x="6" y="50"/>
                  </a:cubicBezTo>
                  <a:cubicBezTo>
                    <a:pt x="1" y="50"/>
                    <a:pt x="0" y="48"/>
                    <a:pt x="0" y="43"/>
                  </a:cubicBezTo>
                  <a:cubicBezTo>
                    <a:pt x="0" y="31"/>
                    <a:pt x="0" y="19"/>
                    <a:pt x="0" y="6"/>
                  </a:cubicBezTo>
                  <a:cubicBezTo>
                    <a:pt x="0" y="1"/>
                    <a:pt x="2" y="0"/>
                    <a:pt x="6" y="0"/>
                  </a:cubicBezTo>
                  <a:cubicBezTo>
                    <a:pt x="23" y="0"/>
                    <a:pt x="40" y="0"/>
                    <a:pt x="56" y="0"/>
                  </a:cubicBezTo>
                  <a:cubicBezTo>
                    <a:pt x="61" y="0"/>
                    <a:pt x="63" y="2"/>
                    <a:pt x="62" y="6"/>
                  </a:cubicBezTo>
                  <a:cubicBezTo>
                    <a:pt x="62" y="19"/>
                    <a:pt x="62" y="31"/>
                    <a:pt x="62" y="44"/>
                  </a:cubicBezTo>
                  <a:cubicBezTo>
                    <a:pt x="62" y="48"/>
                    <a:pt x="61" y="50"/>
                    <a:pt x="57" y="50"/>
                  </a:cubicBezTo>
                  <a:cubicBezTo>
                    <a:pt x="48" y="49"/>
                    <a:pt x="40" y="49"/>
                    <a:pt x="31" y="49"/>
                  </a:cubicBezTo>
                  <a:close/>
                  <a:moveTo>
                    <a:pt x="57" y="43"/>
                  </a:moveTo>
                  <a:cubicBezTo>
                    <a:pt x="57" y="31"/>
                    <a:pt x="57" y="20"/>
                    <a:pt x="56" y="8"/>
                  </a:cubicBezTo>
                  <a:cubicBezTo>
                    <a:pt x="56" y="7"/>
                    <a:pt x="54" y="6"/>
                    <a:pt x="53" y="6"/>
                  </a:cubicBezTo>
                  <a:cubicBezTo>
                    <a:pt x="38" y="6"/>
                    <a:pt x="24" y="6"/>
                    <a:pt x="10" y="6"/>
                  </a:cubicBezTo>
                  <a:cubicBezTo>
                    <a:pt x="9" y="6"/>
                    <a:pt x="6" y="8"/>
                    <a:pt x="6" y="9"/>
                  </a:cubicBezTo>
                  <a:cubicBezTo>
                    <a:pt x="6" y="20"/>
                    <a:pt x="6" y="32"/>
                    <a:pt x="6" y="43"/>
                  </a:cubicBezTo>
                  <a:cubicBezTo>
                    <a:pt x="23" y="43"/>
                    <a:pt x="39" y="43"/>
                    <a:pt x="57" y="4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43319E88-3BB4-B434-0525-34A2CB7BC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9" y="1048"/>
              <a:ext cx="319" cy="15"/>
            </a:xfrm>
            <a:custGeom>
              <a:avLst/>
              <a:gdLst>
                <a:gd name="T0" fmla="*/ 66 w 133"/>
                <a:gd name="T1" fmla="*/ 6 h 6"/>
                <a:gd name="T2" fmla="*/ 6 w 133"/>
                <a:gd name="T3" fmla="*/ 6 h 6"/>
                <a:gd name="T4" fmla="*/ 0 w 133"/>
                <a:gd name="T5" fmla="*/ 3 h 6"/>
                <a:gd name="T6" fmla="*/ 6 w 133"/>
                <a:gd name="T7" fmla="*/ 0 h 6"/>
                <a:gd name="T8" fmla="*/ 127 w 133"/>
                <a:gd name="T9" fmla="*/ 0 h 6"/>
                <a:gd name="T10" fmla="*/ 127 w 133"/>
                <a:gd name="T11" fmla="*/ 0 h 6"/>
                <a:gd name="T12" fmla="*/ 133 w 133"/>
                <a:gd name="T13" fmla="*/ 3 h 6"/>
                <a:gd name="T14" fmla="*/ 127 w 133"/>
                <a:gd name="T15" fmla="*/ 6 h 6"/>
                <a:gd name="T16" fmla="*/ 102 w 133"/>
                <a:gd name="T17" fmla="*/ 6 h 6"/>
                <a:gd name="T18" fmla="*/ 66 w 133"/>
                <a:gd name="T1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3" h="6">
                  <a:moveTo>
                    <a:pt x="66" y="6"/>
                  </a:moveTo>
                  <a:cubicBezTo>
                    <a:pt x="46" y="6"/>
                    <a:pt x="26" y="6"/>
                    <a:pt x="6" y="6"/>
                  </a:cubicBezTo>
                  <a:cubicBezTo>
                    <a:pt x="4" y="6"/>
                    <a:pt x="2" y="4"/>
                    <a:pt x="0" y="3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46" y="0"/>
                    <a:pt x="8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9" y="1"/>
                    <a:pt x="131" y="2"/>
                    <a:pt x="133" y="3"/>
                  </a:cubicBezTo>
                  <a:cubicBezTo>
                    <a:pt x="131" y="4"/>
                    <a:pt x="129" y="6"/>
                    <a:pt x="127" y="6"/>
                  </a:cubicBezTo>
                  <a:cubicBezTo>
                    <a:pt x="119" y="6"/>
                    <a:pt x="111" y="6"/>
                    <a:pt x="102" y="6"/>
                  </a:cubicBezTo>
                  <a:cubicBezTo>
                    <a:pt x="90" y="6"/>
                    <a:pt x="78" y="6"/>
                    <a:pt x="66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1A7D558F-D517-D7B3-B973-CF3CC1008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1012"/>
              <a:ext cx="317" cy="15"/>
            </a:xfrm>
            <a:custGeom>
              <a:avLst/>
              <a:gdLst>
                <a:gd name="T0" fmla="*/ 65 w 132"/>
                <a:gd name="T1" fmla="*/ 0 h 6"/>
                <a:gd name="T2" fmla="*/ 124 w 132"/>
                <a:gd name="T3" fmla="*/ 0 h 6"/>
                <a:gd name="T4" fmla="*/ 129 w 132"/>
                <a:gd name="T5" fmla="*/ 0 h 6"/>
                <a:gd name="T6" fmla="*/ 132 w 132"/>
                <a:gd name="T7" fmla="*/ 4 h 6"/>
                <a:gd name="T8" fmla="*/ 129 w 132"/>
                <a:gd name="T9" fmla="*/ 6 h 6"/>
                <a:gd name="T10" fmla="*/ 124 w 132"/>
                <a:gd name="T11" fmla="*/ 6 h 6"/>
                <a:gd name="T12" fmla="*/ 7 w 132"/>
                <a:gd name="T13" fmla="*/ 6 h 6"/>
                <a:gd name="T14" fmla="*/ 2 w 132"/>
                <a:gd name="T15" fmla="*/ 6 h 6"/>
                <a:gd name="T16" fmla="*/ 0 w 132"/>
                <a:gd name="T17" fmla="*/ 3 h 6"/>
                <a:gd name="T18" fmla="*/ 2 w 132"/>
                <a:gd name="T19" fmla="*/ 0 h 6"/>
                <a:gd name="T20" fmla="*/ 7 w 132"/>
                <a:gd name="T21" fmla="*/ 0 h 6"/>
                <a:gd name="T22" fmla="*/ 65 w 132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" h="6">
                  <a:moveTo>
                    <a:pt x="65" y="0"/>
                  </a:moveTo>
                  <a:cubicBezTo>
                    <a:pt x="85" y="0"/>
                    <a:pt x="105" y="0"/>
                    <a:pt x="124" y="0"/>
                  </a:cubicBezTo>
                  <a:cubicBezTo>
                    <a:pt x="126" y="0"/>
                    <a:pt x="127" y="0"/>
                    <a:pt x="129" y="0"/>
                  </a:cubicBezTo>
                  <a:cubicBezTo>
                    <a:pt x="130" y="1"/>
                    <a:pt x="131" y="2"/>
                    <a:pt x="132" y="4"/>
                  </a:cubicBezTo>
                  <a:cubicBezTo>
                    <a:pt x="131" y="4"/>
                    <a:pt x="130" y="6"/>
                    <a:pt x="129" y="6"/>
                  </a:cubicBezTo>
                  <a:cubicBezTo>
                    <a:pt x="127" y="6"/>
                    <a:pt x="126" y="6"/>
                    <a:pt x="124" y="6"/>
                  </a:cubicBezTo>
                  <a:cubicBezTo>
                    <a:pt x="85" y="6"/>
                    <a:pt x="46" y="6"/>
                    <a:pt x="7" y="6"/>
                  </a:cubicBezTo>
                  <a:cubicBezTo>
                    <a:pt x="5" y="6"/>
                    <a:pt x="4" y="6"/>
                    <a:pt x="2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4" y="0"/>
                    <a:pt x="5" y="0"/>
                    <a:pt x="7" y="0"/>
                  </a:cubicBezTo>
                  <a:cubicBezTo>
                    <a:pt x="26" y="0"/>
                    <a:pt x="46" y="0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08ABD581-A364-30D2-DB2A-1ED557EDC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1" y="837"/>
              <a:ext cx="317" cy="15"/>
            </a:xfrm>
            <a:custGeom>
              <a:avLst/>
              <a:gdLst>
                <a:gd name="T0" fmla="*/ 65 w 132"/>
                <a:gd name="T1" fmla="*/ 6 h 6"/>
                <a:gd name="T2" fmla="*/ 7 w 132"/>
                <a:gd name="T3" fmla="*/ 6 h 6"/>
                <a:gd name="T4" fmla="*/ 2 w 132"/>
                <a:gd name="T5" fmla="*/ 6 h 6"/>
                <a:gd name="T6" fmla="*/ 0 w 132"/>
                <a:gd name="T7" fmla="*/ 3 h 6"/>
                <a:gd name="T8" fmla="*/ 2 w 132"/>
                <a:gd name="T9" fmla="*/ 1 h 6"/>
                <a:gd name="T10" fmla="*/ 7 w 132"/>
                <a:gd name="T11" fmla="*/ 0 h 6"/>
                <a:gd name="T12" fmla="*/ 124 w 132"/>
                <a:gd name="T13" fmla="*/ 0 h 6"/>
                <a:gd name="T14" fmla="*/ 127 w 132"/>
                <a:gd name="T15" fmla="*/ 0 h 6"/>
                <a:gd name="T16" fmla="*/ 132 w 132"/>
                <a:gd name="T17" fmla="*/ 3 h 6"/>
                <a:gd name="T18" fmla="*/ 127 w 132"/>
                <a:gd name="T19" fmla="*/ 6 h 6"/>
                <a:gd name="T20" fmla="*/ 85 w 132"/>
                <a:gd name="T21" fmla="*/ 6 h 6"/>
                <a:gd name="T22" fmla="*/ 65 w 132"/>
                <a:gd name="T2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2" h="6">
                  <a:moveTo>
                    <a:pt x="65" y="6"/>
                  </a:moveTo>
                  <a:cubicBezTo>
                    <a:pt x="46" y="6"/>
                    <a:pt x="26" y="6"/>
                    <a:pt x="7" y="6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0"/>
                    <a:pt x="7" y="0"/>
                  </a:cubicBezTo>
                  <a:cubicBezTo>
                    <a:pt x="46" y="0"/>
                    <a:pt x="85" y="0"/>
                    <a:pt x="124" y="0"/>
                  </a:cubicBezTo>
                  <a:cubicBezTo>
                    <a:pt x="125" y="0"/>
                    <a:pt x="126" y="0"/>
                    <a:pt x="127" y="0"/>
                  </a:cubicBezTo>
                  <a:cubicBezTo>
                    <a:pt x="129" y="1"/>
                    <a:pt x="130" y="2"/>
                    <a:pt x="132" y="3"/>
                  </a:cubicBezTo>
                  <a:cubicBezTo>
                    <a:pt x="130" y="4"/>
                    <a:pt x="128" y="6"/>
                    <a:pt x="127" y="6"/>
                  </a:cubicBezTo>
                  <a:cubicBezTo>
                    <a:pt x="113" y="6"/>
                    <a:pt x="99" y="6"/>
                    <a:pt x="85" y="6"/>
                  </a:cubicBezTo>
                  <a:cubicBezTo>
                    <a:pt x="79" y="6"/>
                    <a:pt x="72" y="6"/>
                    <a:pt x="65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E3F74EAA-31B0-6BB2-A2B3-7FBD2EA537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6" y="722"/>
              <a:ext cx="62" cy="91"/>
            </a:xfrm>
            <a:custGeom>
              <a:avLst/>
              <a:gdLst>
                <a:gd name="T0" fmla="*/ 9 w 26"/>
                <a:gd name="T1" fmla="*/ 37 h 38"/>
                <a:gd name="T2" fmla="*/ 0 w 26"/>
                <a:gd name="T3" fmla="*/ 29 h 38"/>
                <a:gd name="T4" fmla="*/ 0 w 26"/>
                <a:gd name="T5" fmla="*/ 8 h 38"/>
                <a:gd name="T6" fmla="*/ 8 w 26"/>
                <a:gd name="T7" fmla="*/ 0 h 38"/>
                <a:gd name="T8" fmla="*/ 14 w 26"/>
                <a:gd name="T9" fmla="*/ 0 h 38"/>
                <a:gd name="T10" fmla="*/ 22 w 26"/>
                <a:gd name="T11" fmla="*/ 10 h 38"/>
                <a:gd name="T12" fmla="*/ 24 w 26"/>
                <a:gd name="T13" fmla="*/ 23 h 38"/>
                <a:gd name="T14" fmla="*/ 14 w 26"/>
                <a:gd name="T15" fmla="*/ 37 h 38"/>
                <a:gd name="T16" fmla="*/ 9 w 26"/>
                <a:gd name="T17" fmla="*/ 37 h 38"/>
                <a:gd name="T18" fmla="*/ 5 w 26"/>
                <a:gd name="T19" fmla="*/ 31 h 38"/>
                <a:gd name="T20" fmla="*/ 7 w 26"/>
                <a:gd name="T21" fmla="*/ 33 h 38"/>
                <a:gd name="T22" fmla="*/ 18 w 26"/>
                <a:gd name="T23" fmla="*/ 28 h 38"/>
                <a:gd name="T24" fmla="*/ 17 w 26"/>
                <a:gd name="T25" fmla="*/ 23 h 38"/>
                <a:gd name="T26" fmla="*/ 7 w 26"/>
                <a:gd name="T27" fmla="*/ 22 h 38"/>
                <a:gd name="T28" fmla="*/ 5 w 26"/>
                <a:gd name="T29" fmla="*/ 31 h 38"/>
                <a:gd name="T30" fmla="*/ 5 w 26"/>
                <a:gd name="T31" fmla="*/ 13 h 38"/>
                <a:gd name="T32" fmla="*/ 7 w 26"/>
                <a:gd name="T33" fmla="*/ 16 h 38"/>
                <a:gd name="T34" fmla="*/ 16 w 26"/>
                <a:gd name="T35" fmla="*/ 13 h 38"/>
                <a:gd name="T36" fmla="*/ 15 w 26"/>
                <a:gd name="T37" fmla="*/ 8 h 38"/>
                <a:gd name="T38" fmla="*/ 8 w 26"/>
                <a:gd name="T39" fmla="*/ 7 h 38"/>
                <a:gd name="T40" fmla="*/ 5 w 26"/>
                <a:gd name="T41" fmla="*/ 1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6" h="38">
                  <a:moveTo>
                    <a:pt x="9" y="37"/>
                  </a:moveTo>
                  <a:cubicBezTo>
                    <a:pt x="0" y="38"/>
                    <a:pt x="0" y="38"/>
                    <a:pt x="0" y="29"/>
                  </a:cubicBezTo>
                  <a:cubicBezTo>
                    <a:pt x="0" y="22"/>
                    <a:pt x="0" y="15"/>
                    <a:pt x="0" y="8"/>
                  </a:cubicBezTo>
                  <a:cubicBezTo>
                    <a:pt x="0" y="1"/>
                    <a:pt x="0" y="0"/>
                    <a:pt x="8" y="0"/>
                  </a:cubicBezTo>
                  <a:cubicBezTo>
                    <a:pt x="10" y="0"/>
                    <a:pt x="12" y="0"/>
                    <a:pt x="14" y="0"/>
                  </a:cubicBezTo>
                  <a:cubicBezTo>
                    <a:pt x="19" y="1"/>
                    <a:pt x="23" y="6"/>
                    <a:pt x="22" y="10"/>
                  </a:cubicBezTo>
                  <a:cubicBezTo>
                    <a:pt x="21" y="15"/>
                    <a:pt x="22" y="19"/>
                    <a:pt x="24" y="23"/>
                  </a:cubicBezTo>
                  <a:cubicBezTo>
                    <a:pt x="26" y="30"/>
                    <a:pt x="21" y="37"/>
                    <a:pt x="14" y="37"/>
                  </a:cubicBezTo>
                  <a:cubicBezTo>
                    <a:pt x="13" y="38"/>
                    <a:pt x="11" y="37"/>
                    <a:pt x="9" y="37"/>
                  </a:cubicBezTo>
                  <a:close/>
                  <a:moveTo>
                    <a:pt x="5" y="31"/>
                  </a:moveTo>
                  <a:cubicBezTo>
                    <a:pt x="6" y="31"/>
                    <a:pt x="7" y="32"/>
                    <a:pt x="7" y="33"/>
                  </a:cubicBezTo>
                  <a:cubicBezTo>
                    <a:pt x="11" y="31"/>
                    <a:pt x="15" y="30"/>
                    <a:pt x="18" y="28"/>
                  </a:cubicBezTo>
                  <a:cubicBezTo>
                    <a:pt x="19" y="28"/>
                    <a:pt x="18" y="23"/>
                    <a:pt x="17" y="23"/>
                  </a:cubicBezTo>
                  <a:cubicBezTo>
                    <a:pt x="14" y="22"/>
                    <a:pt x="10" y="20"/>
                    <a:pt x="7" y="22"/>
                  </a:cubicBezTo>
                  <a:cubicBezTo>
                    <a:pt x="5" y="23"/>
                    <a:pt x="6" y="28"/>
                    <a:pt x="5" y="31"/>
                  </a:cubicBezTo>
                  <a:close/>
                  <a:moveTo>
                    <a:pt x="5" y="13"/>
                  </a:moveTo>
                  <a:cubicBezTo>
                    <a:pt x="6" y="14"/>
                    <a:pt x="6" y="15"/>
                    <a:pt x="7" y="16"/>
                  </a:cubicBezTo>
                  <a:cubicBezTo>
                    <a:pt x="10" y="15"/>
                    <a:pt x="13" y="14"/>
                    <a:pt x="16" y="13"/>
                  </a:cubicBezTo>
                  <a:cubicBezTo>
                    <a:pt x="16" y="13"/>
                    <a:pt x="16" y="8"/>
                    <a:pt x="15" y="8"/>
                  </a:cubicBezTo>
                  <a:cubicBezTo>
                    <a:pt x="13" y="7"/>
                    <a:pt x="10" y="6"/>
                    <a:pt x="8" y="7"/>
                  </a:cubicBezTo>
                  <a:cubicBezTo>
                    <a:pt x="6" y="7"/>
                    <a:pt x="6" y="11"/>
                    <a:pt x="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12">
              <a:extLst>
                <a:ext uri="{FF2B5EF4-FFF2-40B4-BE49-F238E27FC236}">
                  <a16:creationId xmlns:a16="http://schemas.microsoft.com/office/drawing/2014/main" id="{5E20A74D-0633-1D91-CACD-4A1EA4A851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9" y="722"/>
              <a:ext cx="58" cy="91"/>
            </a:xfrm>
            <a:custGeom>
              <a:avLst/>
              <a:gdLst>
                <a:gd name="T0" fmla="*/ 24 w 24"/>
                <a:gd name="T1" fmla="*/ 19 h 38"/>
                <a:gd name="T2" fmla="*/ 24 w 24"/>
                <a:gd name="T3" fmla="*/ 26 h 38"/>
                <a:gd name="T4" fmla="*/ 12 w 24"/>
                <a:gd name="T5" fmla="*/ 38 h 38"/>
                <a:gd name="T6" fmla="*/ 0 w 24"/>
                <a:gd name="T7" fmla="*/ 27 h 38"/>
                <a:gd name="T8" fmla="*/ 0 w 24"/>
                <a:gd name="T9" fmla="*/ 11 h 38"/>
                <a:gd name="T10" fmla="*/ 12 w 24"/>
                <a:gd name="T11" fmla="*/ 0 h 38"/>
                <a:gd name="T12" fmla="*/ 24 w 24"/>
                <a:gd name="T13" fmla="*/ 12 h 38"/>
                <a:gd name="T14" fmla="*/ 24 w 24"/>
                <a:gd name="T15" fmla="*/ 19 h 38"/>
                <a:gd name="T16" fmla="*/ 18 w 24"/>
                <a:gd name="T17" fmla="*/ 19 h 38"/>
                <a:gd name="T18" fmla="*/ 18 w 24"/>
                <a:gd name="T19" fmla="*/ 19 h 38"/>
                <a:gd name="T20" fmla="*/ 18 w 24"/>
                <a:gd name="T21" fmla="*/ 13 h 38"/>
                <a:gd name="T22" fmla="*/ 12 w 24"/>
                <a:gd name="T23" fmla="*/ 6 h 38"/>
                <a:gd name="T24" fmla="*/ 6 w 24"/>
                <a:gd name="T25" fmla="*/ 12 h 38"/>
                <a:gd name="T26" fmla="*/ 6 w 24"/>
                <a:gd name="T27" fmla="*/ 26 h 38"/>
                <a:gd name="T28" fmla="*/ 12 w 24"/>
                <a:gd name="T29" fmla="*/ 31 h 38"/>
                <a:gd name="T30" fmla="*/ 18 w 24"/>
                <a:gd name="T31" fmla="*/ 26 h 38"/>
                <a:gd name="T32" fmla="*/ 18 w 24"/>
                <a:gd name="T33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38">
                  <a:moveTo>
                    <a:pt x="24" y="19"/>
                  </a:moveTo>
                  <a:cubicBezTo>
                    <a:pt x="24" y="21"/>
                    <a:pt x="24" y="24"/>
                    <a:pt x="24" y="26"/>
                  </a:cubicBezTo>
                  <a:cubicBezTo>
                    <a:pt x="23" y="33"/>
                    <a:pt x="18" y="38"/>
                    <a:pt x="12" y="38"/>
                  </a:cubicBezTo>
                  <a:cubicBezTo>
                    <a:pt x="6" y="38"/>
                    <a:pt x="1" y="33"/>
                    <a:pt x="0" y="27"/>
                  </a:cubicBezTo>
                  <a:cubicBezTo>
                    <a:pt x="0" y="22"/>
                    <a:pt x="0" y="16"/>
                    <a:pt x="0" y="11"/>
                  </a:cubicBezTo>
                  <a:cubicBezTo>
                    <a:pt x="1" y="5"/>
                    <a:pt x="6" y="0"/>
                    <a:pt x="12" y="0"/>
                  </a:cubicBezTo>
                  <a:cubicBezTo>
                    <a:pt x="18" y="0"/>
                    <a:pt x="23" y="5"/>
                    <a:pt x="24" y="12"/>
                  </a:cubicBezTo>
                  <a:cubicBezTo>
                    <a:pt x="24" y="14"/>
                    <a:pt x="24" y="17"/>
                    <a:pt x="24" y="19"/>
                  </a:cubicBezTo>
                  <a:close/>
                  <a:moveTo>
                    <a:pt x="18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8" y="17"/>
                    <a:pt x="19" y="14"/>
                    <a:pt x="18" y="13"/>
                  </a:cubicBezTo>
                  <a:cubicBezTo>
                    <a:pt x="16" y="10"/>
                    <a:pt x="14" y="8"/>
                    <a:pt x="12" y="6"/>
                  </a:cubicBezTo>
                  <a:cubicBezTo>
                    <a:pt x="10" y="8"/>
                    <a:pt x="7" y="10"/>
                    <a:pt x="6" y="12"/>
                  </a:cubicBezTo>
                  <a:cubicBezTo>
                    <a:pt x="5" y="17"/>
                    <a:pt x="5" y="22"/>
                    <a:pt x="6" y="26"/>
                  </a:cubicBezTo>
                  <a:cubicBezTo>
                    <a:pt x="7" y="28"/>
                    <a:pt x="10" y="31"/>
                    <a:pt x="12" y="31"/>
                  </a:cubicBezTo>
                  <a:cubicBezTo>
                    <a:pt x="14" y="31"/>
                    <a:pt x="16" y="28"/>
                    <a:pt x="18" y="26"/>
                  </a:cubicBezTo>
                  <a:cubicBezTo>
                    <a:pt x="19" y="24"/>
                    <a:pt x="18" y="21"/>
                    <a:pt x="18" y="1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1" name="Freeform 13">
              <a:extLst>
                <a:ext uri="{FF2B5EF4-FFF2-40B4-BE49-F238E27FC236}">
                  <a16:creationId xmlns:a16="http://schemas.microsoft.com/office/drawing/2014/main" id="{EE4E939F-A9BC-3372-20B8-86EFADDBD2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7" y="722"/>
              <a:ext cx="40" cy="91"/>
            </a:xfrm>
            <a:custGeom>
              <a:avLst/>
              <a:gdLst>
                <a:gd name="T0" fmla="*/ 11 w 17"/>
                <a:gd name="T1" fmla="*/ 6 h 38"/>
                <a:gd name="T2" fmla="*/ 3 w 17"/>
                <a:gd name="T3" fmla="*/ 6 h 38"/>
                <a:gd name="T4" fmla="*/ 0 w 17"/>
                <a:gd name="T5" fmla="*/ 4 h 38"/>
                <a:gd name="T6" fmla="*/ 2 w 17"/>
                <a:gd name="T7" fmla="*/ 1 h 38"/>
                <a:gd name="T8" fmla="*/ 14 w 17"/>
                <a:gd name="T9" fmla="*/ 1 h 38"/>
                <a:gd name="T10" fmla="*/ 17 w 17"/>
                <a:gd name="T11" fmla="*/ 5 h 38"/>
                <a:gd name="T12" fmla="*/ 17 w 17"/>
                <a:gd name="T13" fmla="*/ 29 h 38"/>
                <a:gd name="T14" fmla="*/ 9 w 17"/>
                <a:gd name="T15" fmla="*/ 37 h 38"/>
                <a:gd name="T16" fmla="*/ 0 w 17"/>
                <a:gd name="T17" fmla="*/ 31 h 38"/>
                <a:gd name="T18" fmla="*/ 1 w 17"/>
                <a:gd name="T19" fmla="*/ 26 h 38"/>
                <a:gd name="T20" fmla="*/ 5 w 17"/>
                <a:gd name="T21" fmla="*/ 28 h 38"/>
                <a:gd name="T22" fmla="*/ 9 w 17"/>
                <a:gd name="T23" fmla="*/ 31 h 38"/>
                <a:gd name="T24" fmla="*/ 11 w 17"/>
                <a:gd name="T25" fmla="*/ 27 h 38"/>
                <a:gd name="T26" fmla="*/ 11 w 17"/>
                <a:gd name="T27" fmla="*/ 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38">
                  <a:moveTo>
                    <a:pt x="11" y="6"/>
                  </a:moveTo>
                  <a:cubicBezTo>
                    <a:pt x="8" y="6"/>
                    <a:pt x="5" y="6"/>
                    <a:pt x="3" y="6"/>
                  </a:cubicBezTo>
                  <a:cubicBezTo>
                    <a:pt x="2" y="6"/>
                    <a:pt x="1" y="4"/>
                    <a:pt x="0" y="4"/>
                  </a:cubicBezTo>
                  <a:cubicBezTo>
                    <a:pt x="1" y="3"/>
                    <a:pt x="1" y="1"/>
                    <a:pt x="2" y="1"/>
                  </a:cubicBezTo>
                  <a:cubicBezTo>
                    <a:pt x="6" y="0"/>
                    <a:pt x="10" y="0"/>
                    <a:pt x="14" y="1"/>
                  </a:cubicBezTo>
                  <a:cubicBezTo>
                    <a:pt x="15" y="1"/>
                    <a:pt x="17" y="3"/>
                    <a:pt x="17" y="5"/>
                  </a:cubicBezTo>
                  <a:cubicBezTo>
                    <a:pt x="17" y="13"/>
                    <a:pt x="17" y="21"/>
                    <a:pt x="17" y="29"/>
                  </a:cubicBezTo>
                  <a:cubicBezTo>
                    <a:pt x="17" y="34"/>
                    <a:pt x="14" y="37"/>
                    <a:pt x="9" y="37"/>
                  </a:cubicBezTo>
                  <a:cubicBezTo>
                    <a:pt x="4" y="38"/>
                    <a:pt x="1" y="36"/>
                    <a:pt x="0" y="31"/>
                  </a:cubicBezTo>
                  <a:cubicBezTo>
                    <a:pt x="0" y="30"/>
                    <a:pt x="1" y="28"/>
                    <a:pt x="1" y="26"/>
                  </a:cubicBezTo>
                  <a:cubicBezTo>
                    <a:pt x="2" y="27"/>
                    <a:pt x="4" y="28"/>
                    <a:pt x="5" y="28"/>
                  </a:cubicBezTo>
                  <a:cubicBezTo>
                    <a:pt x="6" y="29"/>
                    <a:pt x="8" y="30"/>
                    <a:pt x="9" y="31"/>
                  </a:cubicBezTo>
                  <a:cubicBezTo>
                    <a:pt x="10" y="30"/>
                    <a:pt x="11" y="29"/>
                    <a:pt x="11" y="27"/>
                  </a:cubicBezTo>
                  <a:cubicBezTo>
                    <a:pt x="12" y="20"/>
                    <a:pt x="11" y="14"/>
                    <a:pt x="1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2" name="Freeform 14">
              <a:extLst>
                <a:ext uri="{FF2B5EF4-FFF2-40B4-BE49-F238E27FC236}">
                  <a16:creationId xmlns:a16="http://schemas.microsoft.com/office/drawing/2014/main" id="{5DFE0BC2-5E12-0504-5FCE-C3E681364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979"/>
              <a:ext cx="146" cy="14"/>
            </a:xfrm>
            <a:custGeom>
              <a:avLst/>
              <a:gdLst>
                <a:gd name="T0" fmla="*/ 30 w 61"/>
                <a:gd name="T1" fmla="*/ 5 h 6"/>
                <a:gd name="T2" fmla="*/ 4 w 61"/>
                <a:gd name="T3" fmla="*/ 5 h 6"/>
                <a:gd name="T4" fmla="*/ 0 w 61"/>
                <a:gd name="T5" fmla="*/ 3 h 6"/>
                <a:gd name="T6" fmla="*/ 4 w 61"/>
                <a:gd name="T7" fmla="*/ 0 h 6"/>
                <a:gd name="T8" fmla="*/ 57 w 61"/>
                <a:gd name="T9" fmla="*/ 0 h 6"/>
                <a:gd name="T10" fmla="*/ 61 w 61"/>
                <a:gd name="T11" fmla="*/ 2 h 6"/>
                <a:gd name="T12" fmla="*/ 56 w 61"/>
                <a:gd name="T13" fmla="*/ 5 h 6"/>
                <a:gd name="T14" fmla="*/ 30 w 61"/>
                <a:gd name="T15" fmla="*/ 5 h 6"/>
                <a:gd name="T16" fmla="*/ 30 w 61"/>
                <a:gd name="T1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">
                  <a:moveTo>
                    <a:pt x="30" y="5"/>
                  </a:moveTo>
                  <a:cubicBezTo>
                    <a:pt x="22" y="5"/>
                    <a:pt x="13" y="6"/>
                    <a:pt x="4" y="5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2"/>
                    <a:pt x="3" y="0"/>
                    <a:pt x="4" y="0"/>
                  </a:cubicBezTo>
                  <a:cubicBezTo>
                    <a:pt x="22" y="0"/>
                    <a:pt x="39" y="0"/>
                    <a:pt x="57" y="0"/>
                  </a:cubicBezTo>
                  <a:cubicBezTo>
                    <a:pt x="58" y="0"/>
                    <a:pt x="59" y="2"/>
                    <a:pt x="61" y="2"/>
                  </a:cubicBezTo>
                  <a:cubicBezTo>
                    <a:pt x="59" y="3"/>
                    <a:pt x="58" y="5"/>
                    <a:pt x="56" y="5"/>
                  </a:cubicBezTo>
                  <a:cubicBezTo>
                    <a:pt x="48" y="6"/>
                    <a:pt x="39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3" name="Freeform 15">
              <a:extLst>
                <a:ext uri="{FF2B5EF4-FFF2-40B4-BE49-F238E27FC236}">
                  <a16:creationId xmlns:a16="http://schemas.microsoft.com/office/drawing/2014/main" id="{4332BC00-96ED-1FA1-647C-0B26D6ED6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907"/>
              <a:ext cx="146" cy="14"/>
            </a:xfrm>
            <a:custGeom>
              <a:avLst/>
              <a:gdLst>
                <a:gd name="T0" fmla="*/ 30 w 61"/>
                <a:gd name="T1" fmla="*/ 1 h 6"/>
                <a:gd name="T2" fmla="*/ 56 w 61"/>
                <a:gd name="T3" fmla="*/ 1 h 6"/>
                <a:gd name="T4" fmla="*/ 61 w 61"/>
                <a:gd name="T5" fmla="*/ 4 h 6"/>
                <a:gd name="T6" fmla="*/ 56 w 61"/>
                <a:gd name="T7" fmla="*/ 6 h 6"/>
                <a:gd name="T8" fmla="*/ 5 w 61"/>
                <a:gd name="T9" fmla="*/ 6 h 6"/>
                <a:gd name="T10" fmla="*/ 0 w 61"/>
                <a:gd name="T11" fmla="*/ 4 h 6"/>
                <a:gd name="T12" fmla="*/ 5 w 61"/>
                <a:gd name="T13" fmla="*/ 1 h 6"/>
                <a:gd name="T14" fmla="*/ 30 w 61"/>
                <a:gd name="T15" fmla="*/ 1 h 6"/>
                <a:gd name="T16" fmla="*/ 30 w 61"/>
                <a:gd name="T17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">
                  <a:moveTo>
                    <a:pt x="30" y="1"/>
                  </a:moveTo>
                  <a:cubicBezTo>
                    <a:pt x="39" y="1"/>
                    <a:pt x="47" y="0"/>
                    <a:pt x="56" y="1"/>
                  </a:cubicBezTo>
                  <a:cubicBezTo>
                    <a:pt x="57" y="1"/>
                    <a:pt x="59" y="3"/>
                    <a:pt x="61" y="4"/>
                  </a:cubicBezTo>
                  <a:cubicBezTo>
                    <a:pt x="59" y="5"/>
                    <a:pt x="57" y="6"/>
                    <a:pt x="56" y="6"/>
                  </a:cubicBezTo>
                  <a:cubicBezTo>
                    <a:pt x="39" y="6"/>
                    <a:pt x="22" y="6"/>
                    <a:pt x="5" y="6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1" y="3"/>
                    <a:pt x="3" y="1"/>
                    <a:pt x="5" y="1"/>
                  </a:cubicBezTo>
                  <a:cubicBezTo>
                    <a:pt x="13" y="0"/>
                    <a:pt x="22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F066BFA2-3271-D53E-19C4-155E1EF80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943"/>
              <a:ext cx="146" cy="14"/>
            </a:xfrm>
            <a:custGeom>
              <a:avLst/>
              <a:gdLst>
                <a:gd name="T0" fmla="*/ 30 w 61"/>
                <a:gd name="T1" fmla="*/ 6 h 6"/>
                <a:gd name="T2" fmla="*/ 5 w 61"/>
                <a:gd name="T3" fmla="*/ 6 h 6"/>
                <a:gd name="T4" fmla="*/ 0 w 61"/>
                <a:gd name="T5" fmla="*/ 3 h 6"/>
                <a:gd name="T6" fmla="*/ 5 w 61"/>
                <a:gd name="T7" fmla="*/ 0 h 6"/>
                <a:gd name="T8" fmla="*/ 56 w 61"/>
                <a:gd name="T9" fmla="*/ 0 h 6"/>
                <a:gd name="T10" fmla="*/ 61 w 61"/>
                <a:gd name="T11" fmla="*/ 3 h 6"/>
                <a:gd name="T12" fmla="*/ 56 w 61"/>
                <a:gd name="T13" fmla="*/ 6 h 6"/>
                <a:gd name="T14" fmla="*/ 30 w 61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6">
                  <a:moveTo>
                    <a:pt x="30" y="6"/>
                  </a:moveTo>
                  <a:cubicBezTo>
                    <a:pt x="22" y="6"/>
                    <a:pt x="13" y="6"/>
                    <a:pt x="5" y="6"/>
                  </a:cubicBezTo>
                  <a:cubicBezTo>
                    <a:pt x="3" y="6"/>
                    <a:pt x="2" y="4"/>
                    <a:pt x="0" y="3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22" y="0"/>
                    <a:pt x="39" y="0"/>
                    <a:pt x="56" y="0"/>
                  </a:cubicBezTo>
                  <a:cubicBezTo>
                    <a:pt x="58" y="0"/>
                    <a:pt x="59" y="2"/>
                    <a:pt x="61" y="3"/>
                  </a:cubicBezTo>
                  <a:cubicBezTo>
                    <a:pt x="59" y="4"/>
                    <a:pt x="57" y="6"/>
                    <a:pt x="56" y="6"/>
                  </a:cubicBezTo>
                  <a:cubicBezTo>
                    <a:pt x="47" y="6"/>
                    <a:pt x="39" y="6"/>
                    <a:pt x="3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5" name="Freeform 17">
              <a:extLst>
                <a:ext uri="{FF2B5EF4-FFF2-40B4-BE49-F238E27FC236}">
                  <a16:creationId xmlns:a16="http://schemas.microsoft.com/office/drawing/2014/main" id="{1E5A2752-5BD1-57B1-4FC1-C964B0446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" y="873"/>
              <a:ext cx="146" cy="15"/>
            </a:xfrm>
            <a:custGeom>
              <a:avLst/>
              <a:gdLst>
                <a:gd name="T0" fmla="*/ 30 w 61"/>
                <a:gd name="T1" fmla="*/ 6 h 6"/>
                <a:gd name="T2" fmla="*/ 5 w 61"/>
                <a:gd name="T3" fmla="*/ 5 h 6"/>
                <a:gd name="T4" fmla="*/ 0 w 61"/>
                <a:gd name="T5" fmla="*/ 3 h 6"/>
                <a:gd name="T6" fmla="*/ 4 w 61"/>
                <a:gd name="T7" fmla="*/ 0 h 6"/>
                <a:gd name="T8" fmla="*/ 56 w 61"/>
                <a:gd name="T9" fmla="*/ 0 h 6"/>
                <a:gd name="T10" fmla="*/ 61 w 61"/>
                <a:gd name="T11" fmla="*/ 3 h 6"/>
                <a:gd name="T12" fmla="*/ 56 w 61"/>
                <a:gd name="T13" fmla="*/ 6 h 6"/>
                <a:gd name="T14" fmla="*/ 30 w 61"/>
                <a:gd name="T15" fmla="*/ 6 h 6"/>
                <a:gd name="T16" fmla="*/ 30 w 6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">
                  <a:moveTo>
                    <a:pt x="30" y="6"/>
                  </a:moveTo>
                  <a:cubicBezTo>
                    <a:pt x="21" y="6"/>
                    <a:pt x="13" y="6"/>
                    <a:pt x="5" y="5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2"/>
                    <a:pt x="3" y="0"/>
                    <a:pt x="4" y="0"/>
                  </a:cubicBezTo>
                  <a:cubicBezTo>
                    <a:pt x="22" y="0"/>
                    <a:pt x="39" y="0"/>
                    <a:pt x="56" y="0"/>
                  </a:cubicBezTo>
                  <a:cubicBezTo>
                    <a:pt x="58" y="0"/>
                    <a:pt x="59" y="2"/>
                    <a:pt x="61" y="3"/>
                  </a:cubicBezTo>
                  <a:cubicBezTo>
                    <a:pt x="59" y="4"/>
                    <a:pt x="58" y="5"/>
                    <a:pt x="56" y="6"/>
                  </a:cubicBezTo>
                  <a:cubicBezTo>
                    <a:pt x="47" y="6"/>
                    <a:pt x="38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sp>
        <p:nvSpPr>
          <p:cNvPr id="29" name="Freeform 21">
            <a:extLst>
              <a:ext uri="{FF2B5EF4-FFF2-40B4-BE49-F238E27FC236}">
                <a16:creationId xmlns:a16="http://schemas.microsoft.com/office/drawing/2014/main" id="{A3A91B87-BA60-8CFE-8152-EC0D0DC8C5B4}"/>
              </a:ext>
            </a:extLst>
          </p:cNvPr>
          <p:cNvSpPr>
            <a:spLocks noEditPoints="1"/>
          </p:cNvSpPr>
          <p:nvPr/>
        </p:nvSpPr>
        <p:spPr bwMode="auto">
          <a:xfrm>
            <a:off x="6537325" y="1077913"/>
            <a:ext cx="1222375" cy="677862"/>
          </a:xfrm>
          <a:custGeom>
            <a:avLst/>
            <a:gdLst>
              <a:gd name="T0" fmla="*/ 26 w 185"/>
              <a:gd name="T1" fmla="*/ 64 h 101"/>
              <a:gd name="T2" fmla="*/ 1 w 185"/>
              <a:gd name="T3" fmla="*/ 55 h 101"/>
              <a:gd name="T4" fmla="*/ 24 w 185"/>
              <a:gd name="T5" fmla="*/ 1 h 101"/>
              <a:gd name="T6" fmla="*/ 43 w 185"/>
              <a:gd name="T7" fmla="*/ 10 h 101"/>
              <a:gd name="T8" fmla="*/ 70 w 185"/>
              <a:gd name="T9" fmla="*/ 10 h 101"/>
              <a:gd name="T10" fmla="*/ 91 w 185"/>
              <a:gd name="T11" fmla="*/ 6 h 101"/>
              <a:gd name="T12" fmla="*/ 141 w 185"/>
              <a:gd name="T13" fmla="*/ 10 h 101"/>
              <a:gd name="T14" fmla="*/ 162 w 185"/>
              <a:gd name="T15" fmla="*/ 1 h 101"/>
              <a:gd name="T16" fmla="*/ 184 w 185"/>
              <a:gd name="T17" fmla="*/ 56 h 101"/>
              <a:gd name="T18" fmla="*/ 165 w 185"/>
              <a:gd name="T19" fmla="*/ 67 h 101"/>
              <a:gd name="T20" fmla="*/ 150 w 185"/>
              <a:gd name="T21" fmla="*/ 69 h 101"/>
              <a:gd name="T22" fmla="*/ 137 w 185"/>
              <a:gd name="T23" fmla="*/ 79 h 101"/>
              <a:gd name="T24" fmla="*/ 122 w 185"/>
              <a:gd name="T25" fmla="*/ 88 h 101"/>
              <a:gd name="T26" fmla="*/ 99 w 185"/>
              <a:gd name="T27" fmla="*/ 101 h 101"/>
              <a:gd name="T28" fmla="*/ 79 w 185"/>
              <a:gd name="T29" fmla="*/ 93 h 101"/>
              <a:gd name="T30" fmla="*/ 47 w 185"/>
              <a:gd name="T31" fmla="*/ 77 h 101"/>
              <a:gd name="T32" fmla="*/ 28 w 185"/>
              <a:gd name="T33" fmla="*/ 63 h 101"/>
              <a:gd name="T34" fmla="*/ 28 w 185"/>
              <a:gd name="T35" fmla="*/ 57 h 101"/>
              <a:gd name="T36" fmla="*/ 53 w 185"/>
              <a:gd name="T37" fmla="*/ 59 h 101"/>
              <a:gd name="T38" fmla="*/ 69 w 185"/>
              <a:gd name="T39" fmla="*/ 65 h 101"/>
              <a:gd name="T40" fmla="*/ 89 w 185"/>
              <a:gd name="T41" fmla="*/ 83 h 101"/>
              <a:gd name="T42" fmla="*/ 97 w 185"/>
              <a:gd name="T43" fmla="*/ 94 h 101"/>
              <a:gd name="T44" fmla="*/ 100 w 185"/>
              <a:gd name="T45" fmla="*/ 89 h 101"/>
              <a:gd name="T46" fmla="*/ 92 w 185"/>
              <a:gd name="T47" fmla="*/ 80 h 101"/>
              <a:gd name="T48" fmla="*/ 109 w 185"/>
              <a:gd name="T49" fmla="*/ 87 h 101"/>
              <a:gd name="T50" fmla="*/ 114 w 185"/>
              <a:gd name="T51" fmla="*/ 80 h 101"/>
              <a:gd name="T52" fmla="*/ 101 w 185"/>
              <a:gd name="T53" fmla="*/ 67 h 101"/>
              <a:gd name="T54" fmla="*/ 123 w 185"/>
              <a:gd name="T55" fmla="*/ 78 h 101"/>
              <a:gd name="T56" fmla="*/ 128 w 185"/>
              <a:gd name="T57" fmla="*/ 71 h 101"/>
              <a:gd name="T58" fmla="*/ 110 w 185"/>
              <a:gd name="T59" fmla="*/ 54 h 101"/>
              <a:gd name="T60" fmla="*/ 135 w 185"/>
              <a:gd name="T61" fmla="*/ 69 h 101"/>
              <a:gd name="T62" fmla="*/ 141 w 185"/>
              <a:gd name="T63" fmla="*/ 61 h 101"/>
              <a:gd name="T64" fmla="*/ 86 w 185"/>
              <a:gd name="T65" fmla="*/ 36 h 101"/>
              <a:gd name="T66" fmla="*/ 66 w 185"/>
              <a:gd name="T67" fmla="*/ 41 h 101"/>
              <a:gd name="T68" fmla="*/ 82 w 185"/>
              <a:gd name="T69" fmla="*/ 12 h 101"/>
              <a:gd name="T70" fmla="*/ 62 w 185"/>
              <a:gd name="T71" fmla="*/ 21 h 101"/>
              <a:gd name="T72" fmla="*/ 28 w 185"/>
              <a:gd name="T73" fmla="*/ 57 h 101"/>
              <a:gd name="T74" fmla="*/ 113 w 185"/>
              <a:gd name="T75" fmla="*/ 15 h 101"/>
              <a:gd name="T76" fmla="*/ 91 w 185"/>
              <a:gd name="T77" fmla="*/ 14 h 101"/>
              <a:gd name="T78" fmla="*/ 70 w 185"/>
              <a:gd name="T79" fmla="*/ 37 h 101"/>
              <a:gd name="T80" fmla="*/ 82 w 185"/>
              <a:gd name="T81" fmla="*/ 33 h 101"/>
              <a:gd name="T82" fmla="*/ 145 w 185"/>
              <a:gd name="T83" fmla="*/ 57 h 101"/>
              <a:gd name="T84" fmla="*/ 144 w 185"/>
              <a:gd name="T85" fmla="*/ 18 h 101"/>
              <a:gd name="T86" fmla="*/ 23 w 185"/>
              <a:gd name="T87" fmla="*/ 7 h 101"/>
              <a:gd name="T88" fmla="*/ 20 w 185"/>
              <a:gd name="T89" fmla="*/ 61 h 101"/>
              <a:gd name="T90" fmla="*/ 178 w 185"/>
              <a:gd name="T91" fmla="*/ 56 h 101"/>
              <a:gd name="T92" fmla="*/ 148 w 185"/>
              <a:gd name="T93" fmla="*/ 12 h 101"/>
              <a:gd name="T94" fmla="*/ 178 w 185"/>
              <a:gd name="T95" fmla="*/ 56 h 101"/>
              <a:gd name="T96" fmla="*/ 61 w 185"/>
              <a:gd name="T97" fmla="*/ 67 h 101"/>
              <a:gd name="T98" fmla="*/ 59 w 185"/>
              <a:gd name="T99" fmla="*/ 76 h 101"/>
              <a:gd name="T100" fmla="*/ 77 w 185"/>
              <a:gd name="T101" fmla="*/ 77 h 101"/>
              <a:gd name="T102" fmla="*/ 68 w 185"/>
              <a:gd name="T103" fmla="*/ 79 h 101"/>
              <a:gd name="T104" fmla="*/ 77 w 185"/>
              <a:gd name="T105" fmla="*/ 77 h 101"/>
              <a:gd name="T106" fmla="*/ 47 w 185"/>
              <a:gd name="T107" fmla="*/ 63 h 101"/>
              <a:gd name="T108" fmla="*/ 46 w 185"/>
              <a:gd name="T109" fmla="*/ 71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85" h="101">
                <a:moveTo>
                  <a:pt x="27" y="64"/>
                </a:moveTo>
                <a:cubicBezTo>
                  <a:pt x="27" y="64"/>
                  <a:pt x="26" y="64"/>
                  <a:pt x="26" y="64"/>
                </a:cubicBezTo>
                <a:cubicBezTo>
                  <a:pt x="17" y="72"/>
                  <a:pt x="10" y="62"/>
                  <a:pt x="2" y="61"/>
                </a:cubicBezTo>
                <a:cubicBezTo>
                  <a:pt x="1" y="61"/>
                  <a:pt x="0" y="57"/>
                  <a:pt x="1" y="55"/>
                </a:cubicBezTo>
                <a:cubicBezTo>
                  <a:pt x="6" y="38"/>
                  <a:pt x="12" y="21"/>
                  <a:pt x="18" y="4"/>
                </a:cubicBezTo>
                <a:cubicBezTo>
                  <a:pt x="19" y="1"/>
                  <a:pt x="21" y="0"/>
                  <a:pt x="24" y="1"/>
                </a:cubicBezTo>
                <a:cubicBezTo>
                  <a:pt x="29" y="3"/>
                  <a:pt x="35" y="5"/>
                  <a:pt x="40" y="7"/>
                </a:cubicBezTo>
                <a:cubicBezTo>
                  <a:pt x="41" y="7"/>
                  <a:pt x="43" y="9"/>
                  <a:pt x="43" y="10"/>
                </a:cubicBezTo>
                <a:cubicBezTo>
                  <a:pt x="46" y="16"/>
                  <a:pt x="53" y="19"/>
                  <a:pt x="59" y="16"/>
                </a:cubicBezTo>
                <a:cubicBezTo>
                  <a:pt x="63" y="14"/>
                  <a:pt x="67" y="12"/>
                  <a:pt x="70" y="10"/>
                </a:cubicBezTo>
                <a:cubicBezTo>
                  <a:pt x="77" y="6"/>
                  <a:pt x="83" y="3"/>
                  <a:pt x="91" y="6"/>
                </a:cubicBezTo>
                <a:cubicBezTo>
                  <a:pt x="91" y="6"/>
                  <a:pt x="91" y="7"/>
                  <a:pt x="91" y="6"/>
                </a:cubicBezTo>
                <a:cubicBezTo>
                  <a:pt x="105" y="2"/>
                  <a:pt x="115" y="10"/>
                  <a:pt x="127" y="16"/>
                </a:cubicBezTo>
                <a:cubicBezTo>
                  <a:pt x="132" y="19"/>
                  <a:pt x="139" y="16"/>
                  <a:pt x="141" y="10"/>
                </a:cubicBezTo>
                <a:cubicBezTo>
                  <a:pt x="142" y="9"/>
                  <a:pt x="142" y="8"/>
                  <a:pt x="143" y="7"/>
                </a:cubicBezTo>
                <a:cubicBezTo>
                  <a:pt x="150" y="5"/>
                  <a:pt x="156" y="3"/>
                  <a:pt x="162" y="1"/>
                </a:cubicBezTo>
                <a:cubicBezTo>
                  <a:pt x="163" y="1"/>
                  <a:pt x="166" y="3"/>
                  <a:pt x="166" y="4"/>
                </a:cubicBezTo>
                <a:cubicBezTo>
                  <a:pt x="172" y="21"/>
                  <a:pt x="178" y="38"/>
                  <a:pt x="184" y="56"/>
                </a:cubicBezTo>
                <a:cubicBezTo>
                  <a:pt x="185" y="59"/>
                  <a:pt x="184" y="61"/>
                  <a:pt x="181" y="62"/>
                </a:cubicBezTo>
                <a:cubicBezTo>
                  <a:pt x="176" y="63"/>
                  <a:pt x="170" y="65"/>
                  <a:pt x="165" y="67"/>
                </a:cubicBezTo>
                <a:cubicBezTo>
                  <a:pt x="164" y="67"/>
                  <a:pt x="162" y="67"/>
                  <a:pt x="160" y="66"/>
                </a:cubicBezTo>
                <a:cubicBezTo>
                  <a:pt x="156" y="63"/>
                  <a:pt x="152" y="64"/>
                  <a:pt x="150" y="69"/>
                </a:cubicBezTo>
                <a:cubicBezTo>
                  <a:pt x="149" y="69"/>
                  <a:pt x="149" y="70"/>
                  <a:pt x="149" y="71"/>
                </a:cubicBezTo>
                <a:cubicBezTo>
                  <a:pt x="145" y="73"/>
                  <a:pt x="140" y="75"/>
                  <a:pt x="137" y="79"/>
                </a:cubicBezTo>
                <a:cubicBezTo>
                  <a:pt x="134" y="83"/>
                  <a:pt x="131" y="86"/>
                  <a:pt x="125" y="86"/>
                </a:cubicBezTo>
                <a:cubicBezTo>
                  <a:pt x="124" y="86"/>
                  <a:pt x="123" y="88"/>
                  <a:pt x="122" y="88"/>
                </a:cubicBezTo>
                <a:cubicBezTo>
                  <a:pt x="121" y="88"/>
                  <a:pt x="121" y="89"/>
                  <a:pt x="121" y="89"/>
                </a:cubicBezTo>
                <a:cubicBezTo>
                  <a:pt x="114" y="93"/>
                  <a:pt x="106" y="97"/>
                  <a:pt x="99" y="101"/>
                </a:cubicBezTo>
                <a:cubicBezTo>
                  <a:pt x="97" y="101"/>
                  <a:pt x="95" y="100"/>
                  <a:pt x="93" y="99"/>
                </a:cubicBezTo>
                <a:cubicBezTo>
                  <a:pt x="88" y="96"/>
                  <a:pt x="84" y="94"/>
                  <a:pt x="79" y="93"/>
                </a:cubicBezTo>
                <a:cubicBezTo>
                  <a:pt x="73" y="92"/>
                  <a:pt x="68" y="87"/>
                  <a:pt x="63" y="84"/>
                </a:cubicBezTo>
                <a:cubicBezTo>
                  <a:pt x="58" y="82"/>
                  <a:pt x="52" y="80"/>
                  <a:pt x="47" y="77"/>
                </a:cubicBezTo>
                <a:cubicBezTo>
                  <a:pt x="44" y="75"/>
                  <a:pt x="41" y="73"/>
                  <a:pt x="38" y="71"/>
                </a:cubicBezTo>
                <a:cubicBezTo>
                  <a:pt x="35" y="68"/>
                  <a:pt x="31" y="65"/>
                  <a:pt x="28" y="63"/>
                </a:cubicBezTo>
                <a:cubicBezTo>
                  <a:pt x="28" y="63"/>
                  <a:pt x="28" y="64"/>
                  <a:pt x="27" y="64"/>
                </a:cubicBezTo>
                <a:close/>
                <a:moveTo>
                  <a:pt x="28" y="57"/>
                </a:moveTo>
                <a:cubicBezTo>
                  <a:pt x="33" y="59"/>
                  <a:pt x="37" y="63"/>
                  <a:pt x="43" y="58"/>
                </a:cubicBezTo>
                <a:cubicBezTo>
                  <a:pt x="45" y="57"/>
                  <a:pt x="50" y="59"/>
                  <a:pt x="53" y="59"/>
                </a:cubicBezTo>
                <a:cubicBezTo>
                  <a:pt x="55" y="60"/>
                  <a:pt x="57" y="61"/>
                  <a:pt x="59" y="61"/>
                </a:cubicBezTo>
                <a:cubicBezTo>
                  <a:pt x="62" y="63"/>
                  <a:pt x="65" y="64"/>
                  <a:pt x="69" y="65"/>
                </a:cubicBezTo>
                <a:cubicBezTo>
                  <a:pt x="70" y="66"/>
                  <a:pt x="71" y="67"/>
                  <a:pt x="73" y="68"/>
                </a:cubicBezTo>
                <a:cubicBezTo>
                  <a:pt x="81" y="69"/>
                  <a:pt x="83" y="78"/>
                  <a:pt x="89" y="83"/>
                </a:cubicBezTo>
                <a:cubicBezTo>
                  <a:pt x="89" y="83"/>
                  <a:pt x="89" y="84"/>
                  <a:pt x="89" y="84"/>
                </a:cubicBezTo>
                <a:cubicBezTo>
                  <a:pt x="87" y="91"/>
                  <a:pt x="93" y="92"/>
                  <a:pt x="97" y="94"/>
                </a:cubicBezTo>
                <a:cubicBezTo>
                  <a:pt x="98" y="95"/>
                  <a:pt x="101" y="94"/>
                  <a:pt x="101" y="94"/>
                </a:cubicBezTo>
                <a:cubicBezTo>
                  <a:pt x="101" y="92"/>
                  <a:pt x="101" y="90"/>
                  <a:pt x="100" y="89"/>
                </a:cubicBezTo>
                <a:cubicBezTo>
                  <a:pt x="99" y="87"/>
                  <a:pt x="96" y="86"/>
                  <a:pt x="95" y="84"/>
                </a:cubicBezTo>
                <a:cubicBezTo>
                  <a:pt x="93" y="83"/>
                  <a:pt x="93" y="81"/>
                  <a:pt x="92" y="80"/>
                </a:cubicBezTo>
                <a:cubicBezTo>
                  <a:pt x="94" y="80"/>
                  <a:pt x="96" y="79"/>
                  <a:pt x="98" y="80"/>
                </a:cubicBezTo>
                <a:cubicBezTo>
                  <a:pt x="102" y="82"/>
                  <a:pt x="105" y="85"/>
                  <a:pt x="109" y="87"/>
                </a:cubicBezTo>
                <a:cubicBezTo>
                  <a:pt x="110" y="88"/>
                  <a:pt x="113" y="87"/>
                  <a:pt x="116" y="87"/>
                </a:cubicBezTo>
                <a:cubicBezTo>
                  <a:pt x="115" y="84"/>
                  <a:pt x="115" y="81"/>
                  <a:pt x="114" y="80"/>
                </a:cubicBezTo>
                <a:cubicBezTo>
                  <a:pt x="111" y="77"/>
                  <a:pt x="107" y="75"/>
                  <a:pt x="103" y="72"/>
                </a:cubicBezTo>
                <a:cubicBezTo>
                  <a:pt x="102" y="71"/>
                  <a:pt x="102" y="69"/>
                  <a:pt x="101" y="67"/>
                </a:cubicBezTo>
                <a:cubicBezTo>
                  <a:pt x="103" y="67"/>
                  <a:pt x="105" y="67"/>
                  <a:pt x="106" y="67"/>
                </a:cubicBezTo>
                <a:cubicBezTo>
                  <a:pt x="112" y="71"/>
                  <a:pt x="117" y="75"/>
                  <a:pt x="123" y="78"/>
                </a:cubicBezTo>
                <a:cubicBezTo>
                  <a:pt x="125" y="79"/>
                  <a:pt x="129" y="80"/>
                  <a:pt x="130" y="78"/>
                </a:cubicBezTo>
                <a:cubicBezTo>
                  <a:pt x="133" y="76"/>
                  <a:pt x="131" y="73"/>
                  <a:pt x="128" y="71"/>
                </a:cubicBezTo>
                <a:cubicBezTo>
                  <a:pt x="123" y="67"/>
                  <a:pt x="118" y="64"/>
                  <a:pt x="113" y="60"/>
                </a:cubicBezTo>
                <a:cubicBezTo>
                  <a:pt x="112" y="59"/>
                  <a:pt x="111" y="56"/>
                  <a:pt x="110" y="54"/>
                </a:cubicBezTo>
                <a:cubicBezTo>
                  <a:pt x="112" y="55"/>
                  <a:pt x="114" y="55"/>
                  <a:pt x="116" y="56"/>
                </a:cubicBezTo>
                <a:cubicBezTo>
                  <a:pt x="123" y="60"/>
                  <a:pt x="129" y="65"/>
                  <a:pt x="135" y="69"/>
                </a:cubicBezTo>
                <a:cubicBezTo>
                  <a:pt x="137" y="70"/>
                  <a:pt x="142" y="70"/>
                  <a:pt x="143" y="68"/>
                </a:cubicBezTo>
                <a:cubicBezTo>
                  <a:pt x="146" y="66"/>
                  <a:pt x="143" y="63"/>
                  <a:pt x="141" y="61"/>
                </a:cubicBezTo>
                <a:cubicBezTo>
                  <a:pt x="128" y="52"/>
                  <a:pt x="115" y="43"/>
                  <a:pt x="102" y="35"/>
                </a:cubicBezTo>
                <a:cubicBezTo>
                  <a:pt x="96" y="31"/>
                  <a:pt x="91" y="32"/>
                  <a:pt x="86" y="36"/>
                </a:cubicBezTo>
                <a:cubicBezTo>
                  <a:pt x="85" y="38"/>
                  <a:pt x="83" y="39"/>
                  <a:pt x="82" y="41"/>
                </a:cubicBezTo>
                <a:cubicBezTo>
                  <a:pt x="77" y="46"/>
                  <a:pt x="70" y="46"/>
                  <a:pt x="66" y="41"/>
                </a:cubicBezTo>
                <a:cubicBezTo>
                  <a:pt x="62" y="37"/>
                  <a:pt x="62" y="31"/>
                  <a:pt x="67" y="26"/>
                </a:cubicBezTo>
                <a:cubicBezTo>
                  <a:pt x="72" y="21"/>
                  <a:pt x="77" y="17"/>
                  <a:pt x="82" y="12"/>
                </a:cubicBezTo>
                <a:cubicBezTo>
                  <a:pt x="82" y="12"/>
                  <a:pt x="81" y="11"/>
                  <a:pt x="81" y="11"/>
                </a:cubicBezTo>
                <a:cubicBezTo>
                  <a:pt x="75" y="14"/>
                  <a:pt x="68" y="17"/>
                  <a:pt x="62" y="21"/>
                </a:cubicBezTo>
                <a:cubicBezTo>
                  <a:pt x="55" y="26"/>
                  <a:pt x="48" y="20"/>
                  <a:pt x="40" y="20"/>
                </a:cubicBezTo>
                <a:cubicBezTo>
                  <a:pt x="36" y="32"/>
                  <a:pt x="32" y="45"/>
                  <a:pt x="28" y="57"/>
                </a:cubicBezTo>
                <a:close/>
                <a:moveTo>
                  <a:pt x="144" y="18"/>
                </a:moveTo>
                <a:cubicBezTo>
                  <a:pt x="132" y="27"/>
                  <a:pt x="122" y="21"/>
                  <a:pt x="113" y="15"/>
                </a:cubicBezTo>
                <a:cubicBezTo>
                  <a:pt x="111" y="14"/>
                  <a:pt x="109" y="13"/>
                  <a:pt x="107" y="13"/>
                </a:cubicBezTo>
                <a:cubicBezTo>
                  <a:pt x="101" y="13"/>
                  <a:pt x="95" y="12"/>
                  <a:pt x="91" y="14"/>
                </a:cubicBezTo>
                <a:cubicBezTo>
                  <a:pt x="83" y="19"/>
                  <a:pt x="77" y="25"/>
                  <a:pt x="70" y="31"/>
                </a:cubicBezTo>
                <a:cubicBezTo>
                  <a:pt x="69" y="32"/>
                  <a:pt x="69" y="36"/>
                  <a:pt x="70" y="37"/>
                </a:cubicBezTo>
                <a:cubicBezTo>
                  <a:pt x="72" y="38"/>
                  <a:pt x="75" y="38"/>
                  <a:pt x="76" y="38"/>
                </a:cubicBezTo>
                <a:cubicBezTo>
                  <a:pt x="78" y="37"/>
                  <a:pt x="80" y="34"/>
                  <a:pt x="82" y="33"/>
                </a:cubicBezTo>
                <a:cubicBezTo>
                  <a:pt x="89" y="25"/>
                  <a:pt x="98" y="24"/>
                  <a:pt x="106" y="30"/>
                </a:cubicBezTo>
                <a:cubicBezTo>
                  <a:pt x="119" y="39"/>
                  <a:pt x="132" y="48"/>
                  <a:pt x="145" y="57"/>
                </a:cubicBezTo>
                <a:cubicBezTo>
                  <a:pt x="149" y="60"/>
                  <a:pt x="152" y="60"/>
                  <a:pt x="157" y="57"/>
                </a:cubicBezTo>
                <a:cubicBezTo>
                  <a:pt x="153" y="45"/>
                  <a:pt x="148" y="32"/>
                  <a:pt x="144" y="18"/>
                </a:cubicBezTo>
                <a:close/>
                <a:moveTo>
                  <a:pt x="37" y="12"/>
                </a:moveTo>
                <a:cubicBezTo>
                  <a:pt x="32" y="10"/>
                  <a:pt x="28" y="9"/>
                  <a:pt x="23" y="7"/>
                </a:cubicBezTo>
                <a:cubicBezTo>
                  <a:pt x="17" y="24"/>
                  <a:pt x="12" y="40"/>
                  <a:pt x="6" y="56"/>
                </a:cubicBezTo>
                <a:cubicBezTo>
                  <a:pt x="11" y="58"/>
                  <a:pt x="15" y="59"/>
                  <a:pt x="20" y="61"/>
                </a:cubicBezTo>
                <a:cubicBezTo>
                  <a:pt x="26" y="44"/>
                  <a:pt x="31" y="28"/>
                  <a:pt x="37" y="12"/>
                </a:cubicBezTo>
                <a:close/>
                <a:moveTo>
                  <a:pt x="178" y="56"/>
                </a:moveTo>
                <a:cubicBezTo>
                  <a:pt x="173" y="40"/>
                  <a:pt x="167" y="24"/>
                  <a:pt x="161" y="7"/>
                </a:cubicBezTo>
                <a:cubicBezTo>
                  <a:pt x="157" y="9"/>
                  <a:pt x="152" y="10"/>
                  <a:pt x="148" y="12"/>
                </a:cubicBezTo>
                <a:cubicBezTo>
                  <a:pt x="153" y="28"/>
                  <a:pt x="159" y="45"/>
                  <a:pt x="164" y="61"/>
                </a:cubicBezTo>
                <a:cubicBezTo>
                  <a:pt x="169" y="59"/>
                  <a:pt x="173" y="58"/>
                  <a:pt x="178" y="56"/>
                </a:cubicBezTo>
                <a:close/>
                <a:moveTo>
                  <a:pt x="66" y="71"/>
                </a:moveTo>
                <a:cubicBezTo>
                  <a:pt x="64" y="69"/>
                  <a:pt x="61" y="67"/>
                  <a:pt x="61" y="67"/>
                </a:cubicBezTo>
                <a:cubicBezTo>
                  <a:pt x="59" y="69"/>
                  <a:pt x="57" y="71"/>
                  <a:pt x="56" y="73"/>
                </a:cubicBezTo>
                <a:cubicBezTo>
                  <a:pt x="56" y="73"/>
                  <a:pt x="59" y="76"/>
                  <a:pt x="59" y="76"/>
                </a:cubicBezTo>
                <a:cubicBezTo>
                  <a:pt x="61" y="75"/>
                  <a:pt x="63" y="73"/>
                  <a:pt x="66" y="71"/>
                </a:cubicBezTo>
                <a:close/>
                <a:moveTo>
                  <a:pt x="77" y="77"/>
                </a:moveTo>
                <a:cubicBezTo>
                  <a:pt x="75" y="75"/>
                  <a:pt x="73" y="73"/>
                  <a:pt x="72" y="74"/>
                </a:cubicBezTo>
                <a:cubicBezTo>
                  <a:pt x="70" y="75"/>
                  <a:pt x="69" y="77"/>
                  <a:pt x="68" y="79"/>
                </a:cubicBezTo>
                <a:cubicBezTo>
                  <a:pt x="67" y="80"/>
                  <a:pt x="70" y="83"/>
                  <a:pt x="71" y="82"/>
                </a:cubicBezTo>
                <a:cubicBezTo>
                  <a:pt x="73" y="81"/>
                  <a:pt x="74" y="79"/>
                  <a:pt x="77" y="77"/>
                </a:cubicBezTo>
                <a:close/>
                <a:moveTo>
                  <a:pt x="52" y="67"/>
                </a:moveTo>
                <a:cubicBezTo>
                  <a:pt x="50" y="65"/>
                  <a:pt x="48" y="63"/>
                  <a:pt x="47" y="63"/>
                </a:cubicBezTo>
                <a:cubicBezTo>
                  <a:pt x="46" y="64"/>
                  <a:pt x="44" y="66"/>
                  <a:pt x="43" y="67"/>
                </a:cubicBezTo>
                <a:cubicBezTo>
                  <a:pt x="43" y="68"/>
                  <a:pt x="46" y="71"/>
                  <a:pt x="46" y="71"/>
                </a:cubicBezTo>
                <a:cubicBezTo>
                  <a:pt x="48" y="70"/>
                  <a:pt x="50" y="69"/>
                  <a:pt x="52" y="67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grpSp>
        <p:nvGrpSpPr>
          <p:cNvPr id="30" name="Group 24">
            <a:extLst>
              <a:ext uri="{FF2B5EF4-FFF2-40B4-BE49-F238E27FC236}">
                <a16:creationId xmlns:a16="http://schemas.microsoft.com/office/drawing/2014/main" id="{EEC4C575-C5BA-1265-DF43-94260174F242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754813" y="2744789"/>
            <a:ext cx="768350" cy="995363"/>
            <a:chOff x="4255" y="1729"/>
            <a:chExt cx="484" cy="627"/>
          </a:xfrm>
        </p:grpSpPr>
        <p:sp>
          <p:nvSpPr>
            <p:cNvPr id="40" name="Freeform 25">
              <a:extLst>
                <a:ext uri="{FF2B5EF4-FFF2-40B4-BE49-F238E27FC236}">
                  <a16:creationId xmlns:a16="http://schemas.microsoft.com/office/drawing/2014/main" id="{1F4B1621-BC9D-0723-DD63-AAD8E03543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5" y="1729"/>
              <a:ext cx="484" cy="627"/>
            </a:xfrm>
            <a:custGeom>
              <a:avLst/>
              <a:gdLst>
                <a:gd name="T0" fmla="*/ 34 w 147"/>
                <a:gd name="T1" fmla="*/ 27 h 191"/>
                <a:gd name="T2" fmla="*/ 33 w 147"/>
                <a:gd name="T3" fmla="*/ 19 h 191"/>
                <a:gd name="T4" fmla="*/ 44 w 147"/>
                <a:gd name="T5" fmla="*/ 7 h 191"/>
                <a:gd name="T6" fmla="*/ 80 w 147"/>
                <a:gd name="T7" fmla="*/ 0 h 191"/>
                <a:gd name="T8" fmla="*/ 105 w 147"/>
                <a:gd name="T9" fmla="*/ 9 h 191"/>
                <a:gd name="T10" fmla="*/ 117 w 147"/>
                <a:gd name="T11" fmla="*/ 26 h 191"/>
                <a:gd name="T12" fmla="*/ 94 w 147"/>
                <a:gd name="T13" fmla="*/ 39 h 191"/>
                <a:gd name="T14" fmla="*/ 103 w 147"/>
                <a:gd name="T15" fmla="*/ 61 h 191"/>
                <a:gd name="T16" fmla="*/ 147 w 147"/>
                <a:gd name="T17" fmla="*/ 139 h 191"/>
                <a:gd name="T18" fmla="*/ 28 w 147"/>
                <a:gd name="T19" fmla="*/ 177 h 191"/>
                <a:gd name="T20" fmla="*/ 52 w 147"/>
                <a:gd name="T21" fmla="*/ 57 h 191"/>
                <a:gd name="T22" fmla="*/ 56 w 147"/>
                <a:gd name="T23" fmla="*/ 41 h 191"/>
                <a:gd name="T24" fmla="*/ 65 w 147"/>
                <a:gd name="T25" fmla="*/ 58 h 191"/>
                <a:gd name="T26" fmla="*/ 59 w 147"/>
                <a:gd name="T27" fmla="*/ 60 h 191"/>
                <a:gd name="T28" fmla="*/ 31 w 147"/>
                <a:gd name="T29" fmla="*/ 172 h 191"/>
                <a:gd name="T30" fmla="*/ 141 w 147"/>
                <a:gd name="T31" fmla="*/ 133 h 191"/>
                <a:gd name="T32" fmla="*/ 89 w 147"/>
                <a:gd name="T33" fmla="*/ 58 h 191"/>
                <a:gd name="T34" fmla="*/ 89 w 147"/>
                <a:gd name="T35" fmla="*/ 70 h 191"/>
                <a:gd name="T36" fmla="*/ 83 w 147"/>
                <a:gd name="T37" fmla="*/ 71 h 191"/>
                <a:gd name="T38" fmla="*/ 76 w 147"/>
                <a:gd name="T39" fmla="*/ 58 h 191"/>
                <a:gd name="T40" fmla="*/ 67 w 147"/>
                <a:gd name="T41" fmla="*/ 71 h 191"/>
                <a:gd name="T42" fmla="*/ 62 w 147"/>
                <a:gd name="T43" fmla="*/ 69 h 191"/>
                <a:gd name="T44" fmla="*/ 50 w 147"/>
                <a:gd name="T45" fmla="*/ 6 h 191"/>
                <a:gd name="T46" fmla="*/ 81 w 147"/>
                <a:gd name="T47" fmla="*/ 31 h 191"/>
                <a:gd name="T48" fmla="*/ 100 w 147"/>
                <a:gd name="T49" fmla="*/ 6 h 191"/>
                <a:gd name="T50" fmla="*/ 78 w 147"/>
                <a:gd name="T51" fmla="*/ 22 h 191"/>
                <a:gd name="T52" fmla="*/ 72 w 147"/>
                <a:gd name="T53" fmla="*/ 22 h 191"/>
                <a:gd name="T54" fmla="*/ 50 w 147"/>
                <a:gd name="T55" fmla="*/ 6 h 191"/>
                <a:gd name="T56" fmla="*/ 82 w 147"/>
                <a:gd name="T57" fmla="*/ 52 h 191"/>
                <a:gd name="T58" fmla="*/ 82 w 147"/>
                <a:gd name="T59" fmla="*/ 37 h 191"/>
                <a:gd name="T60" fmla="*/ 62 w 147"/>
                <a:gd name="T61" fmla="*/ 44 h 191"/>
                <a:gd name="T62" fmla="*/ 75 w 147"/>
                <a:gd name="T63" fmla="*/ 52 h 191"/>
                <a:gd name="T64" fmla="*/ 102 w 147"/>
                <a:gd name="T65" fmla="*/ 14 h 191"/>
                <a:gd name="T66" fmla="*/ 112 w 147"/>
                <a:gd name="T67" fmla="*/ 22 h 191"/>
                <a:gd name="T68" fmla="*/ 38 w 147"/>
                <a:gd name="T69" fmla="*/ 22 h 191"/>
                <a:gd name="T70" fmla="*/ 48 w 147"/>
                <a:gd name="T71" fmla="*/ 1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47" h="191">
                  <a:moveTo>
                    <a:pt x="57" y="35"/>
                  </a:moveTo>
                  <a:cubicBezTo>
                    <a:pt x="49" y="32"/>
                    <a:pt x="42" y="29"/>
                    <a:pt x="34" y="27"/>
                  </a:cubicBezTo>
                  <a:cubicBezTo>
                    <a:pt x="32" y="26"/>
                    <a:pt x="31" y="24"/>
                    <a:pt x="29" y="23"/>
                  </a:cubicBezTo>
                  <a:cubicBezTo>
                    <a:pt x="30" y="22"/>
                    <a:pt x="31" y="20"/>
                    <a:pt x="33" y="19"/>
                  </a:cubicBezTo>
                  <a:cubicBezTo>
                    <a:pt x="37" y="15"/>
                    <a:pt x="41" y="12"/>
                    <a:pt x="45" y="9"/>
                  </a:cubicBezTo>
                  <a:cubicBezTo>
                    <a:pt x="45" y="9"/>
                    <a:pt x="45" y="8"/>
                    <a:pt x="44" y="7"/>
                  </a:cubicBezTo>
                  <a:cubicBezTo>
                    <a:pt x="41" y="1"/>
                    <a:pt x="42" y="0"/>
                    <a:pt x="49" y="0"/>
                  </a:cubicBezTo>
                  <a:cubicBezTo>
                    <a:pt x="60" y="0"/>
                    <a:pt x="70" y="0"/>
                    <a:pt x="80" y="0"/>
                  </a:cubicBezTo>
                  <a:cubicBezTo>
                    <a:pt x="86" y="0"/>
                    <a:pt x="93" y="0"/>
                    <a:pt x="99" y="0"/>
                  </a:cubicBezTo>
                  <a:cubicBezTo>
                    <a:pt x="109" y="0"/>
                    <a:pt x="109" y="0"/>
                    <a:pt x="105" y="9"/>
                  </a:cubicBezTo>
                  <a:cubicBezTo>
                    <a:pt x="110" y="13"/>
                    <a:pt x="114" y="16"/>
                    <a:pt x="118" y="19"/>
                  </a:cubicBezTo>
                  <a:cubicBezTo>
                    <a:pt x="122" y="23"/>
                    <a:pt x="122" y="25"/>
                    <a:pt x="117" y="26"/>
                  </a:cubicBezTo>
                  <a:cubicBezTo>
                    <a:pt x="111" y="29"/>
                    <a:pt x="104" y="31"/>
                    <a:pt x="97" y="33"/>
                  </a:cubicBezTo>
                  <a:cubicBezTo>
                    <a:pt x="94" y="34"/>
                    <a:pt x="93" y="36"/>
                    <a:pt x="94" y="39"/>
                  </a:cubicBezTo>
                  <a:cubicBezTo>
                    <a:pt x="94" y="41"/>
                    <a:pt x="95" y="42"/>
                    <a:pt x="95" y="44"/>
                  </a:cubicBezTo>
                  <a:cubicBezTo>
                    <a:pt x="91" y="53"/>
                    <a:pt x="97" y="57"/>
                    <a:pt x="103" y="61"/>
                  </a:cubicBezTo>
                  <a:cubicBezTo>
                    <a:pt x="121" y="76"/>
                    <a:pt x="136" y="92"/>
                    <a:pt x="143" y="115"/>
                  </a:cubicBezTo>
                  <a:cubicBezTo>
                    <a:pt x="145" y="123"/>
                    <a:pt x="147" y="131"/>
                    <a:pt x="147" y="139"/>
                  </a:cubicBezTo>
                  <a:cubicBezTo>
                    <a:pt x="147" y="156"/>
                    <a:pt x="139" y="169"/>
                    <a:pt x="123" y="177"/>
                  </a:cubicBezTo>
                  <a:cubicBezTo>
                    <a:pt x="92" y="190"/>
                    <a:pt x="60" y="191"/>
                    <a:pt x="28" y="177"/>
                  </a:cubicBezTo>
                  <a:cubicBezTo>
                    <a:pt x="8" y="168"/>
                    <a:pt x="0" y="152"/>
                    <a:pt x="4" y="130"/>
                  </a:cubicBezTo>
                  <a:cubicBezTo>
                    <a:pt x="11" y="99"/>
                    <a:pt x="28" y="75"/>
                    <a:pt x="52" y="57"/>
                  </a:cubicBezTo>
                  <a:cubicBezTo>
                    <a:pt x="56" y="54"/>
                    <a:pt x="58" y="52"/>
                    <a:pt x="56" y="48"/>
                  </a:cubicBezTo>
                  <a:cubicBezTo>
                    <a:pt x="56" y="46"/>
                    <a:pt x="56" y="44"/>
                    <a:pt x="56" y="41"/>
                  </a:cubicBezTo>
                  <a:cubicBezTo>
                    <a:pt x="56" y="39"/>
                    <a:pt x="57" y="37"/>
                    <a:pt x="57" y="35"/>
                  </a:cubicBezTo>
                  <a:close/>
                  <a:moveTo>
                    <a:pt x="65" y="58"/>
                  </a:moveTo>
                  <a:cubicBezTo>
                    <a:pt x="63" y="58"/>
                    <a:pt x="62" y="58"/>
                    <a:pt x="62" y="58"/>
                  </a:cubicBezTo>
                  <a:cubicBezTo>
                    <a:pt x="61" y="58"/>
                    <a:pt x="60" y="59"/>
                    <a:pt x="59" y="60"/>
                  </a:cubicBezTo>
                  <a:cubicBezTo>
                    <a:pt x="33" y="77"/>
                    <a:pt x="16" y="101"/>
                    <a:pt x="10" y="132"/>
                  </a:cubicBezTo>
                  <a:cubicBezTo>
                    <a:pt x="6" y="151"/>
                    <a:pt x="13" y="164"/>
                    <a:pt x="31" y="172"/>
                  </a:cubicBezTo>
                  <a:cubicBezTo>
                    <a:pt x="60" y="184"/>
                    <a:pt x="89" y="184"/>
                    <a:pt x="119" y="172"/>
                  </a:cubicBezTo>
                  <a:cubicBezTo>
                    <a:pt x="136" y="165"/>
                    <a:pt x="143" y="152"/>
                    <a:pt x="141" y="133"/>
                  </a:cubicBezTo>
                  <a:cubicBezTo>
                    <a:pt x="141" y="128"/>
                    <a:pt x="140" y="123"/>
                    <a:pt x="138" y="118"/>
                  </a:cubicBezTo>
                  <a:cubicBezTo>
                    <a:pt x="130" y="92"/>
                    <a:pt x="111" y="74"/>
                    <a:pt x="89" y="58"/>
                  </a:cubicBezTo>
                  <a:cubicBezTo>
                    <a:pt x="89" y="58"/>
                    <a:pt x="88" y="58"/>
                    <a:pt x="86" y="58"/>
                  </a:cubicBezTo>
                  <a:cubicBezTo>
                    <a:pt x="87" y="62"/>
                    <a:pt x="88" y="66"/>
                    <a:pt x="89" y="70"/>
                  </a:cubicBezTo>
                  <a:cubicBezTo>
                    <a:pt x="89" y="71"/>
                    <a:pt x="87" y="72"/>
                    <a:pt x="87" y="74"/>
                  </a:cubicBezTo>
                  <a:cubicBezTo>
                    <a:pt x="85" y="73"/>
                    <a:pt x="84" y="72"/>
                    <a:pt x="83" y="71"/>
                  </a:cubicBezTo>
                  <a:cubicBezTo>
                    <a:pt x="82" y="68"/>
                    <a:pt x="82" y="66"/>
                    <a:pt x="81" y="63"/>
                  </a:cubicBezTo>
                  <a:cubicBezTo>
                    <a:pt x="80" y="60"/>
                    <a:pt x="80" y="58"/>
                    <a:pt x="76" y="58"/>
                  </a:cubicBezTo>
                  <a:cubicBezTo>
                    <a:pt x="72" y="58"/>
                    <a:pt x="70" y="59"/>
                    <a:pt x="70" y="63"/>
                  </a:cubicBezTo>
                  <a:cubicBezTo>
                    <a:pt x="69" y="65"/>
                    <a:pt x="68" y="68"/>
                    <a:pt x="67" y="71"/>
                  </a:cubicBezTo>
                  <a:cubicBezTo>
                    <a:pt x="67" y="72"/>
                    <a:pt x="65" y="73"/>
                    <a:pt x="64" y="74"/>
                  </a:cubicBezTo>
                  <a:cubicBezTo>
                    <a:pt x="63" y="72"/>
                    <a:pt x="62" y="71"/>
                    <a:pt x="62" y="69"/>
                  </a:cubicBezTo>
                  <a:cubicBezTo>
                    <a:pt x="63" y="66"/>
                    <a:pt x="64" y="62"/>
                    <a:pt x="65" y="58"/>
                  </a:cubicBezTo>
                  <a:close/>
                  <a:moveTo>
                    <a:pt x="50" y="6"/>
                  </a:moveTo>
                  <a:cubicBezTo>
                    <a:pt x="53" y="11"/>
                    <a:pt x="56" y="15"/>
                    <a:pt x="58" y="19"/>
                  </a:cubicBezTo>
                  <a:cubicBezTo>
                    <a:pt x="66" y="32"/>
                    <a:pt x="66" y="32"/>
                    <a:pt x="81" y="31"/>
                  </a:cubicBezTo>
                  <a:cubicBezTo>
                    <a:pt x="83" y="31"/>
                    <a:pt x="85" y="31"/>
                    <a:pt x="86" y="30"/>
                  </a:cubicBezTo>
                  <a:cubicBezTo>
                    <a:pt x="90" y="22"/>
                    <a:pt x="95" y="14"/>
                    <a:pt x="100" y="6"/>
                  </a:cubicBezTo>
                  <a:cubicBezTo>
                    <a:pt x="92" y="6"/>
                    <a:pt x="85" y="6"/>
                    <a:pt x="78" y="6"/>
                  </a:cubicBezTo>
                  <a:cubicBezTo>
                    <a:pt x="78" y="12"/>
                    <a:pt x="78" y="17"/>
                    <a:pt x="78" y="22"/>
                  </a:cubicBezTo>
                  <a:cubicBezTo>
                    <a:pt x="78" y="24"/>
                    <a:pt x="76" y="26"/>
                    <a:pt x="75" y="27"/>
                  </a:cubicBezTo>
                  <a:cubicBezTo>
                    <a:pt x="74" y="26"/>
                    <a:pt x="72" y="24"/>
                    <a:pt x="72" y="22"/>
                  </a:cubicBezTo>
                  <a:cubicBezTo>
                    <a:pt x="72" y="17"/>
                    <a:pt x="72" y="11"/>
                    <a:pt x="72" y="6"/>
                  </a:cubicBezTo>
                  <a:cubicBezTo>
                    <a:pt x="65" y="6"/>
                    <a:pt x="58" y="6"/>
                    <a:pt x="50" y="6"/>
                  </a:cubicBezTo>
                  <a:close/>
                  <a:moveTo>
                    <a:pt x="75" y="52"/>
                  </a:moveTo>
                  <a:cubicBezTo>
                    <a:pt x="77" y="52"/>
                    <a:pt x="80" y="52"/>
                    <a:pt x="82" y="52"/>
                  </a:cubicBezTo>
                  <a:cubicBezTo>
                    <a:pt x="89" y="53"/>
                    <a:pt x="89" y="48"/>
                    <a:pt x="89" y="44"/>
                  </a:cubicBezTo>
                  <a:cubicBezTo>
                    <a:pt x="89" y="39"/>
                    <a:pt x="88" y="36"/>
                    <a:pt x="82" y="37"/>
                  </a:cubicBezTo>
                  <a:cubicBezTo>
                    <a:pt x="78" y="37"/>
                    <a:pt x="73" y="37"/>
                    <a:pt x="69" y="37"/>
                  </a:cubicBezTo>
                  <a:cubicBezTo>
                    <a:pt x="64" y="36"/>
                    <a:pt x="62" y="38"/>
                    <a:pt x="62" y="44"/>
                  </a:cubicBezTo>
                  <a:cubicBezTo>
                    <a:pt x="62" y="51"/>
                    <a:pt x="62" y="52"/>
                    <a:pt x="70" y="52"/>
                  </a:cubicBezTo>
                  <a:cubicBezTo>
                    <a:pt x="72" y="52"/>
                    <a:pt x="73" y="52"/>
                    <a:pt x="75" y="52"/>
                  </a:cubicBezTo>
                  <a:close/>
                  <a:moveTo>
                    <a:pt x="112" y="22"/>
                  </a:moveTo>
                  <a:cubicBezTo>
                    <a:pt x="108" y="19"/>
                    <a:pt x="105" y="17"/>
                    <a:pt x="102" y="14"/>
                  </a:cubicBezTo>
                  <a:cubicBezTo>
                    <a:pt x="99" y="19"/>
                    <a:pt x="97" y="23"/>
                    <a:pt x="94" y="28"/>
                  </a:cubicBezTo>
                  <a:cubicBezTo>
                    <a:pt x="101" y="26"/>
                    <a:pt x="106" y="24"/>
                    <a:pt x="112" y="22"/>
                  </a:cubicBezTo>
                  <a:close/>
                  <a:moveTo>
                    <a:pt x="48" y="14"/>
                  </a:moveTo>
                  <a:cubicBezTo>
                    <a:pt x="45" y="17"/>
                    <a:pt x="42" y="19"/>
                    <a:pt x="38" y="22"/>
                  </a:cubicBezTo>
                  <a:cubicBezTo>
                    <a:pt x="45" y="24"/>
                    <a:pt x="50" y="26"/>
                    <a:pt x="57" y="28"/>
                  </a:cubicBezTo>
                  <a:cubicBezTo>
                    <a:pt x="53" y="23"/>
                    <a:pt x="51" y="19"/>
                    <a:pt x="48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26">
              <a:extLst>
                <a:ext uri="{FF2B5EF4-FFF2-40B4-BE49-F238E27FC236}">
                  <a16:creationId xmlns:a16="http://schemas.microsoft.com/office/drawing/2014/main" id="{6B2A4154-296C-B1F3-6B2E-470B4A6063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33" y="1998"/>
              <a:ext cx="141" cy="266"/>
            </a:xfrm>
            <a:custGeom>
              <a:avLst/>
              <a:gdLst>
                <a:gd name="T0" fmla="*/ 18 w 43"/>
                <a:gd name="T1" fmla="*/ 71 h 81"/>
                <a:gd name="T2" fmla="*/ 0 w 43"/>
                <a:gd name="T3" fmla="*/ 58 h 81"/>
                <a:gd name="T4" fmla="*/ 2 w 43"/>
                <a:gd name="T5" fmla="*/ 51 h 81"/>
                <a:gd name="T6" fmla="*/ 6 w 43"/>
                <a:gd name="T7" fmla="*/ 56 h 81"/>
                <a:gd name="T8" fmla="*/ 18 w 43"/>
                <a:gd name="T9" fmla="*/ 64 h 81"/>
                <a:gd name="T10" fmla="*/ 18 w 43"/>
                <a:gd name="T11" fmla="*/ 44 h 81"/>
                <a:gd name="T12" fmla="*/ 0 w 43"/>
                <a:gd name="T13" fmla="*/ 27 h 81"/>
                <a:gd name="T14" fmla="*/ 18 w 43"/>
                <a:gd name="T15" fmla="*/ 10 h 81"/>
                <a:gd name="T16" fmla="*/ 18 w 43"/>
                <a:gd name="T17" fmla="*/ 3 h 81"/>
                <a:gd name="T18" fmla="*/ 21 w 43"/>
                <a:gd name="T19" fmla="*/ 0 h 81"/>
                <a:gd name="T20" fmla="*/ 24 w 43"/>
                <a:gd name="T21" fmla="*/ 3 h 81"/>
                <a:gd name="T22" fmla="*/ 31 w 43"/>
                <a:gd name="T23" fmla="*/ 11 h 81"/>
                <a:gd name="T24" fmla="*/ 42 w 43"/>
                <a:gd name="T25" fmla="*/ 24 h 81"/>
                <a:gd name="T26" fmla="*/ 40 w 43"/>
                <a:gd name="T27" fmla="*/ 29 h 81"/>
                <a:gd name="T28" fmla="*/ 37 w 43"/>
                <a:gd name="T29" fmla="*/ 25 h 81"/>
                <a:gd name="T30" fmla="*/ 24 w 43"/>
                <a:gd name="T31" fmla="*/ 17 h 81"/>
                <a:gd name="T32" fmla="*/ 24 w 43"/>
                <a:gd name="T33" fmla="*/ 36 h 81"/>
                <a:gd name="T34" fmla="*/ 42 w 43"/>
                <a:gd name="T35" fmla="*/ 54 h 81"/>
                <a:gd name="T36" fmla="*/ 24 w 43"/>
                <a:gd name="T37" fmla="*/ 71 h 81"/>
                <a:gd name="T38" fmla="*/ 24 w 43"/>
                <a:gd name="T39" fmla="*/ 77 h 81"/>
                <a:gd name="T40" fmla="*/ 21 w 43"/>
                <a:gd name="T41" fmla="*/ 81 h 81"/>
                <a:gd name="T42" fmla="*/ 18 w 43"/>
                <a:gd name="T43" fmla="*/ 77 h 81"/>
                <a:gd name="T44" fmla="*/ 18 w 43"/>
                <a:gd name="T45" fmla="*/ 71 h 81"/>
                <a:gd name="T46" fmla="*/ 24 w 43"/>
                <a:gd name="T47" fmla="*/ 44 h 81"/>
                <a:gd name="T48" fmla="*/ 24 w 43"/>
                <a:gd name="T49" fmla="*/ 64 h 81"/>
                <a:gd name="T50" fmla="*/ 37 w 43"/>
                <a:gd name="T51" fmla="*/ 54 h 81"/>
                <a:gd name="T52" fmla="*/ 24 w 43"/>
                <a:gd name="T53" fmla="*/ 44 h 81"/>
                <a:gd name="T54" fmla="*/ 18 w 43"/>
                <a:gd name="T55" fmla="*/ 37 h 81"/>
                <a:gd name="T56" fmla="*/ 18 w 43"/>
                <a:gd name="T57" fmla="*/ 17 h 81"/>
                <a:gd name="T58" fmla="*/ 6 w 43"/>
                <a:gd name="T59" fmla="*/ 26 h 81"/>
                <a:gd name="T60" fmla="*/ 18 w 43"/>
                <a:gd name="T61" fmla="*/ 3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3" h="81">
                  <a:moveTo>
                    <a:pt x="18" y="71"/>
                  </a:moveTo>
                  <a:cubicBezTo>
                    <a:pt x="9" y="70"/>
                    <a:pt x="3" y="66"/>
                    <a:pt x="0" y="58"/>
                  </a:cubicBezTo>
                  <a:cubicBezTo>
                    <a:pt x="0" y="56"/>
                    <a:pt x="1" y="53"/>
                    <a:pt x="2" y="51"/>
                  </a:cubicBezTo>
                  <a:cubicBezTo>
                    <a:pt x="3" y="53"/>
                    <a:pt x="5" y="54"/>
                    <a:pt x="6" y="56"/>
                  </a:cubicBezTo>
                  <a:cubicBezTo>
                    <a:pt x="8" y="62"/>
                    <a:pt x="11" y="64"/>
                    <a:pt x="18" y="64"/>
                  </a:cubicBezTo>
                  <a:cubicBezTo>
                    <a:pt x="18" y="57"/>
                    <a:pt x="18" y="51"/>
                    <a:pt x="18" y="44"/>
                  </a:cubicBezTo>
                  <a:cubicBezTo>
                    <a:pt x="5" y="41"/>
                    <a:pt x="0" y="36"/>
                    <a:pt x="0" y="27"/>
                  </a:cubicBezTo>
                  <a:cubicBezTo>
                    <a:pt x="0" y="18"/>
                    <a:pt x="6" y="12"/>
                    <a:pt x="18" y="10"/>
                  </a:cubicBezTo>
                  <a:cubicBezTo>
                    <a:pt x="18" y="8"/>
                    <a:pt x="18" y="5"/>
                    <a:pt x="18" y="3"/>
                  </a:cubicBezTo>
                  <a:cubicBezTo>
                    <a:pt x="19" y="2"/>
                    <a:pt x="20" y="1"/>
                    <a:pt x="21" y="0"/>
                  </a:cubicBezTo>
                  <a:cubicBezTo>
                    <a:pt x="22" y="1"/>
                    <a:pt x="24" y="2"/>
                    <a:pt x="24" y="3"/>
                  </a:cubicBezTo>
                  <a:cubicBezTo>
                    <a:pt x="23" y="8"/>
                    <a:pt x="25" y="10"/>
                    <a:pt x="31" y="11"/>
                  </a:cubicBezTo>
                  <a:cubicBezTo>
                    <a:pt x="37" y="12"/>
                    <a:pt x="41" y="17"/>
                    <a:pt x="42" y="24"/>
                  </a:cubicBezTo>
                  <a:cubicBezTo>
                    <a:pt x="42" y="26"/>
                    <a:pt x="41" y="28"/>
                    <a:pt x="40" y="29"/>
                  </a:cubicBezTo>
                  <a:cubicBezTo>
                    <a:pt x="39" y="28"/>
                    <a:pt x="37" y="27"/>
                    <a:pt x="37" y="25"/>
                  </a:cubicBezTo>
                  <a:cubicBezTo>
                    <a:pt x="34" y="18"/>
                    <a:pt x="32" y="16"/>
                    <a:pt x="24" y="17"/>
                  </a:cubicBezTo>
                  <a:cubicBezTo>
                    <a:pt x="24" y="23"/>
                    <a:pt x="24" y="30"/>
                    <a:pt x="24" y="36"/>
                  </a:cubicBezTo>
                  <a:cubicBezTo>
                    <a:pt x="38" y="40"/>
                    <a:pt x="43" y="45"/>
                    <a:pt x="42" y="54"/>
                  </a:cubicBezTo>
                  <a:cubicBezTo>
                    <a:pt x="42" y="63"/>
                    <a:pt x="37" y="68"/>
                    <a:pt x="24" y="71"/>
                  </a:cubicBezTo>
                  <a:cubicBezTo>
                    <a:pt x="24" y="73"/>
                    <a:pt x="24" y="75"/>
                    <a:pt x="24" y="77"/>
                  </a:cubicBezTo>
                  <a:cubicBezTo>
                    <a:pt x="23" y="78"/>
                    <a:pt x="22" y="80"/>
                    <a:pt x="21" y="81"/>
                  </a:cubicBezTo>
                  <a:cubicBezTo>
                    <a:pt x="20" y="80"/>
                    <a:pt x="19" y="78"/>
                    <a:pt x="18" y="77"/>
                  </a:cubicBezTo>
                  <a:cubicBezTo>
                    <a:pt x="18" y="75"/>
                    <a:pt x="18" y="73"/>
                    <a:pt x="18" y="71"/>
                  </a:cubicBezTo>
                  <a:close/>
                  <a:moveTo>
                    <a:pt x="24" y="44"/>
                  </a:moveTo>
                  <a:cubicBezTo>
                    <a:pt x="24" y="51"/>
                    <a:pt x="24" y="57"/>
                    <a:pt x="24" y="64"/>
                  </a:cubicBezTo>
                  <a:cubicBezTo>
                    <a:pt x="32" y="64"/>
                    <a:pt x="36" y="61"/>
                    <a:pt x="37" y="54"/>
                  </a:cubicBezTo>
                  <a:cubicBezTo>
                    <a:pt x="37" y="48"/>
                    <a:pt x="32" y="44"/>
                    <a:pt x="24" y="44"/>
                  </a:cubicBezTo>
                  <a:close/>
                  <a:moveTo>
                    <a:pt x="18" y="37"/>
                  </a:moveTo>
                  <a:cubicBezTo>
                    <a:pt x="18" y="30"/>
                    <a:pt x="18" y="23"/>
                    <a:pt x="18" y="17"/>
                  </a:cubicBezTo>
                  <a:cubicBezTo>
                    <a:pt x="11" y="16"/>
                    <a:pt x="6" y="20"/>
                    <a:pt x="6" y="26"/>
                  </a:cubicBezTo>
                  <a:cubicBezTo>
                    <a:pt x="5" y="32"/>
                    <a:pt x="10" y="37"/>
                    <a:pt x="18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42" name="Group 29">
            <a:extLst>
              <a:ext uri="{FF2B5EF4-FFF2-40B4-BE49-F238E27FC236}">
                <a16:creationId xmlns:a16="http://schemas.microsoft.com/office/drawing/2014/main" id="{F29DC363-BE26-08C9-F789-84D227940ED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687640" y="2870200"/>
            <a:ext cx="782638" cy="779462"/>
            <a:chOff x="1693" y="1808"/>
            <a:chExt cx="493" cy="491"/>
          </a:xfrm>
        </p:grpSpPr>
        <p:sp>
          <p:nvSpPr>
            <p:cNvPr id="44" name="Freeform 30">
              <a:extLst>
                <a:ext uri="{FF2B5EF4-FFF2-40B4-BE49-F238E27FC236}">
                  <a16:creationId xmlns:a16="http://schemas.microsoft.com/office/drawing/2014/main" id="{D6A9038F-C5F7-D1AB-3F48-31084CF91E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3" y="1950"/>
              <a:ext cx="266" cy="349"/>
            </a:xfrm>
            <a:custGeom>
              <a:avLst/>
              <a:gdLst>
                <a:gd name="T0" fmla="*/ 88 w 101"/>
                <a:gd name="T1" fmla="*/ 63 h 133"/>
                <a:gd name="T2" fmla="*/ 97 w 101"/>
                <a:gd name="T3" fmla="*/ 122 h 133"/>
                <a:gd name="T4" fmla="*/ 68 w 101"/>
                <a:gd name="T5" fmla="*/ 133 h 133"/>
                <a:gd name="T6" fmla="*/ 20 w 101"/>
                <a:gd name="T7" fmla="*/ 123 h 133"/>
                <a:gd name="T8" fmla="*/ 20 w 101"/>
                <a:gd name="T9" fmla="*/ 74 h 133"/>
                <a:gd name="T10" fmla="*/ 11 w 101"/>
                <a:gd name="T11" fmla="*/ 52 h 133"/>
                <a:gd name="T12" fmla="*/ 19 w 101"/>
                <a:gd name="T13" fmla="*/ 10 h 133"/>
                <a:gd name="T14" fmla="*/ 71 w 101"/>
                <a:gd name="T15" fmla="*/ 19 h 133"/>
                <a:gd name="T16" fmla="*/ 90 w 101"/>
                <a:gd name="T17" fmla="*/ 21 h 133"/>
                <a:gd name="T18" fmla="*/ 90 w 101"/>
                <a:gd name="T19" fmla="*/ 43 h 133"/>
                <a:gd name="T20" fmla="*/ 70 w 101"/>
                <a:gd name="T21" fmla="*/ 48 h 133"/>
                <a:gd name="T22" fmla="*/ 26 w 101"/>
                <a:gd name="T23" fmla="*/ 64 h 133"/>
                <a:gd name="T24" fmla="*/ 38 w 101"/>
                <a:gd name="T25" fmla="*/ 83 h 133"/>
                <a:gd name="T26" fmla="*/ 78 w 101"/>
                <a:gd name="T27" fmla="*/ 92 h 133"/>
                <a:gd name="T28" fmla="*/ 84 w 101"/>
                <a:gd name="T29" fmla="*/ 127 h 133"/>
                <a:gd name="T30" fmla="*/ 92 w 101"/>
                <a:gd name="T31" fmla="*/ 75 h 133"/>
                <a:gd name="T32" fmla="*/ 69 w 101"/>
                <a:gd name="T33" fmla="*/ 66 h 133"/>
                <a:gd name="T34" fmla="*/ 66 w 101"/>
                <a:gd name="T35" fmla="*/ 27 h 133"/>
                <a:gd name="T36" fmla="*/ 20 w 101"/>
                <a:gd name="T37" fmla="*/ 17 h 133"/>
                <a:gd name="T38" fmla="*/ 13 w 101"/>
                <a:gd name="T39" fmla="*/ 46 h 133"/>
                <a:gd name="T40" fmla="*/ 35 w 101"/>
                <a:gd name="T41" fmla="*/ 57 h 133"/>
                <a:gd name="T42" fmla="*/ 25 w 101"/>
                <a:gd name="T43" fmla="*/ 42 h 133"/>
                <a:gd name="T44" fmla="*/ 28 w 101"/>
                <a:gd name="T45" fmla="*/ 30 h 133"/>
                <a:gd name="T46" fmla="*/ 33 w 101"/>
                <a:gd name="T47" fmla="*/ 33 h 133"/>
                <a:gd name="T48" fmla="*/ 41 w 101"/>
                <a:gd name="T49" fmla="*/ 58 h 133"/>
                <a:gd name="T50" fmla="*/ 50 w 101"/>
                <a:gd name="T51" fmla="*/ 89 h 133"/>
                <a:gd name="T52" fmla="*/ 31 w 101"/>
                <a:gd name="T53" fmla="*/ 89 h 133"/>
                <a:gd name="T54" fmla="*/ 26 w 101"/>
                <a:gd name="T55" fmla="*/ 123 h 133"/>
                <a:gd name="T56" fmla="*/ 68 w 101"/>
                <a:gd name="T57" fmla="*/ 127 h 133"/>
                <a:gd name="T58" fmla="*/ 72 w 101"/>
                <a:gd name="T59" fmla="*/ 93 h 133"/>
                <a:gd name="T60" fmla="*/ 50 w 101"/>
                <a:gd name="T61" fmla="*/ 89 h 133"/>
                <a:gd name="T62" fmla="*/ 89 w 101"/>
                <a:gd name="T63" fmla="*/ 37 h 133"/>
                <a:gd name="T64" fmla="*/ 89 w 101"/>
                <a:gd name="T65" fmla="*/ 27 h 133"/>
                <a:gd name="T66" fmla="*/ 72 w 101"/>
                <a:gd name="T67" fmla="*/ 37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" h="133">
                  <a:moveTo>
                    <a:pt x="69" y="60"/>
                  </a:moveTo>
                  <a:cubicBezTo>
                    <a:pt x="76" y="61"/>
                    <a:pt x="82" y="62"/>
                    <a:pt x="88" y="63"/>
                  </a:cubicBezTo>
                  <a:cubicBezTo>
                    <a:pt x="95" y="64"/>
                    <a:pt x="98" y="67"/>
                    <a:pt x="98" y="74"/>
                  </a:cubicBezTo>
                  <a:cubicBezTo>
                    <a:pt x="98" y="90"/>
                    <a:pt x="98" y="106"/>
                    <a:pt x="97" y="122"/>
                  </a:cubicBezTo>
                  <a:cubicBezTo>
                    <a:pt x="97" y="129"/>
                    <a:pt x="92" y="133"/>
                    <a:pt x="85" y="133"/>
                  </a:cubicBezTo>
                  <a:cubicBezTo>
                    <a:pt x="79" y="133"/>
                    <a:pt x="74" y="133"/>
                    <a:pt x="68" y="133"/>
                  </a:cubicBezTo>
                  <a:cubicBezTo>
                    <a:pt x="55" y="133"/>
                    <a:pt x="43" y="133"/>
                    <a:pt x="30" y="133"/>
                  </a:cubicBezTo>
                  <a:cubicBezTo>
                    <a:pt x="23" y="133"/>
                    <a:pt x="21" y="130"/>
                    <a:pt x="20" y="123"/>
                  </a:cubicBezTo>
                  <a:cubicBezTo>
                    <a:pt x="20" y="113"/>
                    <a:pt x="20" y="103"/>
                    <a:pt x="21" y="93"/>
                  </a:cubicBezTo>
                  <a:cubicBezTo>
                    <a:pt x="21" y="87"/>
                    <a:pt x="23" y="80"/>
                    <a:pt x="20" y="74"/>
                  </a:cubicBezTo>
                  <a:cubicBezTo>
                    <a:pt x="20" y="73"/>
                    <a:pt x="20" y="72"/>
                    <a:pt x="20" y="72"/>
                  </a:cubicBezTo>
                  <a:cubicBezTo>
                    <a:pt x="22" y="63"/>
                    <a:pt x="19" y="57"/>
                    <a:pt x="11" y="52"/>
                  </a:cubicBezTo>
                  <a:cubicBezTo>
                    <a:pt x="2" y="46"/>
                    <a:pt x="0" y="35"/>
                    <a:pt x="6" y="26"/>
                  </a:cubicBezTo>
                  <a:cubicBezTo>
                    <a:pt x="10" y="20"/>
                    <a:pt x="14" y="15"/>
                    <a:pt x="19" y="10"/>
                  </a:cubicBezTo>
                  <a:cubicBezTo>
                    <a:pt x="25" y="3"/>
                    <a:pt x="32" y="0"/>
                    <a:pt x="42" y="1"/>
                  </a:cubicBezTo>
                  <a:cubicBezTo>
                    <a:pt x="54" y="3"/>
                    <a:pt x="65" y="7"/>
                    <a:pt x="71" y="19"/>
                  </a:cubicBezTo>
                  <a:cubicBezTo>
                    <a:pt x="72" y="20"/>
                    <a:pt x="74" y="21"/>
                    <a:pt x="75" y="21"/>
                  </a:cubicBezTo>
                  <a:cubicBezTo>
                    <a:pt x="80" y="21"/>
                    <a:pt x="85" y="21"/>
                    <a:pt x="90" y="21"/>
                  </a:cubicBezTo>
                  <a:cubicBezTo>
                    <a:pt x="96" y="22"/>
                    <a:pt x="101" y="26"/>
                    <a:pt x="101" y="32"/>
                  </a:cubicBezTo>
                  <a:cubicBezTo>
                    <a:pt x="101" y="38"/>
                    <a:pt x="96" y="43"/>
                    <a:pt x="90" y="43"/>
                  </a:cubicBezTo>
                  <a:cubicBezTo>
                    <a:pt x="85" y="43"/>
                    <a:pt x="80" y="43"/>
                    <a:pt x="75" y="43"/>
                  </a:cubicBezTo>
                  <a:cubicBezTo>
                    <a:pt x="72" y="43"/>
                    <a:pt x="70" y="44"/>
                    <a:pt x="70" y="48"/>
                  </a:cubicBezTo>
                  <a:cubicBezTo>
                    <a:pt x="70" y="51"/>
                    <a:pt x="70" y="55"/>
                    <a:pt x="69" y="60"/>
                  </a:cubicBezTo>
                  <a:close/>
                  <a:moveTo>
                    <a:pt x="26" y="64"/>
                  </a:moveTo>
                  <a:cubicBezTo>
                    <a:pt x="26" y="67"/>
                    <a:pt x="26" y="69"/>
                    <a:pt x="26" y="71"/>
                  </a:cubicBezTo>
                  <a:cubicBezTo>
                    <a:pt x="26" y="81"/>
                    <a:pt x="28" y="83"/>
                    <a:pt x="38" y="83"/>
                  </a:cubicBezTo>
                  <a:cubicBezTo>
                    <a:pt x="48" y="83"/>
                    <a:pt x="59" y="83"/>
                    <a:pt x="69" y="83"/>
                  </a:cubicBezTo>
                  <a:cubicBezTo>
                    <a:pt x="78" y="83"/>
                    <a:pt x="78" y="83"/>
                    <a:pt x="78" y="92"/>
                  </a:cubicBezTo>
                  <a:cubicBezTo>
                    <a:pt x="78" y="101"/>
                    <a:pt x="78" y="110"/>
                    <a:pt x="78" y="120"/>
                  </a:cubicBezTo>
                  <a:cubicBezTo>
                    <a:pt x="78" y="124"/>
                    <a:pt x="80" y="127"/>
                    <a:pt x="84" y="127"/>
                  </a:cubicBezTo>
                  <a:cubicBezTo>
                    <a:pt x="89" y="127"/>
                    <a:pt x="91" y="125"/>
                    <a:pt x="91" y="120"/>
                  </a:cubicBezTo>
                  <a:cubicBezTo>
                    <a:pt x="92" y="105"/>
                    <a:pt x="92" y="90"/>
                    <a:pt x="92" y="75"/>
                  </a:cubicBezTo>
                  <a:cubicBezTo>
                    <a:pt x="93" y="71"/>
                    <a:pt x="91" y="69"/>
                    <a:pt x="86" y="68"/>
                  </a:cubicBezTo>
                  <a:cubicBezTo>
                    <a:pt x="81" y="68"/>
                    <a:pt x="75" y="66"/>
                    <a:pt x="69" y="66"/>
                  </a:cubicBezTo>
                  <a:cubicBezTo>
                    <a:pt x="64" y="65"/>
                    <a:pt x="63" y="63"/>
                    <a:pt x="63" y="59"/>
                  </a:cubicBezTo>
                  <a:cubicBezTo>
                    <a:pt x="64" y="48"/>
                    <a:pt x="65" y="38"/>
                    <a:pt x="66" y="27"/>
                  </a:cubicBezTo>
                  <a:cubicBezTo>
                    <a:pt x="66" y="24"/>
                    <a:pt x="65" y="20"/>
                    <a:pt x="63" y="17"/>
                  </a:cubicBezTo>
                  <a:cubicBezTo>
                    <a:pt x="52" y="4"/>
                    <a:pt x="30" y="4"/>
                    <a:pt x="20" y="17"/>
                  </a:cubicBezTo>
                  <a:cubicBezTo>
                    <a:pt x="17" y="21"/>
                    <a:pt x="14" y="25"/>
                    <a:pt x="11" y="29"/>
                  </a:cubicBezTo>
                  <a:cubicBezTo>
                    <a:pt x="7" y="35"/>
                    <a:pt x="8" y="42"/>
                    <a:pt x="13" y="46"/>
                  </a:cubicBezTo>
                  <a:cubicBezTo>
                    <a:pt x="18" y="50"/>
                    <a:pt x="22" y="54"/>
                    <a:pt x="28" y="57"/>
                  </a:cubicBezTo>
                  <a:cubicBezTo>
                    <a:pt x="29" y="58"/>
                    <a:pt x="33" y="57"/>
                    <a:pt x="35" y="57"/>
                  </a:cubicBezTo>
                  <a:cubicBezTo>
                    <a:pt x="35" y="54"/>
                    <a:pt x="35" y="51"/>
                    <a:pt x="33" y="49"/>
                  </a:cubicBezTo>
                  <a:cubicBezTo>
                    <a:pt x="31" y="46"/>
                    <a:pt x="28" y="44"/>
                    <a:pt x="25" y="42"/>
                  </a:cubicBezTo>
                  <a:cubicBezTo>
                    <a:pt x="24" y="40"/>
                    <a:pt x="24" y="37"/>
                    <a:pt x="25" y="35"/>
                  </a:cubicBezTo>
                  <a:cubicBezTo>
                    <a:pt x="25" y="33"/>
                    <a:pt x="27" y="31"/>
                    <a:pt x="28" y="30"/>
                  </a:cubicBezTo>
                  <a:cubicBezTo>
                    <a:pt x="30" y="29"/>
                    <a:pt x="32" y="28"/>
                    <a:pt x="33" y="27"/>
                  </a:cubicBezTo>
                  <a:cubicBezTo>
                    <a:pt x="33" y="29"/>
                    <a:pt x="34" y="31"/>
                    <a:pt x="33" y="33"/>
                  </a:cubicBezTo>
                  <a:cubicBezTo>
                    <a:pt x="33" y="34"/>
                    <a:pt x="31" y="36"/>
                    <a:pt x="30" y="38"/>
                  </a:cubicBezTo>
                  <a:cubicBezTo>
                    <a:pt x="35" y="44"/>
                    <a:pt x="45" y="47"/>
                    <a:pt x="41" y="58"/>
                  </a:cubicBezTo>
                  <a:cubicBezTo>
                    <a:pt x="39" y="64"/>
                    <a:pt x="33" y="65"/>
                    <a:pt x="26" y="64"/>
                  </a:cubicBezTo>
                  <a:close/>
                  <a:moveTo>
                    <a:pt x="50" y="89"/>
                  </a:moveTo>
                  <a:cubicBezTo>
                    <a:pt x="50" y="89"/>
                    <a:pt x="50" y="89"/>
                    <a:pt x="50" y="89"/>
                  </a:cubicBezTo>
                  <a:cubicBezTo>
                    <a:pt x="44" y="89"/>
                    <a:pt x="38" y="89"/>
                    <a:pt x="31" y="89"/>
                  </a:cubicBezTo>
                  <a:cubicBezTo>
                    <a:pt x="28" y="88"/>
                    <a:pt x="26" y="90"/>
                    <a:pt x="26" y="93"/>
                  </a:cubicBezTo>
                  <a:cubicBezTo>
                    <a:pt x="26" y="103"/>
                    <a:pt x="26" y="113"/>
                    <a:pt x="26" y="123"/>
                  </a:cubicBezTo>
                  <a:cubicBezTo>
                    <a:pt x="26" y="124"/>
                    <a:pt x="29" y="127"/>
                    <a:pt x="30" y="127"/>
                  </a:cubicBezTo>
                  <a:cubicBezTo>
                    <a:pt x="43" y="127"/>
                    <a:pt x="55" y="127"/>
                    <a:pt x="68" y="127"/>
                  </a:cubicBezTo>
                  <a:cubicBezTo>
                    <a:pt x="70" y="127"/>
                    <a:pt x="72" y="124"/>
                    <a:pt x="72" y="122"/>
                  </a:cubicBezTo>
                  <a:cubicBezTo>
                    <a:pt x="72" y="113"/>
                    <a:pt x="72" y="103"/>
                    <a:pt x="72" y="93"/>
                  </a:cubicBezTo>
                  <a:cubicBezTo>
                    <a:pt x="72" y="90"/>
                    <a:pt x="71" y="89"/>
                    <a:pt x="68" y="89"/>
                  </a:cubicBezTo>
                  <a:cubicBezTo>
                    <a:pt x="62" y="89"/>
                    <a:pt x="56" y="89"/>
                    <a:pt x="50" y="89"/>
                  </a:cubicBezTo>
                  <a:close/>
                  <a:moveTo>
                    <a:pt x="72" y="37"/>
                  </a:moveTo>
                  <a:cubicBezTo>
                    <a:pt x="78" y="37"/>
                    <a:pt x="84" y="38"/>
                    <a:pt x="89" y="37"/>
                  </a:cubicBezTo>
                  <a:cubicBezTo>
                    <a:pt x="91" y="37"/>
                    <a:pt x="93" y="34"/>
                    <a:pt x="95" y="32"/>
                  </a:cubicBezTo>
                  <a:cubicBezTo>
                    <a:pt x="93" y="30"/>
                    <a:pt x="91" y="28"/>
                    <a:pt x="89" y="27"/>
                  </a:cubicBezTo>
                  <a:cubicBezTo>
                    <a:pt x="87" y="26"/>
                    <a:pt x="83" y="27"/>
                    <a:pt x="80" y="27"/>
                  </a:cubicBezTo>
                  <a:cubicBezTo>
                    <a:pt x="71" y="26"/>
                    <a:pt x="71" y="26"/>
                    <a:pt x="72" y="3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31">
              <a:extLst>
                <a:ext uri="{FF2B5EF4-FFF2-40B4-BE49-F238E27FC236}">
                  <a16:creationId xmlns:a16="http://schemas.microsoft.com/office/drawing/2014/main" id="{9BB821EA-8290-F960-D147-1B3E6E17FC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88" y="2079"/>
              <a:ext cx="298" cy="220"/>
            </a:xfrm>
            <a:custGeom>
              <a:avLst/>
              <a:gdLst>
                <a:gd name="T0" fmla="*/ 59 w 113"/>
                <a:gd name="T1" fmla="*/ 65 h 84"/>
                <a:gd name="T2" fmla="*/ 59 w 113"/>
                <a:gd name="T3" fmla="*/ 20 h 84"/>
                <a:gd name="T4" fmla="*/ 52 w 113"/>
                <a:gd name="T5" fmla="*/ 6 h 84"/>
                <a:gd name="T6" fmla="*/ 46 w 113"/>
                <a:gd name="T7" fmla="*/ 6 h 84"/>
                <a:gd name="T8" fmla="*/ 6 w 113"/>
                <a:gd name="T9" fmla="*/ 6 h 84"/>
                <a:gd name="T10" fmla="*/ 0 w 113"/>
                <a:gd name="T11" fmla="*/ 3 h 84"/>
                <a:gd name="T12" fmla="*/ 6 w 113"/>
                <a:gd name="T13" fmla="*/ 0 h 84"/>
                <a:gd name="T14" fmla="*/ 107 w 113"/>
                <a:gd name="T15" fmla="*/ 0 h 84"/>
                <a:gd name="T16" fmla="*/ 108 w 113"/>
                <a:gd name="T17" fmla="*/ 0 h 84"/>
                <a:gd name="T18" fmla="*/ 113 w 113"/>
                <a:gd name="T19" fmla="*/ 3 h 84"/>
                <a:gd name="T20" fmla="*/ 108 w 113"/>
                <a:gd name="T21" fmla="*/ 6 h 84"/>
                <a:gd name="T22" fmla="*/ 95 w 113"/>
                <a:gd name="T23" fmla="*/ 6 h 84"/>
                <a:gd name="T24" fmla="*/ 90 w 113"/>
                <a:gd name="T25" fmla="*/ 6 h 84"/>
                <a:gd name="T26" fmla="*/ 82 w 113"/>
                <a:gd name="T27" fmla="*/ 19 h 84"/>
                <a:gd name="T28" fmla="*/ 82 w 113"/>
                <a:gd name="T29" fmla="*/ 65 h 84"/>
                <a:gd name="T30" fmla="*/ 91 w 113"/>
                <a:gd name="T31" fmla="*/ 65 h 84"/>
                <a:gd name="T32" fmla="*/ 99 w 113"/>
                <a:gd name="T33" fmla="*/ 75 h 84"/>
                <a:gd name="T34" fmla="*/ 91 w 113"/>
                <a:gd name="T35" fmla="*/ 84 h 84"/>
                <a:gd name="T36" fmla="*/ 49 w 113"/>
                <a:gd name="T37" fmla="*/ 84 h 84"/>
                <a:gd name="T38" fmla="*/ 42 w 113"/>
                <a:gd name="T39" fmla="*/ 74 h 84"/>
                <a:gd name="T40" fmla="*/ 49 w 113"/>
                <a:gd name="T41" fmla="*/ 65 h 84"/>
                <a:gd name="T42" fmla="*/ 59 w 113"/>
                <a:gd name="T43" fmla="*/ 65 h 84"/>
                <a:gd name="T44" fmla="*/ 65 w 113"/>
                <a:gd name="T45" fmla="*/ 19 h 84"/>
                <a:gd name="T46" fmla="*/ 65 w 113"/>
                <a:gd name="T47" fmla="*/ 57 h 84"/>
                <a:gd name="T48" fmla="*/ 75 w 113"/>
                <a:gd name="T49" fmla="*/ 64 h 84"/>
                <a:gd name="T50" fmla="*/ 75 w 113"/>
                <a:gd name="T51" fmla="*/ 19 h 84"/>
                <a:gd name="T52" fmla="*/ 65 w 113"/>
                <a:gd name="T53" fmla="*/ 19 h 84"/>
                <a:gd name="T54" fmla="*/ 70 w 113"/>
                <a:gd name="T55" fmla="*/ 78 h 84"/>
                <a:gd name="T56" fmla="*/ 89 w 113"/>
                <a:gd name="T57" fmla="*/ 78 h 84"/>
                <a:gd name="T58" fmla="*/ 93 w 113"/>
                <a:gd name="T59" fmla="*/ 74 h 84"/>
                <a:gd name="T60" fmla="*/ 89 w 113"/>
                <a:gd name="T61" fmla="*/ 71 h 84"/>
                <a:gd name="T62" fmla="*/ 52 w 113"/>
                <a:gd name="T63" fmla="*/ 71 h 84"/>
                <a:gd name="T64" fmla="*/ 47 w 113"/>
                <a:gd name="T65" fmla="*/ 75 h 84"/>
                <a:gd name="T66" fmla="*/ 52 w 113"/>
                <a:gd name="T67" fmla="*/ 78 h 84"/>
                <a:gd name="T68" fmla="*/ 70 w 113"/>
                <a:gd name="T69" fmla="*/ 78 h 84"/>
                <a:gd name="T70" fmla="*/ 59 w 113"/>
                <a:gd name="T71" fmla="*/ 6 h 84"/>
                <a:gd name="T72" fmla="*/ 63 w 113"/>
                <a:gd name="T73" fmla="*/ 13 h 84"/>
                <a:gd name="T74" fmla="*/ 77 w 113"/>
                <a:gd name="T75" fmla="*/ 13 h 84"/>
                <a:gd name="T76" fmla="*/ 81 w 113"/>
                <a:gd name="T77" fmla="*/ 6 h 84"/>
                <a:gd name="T78" fmla="*/ 59 w 113"/>
                <a:gd name="T79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13" h="84">
                  <a:moveTo>
                    <a:pt x="59" y="65"/>
                  </a:moveTo>
                  <a:cubicBezTo>
                    <a:pt x="59" y="49"/>
                    <a:pt x="59" y="34"/>
                    <a:pt x="59" y="20"/>
                  </a:cubicBezTo>
                  <a:cubicBezTo>
                    <a:pt x="53" y="18"/>
                    <a:pt x="53" y="18"/>
                    <a:pt x="52" y="6"/>
                  </a:cubicBezTo>
                  <a:cubicBezTo>
                    <a:pt x="50" y="6"/>
                    <a:pt x="48" y="6"/>
                    <a:pt x="46" y="6"/>
                  </a:cubicBezTo>
                  <a:cubicBezTo>
                    <a:pt x="33" y="6"/>
                    <a:pt x="19" y="6"/>
                    <a:pt x="6" y="6"/>
                  </a:cubicBezTo>
                  <a:cubicBezTo>
                    <a:pt x="4" y="6"/>
                    <a:pt x="2" y="4"/>
                    <a:pt x="0" y="3"/>
                  </a:cubicBezTo>
                  <a:cubicBezTo>
                    <a:pt x="2" y="2"/>
                    <a:pt x="4" y="0"/>
                    <a:pt x="6" y="0"/>
                  </a:cubicBezTo>
                  <a:cubicBezTo>
                    <a:pt x="40" y="0"/>
                    <a:pt x="73" y="0"/>
                    <a:pt x="107" y="0"/>
                  </a:cubicBezTo>
                  <a:cubicBezTo>
                    <a:pt x="107" y="0"/>
                    <a:pt x="108" y="0"/>
                    <a:pt x="108" y="0"/>
                  </a:cubicBezTo>
                  <a:cubicBezTo>
                    <a:pt x="110" y="1"/>
                    <a:pt x="112" y="2"/>
                    <a:pt x="113" y="3"/>
                  </a:cubicBezTo>
                  <a:cubicBezTo>
                    <a:pt x="112" y="4"/>
                    <a:pt x="110" y="6"/>
                    <a:pt x="108" y="6"/>
                  </a:cubicBezTo>
                  <a:cubicBezTo>
                    <a:pt x="104" y="6"/>
                    <a:pt x="99" y="6"/>
                    <a:pt x="95" y="6"/>
                  </a:cubicBezTo>
                  <a:cubicBezTo>
                    <a:pt x="93" y="6"/>
                    <a:pt x="91" y="6"/>
                    <a:pt x="90" y="6"/>
                  </a:cubicBezTo>
                  <a:cubicBezTo>
                    <a:pt x="86" y="10"/>
                    <a:pt x="92" y="19"/>
                    <a:pt x="82" y="19"/>
                  </a:cubicBezTo>
                  <a:cubicBezTo>
                    <a:pt x="82" y="34"/>
                    <a:pt x="82" y="49"/>
                    <a:pt x="82" y="65"/>
                  </a:cubicBezTo>
                  <a:cubicBezTo>
                    <a:pt x="85" y="65"/>
                    <a:pt x="88" y="65"/>
                    <a:pt x="91" y="65"/>
                  </a:cubicBezTo>
                  <a:cubicBezTo>
                    <a:pt x="97" y="66"/>
                    <a:pt x="99" y="68"/>
                    <a:pt x="99" y="75"/>
                  </a:cubicBezTo>
                  <a:cubicBezTo>
                    <a:pt x="99" y="80"/>
                    <a:pt x="97" y="83"/>
                    <a:pt x="91" y="84"/>
                  </a:cubicBezTo>
                  <a:cubicBezTo>
                    <a:pt x="77" y="84"/>
                    <a:pt x="63" y="84"/>
                    <a:pt x="49" y="84"/>
                  </a:cubicBezTo>
                  <a:cubicBezTo>
                    <a:pt x="44" y="83"/>
                    <a:pt x="42" y="80"/>
                    <a:pt x="42" y="74"/>
                  </a:cubicBezTo>
                  <a:cubicBezTo>
                    <a:pt x="41" y="69"/>
                    <a:pt x="43" y="66"/>
                    <a:pt x="49" y="65"/>
                  </a:cubicBezTo>
                  <a:cubicBezTo>
                    <a:pt x="52" y="65"/>
                    <a:pt x="55" y="65"/>
                    <a:pt x="59" y="65"/>
                  </a:cubicBezTo>
                  <a:close/>
                  <a:moveTo>
                    <a:pt x="65" y="19"/>
                  </a:moveTo>
                  <a:cubicBezTo>
                    <a:pt x="65" y="32"/>
                    <a:pt x="65" y="45"/>
                    <a:pt x="65" y="57"/>
                  </a:cubicBezTo>
                  <a:cubicBezTo>
                    <a:pt x="65" y="66"/>
                    <a:pt x="66" y="66"/>
                    <a:pt x="75" y="64"/>
                  </a:cubicBezTo>
                  <a:cubicBezTo>
                    <a:pt x="75" y="49"/>
                    <a:pt x="75" y="34"/>
                    <a:pt x="75" y="19"/>
                  </a:cubicBezTo>
                  <a:cubicBezTo>
                    <a:pt x="72" y="19"/>
                    <a:pt x="69" y="19"/>
                    <a:pt x="65" y="19"/>
                  </a:cubicBezTo>
                  <a:close/>
                  <a:moveTo>
                    <a:pt x="70" y="78"/>
                  </a:moveTo>
                  <a:cubicBezTo>
                    <a:pt x="77" y="78"/>
                    <a:pt x="83" y="78"/>
                    <a:pt x="89" y="78"/>
                  </a:cubicBezTo>
                  <a:cubicBezTo>
                    <a:pt x="90" y="78"/>
                    <a:pt x="92" y="76"/>
                    <a:pt x="93" y="74"/>
                  </a:cubicBezTo>
                  <a:cubicBezTo>
                    <a:pt x="92" y="73"/>
                    <a:pt x="90" y="71"/>
                    <a:pt x="89" y="71"/>
                  </a:cubicBezTo>
                  <a:cubicBezTo>
                    <a:pt x="77" y="71"/>
                    <a:pt x="64" y="71"/>
                    <a:pt x="52" y="71"/>
                  </a:cubicBezTo>
                  <a:cubicBezTo>
                    <a:pt x="50" y="71"/>
                    <a:pt x="49" y="73"/>
                    <a:pt x="47" y="75"/>
                  </a:cubicBezTo>
                  <a:cubicBezTo>
                    <a:pt x="49" y="76"/>
                    <a:pt x="51" y="78"/>
                    <a:pt x="52" y="78"/>
                  </a:cubicBezTo>
                  <a:cubicBezTo>
                    <a:pt x="58" y="78"/>
                    <a:pt x="64" y="78"/>
                    <a:pt x="70" y="78"/>
                  </a:cubicBezTo>
                  <a:close/>
                  <a:moveTo>
                    <a:pt x="59" y="6"/>
                  </a:moveTo>
                  <a:cubicBezTo>
                    <a:pt x="58" y="11"/>
                    <a:pt x="59" y="13"/>
                    <a:pt x="63" y="13"/>
                  </a:cubicBezTo>
                  <a:cubicBezTo>
                    <a:pt x="68" y="12"/>
                    <a:pt x="73" y="12"/>
                    <a:pt x="77" y="13"/>
                  </a:cubicBezTo>
                  <a:cubicBezTo>
                    <a:pt x="82" y="13"/>
                    <a:pt x="83" y="11"/>
                    <a:pt x="81" y="6"/>
                  </a:cubicBezTo>
                  <a:cubicBezTo>
                    <a:pt x="74" y="6"/>
                    <a:pt x="67" y="6"/>
                    <a:pt x="5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32">
              <a:extLst>
                <a:ext uri="{FF2B5EF4-FFF2-40B4-BE49-F238E27FC236}">
                  <a16:creationId xmlns:a16="http://schemas.microsoft.com/office/drawing/2014/main" id="{A89B6C9B-3F01-1F0E-992A-EE266AAF85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96" y="1808"/>
              <a:ext cx="111" cy="139"/>
            </a:xfrm>
            <a:custGeom>
              <a:avLst/>
              <a:gdLst>
                <a:gd name="T0" fmla="*/ 42 w 42"/>
                <a:gd name="T1" fmla="*/ 26 h 53"/>
                <a:gd name="T2" fmla="*/ 40 w 42"/>
                <a:gd name="T3" fmla="*/ 38 h 53"/>
                <a:gd name="T4" fmla="*/ 21 w 42"/>
                <a:gd name="T5" fmla="*/ 53 h 53"/>
                <a:gd name="T6" fmla="*/ 1 w 42"/>
                <a:gd name="T7" fmla="*/ 39 h 53"/>
                <a:gd name="T8" fmla="*/ 1 w 42"/>
                <a:gd name="T9" fmla="*/ 13 h 53"/>
                <a:gd name="T10" fmla="*/ 20 w 42"/>
                <a:gd name="T11" fmla="*/ 0 h 53"/>
                <a:gd name="T12" fmla="*/ 40 w 42"/>
                <a:gd name="T13" fmla="*/ 13 h 53"/>
                <a:gd name="T14" fmla="*/ 42 w 42"/>
                <a:gd name="T15" fmla="*/ 26 h 53"/>
                <a:gd name="T16" fmla="*/ 5 w 42"/>
                <a:gd name="T17" fmla="*/ 26 h 53"/>
                <a:gd name="T18" fmla="*/ 6 w 42"/>
                <a:gd name="T19" fmla="*/ 35 h 53"/>
                <a:gd name="T20" fmla="*/ 21 w 42"/>
                <a:gd name="T21" fmla="*/ 47 h 53"/>
                <a:gd name="T22" fmla="*/ 35 w 42"/>
                <a:gd name="T23" fmla="*/ 35 h 53"/>
                <a:gd name="T24" fmla="*/ 35 w 42"/>
                <a:gd name="T25" fmla="*/ 18 h 53"/>
                <a:gd name="T26" fmla="*/ 20 w 42"/>
                <a:gd name="T27" fmla="*/ 6 h 53"/>
                <a:gd name="T28" fmla="*/ 5 w 42"/>
                <a:gd name="T29" fmla="*/ 18 h 53"/>
                <a:gd name="T30" fmla="*/ 5 w 42"/>
                <a:gd name="T31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2" h="53">
                  <a:moveTo>
                    <a:pt x="42" y="26"/>
                  </a:moveTo>
                  <a:cubicBezTo>
                    <a:pt x="42" y="30"/>
                    <a:pt x="41" y="34"/>
                    <a:pt x="40" y="38"/>
                  </a:cubicBezTo>
                  <a:cubicBezTo>
                    <a:pt x="38" y="47"/>
                    <a:pt x="30" y="53"/>
                    <a:pt x="21" y="53"/>
                  </a:cubicBezTo>
                  <a:cubicBezTo>
                    <a:pt x="11" y="53"/>
                    <a:pt x="3" y="48"/>
                    <a:pt x="1" y="39"/>
                  </a:cubicBezTo>
                  <a:cubicBezTo>
                    <a:pt x="0" y="30"/>
                    <a:pt x="0" y="22"/>
                    <a:pt x="1" y="13"/>
                  </a:cubicBezTo>
                  <a:cubicBezTo>
                    <a:pt x="2" y="5"/>
                    <a:pt x="10" y="0"/>
                    <a:pt x="20" y="0"/>
                  </a:cubicBezTo>
                  <a:cubicBezTo>
                    <a:pt x="30" y="0"/>
                    <a:pt x="38" y="4"/>
                    <a:pt x="40" y="13"/>
                  </a:cubicBezTo>
                  <a:cubicBezTo>
                    <a:pt x="41" y="17"/>
                    <a:pt x="42" y="22"/>
                    <a:pt x="42" y="26"/>
                  </a:cubicBezTo>
                  <a:close/>
                  <a:moveTo>
                    <a:pt x="5" y="26"/>
                  </a:moveTo>
                  <a:cubicBezTo>
                    <a:pt x="5" y="29"/>
                    <a:pt x="5" y="32"/>
                    <a:pt x="6" y="35"/>
                  </a:cubicBezTo>
                  <a:cubicBezTo>
                    <a:pt x="8" y="43"/>
                    <a:pt x="13" y="47"/>
                    <a:pt x="21" y="47"/>
                  </a:cubicBezTo>
                  <a:cubicBezTo>
                    <a:pt x="28" y="47"/>
                    <a:pt x="34" y="43"/>
                    <a:pt x="35" y="35"/>
                  </a:cubicBezTo>
                  <a:cubicBezTo>
                    <a:pt x="36" y="30"/>
                    <a:pt x="36" y="24"/>
                    <a:pt x="35" y="18"/>
                  </a:cubicBezTo>
                  <a:cubicBezTo>
                    <a:pt x="34" y="10"/>
                    <a:pt x="29" y="5"/>
                    <a:pt x="20" y="6"/>
                  </a:cubicBezTo>
                  <a:cubicBezTo>
                    <a:pt x="12" y="6"/>
                    <a:pt x="7" y="10"/>
                    <a:pt x="5" y="18"/>
                  </a:cubicBezTo>
                  <a:cubicBezTo>
                    <a:pt x="5" y="21"/>
                    <a:pt x="5" y="23"/>
                    <a:pt x="5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33">
              <a:extLst>
                <a:ext uri="{FF2B5EF4-FFF2-40B4-BE49-F238E27FC236}">
                  <a16:creationId xmlns:a16="http://schemas.microsoft.com/office/drawing/2014/main" id="{50250F3F-8D66-47AF-4974-CC0BFD2C8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934"/>
              <a:ext cx="163" cy="131"/>
            </a:xfrm>
            <a:custGeom>
              <a:avLst/>
              <a:gdLst>
                <a:gd name="T0" fmla="*/ 25 w 62"/>
                <a:gd name="T1" fmla="*/ 49 h 50"/>
                <a:gd name="T2" fmla="*/ 5 w 62"/>
                <a:gd name="T3" fmla="*/ 49 h 50"/>
                <a:gd name="T4" fmla="*/ 0 w 62"/>
                <a:gd name="T5" fmla="*/ 47 h 50"/>
                <a:gd name="T6" fmla="*/ 5 w 62"/>
                <a:gd name="T7" fmla="*/ 44 h 50"/>
                <a:gd name="T8" fmla="*/ 40 w 62"/>
                <a:gd name="T9" fmla="*/ 44 h 50"/>
                <a:gd name="T10" fmla="*/ 47 w 62"/>
                <a:gd name="T11" fmla="*/ 38 h 50"/>
                <a:gd name="T12" fmla="*/ 56 w 62"/>
                <a:gd name="T13" fmla="*/ 5 h 50"/>
                <a:gd name="T14" fmla="*/ 60 w 62"/>
                <a:gd name="T15" fmla="*/ 0 h 50"/>
                <a:gd name="T16" fmla="*/ 61 w 62"/>
                <a:gd name="T17" fmla="*/ 6 h 50"/>
                <a:gd name="T18" fmla="*/ 51 w 62"/>
                <a:gd name="T19" fmla="*/ 45 h 50"/>
                <a:gd name="T20" fmla="*/ 45 w 62"/>
                <a:gd name="T21" fmla="*/ 49 h 50"/>
                <a:gd name="T22" fmla="*/ 25 w 62"/>
                <a:gd name="T23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50">
                  <a:moveTo>
                    <a:pt x="25" y="49"/>
                  </a:moveTo>
                  <a:cubicBezTo>
                    <a:pt x="18" y="49"/>
                    <a:pt x="12" y="49"/>
                    <a:pt x="5" y="49"/>
                  </a:cubicBezTo>
                  <a:cubicBezTo>
                    <a:pt x="3" y="49"/>
                    <a:pt x="2" y="48"/>
                    <a:pt x="0" y="47"/>
                  </a:cubicBezTo>
                  <a:cubicBezTo>
                    <a:pt x="2" y="46"/>
                    <a:pt x="3" y="44"/>
                    <a:pt x="5" y="44"/>
                  </a:cubicBezTo>
                  <a:cubicBezTo>
                    <a:pt x="17" y="43"/>
                    <a:pt x="28" y="43"/>
                    <a:pt x="40" y="44"/>
                  </a:cubicBezTo>
                  <a:cubicBezTo>
                    <a:pt x="44" y="44"/>
                    <a:pt x="46" y="42"/>
                    <a:pt x="47" y="38"/>
                  </a:cubicBezTo>
                  <a:cubicBezTo>
                    <a:pt x="50" y="27"/>
                    <a:pt x="53" y="16"/>
                    <a:pt x="56" y="5"/>
                  </a:cubicBezTo>
                  <a:cubicBezTo>
                    <a:pt x="56" y="3"/>
                    <a:pt x="59" y="1"/>
                    <a:pt x="60" y="0"/>
                  </a:cubicBezTo>
                  <a:cubicBezTo>
                    <a:pt x="60" y="2"/>
                    <a:pt x="62" y="4"/>
                    <a:pt x="61" y="6"/>
                  </a:cubicBezTo>
                  <a:cubicBezTo>
                    <a:pt x="58" y="19"/>
                    <a:pt x="54" y="32"/>
                    <a:pt x="51" y="45"/>
                  </a:cubicBezTo>
                  <a:cubicBezTo>
                    <a:pt x="50" y="48"/>
                    <a:pt x="48" y="50"/>
                    <a:pt x="45" y="49"/>
                  </a:cubicBezTo>
                  <a:cubicBezTo>
                    <a:pt x="38" y="49"/>
                    <a:pt x="32" y="49"/>
                    <a:pt x="25" y="4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34">
              <a:extLst>
                <a:ext uri="{FF2B5EF4-FFF2-40B4-BE49-F238E27FC236}">
                  <a16:creationId xmlns:a16="http://schemas.microsoft.com/office/drawing/2014/main" id="{6B698CAC-2EBC-F1FA-74FC-F6FC7FA6D1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2" y="2194"/>
              <a:ext cx="103" cy="16"/>
            </a:xfrm>
            <a:custGeom>
              <a:avLst/>
              <a:gdLst>
                <a:gd name="T0" fmla="*/ 19 w 39"/>
                <a:gd name="T1" fmla="*/ 0 h 6"/>
                <a:gd name="T2" fmla="*/ 34 w 39"/>
                <a:gd name="T3" fmla="*/ 0 h 6"/>
                <a:gd name="T4" fmla="*/ 39 w 39"/>
                <a:gd name="T5" fmla="*/ 3 h 6"/>
                <a:gd name="T6" fmla="*/ 34 w 39"/>
                <a:gd name="T7" fmla="*/ 6 h 6"/>
                <a:gd name="T8" fmla="*/ 5 w 39"/>
                <a:gd name="T9" fmla="*/ 6 h 6"/>
                <a:gd name="T10" fmla="*/ 0 w 39"/>
                <a:gd name="T11" fmla="*/ 3 h 6"/>
                <a:gd name="T12" fmla="*/ 5 w 39"/>
                <a:gd name="T13" fmla="*/ 0 h 6"/>
                <a:gd name="T14" fmla="*/ 19 w 39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" h="6">
                  <a:moveTo>
                    <a:pt x="19" y="0"/>
                  </a:moveTo>
                  <a:cubicBezTo>
                    <a:pt x="24" y="0"/>
                    <a:pt x="29" y="0"/>
                    <a:pt x="34" y="0"/>
                  </a:cubicBezTo>
                  <a:cubicBezTo>
                    <a:pt x="36" y="1"/>
                    <a:pt x="37" y="2"/>
                    <a:pt x="39" y="3"/>
                  </a:cubicBezTo>
                  <a:cubicBezTo>
                    <a:pt x="37" y="4"/>
                    <a:pt x="36" y="6"/>
                    <a:pt x="34" y="6"/>
                  </a:cubicBezTo>
                  <a:cubicBezTo>
                    <a:pt x="24" y="6"/>
                    <a:pt x="15" y="6"/>
                    <a:pt x="5" y="6"/>
                  </a:cubicBezTo>
                  <a:cubicBezTo>
                    <a:pt x="3" y="6"/>
                    <a:pt x="2" y="4"/>
                    <a:pt x="0" y="3"/>
                  </a:cubicBezTo>
                  <a:cubicBezTo>
                    <a:pt x="2" y="2"/>
                    <a:pt x="3" y="1"/>
                    <a:pt x="5" y="0"/>
                  </a:cubicBezTo>
                  <a:cubicBezTo>
                    <a:pt x="10" y="0"/>
                    <a:pt x="14" y="0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310036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entágono 9"/>
          <p:cNvSpPr/>
          <p:nvPr/>
        </p:nvSpPr>
        <p:spPr>
          <a:xfrm>
            <a:off x="883968" y="3507854"/>
            <a:ext cx="7660173" cy="627534"/>
          </a:xfrm>
          <a:prstGeom prst="homePlat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119063"/>
            <a:ext cx="9144000" cy="884237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طرح تیم ما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30" name="Group 29"/>
          <p:cNvGrpSpPr/>
          <p:nvPr/>
        </p:nvGrpSpPr>
        <p:grpSpPr>
          <a:xfrm>
            <a:off x="611508" y="3562661"/>
            <a:ext cx="1833846" cy="521257"/>
            <a:chOff x="611508" y="3562661"/>
            <a:chExt cx="1833846" cy="521257"/>
          </a:xfrm>
        </p:grpSpPr>
        <p:sp>
          <p:nvSpPr>
            <p:cNvPr id="18" name="Text Placeholder 17"/>
            <p:cNvSpPr txBox="1">
              <a:spLocks/>
            </p:cNvSpPr>
            <p:nvPr/>
          </p:nvSpPr>
          <p:spPr>
            <a:xfrm>
              <a:off x="611508" y="3562661"/>
              <a:ext cx="1833846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1" name="Text Placeholder 18"/>
            <p:cNvSpPr txBox="1">
              <a:spLocks/>
            </p:cNvSpPr>
            <p:nvPr/>
          </p:nvSpPr>
          <p:spPr>
            <a:xfrm>
              <a:off x="611508" y="3834338"/>
              <a:ext cx="1833846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644437" y="3562661"/>
            <a:ext cx="1833846" cy="521257"/>
            <a:chOff x="2617444" y="3588251"/>
            <a:chExt cx="1833846" cy="521257"/>
          </a:xfrm>
        </p:grpSpPr>
        <p:sp>
          <p:nvSpPr>
            <p:cNvPr id="22" name="Text Placeholder 17"/>
            <p:cNvSpPr txBox="1">
              <a:spLocks/>
            </p:cNvSpPr>
            <p:nvPr/>
          </p:nvSpPr>
          <p:spPr>
            <a:xfrm>
              <a:off x="2617444" y="3588251"/>
              <a:ext cx="1833846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3" name="Text Placeholder 18"/>
            <p:cNvSpPr txBox="1">
              <a:spLocks/>
            </p:cNvSpPr>
            <p:nvPr/>
          </p:nvSpPr>
          <p:spPr>
            <a:xfrm>
              <a:off x="2617444" y="3859928"/>
              <a:ext cx="1833846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677366" y="3562661"/>
            <a:ext cx="1833846" cy="521257"/>
            <a:chOff x="4623380" y="3613841"/>
            <a:chExt cx="1833846" cy="521257"/>
          </a:xfrm>
        </p:grpSpPr>
        <p:sp>
          <p:nvSpPr>
            <p:cNvPr id="24" name="Text Placeholder 17"/>
            <p:cNvSpPr txBox="1">
              <a:spLocks/>
            </p:cNvSpPr>
            <p:nvPr/>
          </p:nvSpPr>
          <p:spPr>
            <a:xfrm>
              <a:off x="4623380" y="3613841"/>
              <a:ext cx="1833846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5" name="Text Placeholder 18"/>
            <p:cNvSpPr txBox="1">
              <a:spLocks/>
            </p:cNvSpPr>
            <p:nvPr/>
          </p:nvSpPr>
          <p:spPr>
            <a:xfrm>
              <a:off x="4623380" y="3885518"/>
              <a:ext cx="1833846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برنامه نویس</a:t>
              </a:r>
              <a:r>
                <a:rPr lang="en-US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r</a:t>
              </a: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710295" y="3562661"/>
            <a:ext cx="1833846" cy="521257"/>
            <a:chOff x="6710295" y="3639431"/>
            <a:chExt cx="1833846" cy="521257"/>
          </a:xfrm>
        </p:grpSpPr>
        <p:sp>
          <p:nvSpPr>
            <p:cNvPr id="26" name="Text Placeholder 17"/>
            <p:cNvSpPr txBox="1">
              <a:spLocks/>
            </p:cNvSpPr>
            <p:nvPr/>
          </p:nvSpPr>
          <p:spPr>
            <a:xfrm>
              <a:off x="6710295" y="3639431"/>
              <a:ext cx="1833846" cy="246087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400000000000000" pitchFamily="2" charset="-78"/>
                </a:rPr>
                <a:t>نام اینجا</a:t>
              </a:r>
              <a:endParaRPr lang="en-US" sz="1400" b="1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7" name="Text Placeholder 18"/>
            <p:cNvSpPr txBox="1">
              <a:spLocks/>
            </p:cNvSpPr>
            <p:nvPr/>
          </p:nvSpPr>
          <p:spPr>
            <a:xfrm>
              <a:off x="6710295" y="3911108"/>
              <a:ext cx="1833846" cy="2495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 rtl="1">
                <a:buNone/>
              </a:pPr>
              <a:r>
                <a:rPr lang="fa-IR" sz="1200" dirty="0">
                  <a:solidFill>
                    <a:schemeClr val="bg1"/>
                  </a:solidFill>
                  <a:cs typeface="B Nazanin" panose="00000400000000000000" pitchFamily="2" charset="-78"/>
                </a:rPr>
                <a:t>برنامه نویس</a:t>
              </a:r>
              <a:endParaRPr lang="en-US" sz="1200" dirty="0">
                <a:solidFill>
                  <a:schemeClr val="bg1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31" name="TextBox 8"/>
          <p:cNvSpPr txBox="1"/>
          <p:nvPr/>
        </p:nvSpPr>
        <p:spPr>
          <a:xfrm>
            <a:off x="777469" y="4454884"/>
            <a:ext cx="38884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200" dirty="0">
                <a:solidFill>
                  <a:schemeClr val="bg1"/>
                </a:solidFill>
                <a:cs typeface="B Nazanin" panose="00000400000000000000" pitchFamily="2" charset="-78"/>
              </a:rPr>
              <a:t>You can simply impress your audience and add a unique zing and appeal to your Presentations. </a:t>
            </a:r>
          </a:p>
        </p:txBody>
      </p:sp>
      <p:sp>
        <p:nvSpPr>
          <p:cNvPr id="33" name="TextBox 9"/>
          <p:cNvSpPr txBox="1"/>
          <p:nvPr/>
        </p:nvSpPr>
        <p:spPr>
          <a:xfrm>
            <a:off x="965167" y="4345953"/>
            <a:ext cx="73254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34" name="Medio marco 33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4" name="Group 4">
            <a:extLst>
              <a:ext uri="{FF2B5EF4-FFF2-40B4-BE49-F238E27FC236}">
                <a16:creationId xmlns:a16="http://schemas.microsoft.com/office/drawing/2014/main" id="{980352D3-5B84-19C5-38C6-612241CDF77F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901701" y="1708150"/>
            <a:ext cx="1284287" cy="1730375"/>
            <a:chOff x="568" y="1076"/>
            <a:chExt cx="809" cy="1090"/>
          </a:xfrm>
        </p:grpSpPr>
        <p:grpSp>
          <p:nvGrpSpPr>
            <p:cNvPr id="8" name="Group 205">
              <a:extLst>
                <a:ext uri="{FF2B5EF4-FFF2-40B4-BE49-F238E27FC236}">
                  <a16:creationId xmlns:a16="http://schemas.microsoft.com/office/drawing/2014/main" id="{6220F113-7CDD-0990-DE73-EF9FED7DE2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" y="1076"/>
              <a:ext cx="415" cy="557"/>
              <a:chOff x="635" y="1076"/>
              <a:chExt cx="415" cy="557"/>
            </a:xfrm>
          </p:grpSpPr>
          <p:sp>
            <p:nvSpPr>
              <p:cNvPr id="3614" name="Rectangle 5">
                <a:extLst>
                  <a:ext uri="{FF2B5EF4-FFF2-40B4-BE49-F238E27FC236}">
                    <a16:creationId xmlns:a16="http://schemas.microsoft.com/office/drawing/2014/main" id="{A2DD075A-9CD1-D0E6-646B-AFBB74140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1366"/>
                <a:ext cx="191" cy="267"/>
              </a:xfrm>
              <a:prstGeom prst="rect">
                <a:avLst/>
              </a:prstGeom>
              <a:solidFill>
                <a:srgbClr val="F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5" name="Rectangle 6">
                <a:extLst>
                  <a:ext uri="{FF2B5EF4-FFF2-40B4-BE49-F238E27FC236}">
                    <a16:creationId xmlns:a16="http://schemas.microsoft.com/office/drawing/2014/main" id="{E8B55C9E-5ED3-8A68-D21B-B9769150E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416"/>
                <a:ext cx="67" cy="70"/>
              </a:xfrm>
              <a:prstGeom prst="rect">
                <a:avLst/>
              </a:prstGeom>
              <a:solidFill>
                <a:srgbClr val="8DC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6" name="Rectangle 7">
                <a:extLst>
                  <a:ext uri="{FF2B5EF4-FFF2-40B4-BE49-F238E27FC236}">
                    <a16:creationId xmlns:a16="http://schemas.microsoft.com/office/drawing/2014/main" id="{94A2B7F0-2061-9DAC-2C7C-65A53DD3C7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1503"/>
                <a:ext cx="124" cy="10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7" name="Rectangle 8">
                <a:extLst>
                  <a:ext uri="{FF2B5EF4-FFF2-40B4-BE49-F238E27FC236}">
                    <a16:creationId xmlns:a16="http://schemas.microsoft.com/office/drawing/2014/main" id="{65E41BEA-34D7-0F6B-1505-62E7682D86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52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8" name="Rectangle 9">
                <a:extLst>
                  <a:ext uri="{FF2B5EF4-FFF2-40B4-BE49-F238E27FC236}">
                    <a16:creationId xmlns:a16="http://schemas.microsoft.com/office/drawing/2014/main" id="{0B309B08-6C71-CF96-65B3-75B0BF313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54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9" name="Rectangle 10">
                <a:extLst>
                  <a:ext uri="{FF2B5EF4-FFF2-40B4-BE49-F238E27FC236}">
                    <a16:creationId xmlns:a16="http://schemas.microsoft.com/office/drawing/2014/main" id="{7EB2DE5B-CEA7-A26C-3F12-F6344E3AA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56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0" name="Rectangle 11">
                <a:extLst>
                  <a:ext uri="{FF2B5EF4-FFF2-40B4-BE49-F238E27FC236}">
                    <a16:creationId xmlns:a16="http://schemas.microsoft.com/office/drawing/2014/main" id="{DE44FB74-0BEF-7C4A-1233-3D27A47B7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586"/>
                <a:ext cx="140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1" name="Rectangle 12">
                <a:extLst>
                  <a:ext uri="{FF2B5EF4-FFF2-40B4-BE49-F238E27FC236}">
                    <a16:creationId xmlns:a16="http://schemas.microsoft.com/office/drawing/2014/main" id="{14AB8DE0-AC25-B853-A200-A6E6577D4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606"/>
                <a:ext cx="140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2" name="Freeform 13">
                <a:extLst>
                  <a:ext uri="{FF2B5EF4-FFF2-40B4-BE49-F238E27FC236}">
                    <a16:creationId xmlns:a16="http://schemas.microsoft.com/office/drawing/2014/main" id="{80312753-1292-902F-5777-E95560822A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52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3" name="Freeform 14">
                <a:extLst>
                  <a:ext uri="{FF2B5EF4-FFF2-40B4-BE49-F238E27FC236}">
                    <a16:creationId xmlns:a16="http://schemas.microsoft.com/office/drawing/2014/main" id="{55B54C9C-57A2-F519-8168-853D110D8A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54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4" name="Freeform 15">
                <a:extLst>
                  <a:ext uri="{FF2B5EF4-FFF2-40B4-BE49-F238E27FC236}">
                    <a16:creationId xmlns:a16="http://schemas.microsoft.com/office/drawing/2014/main" id="{49139CD8-D533-61A5-D4F7-DD811AEA8F6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56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5" name="Freeform 16">
                <a:extLst>
                  <a:ext uri="{FF2B5EF4-FFF2-40B4-BE49-F238E27FC236}">
                    <a16:creationId xmlns:a16="http://schemas.microsoft.com/office/drawing/2014/main" id="{0E8E4857-6C5B-4669-3840-B1B50C3F24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58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6" name="Freeform 17">
                <a:extLst>
                  <a:ext uri="{FF2B5EF4-FFF2-40B4-BE49-F238E27FC236}">
                    <a16:creationId xmlns:a16="http://schemas.microsoft.com/office/drawing/2014/main" id="{5040F503-222E-FBF4-C3F3-0617FE1EC87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60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7" name="Rectangle 18">
                <a:extLst>
                  <a:ext uri="{FF2B5EF4-FFF2-40B4-BE49-F238E27FC236}">
                    <a16:creationId xmlns:a16="http://schemas.microsoft.com/office/drawing/2014/main" id="{94583810-6C32-CD94-5AA9-305336D6F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383"/>
                <a:ext cx="157" cy="13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8" name="Rectangle 19">
                <a:extLst>
                  <a:ext uri="{FF2B5EF4-FFF2-40B4-BE49-F238E27FC236}">
                    <a16:creationId xmlns:a16="http://schemas.microsoft.com/office/drawing/2014/main" id="{48EE12AA-C1AA-7FB9-7C99-C449B9668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1436"/>
                <a:ext cx="53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29" name="Rectangle 20">
                <a:extLst>
                  <a:ext uri="{FF2B5EF4-FFF2-40B4-BE49-F238E27FC236}">
                    <a16:creationId xmlns:a16="http://schemas.microsoft.com/office/drawing/2014/main" id="{573D6D59-0308-B387-F9F4-4C8EBB6F4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" y="1436"/>
                <a:ext cx="7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0" name="Rectangle 21">
                <a:extLst>
                  <a:ext uri="{FF2B5EF4-FFF2-40B4-BE49-F238E27FC236}">
                    <a16:creationId xmlns:a16="http://schemas.microsoft.com/office/drawing/2014/main" id="{CB0755DE-6061-7493-00E7-DD3356467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1456"/>
                <a:ext cx="67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1" name="Rectangle 22">
                <a:extLst>
                  <a:ext uri="{FF2B5EF4-FFF2-40B4-BE49-F238E27FC236}">
                    <a16:creationId xmlns:a16="http://schemas.microsoft.com/office/drawing/2014/main" id="{5E6CD192-05FF-4D2B-4F32-49A9A66F5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1479"/>
                <a:ext cx="33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2" name="Rectangle 23">
                <a:extLst>
                  <a:ext uri="{FF2B5EF4-FFF2-40B4-BE49-F238E27FC236}">
                    <a16:creationId xmlns:a16="http://schemas.microsoft.com/office/drawing/2014/main" id="{7235E65F-8146-C80C-DA23-C862A4581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" y="1479"/>
                <a:ext cx="14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3" name="Freeform 24">
                <a:extLst>
                  <a:ext uri="{FF2B5EF4-FFF2-40B4-BE49-F238E27FC236}">
                    <a16:creationId xmlns:a16="http://schemas.microsoft.com/office/drawing/2014/main" id="{22DC71A4-EB3B-E86E-0E12-31A8ED937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1443"/>
                <a:ext cx="23" cy="20"/>
              </a:xfrm>
              <a:custGeom>
                <a:avLst/>
                <a:gdLst>
                  <a:gd name="T0" fmla="*/ 1 w 7"/>
                  <a:gd name="T1" fmla="*/ 0 h 6"/>
                  <a:gd name="T2" fmla="*/ 0 w 7"/>
                  <a:gd name="T3" fmla="*/ 4 h 6"/>
                  <a:gd name="T4" fmla="*/ 6 w 7"/>
                  <a:gd name="T5" fmla="*/ 5 h 6"/>
                  <a:gd name="T6" fmla="*/ 5 w 7"/>
                  <a:gd name="T7" fmla="*/ 2 h 6"/>
                  <a:gd name="T8" fmla="*/ 1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1" y="6"/>
                      <a:pt x="5" y="6"/>
                      <a:pt x="6" y="5"/>
                    </a:cubicBezTo>
                    <a:cubicBezTo>
                      <a:pt x="7" y="4"/>
                      <a:pt x="5" y="2"/>
                      <a:pt x="5" y="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B4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4" name="Freeform 25">
                <a:extLst>
                  <a:ext uri="{FF2B5EF4-FFF2-40B4-BE49-F238E27FC236}">
                    <a16:creationId xmlns:a16="http://schemas.microsoft.com/office/drawing/2014/main" id="{57C59CED-E604-A2A5-191A-E9B7144D8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469"/>
                <a:ext cx="20" cy="67"/>
              </a:xfrm>
              <a:custGeom>
                <a:avLst/>
                <a:gdLst>
                  <a:gd name="T0" fmla="*/ 1 w 6"/>
                  <a:gd name="T1" fmla="*/ 1 h 20"/>
                  <a:gd name="T2" fmla="*/ 2 w 6"/>
                  <a:gd name="T3" fmla="*/ 0 h 20"/>
                  <a:gd name="T4" fmla="*/ 4 w 6"/>
                  <a:gd name="T5" fmla="*/ 10 h 20"/>
                  <a:gd name="T6" fmla="*/ 4 w 6"/>
                  <a:gd name="T7" fmla="*/ 10 h 20"/>
                  <a:gd name="T8" fmla="*/ 6 w 6"/>
                  <a:gd name="T9" fmla="*/ 20 h 20"/>
                  <a:gd name="T10" fmla="*/ 5 w 6"/>
                  <a:gd name="T11" fmla="*/ 20 h 20"/>
                  <a:gd name="T12" fmla="*/ 2 w 6"/>
                  <a:gd name="T13" fmla="*/ 10 h 20"/>
                  <a:gd name="T14" fmla="*/ 2 w 6"/>
                  <a:gd name="T15" fmla="*/ 10 h 20"/>
                  <a:gd name="T16" fmla="*/ 1 w 6"/>
                  <a:gd name="T17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0">
                    <a:moveTo>
                      <a:pt x="1" y="1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4" y="6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2"/>
                      <a:pt x="6" y="20"/>
                      <a:pt x="6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2" y="16"/>
                      <a:pt x="2" y="10"/>
                    </a:cubicBezTo>
                    <a:cubicBezTo>
                      <a:pt x="1" y="4"/>
                      <a:pt x="2" y="10"/>
                      <a:pt x="2" y="10"/>
                    </a:cubicBezTo>
                    <a:cubicBezTo>
                      <a:pt x="1" y="7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333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5" name="Freeform 26">
                <a:extLst>
                  <a:ext uri="{FF2B5EF4-FFF2-40B4-BE49-F238E27FC236}">
                    <a16:creationId xmlns:a16="http://schemas.microsoft.com/office/drawing/2014/main" id="{5299B96E-E00E-19C1-D327-A75FA8D3D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416"/>
                <a:ext cx="43" cy="43"/>
              </a:xfrm>
              <a:custGeom>
                <a:avLst/>
                <a:gdLst>
                  <a:gd name="T0" fmla="*/ 11 w 13"/>
                  <a:gd name="T1" fmla="*/ 9 h 13"/>
                  <a:gd name="T2" fmla="*/ 12 w 13"/>
                  <a:gd name="T3" fmla="*/ 4 h 13"/>
                  <a:gd name="T4" fmla="*/ 8 w 13"/>
                  <a:gd name="T5" fmla="*/ 1 h 13"/>
                  <a:gd name="T6" fmla="*/ 3 w 13"/>
                  <a:gd name="T7" fmla="*/ 3 h 13"/>
                  <a:gd name="T8" fmla="*/ 6 w 13"/>
                  <a:gd name="T9" fmla="*/ 12 h 13"/>
                  <a:gd name="T10" fmla="*/ 11 w 13"/>
                  <a:gd name="T11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1" y="9"/>
                    </a:moveTo>
                    <a:cubicBezTo>
                      <a:pt x="11" y="9"/>
                      <a:pt x="13" y="6"/>
                      <a:pt x="12" y="4"/>
                    </a:cubicBezTo>
                    <a:cubicBezTo>
                      <a:pt x="11" y="2"/>
                      <a:pt x="8" y="1"/>
                      <a:pt x="8" y="1"/>
                    </a:cubicBezTo>
                    <a:cubicBezTo>
                      <a:pt x="6" y="0"/>
                      <a:pt x="4" y="2"/>
                      <a:pt x="3" y="3"/>
                    </a:cubicBezTo>
                    <a:cubicBezTo>
                      <a:pt x="0" y="6"/>
                      <a:pt x="2" y="12"/>
                      <a:pt x="6" y="12"/>
                    </a:cubicBezTo>
                    <a:cubicBezTo>
                      <a:pt x="11" y="13"/>
                      <a:pt x="11" y="9"/>
                      <a:pt x="11" y="9"/>
                    </a:cubicBez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6" name="Freeform 27">
                <a:extLst>
                  <a:ext uri="{FF2B5EF4-FFF2-40B4-BE49-F238E27FC236}">
                    <a16:creationId xmlns:a16="http://schemas.microsoft.com/office/drawing/2014/main" id="{63B939CE-03C2-4CA8-833A-ECC8EF197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1439"/>
                <a:ext cx="24" cy="17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2 h 5"/>
                  <a:gd name="T4" fmla="*/ 3 w 7"/>
                  <a:gd name="T5" fmla="*/ 0 h 5"/>
                  <a:gd name="T6" fmla="*/ 7 w 7"/>
                  <a:gd name="T7" fmla="*/ 5 h 5"/>
                  <a:gd name="T8" fmla="*/ 3 w 7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5"/>
                      <a:pt x="0" y="3"/>
                      <a:pt x="0" y="2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5"/>
                      <a:pt x="5" y="5"/>
                      <a:pt x="3" y="5"/>
                    </a:cubicBezTo>
                    <a:close/>
                  </a:path>
                </a:pathLst>
              </a:custGeom>
              <a:solidFill>
                <a:srgbClr val="AB4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7" name="Freeform 28">
                <a:extLst>
                  <a:ext uri="{FF2B5EF4-FFF2-40B4-BE49-F238E27FC236}">
                    <a16:creationId xmlns:a16="http://schemas.microsoft.com/office/drawing/2014/main" id="{7D169F18-4FE0-1346-B034-9A9E632D8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1466"/>
                <a:ext cx="40" cy="63"/>
              </a:xfrm>
              <a:custGeom>
                <a:avLst/>
                <a:gdLst>
                  <a:gd name="T0" fmla="*/ 4 w 12"/>
                  <a:gd name="T1" fmla="*/ 11 h 19"/>
                  <a:gd name="T2" fmla="*/ 1 w 12"/>
                  <a:gd name="T3" fmla="*/ 2 h 19"/>
                  <a:gd name="T4" fmla="*/ 3 w 12"/>
                  <a:gd name="T5" fmla="*/ 1 h 19"/>
                  <a:gd name="T6" fmla="*/ 10 w 12"/>
                  <a:gd name="T7" fmla="*/ 1 h 19"/>
                  <a:gd name="T8" fmla="*/ 10 w 12"/>
                  <a:gd name="T9" fmla="*/ 4 h 19"/>
                  <a:gd name="T10" fmla="*/ 11 w 12"/>
                  <a:gd name="T11" fmla="*/ 7 h 19"/>
                  <a:gd name="T12" fmla="*/ 8 w 12"/>
                  <a:gd name="T13" fmla="*/ 11 h 19"/>
                  <a:gd name="T14" fmla="*/ 12 w 12"/>
                  <a:gd name="T15" fmla="*/ 18 h 19"/>
                  <a:gd name="T16" fmla="*/ 0 w 12"/>
                  <a:gd name="T17" fmla="*/ 18 h 19"/>
                  <a:gd name="T18" fmla="*/ 4 w 12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9">
                    <a:moveTo>
                      <a:pt x="4" y="11"/>
                    </a:moveTo>
                    <a:cubicBezTo>
                      <a:pt x="4" y="10"/>
                      <a:pt x="0" y="6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5" y="0"/>
                      <a:pt x="7" y="0"/>
                      <a:pt x="10" y="1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5"/>
                      <a:pt x="11" y="6"/>
                      <a:pt x="11" y="7"/>
                    </a:cubicBezTo>
                    <a:cubicBezTo>
                      <a:pt x="11" y="8"/>
                      <a:pt x="8" y="10"/>
                      <a:pt x="8" y="11"/>
                    </a:cubicBezTo>
                    <a:cubicBezTo>
                      <a:pt x="8" y="12"/>
                      <a:pt x="11" y="17"/>
                      <a:pt x="12" y="18"/>
                    </a:cubicBezTo>
                    <a:cubicBezTo>
                      <a:pt x="9" y="19"/>
                      <a:pt x="5" y="19"/>
                      <a:pt x="0" y="18"/>
                    </a:cubicBezTo>
                    <a:cubicBezTo>
                      <a:pt x="2" y="13"/>
                      <a:pt x="4" y="12"/>
                      <a:pt x="4" y="11"/>
                    </a:cubicBezTo>
                    <a:close/>
                  </a:path>
                </a:pathLst>
              </a:custGeom>
              <a:solidFill>
                <a:srgbClr val="3581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8" name="Freeform 29">
                <a:extLst>
                  <a:ext uri="{FF2B5EF4-FFF2-40B4-BE49-F238E27FC236}">
                    <a16:creationId xmlns:a16="http://schemas.microsoft.com/office/drawing/2014/main" id="{BEE2E092-8C6A-51AB-3979-740A5A1FD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" y="1489"/>
                <a:ext cx="40" cy="40"/>
              </a:xfrm>
              <a:custGeom>
                <a:avLst/>
                <a:gdLst>
                  <a:gd name="T0" fmla="*/ 2 w 12"/>
                  <a:gd name="T1" fmla="*/ 0 h 12"/>
                  <a:gd name="T2" fmla="*/ 11 w 12"/>
                  <a:gd name="T3" fmla="*/ 0 h 12"/>
                  <a:gd name="T4" fmla="*/ 8 w 12"/>
                  <a:gd name="T5" fmla="*/ 4 h 12"/>
                  <a:gd name="T6" fmla="*/ 12 w 12"/>
                  <a:gd name="T7" fmla="*/ 11 h 12"/>
                  <a:gd name="T8" fmla="*/ 0 w 12"/>
                  <a:gd name="T9" fmla="*/ 11 h 12"/>
                  <a:gd name="T10" fmla="*/ 4 w 12"/>
                  <a:gd name="T11" fmla="*/ 4 h 12"/>
                  <a:gd name="T12" fmla="*/ 2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2" y="0"/>
                    </a:moveTo>
                    <a:cubicBezTo>
                      <a:pt x="7" y="1"/>
                      <a:pt x="11" y="0"/>
                      <a:pt x="11" y="0"/>
                    </a:cubicBezTo>
                    <a:cubicBezTo>
                      <a:pt x="11" y="1"/>
                      <a:pt x="8" y="3"/>
                      <a:pt x="8" y="4"/>
                    </a:cubicBezTo>
                    <a:cubicBezTo>
                      <a:pt x="8" y="5"/>
                      <a:pt x="11" y="10"/>
                      <a:pt x="12" y="11"/>
                    </a:cubicBezTo>
                    <a:cubicBezTo>
                      <a:pt x="9" y="12"/>
                      <a:pt x="5" y="12"/>
                      <a:pt x="0" y="11"/>
                    </a:cubicBezTo>
                    <a:cubicBezTo>
                      <a:pt x="2" y="6"/>
                      <a:pt x="4" y="5"/>
                      <a:pt x="4" y="4"/>
                    </a:cubicBezTo>
                    <a:cubicBezTo>
                      <a:pt x="4" y="3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2871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39" name="Freeform 30">
                <a:extLst>
                  <a:ext uri="{FF2B5EF4-FFF2-40B4-BE49-F238E27FC236}">
                    <a16:creationId xmlns:a16="http://schemas.microsoft.com/office/drawing/2014/main" id="{D9F37793-CF6A-9B7B-8136-0F49165CB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473"/>
                <a:ext cx="10" cy="56"/>
              </a:xfrm>
              <a:custGeom>
                <a:avLst/>
                <a:gdLst>
                  <a:gd name="T0" fmla="*/ 0 w 3"/>
                  <a:gd name="T1" fmla="*/ 0 h 17"/>
                  <a:gd name="T2" fmla="*/ 2 w 3"/>
                  <a:gd name="T3" fmla="*/ 5 h 17"/>
                  <a:gd name="T4" fmla="*/ 1 w 3"/>
                  <a:gd name="T5" fmla="*/ 9 h 17"/>
                  <a:gd name="T6" fmla="*/ 3 w 3"/>
                  <a:gd name="T7" fmla="*/ 17 h 17"/>
                  <a:gd name="T8" fmla="*/ 3 w 3"/>
                  <a:gd name="T9" fmla="*/ 17 h 17"/>
                  <a:gd name="T10" fmla="*/ 1 w 3"/>
                  <a:gd name="T11" fmla="*/ 9 h 17"/>
                  <a:gd name="T12" fmla="*/ 2 w 3"/>
                  <a:gd name="T13" fmla="*/ 5 h 17"/>
                  <a:gd name="T14" fmla="*/ 0 w 3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17">
                    <a:moveTo>
                      <a:pt x="0" y="0"/>
                    </a:moveTo>
                    <a:cubicBezTo>
                      <a:pt x="0" y="0"/>
                      <a:pt x="2" y="4"/>
                      <a:pt x="2" y="5"/>
                    </a:cubicBezTo>
                    <a:cubicBezTo>
                      <a:pt x="2" y="6"/>
                      <a:pt x="1" y="8"/>
                      <a:pt x="1" y="9"/>
                    </a:cubicBezTo>
                    <a:cubicBezTo>
                      <a:pt x="1" y="10"/>
                      <a:pt x="2" y="15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4"/>
                      <a:pt x="1" y="10"/>
                      <a:pt x="1" y="9"/>
                    </a:cubicBezTo>
                    <a:cubicBezTo>
                      <a:pt x="1" y="8"/>
                      <a:pt x="2" y="6"/>
                      <a:pt x="2" y="5"/>
                    </a:cubicBezTo>
                    <a:cubicBezTo>
                      <a:pt x="1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45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0" name="Freeform 31">
                <a:extLst>
                  <a:ext uri="{FF2B5EF4-FFF2-40B4-BE49-F238E27FC236}">
                    <a16:creationId xmlns:a16="http://schemas.microsoft.com/office/drawing/2014/main" id="{D6A5D19B-47F6-8889-423A-C7EDCD7DF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49"/>
                <a:ext cx="13" cy="20"/>
              </a:xfrm>
              <a:custGeom>
                <a:avLst/>
                <a:gdLst>
                  <a:gd name="T0" fmla="*/ 0 w 4"/>
                  <a:gd name="T1" fmla="*/ 0 h 6"/>
                  <a:gd name="T2" fmla="*/ 1 w 4"/>
                  <a:gd name="T3" fmla="*/ 6 h 6"/>
                  <a:gd name="T4" fmla="*/ 3 w 4"/>
                  <a:gd name="T5" fmla="*/ 6 h 6"/>
                  <a:gd name="T6" fmla="*/ 4 w 4"/>
                  <a:gd name="T7" fmla="*/ 6 h 6"/>
                  <a:gd name="T8" fmla="*/ 4 w 4"/>
                  <a:gd name="T9" fmla="*/ 2 h 6"/>
                  <a:gd name="T10" fmla="*/ 0 w 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0" y="0"/>
                      <a:pt x="1" y="3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4"/>
                      <a:pt x="4" y="2"/>
                    </a:cubicBezTo>
                    <a:cubicBezTo>
                      <a:pt x="4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1" name="Freeform 32">
                <a:extLst>
                  <a:ext uri="{FF2B5EF4-FFF2-40B4-BE49-F238E27FC236}">
                    <a16:creationId xmlns:a16="http://schemas.microsoft.com/office/drawing/2014/main" id="{2C4531B9-FB6F-C9BD-5CFA-3FA8E323A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66"/>
                <a:ext cx="17" cy="10"/>
              </a:xfrm>
              <a:custGeom>
                <a:avLst/>
                <a:gdLst>
                  <a:gd name="T0" fmla="*/ 13 w 17"/>
                  <a:gd name="T1" fmla="*/ 7 h 10"/>
                  <a:gd name="T2" fmla="*/ 13 w 17"/>
                  <a:gd name="T3" fmla="*/ 7 h 10"/>
                  <a:gd name="T4" fmla="*/ 17 w 17"/>
                  <a:gd name="T5" fmla="*/ 3 h 10"/>
                  <a:gd name="T6" fmla="*/ 17 w 17"/>
                  <a:gd name="T7" fmla="*/ 3 h 10"/>
                  <a:gd name="T8" fmla="*/ 10 w 17"/>
                  <a:gd name="T9" fmla="*/ 0 h 10"/>
                  <a:gd name="T10" fmla="*/ 3 w 17"/>
                  <a:gd name="T11" fmla="*/ 3 h 10"/>
                  <a:gd name="T12" fmla="*/ 0 w 17"/>
                  <a:gd name="T13" fmla="*/ 3 h 10"/>
                  <a:gd name="T14" fmla="*/ 7 w 17"/>
                  <a:gd name="T15" fmla="*/ 10 h 10"/>
                  <a:gd name="T16" fmla="*/ 10 w 17"/>
                  <a:gd name="T17" fmla="*/ 7 h 10"/>
                  <a:gd name="T18" fmla="*/ 10 w 17"/>
                  <a:gd name="T19" fmla="*/ 7 h 10"/>
                  <a:gd name="T20" fmla="*/ 13 w 17"/>
                  <a:gd name="T2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">
                    <a:moveTo>
                      <a:pt x="13" y="7"/>
                    </a:moveTo>
                    <a:lnTo>
                      <a:pt x="13" y="7"/>
                    </a:lnTo>
                    <a:lnTo>
                      <a:pt x="17" y="3"/>
                    </a:lnTo>
                    <a:lnTo>
                      <a:pt x="17" y="3"/>
                    </a:lnTo>
                    <a:lnTo>
                      <a:pt x="10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7" y="10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1451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2" name="Freeform 33">
                <a:extLst>
                  <a:ext uri="{FF2B5EF4-FFF2-40B4-BE49-F238E27FC236}">
                    <a16:creationId xmlns:a16="http://schemas.microsoft.com/office/drawing/2014/main" id="{B563DFB1-12BB-63AA-E295-7CCBD7405F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49"/>
                <a:ext cx="13" cy="20"/>
              </a:xfrm>
              <a:custGeom>
                <a:avLst/>
                <a:gdLst>
                  <a:gd name="T0" fmla="*/ 1 w 4"/>
                  <a:gd name="T1" fmla="*/ 0 h 6"/>
                  <a:gd name="T2" fmla="*/ 4 w 4"/>
                  <a:gd name="T3" fmla="*/ 2 h 6"/>
                  <a:gd name="T4" fmla="*/ 4 w 4"/>
                  <a:gd name="T5" fmla="*/ 4 h 6"/>
                  <a:gd name="T6" fmla="*/ 1 w 4"/>
                  <a:gd name="T7" fmla="*/ 6 h 6"/>
                  <a:gd name="T8" fmla="*/ 1 w 4"/>
                  <a:gd name="T9" fmla="*/ 6 h 6"/>
                  <a:gd name="T10" fmla="*/ 0 w 4"/>
                  <a:gd name="T11" fmla="*/ 0 h 6"/>
                  <a:gd name="T12" fmla="*/ 1 w 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2" y="0"/>
                      <a:pt x="4" y="1"/>
                      <a:pt x="4" y="2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3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1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16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3" name="Freeform 34">
                <a:extLst>
                  <a:ext uri="{FF2B5EF4-FFF2-40B4-BE49-F238E27FC236}">
                    <a16:creationId xmlns:a16="http://schemas.microsoft.com/office/drawing/2014/main" id="{EDF5DC7B-A193-9DB4-E915-D5A1A30B8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63"/>
                <a:ext cx="10" cy="10"/>
              </a:xfrm>
              <a:custGeom>
                <a:avLst/>
                <a:gdLst>
                  <a:gd name="T0" fmla="*/ 10 w 10"/>
                  <a:gd name="T1" fmla="*/ 3 h 10"/>
                  <a:gd name="T2" fmla="*/ 7 w 10"/>
                  <a:gd name="T3" fmla="*/ 10 h 10"/>
                  <a:gd name="T4" fmla="*/ 0 w 10"/>
                  <a:gd name="T5" fmla="*/ 6 h 10"/>
                  <a:gd name="T6" fmla="*/ 3 w 10"/>
                  <a:gd name="T7" fmla="*/ 0 h 10"/>
                  <a:gd name="T8" fmla="*/ 10 w 10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3"/>
                    </a:moveTo>
                    <a:lnTo>
                      <a:pt x="7" y="10"/>
                    </a:lnTo>
                    <a:lnTo>
                      <a:pt x="0" y="6"/>
                    </a:lnTo>
                    <a:lnTo>
                      <a:pt x="3" y="0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408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4" name="Freeform 35">
                <a:extLst>
                  <a:ext uri="{FF2B5EF4-FFF2-40B4-BE49-F238E27FC236}">
                    <a16:creationId xmlns:a16="http://schemas.microsoft.com/office/drawing/2014/main" id="{DB76402C-03C6-3872-8EA0-A6A9BAF4B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463"/>
                <a:ext cx="7" cy="10"/>
              </a:xfrm>
              <a:custGeom>
                <a:avLst/>
                <a:gdLst>
                  <a:gd name="T0" fmla="*/ 0 w 7"/>
                  <a:gd name="T1" fmla="*/ 3 h 10"/>
                  <a:gd name="T2" fmla="*/ 3 w 7"/>
                  <a:gd name="T3" fmla="*/ 10 h 10"/>
                  <a:gd name="T4" fmla="*/ 7 w 7"/>
                  <a:gd name="T5" fmla="*/ 6 h 10"/>
                  <a:gd name="T6" fmla="*/ 3 w 7"/>
                  <a:gd name="T7" fmla="*/ 0 h 10"/>
                  <a:gd name="T8" fmla="*/ 0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3"/>
                    </a:moveTo>
                    <a:lnTo>
                      <a:pt x="3" y="10"/>
                    </a:lnTo>
                    <a:lnTo>
                      <a:pt x="7" y="6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4089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5" name="Freeform 36">
                <a:extLst>
                  <a:ext uri="{FF2B5EF4-FFF2-40B4-BE49-F238E27FC236}">
                    <a16:creationId xmlns:a16="http://schemas.microsoft.com/office/drawing/2014/main" id="{D50C365B-1339-9BC8-138D-A3CDF652A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426"/>
                <a:ext cx="30" cy="37"/>
              </a:xfrm>
              <a:custGeom>
                <a:avLst/>
                <a:gdLst>
                  <a:gd name="T0" fmla="*/ 6 w 9"/>
                  <a:gd name="T1" fmla="*/ 11 h 11"/>
                  <a:gd name="T2" fmla="*/ 7 w 9"/>
                  <a:gd name="T3" fmla="*/ 10 h 11"/>
                  <a:gd name="T4" fmla="*/ 8 w 9"/>
                  <a:gd name="T5" fmla="*/ 6 h 11"/>
                  <a:gd name="T6" fmla="*/ 5 w 9"/>
                  <a:gd name="T7" fmla="*/ 1 h 11"/>
                  <a:gd name="T8" fmla="*/ 1 w 9"/>
                  <a:gd name="T9" fmla="*/ 7 h 11"/>
                  <a:gd name="T10" fmla="*/ 6 w 9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">
                    <a:moveTo>
                      <a:pt x="6" y="11"/>
                    </a:moveTo>
                    <a:cubicBezTo>
                      <a:pt x="6" y="11"/>
                      <a:pt x="7" y="10"/>
                      <a:pt x="7" y="10"/>
                    </a:cubicBezTo>
                    <a:cubicBezTo>
                      <a:pt x="8" y="9"/>
                      <a:pt x="8" y="8"/>
                      <a:pt x="8" y="6"/>
                    </a:cubicBezTo>
                    <a:cubicBezTo>
                      <a:pt x="8" y="6"/>
                      <a:pt x="9" y="1"/>
                      <a:pt x="5" y="1"/>
                    </a:cubicBezTo>
                    <a:cubicBezTo>
                      <a:pt x="1" y="0"/>
                      <a:pt x="0" y="4"/>
                      <a:pt x="1" y="7"/>
                    </a:cubicBezTo>
                    <a:cubicBezTo>
                      <a:pt x="2" y="11"/>
                      <a:pt x="5" y="11"/>
                      <a:pt x="6" y="11"/>
                    </a:cubicBez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6" name="Freeform 37">
                <a:extLst>
                  <a:ext uri="{FF2B5EF4-FFF2-40B4-BE49-F238E27FC236}">
                    <a16:creationId xmlns:a16="http://schemas.microsoft.com/office/drawing/2014/main" id="{77151071-6F50-19BB-09A8-60C6B70EA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29"/>
                <a:ext cx="17" cy="34"/>
              </a:xfrm>
              <a:custGeom>
                <a:avLst/>
                <a:gdLst>
                  <a:gd name="T0" fmla="*/ 3 w 5"/>
                  <a:gd name="T1" fmla="*/ 0 h 10"/>
                  <a:gd name="T2" fmla="*/ 5 w 5"/>
                  <a:gd name="T3" fmla="*/ 10 h 10"/>
                  <a:gd name="T4" fmla="*/ 5 w 5"/>
                  <a:gd name="T5" fmla="*/ 10 h 10"/>
                  <a:gd name="T6" fmla="*/ 0 w 5"/>
                  <a:gd name="T7" fmla="*/ 6 h 10"/>
                  <a:gd name="T8" fmla="*/ 3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3" y="0"/>
                    </a:moveTo>
                    <a:cubicBezTo>
                      <a:pt x="0" y="0"/>
                      <a:pt x="0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1" y="10"/>
                      <a:pt x="0" y="6"/>
                    </a:cubicBezTo>
                    <a:cubicBezTo>
                      <a:pt x="0" y="4"/>
                      <a:pt x="0" y="0"/>
                      <a:pt x="3" y="0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7" name="Freeform 38">
                <a:extLst>
                  <a:ext uri="{FF2B5EF4-FFF2-40B4-BE49-F238E27FC236}">
                    <a16:creationId xmlns:a16="http://schemas.microsoft.com/office/drawing/2014/main" id="{BD932D3B-EE17-2589-464B-EBC232638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439"/>
                <a:ext cx="7" cy="14"/>
              </a:xfrm>
              <a:custGeom>
                <a:avLst/>
                <a:gdLst>
                  <a:gd name="T0" fmla="*/ 1 w 2"/>
                  <a:gd name="T1" fmla="*/ 0 h 4"/>
                  <a:gd name="T2" fmla="*/ 1 w 2"/>
                  <a:gd name="T3" fmla="*/ 2 h 4"/>
                  <a:gd name="T4" fmla="*/ 2 w 2"/>
                  <a:gd name="T5" fmla="*/ 3 h 4"/>
                  <a:gd name="T6" fmla="*/ 1 w 2"/>
                  <a:gd name="T7" fmla="*/ 4 h 4"/>
                  <a:gd name="T8" fmla="*/ 1 w 2"/>
                  <a:gd name="T9" fmla="*/ 3 h 4"/>
                  <a:gd name="T10" fmla="*/ 1 w 2"/>
                  <a:gd name="T11" fmla="*/ 2 h 4"/>
                  <a:gd name="T12" fmla="*/ 1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1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8" name="Freeform 39">
                <a:extLst>
                  <a:ext uri="{FF2B5EF4-FFF2-40B4-BE49-F238E27FC236}">
                    <a16:creationId xmlns:a16="http://schemas.microsoft.com/office/drawing/2014/main" id="{8C15542F-598C-7D35-9CE6-405759766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439"/>
                <a:ext cx="10" cy="4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0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AB4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49" name="Freeform 40">
                <a:extLst>
                  <a:ext uri="{FF2B5EF4-FFF2-40B4-BE49-F238E27FC236}">
                    <a16:creationId xmlns:a16="http://schemas.microsoft.com/office/drawing/2014/main" id="{B68565A8-0FD8-D17D-C917-7D2E34511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439"/>
                <a:ext cx="3" cy="4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B4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0" name="Rectangle 41">
                <a:extLst>
                  <a:ext uri="{FF2B5EF4-FFF2-40B4-BE49-F238E27FC236}">
                    <a16:creationId xmlns:a16="http://schemas.microsoft.com/office/drawing/2014/main" id="{DA08E120-ADE2-F097-19B6-FC7CBB244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" y="1453"/>
                <a:ext cx="1" cy="3"/>
              </a:xfrm>
              <a:prstGeom prst="rect">
                <a:avLst/>
              </a:prstGeom>
              <a:solidFill>
                <a:srgbClr val="94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1" name="Rectangle 42">
                <a:extLst>
                  <a:ext uri="{FF2B5EF4-FFF2-40B4-BE49-F238E27FC236}">
                    <a16:creationId xmlns:a16="http://schemas.microsoft.com/office/drawing/2014/main" id="{449276C6-E83B-F656-82F3-78358BFBC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" y="1453"/>
                <a:ext cx="1" cy="3"/>
              </a:xfrm>
              <a:prstGeom prst="rect">
                <a:avLst/>
              </a:prstGeom>
              <a:solidFill>
                <a:srgbClr val="94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2" name="Freeform 43">
                <a:extLst>
                  <a:ext uri="{FF2B5EF4-FFF2-40B4-BE49-F238E27FC236}">
                    <a16:creationId xmlns:a16="http://schemas.microsoft.com/office/drawing/2014/main" id="{74BB0FE9-A6E9-034E-C2C3-29F6FA9B1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456"/>
                <a:ext cx="10" cy="0"/>
              </a:xfrm>
              <a:custGeom>
                <a:avLst/>
                <a:gdLst>
                  <a:gd name="T0" fmla="*/ 0 w 3"/>
                  <a:gd name="T1" fmla="*/ 3 w 3"/>
                  <a:gd name="T2" fmla="*/ 2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A6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3" name="Freeform 44">
                <a:extLst>
                  <a:ext uri="{FF2B5EF4-FFF2-40B4-BE49-F238E27FC236}">
                    <a16:creationId xmlns:a16="http://schemas.microsoft.com/office/drawing/2014/main" id="{4A7B6FE3-C1BC-56A5-9601-F89EF8175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456"/>
                <a:ext cx="10" cy="0"/>
              </a:xfrm>
              <a:custGeom>
                <a:avLst/>
                <a:gdLst>
                  <a:gd name="T0" fmla="*/ 0 w 3"/>
                  <a:gd name="T1" fmla="*/ 3 w 3"/>
                  <a:gd name="T2" fmla="*/ 2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4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4" name="Freeform 45">
                <a:extLst>
                  <a:ext uri="{FF2B5EF4-FFF2-40B4-BE49-F238E27FC236}">
                    <a16:creationId xmlns:a16="http://schemas.microsoft.com/office/drawing/2014/main" id="{632117B8-B71B-EE2C-A907-CA3F459CB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456"/>
                <a:ext cx="10" cy="0"/>
              </a:xfrm>
              <a:custGeom>
                <a:avLst/>
                <a:gdLst>
                  <a:gd name="T0" fmla="*/ 0 w 3"/>
                  <a:gd name="T1" fmla="*/ 3 w 3"/>
                  <a:gd name="T2" fmla="*/ 1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5" name="Freeform 46">
                <a:extLst>
                  <a:ext uri="{FF2B5EF4-FFF2-40B4-BE49-F238E27FC236}">
                    <a16:creationId xmlns:a16="http://schemas.microsoft.com/office/drawing/2014/main" id="{C17EC312-FFFC-6DA2-4D9A-239C50EE4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456"/>
                <a:ext cx="10" cy="0"/>
              </a:xfrm>
              <a:custGeom>
                <a:avLst/>
                <a:gdLst>
                  <a:gd name="T0" fmla="*/ 0 w 3"/>
                  <a:gd name="T1" fmla="*/ 3 w 3"/>
                  <a:gd name="T2" fmla="*/ 2 w 3"/>
                  <a:gd name="T3" fmla="*/ 2 w 3"/>
                  <a:gd name="T4" fmla="*/ 1 w 3"/>
                  <a:gd name="T5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B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6" name="Freeform 47">
                <a:extLst>
                  <a:ext uri="{FF2B5EF4-FFF2-40B4-BE49-F238E27FC236}">
                    <a16:creationId xmlns:a16="http://schemas.microsoft.com/office/drawing/2014/main" id="{DA0D88FC-D89B-D6F1-46E0-41381AF20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426"/>
                <a:ext cx="26" cy="20"/>
              </a:xfrm>
              <a:custGeom>
                <a:avLst/>
                <a:gdLst>
                  <a:gd name="T0" fmla="*/ 3 w 8"/>
                  <a:gd name="T1" fmla="*/ 0 h 6"/>
                  <a:gd name="T2" fmla="*/ 3 w 8"/>
                  <a:gd name="T3" fmla="*/ 1 h 6"/>
                  <a:gd name="T4" fmla="*/ 8 w 8"/>
                  <a:gd name="T5" fmla="*/ 1 h 6"/>
                  <a:gd name="T6" fmla="*/ 6 w 8"/>
                  <a:gd name="T7" fmla="*/ 2 h 6"/>
                  <a:gd name="T8" fmla="*/ 2 w 8"/>
                  <a:gd name="T9" fmla="*/ 4 h 6"/>
                  <a:gd name="T10" fmla="*/ 2 w 8"/>
                  <a:gd name="T11" fmla="*/ 6 h 6"/>
                  <a:gd name="T12" fmla="*/ 1 w 8"/>
                  <a:gd name="T13" fmla="*/ 6 h 6"/>
                  <a:gd name="T14" fmla="*/ 3 w 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0"/>
                      <a:pt x="6" y="0"/>
                      <a:pt x="8" y="1"/>
                    </a:cubicBezTo>
                    <a:cubicBezTo>
                      <a:pt x="8" y="1"/>
                      <a:pt x="7" y="2"/>
                      <a:pt x="6" y="2"/>
                    </a:cubicBezTo>
                    <a:cubicBezTo>
                      <a:pt x="4" y="2"/>
                      <a:pt x="3" y="2"/>
                      <a:pt x="2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7" name="Oval 48">
                <a:extLst>
                  <a:ext uri="{FF2B5EF4-FFF2-40B4-BE49-F238E27FC236}">
                    <a16:creationId xmlns:a16="http://schemas.microsoft.com/office/drawing/2014/main" id="{65A8E7F8-BCD9-0DDD-C568-C04210609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" y="1446"/>
                <a:ext cx="6" cy="7"/>
              </a:xfrm>
              <a:prstGeom prst="ellipse">
                <a:avLst/>
              </a:pr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8" name="Freeform 49">
                <a:extLst>
                  <a:ext uri="{FF2B5EF4-FFF2-40B4-BE49-F238E27FC236}">
                    <a16:creationId xmlns:a16="http://schemas.microsoft.com/office/drawing/2014/main" id="{D42BF3E0-86BA-27B2-B09E-8D31377D4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46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0 h 3"/>
                  <a:gd name="T3" fmla="*/ 3 h 3"/>
                  <a:gd name="T4" fmla="*/ 3 h 3"/>
                  <a:gd name="T5" fmla="*/ 3 h 3"/>
                  <a:gd name="T6" fmla="*/ 3 h 3"/>
                  <a:gd name="T7" fmla="*/ 3 h 3"/>
                  <a:gd name="T8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16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59" name="Freeform 50">
                <a:extLst>
                  <a:ext uri="{FF2B5EF4-FFF2-40B4-BE49-F238E27FC236}">
                    <a16:creationId xmlns:a16="http://schemas.microsoft.com/office/drawing/2014/main" id="{BDB856DB-9BCE-601D-523E-47E02E4048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44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0" name="Freeform 51">
                <a:extLst>
                  <a:ext uri="{FF2B5EF4-FFF2-40B4-BE49-F238E27FC236}">
                    <a16:creationId xmlns:a16="http://schemas.microsoft.com/office/drawing/2014/main" id="{8254CE3E-F96B-6F69-2E98-356741D7C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443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1" name="Freeform 52">
                <a:extLst>
                  <a:ext uri="{FF2B5EF4-FFF2-40B4-BE49-F238E27FC236}">
                    <a16:creationId xmlns:a16="http://schemas.microsoft.com/office/drawing/2014/main" id="{0B114406-5517-0293-397B-126675255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443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2" name="Freeform 53">
                <a:extLst>
                  <a:ext uri="{FF2B5EF4-FFF2-40B4-BE49-F238E27FC236}">
                    <a16:creationId xmlns:a16="http://schemas.microsoft.com/office/drawing/2014/main" id="{2D926F9F-A612-FAAF-6A94-78F9FF934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443"/>
                <a:ext cx="6" cy="3"/>
              </a:xfrm>
              <a:custGeom>
                <a:avLst/>
                <a:gdLst>
                  <a:gd name="T0" fmla="*/ 0 w 6"/>
                  <a:gd name="T1" fmla="*/ 3 h 3"/>
                  <a:gd name="T2" fmla="*/ 3 w 6"/>
                  <a:gd name="T3" fmla="*/ 3 h 3"/>
                  <a:gd name="T4" fmla="*/ 6 w 6"/>
                  <a:gd name="T5" fmla="*/ 3 h 3"/>
                  <a:gd name="T6" fmla="*/ 3 w 6"/>
                  <a:gd name="T7" fmla="*/ 0 h 3"/>
                  <a:gd name="T8" fmla="*/ 0 w 6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lnTo>
                      <a:pt x="3" y="3"/>
                    </a:lnTo>
                    <a:lnTo>
                      <a:pt x="6" y="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3" name="Freeform 54">
                <a:extLst>
                  <a:ext uri="{FF2B5EF4-FFF2-40B4-BE49-F238E27FC236}">
                    <a16:creationId xmlns:a16="http://schemas.microsoft.com/office/drawing/2014/main" id="{D23EB97B-2C4C-ED1E-8D44-BF5658C12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429"/>
                <a:ext cx="23" cy="17"/>
              </a:xfrm>
              <a:custGeom>
                <a:avLst/>
                <a:gdLst>
                  <a:gd name="T0" fmla="*/ 1 w 7"/>
                  <a:gd name="T1" fmla="*/ 2 h 5"/>
                  <a:gd name="T2" fmla="*/ 2 w 7"/>
                  <a:gd name="T3" fmla="*/ 2 h 5"/>
                  <a:gd name="T4" fmla="*/ 2 w 7"/>
                  <a:gd name="T5" fmla="*/ 2 h 5"/>
                  <a:gd name="T6" fmla="*/ 6 w 7"/>
                  <a:gd name="T7" fmla="*/ 0 h 5"/>
                  <a:gd name="T8" fmla="*/ 7 w 7"/>
                  <a:gd name="T9" fmla="*/ 0 h 5"/>
                  <a:gd name="T10" fmla="*/ 7 w 7"/>
                  <a:gd name="T11" fmla="*/ 0 h 5"/>
                  <a:gd name="T12" fmla="*/ 7 w 7"/>
                  <a:gd name="T13" fmla="*/ 0 h 5"/>
                  <a:gd name="T14" fmla="*/ 6 w 7"/>
                  <a:gd name="T15" fmla="*/ 1 h 5"/>
                  <a:gd name="T16" fmla="*/ 2 w 7"/>
                  <a:gd name="T17" fmla="*/ 3 h 5"/>
                  <a:gd name="T18" fmla="*/ 2 w 7"/>
                  <a:gd name="T19" fmla="*/ 5 h 5"/>
                  <a:gd name="T20" fmla="*/ 1 w 7"/>
                  <a:gd name="T21" fmla="*/ 5 h 5"/>
                  <a:gd name="T22" fmla="*/ 1 w 7"/>
                  <a:gd name="T2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1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4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4" y="1"/>
                      <a:pt x="3" y="1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4" name="Freeform 55">
                <a:extLst>
                  <a:ext uri="{FF2B5EF4-FFF2-40B4-BE49-F238E27FC236}">
                    <a16:creationId xmlns:a16="http://schemas.microsoft.com/office/drawing/2014/main" id="{1DAC868A-F449-0C55-D497-31222435F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446"/>
                <a:ext cx="6" cy="0"/>
              </a:xfrm>
              <a:custGeom>
                <a:avLst/>
                <a:gdLst>
                  <a:gd name="T0" fmla="*/ 0 w 2"/>
                  <a:gd name="T1" fmla="*/ 1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5" name="Freeform 56">
                <a:extLst>
                  <a:ext uri="{FF2B5EF4-FFF2-40B4-BE49-F238E27FC236}">
                    <a16:creationId xmlns:a16="http://schemas.microsoft.com/office/drawing/2014/main" id="{A166D619-0598-1404-03AD-EC2354A5D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443"/>
                <a:ext cx="6" cy="3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6" name="Freeform 57">
                <a:extLst>
                  <a:ext uri="{FF2B5EF4-FFF2-40B4-BE49-F238E27FC236}">
                    <a16:creationId xmlns:a16="http://schemas.microsoft.com/office/drawing/2014/main" id="{D16CF0DB-B89C-CC2F-E299-33FF371A5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443"/>
                <a:ext cx="6" cy="3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7" name="Freeform 58">
                <a:extLst>
                  <a:ext uri="{FF2B5EF4-FFF2-40B4-BE49-F238E27FC236}">
                    <a16:creationId xmlns:a16="http://schemas.microsoft.com/office/drawing/2014/main" id="{CCA12002-7BF0-BB9D-8394-DBE484E3E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443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3 h 3"/>
                  <a:gd name="T4" fmla="*/ 0 w 3"/>
                  <a:gd name="T5" fmla="*/ 3 h 3"/>
                  <a:gd name="T6" fmla="*/ 0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8" name="Freeform 59">
                <a:extLst>
                  <a:ext uri="{FF2B5EF4-FFF2-40B4-BE49-F238E27FC236}">
                    <a16:creationId xmlns:a16="http://schemas.microsoft.com/office/drawing/2014/main" id="{65573FE4-9983-6FAF-2267-9E0CA815B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469"/>
                <a:ext cx="23" cy="57"/>
              </a:xfrm>
              <a:custGeom>
                <a:avLst/>
                <a:gdLst>
                  <a:gd name="T0" fmla="*/ 5 w 7"/>
                  <a:gd name="T1" fmla="*/ 10 h 17"/>
                  <a:gd name="T2" fmla="*/ 2 w 7"/>
                  <a:gd name="T3" fmla="*/ 1 h 17"/>
                  <a:gd name="T4" fmla="*/ 3 w 7"/>
                  <a:gd name="T5" fmla="*/ 0 h 17"/>
                  <a:gd name="T6" fmla="*/ 7 w 7"/>
                  <a:gd name="T7" fmla="*/ 6 h 17"/>
                  <a:gd name="T8" fmla="*/ 7 w 7"/>
                  <a:gd name="T9" fmla="*/ 10 h 17"/>
                  <a:gd name="T10" fmla="*/ 7 w 7"/>
                  <a:gd name="T11" fmla="*/ 17 h 17"/>
                  <a:gd name="T12" fmla="*/ 2 w 7"/>
                  <a:gd name="T13" fmla="*/ 16 h 17"/>
                  <a:gd name="T14" fmla="*/ 5 w 7"/>
                  <a:gd name="T1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7">
                    <a:moveTo>
                      <a:pt x="5" y="10"/>
                    </a:moveTo>
                    <a:cubicBezTo>
                      <a:pt x="5" y="9"/>
                      <a:pt x="0" y="5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0"/>
                      <a:pt x="6" y="4"/>
                      <a:pt x="7" y="6"/>
                    </a:cubicBezTo>
                    <a:cubicBezTo>
                      <a:pt x="7" y="7"/>
                      <a:pt x="7" y="9"/>
                      <a:pt x="7" y="10"/>
                    </a:cubicBezTo>
                    <a:cubicBezTo>
                      <a:pt x="7" y="11"/>
                      <a:pt x="6" y="16"/>
                      <a:pt x="7" y="17"/>
                    </a:cubicBezTo>
                    <a:cubicBezTo>
                      <a:pt x="7" y="17"/>
                      <a:pt x="5" y="17"/>
                      <a:pt x="2" y="16"/>
                    </a:cubicBezTo>
                    <a:cubicBezTo>
                      <a:pt x="3" y="12"/>
                      <a:pt x="5" y="10"/>
                      <a:pt x="5" y="10"/>
                    </a:cubicBezTo>
                    <a:close/>
                  </a:path>
                </a:pathLst>
              </a:custGeom>
              <a:solidFill>
                <a:srgbClr val="3E3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69" name="Freeform 60">
                <a:extLst>
                  <a:ext uri="{FF2B5EF4-FFF2-40B4-BE49-F238E27FC236}">
                    <a16:creationId xmlns:a16="http://schemas.microsoft.com/office/drawing/2014/main" id="{8D9FE40B-6F3A-292D-833B-4ACE6C2E9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469"/>
                <a:ext cx="13" cy="57"/>
              </a:xfrm>
              <a:custGeom>
                <a:avLst/>
                <a:gdLst>
                  <a:gd name="T0" fmla="*/ 3 w 4"/>
                  <a:gd name="T1" fmla="*/ 6 h 17"/>
                  <a:gd name="T2" fmla="*/ 0 w 4"/>
                  <a:gd name="T3" fmla="*/ 10 h 17"/>
                  <a:gd name="T4" fmla="*/ 4 w 4"/>
                  <a:gd name="T5" fmla="*/ 16 h 17"/>
                  <a:gd name="T6" fmla="*/ 3 w 4"/>
                  <a:gd name="T7" fmla="*/ 17 h 17"/>
                  <a:gd name="T8" fmla="*/ 0 w 4"/>
                  <a:gd name="T9" fmla="*/ 10 h 17"/>
                  <a:gd name="T10" fmla="*/ 2 w 4"/>
                  <a:gd name="T11" fmla="*/ 6 h 17"/>
                  <a:gd name="T12" fmla="*/ 1 w 4"/>
                  <a:gd name="T13" fmla="*/ 0 h 17"/>
                  <a:gd name="T14" fmla="*/ 2 w 4"/>
                  <a:gd name="T15" fmla="*/ 0 h 17"/>
                  <a:gd name="T16" fmla="*/ 2 w 4"/>
                  <a:gd name="T17" fmla="*/ 3 h 17"/>
                  <a:gd name="T18" fmla="*/ 3 w 4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17">
                    <a:moveTo>
                      <a:pt x="3" y="6"/>
                    </a:moveTo>
                    <a:cubicBezTo>
                      <a:pt x="3" y="7"/>
                      <a:pt x="0" y="9"/>
                      <a:pt x="0" y="10"/>
                    </a:cubicBezTo>
                    <a:cubicBezTo>
                      <a:pt x="0" y="11"/>
                      <a:pt x="3" y="15"/>
                      <a:pt x="4" y="16"/>
                    </a:cubicBezTo>
                    <a:cubicBezTo>
                      <a:pt x="4" y="17"/>
                      <a:pt x="3" y="17"/>
                      <a:pt x="3" y="17"/>
                    </a:cubicBezTo>
                    <a:cubicBezTo>
                      <a:pt x="3" y="17"/>
                      <a:pt x="0" y="11"/>
                      <a:pt x="0" y="10"/>
                    </a:cubicBezTo>
                    <a:cubicBezTo>
                      <a:pt x="0" y="9"/>
                      <a:pt x="1" y="7"/>
                      <a:pt x="2" y="6"/>
                    </a:cubicBezTo>
                    <a:cubicBezTo>
                      <a:pt x="2" y="4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5"/>
                      <a:pt x="3" y="6"/>
                    </a:cubicBezTo>
                    <a:close/>
                  </a:path>
                </a:pathLst>
              </a:custGeom>
              <a:solidFill>
                <a:srgbClr val="3E3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0" name="Freeform 61">
                <a:extLst>
                  <a:ext uri="{FF2B5EF4-FFF2-40B4-BE49-F238E27FC236}">
                    <a16:creationId xmlns:a16="http://schemas.microsoft.com/office/drawing/2014/main" id="{37C30555-E5BD-29C8-8FFD-3B58C7B61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1486"/>
                <a:ext cx="17" cy="40"/>
              </a:xfrm>
              <a:custGeom>
                <a:avLst/>
                <a:gdLst>
                  <a:gd name="T0" fmla="*/ 5 w 5"/>
                  <a:gd name="T1" fmla="*/ 12 h 12"/>
                  <a:gd name="T2" fmla="*/ 0 w 5"/>
                  <a:gd name="T3" fmla="*/ 11 h 12"/>
                  <a:gd name="T4" fmla="*/ 3 w 5"/>
                  <a:gd name="T5" fmla="*/ 5 h 12"/>
                  <a:gd name="T6" fmla="*/ 0 w 5"/>
                  <a:gd name="T7" fmla="*/ 0 h 12"/>
                  <a:gd name="T8" fmla="*/ 1 w 5"/>
                  <a:gd name="T9" fmla="*/ 1 h 12"/>
                  <a:gd name="T10" fmla="*/ 5 w 5"/>
                  <a:gd name="T11" fmla="*/ 1 h 12"/>
                  <a:gd name="T12" fmla="*/ 5 w 5"/>
                  <a:gd name="T13" fmla="*/ 5 h 12"/>
                  <a:gd name="T14" fmla="*/ 5 w 5"/>
                  <a:gd name="T1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5" y="12"/>
                    </a:moveTo>
                    <a:cubicBezTo>
                      <a:pt x="5" y="12"/>
                      <a:pt x="3" y="12"/>
                      <a:pt x="0" y="11"/>
                    </a:cubicBezTo>
                    <a:cubicBezTo>
                      <a:pt x="1" y="7"/>
                      <a:pt x="3" y="5"/>
                      <a:pt x="3" y="5"/>
                    </a:cubicBezTo>
                    <a:cubicBezTo>
                      <a:pt x="3" y="4"/>
                      <a:pt x="1" y="3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5" y="1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5" y="6"/>
                      <a:pt x="4" y="11"/>
                      <a:pt x="5" y="12"/>
                    </a:cubicBezTo>
                    <a:close/>
                  </a:path>
                </a:pathLst>
              </a:custGeom>
              <a:solidFill>
                <a:srgbClr val="333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1" name="Freeform 62">
                <a:extLst>
                  <a:ext uri="{FF2B5EF4-FFF2-40B4-BE49-F238E27FC236}">
                    <a16:creationId xmlns:a16="http://schemas.microsoft.com/office/drawing/2014/main" id="{D4EAA322-8D42-B51D-08E6-8DAE74122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489"/>
                <a:ext cx="13" cy="37"/>
              </a:xfrm>
              <a:custGeom>
                <a:avLst/>
                <a:gdLst>
                  <a:gd name="T0" fmla="*/ 3 w 4"/>
                  <a:gd name="T1" fmla="*/ 0 h 11"/>
                  <a:gd name="T2" fmla="*/ 0 w 4"/>
                  <a:gd name="T3" fmla="*/ 4 h 11"/>
                  <a:gd name="T4" fmla="*/ 4 w 4"/>
                  <a:gd name="T5" fmla="*/ 10 h 11"/>
                  <a:gd name="T6" fmla="*/ 3 w 4"/>
                  <a:gd name="T7" fmla="*/ 11 h 11"/>
                  <a:gd name="T8" fmla="*/ 0 w 4"/>
                  <a:gd name="T9" fmla="*/ 4 h 11"/>
                  <a:gd name="T10" fmla="*/ 2 w 4"/>
                  <a:gd name="T11" fmla="*/ 0 h 11"/>
                  <a:gd name="T12" fmla="*/ 3 w 4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1">
                    <a:moveTo>
                      <a:pt x="3" y="0"/>
                    </a:moveTo>
                    <a:cubicBezTo>
                      <a:pt x="3" y="1"/>
                      <a:pt x="0" y="3"/>
                      <a:pt x="0" y="4"/>
                    </a:cubicBezTo>
                    <a:cubicBezTo>
                      <a:pt x="0" y="5"/>
                      <a:pt x="3" y="9"/>
                      <a:pt x="4" y="10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0" y="5"/>
                      <a:pt x="0" y="4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333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2" name="Freeform 63">
                <a:extLst>
                  <a:ext uri="{FF2B5EF4-FFF2-40B4-BE49-F238E27FC236}">
                    <a16:creationId xmlns:a16="http://schemas.microsoft.com/office/drawing/2014/main" id="{7471E6FC-2606-3F0F-CE55-EF732B370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" y="1469"/>
                <a:ext cx="23" cy="44"/>
              </a:xfrm>
              <a:custGeom>
                <a:avLst/>
                <a:gdLst>
                  <a:gd name="T0" fmla="*/ 5 w 7"/>
                  <a:gd name="T1" fmla="*/ 1 h 13"/>
                  <a:gd name="T2" fmla="*/ 5 w 7"/>
                  <a:gd name="T3" fmla="*/ 7 h 13"/>
                  <a:gd name="T4" fmla="*/ 2 w 7"/>
                  <a:gd name="T5" fmla="*/ 13 h 13"/>
                  <a:gd name="T6" fmla="*/ 5 w 7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5" y="1"/>
                    </a:moveTo>
                    <a:cubicBezTo>
                      <a:pt x="7" y="0"/>
                      <a:pt x="6" y="4"/>
                      <a:pt x="5" y="7"/>
                    </a:cubicBezTo>
                    <a:cubicBezTo>
                      <a:pt x="4" y="11"/>
                      <a:pt x="3" y="13"/>
                      <a:pt x="2" y="13"/>
                    </a:cubicBezTo>
                    <a:cubicBezTo>
                      <a:pt x="0" y="12"/>
                      <a:pt x="3" y="1"/>
                      <a:pt x="5" y="1"/>
                    </a:cubicBezTo>
                    <a:close/>
                  </a:path>
                </a:pathLst>
              </a:custGeom>
              <a:solidFill>
                <a:srgbClr val="3E3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3" name="Freeform 64">
                <a:extLst>
                  <a:ext uri="{FF2B5EF4-FFF2-40B4-BE49-F238E27FC236}">
                    <a16:creationId xmlns:a16="http://schemas.microsoft.com/office/drawing/2014/main" id="{34D8AB96-BCEE-0560-FA53-D22F2453B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1419"/>
                <a:ext cx="27" cy="17"/>
              </a:xfrm>
              <a:custGeom>
                <a:avLst/>
                <a:gdLst>
                  <a:gd name="T0" fmla="*/ 8 w 8"/>
                  <a:gd name="T1" fmla="*/ 3 h 5"/>
                  <a:gd name="T2" fmla="*/ 3 w 8"/>
                  <a:gd name="T3" fmla="*/ 1 h 5"/>
                  <a:gd name="T4" fmla="*/ 0 w 8"/>
                  <a:gd name="T5" fmla="*/ 5 h 5"/>
                  <a:gd name="T6" fmla="*/ 5 w 8"/>
                  <a:gd name="T7" fmla="*/ 4 h 5"/>
                  <a:gd name="T8" fmla="*/ 8 w 8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8" y="3"/>
                    </a:moveTo>
                    <a:cubicBezTo>
                      <a:pt x="8" y="2"/>
                      <a:pt x="6" y="0"/>
                      <a:pt x="3" y="1"/>
                    </a:cubicBezTo>
                    <a:cubicBezTo>
                      <a:pt x="1" y="1"/>
                      <a:pt x="0" y="4"/>
                      <a:pt x="0" y="5"/>
                    </a:cubicBezTo>
                    <a:cubicBezTo>
                      <a:pt x="1" y="5"/>
                      <a:pt x="2" y="4"/>
                      <a:pt x="5" y="4"/>
                    </a:cubicBezTo>
                    <a:cubicBezTo>
                      <a:pt x="7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CE7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4" name="Freeform 65">
                <a:extLst>
                  <a:ext uri="{FF2B5EF4-FFF2-40B4-BE49-F238E27FC236}">
                    <a16:creationId xmlns:a16="http://schemas.microsoft.com/office/drawing/2014/main" id="{8785C456-7F62-C124-53F4-DE8D942091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439"/>
                <a:ext cx="3" cy="7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AB4A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5" name="Freeform 66">
                <a:extLst>
                  <a:ext uri="{FF2B5EF4-FFF2-40B4-BE49-F238E27FC236}">
                    <a16:creationId xmlns:a16="http://schemas.microsoft.com/office/drawing/2014/main" id="{59A02E5D-1999-C1D3-C405-C04C6A84E9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1436"/>
                <a:ext cx="10" cy="7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0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CE7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6" name="Freeform 67">
                <a:extLst>
                  <a:ext uri="{FF2B5EF4-FFF2-40B4-BE49-F238E27FC236}">
                    <a16:creationId xmlns:a16="http://schemas.microsoft.com/office/drawing/2014/main" id="{E4BBF3E6-F454-5AF4-4E7D-847E6967D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426"/>
                <a:ext cx="10" cy="10"/>
              </a:xfrm>
              <a:custGeom>
                <a:avLst/>
                <a:gdLst>
                  <a:gd name="T0" fmla="*/ 2 w 3"/>
                  <a:gd name="T1" fmla="*/ 2 h 3"/>
                  <a:gd name="T2" fmla="*/ 1 w 3"/>
                  <a:gd name="T3" fmla="*/ 0 h 3"/>
                  <a:gd name="T4" fmla="*/ 2 w 3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2"/>
                    </a:moveTo>
                    <a:cubicBezTo>
                      <a:pt x="3" y="2"/>
                      <a:pt x="1" y="0"/>
                      <a:pt x="1" y="0"/>
                    </a:cubicBezTo>
                    <a:cubicBezTo>
                      <a:pt x="0" y="0"/>
                      <a:pt x="1" y="3"/>
                      <a:pt x="2" y="2"/>
                    </a:cubicBezTo>
                    <a:close/>
                  </a:path>
                </a:pathLst>
              </a:custGeom>
              <a:solidFill>
                <a:srgbClr val="CE7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7" name="Rectangle 68">
                <a:extLst>
                  <a:ext uri="{FF2B5EF4-FFF2-40B4-BE49-F238E27FC236}">
                    <a16:creationId xmlns:a16="http://schemas.microsoft.com/office/drawing/2014/main" id="{C090A502-5815-EE7A-AB6D-86DAA250F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1416"/>
                <a:ext cx="23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8" name="Rectangle 69">
                <a:extLst>
                  <a:ext uri="{FF2B5EF4-FFF2-40B4-BE49-F238E27FC236}">
                    <a16:creationId xmlns:a16="http://schemas.microsoft.com/office/drawing/2014/main" id="{F54FA49A-6BA3-FE48-5768-DE4FBC363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" y="1416"/>
                <a:ext cx="37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79" name="Freeform 70">
                <a:extLst>
                  <a:ext uri="{FF2B5EF4-FFF2-40B4-BE49-F238E27FC236}">
                    <a16:creationId xmlns:a16="http://schemas.microsoft.com/office/drawing/2014/main" id="{428823FC-51CF-B03D-C642-B5E305CBA4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516"/>
                <a:ext cx="17" cy="13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5 w 5"/>
                  <a:gd name="T5" fmla="*/ 0 h 4"/>
                  <a:gd name="T6" fmla="*/ 2 w 5"/>
                  <a:gd name="T7" fmla="*/ 3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2" y="4"/>
                      <a:pt x="3" y="2"/>
                      <a:pt x="5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0" name="Freeform 71">
                <a:extLst>
                  <a:ext uri="{FF2B5EF4-FFF2-40B4-BE49-F238E27FC236}">
                    <a16:creationId xmlns:a16="http://schemas.microsoft.com/office/drawing/2014/main" id="{D04731ED-5BA9-1361-A676-822ACAC8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556"/>
                <a:ext cx="17" cy="13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5 w 5"/>
                  <a:gd name="T5" fmla="*/ 0 h 4"/>
                  <a:gd name="T6" fmla="*/ 2 w 5"/>
                  <a:gd name="T7" fmla="*/ 3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2" y="4"/>
                      <a:pt x="3" y="2"/>
                      <a:pt x="5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1" name="Freeform 72">
                <a:extLst>
                  <a:ext uri="{FF2B5EF4-FFF2-40B4-BE49-F238E27FC236}">
                    <a16:creationId xmlns:a16="http://schemas.microsoft.com/office/drawing/2014/main" id="{F9B0D76F-03C6-5E9B-C9D4-16DBACF57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576"/>
                <a:ext cx="17" cy="13"/>
              </a:xfrm>
              <a:custGeom>
                <a:avLst/>
                <a:gdLst>
                  <a:gd name="T0" fmla="*/ 0 w 5"/>
                  <a:gd name="T1" fmla="*/ 1 h 4"/>
                  <a:gd name="T2" fmla="*/ 2 w 5"/>
                  <a:gd name="T3" fmla="*/ 4 h 4"/>
                  <a:gd name="T4" fmla="*/ 5 w 5"/>
                  <a:gd name="T5" fmla="*/ 0 h 4"/>
                  <a:gd name="T6" fmla="*/ 2 w 5"/>
                  <a:gd name="T7" fmla="*/ 3 h 4"/>
                  <a:gd name="T8" fmla="*/ 0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2"/>
                      <a:pt x="5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2" name="Rectangle 73">
                <a:extLst>
                  <a:ext uri="{FF2B5EF4-FFF2-40B4-BE49-F238E27FC236}">
                    <a16:creationId xmlns:a16="http://schemas.microsoft.com/office/drawing/2014/main" id="{CB5461E3-85C2-B0AB-E6EC-49F670216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" y="1076"/>
                <a:ext cx="191" cy="267"/>
              </a:xfrm>
              <a:prstGeom prst="rect">
                <a:avLst/>
              </a:prstGeom>
              <a:solidFill>
                <a:srgbClr val="F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3" name="Rectangle 74">
                <a:extLst>
                  <a:ext uri="{FF2B5EF4-FFF2-40B4-BE49-F238E27FC236}">
                    <a16:creationId xmlns:a16="http://schemas.microsoft.com/office/drawing/2014/main" id="{205FDAEA-F3A1-82A9-D045-958D4506D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126"/>
                <a:ext cx="67" cy="70"/>
              </a:xfrm>
              <a:prstGeom prst="rect">
                <a:avLst/>
              </a:prstGeom>
              <a:solidFill>
                <a:srgbClr val="8DC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4" name="Rectangle 75">
                <a:extLst>
                  <a:ext uri="{FF2B5EF4-FFF2-40B4-BE49-F238E27FC236}">
                    <a16:creationId xmlns:a16="http://schemas.microsoft.com/office/drawing/2014/main" id="{188B817E-1F47-6BDC-3F61-FA61BDE3E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" y="1213"/>
                <a:ext cx="124" cy="10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5" name="Rectangle 76">
                <a:extLst>
                  <a:ext uri="{FF2B5EF4-FFF2-40B4-BE49-F238E27FC236}">
                    <a16:creationId xmlns:a16="http://schemas.microsoft.com/office/drawing/2014/main" id="{4325C52D-805C-EB81-106A-CB77A2394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23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6" name="Rectangle 77">
                <a:extLst>
                  <a:ext uri="{FF2B5EF4-FFF2-40B4-BE49-F238E27FC236}">
                    <a16:creationId xmlns:a16="http://schemas.microsoft.com/office/drawing/2014/main" id="{D4984261-1C5B-02C6-307C-282787757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25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7" name="Rectangle 78">
                <a:extLst>
                  <a:ext uri="{FF2B5EF4-FFF2-40B4-BE49-F238E27FC236}">
                    <a16:creationId xmlns:a16="http://schemas.microsoft.com/office/drawing/2014/main" id="{E8ED2FD7-E054-0689-107E-465429F31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27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8" name="Rectangle 79">
                <a:extLst>
                  <a:ext uri="{FF2B5EF4-FFF2-40B4-BE49-F238E27FC236}">
                    <a16:creationId xmlns:a16="http://schemas.microsoft.com/office/drawing/2014/main" id="{330D9889-CAFC-889C-0ED4-02168F6D2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29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89" name="Rectangle 80">
                <a:extLst>
                  <a:ext uri="{FF2B5EF4-FFF2-40B4-BE49-F238E27FC236}">
                    <a16:creationId xmlns:a16="http://schemas.microsoft.com/office/drawing/2014/main" id="{F59A84C5-9D16-B9BB-ED76-F44A237F4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316"/>
                <a:ext cx="140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0" name="Freeform 81">
                <a:extLst>
                  <a:ext uri="{FF2B5EF4-FFF2-40B4-BE49-F238E27FC236}">
                    <a16:creationId xmlns:a16="http://schemas.microsoft.com/office/drawing/2014/main" id="{EA570125-D1EB-3249-CA62-40F11D5C622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23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1" name="Freeform 82">
                <a:extLst>
                  <a:ext uri="{FF2B5EF4-FFF2-40B4-BE49-F238E27FC236}">
                    <a16:creationId xmlns:a16="http://schemas.microsoft.com/office/drawing/2014/main" id="{732C8CF8-5125-74A4-C966-4DA698F149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25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2" name="Freeform 83">
                <a:extLst>
                  <a:ext uri="{FF2B5EF4-FFF2-40B4-BE49-F238E27FC236}">
                    <a16:creationId xmlns:a16="http://schemas.microsoft.com/office/drawing/2014/main" id="{F2E16C3E-77CF-43F7-3E2B-9DF0FAB564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27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3" name="Freeform 84">
                <a:extLst>
                  <a:ext uri="{FF2B5EF4-FFF2-40B4-BE49-F238E27FC236}">
                    <a16:creationId xmlns:a16="http://schemas.microsoft.com/office/drawing/2014/main" id="{173AA08F-26DB-5FA7-9D42-6743FB67DC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29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4" name="Freeform 85">
                <a:extLst>
                  <a:ext uri="{FF2B5EF4-FFF2-40B4-BE49-F238E27FC236}">
                    <a16:creationId xmlns:a16="http://schemas.microsoft.com/office/drawing/2014/main" id="{F7CC2FC4-FD12-72FD-AD94-1022670C96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23" y="1313"/>
                <a:ext cx="13" cy="10"/>
              </a:xfrm>
              <a:custGeom>
                <a:avLst/>
                <a:gdLst>
                  <a:gd name="T0" fmla="*/ 13 w 13"/>
                  <a:gd name="T1" fmla="*/ 10 h 10"/>
                  <a:gd name="T2" fmla="*/ 0 w 13"/>
                  <a:gd name="T3" fmla="*/ 10 h 10"/>
                  <a:gd name="T4" fmla="*/ 0 w 13"/>
                  <a:gd name="T5" fmla="*/ 0 h 10"/>
                  <a:gd name="T6" fmla="*/ 13 w 13"/>
                  <a:gd name="T7" fmla="*/ 0 h 10"/>
                  <a:gd name="T8" fmla="*/ 13 w 13"/>
                  <a:gd name="T9" fmla="*/ 10 h 10"/>
                  <a:gd name="T10" fmla="*/ 3 w 13"/>
                  <a:gd name="T11" fmla="*/ 10 h 10"/>
                  <a:gd name="T12" fmla="*/ 10 w 13"/>
                  <a:gd name="T13" fmla="*/ 10 h 10"/>
                  <a:gd name="T14" fmla="*/ 10 w 13"/>
                  <a:gd name="T15" fmla="*/ 3 h 10"/>
                  <a:gd name="T16" fmla="*/ 3 w 13"/>
                  <a:gd name="T17" fmla="*/ 3 h 10"/>
                  <a:gd name="T18" fmla="*/ 3 w 13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13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0"/>
                    </a:lnTo>
                    <a:close/>
                    <a:moveTo>
                      <a:pt x="3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3" y="3"/>
                    </a:lnTo>
                    <a:lnTo>
                      <a:pt x="3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5" name="Rectangle 86">
                <a:extLst>
                  <a:ext uri="{FF2B5EF4-FFF2-40B4-BE49-F238E27FC236}">
                    <a16:creationId xmlns:a16="http://schemas.microsoft.com/office/drawing/2014/main" id="{FC04FF11-284F-EAB0-6501-AE789307D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" y="1093"/>
                <a:ext cx="157" cy="13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6" name="Rectangle 87">
                <a:extLst>
                  <a:ext uri="{FF2B5EF4-FFF2-40B4-BE49-F238E27FC236}">
                    <a16:creationId xmlns:a16="http://schemas.microsoft.com/office/drawing/2014/main" id="{F7EBC110-0241-83FA-9DCA-3186EC50A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1146"/>
                <a:ext cx="53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7" name="Rectangle 88">
                <a:extLst>
                  <a:ext uri="{FF2B5EF4-FFF2-40B4-BE49-F238E27FC236}">
                    <a16:creationId xmlns:a16="http://schemas.microsoft.com/office/drawing/2014/main" id="{EC70A13C-6649-F983-72ED-E77E8F15C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" y="1146"/>
                <a:ext cx="7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8" name="Rectangle 89">
                <a:extLst>
                  <a:ext uri="{FF2B5EF4-FFF2-40B4-BE49-F238E27FC236}">
                    <a16:creationId xmlns:a16="http://schemas.microsoft.com/office/drawing/2014/main" id="{E72D977F-D89D-2BCE-C709-1613F2366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1166"/>
                <a:ext cx="67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99" name="Rectangle 90">
                <a:extLst>
                  <a:ext uri="{FF2B5EF4-FFF2-40B4-BE49-F238E27FC236}">
                    <a16:creationId xmlns:a16="http://schemas.microsoft.com/office/drawing/2014/main" id="{A57E5165-1135-55D0-DDCC-125F0A557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1189"/>
                <a:ext cx="33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0" name="Rectangle 91">
                <a:extLst>
                  <a:ext uri="{FF2B5EF4-FFF2-40B4-BE49-F238E27FC236}">
                    <a16:creationId xmlns:a16="http://schemas.microsoft.com/office/drawing/2014/main" id="{BAD59E98-4E31-8743-D3AE-0514F021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" y="1189"/>
                <a:ext cx="14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1" name="Rectangle 92">
                <a:extLst>
                  <a:ext uri="{FF2B5EF4-FFF2-40B4-BE49-F238E27FC236}">
                    <a16:creationId xmlns:a16="http://schemas.microsoft.com/office/drawing/2014/main" id="{4101A15A-41A2-C4AC-71D9-AB64F1B45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3" y="1126"/>
                <a:ext cx="23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2" name="Rectangle 93">
                <a:extLst>
                  <a:ext uri="{FF2B5EF4-FFF2-40B4-BE49-F238E27FC236}">
                    <a16:creationId xmlns:a16="http://schemas.microsoft.com/office/drawing/2014/main" id="{C9B56E2A-05D2-5A4E-B190-B9DBDEF67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" y="1126"/>
                <a:ext cx="37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3" name="Freeform 94">
                <a:extLst>
                  <a:ext uri="{FF2B5EF4-FFF2-40B4-BE49-F238E27FC236}">
                    <a16:creationId xmlns:a16="http://schemas.microsoft.com/office/drawing/2014/main" id="{7EA2E331-944A-6514-8261-27518D5DD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246"/>
                <a:ext cx="17" cy="13"/>
              </a:xfrm>
              <a:custGeom>
                <a:avLst/>
                <a:gdLst>
                  <a:gd name="T0" fmla="*/ 0 w 5"/>
                  <a:gd name="T1" fmla="*/ 1 h 4"/>
                  <a:gd name="T2" fmla="*/ 2 w 5"/>
                  <a:gd name="T3" fmla="*/ 4 h 4"/>
                  <a:gd name="T4" fmla="*/ 5 w 5"/>
                  <a:gd name="T5" fmla="*/ 0 h 4"/>
                  <a:gd name="T6" fmla="*/ 2 w 5"/>
                  <a:gd name="T7" fmla="*/ 3 h 4"/>
                  <a:gd name="T8" fmla="*/ 0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2"/>
                      <a:pt x="5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2" y="3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4" name="Freeform 95">
                <a:extLst>
                  <a:ext uri="{FF2B5EF4-FFF2-40B4-BE49-F238E27FC236}">
                    <a16:creationId xmlns:a16="http://schemas.microsoft.com/office/drawing/2014/main" id="{0039D4D9-5DF7-D348-8FEE-1DC4D59C3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266"/>
                <a:ext cx="17" cy="13"/>
              </a:xfrm>
              <a:custGeom>
                <a:avLst/>
                <a:gdLst>
                  <a:gd name="T0" fmla="*/ 0 w 5"/>
                  <a:gd name="T1" fmla="*/ 2 h 4"/>
                  <a:gd name="T2" fmla="*/ 2 w 5"/>
                  <a:gd name="T3" fmla="*/ 4 h 4"/>
                  <a:gd name="T4" fmla="*/ 5 w 5"/>
                  <a:gd name="T5" fmla="*/ 0 h 4"/>
                  <a:gd name="T6" fmla="*/ 2 w 5"/>
                  <a:gd name="T7" fmla="*/ 3 h 4"/>
                  <a:gd name="T8" fmla="*/ 0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2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2" y="4"/>
                      <a:pt x="3" y="2"/>
                      <a:pt x="5" y="0"/>
                    </a:cubicBezTo>
                    <a:cubicBezTo>
                      <a:pt x="5" y="0"/>
                      <a:pt x="3" y="1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5" name="Freeform 96">
                <a:extLst>
                  <a:ext uri="{FF2B5EF4-FFF2-40B4-BE49-F238E27FC236}">
                    <a16:creationId xmlns:a16="http://schemas.microsoft.com/office/drawing/2014/main" id="{79105BF2-50A7-D5A3-D5E1-3FAED512E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306"/>
                <a:ext cx="17" cy="13"/>
              </a:xfrm>
              <a:custGeom>
                <a:avLst/>
                <a:gdLst>
                  <a:gd name="T0" fmla="*/ 0 w 5"/>
                  <a:gd name="T1" fmla="*/ 1 h 4"/>
                  <a:gd name="T2" fmla="*/ 2 w 5"/>
                  <a:gd name="T3" fmla="*/ 4 h 4"/>
                  <a:gd name="T4" fmla="*/ 5 w 5"/>
                  <a:gd name="T5" fmla="*/ 0 h 4"/>
                  <a:gd name="T6" fmla="*/ 2 w 5"/>
                  <a:gd name="T7" fmla="*/ 3 h 4"/>
                  <a:gd name="T8" fmla="*/ 0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2"/>
                      <a:pt x="5" y="0"/>
                    </a:cubicBezTo>
                    <a:cubicBezTo>
                      <a:pt x="5" y="0"/>
                      <a:pt x="3" y="0"/>
                      <a:pt x="2" y="3"/>
                    </a:cubicBezTo>
                    <a:cubicBezTo>
                      <a:pt x="2" y="3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6" name="Freeform 97">
                <a:extLst>
                  <a:ext uri="{FF2B5EF4-FFF2-40B4-BE49-F238E27FC236}">
                    <a16:creationId xmlns:a16="http://schemas.microsoft.com/office/drawing/2014/main" id="{806C9CFC-427F-16C6-AA19-C292910D65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176"/>
                <a:ext cx="33" cy="60"/>
              </a:xfrm>
              <a:custGeom>
                <a:avLst/>
                <a:gdLst>
                  <a:gd name="T0" fmla="*/ 3 w 10"/>
                  <a:gd name="T1" fmla="*/ 1 h 18"/>
                  <a:gd name="T2" fmla="*/ 2 w 10"/>
                  <a:gd name="T3" fmla="*/ 10 h 18"/>
                  <a:gd name="T4" fmla="*/ 6 w 10"/>
                  <a:gd name="T5" fmla="*/ 17 h 18"/>
                  <a:gd name="T6" fmla="*/ 3 w 10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8">
                    <a:moveTo>
                      <a:pt x="3" y="1"/>
                    </a:moveTo>
                    <a:cubicBezTo>
                      <a:pt x="0" y="0"/>
                      <a:pt x="1" y="5"/>
                      <a:pt x="2" y="10"/>
                    </a:cubicBezTo>
                    <a:cubicBezTo>
                      <a:pt x="3" y="14"/>
                      <a:pt x="4" y="18"/>
                      <a:pt x="6" y="17"/>
                    </a:cubicBezTo>
                    <a:cubicBezTo>
                      <a:pt x="10" y="17"/>
                      <a:pt x="6" y="2"/>
                      <a:pt x="3" y="1"/>
                    </a:cubicBezTo>
                    <a:close/>
                  </a:path>
                </a:pathLst>
              </a:custGeom>
              <a:solidFill>
                <a:srgbClr val="F8E8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7" name="Freeform 98">
                <a:extLst>
                  <a:ext uri="{FF2B5EF4-FFF2-40B4-BE49-F238E27FC236}">
                    <a16:creationId xmlns:a16="http://schemas.microsoft.com/office/drawing/2014/main" id="{63657181-F04B-859D-CC44-FE94FFC4C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133"/>
                <a:ext cx="26" cy="33"/>
              </a:xfrm>
              <a:custGeom>
                <a:avLst/>
                <a:gdLst>
                  <a:gd name="T0" fmla="*/ 3 w 8"/>
                  <a:gd name="T1" fmla="*/ 1 h 10"/>
                  <a:gd name="T2" fmla="*/ 5 w 8"/>
                  <a:gd name="T3" fmla="*/ 10 h 10"/>
                  <a:gd name="T4" fmla="*/ 3 w 8"/>
                  <a:gd name="T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3" y="1"/>
                    </a:moveTo>
                    <a:cubicBezTo>
                      <a:pt x="0" y="2"/>
                      <a:pt x="2" y="10"/>
                      <a:pt x="5" y="10"/>
                    </a:cubicBezTo>
                    <a:cubicBezTo>
                      <a:pt x="7" y="10"/>
                      <a:pt x="8" y="0"/>
                      <a:pt x="3" y="1"/>
                    </a:cubicBezTo>
                    <a:close/>
                  </a:path>
                </a:pathLst>
              </a:custGeom>
              <a:solidFill>
                <a:srgbClr val="C73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8" name="Freeform 99">
                <a:extLst>
                  <a:ext uri="{FF2B5EF4-FFF2-40B4-BE49-F238E27FC236}">
                    <a16:creationId xmlns:a16="http://schemas.microsoft.com/office/drawing/2014/main" id="{8994F1C1-9935-E56E-1DD7-E0F2B97FC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9" y="1176"/>
                <a:ext cx="50" cy="73"/>
              </a:xfrm>
              <a:custGeom>
                <a:avLst/>
                <a:gdLst>
                  <a:gd name="T0" fmla="*/ 15 w 15"/>
                  <a:gd name="T1" fmla="*/ 19 h 22"/>
                  <a:gd name="T2" fmla="*/ 8 w 15"/>
                  <a:gd name="T3" fmla="*/ 19 h 22"/>
                  <a:gd name="T4" fmla="*/ 1 w 15"/>
                  <a:gd name="T5" fmla="*/ 22 h 22"/>
                  <a:gd name="T6" fmla="*/ 2 w 15"/>
                  <a:gd name="T7" fmla="*/ 2 h 22"/>
                  <a:gd name="T8" fmla="*/ 8 w 15"/>
                  <a:gd name="T9" fmla="*/ 0 h 22"/>
                  <a:gd name="T10" fmla="*/ 15 w 15"/>
                  <a:gd name="T11" fmla="*/ 2 h 22"/>
                  <a:gd name="T12" fmla="*/ 14 w 15"/>
                  <a:gd name="T13" fmla="*/ 8 h 22"/>
                  <a:gd name="T14" fmla="*/ 15 w 15"/>
                  <a:gd name="T15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2">
                    <a:moveTo>
                      <a:pt x="15" y="19"/>
                    </a:moveTo>
                    <a:cubicBezTo>
                      <a:pt x="15" y="19"/>
                      <a:pt x="13" y="18"/>
                      <a:pt x="8" y="19"/>
                    </a:cubicBezTo>
                    <a:cubicBezTo>
                      <a:pt x="4" y="20"/>
                      <a:pt x="1" y="22"/>
                      <a:pt x="1" y="22"/>
                    </a:cubicBezTo>
                    <a:cubicBezTo>
                      <a:pt x="0" y="18"/>
                      <a:pt x="1" y="3"/>
                      <a:pt x="2" y="2"/>
                    </a:cubicBezTo>
                    <a:cubicBezTo>
                      <a:pt x="3" y="1"/>
                      <a:pt x="6" y="0"/>
                      <a:pt x="8" y="0"/>
                    </a:cubicBezTo>
                    <a:cubicBezTo>
                      <a:pt x="11" y="0"/>
                      <a:pt x="14" y="1"/>
                      <a:pt x="15" y="2"/>
                    </a:cubicBezTo>
                    <a:cubicBezTo>
                      <a:pt x="15" y="2"/>
                      <a:pt x="15" y="6"/>
                      <a:pt x="14" y="8"/>
                    </a:cubicBezTo>
                    <a:cubicBezTo>
                      <a:pt x="13" y="16"/>
                      <a:pt x="13" y="18"/>
                      <a:pt x="15" y="19"/>
                    </a:cubicBezTo>
                    <a:close/>
                  </a:path>
                </a:pathLst>
              </a:custGeom>
              <a:solidFill>
                <a:srgbClr val="F8E8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09" name="Freeform 100">
                <a:extLst>
                  <a:ext uri="{FF2B5EF4-FFF2-40B4-BE49-F238E27FC236}">
                    <a16:creationId xmlns:a16="http://schemas.microsoft.com/office/drawing/2014/main" id="{92CD5C54-5144-DCE3-4EA9-7C123EE66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176"/>
                <a:ext cx="20" cy="13"/>
              </a:xfrm>
              <a:custGeom>
                <a:avLst/>
                <a:gdLst>
                  <a:gd name="T0" fmla="*/ 0 w 6"/>
                  <a:gd name="T1" fmla="*/ 1 h 4"/>
                  <a:gd name="T2" fmla="*/ 2 w 6"/>
                  <a:gd name="T3" fmla="*/ 0 h 4"/>
                  <a:gd name="T4" fmla="*/ 6 w 6"/>
                  <a:gd name="T5" fmla="*/ 1 h 4"/>
                  <a:gd name="T6" fmla="*/ 5 w 6"/>
                  <a:gd name="T7" fmla="*/ 4 h 4"/>
                  <a:gd name="T8" fmla="*/ 4 w 6"/>
                  <a:gd name="T9" fmla="*/ 2 h 4"/>
                  <a:gd name="T10" fmla="*/ 3 w 6"/>
                  <a:gd name="T11" fmla="*/ 2 h 4"/>
                  <a:gd name="T12" fmla="*/ 2 w 6"/>
                  <a:gd name="T13" fmla="*/ 4 h 4"/>
                  <a:gd name="T14" fmla="*/ 0 w 6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4" y="0"/>
                      <a:pt x="5" y="1"/>
                      <a:pt x="6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4"/>
                      <a:pt x="2" y="4"/>
                      <a:pt x="2" y="4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BB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0" name="Freeform 101">
                <a:extLst>
                  <a:ext uri="{FF2B5EF4-FFF2-40B4-BE49-F238E27FC236}">
                    <a16:creationId xmlns:a16="http://schemas.microsoft.com/office/drawing/2014/main" id="{30D8F734-2843-3B1F-98F5-518792C9D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183"/>
                <a:ext cx="10" cy="43"/>
              </a:xfrm>
              <a:custGeom>
                <a:avLst/>
                <a:gdLst>
                  <a:gd name="T0" fmla="*/ 2 w 3"/>
                  <a:gd name="T1" fmla="*/ 1 h 13"/>
                  <a:gd name="T2" fmla="*/ 3 w 3"/>
                  <a:gd name="T3" fmla="*/ 11 h 13"/>
                  <a:gd name="T4" fmla="*/ 2 w 3"/>
                  <a:gd name="T5" fmla="*/ 13 h 13"/>
                  <a:gd name="T6" fmla="*/ 0 w 3"/>
                  <a:gd name="T7" fmla="*/ 11 h 13"/>
                  <a:gd name="T8" fmla="*/ 1 w 3"/>
                  <a:gd name="T9" fmla="*/ 0 h 13"/>
                  <a:gd name="T10" fmla="*/ 2 w 3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3">
                    <a:moveTo>
                      <a:pt x="2" y="1"/>
                    </a:moveTo>
                    <a:cubicBezTo>
                      <a:pt x="2" y="1"/>
                      <a:pt x="2" y="7"/>
                      <a:pt x="3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6"/>
                      <a:pt x="1" y="0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3E3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1" name="Freeform 102">
                <a:extLst>
                  <a:ext uri="{FF2B5EF4-FFF2-40B4-BE49-F238E27FC236}">
                    <a16:creationId xmlns:a16="http://schemas.microsoft.com/office/drawing/2014/main" id="{C0B95B8D-B4AA-D279-3031-3DD2B3078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183"/>
                <a:ext cx="3" cy="6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1 h 2"/>
                  <a:gd name="T6" fmla="*/ 1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333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2" name="Freeform 103">
                <a:extLst>
                  <a:ext uri="{FF2B5EF4-FFF2-40B4-BE49-F238E27FC236}">
                    <a16:creationId xmlns:a16="http://schemas.microsoft.com/office/drawing/2014/main" id="{15663A03-167E-9C99-E62F-072C29074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179"/>
                <a:ext cx="3" cy="7"/>
              </a:xfrm>
              <a:custGeom>
                <a:avLst/>
                <a:gdLst>
                  <a:gd name="T0" fmla="*/ 0 w 3"/>
                  <a:gd name="T1" fmla="*/ 0 h 7"/>
                  <a:gd name="T2" fmla="*/ 3 w 3"/>
                  <a:gd name="T3" fmla="*/ 4 h 7"/>
                  <a:gd name="T4" fmla="*/ 3 w 3"/>
                  <a:gd name="T5" fmla="*/ 7 h 7"/>
                  <a:gd name="T6" fmla="*/ 0 w 3"/>
                  <a:gd name="T7" fmla="*/ 7 h 7"/>
                  <a:gd name="T8" fmla="*/ 0 w 3"/>
                  <a:gd name="T9" fmla="*/ 4 h 7"/>
                  <a:gd name="T10" fmla="*/ 0 w 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7">
                    <a:moveTo>
                      <a:pt x="0" y="0"/>
                    </a:moveTo>
                    <a:lnTo>
                      <a:pt x="3" y="4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3E3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3" name="Freeform 104">
                <a:extLst>
                  <a:ext uri="{FF2B5EF4-FFF2-40B4-BE49-F238E27FC236}">
                    <a16:creationId xmlns:a16="http://schemas.microsoft.com/office/drawing/2014/main" id="{7119E920-C809-548A-C169-037CEA573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156"/>
                <a:ext cx="14" cy="23"/>
              </a:xfrm>
              <a:custGeom>
                <a:avLst/>
                <a:gdLst>
                  <a:gd name="T0" fmla="*/ 0 w 4"/>
                  <a:gd name="T1" fmla="*/ 1 h 7"/>
                  <a:gd name="T2" fmla="*/ 0 w 4"/>
                  <a:gd name="T3" fmla="*/ 7 h 7"/>
                  <a:gd name="T4" fmla="*/ 4 w 4"/>
                  <a:gd name="T5" fmla="*/ 7 h 7"/>
                  <a:gd name="T6" fmla="*/ 4 w 4"/>
                  <a:gd name="T7" fmla="*/ 3 h 7"/>
                  <a:gd name="T8" fmla="*/ 0 w 4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0" y="1"/>
                    </a:moveTo>
                    <a:cubicBezTo>
                      <a:pt x="0" y="1"/>
                      <a:pt x="0" y="5"/>
                      <a:pt x="0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6"/>
                      <a:pt x="4" y="3"/>
                    </a:cubicBezTo>
                    <a:cubicBezTo>
                      <a:pt x="4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4" name="Freeform 105">
                <a:extLst>
                  <a:ext uri="{FF2B5EF4-FFF2-40B4-BE49-F238E27FC236}">
                    <a16:creationId xmlns:a16="http://schemas.microsoft.com/office/drawing/2014/main" id="{5C6F10EF-663A-EDB9-20E1-182369FA6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156"/>
                <a:ext cx="14" cy="23"/>
              </a:xfrm>
              <a:custGeom>
                <a:avLst/>
                <a:gdLst>
                  <a:gd name="T0" fmla="*/ 4 w 4"/>
                  <a:gd name="T1" fmla="*/ 3 h 7"/>
                  <a:gd name="T2" fmla="*/ 0 w 4"/>
                  <a:gd name="T3" fmla="*/ 1 h 7"/>
                  <a:gd name="T4" fmla="*/ 0 w 4"/>
                  <a:gd name="T5" fmla="*/ 6 h 7"/>
                  <a:gd name="T6" fmla="*/ 2 w 4"/>
                  <a:gd name="T7" fmla="*/ 7 h 7"/>
                  <a:gd name="T8" fmla="*/ 4 w 4"/>
                  <a:gd name="T9" fmla="*/ 6 h 7"/>
                  <a:gd name="T10" fmla="*/ 4 w 4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4" y="3"/>
                    </a:moveTo>
                    <a:cubicBezTo>
                      <a:pt x="4" y="0"/>
                      <a:pt x="0" y="1"/>
                      <a:pt x="0" y="1"/>
                    </a:cubicBezTo>
                    <a:cubicBezTo>
                      <a:pt x="0" y="1"/>
                      <a:pt x="0" y="4"/>
                      <a:pt x="0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3"/>
                    </a:cubicBezTo>
                    <a:close/>
                  </a:path>
                </a:pathLst>
              </a:custGeom>
              <a:solidFill>
                <a:srgbClr val="D16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5" name="Freeform 106">
                <a:extLst>
                  <a:ext uri="{FF2B5EF4-FFF2-40B4-BE49-F238E27FC236}">
                    <a16:creationId xmlns:a16="http://schemas.microsoft.com/office/drawing/2014/main" id="{C4FD2F6C-D5DD-ADA3-C633-2CE0DD77D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173"/>
                <a:ext cx="10" cy="13"/>
              </a:xfrm>
              <a:custGeom>
                <a:avLst/>
                <a:gdLst>
                  <a:gd name="T0" fmla="*/ 10 w 10"/>
                  <a:gd name="T1" fmla="*/ 6 h 13"/>
                  <a:gd name="T2" fmla="*/ 7 w 10"/>
                  <a:gd name="T3" fmla="*/ 13 h 13"/>
                  <a:gd name="T4" fmla="*/ 0 w 10"/>
                  <a:gd name="T5" fmla="*/ 3 h 13"/>
                  <a:gd name="T6" fmla="*/ 3 w 10"/>
                  <a:gd name="T7" fmla="*/ 0 h 13"/>
                  <a:gd name="T8" fmla="*/ 10 w 10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6"/>
                    </a:moveTo>
                    <a:lnTo>
                      <a:pt x="7" y="1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10" y="6"/>
                    </a:lnTo>
                    <a:close/>
                  </a:path>
                </a:pathLst>
              </a:custGeom>
              <a:solidFill>
                <a:srgbClr val="FD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6" name="Freeform 107">
                <a:extLst>
                  <a:ext uri="{FF2B5EF4-FFF2-40B4-BE49-F238E27FC236}">
                    <a16:creationId xmlns:a16="http://schemas.microsoft.com/office/drawing/2014/main" id="{CB607CB1-4A46-6F67-9ACE-BAC1FEDE1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173"/>
                <a:ext cx="10" cy="13"/>
              </a:xfrm>
              <a:custGeom>
                <a:avLst/>
                <a:gdLst>
                  <a:gd name="T0" fmla="*/ 7 w 10"/>
                  <a:gd name="T1" fmla="*/ 0 h 13"/>
                  <a:gd name="T2" fmla="*/ 0 w 10"/>
                  <a:gd name="T3" fmla="*/ 6 h 13"/>
                  <a:gd name="T4" fmla="*/ 3 w 10"/>
                  <a:gd name="T5" fmla="*/ 13 h 13"/>
                  <a:gd name="T6" fmla="*/ 10 w 10"/>
                  <a:gd name="T7" fmla="*/ 6 h 13"/>
                  <a:gd name="T8" fmla="*/ 7 w 10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7" y="0"/>
                    </a:moveTo>
                    <a:lnTo>
                      <a:pt x="0" y="6"/>
                    </a:lnTo>
                    <a:lnTo>
                      <a:pt x="3" y="13"/>
                    </a:lnTo>
                    <a:lnTo>
                      <a:pt x="10" y="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D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7" name="Freeform 108">
                <a:extLst>
                  <a:ext uri="{FF2B5EF4-FFF2-40B4-BE49-F238E27FC236}">
                    <a16:creationId xmlns:a16="http://schemas.microsoft.com/office/drawing/2014/main" id="{29F6454A-5E29-DC81-CD8A-4BA7ECB24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" y="1123"/>
                <a:ext cx="43" cy="30"/>
              </a:xfrm>
              <a:custGeom>
                <a:avLst/>
                <a:gdLst>
                  <a:gd name="T0" fmla="*/ 11 w 13"/>
                  <a:gd name="T1" fmla="*/ 9 h 9"/>
                  <a:gd name="T2" fmla="*/ 12 w 13"/>
                  <a:gd name="T3" fmla="*/ 7 h 9"/>
                  <a:gd name="T4" fmla="*/ 13 w 13"/>
                  <a:gd name="T5" fmla="*/ 6 h 9"/>
                  <a:gd name="T6" fmla="*/ 3 w 13"/>
                  <a:gd name="T7" fmla="*/ 3 h 9"/>
                  <a:gd name="T8" fmla="*/ 11 w 13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1" y="9"/>
                    </a:moveTo>
                    <a:cubicBezTo>
                      <a:pt x="11" y="9"/>
                      <a:pt x="11" y="9"/>
                      <a:pt x="12" y="7"/>
                    </a:cubicBezTo>
                    <a:cubicBezTo>
                      <a:pt x="12" y="7"/>
                      <a:pt x="13" y="6"/>
                      <a:pt x="13" y="6"/>
                    </a:cubicBezTo>
                    <a:cubicBezTo>
                      <a:pt x="13" y="4"/>
                      <a:pt x="7" y="0"/>
                      <a:pt x="3" y="3"/>
                    </a:cubicBezTo>
                    <a:cubicBezTo>
                      <a:pt x="0" y="6"/>
                      <a:pt x="11" y="9"/>
                      <a:pt x="11" y="9"/>
                    </a:cubicBezTo>
                    <a:close/>
                  </a:path>
                </a:pathLst>
              </a:custGeom>
              <a:solidFill>
                <a:srgbClr val="C73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8" name="Freeform 109">
                <a:extLst>
                  <a:ext uri="{FF2B5EF4-FFF2-40B4-BE49-F238E27FC236}">
                    <a16:creationId xmlns:a16="http://schemas.microsoft.com/office/drawing/2014/main" id="{D0664463-67CF-71FB-7303-A07E3E4B33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139"/>
                <a:ext cx="24" cy="34"/>
              </a:xfrm>
              <a:custGeom>
                <a:avLst/>
                <a:gdLst>
                  <a:gd name="T0" fmla="*/ 0 w 7"/>
                  <a:gd name="T1" fmla="*/ 6 h 10"/>
                  <a:gd name="T2" fmla="*/ 3 w 7"/>
                  <a:gd name="T3" fmla="*/ 10 h 10"/>
                  <a:gd name="T4" fmla="*/ 5 w 7"/>
                  <a:gd name="T5" fmla="*/ 10 h 10"/>
                  <a:gd name="T6" fmla="*/ 6 w 7"/>
                  <a:gd name="T7" fmla="*/ 9 h 10"/>
                  <a:gd name="T8" fmla="*/ 7 w 7"/>
                  <a:gd name="T9" fmla="*/ 6 h 10"/>
                  <a:gd name="T10" fmla="*/ 6 w 7"/>
                  <a:gd name="T11" fmla="*/ 5 h 10"/>
                  <a:gd name="T12" fmla="*/ 7 w 7"/>
                  <a:gd name="T13" fmla="*/ 2 h 10"/>
                  <a:gd name="T14" fmla="*/ 4 w 7"/>
                  <a:gd name="T15" fmla="*/ 0 h 10"/>
                  <a:gd name="T16" fmla="*/ 0 w 7"/>
                  <a:gd name="T1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0">
                    <a:moveTo>
                      <a:pt x="0" y="6"/>
                    </a:moveTo>
                    <a:cubicBezTo>
                      <a:pt x="0" y="9"/>
                      <a:pt x="1" y="9"/>
                      <a:pt x="3" y="10"/>
                    </a:cubicBezTo>
                    <a:cubicBezTo>
                      <a:pt x="3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9"/>
                    </a:cubicBezTo>
                    <a:cubicBezTo>
                      <a:pt x="6" y="8"/>
                      <a:pt x="7" y="7"/>
                      <a:pt x="7" y="6"/>
                    </a:cubicBezTo>
                    <a:cubicBezTo>
                      <a:pt x="7" y="6"/>
                      <a:pt x="6" y="5"/>
                      <a:pt x="6" y="5"/>
                    </a:cubicBezTo>
                    <a:cubicBezTo>
                      <a:pt x="6" y="4"/>
                      <a:pt x="7" y="3"/>
                      <a:pt x="7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0" y="0"/>
                      <a:pt x="0" y="2"/>
                      <a:pt x="0" y="6"/>
                    </a:cubicBez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19" name="Freeform 110">
                <a:extLst>
                  <a:ext uri="{FF2B5EF4-FFF2-40B4-BE49-F238E27FC236}">
                    <a16:creationId xmlns:a16="http://schemas.microsoft.com/office/drawing/2014/main" id="{023FF814-C869-51CA-9E82-2EFEE89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143"/>
                <a:ext cx="20" cy="33"/>
              </a:xfrm>
              <a:custGeom>
                <a:avLst/>
                <a:gdLst>
                  <a:gd name="T0" fmla="*/ 4 w 6"/>
                  <a:gd name="T1" fmla="*/ 9 h 10"/>
                  <a:gd name="T2" fmla="*/ 3 w 6"/>
                  <a:gd name="T3" fmla="*/ 0 h 10"/>
                  <a:gd name="T4" fmla="*/ 1 w 6"/>
                  <a:gd name="T5" fmla="*/ 6 h 10"/>
                  <a:gd name="T6" fmla="*/ 4 w 6"/>
                  <a:gd name="T7" fmla="*/ 9 h 10"/>
                  <a:gd name="T8" fmla="*/ 6 w 6"/>
                  <a:gd name="T9" fmla="*/ 9 h 10"/>
                  <a:gd name="T10" fmla="*/ 6 w 6"/>
                  <a:gd name="T11" fmla="*/ 9 h 10"/>
                  <a:gd name="T12" fmla="*/ 4 w 6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4" y="9"/>
                    </a:moveTo>
                    <a:cubicBezTo>
                      <a:pt x="1" y="7"/>
                      <a:pt x="1" y="1"/>
                      <a:pt x="3" y="0"/>
                    </a:cubicBezTo>
                    <a:cubicBezTo>
                      <a:pt x="0" y="0"/>
                      <a:pt x="1" y="3"/>
                      <a:pt x="1" y="6"/>
                    </a:cubicBezTo>
                    <a:cubicBezTo>
                      <a:pt x="1" y="7"/>
                      <a:pt x="2" y="8"/>
                      <a:pt x="4" y="9"/>
                    </a:cubicBezTo>
                    <a:cubicBezTo>
                      <a:pt x="4" y="10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9"/>
                      <a:pt x="4" y="9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0" name="Freeform 111">
                <a:extLst>
                  <a:ext uri="{FF2B5EF4-FFF2-40B4-BE49-F238E27FC236}">
                    <a16:creationId xmlns:a16="http://schemas.microsoft.com/office/drawing/2014/main" id="{A72ED547-9433-02EA-8CDC-2750FDB85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6" y="1153"/>
                <a:ext cx="3" cy="10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1 w 1"/>
                  <a:gd name="T5" fmla="*/ 2 h 3"/>
                  <a:gd name="T6" fmla="*/ 0 w 1"/>
                  <a:gd name="T7" fmla="*/ 3 h 3"/>
                  <a:gd name="T8" fmla="*/ 1 w 1"/>
                  <a:gd name="T9" fmla="*/ 2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1" y="2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1" name="Freeform 112">
                <a:extLst>
                  <a:ext uri="{FF2B5EF4-FFF2-40B4-BE49-F238E27FC236}">
                    <a16:creationId xmlns:a16="http://schemas.microsoft.com/office/drawing/2014/main" id="{089CFD1A-22A0-631B-23E6-61FA08D5B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" y="1129"/>
                <a:ext cx="24" cy="17"/>
              </a:xfrm>
              <a:custGeom>
                <a:avLst/>
                <a:gdLst>
                  <a:gd name="T0" fmla="*/ 0 w 7"/>
                  <a:gd name="T1" fmla="*/ 4 h 5"/>
                  <a:gd name="T2" fmla="*/ 2 w 7"/>
                  <a:gd name="T3" fmla="*/ 4 h 5"/>
                  <a:gd name="T4" fmla="*/ 7 w 7"/>
                  <a:gd name="T5" fmla="*/ 4 h 5"/>
                  <a:gd name="T6" fmla="*/ 0 w 7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0" y="4"/>
                      <a:pt x="0" y="5"/>
                      <a:pt x="2" y="4"/>
                    </a:cubicBezTo>
                    <a:cubicBezTo>
                      <a:pt x="6" y="2"/>
                      <a:pt x="7" y="4"/>
                      <a:pt x="7" y="4"/>
                    </a:cubicBezTo>
                    <a:cubicBezTo>
                      <a:pt x="7" y="4"/>
                      <a:pt x="6" y="0"/>
                      <a:pt x="0" y="4"/>
                    </a:cubicBezTo>
                    <a:close/>
                  </a:path>
                </a:pathLst>
              </a:custGeom>
              <a:solidFill>
                <a:srgbClr val="C73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2" name="Rectangle 113">
                <a:extLst>
                  <a:ext uri="{FF2B5EF4-FFF2-40B4-BE49-F238E27FC236}">
                    <a16:creationId xmlns:a16="http://schemas.microsoft.com/office/drawing/2014/main" id="{3E8775CA-017F-58DA-12AD-6BA4D3EFC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" y="1166"/>
                <a:ext cx="1" cy="1"/>
              </a:xfrm>
              <a:prstGeom prst="rect">
                <a:avLst/>
              </a:pr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3" name="Rectangle 114">
                <a:extLst>
                  <a:ext uri="{FF2B5EF4-FFF2-40B4-BE49-F238E27FC236}">
                    <a16:creationId xmlns:a16="http://schemas.microsoft.com/office/drawing/2014/main" id="{081202BD-AC08-F8FE-7096-6B86C7573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" y="1166"/>
                <a:ext cx="3" cy="1"/>
              </a:xfrm>
              <a:prstGeom prst="rect">
                <a:avLst/>
              </a:pr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4" name="Freeform 115">
                <a:extLst>
                  <a:ext uri="{FF2B5EF4-FFF2-40B4-BE49-F238E27FC236}">
                    <a16:creationId xmlns:a16="http://schemas.microsoft.com/office/drawing/2014/main" id="{6610CBC8-A185-2484-A5FD-D7581380B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166"/>
                <a:ext cx="7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A6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5" name="Freeform 116">
                <a:extLst>
                  <a:ext uri="{FF2B5EF4-FFF2-40B4-BE49-F238E27FC236}">
                    <a16:creationId xmlns:a16="http://schemas.microsoft.com/office/drawing/2014/main" id="{0B1D427F-C92B-6D1A-099F-0A2DEDDB8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166"/>
                <a:ext cx="7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6" name="Freeform 117">
                <a:extLst>
                  <a:ext uri="{FF2B5EF4-FFF2-40B4-BE49-F238E27FC236}">
                    <a16:creationId xmlns:a16="http://schemas.microsoft.com/office/drawing/2014/main" id="{DD745BCC-7AFE-5B4C-7472-D3EE524C1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166"/>
                <a:ext cx="7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7" name="Freeform 118">
                <a:extLst>
                  <a:ext uri="{FF2B5EF4-FFF2-40B4-BE49-F238E27FC236}">
                    <a16:creationId xmlns:a16="http://schemas.microsoft.com/office/drawing/2014/main" id="{93784202-62DD-7570-72B4-3C464894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2" y="1166"/>
                <a:ext cx="7" cy="0"/>
              </a:xfrm>
              <a:custGeom>
                <a:avLst/>
                <a:gdLst>
                  <a:gd name="T0" fmla="*/ 0 w 2"/>
                  <a:gd name="T1" fmla="*/ 2 w 2"/>
                  <a:gd name="T2" fmla="*/ 2 w 2"/>
                  <a:gd name="T3" fmla="*/ 1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5B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8" name="Freeform 119">
                <a:extLst>
                  <a:ext uri="{FF2B5EF4-FFF2-40B4-BE49-F238E27FC236}">
                    <a16:creationId xmlns:a16="http://schemas.microsoft.com/office/drawing/2014/main" id="{B1F48410-06B2-28F9-769F-9DC47A177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139"/>
                <a:ext cx="7" cy="20"/>
              </a:xfrm>
              <a:custGeom>
                <a:avLst/>
                <a:gdLst>
                  <a:gd name="T0" fmla="*/ 1 w 2"/>
                  <a:gd name="T1" fmla="*/ 4 h 6"/>
                  <a:gd name="T2" fmla="*/ 1 w 2"/>
                  <a:gd name="T3" fmla="*/ 6 h 6"/>
                  <a:gd name="T4" fmla="*/ 2 w 2"/>
                  <a:gd name="T5" fmla="*/ 6 h 6"/>
                  <a:gd name="T6" fmla="*/ 2 w 2"/>
                  <a:gd name="T7" fmla="*/ 1 h 6"/>
                  <a:gd name="T8" fmla="*/ 1 w 2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1" y="4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2"/>
                      <a:pt x="2" y="1"/>
                    </a:cubicBezTo>
                    <a:cubicBezTo>
                      <a:pt x="2" y="1"/>
                      <a:pt x="0" y="0"/>
                      <a:pt x="1" y="4"/>
                    </a:cubicBezTo>
                    <a:close/>
                  </a:path>
                </a:pathLst>
              </a:custGeom>
              <a:solidFill>
                <a:srgbClr val="C73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29" name="Oval 120">
                <a:extLst>
                  <a:ext uri="{FF2B5EF4-FFF2-40B4-BE49-F238E27FC236}">
                    <a16:creationId xmlns:a16="http://schemas.microsoft.com/office/drawing/2014/main" id="{0FF25F58-678A-0168-2FD5-370141D35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" y="1153"/>
                <a:ext cx="6" cy="6"/>
              </a:xfrm>
              <a:prstGeom prst="ellipse">
                <a:avLst/>
              </a:pr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0" name="Freeform 121">
                <a:extLst>
                  <a:ext uri="{FF2B5EF4-FFF2-40B4-BE49-F238E27FC236}">
                    <a16:creationId xmlns:a16="http://schemas.microsoft.com/office/drawing/2014/main" id="{9A8B38E9-6919-1D27-1964-ABFA1F065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115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0 w 3"/>
                  <a:gd name="T7" fmla="*/ 0 h 3"/>
                  <a:gd name="T8" fmla="*/ 0 w 3"/>
                  <a:gd name="T9" fmla="*/ 0 h 3"/>
                  <a:gd name="T10" fmla="*/ 0 w 3"/>
                  <a:gd name="T11" fmla="*/ 3 h 3"/>
                  <a:gd name="T12" fmla="*/ 3 w 3"/>
                  <a:gd name="T13" fmla="*/ 3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16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1" name="Freeform 122">
                <a:extLst>
                  <a:ext uri="{FF2B5EF4-FFF2-40B4-BE49-F238E27FC236}">
                    <a16:creationId xmlns:a16="http://schemas.microsoft.com/office/drawing/2014/main" id="{3A94EFDE-9106-63AA-3698-BD26C236C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" y="1179"/>
                <a:ext cx="27" cy="57"/>
              </a:xfrm>
              <a:custGeom>
                <a:avLst/>
                <a:gdLst>
                  <a:gd name="T0" fmla="*/ 5 w 8"/>
                  <a:gd name="T1" fmla="*/ 1 h 17"/>
                  <a:gd name="T2" fmla="*/ 6 w 8"/>
                  <a:gd name="T3" fmla="*/ 9 h 17"/>
                  <a:gd name="T4" fmla="*/ 3 w 8"/>
                  <a:gd name="T5" fmla="*/ 17 h 17"/>
                  <a:gd name="T6" fmla="*/ 5 w 8"/>
                  <a:gd name="T7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7">
                    <a:moveTo>
                      <a:pt x="5" y="1"/>
                    </a:moveTo>
                    <a:cubicBezTo>
                      <a:pt x="8" y="0"/>
                      <a:pt x="7" y="4"/>
                      <a:pt x="6" y="9"/>
                    </a:cubicBezTo>
                    <a:cubicBezTo>
                      <a:pt x="6" y="13"/>
                      <a:pt x="6" y="17"/>
                      <a:pt x="3" y="17"/>
                    </a:cubicBezTo>
                    <a:cubicBezTo>
                      <a:pt x="0" y="17"/>
                      <a:pt x="3" y="2"/>
                      <a:pt x="5" y="1"/>
                    </a:cubicBezTo>
                    <a:close/>
                  </a:path>
                </a:pathLst>
              </a:custGeom>
              <a:solidFill>
                <a:srgbClr val="F8E8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2" name="Freeform 123">
                <a:extLst>
                  <a:ext uri="{FF2B5EF4-FFF2-40B4-BE49-F238E27FC236}">
                    <a16:creationId xmlns:a16="http://schemas.microsoft.com/office/drawing/2014/main" id="{F1EFD032-2E73-274D-D97F-4F7C6BE59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153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3" name="Freeform 124">
                <a:extLst>
                  <a:ext uri="{FF2B5EF4-FFF2-40B4-BE49-F238E27FC236}">
                    <a16:creationId xmlns:a16="http://schemas.microsoft.com/office/drawing/2014/main" id="{7C980447-C4E0-A139-57D7-96161B3B8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153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4" name="Freeform 125">
                <a:extLst>
                  <a:ext uri="{FF2B5EF4-FFF2-40B4-BE49-F238E27FC236}">
                    <a16:creationId xmlns:a16="http://schemas.microsoft.com/office/drawing/2014/main" id="{FE766090-B99D-547D-892E-30BBB41C4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9" y="115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0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0 h 3"/>
                  <a:gd name="T12" fmla="*/ 3 w 3"/>
                  <a:gd name="T13" fmla="*/ 3 h 3"/>
                  <a:gd name="T14" fmla="*/ 3 w 3"/>
                  <a:gd name="T15" fmla="*/ 3 h 3"/>
                  <a:gd name="T16" fmla="*/ 0 w 3"/>
                  <a:gd name="T17" fmla="*/ 3 h 3"/>
                  <a:gd name="T18" fmla="*/ 0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5" name="Freeform 126">
                <a:extLst>
                  <a:ext uri="{FF2B5EF4-FFF2-40B4-BE49-F238E27FC236}">
                    <a16:creationId xmlns:a16="http://schemas.microsoft.com/office/drawing/2014/main" id="{211C8A05-89CA-0ACA-5F22-C88ED56F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53"/>
                <a:ext cx="7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6" name="Freeform 127">
                <a:extLst>
                  <a:ext uri="{FF2B5EF4-FFF2-40B4-BE49-F238E27FC236}">
                    <a16:creationId xmlns:a16="http://schemas.microsoft.com/office/drawing/2014/main" id="{AA5B7BAB-5DD5-DE73-EF01-A1C23B73E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53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7" name="Freeform 128">
                <a:extLst>
                  <a:ext uri="{FF2B5EF4-FFF2-40B4-BE49-F238E27FC236}">
                    <a16:creationId xmlns:a16="http://schemas.microsoft.com/office/drawing/2014/main" id="{5A0F6719-7556-F930-8CB0-59FE2049C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5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0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3 h 3"/>
                  <a:gd name="T10" fmla="*/ 3 w 3"/>
                  <a:gd name="T11" fmla="*/ 3 h 3"/>
                  <a:gd name="T12" fmla="*/ 0 w 3"/>
                  <a:gd name="T13" fmla="*/ 3 h 3"/>
                  <a:gd name="T14" fmla="*/ 0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8" name="Freeform 129">
                <a:extLst>
                  <a:ext uri="{FF2B5EF4-FFF2-40B4-BE49-F238E27FC236}">
                    <a16:creationId xmlns:a16="http://schemas.microsoft.com/office/drawing/2014/main" id="{525FAFD3-E9FC-64F3-6B03-09631B673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6" y="1146"/>
                <a:ext cx="10" cy="7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3 w 3"/>
                  <a:gd name="T5" fmla="*/ 1 h 2"/>
                  <a:gd name="T6" fmla="*/ 1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C73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39" name="Freeform 130">
                <a:extLst>
                  <a:ext uri="{FF2B5EF4-FFF2-40B4-BE49-F238E27FC236}">
                    <a16:creationId xmlns:a16="http://schemas.microsoft.com/office/drawing/2014/main" id="{6960B8DE-9594-47C6-2DFB-01D2F3AAB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9" y="1149"/>
                <a:ext cx="7" cy="4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C739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0" name="Freeform 131">
                <a:extLst>
                  <a:ext uri="{FF2B5EF4-FFF2-40B4-BE49-F238E27FC236}">
                    <a16:creationId xmlns:a16="http://schemas.microsoft.com/office/drawing/2014/main" id="{6396B555-ABEC-9F37-8176-1AE44EC39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" y="1139"/>
                <a:ext cx="14" cy="10"/>
              </a:xfrm>
              <a:custGeom>
                <a:avLst/>
                <a:gdLst>
                  <a:gd name="T0" fmla="*/ 3 w 4"/>
                  <a:gd name="T1" fmla="*/ 2 h 3"/>
                  <a:gd name="T2" fmla="*/ 0 w 4"/>
                  <a:gd name="T3" fmla="*/ 1 h 3"/>
                  <a:gd name="T4" fmla="*/ 3 w 4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1" y="0"/>
                      <a:pt x="0" y="1"/>
                    </a:cubicBezTo>
                    <a:cubicBezTo>
                      <a:pt x="0" y="2"/>
                      <a:pt x="3" y="3"/>
                      <a:pt x="3" y="2"/>
                    </a:cubicBezTo>
                    <a:close/>
                  </a:path>
                </a:pathLst>
              </a:custGeom>
              <a:solidFill>
                <a:srgbClr val="D54A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1" name="Freeform 132">
                <a:extLst>
                  <a:ext uri="{FF2B5EF4-FFF2-40B4-BE49-F238E27FC236}">
                    <a16:creationId xmlns:a16="http://schemas.microsoft.com/office/drawing/2014/main" id="{C4232EFC-1A58-98C8-CB26-453D3E3AF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6" y="1126"/>
                <a:ext cx="33" cy="17"/>
              </a:xfrm>
              <a:custGeom>
                <a:avLst/>
                <a:gdLst>
                  <a:gd name="T0" fmla="*/ 9 w 10"/>
                  <a:gd name="T1" fmla="*/ 4 h 5"/>
                  <a:gd name="T2" fmla="*/ 2 w 10"/>
                  <a:gd name="T3" fmla="*/ 2 h 5"/>
                  <a:gd name="T4" fmla="*/ 1 w 10"/>
                  <a:gd name="T5" fmla="*/ 4 h 5"/>
                  <a:gd name="T6" fmla="*/ 5 w 10"/>
                  <a:gd name="T7" fmla="*/ 4 h 5"/>
                  <a:gd name="T8" fmla="*/ 9 w 10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9" y="4"/>
                    </a:moveTo>
                    <a:cubicBezTo>
                      <a:pt x="10" y="3"/>
                      <a:pt x="6" y="0"/>
                      <a:pt x="2" y="2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2" y="4"/>
                      <a:pt x="4" y="4"/>
                      <a:pt x="5" y="4"/>
                    </a:cubicBezTo>
                    <a:cubicBezTo>
                      <a:pt x="8" y="3"/>
                      <a:pt x="9" y="5"/>
                      <a:pt x="9" y="4"/>
                    </a:cubicBezTo>
                    <a:close/>
                  </a:path>
                </a:pathLst>
              </a:custGeom>
              <a:solidFill>
                <a:srgbClr val="D54A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2" name="Rectangle 133">
                <a:extLst>
                  <a:ext uri="{FF2B5EF4-FFF2-40B4-BE49-F238E27FC236}">
                    <a16:creationId xmlns:a16="http://schemas.microsoft.com/office/drawing/2014/main" id="{E59E09D2-5DD0-1A8B-713C-8E286F353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366"/>
                <a:ext cx="190" cy="267"/>
              </a:xfrm>
              <a:prstGeom prst="rect">
                <a:avLst/>
              </a:prstGeom>
              <a:solidFill>
                <a:srgbClr val="F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3" name="Rectangle 134">
                <a:extLst>
                  <a:ext uri="{FF2B5EF4-FFF2-40B4-BE49-F238E27FC236}">
                    <a16:creationId xmlns:a16="http://schemas.microsoft.com/office/drawing/2014/main" id="{035E82C9-588B-C2E6-82F2-6B6C4341F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366"/>
                <a:ext cx="190" cy="26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4" name="Rectangle 135">
                <a:extLst>
                  <a:ext uri="{FF2B5EF4-FFF2-40B4-BE49-F238E27FC236}">
                    <a16:creationId xmlns:a16="http://schemas.microsoft.com/office/drawing/2014/main" id="{73AAA9E2-0ACE-FC39-C511-8D98839D3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" y="1416"/>
                <a:ext cx="70" cy="70"/>
              </a:xfrm>
              <a:prstGeom prst="rect">
                <a:avLst/>
              </a:prstGeom>
              <a:solidFill>
                <a:srgbClr val="8DC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5" name="Rectangle 136">
                <a:extLst>
                  <a:ext uri="{FF2B5EF4-FFF2-40B4-BE49-F238E27FC236}">
                    <a16:creationId xmlns:a16="http://schemas.microsoft.com/office/drawing/2014/main" id="{D4608359-D32E-984F-5BB4-3C6E963D0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" y="1503"/>
                <a:ext cx="124" cy="10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6" name="Rectangle 137">
                <a:extLst>
                  <a:ext uri="{FF2B5EF4-FFF2-40B4-BE49-F238E27FC236}">
                    <a16:creationId xmlns:a16="http://schemas.microsoft.com/office/drawing/2014/main" id="{2BA74882-FCDE-6332-7FDE-0499850E5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" y="1503"/>
                <a:ext cx="124" cy="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7" name="Rectangle 138">
                <a:extLst>
                  <a:ext uri="{FF2B5EF4-FFF2-40B4-BE49-F238E27FC236}">
                    <a16:creationId xmlns:a16="http://schemas.microsoft.com/office/drawing/2014/main" id="{5337AA1F-9C34-753E-A6D3-04E9EE443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2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8" name="Rectangle 139">
                <a:extLst>
                  <a:ext uri="{FF2B5EF4-FFF2-40B4-BE49-F238E27FC236}">
                    <a16:creationId xmlns:a16="http://schemas.microsoft.com/office/drawing/2014/main" id="{B39791DC-2ABA-17A8-FCB6-33A5116A0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23"/>
                <a:ext cx="140" cy="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49" name="Rectangle 140">
                <a:extLst>
                  <a:ext uri="{FF2B5EF4-FFF2-40B4-BE49-F238E27FC236}">
                    <a16:creationId xmlns:a16="http://schemas.microsoft.com/office/drawing/2014/main" id="{B5D6BBFD-75A5-EDCC-89E9-008C5BD7C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4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0" name="Rectangle 141">
                <a:extLst>
                  <a:ext uri="{FF2B5EF4-FFF2-40B4-BE49-F238E27FC236}">
                    <a16:creationId xmlns:a16="http://schemas.microsoft.com/office/drawing/2014/main" id="{7C370DCB-8588-EA0A-8DF1-9EBE8D7C7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43"/>
                <a:ext cx="140" cy="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1" name="Rectangle 142">
                <a:extLst>
                  <a:ext uri="{FF2B5EF4-FFF2-40B4-BE49-F238E27FC236}">
                    <a16:creationId xmlns:a16="http://schemas.microsoft.com/office/drawing/2014/main" id="{508361DC-F65E-4E32-8125-FED784AFD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6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2" name="Rectangle 143">
                <a:extLst>
                  <a:ext uri="{FF2B5EF4-FFF2-40B4-BE49-F238E27FC236}">
                    <a16:creationId xmlns:a16="http://schemas.microsoft.com/office/drawing/2014/main" id="{2DA8F31B-61DC-0492-DEF1-C2D4EBAD4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63"/>
                <a:ext cx="140" cy="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3" name="Rectangle 144">
                <a:extLst>
                  <a:ext uri="{FF2B5EF4-FFF2-40B4-BE49-F238E27FC236}">
                    <a16:creationId xmlns:a16="http://schemas.microsoft.com/office/drawing/2014/main" id="{54FE94F4-1680-EAF9-920B-6BC6E554F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86"/>
                <a:ext cx="140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4" name="Rectangle 145">
                <a:extLst>
                  <a:ext uri="{FF2B5EF4-FFF2-40B4-BE49-F238E27FC236}">
                    <a16:creationId xmlns:a16="http://schemas.microsoft.com/office/drawing/2014/main" id="{E7B795DE-941B-A697-B50D-5D86D38B6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586"/>
                <a:ext cx="140" cy="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5" name="Rectangle 146">
                <a:extLst>
                  <a:ext uri="{FF2B5EF4-FFF2-40B4-BE49-F238E27FC236}">
                    <a16:creationId xmlns:a16="http://schemas.microsoft.com/office/drawing/2014/main" id="{1952E8B1-5708-BC9B-A7DA-0618DFB93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606"/>
                <a:ext cx="140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6" name="Rectangle 147">
                <a:extLst>
                  <a:ext uri="{FF2B5EF4-FFF2-40B4-BE49-F238E27FC236}">
                    <a16:creationId xmlns:a16="http://schemas.microsoft.com/office/drawing/2014/main" id="{F10F73E6-D53F-21D7-9294-E25357D69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606"/>
                <a:ext cx="140" cy="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7" name="Freeform 148">
                <a:extLst>
                  <a:ext uri="{FF2B5EF4-FFF2-40B4-BE49-F238E27FC236}">
                    <a16:creationId xmlns:a16="http://schemas.microsoft.com/office/drawing/2014/main" id="{023C936C-B26C-8481-67F8-C846D1C009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52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8" name="Freeform 149">
                <a:extLst>
                  <a:ext uri="{FF2B5EF4-FFF2-40B4-BE49-F238E27FC236}">
                    <a16:creationId xmlns:a16="http://schemas.microsoft.com/office/drawing/2014/main" id="{8085C979-86E2-3C01-4FED-3FEC7BD05F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52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59" name="Freeform 150">
                <a:extLst>
                  <a:ext uri="{FF2B5EF4-FFF2-40B4-BE49-F238E27FC236}">
                    <a16:creationId xmlns:a16="http://schemas.microsoft.com/office/drawing/2014/main" id="{9ECC74B8-CDAA-18E1-1204-3BA6F8F1C0A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54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0" name="Freeform 151">
                <a:extLst>
                  <a:ext uri="{FF2B5EF4-FFF2-40B4-BE49-F238E27FC236}">
                    <a16:creationId xmlns:a16="http://schemas.microsoft.com/office/drawing/2014/main" id="{1CD11A3A-4337-8D78-D53C-78549663EFE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54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1" name="Freeform 152">
                <a:extLst>
                  <a:ext uri="{FF2B5EF4-FFF2-40B4-BE49-F238E27FC236}">
                    <a16:creationId xmlns:a16="http://schemas.microsoft.com/office/drawing/2014/main" id="{AC8DC075-1F1C-4D7C-70B1-C8C8D9400F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56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2" name="Freeform 153">
                <a:extLst>
                  <a:ext uri="{FF2B5EF4-FFF2-40B4-BE49-F238E27FC236}">
                    <a16:creationId xmlns:a16="http://schemas.microsoft.com/office/drawing/2014/main" id="{62EB6BE7-AFAA-A425-A3D4-0D4315A79B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56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3" name="Freeform 154">
                <a:extLst>
                  <a:ext uri="{FF2B5EF4-FFF2-40B4-BE49-F238E27FC236}">
                    <a16:creationId xmlns:a16="http://schemas.microsoft.com/office/drawing/2014/main" id="{14BF03C3-9A7A-0177-50A9-6E31E5E20E6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58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4" name="Freeform 155">
                <a:extLst>
                  <a:ext uri="{FF2B5EF4-FFF2-40B4-BE49-F238E27FC236}">
                    <a16:creationId xmlns:a16="http://schemas.microsoft.com/office/drawing/2014/main" id="{006610CC-0B5D-497E-B1F3-753344836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58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5" name="Freeform 156">
                <a:extLst>
                  <a:ext uri="{FF2B5EF4-FFF2-40B4-BE49-F238E27FC236}">
                    <a16:creationId xmlns:a16="http://schemas.microsoft.com/office/drawing/2014/main" id="{395D257A-CAAF-2F78-292A-5EF832A84F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60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6" name="Freeform 157">
                <a:extLst>
                  <a:ext uri="{FF2B5EF4-FFF2-40B4-BE49-F238E27FC236}">
                    <a16:creationId xmlns:a16="http://schemas.microsoft.com/office/drawing/2014/main" id="{458FF852-EC36-F2BF-6E4D-BD1052E9AE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60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7" name="Rectangle 158">
                <a:extLst>
                  <a:ext uri="{FF2B5EF4-FFF2-40B4-BE49-F238E27FC236}">
                    <a16:creationId xmlns:a16="http://schemas.microsoft.com/office/drawing/2014/main" id="{C02EC58C-1507-8B2B-8506-4193E55BF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383"/>
                <a:ext cx="157" cy="13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8" name="Rectangle 159">
                <a:extLst>
                  <a:ext uri="{FF2B5EF4-FFF2-40B4-BE49-F238E27FC236}">
                    <a16:creationId xmlns:a16="http://schemas.microsoft.com/office/drawing/2014/main" id="{16BE42DC-A9D7-339E-D9D8-829027936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" y="1436"/>
                <a:ext cx="54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69" name="Rectangle 160">
                <a:extLst>
                  <a:ext uri="{FF2B5EF4-FFF2-40B4-BE49-F238E27FC236}">
                    <a16:creationId xmlns:a16="http://schemas.microsoft.com/office/drawing/2014/main" id="{FB1FA744-C505-AFA7-B652-26AC403E5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" y="1436"/>
                <a:ext cx="1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0" name="Rectangle 161">
                <a:extLst>
                  <a:ext uri="{FF2B5EF4-FFF2-40B4-BE49-F238E27FC236}">
                    <a16:creationId xmlns:a16="http://schemas.microsoft.com/office/drawing/2014/main" id="{2A63A806-88B2-530B-9B61-901FF478E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" y="1456"/>
                <a:ext cx="67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1" name="Rectangle 162">
                <a:extLst>
                  <a:ext uri="{FF2B5EF4-FFF2-40B4-BE49-F238E27FC236}">
                    <a16:creationId xmlns:a16="http://schemas.microsoft.com/office/drawing/2014/main" id="{68442174-84E4-F61D-C4DD-145B2E1F8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" y="1479"/>
                <a:ext cx="34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2" name="Rectangle 163">
                <a:extLst>
                  <a:ext uri="{FF2B5EF4-FFF2-40B4-BE49-F238E27FC236}">
                    <a16:creationId xmlns:a16="http://schemas.microsoft.com/office/drawing/2014/main" id="{0CE2BC6D-F0A2-8335-7B3D-FD047E28C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" y="1479"/>
                <a:ext cx="34" cy="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3" name="Rectangle 164">
                <a:extLst>
                  <a:ext uri="{FF2B5EF4-FFF2-40B4-BE49-F238E27FC236}">
                    <a16:creationId xmlns:a16="http://schemas.microsoft.com/office/drawing/2014/main" id="{C43CAFE4-44A6-DF8A-567D-33E1DE45D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" y="1479"/>
                <a:ext cx="14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4" name="Rectangle 165">
                <a:extLst>
                  <a:ext uri="{FF2B5EF4-FFF2-40B4-BE49-F238E27FC236}">
                    <a16:creationId xmlns:a16="http://schemas.microsoft.com/office/drawing/2014/main" id="{938FE3DA-A939-A59D-E595-46E6F38F0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" y="1479"/>
                <a:ext cx="14" cy="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5" name="Rectangle 166">
                <a:extLst>
                  <a:ext uri="{FF2B5EF4-FFF2-40B4-BE49-F238E27FC236}">
                    <a16:creationId xmlns:a16="http://schemas.microsoft.com/office/drawing/2014/main" id="{D8515327-A106-EB81-79FB-3714591C6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" y="1416"/>
                <a:ext cx="24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6" name="Rectangle 167">
                <a:extLst>
                  <a:ext uri="{FF2B5EF4-FFF2-40B4-BE49-F238E27FC236}">
                    <a16:creationId xmlns:a16="http://schemas.microsoft.com/office/drawing/2014/main" id="{35FDF832-10DF-0EBE-999F-7112C2147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" y="1416"/>
                <a:ext cx="40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7" name="Freeform 168">
                <a:extLst>
                  <a:ext uri="{FF2B5EF4-FFF2-40B4-BE49-F238E27FC236}">
                    <a16:creationId xmlns:a16="http://schemas.microsoft.com/office/drawing/2014/main" id="{EF0F9893-6D97-6369-C71C-88F916B95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536"/>
                <a:ext cx="13" cy="13"/>
              </a:xfrm>
              <a:custGeom>
                <a:avLst/>
                <a:gdLst>
                  <a:gd name="T0" fmla="*/ 0 w 4"/>
                  <a:gd name="T1" fmla="*/ 1 h 4"/>
                  <a:gd name="T2" fmla="*/ 2 w 4"/>
                  <a:gd name="T3" fmla="*/ 4 h 4"/>
                  <a:gd name="T4" fmla="*/ 4 w 4"/>
                  <a:gd name="T5" fmla="*/ 0 h 4"/>
                  <a:gd name="T6" fmla="*/ 2 w 4"/>
                  <a:gd name="T7" fmla="*/ 3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3" y="1"/>
                      <a:pt x="2" y="3"/>
                    </a:cubicBezTo>
                    <a:cubicBezTo>
                      <a:pt x="2" y="3"/>
                      <a:pt x="0" y="2"/>
                      <a:pt x="0" y="1"/>
                    </a:cubicBezTo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8" name="Freeform 169">
                <a:extLst>
                  <a:ext uri="{FF2B5EF4-FFF2-40B4-BE49-F238E27FC236}">
                    <a16:creationId xmlns:a16="http://schemas.microsoft.com/office/drawing/2014/main" id="{72AACBBC-8F35-DFA4-2BDB-4394DFAB9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556"/>
                <a:ext cx="13" cy="1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4 h 4"/>
                  <a:gd name="T4" fmla="*/ 4 w 4"/>
                  <a:gd name="T5" fmla="*/ 0 h 4"/>
                  <a:gd name="T6" fmla="*/ 2 w 4"/>
                  <a:gd name="T7" fmla="*/ 3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2"/>
                      <a:pt x="1" y="3"/>
                      <a:pt x="2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3" y="1"/>
                      <a:pt x="2" y="3"/>
                    </a:cubicBezTo>
                    <a:cubicBezTo>
                      <a:pt x="2" y="3"/>
                      <a:pt x="0" y="2"/>
                      <a:pt x="0" y="2"/>
                    </a:cubicBezTo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79" name="Freeform 170">
                <a:extLst>
                  <a:ext uri="{FF2B5EF4-FFF2-40B4-BE49-F238E27FC236}">
                    <a16:creationId xmlns:a16="http://schemas.microsoft.com/office/drawing/2014/main" id="{2B774C1B-D620-5221-8FF4-D007AC257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576"/>
                <a:ext cx="13" cy="13"/>
              </a:xfrm>
              <a:custGeom>
                <a:avLst/>
                <a:gdLst>
                  <a:gd name="T0" fmla="*/ 0 w 4"/>
                  <a:gd name="T1" fmla="*/ 1 h 4"/>
                  <a:gd name="T2" fmla="*/ 2 w 4"/>
                  <a:gd name="T3" fmla="*/ 4 h 4"/>
                  <a:gd name="T4" fmla="*/ 4 w 4"/>
                  <a:gd name="T5" fmla="*/ 0 h 4"/>
                  <a:gd name="T6" fmla="*/ 2 w 4"/>
                  <a:gd name="T7" fmla="*/ 3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3" y="1"/>
                      <a:pt x="2" y="3"/>
                    </a:cubicBezTo>
                    <a:cubicBezTo>
                      <a:pt x="2" y="3"/>
                      <a:pt x="0" y="2"/>
                      <a:pt x="0" y="1"/>
                    </a:cubicBezTo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0" name="Freeform 171">
                <a:extLst>
                  <a:ext uri="{FF2B5EF4-FFF2-40B4-BE49-F238E27FC236}">
                    <a16:creationId xmlns:a16="http://schemas.microsoft.com/office/drawing/2014/main" id="{5FCDE6C0-064D-1A81-768A-3E8CDAA7C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516"/>
                <a:ext cx="13" cy="13"/>
              </a:xfrm>
              <a:custGeom>
                <a:avLst/>
                <a:gdLst>
                  <a:gd name="T0" fmla="*/ 0 w 4"/>
                  <a:gd name="T1" fmla="*/ 1 h 4"/>
                  <a:gd name="T2" fmla="*/ 2 w 4"/>
                  <a:gd name="T3" fmla="*/ 4 h 4"/>
                  <a:gd name="T4" fmla="*/ 4 w 4"/>
                  <a:gd name="T5" fmla="*/ 0 h 4"/>
                  <a:gd name="T6" fmla="*/ 2 w 4"/>
                  <a:gd name="T7" fmla="*/ 3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3" y="1"/>
                      <a:pt x="2" y="3"/>
                    </a:cubicBezTo>
                    <a:cubicBezTo>
                      <a:pt x="2" y="3"/>
                      <a:pt x="0" y="2"/>
                      <a:pt x="0" y="1"/>
                    </a:cubicBezTo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1" name="Freeform 172">
                <a:extLst>
                  <a:ext uri="{FF2B5EF4-FFF2-40B4-BE49-F238E27FC236}">
                    <a16:creationId xmlns:a16="http://schemas.microsoft.com/office/drawing/2014/main" id="{B28EECF9-E679-E6D8-F39B-E13C12DA5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469"/>
                <a:ext cx="30" cy="60"/>
              </a:xfrm>
              <a:custGeom>
                <a:avLst/>
                <a:gdLst>
                  <a:gd name="T0" fmla="*/ 3 w 9"/>
                  <a:gd name="T1" fmla="*/ 1 h 18"/>
                  <a:gd name="T2" fmla="*/ 2 w 9"/>
                  <a:gd name="T3" fmla="*/ 10 h 18"/>
                  <a:gd name="T4" fmla="*/ 6 w 9"/>
                  <a:gd name="T5" fmla="*/ 17 h 18"/>
                  <a:gd name="T6" fmla="*/ 3 w 9"/>
                  <a:gd name="T7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8">
                    <a:moveTo>
                      <a:pt x="3" y="1"/>
                    </a:moveTo>
                    <a:cubicBezTo>
                      <a:pt x="0" y="0"/>
                      <a:pt x="1" y="5"/>
                      <a:pt x="2" y="10"/>
                    </a:cubicBezTo>
                    <a:cubicBezTo>
                      <a:pt x="3" y="14"/>
                      <a:pt x="4" y="18"/>
                      <a:pt x="6" y="17"/>
                    </a:cubicBezTo>
                    <a:cubicBezTo>
                      <a:pt x="9" y="17"/>
                      <a:pt x="5" y="2"/>
                      <a:pt x="3" y="1"/>
                    </a:cubicBezTo>
                    <a:close/>
                  </a:path>
                </a:pathLst>
              </a:custGeom>
              <a:solidFill>
                <a:srgbClr val="454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2" name="Freeform 173">
                <a:extLst>
                  <a:ext uri="{FF2B5EF4-FFF2-40B4-BE49-F238E27FC236}">
                    <a16:creationId xmlns:a16="http://schemas.microsoft.com/office/drawing/2014/main" id="{BF8036C1-495C-E378-10EE-1DC4DFADD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1423"/>
                <a:ext cx="26" cy="36"/>
              </a:xfrm>
              <a:custGeom>
                <a:avLst/>
                <a:gdLst>
                  <a:gd name="T0" fmla="*/ 3 w 8"/>
                  <a:gd name="T1" fmla="*/ 2 h 11"/>
                  <a:gd name="T2" fmla="*/ 5 w 8"/>
                  <a:gd name="T3" fmla="*/ 10 h 11"/>
                  <a:gd name="T4" fmla="*/ 3 w 8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3" y="2"/>
                    </a:moveTo>
                    <a:cubicBezTo>
                      <a:pt x="0" y="3"/>
                      <a:pt x="2" y="10"/>
                      <a:pt x="5" y="10"/>
                    </a:cubicBezTo>
                    <a:cubicBezTo>
                      <a:pt x="7" y="11"/>
                      <a:pt x="8" y="0"/>
                      <a:pt x="3" y="2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3" name="Freeform 174">
                <a:extLst>
                  <a:ext uri="{FF2B5EF4-FFF2-40B4-BE49-F238E27FC236}">
                    <a16:creationId xmlns:a16="http://schemas.microsoft.com/office/drawing/2014/main" id="{9884167F-0915-6688-2F33-6DB6E686B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1469"/>
                <a:ext cx="50" cy="70"/>
              </a:xfrm>
              <a:custGeom>
                <a:avLst/>
                <a:gdLst>
                  <a:gd name="T0" fmla="*/ 15 w 15"/>
                  <a:gd name="T1" fmla="*/ 19 h 21"/>
                  <a:gd name="T2" fmla="*/ 8 w 15"/>
                  <a:gd name="T3" fmla="*/ 19 h 21"/>
                  <a:gd name="T4" fmla="*/ 1 w 15"/>
                  <a:gd name="T5" fmla="*/ 21 h 21"/>
                  <a:gd name="T6" fmla="*/ 2 w 15"/>
                  <a:gd name="T7" fmla="*/ 2 h 21"/>
                  <a:gd name="T8" fmla="*/ 8 w 15"/>
                  <a:gd name="T9" fmla="*/ 0 h 21"/>
                  <a:gd name="T10" fmla="*/ 14 w 15"/>
                  <a:gd name="T11" fmla="*/ 2 h 21"/>
                  <a:gd name="T12" fmla="*/ 14 w 15"/>
                  <a:gd name="T13" fmla="*/ 8 h 21"/>
                  <a:gd name="T14" fmla="*/ 15 w 15"/>
                  <a:gd name="T15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1">
                    <a:moveTo>
                      <a:pt x="15" y="19"/>
                    </a:moveTo>
                    <a:cubicBezTo>
                      <a:pt x="15" y="19"/>
                      <a:pt x="12" y="18"/>
                      <a:pt x="8" y="19"/>
                    </a:cubicBezTo>
                    <a:cubicBezTo>
                      <a:pt x="4" y="20"/>
                      <a:pt x="1" y="21"/>
                      <a:pt x="1" y="21"/>
                    </a:cubicBezTo>
                    <a:cubicBezTo>
                      <a:pt x="0" y="18"/>
                      <a:pt x="0" y="2"/>
                      <a:pt x="2" y="2"/>
                    </a:cubicBezTo>
                    <a:cubicBezTo>
                      <a:pt x="3" y="1"/>
                      <a:pt x="6" y="0"/>
                      <a:pt x="8" y="0"/>
                    </a:cubicBezTo>
                    <a:cubicBezTo>
                      <a:pt x="11" y="0"/>
                      <a:pt x="14" y="1"/>
                      <a:pt x="14" y="2"/>
                    </a:cubicBezTo>
                    <a:cubicBezTo>
                      <a:pt x="15" y="2"/>
                      <a:pt x="15" y="6"/>
                      <a:pt x="14" y="8"/>
                    </a:cubicBezTo>
                    <a:cubicBezTo>
                      <a:pt x="12" y="15"/>
                      <a:pt x="12" y="18"/>
                      <a:pt x="15" y="19"/>
                    </a:cubicBezTo>
                    <a:close/>
                  </a:path>
                </a:pathLst>
              </a:custGeom>
              <a:solidFill>
                <a:srgbClr val="F5E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4" name="Freeform 175">
                <a:extLst>
                  <a:ext uri="{FF2B5EF4-FFF2-40B4-BE49-F238E27FC236}">
                    <a16:creationId xmlns:a16="http://schemas.microsoft.com/office/drawing/2014/main" id="{59A33C08-1CC3-31AF-1819-E45EFEF3A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469"/>
                <a:ext cx="23" cy="14"/>
              </a:xfrm>
              <a:custGeom>
                <a:avLst/>
                <a:gdLst>
                  <a:gd name="T0" fmla="*/ 0 w 7"/>
                  <a:gd name="T1" fmla="*/ 0 h 4"/>
                  <a:gd name="T2" fmla="*/ 3 w 7"/>
                  <a:gd name="T3" fmla="*/ 0 h 4"/>
                  <a:gd name="T4" fmla="*/ 7 w 7"/>
                  <a:gd name="T5" fmla="*/ 1 h 4"/>
                  <a:gd name="T6" fmla="*/ 5 w 7"/>
                  <a:gd name="T7" fmla="*/ 4 h 4"/>
                  <a:gd name="T8" fmla="*/ 4 w 7"/>
                  <a:gd name="T9" fmla="*/ 2 h 4"/>
                  <a:gd name="T10" fmla="*/ 4 w 7"/>
                  <a:gd name="T11" fmla="*/ 2 h 4"/>
                  <a:gd name="T12" fmla="*/ 3 w 7"/>
                  <a:gd name="T13" fmla="*/ 4 h 4"/>
                  <a:gd name="T14" fmla="*/ 0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6" y="0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B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5" name="Freeform 176">
                <a:extLst>
                  <a:ext uri="{FF2B5EF4-FFF2-40B4-BE49-F238E27FC236}">
                    <a16:creationId xmlns:a16="http://schemas.microsoft.com/office/drawing/2014/main" id="{8C247EB6-AADC-CE96-C4AE-FAA6FDE0ED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" y="1496"/>
                <a:ext cx="50" cy="43"/>
              </a:xfrm>
              <a:custGeom>
                <a:avLst/>
                <a:gdLst>
                  <a:gd name="T0" fmla="*/ 1 w 15"/>
                  <a:gd name="T1" fmla="*/ 13 h 13"/>
                  <a:gd name="T2" fmla="*/ 0 w 15"/>
                  <a:gd name="T3" fmla="*/ 0 h 13"/>
                  <a:gd name="T4" fmla="*/ 14 w 15"/>
                  <a:gd name="T5" fmla="*/ 1 h 13"/>
                  <a:gd name="T6" fmla="*/ 15 w 15"/>
                  <a:gd name="T7" fmla="*/ 11 h 13"/>
                  <a:gd name="T8" fmla="*/ 8 w 15"/>
                  <a:gd name="T9" fmla="*/ 11 h 13"/>
                  <a:gd name="T10" fmla="*/ 1 w 15"/>
                  <a:gd name="T11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3">
                    <a:moveTo>
                      <a:pt x="1" y="13"/>
                    </a:moveTo>
                    <a:cubicBezTo>
                      <a:pt x="0" y="11"/>
                      <a:pt x="0" y="5"/>
                      <a:pt x="0" y="0"/>
                    </a:cubicBezTo>
                    <a:cubicBezTo>
                      <a:pt x="8" y="2"/>
                      <a:pt x="13" y="1"/>
                      <a:pt x="14" y="1"/>
                    </a:cubicBezTo>
                    <a:cubicBezTo>
                      <a:pt x="12" y="8"/>
                      <a:pt x="13" y="10"/>
                      <a:pt x="15" y="11"/>
                    </a:cubicBezTo>
                    <a:cubicBezTo>
                      <a:pt x="15" y="11"/>
                      <a:pt x="12" y="10"/>
                      <a:pt x="8" y="11"/>
                    </a:cubicBezTo>
                    <a:cubicBezTo>
                      <a:pt x="4" y="12"/>
                      <a:pt x="1" y="13"/>
                      <a:pt x="1" y="13"/>
                    </a:cubicBezTo>
                    <a:close/>
                  </a:path>
                </a:pathLst>
              </a:custGeom>
              <a:solidFill>
                <a:srgbClr val="F1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6" name="Freeform 177">
                <a:extLst>
                  <a:ext uri="{FF2B5EF4-FFF2-40B4-BE49-F238E27FC236}">
                    <a16:creationId xmlns:a16="http://schemas.microsoft.com/office/drawing/2014/main" id="{B36CA087-0E45-7ED7-9D21-DA0E8B4A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476"/>
                <a:ext cx="10" cy="43"/>
              </a:xfrm>
              <a:custGeom>
                <a:avLst/>
                <a:gdLst>
                  <a:gd name="T0" fmla="*/ 2 w 3"/>
                  <a:gd name="T1" fmla="*/ 0 h 13"/>
                  <a:gd name="T2" fmla="*/ 3 w 3"/>
                  <a:gd name="T3" fmla="*/ 11 h 13"/>
                  <a:gd name="T4" fmla="*/ 1 w 3"/>
                  <a:gd name="T5" fmla="*/ 13 h 13"/>
                  <a:gd name="T6" fmla="*/ 0 w 3"/>
                  <a:gd name="T7" fmla="*/ 11 h 13"/>
                  <a:gd name="T8" fmla="*/ 1 w 3"/>
                  <a:gd name="T9" fmla="*/ 0 h 13"/>
                  <a:gd name="T10" fmla="*/ 2 w 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3">
                    <a:moveTo>
                      <a:pt x="2" y="0"/>
                    </a:moveTo>
                    <a:cubicBezTo>
                      <a:pt x="2" y="0"/>
                      <a:pt x="2" y="7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5"/>
                      <a:pt x="1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DD7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7" name="Freeform 178">
                <a:extLst>
                  <a:ext uri="{FF2B5EF4-FFF2-40B4-BE49-F238E27FC236}">
                    <a16:creationId xmlns:a16="http://schemas.microsoft.com/office/drawing/2014/main" id="{9BB2DB08-66F8-FD32-9CBD-BCC436F19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476"/>
                <a:ext cx="3" cy="7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BB5B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8" name="Freeform 179">
                <a:extLst>
                  <a:ext uri="{FF2B5EF4-FFF2-40B4-BE49-F238E27FC236}">
                    <a16:creationId xmlns:a16="http://schemas.microsoft.com/office/drawing/2014/main" id="{EB8E7F5C-A8B9-6F6F-ED3D-786ADAAF1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499"/>
                <a:ext cx="10" cy="20"/>
              </a:xfrm>
              <a:custGeom>
                <a:avLst/>
                <a:gdLst>
                  <a:gd name="T0" fmla="*/ 0 w 3"/>
                  <a:gd name="T1" fmla="*/ 0 h 6"/>
                  <a:gd name="T2" fmla="*/ 2 w 3"/>
                  <a:gd name="T3" fmla="*/ 0 h 6"/>
                  <a:gd name="T4" fmla="*/ 3 w 3"/>
                  <a:gd name="T5" fmla="*/ 4 h 6"/>
                  <a:gd name="T6" fmla="*/ 1 w 3"/>
                  <a:gd name="T7" fmla="*/ 6 h 6"/>
                  <a:gd name="T8" fmla="*/ 0 w 3"/>
                  <a:gd name="T9" fmla="*/ 4 h 6"/>
                  <a:gd name="T10" fmla="*/ 0 w 3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2" y="3"/>
                      <a:pt x="3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333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89" name="Freeform 180">
                <a:extLst>
                  <a:ext uri="{FF2B5EF4-FFF2-40B4-BE49-F238E27FC236}">
                    <a16:creationId xmlns:a16="http://schemas.microsoft.com/office/drawing/2014/main" id="{CF43D36F-7E74-F972-10B8-9B100C99D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469"/>
                <a:ext cx="6" cy="10"/>
              </a:xfrm>
              <a:custGeom>
                <a:avLst/>
                <a:gdLst>
                  <a:gd name="T0" fmla="*/ 3 w 6"/>
                  <a:gd name="T1" fmla="*/ 0 h 10"/>
                  <a:gd name="T2" fmla="*/ 6 w 6"/>
                  <a:gd name="T3" fmla="*/ 7 h 10"/>
                  <a:gd name="T4" fmla="*/ 6 w 6"/>
                  <a:gd name="T5" fmla="*/ 10 h 10"/>
                  <a:gd name="T6" fmla="*/ 3 w 6"/>
                  <a:gd name="T7" fmla="*/ 10 h 10"/>
                  <a:gd name="T8" fmla="*/ 0 w 6"/>
                  <a:gd name="T9" fmla="*/ 7 h 10"/>
                  <a:gd name="T10" fmla="*/ 3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lnTo>
                      <a:pt x="6" y="7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D7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0" name="Freeform 181">
                <a:extLst>
                  <a:ext uri="{FF2B5EF4-FFF2-40B4-BE49-F238E27FC236}">
                    <a16:creationId xmlns:a16="http://schemas.microsoft.com/office/drawing/2014/main" id="{3F85FE78-4045-F27F-0EA0-25542D223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449"/>
                <a:ext cx="17" cy="20"/>
              </a:xfrm>
              <a:custGeom>
                <a:avLst/>
                <a:gdLst>
                  <a:gd name="T0" fmla="*/ 5 w 5"/>
                  <a:gd name="T1" fmla="*/ 3 h 6"/>
                  <a:gd name="T2" fmla="*/ 0 w 5"/>
                  <a:gd name="T3" fmla="*/ 0 h 6"/>
                  <a:gd name="T4" fmla="*/ 0 w 5"/>
                  <a:gd name="T5" fmla="*/ 6 h 6"/>
                  <a:gd name="T6" fmla="*/ 3 w 5"/>
                  <a:gd name="T7" fmla="*/ 6 h 6"/>
                  <a:gd name="T8" fmla="*/ 5 w 5"/>
                  <a:gd name="T9" fmla="*/ 6 h 6"/>
                  <a:gd name="T10" fmla="*/ 5 w 5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0"/>
                      <a:pt x="0" y="0"/>
                      <a:pt x="0" y="0"/>
                    </a:cubicBezTo>
                    <a:cubicBezTo>
                      <a:pt x="0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3"/>
                    </a:cubicBezTo>
                    <a:close/>
                  </a:path>
                </a:pathLst>
              </a:custGeom>
              <a:solidFill>
                <a:srgbClr val="D16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1" name="Freeform 182">
                <a:extLst>
                  <a:ext uri="{FF2B5EF4-FFF2-40B4-BE49-F238E27FC236}">
                    <a16:creationId xmlns:a16="http://schemas.microsoft.com/office/drawing/2014/main" id="{2DC414A4-20AB-9443-F1C9-DABDE66F5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466"/>
                <a:ext cx="10" cy="13"/>
              </a:xfrm>
              <a:custGeom>
                <a:avLst/>
                <a:gdLst>
                  <a:gd name="T0" fmla="*/ 10 w 10"/>
                  <a:gd name="T1" fmla="*/ 3 h 13"/>
                  <a:gd name="T2" fmla="*/ 7 w 10"/>
                  <a:gd name="T3" fmla="*/ 13 h 13"/>
                  <a:gd name="T4" fmla="*/ 0 w 10"/>
                  <a:gd name="T5" fmla="*/ 3 h 13"/>
                  <a:gd name="T6" fmla="*/ 0 w 10"/>
                  <a:gd name="T7" fmla="*/ 0 h 13"/>
                  <a:gd name="T8" fmla="*/ 10 w 10"/>
                  <a:gd name="T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3"/>
                    </a:moveTo>
                    <a:lnTo>
                      <a:pt x="7" y="1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0" y="3"/>
                    </a:lnTo>
                    <a:close/>
                  </a:path>
                </a:pathLst>
              </a:custGeom>
              <a:solidFill>
                <a:srgbClr val="FD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2" name="Freeform 183">
                <a:extLst>
                  <a:ext uri="{FF2B5EF4-FFF2-40B4-BE49-F238E27FC236}">
                    <a16:creationId xmlns:a16="http://schemas.microsoft.com/office/drawing/2014/main" id="{5D9AFAF4-2963-AC14-5AD1-4DB189578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466"/>
                <a:ext cx="10" cy="13"/>
              </a:xfrm>
              <a:custGeom>
                <a:avLst/>
                <a:gdLst>
                  <a:gd name="T0" fmla="*/ 7 w 10"/>
                  <a:gd name="T1" fmla="*/ 0 h 13"/>
                  <a:gd name="T2" fmla="*/ 0 w 10"/>
                  <a:gd name="T3" fmla="*/ 3 h 13"/>
                  <a:gd name="T4" fmla="*/ 3 w 10"/>
                  <a:gd name="T5" fmla="*/ 13 h 13"/>
                  <a:gd name="T6" fmla="*/ 10 w 10"/>
                  <a:gd name="T7" fmla="*/ 7 h 13"/>
                  <a:gd name="T8" fmla="*/ 7 w 10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7" y="0"/>
                    </a:moveTo>
                    <a:lnTo>
                      <a:pt x="0" y="3"/>
                    </a:lnTo>
                    <a:lnTo>
                      <a:pt x="3" y="13"/>
                    </a:lnTo>
                    <a:lnTo>
                      <a:pt x="10" y="7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DF2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3" name="Freeform 184">
                <a:extLst>
                  <a:ext uri="{FF2B5EF4-FFF2-40B4-BE49-F238E27FC236}">
                    <a16:creationId xmlns:a16="http://schemas.microsoft.com/office/drawing/2014/main" id="{B8DA827A-4884-890B-DAE9-2016452D3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1419"/>
                <a:ext cx="40" cy="27"/>
              </a:xfrm>
              <a:custGeom>
                <a:avLst/>
                <a:gdLst>
                  <a:gd name="T0" fmla="*/ 9 w 12"/>
                  <a:gd name="T1" fmla="*/ 8 h 8"/>
                  <a:gd name="T2" fmla="*/ 9 w 12"/>
                  <a:gd name="T3" fmla="*/ 5 h 8"/>
                  <a:gd name="T4" fmla="*/ 10 w 12"/>
                  <a:gd name="T5" fmla="*/ 1 h 8"/>
                  <a:gd name="T6" fmla="*/ 4 w 12"/>
                  <a:gd name="T7" fmla="*/ 0 h 8"/>
                  <a:gd name="T8" fmla="*/ 0 w 12"/>
                  <a:gd name="T9" fmla="*/ 3 h 8"/>
                  <a:gd name="T10" fmla="*/ 9 w 12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8">
                    <a:moveTo>
                      <a:pt x="9" y="8"/>
                    </a:moveTo>
                    <a:cubicBezTo>
                      <a:pt x="9" y="8"/>
                      <a:pt x="9" y="8"/>
                      <a:pt x="9" y="5"/>
                    </a:cubicBezTo>
                    <a:cubicBezTo>
                      <a:pt x="9" y="5"/>
                      <a:pt x="12" y="4"/>
                      <a:pt x="10" y="1"/>
                    </a:cubicBezTo>
                    <a:cubicBezTo>
                      <a:pt x="9" y="3"/>
                      <a:pt x="8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1" y="5"/>
                      <a:pt x="9" y="8"/>
                      <a:pt x="9" y="8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4" name="Freeform 185">
                <a:extLst>
                  <a:ext uri="{FF2B5EF4-FFF2-40B4-BE49-F238E27FC236}">
                    <a16:creationId xmlns:a16="http://schemas.microsoft.com/office/drawing/2014/main" id="{8A7A5FF9-228C-1F12-4136-42C5BDC19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429"/>
                <a:ext cx="23" cy="37"/>
              </a:xfrm>
              <a:custGeom>
                <a:avLst/>
                <a:gdLst>
                  <a:gd name="T0" fmla="*/ 1 w 7"/>
                  <a:gd name="T1" fmla="*/ 6 h 11"/>
                  <a:gd name="T2" fmla="*/ 3 w 7"/>
                  <a:gd name="T3" fmla="*/ 10 h 11"/>
                  <a:gd name="T4" fmla="*/ 5 w 7"/>
                  <a:gd name="T5" fmla="*/ 10 h 11"/>
                  <a:gd name="T6" fmla="*/ 6 w 7"/>
                  <a:gd name="T7" fmla="*/ 9 h 11"/>
                  <a:gd name="T8" fmla="*/ 7 w 7"/>
                  <a:gd name="T9" fmla="*/ 7 h 11"/>
                  <a:gd name="T10" fmla="*/ 7 w 7"/>
                  <a:gd name="T11" fmla="*/ 5 h 11"/>
                  <a:gd name="T12" fmla="*/ 7 w 7"/>
                  <a:gd name="T13" fmla="*/ 2 h 11"/>
                  <a:gd name="T14" fmla="*/ 4 w 7"/>
                  <a:gd name="T15" fmla="*/ 0 h 11"/>
                  <a:gd name="T16" fmla="*/ 1 w 7"/>
                  <a:gd name="T1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1">
                    <a:moveTo>
                      <a:pt x="1" y="6"/>
                    </a:moveTo>
                    <a:cubicBezTo>
                      <a:pt x="1" y="9"/>
                      <a:pt x="1" y="9"/>
                      <a:pt x="3" y="10"/>
                    </a:cubicBezTo>
                    <a:cubicBezTo>
                      <a:pt x="4" y="11"/>
                      <a:pt x="5" y="11"/>
                      <a:pt x="5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4"/>
                      <a:pt x="7" y="3"/>
                      <a:pt x="7" y="2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0" y="0"/>
                      <a:pt x="0" y="2"/>
                      <a:pt x="1" y="6"/>
                    </a:cubicBez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5" name="Freeform 186">
                <a:extLst>
                  <a:ext uri="{FF2B5EF4-FFF2-40B4-BE49-F238E27FC236}">
                    <a16:creationId xmlns:a16="http://schemas.microsoft.com/office/drawing/2014/main" id="{C62AE586-A48A-04BF-DA8E-54F3B2BD6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433"/>
                <a:ext cx="20" cy="33"/>
              </a:xfrm>
              <a:custGeom>
                <a:avLst/>
                <a:gdLst>
                  <a:gd name="T0" fmla="*/ 4 w 6"/>
                  <a:gd name="T1" fmla="*/ 9 h 10"/>
                  <a:gd name="T2" fmla="*/ 2 w 6"/>
                  <a:gd name="T3" fmla="*/ 0 h 10"/>
                  <a:gd name="T4" fmla="*/ 1 w 6"/>
                  <a:gd name="T5" fmla="*/ 6 h 10"/>
                  <a:gd name="T6" fmla="*/ 3 w 6"/>
                  <a:gd name="T7" fmla="*/ 9 h 10"/>
                  <a:gd name="T8" fmla="*/ 5 w 6"/>
                  <a:gd name="T9" fmla="*/ 9 h 10"/>
                  <a:gd name="T10" fmla="*/ 6 w 6"/>
                  <a:gd name="T11" fmla="*/ 9 h 10"/>
                  <a:gd name="T12" fmla="*/ 4 w 6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0">
                    <a:moveTo>
                      <a:pt x="4" y="9"/>
                    </a:moveTo>
                    <a:cubicBezTo>
                      <a:pt x="1" y="7"/>
                      <a:pt x="1" y="1"/>
                      <a:pt x="2" y="0"/>
                    </a:cubicBezTo>
                    <a:cubicBezTo>
                      <a:pt x="0" y="1"/>
                      <a:pt x="0" y="3"/>
                      <a:pt x="1" y="6"/>
                    </a:cubicBezTo>
                    <a:cubicBezTo>
                      <a:pt x="1" y="8"/>
                      <a:pt x="1" y="8"/>
                      <a:pt x="3" y="9"/>
                    </a:cubicBezTo>
                    <a:cubicBezTo>
                      <a:pt x="4" y="10"/>
                      <a:pt x="5" y="10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4" y="10"/>
                      <a:pt x="4" y="9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6" name="Freeform 187">
                <a:extLst>
                  <a:ext uri="{FF2B5EF4-FFF2-40B4-BE49-F238E27FC236}">
                    <a16:creationId xmlns:a16="http://schemas.microsoft.com/office/drawing/2014/main" id="{95111D31-691D-5A5A-572F-55D8F6579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443"/>
                <a:ext cx="7" cy="10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1 h 3"/>
                  <a:gd name="T4" fmla="*/ 1 w 2"/>
                  <a:gd name="T5" fmla="*/ 3 h 3"/>
                  <a:gd name="T6" fmla="*/ 0 w 2"/>
                  <a:gd name="T7" fmla="*/ 3 h 3"/>
                  <a:gd name="T8" fmla="*/ 2 w 2"/>
                  <a:gd name="T9" fmla="*/ 3 h 3"/>
                  <a:gd name="T10" fmla="*/ 1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2" y="3"/>
                      <a:pt x="2" y="3"/>
                    </a:cubicBezTo>
                    <a:cubicBezTo>
                      <a:pt x="2" y="2"/>
                      <a:pt x="0" y="2"/>
                      <a:pt x="1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7" name="Freeform 188">
                <a:extLst>
                  <a:ext uri="{FF2B5EF4-FFF2-40B4-BE49-F238E27FC236}">
                    <a16:creationId xmlns:a16="http://schemas.microsoft.com/office/drawing/2014/main" id="{67A4D7EA-A878-ED35-D0E1-44D9149A4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419"/>
                <a:ext cx="20" cy="17"/>
              </a:xfrm>
              <a:custGeom>
                <a:avLst/>
                <a:gdLst>
                  <a:gd name="T0" fmla="*/ 0 w 6"/>
                  <a:gd name="T1" fmla="*/ 4 h 5"/>
                  <a:gd name="T2" fmla="*/ 2 w 6"/>
                  <a:gd name="T3" fmla="*/ 4 h 5"/>
                  <a:gd name="T4" fmla="*/ 6 w 6"/>
                  <a:gd name="T5" fmla="*/ 5 h 5"/>
                  <a:gd name="T6" fmla="*/ 0 w 6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0" y="4"/>
                      <a:pt x="0" y="5"/>
                      <a:pt x="2" y="4"/>
                    </a:cubicBezTo>
                    <a:cubicBezTo>
                      <a:pt x="5" y="3"/>
                      <a:pt x="6" y="5"/>
                      <a:pt x="6" y="5"/>
                    </a:cubicBezTo>
                    <a:cubicBezTo>
                      <a:pt x="6" y="5"/>
                      <a:pt x="5" y="0"/>
                      <a:pt x="0" y="4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8" name="Rectangle 189">
                <a:extLst>
                  <a:ext uri="{FF2B5EF4-FFF2-40B4-BE49-F238E27FC236}">
                    <a16:creationId xmlns:a16="http://schemas.microsoft.com/office/drawing/2014/main" id="{A86520D7-7DA9-0974-3B04-54A97D4E3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" y="1456"/>
                <a:ext cx="1" cy="1"/>
              </a:xfrm>
              <a:prstGeom prst="rect">
                <a:avLst/>
              </a:pr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799" name="Rectangle 190">
                <a:extLst>
                  <a:ext uri="{FF2B5EF4-FFF2-40B4-BE49-F238E27FC236}">
                    <a16:creationId xmlns:a16="http://schemas.microsoft.com/office/drawing/2014/main" id="{0BDC1DB8-1103-B8F8-A137-03F301805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" y="1456"/>
                <a:ext cx="1" cy="1"/>
              </a:xfrm>
              <a:prstGeom prst="rect">
                <a:avLst/>
              </a:pr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0" name="Freeform 191">
                <a:extLst>
                  <a:ext uri="{FF2B5EF4-FFF2-40B4-BE49-F238E27FC236}">
                    <a16:creationId xmlns:a16="http://schemas.microsoft.com/office/drawing/2014/main" id="{A7B3940F-BEDB-45C6-B0CC-C9698AEFF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456"/>
                <a:ext cx="10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A6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1" name="Freeform 192">
                <a:extLst>
                  <a:ext uri="{FF2B5EF4-FFF2-40B4-BE49-F238E27FC236}">
                    <a16:creationId xmlns:a16="http://schemas.microsoft.com/office/drawing/2014/main" id="{BE3B8681-B840-F1D9-A734-9C544518E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456"/>
                <a:ext cx="10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2" name="Freeform 193">
                <a:extLst>
                  <a:ext uri="{FF2B5EF4-FFF2-40B4-BE49-F238E27FC236}">
                    <a16:creationId xmlns:a16="http://schemas.microsoft.com/office/drawing/2014/main" id="{1A5D56C2-25F7-92F5-9F7B-3E4E5058D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456"/>
                <a:ext cx="10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3" name="Freeform 194">
                <a:extLst>
                  <a:ext uri="{FF2B5EF4-FFF2-40B4-BE49-F238E27FC236}">
                    <a16:creationId xmlns:a16="http://schemas.microsoft.com/office/drawing/2014/main" id="{E22DF264-1108-A2D7-D913-BD6F944FF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456"/>
                <a:ext cx="10" cy="0"/>
              </a:xfrm>
              <a:custGeom>
                <a:avLst/>
                <a:gdLst>
                  <a:gd name="T0" fmla="*/ 0 w 3"/>
                  <a:gd name="T1" fmla="*/ 3 w 3"/>
                  <a:gd name="T2" fmla="*/ 3 w 3"/>
                  <a:gd name="T3" fmla="*/ 2 w 3"/>
                  <a:gd name="T4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5B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4" name="Freeform 195">
                <a:extLst>
                  <a:ext uri="{FF2B5EF4-FFF2-40B4-BE49-F238E27FC236}">
                    <a16:creationId xmlns:a16="http://schemas.microsoft.com/office/drawing/2014/main" id="{58A9ABB5-FC72-C8D5-3C5C-A6A3803E6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429"/>
                <a:ext cx="7" cy="20"/>
              </a:xfrm>
              <a:custGeom>
                <a:avLst/>
                <a:gdLst>
                  <a:gd name="T0" fmla="*/ 0 w 2"/>
                  <a:gd name="T1" fmla="*/ 5 h 6"/>
                  <a:gd name="T2" fmla="*/ 1 w 2"/>
                  <a:gd name="T3" fmla="*/ 6 h 6"/>
                  <a:gd name="T4" fmla="*/ 1 w 2"/>
                  <a:gd name="T5" fmla="*/ 6 h 6"/>
                  <a:gd name="T6" fmla="*/ 2 w 2"/>
                  <a:gd name="T7" fmla="*/ 1 h 6"/>
                  <a:gd name="T8" fmla="*/ 0 w 2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6">
                    <a:moveTo>
                      <a:pt x="0" y="5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2"/>
                      <a:pt x="2" y="1"/>
                    </a:cubicBezTo>
                    <a:cubicBezTo>
                      <a:pt x="2" y="1"/>
                      <a:pt x="0" y="0"/>
                      <a:pt x="0" y="5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5" name="Freeform 196">
                <a:extLst>
                  <a:ext uri="{FF2B5EF4-FFF2-40B4-BE49-F238E27FC236}">
                    <a16:creationId xmlns:a16="http://schemas.microsoft.com/office/drawing/2014/main" id="{A5FB999F-0343-F4FA-FBC0-A956FADF4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446"/>
                <a:ext cx="6" cy="7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6" name="Freeform 197">
                <a:extLst>
                  <a:ext uri="{FF2B5EF4-FFF2-40B4-BE49-F238E27FC236}">
                    <a16:creationId xmlns:a16="http://schemas.microsoft.com/office/drawing/2014/main" id="{5AC8481B-9873-384D-B2E0-020B96882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446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3 h 3"/>
                  <a:gd name="T4" fmla="*/ 3 w 3"/>
                  <a:gd name="T5" fmla="*/ 0 h 3"/>
                  <a:gd name="T6" fmla="*/ 3 w 3"/>
                  <a:gd name="T7" fmla="*/ 0 h 3"/>
                  <a:gd name="T8" fmla="*/ 0 w 3"/>
                  <a:gd name="T9" fmla="*/ 3 h 3"/>
                  <a:gd name="T10" fmla="*/ 3 w 3"/>
                  <a:gd name="T11" fmla="*/ 3 h 3"/>
                  <a:gd name="T12" fmla="*/ 3 w 3"/>
                  <a:gd name="T13" fmla="*/ 3 h 3"/>
                  <a:gd name="T14" fmla="*/ 3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D16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7" name="Freeform 198">
                <a:extLst>
                  <a:ext uri="{FF2B5EF4-FFF2-40B4-BE49-F238E27FC236}">
                    <a16:creationId xmlns:a16="http://schemas.microsoft.com/office/drawing/2014/main" id="{7F2E5A00-BCD1-1FBE-C971-3C9FE41DD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439"/>
                <a:ext cx="6" cy="4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8" name="Freeform 199">
                <a:extLst>
                  <a:ext uri="{FF2B5EF4-FFF2-40B4-BE49-F238E27FC236}">
                    <a16:creationId xmlns:a16="http://schemas.microsoft.com/office/drawing/2014/main" id="{188DEAB8-53E6-DE80-377C-B5250B4B4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439"/>
                <a:ext cx="6" cy="4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09" name="Freeform 200">
                <a:extLst>
                  <a:ext uri="{FF2B5EF4-FFF2-40B4-BE49-F238E27FC236}">
                    <a16:creationId xmlns:a16="http://schemas.microsoft.com/office/drawing/2014/main" id="{DB21EDC8-13C5-65E7-FA2C-C42A6ECA3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1429"/>
                <a:ext cx="17" cy="14"/>
              </a:xfrm>
              <a:custGeom>
                <a:avLst/>
                <a:gdLst>
                  <a:gd name="T0" fmla="*/ 4 w 5"/>
                  <a:gd name="T1" fmla="*/ 2 h 4"/>
                  <a:gd name="T2" fmla="*/ 1 w 5"/>
                  <a:gd name="T3" fmla="*/ 1 h 4"/>
                  <a:gd name="T4" fmla="*/ 4 w 5"/>
                  <a:gd name="T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4">
                    <a:moveTo>
                      <a:pt x="4" y="2"/>
                    </a:moveTo>
                    <a:cubicBezTo>
                      <a:pt x="5" y="1"/>
                      <a:pt x="1" y="0"/>
                      <a:pt x="1" y="1"/>
                    </a:cubicBezTo>
                    <a:cubicBezTo>
                      <a:pt x="0" y="2"/>
                      <a:pt x="3" y="4"/>
                      <a:pt x="4" y="2"/>
                    </a:cubicBezTo>
                    <a:close/>
                  </a:path>
                </a:pathLst>
              </a:custGeom>
              <a:solidFill>
                <a:srgbClr val="943A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10" name="Freeform 201">
                <a:extLst>
                  <a:ext uri="{FF2B5EF4-FFF2-40B4-BE49-F238E27FC236}">
                    <a16:creationId xmlns:a16="http://schemas.microsoft.com/office/drawing/2014/main" id="{1C3DD0B5-6E30-9BC6-F78E-59CB53F1F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2" y="1473"/>
                <a:ext cx="53" cy="70"/>
              </a:xfrm>
              <a:custGeom>
                <a:avLst/>
                <a:gdLst>
                  <a:gd name="T0" fmla="*/ 6 w 16"/>
                  <a:gd name="T1" fmla="*/ 0 h 21"/>
                  <a:gd name="T2" fmla="*/ 10 w 16"/>
                  <a:gd name="T3" fmla="*/ 7 h 21"/>
                  <a:gd name="T4" fmla="*/ 14 w 16"/>
                  <a:gd name="T5" fmla="*/ 0 h 21"/>
                  <a:gd name="T6" fmla="*/ 15 w 16"/>
                  <a:gd name="T7" fmla="*/ 1 h 21"/>
                  <a:gd name="T8" fmla="*/ 15 w 16"/>
                  <a:gd name="T9" fmla="*/ 7 h 21"/>
                  <a:gd name="T10" fmla="*/ 16 w 16"/>
                  <a:gd name="T11" fmla="*/ 18 h 21"/>
                  <a:gd name="T12" fmla="*/ 11 w 16"/>
                  <a:gd name="T13" fmla="*/ 18 h 21"/>
                  <a:gd name="T14" fmla="*/ 10 w 16"/>
                  <a:gd name="T15" fmla="*/ 17 h 21"/>
                  <a:gd name="T16" fmla="*/ 9 w 16"/>
                  <a:gd name="T17" fmla="*/ 18 h 21"/>
                  <a:gd name="T18" fmla="*/ 2 w 16"/>
                  <a:gd name="T19" fmla="*/ 21 h 21"/>
                  <a:gd name="T20" fmla="*/ 3 w 16"/>
                  <a:gd name="T21" fmla="*/ 1 h 21"/>
                  <a:gd name="T22" fmla="*/ 6 w 16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1">
                    <a:moveTo>
                      <a:pt x="6" y="0"/>
                    </a:moveTo>
                    <a:cubicBezTo>
                      <a:pt x="6" y="0"/>
                      <a:pt x="8" y="5"/>
                      <a:pt x="10" y="7"/>
                    </a:cubicBezTo>
                    <a:cubicBezTo>
                      <a:pt x="10" y="7"/>
                      <a:pt x="13" y="3"/>
                      <a:pt x="14" y="0"/>
                    </a:cubicBezTo>
                    <a:cubicBezTo>
                      <a:pt x="15" y="0"/>
                      <a:pt x="15" y="0"/>
                      <a:pt x="15" y="1"/>
                    </a:cubicBezTo>
                    <a:cubicBezTo>
                      <a:pt x="16" y="1"/>
                      <a:pt x="16" y="5"/>
                      <a:pt x="15" y="7"/>
                    </a:cubicBezTo>
                    <a:cubicBezTo>
                      <a:pt x="14" y="14"/>
                      <a:pt x="13" y="17"/>
                      <a:pt x="16" y="18"/>
                    </a:cubicBezTo>
                    <a:cubicBezTo>
                      <a:pt x="16" y="18"/>
                      <a:pt x="14" y="18"/>
                      <a:pt x="11" y="18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6" y="20"/>
                      <a:pt x="4" y="21"/>
                      <a:pt x="2" y="21"/>
                    </a:cubicBezTo>
                    <a:cubicBezTo>
                      <a:pt x="0" y="17"/>
                      <a:pt x="1" y="1"/>
                      <a:pt x="3" y="1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454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11" name="Freeform 202">
                <a:extLst>
                  <a:ext uri="{FF2B5EF4-FFF2-40B4-BE49-F238E27FC236}">
                    <a16:creationId xmlns:a16="http://schemas.microsoft.com/office/drawing/2014/main" id="{986D77E9-CAEA-8056-BD53-CE470B65A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496"/>
                <a:ext cx="3" cy="33"/>
              </a:xfrm>
              <a:custGeom>
                <a:avLst/>
                <a:gdLst>
                  <a:gd name="T0" fmla="*/ 1 w 1"/>
                  <a:gd name="T1" fmla="*/ 0 h 10"/>
                  <a:gd name="T2" fmla="*/ 1 w 1"/>
                  <a:gd name="T3" fmla="*/ 8 h 10"/>
                  <a:gd name="T4" fmla="*/ 1 w 1"/>
                  <a:gd name="T5" fmla="*/ 10 h 10"/>
                  <a:gd name="T6" fmla="*/ 1 w 1"/>
                  <a:gd name="T7" fmla="*/ 10 h 10"/>
                  <a:gd name="T8" fmla="*/ 1 w 1"/>
                  <a:gd name="T9" fmla="*/ 10 h 10"/>
                  <a:gd name="T10" fmla="*/ 0 w 1"/>
                  <a:gd name="T11" fmla="*/ 8 h 10"/>
                  <a:gd name="T12" fmla="*/ 1 w 1"/>
                  <a:gd name="T13" fmla="*/ 0 h 10"/>
                  <a:gd name="T14" fmla="*/ 1 w 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10">
                    <a:moveTo>
                      <a:pt x="1" y="0"/>
                    </a:moveTo>
                    <a:cubicBezTo>
                      <a:pt x="1" y="1"/>
                      <a:pt x="0" y="6"/>
                      <a:pt x="1" y="8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9"/>
                      <a:pt x="0" y="8"/>
                    </a:cubicBezTo>
                    <a:cubicBezTo>
                      <a:pt x="0" y="6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3B3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12" name="Freeform 203">
                <a:extLst>
                  <a:ext uri="{FF2B5EF4-FFF2-40B4-BE49-F238E27FC236}">
                    <a16:creationId xmlns:a16="http://schemas.microsoft.com/office/drawing/2014/main" id="{D94FD37B-C60C-8ECD-B1EF-BF50D8F4D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473"/>
                <a:ext cx="17" cy="26"/>
              </a:xfrm>
              <a:custGeom>
                <a:avLst/>
                <a:gdLst>
                  <a:gd name="T0" fmla="*/ 5 w 5"/>
                  <a:gd name="T1" fmla="*/ 0 h 8"/>
                  <a:gd name="T2" fmla="*/ 4 w 5"/>
                  <a:gd name="T3" fmla="*/ 1 h 8"/>
                  <a:gd name="T4" fmla="*/ 5 w 5"/>
                  <a:gd name="T5" fmla="*/ 3 h 8"/>
                  <a:gd name="T6" fmla="*/ 0 w 5"/>
                  <a:gd name="T7" fmla="*/ 8 h 8"/>
                  <a:gd name="T8" fmla="*/ 0 w 5"/>
                  <a:gd name="T9" fmla="*/ 7 h 8"/>
                  <a:gd name="T10" fmla="*/ 4 w 5"/>
                  <a:gd name="T11" fmla="*/ 0 h 8"/>
                  <a:gd name="T12" fmla="*/ 5 w 5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3" y="6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3" y="3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605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813" name="Freeform 204">
                <a:extLst>
                  <a:ext uri="{FF2B5EF4-FFF2-40B4-BE49-F238E27FC236}">
                    <a16:creationId xmlns:a16="http://schemas.microsoft.com/office/drawing/2014/main" id="{FDF9A09E-2D83-16DB-053C-9FB296C5F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1469"/>
                <a:ext cx="20" cy="30"/>
              </a:xfrm>
              <a:custGeom>
                <a:avLst/>
                <a:gdLst>
                  <a:gd name="T0" fmla="*/ 2 w 6"/>
                  <a:gd name="T1" fmla="*/ 0 h 9"/>
                  <a:gd name="T2" fmla="*/ 0 w 6"/>
                  <a:gd name="T3" fmla="*/ 1 h 9"/>
                  <a:gd name="T4" fmla="*/ 2 w 6"/>
                  <a:gd name="T5" fmla="*/ 2 h 9"/>
                  <a:gd name="T6" fmla="*/ 1 w 6"/>
                  <a:gd name="T7" fmla="*/ 3 h 9"/>
                  <a:gd name="T8" fmla="*/ 6 w 6"/>
                  <a:gd name="T9" fmla="*/ 9 h 9"/>
                  <a:gd name="T10" fmla="*/ 6 w 6"/>
                  <a:gd name="T11" fmla="*/ 8 h 9"/>
                  <a:gd name="T12" fmla="*/ 2 w 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9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3" y="6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605D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grpSp>
          <p:nvGrpSpPr>
            <p:cNvPr id="11" name="Group 406">
              <a:extLst>
                <a:ext uri="{FF2B5EF4-FFF2-40B4-BE49-F238E27FC236}">
                  <a16:creationId xmlns:a16="http://schemas.microsoft.com/office/drawing/2014/main" id="{FED0C980-CED4-FC73-C628-79A1E9CFEB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8" y="1076"/>
              <a:ext cx="809" cy="1090"/>
              <a:chOff x="568" y="1076"/>
              <a:chExt cx="809" cy="1090"/>
            </a:xfrm>
          </p:grpSpPr>
          <p:sp>
            <p:nvSpPr>
              <p:cNvPr id="69" name="Rectangle 206">
                <a:extLst>
                  <a:ext uri="{FF2B5EF4-FFF2-40B4-BE49-F238E27FC236}">
                    <a16:creationId xmlns:a16="http://schemas.microsoft.com/office/drawing/2014/main" id="{EE7AEBF1-A3F2-B914-956A-9E37F1E67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" y="1496"/>
                <a:ext cx="1" cy="3"/>
              </a:xfrm>
              <a:prstGeom prst="rect">
                <a:avLst/>
              </a:prstGeom>
              <a:solidFill>
                <a:srgbClr val="5652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0" name="Freeform 207">
                <a:extLst>
                  <a:ext uri="{FF2B5EF4-FFF2-40B4-BE49-F238E27FC236}">
                    <a16:creationId xmlns:a16="http://schemas.microsoft.com/office/drawing/2014/main" id="{14E256AD-5B63-DE03-B16B-72817A866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1" y="1473"/>
                <a:ext cx="27" cy="53"/>
              </a:xfrm>
              <a:custGeom>
                <a:avLst/>
                <a:gdLst>
                  <a:gd name="T0" fmla="*/ 6 w 8"/>
                  <a:gd name="T1" fmla="*/ 0 h 16"/>
                  <a:gd name="T2" fmla="*/ 7 w 8"/>
                  <a:gd name="T3" fmla="*/ 9 h 16"/>
                  <a:gd name="T4" fmla="*/ 3 w 8"/>
                  <a:gd name="T5" fmla="*/ 16 h 16"/>
                  <a:gd name="T6" fmla="*/ 6 w 8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6">
                    <a:moveTo>
                      <a:pt x="6" y="0"/>
                    </a:moveTo>
                    <a:cubicBezTo>
                      <a:pt x="8" y="0"/>
                      <a:pt x="8" y="4"/>
                      <a:pt x="7" y="9"/>
                    </a:cubicBezTo>
                    <a:cubicBezTo>
                      <a:pt x="6" y="13"/>
                      <a:pt x="5" y="16"/>
                      <a:pt x="3" y="16"/>
                    </a:cubicBezTo>
                    <a:cubicBezTo>
                      <a:pt x="0" y="15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454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1" name="Freeform 208">
                <a:extLst>
                  <a:ext uri="{FF2B5EF4-FFF2-40B4-BE49-F238E27FC236}">
                    <a16:creationId xmlns:a16="http://schemas.microsoft.com/office/drawing/2014/main" id="{842C640D-A899-6279-B176-5C17ED89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1419"/>
                <a:ext cx="37" cy="14"/>
              </a:xfrm>
              <a:custGeom>
                <a:avLst/>
                <a:gdLst>
                  <a:gd name="T0" fmla="*/ 10 w 11"/>
                  <a:gd name="T1" fmla="*/ 1 h 4"/>
                  <a:gd name="T2" fmla="*/ 8 w 11"/>
                  <a:gd name="T3" fmla="*/ 3 h 4"/>
                  <a:gd name="T4" fmla="*/ 2 w 11"/>
                  <a:gd name="T5" fmla="*/ 3 h 4"/>
                  <a:gd name="T6" fmla="*/ 3 w 11"/>
                  <a:gd name="T7" fmla="*/ 0 h 4"/>
                  <a:gd name="T8" fmla="*/ 10 w 11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4">
                    <a:moveTo>
                      <a:pt x="10" y="1"/>
                    </a:moveTo>
                    <a:cubicBezTo>
                      <a:pt x="10" y="1"/>
                      <a:pt x="11" y="3"/>
                      <a:pt x="8" y="3"/>
                    </a:cubicBezTo>
                    <a:cubicBezTo>
                      <a:pt x="5" y="2"/>
                      <a:pt x="5" y="4"/>
                      <a:pt x="2" y="3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7" y="0"/>
                      <a:pt x="9" y="3"/>
                      <a:pt x="10" y="1"/>
                    </a:cubicBezTo>
                    <a:close/>
                  </a:path>
                </a:pathLst>
              </a:custGeom>
              <a:solidFill>
                <a:srgbClr val="943A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2" name="Freeform 209">
                <a:extLst>
                  <a:ext uri="{FF2B5EF4-FFF2-40B4-BE49-F238E27FC236}">
                    <a16:creationId xmlns:a16="http://schemas.microsoft.com/office/drawing/2014/main" id="{7C3EB1E9-D945-C734-AEC2-04FE39866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443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3" name="Freeform 210">
                <a:extLst>
                  <a:ext uri="{FF2B5EF4-FFF2-40B4-BE49-F238E27FC236}">
                    <a16:creationId xmlns:a16="http://schemas.microsoft.com/office/drawing/2014/main" id="{AFF694DD-7CDF-DE1E-BA77-C00BA71FF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443"/>
                <a:ext cx="6" cy="6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4" name="Freeform 211">
                <a:extLst>
                  <a:ext uri="{FF2B5EF4-FFF2-40B4-BE49-F238E27FC236}">
                    <a16:creationId xmlns:a16="http://schemas.microsoft.com/office/drawing/2014/main" id="{36D9B43C-6276-259D-D235-269218D54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44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3 w 3"/>
                  <a:gd name="T3" fmla="*/ 0 h 3"/>
                  <a:gd name="T4" fmla="*/ 3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3 w 3"/>
                  <a:gd name="T11" fmla="*/ 3 h 3"/>
                  <a:gd name="T12" fmla="*/ 3 w 3"/>
                  <a:gd name="T13" fmla="*/ 3 h 3"/>
                  <a:gd name="T14" fmla="*/ 3 w 3"/>
                  <a:gd name="T15" fmla="*/ 3 h 3"/>
                  <a:gd name="T16" fmla="*/ 3 w 3"/>
                  <a:gd name="T17" fmla="*/ 3 h 3"/>
                  <a:gd name="T18" fmla="*/ 0 w 3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5" name="Freeform 212">
                <a:extLst>
                  <a:ext uri="{FF2B5EF4-FFF2-40B4-BE49-F238E27FC236}">
                    <a16:creationId xmlns:a16="http://schemas.microsoft.com/office/drawing/2014/main" id="{FCC7BFE5-83B0-B354-8384-305D58FDC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443"/>
                <a:ext cx="6" cy="3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6" name="Freeform 213">
                <a:extLst>
                  <a:ext uri="{FF2B5EF4-FFF2-40B4-BE49-F238E27FC236}">
                    <a16:creationId xmlns:a16="http://schemas.microsoft.com/office/drawing/2014/main" id="{2D4D1740-99E2-B167-51D0-BF00C1C70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443"/>
                <a:ext cx="6" cy="6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2" y="1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7" name="Freeform 214">
                <a:extLst>
                  <a:ext uri="{FF2B5EF4-FFF2-40B4-BE49-F238E27FC236}">
                    <a16:creationId xmlns:a16="http://schemas.microsoft.com/office/drawing/2014/main" id="{D2B88604-6689-49B4-967C-D1FE73374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443"/>
                <a:ext cx="3" cy="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  <a:gd name="T8" fmla="*/ 3 w 3"/>
                  <a:gd name="T9" fmla="*/ 3 h 3"/>
                  <a:gd name="T10" fmla="*/ 0 w 3"/>
                  <a:gd name="T11" fmla="*/ 3 h 3"/>
                  <a:gd name="T12" fmla="*/ 0 w 3"/>
                  <a:gd name="T13" fmla="*/ 3 h 3"/>
                  <a:gd name="T14" fmla="*/ 0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8" name="Rectangle 215">
                <a:extLst>
                  <a:ext uri="{FF2B5EF4-FFF2-40B4-BE49-F238E27FC236}">
                    <a16:creationId xmlns:a16="http://schemas.microsoft.com/office/drawing/2014/main" id="{C2709858-D0E5-2E00-3357-5EBF9819A4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" y="1076"/>
                <a:ext cx="190" cy="267"/>
              </a:xfrm>
              <a:prstGeom prst="rect">
                <a:avLst/>
              </a:prstGeom>
              <a:solidFill>
                <a:srgbClr val="F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79" name="Rectangle 216">
                <a:extLst>
                  <a:ext uri="{FF2B5EF4-FFF2-40B4-BE49-F238E27FC236}">
                    <a16:creationId xmlns:a16="http://schemas.microsoft.com/office/drawing/2014/main" id="{D254EE1F-7192-ADC2-3F08-4E6B8DA73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" y="1126"/>
                <a:ext cx="70" cy="70"/>
              </a:xfrm>
              <a:prstGeom prst="rect">
                <a:avLst/>
              </a:prstGeom>
              <a:solidFill>
                <a:srgbClr val="8DC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0" name="Rectangle 217">
                <a:extLst>
                  <a:ext uri="{FF2B5EF4-FFF2-40B4-BE49-F238E27FC236}">
                    <a16:creationId xmlns:a16="http://schemas.microsoft.com/office/drawing/2014/main" id="{34A4386E-3455-1A72-5FED-B4EDEDBD9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" y="1213"/>
                <a:ext cx="124" cy="10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1" name="Rectangle 218">
                <a:extLst>
                  <a:ext uri="{FF2B5EF4-FFF2-40B4-BE49-F238E27FC236}">
                    <a16:creationId xmlns:a16="http://schemas.microsoft.com/office/drawing/2014/main" id="{DD453050-C51B-3B6B-6D1C-2A22D00C1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23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2" name="Rectangle 219">
                <a:extLst>
                  <a:ext uri="{FF2B5EF4-FFF2-40B4-BE49-F238E27FC236}">
                    <a16:creationId xmlns:a16="http://schemas.microsoft.com/office/drawing/2014/main" id="{0F3D4531-6768-6A96-299B-BD2F5D620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25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3" name="Rectangle 220">
                <a:extLst>
                  <a:ext uri="{FF2B5EF4-FFF2-40B4-BE49-F238E27FC236}">
                    <a16:creationId xmlns:a16="http://schemas.microsoft.com/office/drawing/2014/main" id="{5CCB90B1-44BE-64F5-5F78-CE7E5D3D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27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4" name="Rectangle 221">
                <a:extLst>
                  <a:ext uri="{FF2B5EF4-FFF2-40B4-BE49-F238E27FC236}">
                    <a16:creationId xmlns:a16="http://schemas.microsoft.com/office/drawing/2014/main" id="{E7392946-5ED6-0D0D-3937-EFCBEAD03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293"/>
                <a:ext cx="14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5" name="Rectangle 222">
                <a:extLst>
                  <a:ext uri="{FF2B5EF4-FFF2-40B4-BE49-F238E27FC236}">
                    <a16:creationId xmlns:a16="http://schemas.microsoft.com/office/drawing/2014/main" id="{599150EF-53C6-1129-659A-C76432B40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316"/>
                <a:ext cx="140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6" name="Freeform 223">
                <a:extLst>
                  <a:ext uri="{FF2B5EF4-FFF2-40B4-BE49-F238E27FC236}">
                    <a16:creationId xmlns:a16="http://schemas.microsoft.com/office/drawing/2014/main" id="{98596192-BB10-F833-E6B9-632733095E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23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7" name="Freeform 224">
                <a:extLst>
                  <a:ext uri="{FF2B5EF4-FFF2-40B4-BE49-F238E27FC236}">
                    <a16:creationId xmlns:a16="http://schemas.microsoft.com/office/drawing/2014/main" id="{7B7B3C33-FC23-786E-2813-CB9BB92CFE3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25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8" name="Freeform 225">
                <a:extLst>
                  <a:ext uri="{FF2B5EF4-FFF2-40B4-BE49-F238E27FC236}">
                    <a16:creationId xmlns:a16="http://schemas.microsoft.com/office/drawing/2014/main" id="{7ADDC17E-A1C8-0C55-04C0-8FBB0353F52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27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89" name="Freeform 226">
                <a:extLst>
                  <a:ext uri="{FF2B5EF4-FFF2-40B4-BE49-F238E27FC236}">
                    <a16:creationId xmlns:a16="http://schemas.microsoft.com/office/drawing/2014/main" id="{7E482F65-927F-4C51-83D3-D1E73D682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29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0" name="Freeform 227">
                <a:extLst>
                  <a:ext uri="{FF2B5EF4-FFF2-40B4-BE49-F238E27FC236}">
                    <a16:creationId xmlns:a16="http://schemas.microsoft.com/office/drawing/2014/main" id="{B0F32030-6EF9-9761-55E0-8E43B2AAC6D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9" y="1313"/>
                <a:ext cx="10" cy="10"/>
              </a:xfrm>
              <a:custGeom>
                <a:avLst/>
                <a:gdLst>
                  <a:gd name="T0" fmla="*/ 10 w 10"/>
                  <a:gd name="T1" fmla="*/ 10 h 10"/>
                  <a:gd name="T2" fmla="*/ 0 w 10"/>
                  <a:gd name="T3" fmla="*/ 10 h 10"/>
                  <a:gd name="T4" fmla="*/ 0 w 10"/>
                  <a:gd name="T5" fmla="*/ 0 h 10"/>
                  <a:gd name="T6" fmla="*/ 10 w 10"/>
                  <a:gd name="T7" fmla="*/ 0 h 10"/>
                  <a:gd name="T8" fmla="*/ 10 w 10"/>
                  <a:gd name="T9" fmla="*/ 10 h 10"/>
                  <a:gd name="T10" fmla="*/ 0 w 10"/>
                  <a:gd name="T11" fmla="*/ 10 h 10"/>
                  <a:gd name="T12" fmla="*/ 10 w 10"/>
                  <a:gd name="T13" fmla="*/ 10 h 10"/>
                  <a:gd name="T14" fmla="*/ 10 w 10"/>
                  <a:gd name="T15" fmla="*/ 3 h 10"/>
                  <a:gd name="T16" fmla="*/ 0 w 10"/>
                  <a:gd name="T17" fmla="*/ 3 h 10"/>
                  <a:gd name="T18" fmla="*/ 0 w 10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0">
                    <a:moveTo>
                      <a:pt x="10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10"/>
                    </a:lnTo>
                    <a:close/>
                    <a:moveTo>
                      <a:pt x="0" y="10"/>
                    </a:moveTo>
                    <a:lnTo>
                      <a:pt x="10" y="10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1" name="Rectangle 228">
                <a:extLst>
                  <a:ext uri="{FF2B5EF4-FFF2-40B4-BE49-F238E27FC236}">
                    <a16:creationId xmlns:a16="http://schemas.microsoft.com/office/drawing/2014/main" id="{99E53A99-3C14-DBB7-382A-CFEB8A1D5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" y="1093"/>
                <a:ext cx="157" cy="13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2" name="Rectangle 229">
                <a:extLst>
                  <a:ext uri="{FF2B5EF4-FFF2-40B4-BE49-F238E27FC236}">
                    <a16:creationId xmlns:a16="http://schemas.microsoft.com/office/drawing/2014/main" id="{12859BC4-1BA9-ABE7-BCCE-FACEC6D6D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" y="1146"/>
                <a:ext cx="54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3" name="Rectangle 230">
                <a:extLst>
                  <a:ext uri="{FF2B5EF4-FFF2-40B4-BE49-F238E27FC236}">
                    <a16:creationId xmlns:a16="http://schemas.microsoft.com/office/drawing/2014/main" id="{FA13A552-031C-4B23-5541-D6959161D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" y="1146"/>
                <a:ext cx="10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4" name="Rectangle 231">
                <a:extLst>
                  <a:ext uri="{FF2B5EF4-FFF2-40B4-BE49-F238E27FC236}">
                    <a16:creationId xmlns:a16="http://schemas.microsoft.com/office/drawing/2014/main" id="{85BF089D-3BD8-3B59-97E5-E841CC722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" y="1166"/>
                <a:ext cx="67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5" name="Rectangle 232">
                <a:extLst>
                  <a:ext uri="{FF2B5EF4-FFF2-40B4-BE49-F238E27FC236}">
                    <a16:creationId xmlns:a16="http://schemas.microsoft.com/office/drawing/2014/main" id="{F82B87E5-977F-7BEC-E670-AC6B7896A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" y="1189"/>
                <a:ext cx="34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6" name="Rectangle 233">
                <a:extLst>
                  <a:ext uri="{FF2B5EF4-FFF2-40B4-BE49-F238E27FC236}">
                    <a16:creationId xmlns:a16="http://schemas.microsoft.com/office/drawing/2014/main" id="{F7DF43D9-1B42-0FA3-6237-6ADD1249C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" y="1189"/>
                <a:ext cx="14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7" name="Rectangle 234">
                <a:extLst>
                  <a:ext uri="{FF2B5EF4-FFF2-40B4-BE49-F238E27FC236}">
                    <a16:creationId xmlns:a16="http://schemas.microsoft.com/office/drawing/2014/main" id="{CB33CAAE-2ABC-86EE-69ED-C08BC21D4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" y="1126"/>
                <a:ext cx="24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8" name="Rectangle 235">
                <a:extLst>
                  <a:ext uri="{FF2B5EF4-FFF2-40B4-BE49-F238E27FC236}">
                    <a16:creationId xmlns:a16="http://schemas.microsoft.com/office/drawing/2014/main" id="{7C7DF45C-E1AB-F302-533B-C8BC07398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" y="1126"/>
                <a:ext cx="40" cy="7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99" name="Freeform 236">
                <a:extLst>
                  <a:ext uri="{FF2B5EF4-FFF2-40B4-BE49-F238E27FC236}">
                    <a16:creationId xmlns:a16="http://schemas.microsoft.com/office/drawing/2014/main" id="{BB9B09D0-E2D4-DD1B-3FCE-F1A4B6753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286"/>
                <a:ext cx="13" cy="13"/>
              </a:xfrm>
              <a:custGeom>
                <a:avLst/>
                <a:gdLst>
                  <a:gd name="T0" fmla="*/ 0 w 4"/>
                  <a:gd name="T1" fmla="*/ 1 h 4"/>
                  <a:gd name="T2" fmla="*/ 2 w 4"/>
                  <a:gd name="T3" fmla="*/ 4 h 4"/>
                  <a:gd name="T4" fmla="*/ 4 w 4"/>
                  <a:gd name="T5" fmla="*/ 0 h 4"/>
                  <a:gd name="T6" fmla="*/ 2 w 4"/>
                  <a:gd name="T7" fmla="*/ 3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3" y="0"/>
                      <a:pt x="2" y="3"/>
                    </a:cubicBezTo>
                    <a:cubicBezTo>
                      <a:pt x="2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0" name="Freeform 237">
                <a:extLst>
                  <a:ext uri="{FF2B5EF4-FFF2-40B4-BE49-F238E27FC236}">
                    <a16:creationId xmlns:a16="http://schemas.microsoft.com/office/drawing/2014/main" id="{DA4D61D7-24B3-D3F6-3D1D-CEDC94297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226"/>
                <a:ext cx="13" cy="13"/>
              </a:xfrm>
              <a:custGeom>
                <a:avLst/>
                <a:gdLst>
                  <a:gd name="T0" fmla="*/ 0 w 4"/>
                  <a:gd name="T1" fmla="*/ 1 h 4"/>
                  <a:gd name="T2" fmla="*/ 2 w 4"/>
                  <a:gd name="T3" fmla="*/ 4 h 4"/>
                  <a:gd name="T4" fmla="*/ 4 w 4"/>
                  <a:gd name="T5" fmla="*/ 0 h 4"/>
                  <a:gd name="T6" fmla="*/ 2 w 4"/>
                  <a:gd name="T7" fmla="*/ 3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3" y="1"/>
                      <a:pt x="2" y="3"/>
                    </a:cubicBezTo>
                    <a:cubicBezTo>
                      <a:pt x="2" y="3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1" name="Freeform 238">
                <a:extLst>
                  <a:ext uri="{FF2B5EF4-FFF2-40B4-BE49-F238E27FC236}">
                    <a16:creationId xmlns:a16="http://schemas.microsoft.com/office/drawing/2014/main" id="{399D3486-DDDC-E2B1-CD43-9AC32524F5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1306"/>
                <a:ext cx="13" cy="13"/>
              </a:xfrm>
              <a:custGeom>
                <a:avLst/>
                <a:gdLst>
                  <a:gd name="T0" fmla="*/ 0 w 4"/>
                  <a:gd name="T1" fmla="*/ 1 h 4"/>
                  <a:gd name="T2" fmla="*/ 2 w 4"/>
                  <a:gd name="T3" fmla="*/ 4 h 4"/>
                  <a:gd name="T4" fmla="*/ 4 w 4"/>
                  <a:gd name="T5" fmla="*/ 0 h 4"/>
                  <a:gd name="T6" fmla="*/ 2 w 4"/>
                  <a:gd name="T7" fmla="*/ 3 h 4"/>
                  <a:gd name="T8" fmla="*/ 0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1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3" y="2"/>
                      <a:pt x="4" y="0"/>
                    </a:cubicBezTo>
                    <a:cubicBezTo>
                      <a:pt x="4" y="0"/>
                      <a:pt x="3" y="0"/>
                      <a:pt x="2" y="3"/>
                    </a:cubicBezTo>
                    <a:cubicBezTo>
                      <a:pt x="2" y="3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2" name="Freeform 239">
                <a:extLst>
                  <a:ext uri="{FF2B5EF4-FFF2-40B4-BE49-F238E27FC236}">
                    <a16:creationId xmlns:a16="http://schemas.microsoft.com/office/drawing/2014/main" id="{55951E59-F8B5-F579-826F-C1A317214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193"/>
                <a:ext cx="20" cy="40"/>
              </a:xfrm>
              <a:custGeom>
                <a:avLst/>
                <a:gdLst>
                  <a:gd name="T0" fmla="*/ 3 w 6"/>
                  <a:gd name="T1" fmla="*/ 11 h 12"/>
                  <a:gd name="T2" fmla="*/ 3 w 6"/>
                  <a:gd name="T3" fmla="*/ 0 h 12"/>
                  <a:gd name="T4" fmla="*/ 4 w 6"/>
                  <a:gd name="T5" fmla="*/ 0 h 12"/>
                  <a:gd name="T6" fmla="*/ 3 w 6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3" y="11"/>
                    </a:moveTo>
                    <a:cubicBezTo>
                      <a:pt x="0" y="1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6" y="12"/>
                      <a:pt x="3" y="11"/>
                    </a:cubicBezTo>
                    <a:close/>
                  </a:path>
                </a:pathLst>
              </a:custGeom>
              <a:solidFill>
                <a:srgbClr val="E9CAD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3" name="Freeform 240">
                <a:extLst>
                  <a:ext uri="{FF2B5EF4-FFF2-40B4-BE49-F238E27FC236}">
                    <a16:creationId xmlns:a16="http://schemas.microsoft.com/office/drawing/2014/main" id="{82E3E83F-C91D-A263-2543-C6DD8F84C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183"/>
                <a:ext cx="20" cy="76"/>
              </a:xfrm>
              <a:custGeom>
                <a:avLst/>
                <a:gdLst>
                  <a:gd name="T0" fmla="*/ 2 w 6"/>
                  <a:gd name="T1" fmla="*/ 1 h 23"/>
                  <a:gd name="T2" fmla="*/ 5 w 6"/>
                  <a:gd name="T3" fmla="*/ 23 h 23"/>
                  <a:gd name="T4" fmla="*/ 3 w 6"/>
                  <a:gd name="T5" fmla="*/ 23 h 23"/>
                  <a:gd name="T6" fmla="*/ 2 w 6"/>
                  <a:gd name="T7" fmla="*/ 13 h 23"/>
                  <a:gd name="T8" fmla="*/ 2 w 6"/>
                  <a:gd name="T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3">
                    <a:moveTo>
                      <a:pt x="2" y="1"/>
                    </a:moveTo>
                    <a:cubicBezTo>
                      <a:pt x="4" y="2"/>
                      <a:pt x="6" y="18"/>
                      <a:pt x="5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2" y="16"/>
                      <a:pt x="2" y="13"/>
                    </a:cubicBezTo>
                    <a:cubicBezTo>
                      <a:pt x="1" y="10"/>
                      <a:pt x="0" y="0"/>
                      <a:pt x="2" y="1"/>
                    </a:cubicBezTo>
                    <a:close/>
                  </a:path>
                </a:pathLst>
              </a:custGeom>
              <a:solidFill>
                <a:srgbClr val="3131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4" name="Freeform 241">
                <a:extLst>
                  <a:ext uri="{FF2B5EF4-FFF2-40B4-BE49-F238E27FC236}">
                    <a16:creationId xmlns:a16="http://schemas.microsoft.com/office/drawing/2014/main" id="{62A9F133-97D2-EFA9-E004-676BE07EA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1126"/>
                <a:ext cx="43" cy="43"/>
              </a:xfrm>
              <a:custGeom>
                <a:avLst/>
                <a:gdLst>
                  <a:gd name="T0" fmla="*/ 5 w 13"/>
                  <a:gd name="T1" fmla="*/ 13 h 13"/>
                  <a:gd name="T2" fmla="*/ 2 w 13"/>
                  <a:gd name="T3" fmla="*/ 9 h 13"/>
                  <a:gd name="T4" fmla="*/ 2 w 13"/>
                  <a:gd name="T5" fmla="*/ 3 h 13"/>
                  <a:gd name="T6" fmla="*/ 8 w 13"/>
                  <a:gd name="T7" fmla="*/ 1 h 13"/>
                  <a:gd name="T8" fmla="*/ 13 w 13"/>
                  <a:gd name="T9" fmla="*/ 5 h 13"/>
                  <a:gd name="T10" fmla="*/ 12 w 13"/>
                  <a:gd name="T11" fmla="*/ 8 h 13"/>
                  <a:gd name="T12" fmla="*/ 5 w 13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5" y="13"/>
                    </a:moveTo>
                    <a:cubicBezTo>
                      <a:pt x="5" y="13"/>
                      <a:pt x="3" y="12"/>
                      <a:pt x="2" y="9"/>
                    </a:cubicBezTo>
                    <a:cubicBezTo>
                      <a:pt x="0" y="6"/>
                      <a:pt x="1" y="3"/>
                      <a:pt x="2" y="3"/>
                    </a:cubicBezTo>
                    <a:cubicBezTo>
                      <a:pt x="2" y="3"/>
                      <a:pt x="3" y="0"/>
                      <a:pt x="8" y="1"/>
                    </a:cubicBezTo>
                    <a:cubicBezTo>
                      <a:pt x="12" y="2"/>
                      <a:pt x="12" y="5"/>
                      <a:pt x="13" y="5"/>
                    </a:cubicBezTo>
                    <a:cubicBezTo>
                      <a:pt x="13" y="6"/>
                      <a:pt x="12" y="8"/>
                      <a:pt x="12" y="8"/>
                    </a:cubicBez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CE7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5" name="Freeform 242">
                <a:extLst>
                  <a:ext uri="{FF2B5EF4-FFF2-40B4-BE49-F238E27FC236}">
                    <a16:creationId xmlns:a16="http://schemas.microsoft.com/office/drawing/2014/main" id="{AD4D5307-DD60-EDBA-6CAC-59190EC35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1143"/>
                <a:ext cx="17" cy="26"/>
              </a:xfrm>
              <a:custGeom>
                <a:avLst/>
                <a:gdLst>
                  <a:gd name="T0" fmla="*/ 5 w 5"/>
                  <a:gd name="T1" fmla="*/ 4 h 8"/>
                  <a:gd name="T2" fmla="*/ 2 w 5"/>
                  <a:gd name="T3" fmla="*/ 1 h 8"/>
                  <a:gd name="T4" fmla="*/ 0 w 5"/>
                  <a:gd name="T5" fmla="*/ 0 h 8"/>
                  <a:gd name="T6" fmla="*/ 1 w 5"/>
                  <a:gd name="T7" fmla="*/ 4 h 8"/>
                  <a:gd name="T8" fmla="*/ 4 w 5"/>
                  <a:gd name="T9" fmla="*/ 8 h 8"/>
                  <a:gd name="T10" fmla="*/ 5 w 5"/>
                  <a:gd name="T11" fmla="*/ 7 h 8"/>
                  <a:gd name="T12" fmla="*/ 5 w 5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4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3"/>
                      <a:pt x="1" y="4"/>
                    </a:cubicBezTo>
                    <a:cubicBezTo>
                      <a:pt x="2" y="7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5" y="4"/>
                    </a:ln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6" name="Freeform 243">
                <a:extLst>
                  <a:ext uri="{FF2B5EF4-FFF2-40B4-BE49-F238E27FC236}">
                    <a16:creationId xmlns:a16="http://schemas.microsoft.com/office/drawing/2014/main" id="{38A0555F-21B8-F12C-0977-C4C3E7646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139"/>
                <a:ext cx="10" cy="14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0 h 4"/>
                  <a:gd name="T4" fmla="*/ 1 w 3"/>
                  <a:gd name="T5" fmla="*/ 4 h 4"/>
                  <a:gd name="T6" fmla="*/ 2 w 3"/>
                  <a:gd name="T7" fmla="*/ 4 h 4"/>
                  <a:gd name="T8" fmla="*/ 3 w 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0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7" name="Freeform 244">
                <a:extLst>
                  <a:ext uri="{FF2B5EF4-FFF2-40B4-BE49-F238E27FC236}">
                    <a16:creationId xmlns:a16="http://schemas.microsoft.com/office/drawing/2014/main" id="{43298E10-4EF5-8380-0813-B536C4166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" y="1163"/>
                <a:ext cx="20" cy="33"/>
              </a:xfrm>
              <a:custGeom>
                <a:avLst/>
                <a:gdLst>
                  <a:gd name="T0" fmla="*/ 4 w 6"/>
                  <a:gd name="T1" fmla="*/ 1 h 10"/>
                  <a:gd name="T2" fmla="*/ 4 w 6"/>
                  <a:gd name="T3" fmla="*/ 2 h 10"/>
                  <a:gd name="T4" fmla="*/ 2 w 6"/>
                  <a:gd name="T5" fmla="*/ 3 h 10"/>
                  <a:gd name="T6" fmla="*/ 2 w 6"/>
                  <a:gd name="T7" fmla="*/ 4 h 10"/>
                  <a:gd name="T8" fmla="*/ 1 w 6"/>
                  <a:gd name="T9" fmla="*/ 6 h 10"/>
                  <a:gd name="T10" fmla="*/ 1 w 6"/>
                  <a:gd name="T11" fmla="*/ 8 h 10"/>
                  <a:gd name="T12" fmla="*/ 0 w 6"/>
                  <a:gd name="T13" fmla="*/ 8 h 10"/>
                  <a:gd name="T14" fmla="*/ 3 w 6"/>
                  <a:gd name="T15" fmla="*/ 9 h 10"/>
                  <a:gd name="T16" fmla="*/ 6 w 6"/>
                  <a:gd name="T17" fmla="*/ 2 h 10"/>
                  <a:gd name="T18" fmla="*/ 4 w 6"/>
                  <a:gd name="T1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4" y="1"/>
                    </a:moveTo>
                    <a:cubicBezTo>
                      <a:pt x="4" y="1"/>
                      <a:pt x="5" y="2"/>
                      <a:pt x="4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1" y="6"/>
                    </a:cubicBezTo>
                    <a:cubicBezTo>
                      <a:pt x="1" y="7"/>
                      <a:pt x="2" y="7"/>
                      <a:pt x="1" y="8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8"/>
                      <a:pt x="1" y="10"/>
                      <a:pt x="3" y="9"/>
                    </a:cubicBezTo>
                    <a:cubicBezTo>
                      <a:pt x="4" y="8"/>
                      <a:pt x="6" y="6"/>
                      <a:pt x="6" y="2"/>
                    </a:cubicBezTo>
                    <a:cubicBezTo>
                      <a:pt x="6" y="0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8" name="Freeform 245">
                <a:extLst>
                  <a:ext uri="{FF2B5EF4-FFF2-40B4-BE49-F238E27FC236}">
                    <a16:creationId xmlns:a16="http://schemas.microsoft.com/office/drawing/2014/main" id="{06DB1135-307D-BD93-FC52-E9D30D2CC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166"/>
                <a:ext cx="6" cy="7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3 h 7"/>
                  <a:gd name="T4" fmla="*/ 6 w 6"/>
                  <a:gd name="T5" fmla="*/ 7 h 7"/>
                  <a:gd name="T6" fmla="*/ 6 w 6"/>
                  <a:gd name="T7" fmla="*/ 3 h 7"/>
                  <a:gd name="T8" fmla="*/ 0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lnTo>
                      <a:pt x="0" y="3"/>
                    </a:lnTo>
                    <a:lnTo>
                      <a:pt x="6" y="7"/>
                    </a:lnTo>
                    <a:lnTo>
                      <a:pt x="6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D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09" name="Freeform 246">
                <a:extLst>
                  <a:ext uri="{FF2B5EF4-FFF2-40B4-BE49-F238E27FC236}">
                    <a16:creationId xmlns:a16="http://schemas.microsoft.com/office/drawing/2014/main" id="{F3423201-8BD1-CD3F-C935-BB5E577E32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5" y="1179"/>
                <a:ext cx="40" cy="54"/>
              </a:xfrm>
              <a:custGeom>
                <a:avLst/>
                <a:gdLst>
                  <a:gd name="T0" fmla="*/ 9 w 12"/>
                  <a:gd name="T1" fmla="*/ 13 h 16"/>
                  <a:gd name="T2" fmla="*/ 12 w 12"/>
                  <a:gd name="T3" fmla="*/ 8 h 16"/>
                  <a:gd name="T4" fmla="*/ 11 w 12"/>
                  <a:gd name="T5" fmla="*/ 5 h 16"/>
                  <a:gd name="T6" fmla="*/ 11 w 12"/>
                  <a:gd name="T7" fmla="*/ 2 h 16"/>
                  <a:gd name="T8" fmla="*/ 0 w 12"/>
                  <a:gd name="T9" fmla="*/ 2 h 16"/>
                  <a:gd name="T10" fmla="*/ 1 w 12"/>
                  <a:gd name="T11" fmla="*/ 7 h 16"/>
                  <a:gd name="T12" fmla="*/ 4 w 12"/>
                  <a:gd name="T13" fmla="*/ 13 h 16"/>
                  <a:gd name="T14" fmla="*/ 9 w 12"/>
                  <a:gd name="T15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6">
                    <a:moveTo>
                      <a:pt x="9" y="13"/>
                    </a:moveTo>
                    <a:cubicBezTo>
                      <a:pt x="8" y="12"/>
                      <a:pt x="12" y="9"/>
                      <a:pt x="12" y="8"/>
                    </a:cubicBezTo>
                    <a:cubicBezTo>
                      <a:pt x="12" y="7"/>
                      <a:pt x="11" y="5"/>
                      <a:pt x="11" y="5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6" y="0"/>
                      <a:pt x="4" y="1"/>
                      <a:pt x="0" y="2"/>
                    </a:cubicBezTo>
                    <a:cubicBezTo>
                      <a:pt x="0" y="2"/>
                      <a:pt x="0" y="4"/>
                      <a:pt x="1" y="7"/>
                    </a:cubicBezTo>
                    <a:cubicBezTo>
                      <a:pt x="2" y="10"/>
                      <a:pt x="5" y="12"/>
                      <a:pt x="4" y="13"/>
                    </a:cubicBezTo>
                    <a:cubicBezTo>
                      <a:pt x="4" y="13"/>
                      <a:pt x="8" y="16"/>
                      <a:pt x="9" y="13"/>
                    </a:cubicBezTo>
                    <a:close/>
                  </a:path>
                </a:pathLst>
              </a:custGeom>
              <a:solidFill>
                <a:srgbClr val="758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0" name="Freeform 247">
                <a:extLst>
                  <a:ext uri="{FF2B5EF4-FFF2-40B4-BE49-F238E27FC236}">
                    <a16:creationId xmlns:a16="http://schemas.microsoft.com/office/drawing/2014/main" id="{2A687A3C-2CA2-594A-296B-270D1D08A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1179"/>
                <a:ext cx="43" cy="77"/>
              </a:xfrm>
              <a:custGeom>
                <a:avLst/>
                <a:gdLst>
                  <a:gd name="T0" fmla="*/ 10 w 13"/>
                  <a:gd name="T1" fmla="*/ 13 h 23"/>
                  <a:gd name="T2" fmla="*/ 13 w 13"/>
                  <a:gd name="T3" fmla="*/ 21 h 23"/>
                  <a:gd name="T4" fmla="*/ 0 w 13"/>
                  <a:gd name="T5" fmla="*/ 21 h 23"/>
                  <a:gd name="T6" fmla="*/ 5 w 13"/>
                  <a:gd name="T7" fmla="*/ 14 h 23"/>
                  <a:gd name="T8" fmla="*/ 5 w 13"/>
                  <a:gd name="T9" fmla="*/ 14 h 23"/>
                  <a:gd name="T10" fmla="*/ 5 w 13"/>
                  <a:gd name="T11" fmla="*/ 13 h 23"/>
                  <a:gd name="T12" fmla="*/ 5 w 13"/>
                  <a:gd name="T13" fmla="*/ 13 h 23"/>
                  <a:gd name="T14" fmla="*/ 2 w 13"/>
                  <a:gd name="T15" fmla="*/ 7 h 23"/>
                  <a:gd name="T16" fmla="*/ 1 w 13"/>
                  <a:gd name="T17" fmla="*/ 2 h 23"/>
                  <a:gd name="T18" fmla="*/ 12 w 13"/>
                  <a:gd name="T19" fmla="*/ 2 h 23"/>
                  <a:gd name="T20" fmla="*/ 12 w 13"/>
                  <a:gd name="T21" fmla="*/ 5 h 23"/>
                  <a:gd name="T22" fmla="*/ 13 w 13"/>
                  <a:gd name="T23" fmla="*/ 8 h 23"/>
                  <a:gd name="T24" fmla="*/ 10 w 13"/>
                  <a:gd name="T25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23">
                    <a:moveTo>
                      <a:pt x="10" y="13"/>
                    </a:moveTo>
                    <a:cubicBezTo>
                      <a:pt x="12" y="16"/>
                      <a:pt x="13" y="19"/>
                      <a:pt x="13" y="21"/>
                    </a:cubicBezTo>
                    <a:cubicBezTo>
                      <a:pt x="9" y="23"/>
                      <a:pt x="5" y="23"/>
                      <a:pt x="0" y="21"/>
                    </a:cubicBezTo>
                    <a:cubicBezTo>
                      <a:pt x="1" y="19"/>
                      <a:pt x="3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3" y="10"/>
                      <a:pt x="2" y="7"/>
                    </a:cubicBezTo>
                    <a:cubicBezTo>
                      <a:pt x="1" y="4"/>
                      <a:pt x="1" y="2"/>
                      <a:pt x="1" y="2"/>
                    </a:cubicBezTo>
                    <a:cubicBezTo>
                      <a:pt x="5" y="1"/>
                      <a:pt x="7" y="0"/>
                      <a:pt x="12" y="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3" y="7"/>
                      <a:pt x="13" y="8"/>
                    </a:cubicBezTo>
                    <a:cubicBezTo>
                      <a:pt x="13" y="9"/>
                      <a:pt x="9" y="12"/>
                      <a:pt x="10" y="13"/>
                    </a:cubicBezTo>
                    <a:close/>
                  </a:path>
                </a:pathLst>
              </a:custGeom>
              <a:solidFill>
                <a:srgbClr val="F5E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1" name="Freeform 248">
                <a:extLst>
                  <a:ext uri="{FF2B5EF4-FFF2-40B4-BE49-F238E27FC236}">
                    <a16:creationId xmlns:a16="http://schemas.microsoft.com/office/drawing/2014/main" id="{721B7589-14D0-CD57-3905-3F67DE79C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186"/>
                <a:ext cx="10" cy="67"/>
              </a:xfrm>
              <a:custGeom>
                <a:avLst/>
                <a:gdLst>
                  <a:gd name="T0" fmla="*/ 0 w 3"/>
                  <a:gd name="T1" fmla="*/ 0 h 20"/>
                  <a:gd name="T2" fmla="*/ 2 w 3"/>
                  <a:gd name="T3" fmla="*/ 6 h 20"/>
                  <a:gd name="T4" fmla="*/ 1 w 3"/>
                  <a:gd name="T5" fmla="*/ 11 h 20"/>
                  <a:gd name="T6" fmla="*/ 1 w 3"/>
                  <a:gd name="T7" fmla="*/ 13 h 20"/>
                  <a:gd name="T8" fmla="*/ 3 w 3"/>
                  <a:gd name="T9" fmla="*/ 20 h 20"/>
                  <a:gd name="T10" fmla="*/ 3 w 3"/>
                  <a:gd name="T11" fmla="*/ 20 h 20"/>
                  <a:gd name="T12" fmla="*/ 1 w 3"/>
                  <a:gd name="T13" fmla="*/ 13 h 20"/>
                  <a:gd name="T14" fmla="*/ 1 w 3"/>
                  <a:gd name="T15" fmla="*/ 11 h 20"/>
                  <a:gd name="T16" fmla="*/ 2 w 3"/>
                  <a:gd name="T17" fmla="*/ 7 h 20"/>
                  <a:gd name="T18" fmla="*/ 0 w 3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" h="20">
                    <a:moveTo>
                      <a:pt x="0" y="0"/>
                    </a:moveTo>
                    <a:cubicBezTo>
                      <a:pt x="1" y="0"/>
                      <a:pt x="2" y="5"/>
                      <a:pt x="2" y="6"/>
                    </a:cubicBezTo>
                    <a:cubicBezTo>
                      <a:pt x="2" y="8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3"/>
                    </a:cubicBezTo>
                    <a:cubicBezTo>
                      <a:pt x="2" y="15"/>
                      <a:pt x="3" y="18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" y="18"/>
                      <a:pt x="2" y="15"/>
                      <a:pt x="1" y="13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0"/>
                      <a:pt x="2" y="7"/>
                      <a:pt x="2" y="7"/>
                    </a:cubicBezTo>
                    <a:cubicBezTo>
                      <a:pt x="2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6B5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2" name="Freeform 249">
                <a:extLst>
                  <a:ext uri="{FF2B5EF4-FFF2-40B4-BE49-F238E27FC236}">
                    <a16:creationId xmlns:a16="http://schemas.microsoft.com/office/drawing/2014/main" id="{D6CE4413-F467-97BD-9163-08E1FBDC8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163"/>
                <a:ext cx="17" cy="23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6 h 7"/>
                  <a:gd name="T4" fmla="*/ 3 w 5"/>
                  <a:gd name="T5" fmla="*/ 7 h 7"/>
                  <a:gd name="T6" fmla="*/ 5 w 5"/>
                  <a:gd name="T7" fmla="*/ 7 h 7"/>
                  <a:gd name="T8" fmla="*/ 4 w 5"/>
                  <a:gd name="T9" fmla="*/ 2 h 7"/>
                  <a:gd name="T10" fmla="*/ 0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0" y="0"/>
                      <a:pt x="1" y="4"/>
                      <a:pt x="0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4" y="4"/>
                      <a:pt x="4" y="2"/>
                    </a:cubicBezTo>
                    <a:cubicBezTo>
                      <a:pt x="4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3" name="Freeform 250">
                <a:extLst>
                  <a:ext uri="{FF2B5EF4-FFF2-40B4-BE49-F238E27FC236}">
                    <a16:creationId xmlns:a16="http://schemas.microsoft.com/office/drawing/2014/main" id="{A9C7F9AD-9541-8184-BF83-6C63BD7F9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139"/>
                <a:ext cx="33" cy="37"/>
              </a:xfrm>
              <a:custGeom>
                <a:avLst/>
                <a:gdLst>
                  <a:gd name="T0" fmla="*/ 6 w 10"/>
                  <a:gd name="T1" fmla="*/ 11 h 11"/>
                  <a:gd name="T2" fmla="*/ 7 w 10"/>
                  <a:gd name="T3" fmla="*/ 10 h 11"/>
                  <a:gd name="T4" fmla="*/ 8 w 10"/>
                  <a:gd name="T5" fmla="*/ 6 h 11"/>
                  <a:gd name="T6" fmla="*/ 5 w 10"/>
                  <a:gd name="T7" fmla="*/ 0 h 11"/>
                  <a:gd name="T8" fmla="*/ 1 w 10"/>
                  <a:gd name="T9" fmla="*/ 7 h 11"/>
                  <a:gd name="T10" fmla="*/ 6 w 10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6" y="11"/>
                    </a:moveTo>
                    <a:cubicBezTo>
                      <a:pt x="6" y="11"/>
                      <a:pt x="7" y="10"/>
                      <a:pt x="7" y="10"/>
                    </a:cubicBezTo>
                    <a:cubicBezTo>
                      <a:pt x="8" y="9"/>
                      <a:pt x="9" y="8"/>
                      <a:pt x="8" y="6"/>
                    </a:cubicBezTo>
                    <a:cubicBezTo>
                      <a:pt x="8" y="6"/>
                      <a:pt x="10" y="0"/>
                      <a:pt x="5" y="0"/>
                    </a:cubicBezTo>
                    <a:cubicBezTo>
                      <a:pt x="1" y="0"/>
                      <a:pt x="0" y="4"/>
                      <a:pt x="1" y="7"/>
                    </a:cubicBezTo>
                    <a:cubicBezTo>
                      <a:pt x="2" y="11"/>
                      <a:pt x="6" y="11"/>
                      <a:pt x="6" y="11"/>
                    </a:cubicBez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4" name="Freeform 251">
                <a:extLst>
                  <a:ext uri="{FF2B5EF4-FFF2-40B4-BE49-F238E27FC236}">
                    <a16:creationId xmlns:a16="http://schemas.microsoft.com/office/drawing/2014/main" id="{145D678B-1B75-3F0C-FE1F-B46369EE5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139"/>
                <a:ext cx="20" cy="37"/>
              </a:xfrm>
              <a:custGeom>
                <a:avLst/>
                <a:gdLst>
                  <a:gd name="T0" fmla="*/ 4 w 6"/>
                  <a:gd name="T1" fmla="*/ 0 h 11"/>
                  <a:gd name="T2" fmla="*/ 6 w 6"/>
                  <a:gd name="T3" fmla="*/ 11 h 11"/>
                  <a:gd name="T4" fmla="*/ 6 w 6"/>
                  <a:gd name="T5" fmla="*/ 11 h 11"/>
                  <a:gd name="T6" fmla="*/ 1 w 6"/>
                  <a:gd name="T7" fmla="*/ 7 h 11"/>
                  <a:gd name="T8" fmla="*/ 4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cubicBezTo>
                      <a:pt x="1" y="1"/>
                      <a:pt x="1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2" y="11"/>
                      <a:pt x="1" y="7"/>
                    </a:cubicBezTo>
                    <a:cubicBezTo>
                      <a:pt x="0" y="4"/>
                      <a:pt x="1" y="0"/>
                      <a:pt x="4" y="0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5" name="Oval 252">
                <a:extLst>
                  <a:ext uri="{FF2B5EF4-FFF2-40B4-BE49-F238E27FC236}">
                    <a16:creationId xmlns:a16="http://schemas.microsoft.com/office/drawing/2014/main" id="{4E885D53-14AD-F03C-3468-656C9782E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" y="1159"/>
                <a:ext cx="6" cy="7"/>
              </a:xfrm>
              <a:prstGeom prst="ellipse">
                <a:avLst/>
              </a:pr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6" name="Freeform 253">
                <a:extLst>
                  <a:ext uri="{FF2B5EF4-FFF2-40B4-BE49-F238E27FC236}">
                    <a16:creationId xmlns:a16="http://schemas.microsoft.com/office/drawing/2014/main" id="{03CA8B66-8816-389D-FAC0-D6F98D1CB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159"/>
                <a:ext cx="3" cy="4"/>
              </a:xfrm>
              <a:custGeom>
                <a:avLst/>
                <a:gdLst>
                  <a:gd name="T0" fmla="*/ 3 w 3"/>
                  <a:gd name="T1" fmla="*/ 0 h 4"/>
                  <a:gd name="T2" fmla="*/ 3 w 3"/>
                  <a:gd name="T3" fmla="*/ 0 h 4"/>
                  <a:gd name="T4" fmla="*/ 3 w 3"/>
                  <a:gd name="T5" fmla="*/ 0 h 4"/>
                  <a:gd name="T6" fmla="*/ 0 w 3"/>
                  <a:gd name="T7" fmla="*/ 4 h 4"/>
                  <a:gd name="T8" fmla="*/ 3 w 3"/>
                  <a:gd name="T9" fmla="*/ 4 h 4"/>
                  <a:gd name="T10" fmla="*/ 3 w 3"/>
                  <a:gd name="T11" fmla="*/ 4 h 4"/>
                  <a:gd name="T12" fmla="*/ 3 w 3"/>
                  <a:gd name="T13" fmla="*/ 4 h 4"/>
                  <a:gd name="T14" fmla="*/ 0 w 3"/>
                  <a:gd name="T15" fmla="*/ 4 h 4"/>
                  <a:gd name="T16" fmla="*/ 3 w 3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0"/>
                    </a:moveTo>
                    <a:lnTo>
                      <a:pt x="3" y="0"/>
                    </a:lnTo>
                    <a:lnTo>
                      <a:pt x="3" y="0"/>
                    </a:lnTo>
                    <a:lnTo>
                      <a:pt x="0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3" y="4"/>
                    </a:lnTo>
                    <a:lnTo>
                      <a:pt x="0" y="4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D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7" name="Freeform 254">
                <a:extLst>
                  <a:ext uri="{FF2B5EF4-FFF2-40B4-BE49-F238E27FC236}">
                    <a16:creationId xmlns:a16="http://schemas.microsoft.com/office/drawing/2014/main" id="{6203CFDA-1990-C14D-2CE2-61CB765B3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8" y="1153"/>
                <a:ext cx="7" cy="13"/>
              </a:xfrm>
              <a:custGeom>
                <a:avLst/>
                <a:gdLst>
                  <a:gd name="T0" fmla="*/ 2 w 2"/>
                  <a:gd name="T1" fmla="*/ 0 h 4"/>
                  <a:gd name="T2" fmla="*/ 1 w 2"/>
                  <a:gd name="T3" fmla="*/ 2 h 4"/>
                  <a:gd name="T4" fmla="*/ 2 w 2"/>
                  <a:gd name="T5" fmla="*/ 3 h 4"/>
                  <a:gd name="T6" fmla="*/ 1 w 2"/>
                  <a:gd name="T7" fmla="*/ 4 h 4"/>
                  <a:gd name="T8" fmla="*/ 2 w 2"/>
                  <a:gd name="T9" fmla="*/ 3 h 4"/>
                  <a:gd name="T10" fmla="*/ 1 w 2"/>
                  <a:gd name="T11" fmla="*/ 2 h 4"/>
                  <a:gd name="T12" fmla="*/ 2 w 2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0" y="4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8" name="Freeform 255">
                <a:extLst>
                  <a:ext uri="{FF2B5EF4-FFF2-40B4-BE49-F238E27FC236}">
                    <a16:creationId xmlns:a16="http://schemas.microsoft.com/office/drawing/2014/main" id="{DDC4A9B8-E1AD-F073-C600-7C46FC1ED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149"/>
                <a:ext cx="10" cy="4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19" name="Freeform 256">
                <a:extLst>
                  <a:ext uri="{FF2B5EF4-FFF2-40B4-BE49-F238E27FC236}">
                    <a16:creationId xmlns:a16="http://schemas.microsoft.com/office/drawing/2014/main" id="{BFE69B2F-5FF6-D556-7D71-4D72BB5D4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" y="1129"/>
                <a:ext cx="37" cy="30"/>
              </a:xfrm>
              <a:custGeom>
                <a:avLst/>
                <a:gdLst>
                  <a:gd name="T0" fmla="*/ 3 w 11"/>
                  <a:gd name="T1" fmla="*/ 3 h 9"/>
                  <a:gd name="T2" fmla="*/ 4 w 11"/>
                  <a:gd name="T3" fmla="*/ 3 h 9"/>
                  <a:gd name="T4" fmla="*/ 10 w 11"/>
                  <a:gd name="T5" fmla="*/ 7 h 9"/>
                  <a:gd name="T6" fmla="*/ 4 w 11"/>
                  <a:gd name="T7" fmla="*/ 3 h 9"/>
                  <a:gd name="T8" fmla="*/ 3 w 11"/>
                  <a:gd name="T9" fmla="*/ 5 h 9"/>
                  <a:gd name="T10" fmla="*/ 2 w 11"/>
                  <a:gd name="T11" fmla="*/ 9 h 9"/>
                  <a:gd name="T12" fmla="*/ 2 w 11"/>
                  <a:gd name="T13" fmla="*/ 9 h 9"/>
                  <a:gd name="T14" fmla="*/ 3 w 11"/>
                  <a:gd name="T15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9">
                    <a:moveTo>
                      <a:pt x="3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11" y="0"/>
                      <a:pt x="10" y="7"/>
                      <a:pt x="10" y="7"/>
                    </a:cubicBezTo>
                    <a:cubicBezTo>
                      <a:pt x="9" y="3"/>
                      <a:pt x="6" y="4"/>
                      <a:pt x="4" y="3"/>
                    </a:cubicBezTo>
                    <a:cubicBezTo>
                      <a:pt x="4" y="4"/>
                      <a:pt x="3" y="4"/>
                      <a:pt x="3" y="5"/>
                    </a:cubicBezTo>
                    <a:cubicBezTo>
                      <a:pt x="2" y="7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0" y="3"/>
                      <a:pt x="3" y="3"/>
                    </a:cubicBezTo>
                    <a:close/>
                  </a:path>
                </a:pathLst>
              </a:custGeom>
              <a:solidFill>
                <a:srgbClr val="CE701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0" name="Freeform 257">
                <a:extLst>
                  <a:ext uri="{FF2B5EF4-FFF2-40B4-BE49-F238E27FC236}">
                    <a16:creationId xmlns:a16="http://schemas.microsoft.com/office/drawing/2014/main" id="{2CB88480-2659-7587-7B9B-B7AF8A942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153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1" name="Rectangle 258">
                <a:extLst>
                  <a:ext uri="{FF2B5EF4-FFF2-40B4-BE49-F238E27FC236}">
                    <a16:creationId xmlns:a16="http://schemas.microsoft.com/office/drawing/2014/main" id="{71FA29EF-0319-1802-9469-D8F82D405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" y="1166"/>
                <a:ext cx="1" cy="1"/>
              </a:xfrm>
              <a:prstGeom prst="rect">
                <a:avLst/>
              </a:prstGeom>
              <a:solidFill>
                <a:srgbClr val="94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2" name="Rectangle 259">
                <a:extLst>
                  <a:ext uri="{FF2B5EF4-FFF2-40B4-BE49-F238E27FC236}">
                    <a16:creationId xmlns:a16="http://schemas.microsoft.com/office/drawing/2014/main" id="{70ADF4D3-EB9B-5015-A487-37660BB6C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" y="1166"/>
                <a:ext cx="1" cy="1"/>
              </a:xfrm>
              <a:prstGeom prst="rect">
                <a:avLst/>
              </a:prstGeom>
              <a:solidFill>
                <a:srgbClr val="94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3" name="Freeform 260">
                <a:extLst>
                  <a:ext uri="{FF2B5EF4-FFF2-40B4-BE49-F238E27FC236}">
                    <a16:creationId xmlns:a16="http://schemas.microsoft.com/office/drawing/2014/main" id="{5F462C28-64B7-D07B-691E-80030B61C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166"/>
                <a:ext cx="10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A6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4" name="Freeform 261">
                <a:extLst>
                  <a:ext uri="{FF2B5EF4-FFF2-40B4-BE49-F238E27FC236}">
                    <a16:creationId xmlns:a16="http://schemas.microsoft.com/office/drawing/2014/main" id="{12BA2127-7262-DCAD-0766-22BCF73D6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166"/>
                <a:ext cx="10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4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5" name="Freeform 262">
                <a:extLst>
                  <a:ext uri="{FF2B5EF4-FFF2-40B4-BE49-F238E27FC236}">
                    <a16:creationId xmlns:a16="http://schemas.microsoft.com/office/drawing/2014/main" id="{8EC7C9DB-1186-8620-2EA7-33755BD64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166"/>
                <a:ext cx="10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2 w 3"/>
                  <a:gd name="T5" fmla="*/ 1 h 1"/>
                  <a:gd name="T6" fmla="*/ 0 w 3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5E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6" name="Freeform 263">
                <a:extLst>
                  <a:ext uri="{FF2B5EF4-FFF2-40B4-BE49-F238E27FC236}">
                    <a16:creationId xmlns:a16="http://schemas.microsoft.com/office/drawing/2014/main" id="{7D7BFDC0-7E4A-A8DA-F8E7-0A9E7FC4C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166"/>
                <a:ext cx="10" cy="3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2 w 3"/>
                  <a:gd name="T7" fmla="*/ 0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5B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127" name="Freeform 264">
                <a:extLst>
                  <a:ext uri="{FF2B5EF4-FFF2-40B4-BE49-F238E27FC236}">
                    <a16:creationId xmlns:a16="http://schemas.microsoft.com/office/drawing/2014/main" id="{4AEF10AC-A9A7-08A3-F84E-F16F5157D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139"/>
                <a:ext cx="24" cy="14"/>
              </a:xfrm>
              <a:custGeom>
                <a:avLst/>
                <a:gdLst>
                  <a:gd name="T0" fmla="*/ 2 w 7"/>
                  <a:gd name="T1" fmla="*/ 0 h 4"/>
                  <a:gd name="T2" fmla="*/ 6 w 7"/>
                  <a:gd name="T3" fmla="*/ 1 h 4"/>
                  <a:gd name="T4" fmla="*/ 7 w 7"/>
                  <a:gd name="T5" fmla="*/ 4 h 4"/>
                  <a:gd name="T6" fmla="*/ 5 w 7"/>
                  <a:gd name="T7" fmla="*/ 1 h 4"/>
                  <a:gd name="T8" fmla="*/ 0 w 7"/>
                  <a:gd name="T9" fmla="*/ 0 h 4"/>
                  <a:gd name="T10" fmla="*/ 2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2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7" y="2"/>
                      <a:pt x="7" y="4"/>
                      <a:pt x="7" y="4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4" y="0"/>
                      <a:pt x="1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56" name="Freeform 265">
                <a:extLst>
                  <a:ext uri="{FF2B5EF4-FFF2-40B4-BE49-F238E27FC236}">
                    <a16:creationId xmlns:a16="http://schemas.microsoft.com/office/drawing/2014/main" id="{2AB89198-0430-CD0F-C658-9597D0C29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183"/>
                <a:ext cx="17" cy="6"/>
              </a:xfrm>
              <a:custGeom>
                <a:avLst/>
                <a:gdLst>
                  <a:gd name="T0" fmla="*/ 13 w 17"/>
                  <a:gd name="T1" fmla="*/ 3 h 6"/>
                  <a:gd name="T2" fmla="*/ 13 w 17"/>
                  <a:gd name="T3" fmla="*/ 6 h 6"/>
                  <a:gd name="T4" fmla="*/ 17 w 17"/>
                  <a:gd name="T5" fmla="*/ 0 h 6"/>
                  <a:gd name="T6" fmla="*/ 17 w 17"/>
                  <a:gd name="T7" fmla="*/ 0 h 6"/>
                  <a:gd name="T8" fmla="*/ 10 w 17"/>
                  <a:gd name="T9" fmla="*/ 0 h 6"/>
                  <a:gd name="T10" fmla="*/ 3 w 17"/>
                  <a:gd name="T11" fmla="*/ 0 h 6"/>
                  <a:gd name="T12" fmla="*/ 0 w 17"/>
                  <a:gd name="T13" fmla="*/ 0 h 6"/>
                  <a:gd name="T14" fmla="*/ 7 w 17"/>
                  <a:gd name="T15" fmla="*/ 6 h 6"/>
                  <a:gd name="T16" fmla="*/ 10 w 17"/>
                  <a:gd name="T17" fmla="*/ 3 h 6"/>
                  <a:gd name="T18" fmla="*/ 10 w 17"/>
                  <a:gd name="T19" fmla="*/ 6 h 6"/>
                  <a:gd name="T20" fmla="*/ 13 w 17"/>
                  <a:gd name="T2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13" y="3"/>
                    </a:moveTo>
                    <a:lnTo>
                      <a:pt x="13" y="6"/>
                    </a:lnTo>
                    <a:lnTo>
                      <a:pt x="17" y="0"/>
                    </a:lnTo>
                    <a:lnTo>
                      <a:pt x="17" y="0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7" y="6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3" y="3"/>
                    </a:lnTo>
                    <a:close/>
                  </a:path>
                </a:pathLst>
              </a:custGeom>
              <a:solidFill>
                <a:srgbClr val="D6B5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57" name="Freeform 266">
                <a:extLst>
                  <a:ext uri="{FF2B5EF4-FFF2-40B4-BE49-F238E27FC236}">
                    <a16:creationId xmlns:a16="http://schemas.microsoft.com/office/drawing/2014/main" id="{1D010584-C2CF-A321-93F0-27DEB34B0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2" y="1139"/>
                <a:ext cx="10" cy="20"/>
              </a:xfrm>
              <a:custGeom>
                <a:avLst/>
                <a:gdLst>
                  <a:gd name="T0" fmla="*/ 3 w 3"/>
                  <a:gd name="T1" fmla="*/ 0 h 6"/>
                  <a:gd name="T2" fmla="*/ 2 w 3"/>
                  <a:gd name="T3" fmla="*/ 2 h 6"/>
                  <a:gd name="T4" fmla="*/ 1 w 3"/>
                  <a:gd name="T5" fmla="*/ 6 h 6"/>
                  <a:gd name="T6" fmla="*/ 1 w 3"/>
                  <a:gd name="T7" fmla="*/ 6 h 6"/>
                  <a:gd name="T8" fmla="*/ 0 w 3"/>
                  <a:gd name="T9" fmla="*/ 2 h 6"/>
                  <a:gd name="T10" fmla="*/ 1 w 3"/>
                  <a:gd name="T11" fmla="*/ 2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1" y="4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0" y="4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BB5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58" name="Freeform 267">
                <a:extLst>
                  <a:ext uri="{FF2B5EF4-FFF2-40B4-BE49-F238E27FC236}">
                    <a16:creationId xmlns:a16="http://schemas.microsoft.com/office/drawing/2014/main" id="{653A1372-CBD6-36A3-27FB-7F62FC4EA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5" y="1176"/>
                <a:ext cx="10" cy="13"/>
              </a:xfrm>
              <a:custGeom>
                <a:avLst/>
                <a:gdLst>
                  <a:gd name="T0" fmla="*/ 10 w 10"/>
                  <a:gd name="T1" fmla="*/ 7 h 13"/>
                  <a:gd name="T2" fmla="*/ 7 w 10"/>
                  <a:gd name="T3" fmla="*/ 13 h 13"/>
                  <a:gd name="T4" fmla="*/ 0 w 10"/>
                  <a:gd name="T5" fmla="*/ 7 h 13"/>
                  <a:gd name="T6" fmla="*/ 0 w 10"/>
                  <a:gd name="T7" fmla="*/ 0 h 13"/>
                  <a:gd name="T8" fmla="*/ 10 w 10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10" y="7"/>
                    </a:moveTo>
                    <a:lnTo>
                      <a:pt x="7" y="13"/>
                    </a:lnTo>
                    <a:lnTo>
                      <a:pt x="0" y="7"/>
                    </a:lnTo>
                    <a:lnTo>
                      <a:pt x="0" y="0"/>
                    </a:lnTo>
                    <a:lnTo>
                      <a:pt x="10" y="7"/>
                    </a:lnTo>
                    <a:close/>
                  </a:path>
                </a:pathLst>
              </a:custGeom>
              <a:solidFill>
                <a:srgbClr val="FFF7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59" name="Freeform 268">
                <a:extLst>
                  <a:ext uri="{FF2B5EF4-FFF2-40B4-BE49-F238E27FC236}">
                    <a16:creationId xmlns:a16="http://schemas.microsoft.com/office/drawing/2014/main" id="{A6697E75-5ED1-E78F-8DD8-F0854DCAE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" y="1179"/>
                <a:ext cx="7" cy="10"/>
              </a:xfrm>
              <a:custGeom>
                <a:avLst/>
                <a:gdLst>
                  <a:gd name="T0" fmla="*/ 0 w 7"/>
                  <a:gd name="T1" fmla="*/ 4 h 10"/>
                  <a:gd name="T2" fmla="*/ 3 w 7"/>
                  <a:gd name="T3" fmla="*/ 10 h 10"/>
                  <a:gd name="T4" fmla="*/ 7 w 7"/>
                  <a:gd name="T5" fmla="*/ 4 h 10"/>
                  <a:gd name="T6" fmla="*/ 3 w 7"/>
                  <a:gd name="T7" fmla="*/ 0 h 10"/>
                  <a:gd name="T8" fmla="*/ 0 w 7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4"/>
                    </a:moveTo>
                    <a:lnTo>
                      <a:pt x="3" y="10"/>
                    </a:lnTo>
                    <a:lnTo>
                      <a:pt x="7" y="4"/>
                    </a:lnTo>
                    <a:lnTo>
                      <a:pt x="3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7E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0" name="Freeform 269">
                <a:extLst>
                  <a:ext uri="{FF2B5EF4-FFF2-40B4-BE49-F238E27FC236}">
                    <a16:creationId xmlns:a16="http://schemas.microsoft.com/office/drawing/2014/main" id="{E7E60B62-0C87-2851-7FAC-B8A29D859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183"/>
                <a:ext cx="13" cy="66"/>
              </a:xfrm>
              <a:custGeom>
                <a:avLst/>
                <a:gdLst>
                  <a:gd name="T0" fmla="*/ 1 w 4"/>
                  <a:gd name="T1" fmla="*/ 12 h 20"/>
                  <a:gd name="T2" fmla="*/ 4 w 4"/>
                  <a:gd name="T3" fmla="*/ 7 h 20"/>
                  <a:gd name="T4" fmla="*/ 3 w 4"/>
                  <a:gd name="T5" fmla="*/ 4 h 20"/>
                  <a:gd name="T6" fmla="*/ 3 w 4"/>
                  <a:gd name="T7" fmla="*/ 1 h 20"/>
                  <a:gd name="T8" fmla="*/ 1 w 4"/>
                  <a:gd name="T9" fmla="*/ 0 h 20"/>
                  <a:gd name="T10" fmla="*/ 2 w 4"/>
                  <a:gd name="T11" fmla="*/ 7 h 20"/>
                  <a:gd name="T12" fmla="*/ 0 w 4"/>
                  <a:gd name="T13" fmla="*/ 12 h 20"/>
                  <a:gd name="T14" fmla="*/ 3 w 4"/>
                  <a:gd name="T15" fmla="*/ 20 h 20"/>
                  <a:gd name="T16" fmla="*/ 4 w 4"/>
                  <a:gd name="T17" fmla="*/ 20 h 20"/>
                  <a:gd name="T18" fmla="*/ 1 w 4"/>
                  <a:gd name="T19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20">
                    <a:moveTo>
                      <a:pt x="1" y="12"/>
                    </a:moveTo>
                    <a:cubicBezTo>
                      <a:pt x="0" y="11"/>
                      <a:pt x="4" y="8"/>
                      <a:pt x="4" y="7"/>
                    </a:cubicBezTo>
                    <a:cubicBezTo>
                      <a:pt x="4" y="6"/>
                      <a:pt x="3" y="4"/>
                      <a:pt x="3" y="4"/>
                    </a:cubicBezTo>
                    <a:cubicBezTo>
                      <a:pt x="3" y="3"/>
                      <a:pt x="3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ubicBezTo>
                      <a:pt x="1" y="0"/>
                      <a:pt x="2" y="5"/>
                      <a:pt x="2" y="7"/>
                    </a:cubicBezTo>
                    <a:cubicBezTo>
                      <a:pt x="1" y="9"/>
                      <a:pt x="0" y="11"/>
                      <a:pt x="0" y="12"/>
                    </a:cubicBezTo>
                    <a:cubicBezTo>
                      <a:pt x="0" y="13"/>
                      <a:pt x="2" y="17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3" y="16"/>
                      <a:pt x="1" y="12"/>
                      <a:pt x="1" y="12"/>
                    </a:cubicBezTo>
                    <a:close/>
                  </a:path>
                </a:pathLst>
              </a:custGeom>
              <a:solidFill>
                <a:srgbClr val="3E3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1" name="Freeform 270">
                <a:extLst>
                  <a:ext uri="{FF2B5EF4-FFF2-40B4-BE49-F238E27FC236}">
                    <a16:creationId xmlns:a16="http://schemas.microsoft.com/office/drawing/2014/main" id="{8B5994CF-2668-BD0B-57B5-5E885AF37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" y="1183"/>
                <a:ext cx="23" cy="70"/>
              </a:xfrm>
              <a:custGeom>
                <a:avLst/>
                <a:gdLst>
                  <a:gd name="T0" fmla="*/ 2 w 7"/>
                  <a:gd name="T1" fmla="*/ 6 h 21"/>
                  <a:gd name="T2" fmla="*/ 5 w 7"/>
                  <a:gd name="T3" fmla="*/ 12 h 21"/>
                  <a:gd name="T4" fmla="*/ 0 w 7"/>
                  <a:gd name="T5" fmla="*/ 20 h 21"/>
                  <a:gd name="T6" fmla="*/ 7 w 7"/>
                  <a:gd name="T7" fmla="*/ 21 h 21"/>
                  <a:gd name="T8" fmla="*/ 7 w 7"/>
                  <a:gd name="T9" fmla="*/ 12 h 21"/>
                  <a:gd name="T10" fmla="*/ 7 w 7"/>
                  <a:gd name="T11" fmla="*/ 8 h 21"/>
                  <a:gd name="T12" fmla="*/ 3 w 7"/>
                  <a:gd name="T13" fmla="*/ 0 h 21"/>
                  <a:gd name="T14" fmla="*/ 1 w 7"/>
                  <a:gd name="T15" fmla="*/ 1 h 21"/>
                  <a:gd name="T16" fmla="*/ 2 w 7"/>
                  <a:gd name="T17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1">
                    <a:moveTo>
                      <a:pt x="2" y="6"/>
                    </a:moveTo>
                    <a:cubicBezTo>
                      <a:pt x="3" y="9"/>
                      <a:pt x="5" y="11"/>
                      <a:pt x="5" y="12"/>
                    </a:cubicBezTo>
                    <a:cubicBezTo>
                      <a:pt x="5" y="13"/>
                      <a:pt x="2" y="15"/>
                      <a:pt x="0" y="20"/>
                    </a:cubicBezTo>
                    <a:cubicBezTo>
                      <a:pt x="1" y="20"/>
                      <a:pt x="3" y="21"/>
                      <a:pt x="7" y="21"/>
                    </a:cubicBezTo>
                    <a:cubicBezTo>
                      <a:pt x="7" y="21"/>
                      <a:pt x="6" y="15"/>
                      <a:pt x="7" y="12"/>
                    </a:cubicBezTo>
                    <a:cubicBezTo>
                      <a:pt x="7" y="10"/>
                      <a:pt x="7" y="10"/>
                      <a:pt x="7" y="8"/>
                    </a:cubicBezTo>
                    <a:cubicBezTo>
                      <a:pt x="7" y="5"/>
                      <a:pt x="3" y="1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3"/>
                      <a:pt x="1" y="5"/>
                      <a:pt x="2" y="6"/>
                    </a:cubicBezTo>
                    <a:close/>
                  </a:path>
                </a:pathLst>
              </a:custGeom>
              <a:solidFill>
                <a:srgbClr val="3E3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2" name="Freeform 271">
                <a:extLst>
                  <a:ext uri="{FF2B5EF4-FFF2-40B4-BE49-F238E27FC236}">
                    <a16:creationId xmlns:a16="http://schemas.microsoft.com/office/drawing/2014/main" id="{10CE5AF9-82F3-1923-4349-8E24E44FE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5" y="1183"/>
                <a:ext cx="27" cy="50"/>
              </a:xfrm>
              <a:custGeom>
                <a:avLst/>
                <a:gdLst>
                  <a:gd name="T0" fmla="*/ 6 w 8"/>
                  <a:gd name="T1" fmla="*/ 1 h 15"/>
                  <a:gd name="T2" fmla="*/ 6 w 8"/>
                  <a:gd name="T3" fmla="*/ 9 h 15"/>
                  <a:gd name="T4" fmla="*/ 3 w 8"/>
                  <a:gd name="T5" fmla="*/ 14 h 15"/>
                  <a:gd name="T6" fmla="*/ 6 w 8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5">
                    <a:moveTo>
                      <a:pt x="6" y="1"/>
                    </a:moveTo>
                    <a:cubicBezTo>
                      <a:pt x="8" y="0"/>
                      <a:pt x="7" y="5"/>
                      <a:pt x="6" y="9"/>
                    </a:cubicBezTo>
                    <a:cubicBezTo>
                      <a:pt x="5" y="12"/>
                      <a:pt x="4" y="15"/>
                      <a:pt x="3" y="14"/>
                    </a:cubicBezTo>
                    <a:cubicBezTo>
                      <a:pt x="0" y="14"/>
                      <a:pt x="4" y="2"/>
                      <a:pt x="6" y="1"/>
                    </a:cubicBezTo>
                    <a:close/>
                  </a:path>
                </a:pathLst>
              </a:custGeom>
              <a:solidFill>
                <a:srgbClr val="3E3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3" name="Freeform 272">
                <a:extLst>
                  <a:ext uri="{FF2B5EF4-FFF2-40B4-BE49-F238E27FC236}">
                    <a16:creationId xmlns:a16="http://schemas.microsoft.com/office/drawing/2014/main" id="{13F84C2A-DC59-EAF7-58B2-77FD8EC41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159"/>
                <a:ext cx="6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4" name="Freeform 273">
                <a:extLst>
                  <a:ext uri="{FF2B5EF4-FFF2-40B4-BE49-F238E27FC236}">
                    <a16:creationId xmlns:a16="http://schemas.microsoft.com/office/drawing/2014/main" id="{191E21CB-C8BA-825A-EBEE-BA49606A7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8" y="1153"/>
                <a:ext cx="10" cy="3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1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5" name="Freeform 274">
                <a:extLst>
                  <a:ext uri="{FF2B5EF4-FFF2-40B4-BE49-F238E27FC236}">
                    <a16:creationId xmlns:a16="http://schemas.microsoft.com/office/drawing/2014/main" id="{44E367CC-E310-5C76-59B5-303FE6418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156"/>
                <a:ext cx="6" cy="3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6" name="Freeform 275">
                <a:extLst>
                  <a:ext uri="{FF2B5EF4-FFF2-40B4-BE49-F238E27FC236}">
                    <a16:creationId xmlns:a16="http://schemas.microsoft.com/office/drawing/2014/main" id="{DB04B676-D92F-8F25-7DB6-E18D7A1C0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2" y="1156"/>
                <a:ext cx="6" cy="3"/>
              </a:xfrm>
              <a:custGeom>
                <a:avLst/>
                <a:gdLst>
                  <a:gd name="T0" fmla="*/ 0 w 6"/>
                  <a:gd name="T1" fmla="*/ 0 h 3"/>
                  <a:gd name="T2" fmla="*/ 3 w 6"/>
                  <a:gd name="T3" fmla="*/ 3 h 3"/>
                  <a:gd name="T4" fmla="*/ 6 w 6"/>
                  <a:gd name="T5" fmla="*/ 0 h 3"/>
                  <a:gd name="T6" fmla="*/ 3 w 6"/>
                  <a:gd name="T7" fmla="*/ 0 h 3"/>
                  <a:gd name="T8" fmla="*/ 0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0" y="0"/>
                    </a:moveTo>
                    <a:lnTo>
                      <a:pt x="3" y="3"/>
                    </a:lnTo>
                    <a:lnTo>
                      <a:pt x="6" y="0"/>
                    </a:lnTo>
                    <a:lnTo>
                      <a:pt x="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7" name="Freeform 276">
                <a:extLst>
                  <a:ext uri="{FF2B5EF4-FFF2-40B4-BE49-F238E27FC236}">
                    <a16:creationId xmlns:a16="http://schemas.microsoft.com/office/drawing/2014/main" id="{32F64769-12BF-4EDD-0E72-884F7F7C8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159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8" name="Freeform 277">
                <a:extLst>
                  <a:ext uri="{FF2B5EF4-FFF2-40B4-BE49-F238E27FC236}">
                    <a16:creationId xmlns:a16="http://schemas.microsoft.com/office/drawing/2014/main" id="{2C5020CA-B2F6-4528-2050-726A23BE2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153"/>
                <a:ext cx="3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69" name="Freeform 278">
                <a:extLst>
                  <a:ext uri="{FF2B5EF4-FFF2-40B4-BE49-F238E27FC236}">
                    <a16:creationId xmlns:a16="http://schemas.microsoft.com/office/drawing/2014/main" id="{5537511F-4812-A3E9-B637-E22CFD5CB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" y="1156"/>
                <a:ext cx="6" cy="3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7EE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0" name="Freeform 279">
                <a:extLst>
                  <a:ext uri="{FF2B5EF4-FFF2-40B4-BE49-F238E27FC236}">
                    <a16:creationId xmlns:a16="http://schemas.microsoft.com/office/drawing/2014/main" id="{970FC306-2D0E-0420-565C-340E7742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" y="1156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0 w 3"/>
                  <a:gd name="T5" fmla="*/ 0 h 3"/>
                  <a:gd name="T6" fmla="*/ 0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1" name="Freeform 280">
                <a:extLst>
                  <a:ext uri="{FF2B5EF4-FFF2-40B4-BE49-F238E27FC236}">
                    <a16:creationId xmlns:a16="http://schemas.microsoft.com/office/drawing/2014/main" id="{D94FD222-202C-3E0A-9A68-934719089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6" y="1376"/>
                <a:ext cx="17" cy="30"/>
              </a:xfrm>
              <a:custGeom>
                <a:avLst/>
                <a:gdLst>
                  <a:gd name="T0" fmla="*/ 17 w 17"/>
                  <a:gd name="T1" fmla="*/ 23 h 30"/>
                  <a:gd name="T2" fmla="*/ 10 w 17"/>
                  <a:gd name="T3" fmla="*/ 0 h 30"/>
                  <a:gd name="T4" fmla="*/ 0 w 17"/>
                  <a:gd name="T5" fmla="*/ 7 h 30"/>
                  <a:gd name="T6" fmla="*/ 0 w 17"/>
                  <a:gd name="T7" fmla="*/ 30 h 30"/>
                  <a:gd name="T8" fmla="*/ 17 w 17"/>
                  <a:gd name="T9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30">
                    <a:moveTo>
                      <a:pt x="17" y="23"/>
                    </a:moveTo>
                    <a:lnTo>
                      <a:pt x="10" y="0"/>
                    </a:lnTo>
                    <a:lnTo>
                      <a:pt x="0" y="7"/>
                    </a:lnTo>
                    <a:lnTo>
                      <a:pt x="0" y="30"/>
                    </a:lnTo>
                    <a:lnTo>
                      <a:pt x="17" y="23"/>
                    </a:ln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2" name="Freeform 281">
                <a:extLst>
                  <a:ext uri="{FF2B5EF4-FFF2-40B4-BE49-F238E27FC236}">
                    <a16:creationId xmlns:a16="http://schemas.microsoft.com/office/drawing/2014/main" id="{8EC06A84-AFCF-EBD8-1F49-C08DB20E7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76" y="1359"/>
                <a:ext cx="94" cy="170"/>
              </a:xfrm>
              <a:custGeom>
                <a:avLst/>
                <a:gdLst>
                  <a:gd name="T0" fmla="*/ 23 w 28"/>
                  <a:gd name="T1" fmla="*/ 0 h 51"/>
                  <a:gd name="T2" fmla="*/ 10 w 28"/>
                  <a:gd name="T3" fmla="*/ 23 h 51"/>
                  <a:gd name="T4" fmla="*/ 5 w 28"/>
                  <a:gd name="T5" fmla="*/ 50 h 51"/>
                  <a:gd name="T6" fmla="*/ 21 w 28"/>
                  <a:gd name="T7" fmla="*/ 33 h 51"/>
                  <a:gd name="T8" fmla="*/ 28 w 28"/>
                  <a:gd name="T9" fmla="*/ 12 h 51"/>
                  <a:gd name="T10" fmla="*/ 23 w 28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51">
                    <a:moveTo>
                      <a:pt x="23" y="0"/>
                    </a:moveTo>
                    <a:cubicBezTo>
                      <a:pt x="19" y="1"/>
                      <a:pt x="15" y="13"/>
                      <a:pt x="10" y="23"/>
                    </a:cubicBezTo>
                    <a:cubicBezTo>
                      <a:pt x="4" y="37"/>
                      <a:pt x="0" y="49"/>
                      <a:pt x="5" y="50"/>
                    </a:cubicBezTo>
                    <a:cubicBezTo>
                      <a:pt x="10" y="51"/>
                      <a:pt x="16" y="42"/>
                      <a:pt x="21" y="33"/>
                    </a:cubicBezTo>
                    <a:cubicBezTo>
                      <a:pt x="26" y="23"/>
                      <a:pt x="28" y="12"/>
                      <a:pt x="28" y="12"/>
                    </a:cubicBez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F5E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3" name="Freeform 282">
                <a:extLst>
                  <a:ext uri="{FF2B5EF4-FFF2-40B4-BE49-F238E27FC236}">
                    <a16:creationId xmlns:a16="http://schemas.microsoft.com/office/drawing/2014/main" id="{98612D29-F750-58E3-7CCC-77822D56E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0" y="1389"/>
                <a:ext cx="77" cy="150"/>
              </a:xfrm>
              <a:custGeom>
                <a:avLst/>
                <a:gdLst>
                  <a:gd name="T0" fmla="*/ 12 w 23"/>
                  <a:gd name="T1" fmla="*/ 41 h 45"/>
                  <a:gd name="T2" fmla="*/ 6 w 23"/>
                  <a:gd name="T3" fmla="*/ 0 h 45"/>
                  <a:gd name="T4" fmla="*/ 1 w 23"/>
                  <a:gd name="T5" fmla="*/ 3 h 45"/>
                  <a:gd name="T6" fmla="*/ 12 w 23"/>
                  <a:gd name="T7" fmla="*/ 4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5">
                    <a:moveTo>
                      <a:pt x="12" y="41"/>
                    </a:moveTo>
                    <a:cubicBezTo>
                      <a:pt x="23" y="37"/>
                      <a:pt x="6" y="0"/>
                      <a:pt x="6" y="0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5"/>
                      <a:pt x="12" y="41"/>
                    </a:cubicBezTo>
                    <a:close/>
                  </a:path>
                </a:pathLst>
              </a:custGeom>
              <a:solidFill>
                <a:srgbClr val="F5E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4" name="Freeform 283">
                <a:extLst>
                  <a:ext uri="{FF2B5EF4-FFF2-40B4-BE49-F238E27FC236}">
                    <a16:creationId xmlns:a16="http://schemas.microsoft.com/office/drawing/2014/main" id="{0BE07DBB-005C-1F98-B2CF-5D6F01BF85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3" y="1409"/>
                <a:ext cx="104" cy="120"/>
              </a:xfrm>
              <a:custGeom>
                <a:avLst/>
                <a:gdLst>
                  <a:gd name="T0" fmla="*/ 10 w 31"/>
                  <a:gd name="T1" fmla="*/ 32 h 36"/>
                  <a:gd name="T2" fmla="*/ 0 w 31"/>
                  <a:gd name="T3" fmla="*/ 0 h 36"/>
                  <a:gd name="T4" fmla="*/ 10 w 31"/>
                  <a:gd name="T5" fmla="*/ 35 h 36"/>
                  <a:gd name="T6" fmla="*/ 25 w 31"/>
                  <a:gd name="T7" fmla="*/ 18 h 36"/>
                  <a:gd name="T8" fmla="*/ 31 w 31"/>
                  <a:gd name="T9" fmla="*/ 3 h 36"/>
                  <a:gd name="T10" fmla="*/ 10 w 31"/>
                  <a:gd name="T11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6">
                    <a:moveTo>
                      <a:pt x="10" y="32"/>
                    </a:moveTo>
                    <a:cubicBezTo>
                      <a:pt x="1" y="33"/>
                      <a:pt x="0" y="9"/>
                      <a:pt x="0" y="0"/>
                    </a:cubicBezTo>
                    <a:cubicBezTo>
                      <a:pt x="0" y="10"/>
                      <a:pt x="1" y="36"/>
                      <a:pt x="10" y="35"/>
                    </a:cubicBezTo>
                    <a:cubicBezTo>
                      <a:pt x="15" y="35"/>
                      <a:pt x="21" y="27"/>
                      <a:pt x="25" y="18"/>
                    </a:cubicBezTo>
                    <a:cubicBezTo>
                      <a:pt x="28" y="13"/>
                      <a:pt x="30" y="7"/>
                      <a:pt x="31" y="3"/>
                    </a:cubicBezTo>
                    <a:cubicBezTo>
                      <a:pt x="26" y="18"/>
                      <a:pt x="17" y="32"/>
                      <a:pt x="10" y="32"/>
                    </a:cubicBezTo>
                    <a:close/>
                  </a:path>
                </a:pathLst>
              </a:custGeom>
              <a:solidFill>
                <a:srgbClr val="DBB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5" name="Freeform 284">
                <a:extLst>
                  <a:ext uri="{FF2B5EF4-FFF2-40B4-BE49-F238E27FC236}">
                    <a16:creationId xmlns:a16="http://schemas.microsoft.com/office/drawing/2014/main" id="{434B889F-F35B-0A2C-4B0A-573AA89BE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0" y="1349"/>
                <a:ext cx="26" cy="27"/>
              </a:xfrm>
              <a:custGeom>
                <a:avLst/>
                <a:gdLst>
                  <a:gd name="T0" fmla="*/ 8 w 8"/>
                  <a:gd name="T1" fmla="*/ 8 h 8"/>
                  <a:gd name="T2" fmla="*/ 6 w 8"/>
                  <a:gd name="T3" fmla="*/ 5 h 8"/>
                  <a:gd name="T4" fmla="*/ 2 w 8"/>
                  <a:gd name="T5" fmla="*/ 1 h 8"/>
                  <a:gd name="T6" fmla="*/ 0 w 8"/>
                  <a:gd name="T7" fmla="*/ 0 h 8"/>
                  <a:gd name="T8" fmla="*/ 1 w 8"/>
                  <a:gd name="T9" fmla="*/ 2 h 8"/>
                  <a:gd name="T10" fmla="*/ 3 w 8"/>
                  <a:gd name="T11" fmla="*/ 5 h 8"/>
                  <a:gd name="T12" fmla="*/ 8 w 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cubicBezTo>
                      <a:pt x="8" y="8"/>
                      <a:pt x="7" y="7"/>
                      <a:pt x="6" y="5"/>
                    </a:cubicBezTo>
                    <a:cubicBezTo>
                      <a:pt x="5" y="4"/>
                      <a:pt x="3" y="3"/>
                      <a:pt x="2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2" y="4"/>
                      <a:pt x="3" y="5"/>
                      <a:pt x="3" y="5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6" name="Freeform 285">
                <a:extLst>
                  <a:ext uri="{FF2B5EF4-FFF2-40B4-BE49-F238E27FC236}">
                    <a16:creationId xmlns:a16="http://schemas.microsoft.com/office/drawing/2014/main" id="{9CF6B356-81BF-3DC5-34B0-7811FACEE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23" y="1349"/>
                <a:ext cx="57" cy="40"/>
              </a:xfrm>
              <a:custGeom>
                <a:avLst/>
                <a:gdLst>
                  <a:gd name="T0" fmla="*/ 14 w 17"/>
                  <a:gd name="T1" fmla="*/ 12 h 12"/>
                  <a:gd name="T2" fmla="*/ 5 w 17"/>
                  <a:gd name="T3" fmla="*/ 9 h 12"/>
                  <a:gd name="T4" fmla="*/ 1 w 17"/>
                  <a:gd name="T5" fmla="*/ 5 h 12"/>
                  <a:gd name="T6" fmla="*/ 3 w 17"/>
                  <a:gd name="T7" fmla="*/ 6 h 12"/>
                  <a:gd name="T8" fmla="*/ 5 w 17"/>
                  <a:gd name="T9" fmla="*/ 7 h 12"/>
                  <a:gd name="T10" fmla="*/ 3 w 17"/>
                  <a:gd name="T11" fmla="*/ 6 h 12"/>
                  <a:gd name="T12" fmla="*/ 0 w 17"/>
                  <a:gd name="T13" fmla="*/ 3 h 12"/>
                  <a:gd name="T14" fmla="*/ 3 w 17"/>
                  <a:gd name="T15" fmla="*/ 4 h 12"/>
                  <a:gd name="T16" fmla="*/ 6 w 17"/>
                  <a:gd name="T17" fmla="*/ 5 h 12"/>
                  <a:gd name="T18" fmla="*/ 3 w 17"/>
                  <a:gd name="T19" fmla="*/ 4 h 12"/>
                  <a:gd name="T20" fmla="*/ 0 w 17"/>
                  <a:gd name="T21" fmla="*/ 1 h 12"/>
                  <a:gd name="T22" fmla="*/ 3 w 17"/>
                  <a:gd name="T23" fmla="*/ 2 h 12"/>
                  <a:gd name="T24" fmla="*/ 6 w 17"/>
                  <a:gd name="T25" fmla="*/ 4 h 12"/>
                  <a:gd name="T26" fmla="*/ 1 w 17"/>
                  <a:gd name="T27" fmla="*/ 0 h 12"/>
                  <a:gd name="T28" fmla="*/ 4 w 17"/>
                  <a:gd name="T29" fmla="*/ 1 h 12"/>
                  <a:gd name="T30" fmla="*/ 10 w 17"/>
                  <a:gd name="T31" fmla="*/ 4 h 12"/>
                  <a:gd name="T32" fmla="*/ 16 w 17"/>
                  <a:gd name="T33" fmla="*/ 8 h 12"/>
                  <a:gd name="T34" fmla="*/ 14 w 17"/>
                  <a:gd name="T3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2">
                    <a:moveTo>
                      <a:pt x="14" y="12"/>
                    </a:moveTo>
                    <a:cubicBezTo>
                      <a:pt x="14" y="12"/>
                      <a:pt x="9" y="11"/>
                      <a:pt x="5" y="9"/>
                    </a:cubicBezTo>
                    <a:cubicBezTo>
                      <a:pt x="1" y="7"/>
                      <a:pt x="0" y="6"/>
                      <a:pt x="1" y="5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4" y="7"/>
                      <a:pt x="5" y="8"/>
                      <a:pt x="5" y="7"/>
                    </a:cubicBezTo>
                    <a:cubicBezTo>
                      <a:pt x="5" y="7"/>
                      <a:pt x="3" y="6"/>
                      <a:pt x="3" y="6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0" y="2"/>
                      <a:pt x="2" y="3"/>
                      <a:pt x="3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3" y="4"/>
                      <a:pt x="3" y="4"/>
                    </a:cubicBezTo>
                    <a:cubicBezTo>
                      <a:pt x="3" y="4"/>
                      <a:pt x="0" y="2"/>
                      <a:pt x="0" y="1"/>
                    </a:cubicBezTo>
                    <a:cubicBezTo>
                      <a:pt x="0" y="1"/>
                      <a:pt x="1" y="1"/>
                      <a:pt x="3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6" y="2"/>
                      <a:pt x="8" y="3"/>
                      <a:pt x="10" y="4"/>
                    </a:cubicBezTo>
                    <a:cubicBezTo>
                      <a:pt x="14" y="6"/>
                      <a:pt x="16" y="8"/>
                      <a:pt x="16" y="8"/>
                    </a:cubicBezTo>
                    <a:cubicBezTo>
                      <a:pt x="16" y="8"/>
                      <a:pt x="17" y="11"/>
                      <a:pt x="14" y="12"/>
                    </a:cubicBez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7" name="Freeform 286">
                <a:extLst>
                  <a:ext uri="{FF2B5EF4-FFF2-40B4-BE49-F238E27FC236}">
                    <a16:creationId xmlns:a16="http://schemas.microsoft.com/office/drawing/2014/main" id="{F47815A8-CDB9-0E70-617C-E522B717C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216"/>
                <a:ext cx="20" cy="7"/>
              </a:xfrm>
              <a:custGeom>
                <a:avLst/>
                <a:gdLst>
                  <a:gd name="T0" fmla="*/ 0 w 20"/>
                  <a:gd name="T1" fmla="*/ 7 h 7"/>
                  <a:gd name="T2" fmla="*/ 17 w 20"/>
                  <a:gd name="T3" fmla="*/ 7 h 7"/>
                  <a:gd name="T4" fmla="*/ 20 w 20"/>
                  <a:gd name="T5" fmla="*/ 0 h 7"/>
                  <a:gd name="T6" fmla="*/ 0 w 20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7">
                    <a:moveTo>
                      <a:pt x="0" y="7"/>
                    </a:moveTo>
                    <a:lnTo>
                      <a:pt x="17" y="7"/>
                    </a:lnTo>
                    <a:lnTo>
                      <a:pt x="2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7523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8" name="Freeform 287">
                <a:extLst>
                  <a:ext uri="{FF2B5EF4-FFF2-40B4-BE49-F238E27FC236}">
                    <a16:creationId xmlns:a16="http://schemas.microsoft.com/office/drawing/2014/main" id="{1DCCAD0E-8EC8-578B-5581-48D58933C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233"/>
                <a:ext cx="67" cy="83"/>
              </a:xfrm>
              <a:custGeom>
                <a:avLst/>
                <a:gdLst>
                  <a:gd name="T0" fmla="*/ 12 w 20"/>
                  <a:gd name="T1" fmla="*/ 0 h 25"/>
                  <a:gd name="T2" fmla="*/ 15 w 20"/>
                  <a:gd name="T3" fmla="*/ 17 h 25"/>
                  <a:gd name="T4" fmla="*/ 1 w 20"/>
                  <a:gd name="T5" fmla="*/ 18 h 25"/>
                  <a:gd name="T6" fmla="*/ 12 w 20"/>
                  <a:gd name="T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5">
                    <a:moveTo>
                      <a:pt x="12" y="0"/>
                    </a:moveTo>
                    <a:cubicBezTo>
                      <a:pt x="20" y="2"/>
                      <a:pt x="20" y="12"/>
                      <a:pt x="15" y="17"/>
                    </a:cubicBezTo>
                    <a:cubicBezTo>
                      <a:pt x="12" y="22"/>
                      <a:pt x="2" y="25"/>
                      <a:pt x="1" y="18"/>
                    </a:cubicBezTo>
                    <a:cubicBezTo>
                      <a:pt x="0" y="12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7523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79" name="Freeform 288">
                <a:extLst>
                  <a:ext uri="{FF2B5EF4-FFF2-40B4-BE49-F238E27FC236}">
                    <a16:creationId xmlns:a16="http://schemas.microsoft.com/office/drawing/2014/main" id="{33A8E4A5-12BF-D576-17BC-53E720D83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1773"/>
                <a:ext cx="70" cy="340"/>
              </a:xfrm>
              <a:custGeom>
                <a:avLst/>
                <a:gdLst>
                  <a:gd name="T0" fmla="*/ 0 w 21"/>
                  <a:gd name="T1" fmla="*/ 0 h 102"/>
                  <a:gd name="T2" fmla="*/ 1 w 21"/>
                  <a:gd name="T3" fmla="*/ 26 h 102"/>
                  <a:gd name="T4" fmla="*/ 5 w 21"/>
                  <a:gd name="T5" fmla="*/ 65 h 102"/>
                  <a:gd name="T6" fmla="*/ 7 w 21"/>
                  <a:gd name="T7" fmla="*/ 102 h 102"/>
                  <a:gd name="T8" fmla="*/ 10 w 21"/>
                  <a:gd name="T9" fmla="*/ 102 h 102"/>
                  <a:gd name="T10" fmla="*/ 19 w 21"/>
                  <a:gd name="T11" fmla="*/ 52 h 102"/>
                  <a:gd name="T12" fmla="*/ 11 w 21"/>
                  <a:gd name="T13" fmla="*/ 27 h 102"/>
                  <a:gd name="T14" fmla="*/ 17 w 21"/>
                  <a:gd name="T15" fmla="*/ 0 h 102"/>
                  <a:gd name="T16" fmla="*/ 0 w 2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02">
                    <a:moveTo>
                      <a:pt x="0" y="0"/>
                    </a:moveTo>
                    <a:cubicBezTo>
                      <a:pt x="0" y="0"/>
                      <a:pt x="0" y="16"/>
                      <a:pt x="1" y="26"/>
                    </a:cubicBezTo>
                    <a:cubicBezTo>
                      <a:pt x="3" y="39"/>
                      <a:pt x="3" y="42"/>
                      <a:pt x="5" y="65"/>
                    </a:cubicBezTo>
                    <a:cubicBezTo>
                      <a:pt x="8" y="87"/>
                      <a:pt x="7" y="102"/>
                      <a:pt x="7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21" y="65"/>
                      <a:pt x="19" y="52"/>
                    </a:cubicBezTo>
                    <a:cubicBezTo>
                      <a:pt x="17" y="40"/>
                      <a:pt x="11" y="27"/>
                      <a:pt x="11" y="27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0" name="Freeform 289">
                <a:extLst>
                  <a:ext uri="{FF2B5EF4-FFF2-40B4-BE49-F238E27FC236}">
                    <a16:creationId xmlns:a16="http://schemas.microsoft.com/office/drawing/2014/main" id="{7736C8D4-442B-F106-AE83-ED152EBBE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839"/>
                <a:ext cx="44" cy="54"/>
              </a:xfrm>
              <a:custGeom>
                <a:avLst/>
                <a:gdLst>
                  <a:gd name="T0" fmla="*/ 8 w 13"/>
                  <a:gd name="T1" fmla="*/ 0 h 16"/>
                  <a:gd name="T2" fmla="*/ 11 w 13"/>
                  <a:gd name="T3" fmla="*/ 3 h 16"/>
                  <a:gd name="T4" fmla="*/ 10 w 13"/>
                  <a:gd name="T5" fmla="*/ 7 h 16"/>
                  <a:gd name="T6" fmla="*/ 13 w 13"/>
                  <a:gd name="T7" fmla="*/ 16 h 16"/>
                  <a:gd name="T8" fmla="*/ 1 w 13"/>
                  <a:gd name="T9" fmla="*/ 15 h 16"/>
                  <a:gd name="T10" fmla="*/ 0 w 13"/>
                  <a:gd name="T11" fmla="*/ 6 h 16"/>
                  <a:gd name="T12" fmla="*/ 0 w 13"/>
                  <a:gd name="T13" fmla="*/ 0 h 16"/>
                  <a:gd name="T14" fmla="*/ 8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8" y="0"/>
                    </a:moveTo>
                    <a:cubicBezTo>
                      <a:pt x="8" y="0"/>
                      <a:pt x="10" y="1"/>
                      <a:pt x="11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2" y="11"/>
                      <a:pt x="13" y="16"/>
                    </a:cubicBezTo>
                    <a:cubicBezTo>
                      <a:pt x="6" y="16"/>
                      <a:pt x="1" y="15"/>
                      <a:pt x="1" y="15"/>
                    </a:cubicBezTo>
                    <a:cubicBezTo>
                      <a:pt x="1" y="12"/>
                      <a:pt x="1" y="9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D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1" name="Freeform 290">
                <a:extLst>
                  <a:ext uri="{FF2B5EF4-FFF2-40B4-BE49-F238E27FC236}">
                    <a16:creationId xmlns:a16="http://schemas.microsoft.com/office/drawing/2014/main" id="{6A960D2B-C3BF-0E09-9015-CEAFDEA14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4" y="1773"/>
                <a:ext cx="70" cy="340"/>
              </a:xfrm>
              <a:custGeom>
                <a:avLst/>
                <a:gdLst>
                  <a:gd name="T0" fmla="*/ 0 w 21"/>
                  <a:gd name="T1" fmla="*/ 0 h 102"/>
                  <a:gd name="T2" fmla="*/ 1 w 21"/>
                  <a:gd name="T3" fmla="*/ 26 h 102"/>
                  <a:gd name="T4" fmla="*/ 6 w 21"/>
                  <a:gd name="T5" fmla="*/ 65 h 102"/>
                  <a:gd name="T6" fmla="*/ 8 w 21"/>
                  <a:gd name="T7" fmla="*/ 102 h 102"/>
                  <a:gd name="T8" fmla="*/ 11 w 21"/>
                  <a:gd name="T9" fmla="*/ 102 h 102"/>
                  <a:gd name="T10" fmla="*/ 19 w 21"/>
                  <a:gd name="T11" fmla="*/ 52 h 102"/>
                  <a:gd name="T12" fmla="*/ 11 w 21"/>
                  <a:gd name="T13" fmla="*/ 27 h 102"/>
                  <a:gd name="T14" fmla="*/ 17 w 21"/>
                  <a:gd name="T15" fmla="*/ 0 h 102"/>
                  <a:gd name="T16" fmla="*/ 0 w 21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02">
                    <a:moveTo>
                      <a:pt x="0" y="0"/>
                    </a:moveTo>
                    <a:cubicBezTo>
                      <a:pt x="0" y="0"/>
                      <a:pt x="0" y="16"/>
                      <a:pt x="1" y="26"/>
                    </a:cubicBezTo>
                    <a:cubicBezTo>
                      <a:pt x="3" y="39"/>
                      <a:pt x="3" y="42"/>
                      <a:pt x="6" y="65"/>
                    </a:cubicBezTo>
                    <a:cubicBezTo>
                      <a:pt x="9" y="87"/>
                      <a:pt x="8" y="102"/>
                      <a:pt x="8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2"/>
                      <a:pt x="21" y="65"/>
                      <a:pt x="19" y="52"/>
                    </a:cubicBezTo>
                    <a:cubicBezTo>
                      <a:pt x="17" y="40"/>
                      <a:pt x="11" y="27"/>
                      <a:pt x="11" y="27"/>
                    </a:cubicBezTo>
                    <a:cubicBezTo>
                      <a:pt x="17" y="0"/>
                      <a:pt x="17" y="0"/>
                      <a:pt x="1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2" name="Freeform 291">
                <a:extLst>
                  <a:ext uri="{FF2B5EF4-FFF2-40B4-BE49-F238E27FC236}">
                    <a16:creationId xmlns:a16="http://schemas.microsoft.com/office/drawing/2014/main" id="{8F4D7651-3D2D-974D-4FA5-E3B826C3EA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7" y="1839"/>
                <a:ext cx="47" cy="54"/>
              </a:xfrm>
              <a:custGeom>
                <a:avLst/>
                <a:gdLst>
                  <a:gd name="T0" fmla="*/ 9 w 14"/>
                  <a:gd name="T1" fmla="*/ 0 h 16"/>
                  <a:gd name="T2" fmla="*/ 11 w 14"/>
                  <a:gd name="T3" fmla="*/ 3 h 16"/>
                  <a:gd name="T4" fmla="*/ 10 w 14"/>
                  <a:gd name="T5" fmla="*/ 7 h 16"/>
                  <a:gd name="T6" fmla="*/ 14 w 14"/>
                  <a:gd name="T7" fmla="*/ 15 h 16"/>
                  <a:gd name="T8" fmla="*/ 2 w 14"/>
                  <a:gd name="T9" fmla="*/ 16 h 16"/>
                  <a:gd name="T10" fmla="*/ 0 w 14"/>
                  <a:gd name="T11" fmla="*/ 6 h 16"/>
                  <a:gd name="T12" fmla="*/ 0 w 14"/>
                  <a:gd name="T13" fmla="*/ 0 h 16"/>
                  <a:gd name="T14" fmla="*/ 9 w 14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9" y="0"/>
                    </a:moveTo>
                    <a:cubicBezTo>
                      <a:pt x="9" y="0"/>
                      <a:pt x="10" y="1"/>
                      <a:pt x="11" y="3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2" y="10"/>
                      <a:pt x="14" y="15"/>
                    </a:cubicBezTo>
                    <a:cubicBezTo>
                      <a:pt x="7" y="16"/>
                      <a:pt x="2" y="16"/>
                      <a:pt x="2" y="16"/>
                    </a:cubicBezTo>
                    <a:cubicBezTo>
                      <a:pt x="1" y="13"/>
                      <a:pt x="1" y="9"/>
                      <a:pt x="0" y="6"/>
                    </a:cubicBezTo>
                    <a:cubicBezTo>
                      <a:pt x="0" y="4"/>
                      <a:pt x="0" y="2"/>
                      <a:pt x="0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3" name="Freeform 292">
                <a:extLst>
                  <a:ext uri="{FF2B5EF4-FFF2-40B4-BE49-F238E27FC236}">
                    <a16:creationId xmlns:a16="http://schemas.microsoft.com/office/drawing/2014/main" id="{23FE37C3-2A96-BF90-C9AA-987001DA2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2113"/>
                <a:ext cx="51" cy="53"/>
              </a:xfrm>
              <a:custGeom>
                <a:avLst/>
                <a:gdLst>
                  <a:gd name="T0" fmla="*/ 5 w 15"/>
                  <a:gd name="T1" fmla="*/ 13 h 16"/>
                  <a:gd name="T2" fmla="*/ 0 w 15"/>
                  <a:gd name="T3" fmla="*/ 15 h 16"/>
                  <a:gd name="T4" fmla="*/ 9 w 15"/>
                  <a:gd name="T5" fmla="*/ 16 h 16"/>
                  <a:gd name="T6" fmla="*/ 12 w 15"/>
                  <a:gd name="T7" fmla="*/ 8 h 16"/>
                  <a:gd name="T8" fmla="*/ 12 w 15"/>
                  <a:gd name="T9" fmla="*/ 0 h 16"/>
                  <a:gd name="T10" fmla="*/ 9 w 15"/>
                  <a:gd name="T11" fmla="*/ 10 h 16"/>
                  <a:gd name="T12" fmla="*/ 5 w 15"/>
                  <a:gd name="T1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5" y="13"/>
                    </a:moveTo>
                    <a:cubicBezTo>
                      <a:pt x="5" y="13"/>
                      <a:pt x="0" y="15"/>
                      <a:pt x="0" y="15"/>
                    </a:cubicBezTo>
                    <a:cubicBezTo>
                      <a:pt x="0" y="16"/>
                      <a:pt x="6" y="16"/>
                      <a:pt x="9" y="16"/>
                    </a:cubicBezTo>
                    <a:cubicBezTo>
                      <a:pt x="11" y="16"/>
                      <a:pt x="11" y="11"/>
                      <a:pt x="12" y="8"/>
                    </a:cubicBezTo>
                    <a:cubicBezTo>
                      <a:pt x="14" y="5"/>
                      <a:pt x="15" y="5"/>
                      <a:pt x="12" y="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2E3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4" name="Freeform 293">
                <a:extLst>
                  <a:ext uri="{FF2B5EF4-FFF2-40B4-BE49-F238E27FC236}">
                    <a16:creationId xmlns:a16="http://schemas.microsoft.com/office/drawing/2014/main" id="{E226FB2F-E970-77D2-E35B-B8FDB000D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109"/>
                <a:ext cx="30" cy="50"/>
              </a:xfrm>
              <a:custGeom>
                <a:avLst/>
                <a:gdLst>
                  <a:gd name="T0" fmla="*/ 4 w 9"/>
                  <a:gd name="T1" fmla="*/ 0 h 15"/>
                  <a:gd name="T2" fmla="*/ 2 w 9"/>
                  <a:gd name="T3" fmla="*/ 7 h 15"/>
                  <a:gd name="T4" fmla="*/ 0 w 9"/>
                  <a:gd name="T5" fmla="*/ 14 h 15"/>
                  <a:gd name="T6" fmla="*/ 4 w 9"/>
                  <a:gd name="T7" fmla="*/ 14 h 15"/>
                  <a:gd name="T8" fmla="*/ 8 w 9"/>
                  <a:gd name="T9" fmla="*/ 5 h 15"/>
                  <a:gd name="T10" fmla="*/ 7 w 9"/>
                  <a:gd name="T11" fmla="*/ 1 h 15"/>
                  <a:gd name="T12" fmla="*/ 4 w 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5">
                    <a:moveTo>
                      <a:pt x="4" y="0"/>
                    </a:moveTo>
                    <a:cubicBezTo>
                      <a:pt x="4" y="0"/>
                      <a:pt x="3" y="4"/>
                      <a:pt x="2" y="7"/>
                    </a:cubicBezTo>
                    <a:cubicBezTo>
                      <a:pt x="1" y="10"/>
                      <a:pt x="1" y="12"/>
                      <a:pt x="0" y="14"/>
                    </a:cubicBezTo>
                    <a:cubicBezTo>
                      <a:pt x="0" y="14"/>
                      <a:pt x="2" y="15"/>
                      <a:pt x="4" y="14"/>
                    </a:cubicBezTo>
                    <a:cubicBezTo>
                      <a:pt x="5" y="13"/>
                      <a:pt x="5" y="10"/>
                      <a:pt x="8" y="5"/>
                    </a:cubicBezTo>
                    <a:cubicBezTo>
                      <a:pt x="9" y="4"/>
                      <a:pt x="7" y="1"/>
                      <a:pt x="7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5" name="Freeform 294">
                <a:extLst>
                  <a:ext uri="{FF2B5EF4-FFF2-40B4-BE49-F238E27FC236}">
                    <a16:creationId xmlns:a16="http://schemas.microsoft.com/office/drawing/2014/main" id="{D2FAC3BF-196A-F4BD-9D7F-709A4A3B0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0" y="2113"/>
                <a:ext cx="37" cy="53"/>
              </a:xfrm>
              <a:custGeom>
                <a:avLst/>
                <a:gdLst>
                  <a:gd name="T0" fmla="*/ 7 w 11"/>
                  <a:gd name="T1" fmla="*/ 0 h 16"/>
                  <a:gd name="T2" fmla="*/ 7 w 11"/>
                  <a:gd name="T3" fmla="*/ 4 h 16"/>
                  <a:gd name="T4" fmla="*/ 0 w 11"/>
                  <a:gd name="T5" fmla="*/ 13 h 16"/>
                  <a:gd name="T6" fmla="*/ 3 w 11"/>
                  <a:gd name="T7" fmla="*/ 15 h 16"/>
                  <a:gd name="T8" fmla="*/ 7 w 11"/>
                  <a:gd name="T9" fmla="*/ 7 h 16"/>
                  <a:gd name="T10" fmla="*/ 7 w 1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7" y="0"/>
                    </a:moveTo>
                    <a:cubicBezTo>
                      <a:pt x="7" y="0"/>
                      <a:pt x="7" y="2"/>
                      <a:pt x="7" y="4"/>
                    </a:cubicBezTo>
                    <a:cubicBezTo>
                      <a:pt x="6" y="5"/>
                      <a:pt x="5" y="15"/>
                      <a:pt x="0" y="13"/>
                    </a:cubicBezTo>
                    <a:cubicBezTo>
                      <a:pt x="0" y="13"/>
                      <a:pt x="1" y="16"/>
                      <a:pt x="3" y="15"/>
                    </a:cubicBezTo>
                    <a:cubicBezTo>
                      <a:pt x="6" y="14"/>
                      <a:pt x="6" y="10"/>
                      <a:pt x="7" y="7"/>
                    </a:cubicBezTo>
                    <a:cubicBezTo>
                      <a:pt x="8" y="5"/>
                      <a:pt x="11" y="5"/>
                      <a:pt x="7" y="0"/>
                    </a:cubicBezTo>
                    <a:close/>
                  </a:path>
                </a:pathLst>
              </a:custGeom>
              <a:solidFill>
                <a:srgbClr val="2E3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6" name="Freeform 295">
                <a:extLst>
                  <a:ext uri="{FF2B5EF4-FFF2-40B4-BE49-F238E27FC236}">
                    <a16:creationId xmlns:a16="http://schemas.microsoft.com/office/drawing/2014/main" id="{ED401550-EC6B-6AD6-FDD7-846345DBC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2129"/>
                <a:ext cx="10" cy="37"/>
              </a:xfrm>
              <a:custGeom>
                <a:avLst/>
                <a:gdLst>
                  <a:gd name="T0" fmla="*/ 3 w 3"/>
                  <a:gd name="T1" fmla="*/ 0 h 11"/>
                  <a:gd name="T2" fmla="*/ 1 w 3"/>
                  <a:gd name="T3" fmla="*/ 11 h 11"/>
                  <a:gd name="T4" fmla="*/ 0 w 3"/>
                  <a:gd name="T5" fmla="*/ 11 h 11"/>
                  <a:gd name="T6" fmla="*/ 1 w 3"/>
                  <a:gd name="T7" fmla="*/ 4 h 11"/>
                  <a:gd name="T8" fmla="*/ 3 w 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1">
                    <a:moveTo>
                      <a:pt x="3" y="0"/>
                    </a:moveTo>
                    <a:cubicBezTo>
                      <a:pt x="3" y="0"/>
                      <a:pt x="2" y="5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6"/>
                      <a:pt x="1" y="4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2E3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7" name="Freeform 296">
                <a:extLst>
                  <a:ext uri="{FF2B5EF4-FFF2-40B4-BE49-F238E27FC236}">
                    <a16:creationId xmlns:a16="http://schemas.microsoft.com/office/drawing/2014/main" id="{C0990F03-FC69-05C2-9EA2-7922850C2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00" y="2113"/>
                <a:ext cx="50" cy="53"/>
              </a:xfrm>
              <a:custGeom>
                <a:avLst/>
                <a:gdLst>
                  <a:gd name="T0" fmla="*/ 5 w 15"/>
                  <a:gd name="T1" fmla="*/ 13 h 16"/>
                  <a:gd name="T2" fmla="*/ 0 w 15"/>
                  <a:gd name="T3" fmla="*/ 15 h 16"/>
                  <a:gd name="T4" fmla="*/ 9 w 15"/>
                  <a:gd name="T5" fmla="*/ 16 h 16"/>
                  <a:gd name="T6" fmla="*/ 13 w 15"/>
                  <a:gd name="T7" fmla="*/ 8 h 16"/>
                  <a:gd name="T8" fmla="*/ 12 w 15"/>
                  <a:gd name="T9" fmla="*/ 0 h 16"/>
                  <a:gd name="T10" fmla="*/ 9 w 15"/>
                  <a:gd name="T11" fmla="*/ 10 h 16"/>
                  <a:gd name="T12" fmla="*/ 5 w 15"/>
                  <a:gd name="T13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5" y="13"/>
                    </a:moveTo>
                    <a:cubicBezTo>
                      <a:pt x="5" y="13"/>
                      <a:pt x="0" y="15"/>
                      <a:pt x="0" y="15"/>
                    </a:cubicBezTo>
                    <a:cubicBezTo>
                      <a:pt x="0" y="16"/>
                      <a:pt x="6" y="16"/>
                      <a:pt x="9" y="16"/>
                    </a:cubicBezTo>
                    <a:cubicBezTo>
                      <a:pt x="11" y="16"/>
                      <a:pt x="11" y="11"/>
                      <a:pt x="13" y="8"/>
                    </a:cubicBezTo>
                    <a:cubicBezTo>
                      <a:pt x="14" y="5"/>
                      <a:pt x="15" y="5"/>
                      <a:pt x="12" y="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2E3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8" name="Freeform 297">
                <a:extLst>
                  <a:ext uri="{FF2B5EF4-FFF2-40B4-BE49-F238E27FC236}">
                    <a16:creationId xmlns:a16="http://schemas.microsoft.com/office/drawing/2014/main" id="{93B9ED90-BE0B-7C76-42F4-981A5D3E9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109"/>
                <a:ext cx="30" cy="50"/>
              </a:xfrm>
              <a:custGeom>
                <a:avLst/>
                <a:gdLst>
                  <a:gd name="T0" fmla="*/ 4 w 9"/>
                  <a:gd name="T1" fmla="*/ 0 h 15"/>
                  <a:gd name="T2" fmla="*/ 2 w 9"/>
                  <a:gd name="T3" fmla="*/ 7 h 15"/>
                  <a:gd name="T4" fmla="*/ 0 w 9"/>
                  <a:gd name="T5" fmla="*/ 14 h 15"/>
                  <a:gd name="T6" fmla="*/ 4 w 9"/>
                  <a:gd name="T7" fmla="*/ 14 h 15"/>
                  <a:gd name="T8" fmla="*/ 8 w 9"/>
                  <a:gd name="T9" fmla="*/ 5 h 15"/>
                  <a:gd name="T10" fmla="*/ 7 w 9"/>
                  <a:gd name="T11" fmla="*/ 1 h 15"/>
                  <a:gd name="T12" fmla="*/ 4 w 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5">
                    <a:moveTo>
                      <a:pt x="4" y="0"/>
                    </a:moveTo>
                    <a:cubicBezTo>
                      <a:pt x="4" y="0"/>
                      <a:pt x="3" y="4"/>
                      <a:pt x="2" y="7"/>
                    </a:cubicBezTo>
                    <a:cubicBezTo>
                      <a:pt x="1" y="10"/>
                      <a:pt x="1" y="12"/>
                      <a:pt x="0" y="14"/>
                    </a:cubicBezTo>
                    <a:cubicBezTo>
                      <a:pt x="0" y="14"/>
                      <a:pt x="2" y="15"/>
                      <a:pt x="4" y="14"/>
                    </a:cubicBezTo>
                    <a:cubicBezTo>
                      <a:pt x="5" y="13"/>
                      <a:pt x="6" y="10"/>
                      <a:pt x="8" y="5"/>
                    </a:cubicBezTo>
                    <a:cubicBezTo>
                      <a:pt x="9" y="4"/>
                      <a:pt x="7" y="1"/>
                      <a:pt x="7" y="1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89" name="Freeform 298">
                <a:extLst>
                  <a:ext uri="{FF2B5EF4-FFF2-40B4-BE49-F238E27FC236}">
                    <a16:creationId xmlns:a16="http://schemas.microsoft.com/office/drawing/2014/main" id="{F231D99A-8273-432F-7E0D-00EB1CF9A1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2113"/>
                <a:ext cx="37" cy="53"/>
              </a:xfrm>
              <a:custGeom>
                <a:avLst/>
                <a:gdLst>
                  <a:gd name="T0" fmla="*/ 7 w 11"/>
                  <a:gd name="T1" fmla="*/ 0 h 16"/>
                  <a:gd name="T2" fmla="*/ 7 w 11"/>
                  <a:gd name="T3" fmla="*/ 4 h 16"/>
                  <a:gd name="T4" fmla="*/ 0 w 11"/>
                  <a:gd name="T5" fmla="*/ 13 h 16"/>
                  <a:gd name="T6" fmla="*/ 4 w 11"/>
                  <a:gd name="T7" fmla="*/ 15 h 16"/>
                  <a:gd name="T8" fmla="*/ 7 w 11"/>
                  <a:gd name="T9" fmla="*/ 7 h 16"/>
                  <a:gd name="T10" fmla="*/ 7 w 11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6">
                    <a:moveTo>
                      <a:pt x="7" y="0"/>
                    </a:moveTo>
                    <a:cubicBezTo>
                      <a:pt x="7" y="0"/>
                      <a:pt x="7" y="2"/>
                      <a:pt x="7" y="4"/>
                    </a:cubicBezTo>
                    <a:cubicBezTo>
                      <a:pt x="6" y="5"/>
                      <a:pt x="5" y="15"/>
                      <a:pt x="0" y="13"/>
                    </a:cubicBezTo>
                    <a:cubicBezTo>
                      <a:pt x="0" y="13"/>
                      <a:pt x="1" y="16"/>
                      <a:pt x="4" y="15"/>
                    </a:cubicBezTo>
                    <a:cubicBezTo>
                      <a:pt x="6" y="14"/>
                      <a:pt x="6" y="10"/>
                      <a:pt x="7" y="7"/>
                    </a:cubicBezTo>
                    <a:cubicBezTo>
                      <a:pt x="8" y="5"/>
                      <a:pt x="11" y="5"/>
                      <a:pt x="7" y="0"/>
                    </a:cubicBezTo>
                    <a:close/>
                  </a:path>
                </a:pathLst>
              </a:custGeom>
              <a:solidFill>
                <a:srgbClr val="2E3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0" name="Freeform 299">
                <a:extLst>
                  <a:ext uri="{FF2B5EF4-FFF2-40B4-BE49-F238E27FC236}">
                    <a16:creationId xmlns:a16="http://schemas.microsoft.com/office/drawing/2014/main" id="{4F5A59AD-1850-ADCF-635C-BC96370C7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0" y="2129"/>
                <a:ext cx="7" cy="37"/>
              </a:xfrm>
              <a:custGeom>
                <a:avLst/>
                <a:gdLst>
                  <a:gd name="T0" fmla="*/ 2 w 2"/>
                  <a:gd name="T1" fmla="*/ 0 h 11"/>
                  <a:gd name="T2" fmla="*/ 0 w 2"/>
                  <a:gd name="T3" fmla="*/ 11 h 11"/>
                  <a:gd name="T4" fmla="*/ 0 w 2"/>
                  <a:gd name="T5" fmla="*/ 11 h 11"/>
                  <a:gd name="T6" fmla="*/ 0 w 2"/>
                  <a:gd name="T7" fmla="*/ 4 h 11"/>
                  <a:gd name="T8" fmla="*/ 2 w 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1">
                    <a:moveTo>
                      <a:pt x="2" y="0"/>
                    </a:moveTo>
                    <a:cubicBezTo>
                      <a:pt x="2" y="0"/>
                      <a:pt x="1" y="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6"/>
                      <a:pt x="0" y="4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2E3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1" name="Freeform 300">
                <a:extLst>
                  <a:ext uri="{FF2B5EF4-FFF2-40B4-BE49-F238E27FC236}">
                    <a16:creationId xmlns:a16="http://schemas.microsoft.com/office/drawing/2014/main" id="{2D63E59F-E4A0-C914-DF4D-7F03423F2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1583"/>
                <a:ext cx="225" cy="286"/>
              </a:xfrm>
              <a:custGeom>
                <a:avLst/>
                <a:gdLst>
                  <a:gd name="T0" fmla="*/ 56 w 67"/>
                  <a:gd name="T1" fmla="*/ 0 h 86"/>
                  <a:gd name="T2" fmla="*/ 44 w 67"/>
                  <a:gd name="T3" fmla="*/ 81 h 86"/>
                  <a:gd name="T4" fmla="*/ 19 w 67"/>
                  <a:gd name="T5" fmla="*/ 83 h 86"/>
                  <a:gd name="T6" fmla="*/ 6 w 67"/>
                  <a:gd name="T7" fmla="*/ 2 h 86"/>
                  <a:gd name="T8" fmla="*/ 56 w 67"/>
                  <a:gd name="T9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86">
                    <a:moveTo>
                      <a:pt x="56" y="0"/>
                    </a:moveTo>
                    <a:cubicBezTo>
                      <a:pt x="56" y="0"/>
                      <a:pt x="67" y="23"/>
                      <a:pt x="44" y="81"/>
                    </a:cubicBezTo>
                    <a:cubicBezTo>
                      <a:pt x="34" y="86"/>
                      <a:pt x="19" y="83"/>
                      <a:pt x="19" y="83"/>
                    </a:cubicBezTo>
                    <a:cubicBezTo>
                      <a:pt x="0" y="27"/>
                      <a:pt x="6" y="2"/>
                      <a:pt x="6" y="2"/>
                    </a:cubicBezTo>
                    <a:lnTo>
                      <a:pt x="56" y="0"/>
                    </a:lnTo>
                    <a:close/>
                  </a:path>
                </a:pathLst>
              </a:custGeom>
              <a:solidFill>
                <a:srgbClr val="3E3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2" name="Freeform 301">
                <a:extLst>
                  <a:ext uri="{FF2B5EF4-FFF2-40B4-BE49-F238E27FC236}">
                    <a16:creationId xmlns:a16="http://schemas.microsoft.com/office/drawing/2014/main" id="{CA614DD6-A453-390F-DA5A-28C154B92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1583"/>
                <a:ext cx="97" cy="50"/>
              </a:xfrm>
              <a:custGeom>
                <a:avLst/>
                <a:gdLst>
                  <a:gd name="T0" fmla="*/ 0 w 97"/>
                  <a:gd name="T1" fmla="*/ 16 h 50"/>
                  <a:gd name="T2" fmla="*/ 7 w 97"/>
                  <a:gd name="T3" fmla="*/ 50 h 50"/>
                  <a:gd name="T4" fmla="*/ 97 w 97"/>
                  <a:gd name="T5" fmla="*/ 30 h 50"/>
                  <a:gd name="T6" fmla="*/ 91 w 97"/>
                  <a:gd name="T7" fmla="*/ 0 h 50"/>
                  <a:gd name="T8" fmla="*/ 0 w 97"/>
                  <a:gd name="T9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50">
                    <a:moveTo>
                      <a:pt x="0" y="16"/>
                    </a:moveTo>
                    <a:lnTo>
                      <a:pt x="7" y="50"/>
                    </a:lnTo>
                    <a:lnTo>
                      <a:pt x="97" y="30"/>
                    </a:lnTo>
                    <a:lnTo>
                      <a:pt x="91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333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3" name="Freeform 302">
                <a:extLst>
                  <a:ext uri="{FF2B5EF4-FFF2-40B4-BE49-F238E27FC236}">
                    <a16:creationId xmlns:a16="http://schemas.microsoft.com/office/drawing/2014/main" id="{5796B208-DB77-433F-3D9C-8CADA2ABA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583"/>
                <a:ext cx="170" cy="26"/>
              </a:xfrm>
              <a:custGeom>
                <a:avLst/>
                <a:gdLst>
                  <a:gd name="T0" fmla="*/ 51 w 51"/>
                  <a:gd name="T1" fmla="*/ 4 h 8"/>
                  <a:gd name="T2" fmla="*/ 51 w 51"/>
                  <a:gd name="T3" fmla="*/ 4 h 8"/>
                  <a:gd name="T4" fmla="*/ 50 w 51"/>
                  <a:gd name="T5" fmla="*/ 0 h 8"/>
                  <a:gd name="T6" fmla="*/ 0 w 51"/>
                  <a:gd name="T7" fmla="*/ 2 h 8"/>
                  <a:gd name="T8" fmla="*/ 0 w 51"/>
                  <a:gd name="T9" fmla="*/ 4 h 8"/>
                  <a:gd name="T10" fmla="*/ 51 w 51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8">
                    <a:moveTo>
                      <a:pt x="51" y="4"/>
                    </a:moveTo>
                    <a:cubicBezTo>
                      <a:pt x="51" y="4"/>
                      <a:pt x="51" y="4"/>
                      <a:pt x="51" y="4"/>
                    </a:cubicBezTo>
                    <a:cubicBezTo>
                      <a:pt x="50" y="1"/>
                      <a:pt x="50" y="0"/>
                      <a:pt x="5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1" y="8"/>
                      <a:pt x="51" y="4"/>
                    </a:cubicBezTo>
                    <a:close/>
                  </a:path>
                </a:pathLst>
              </a:custGeom>
              <a:solidFill>
                <a:srgbClr val="333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4" name="Freeform 303">
                <a:extLst>
                  <a:ext uri="{FF2B5EF4-FFF2-40B4-BE49-F238E27FC236}">
                    <a16:creationId xmlns:a16="http://schemas.microsoft.com/office/drawing/2014/main" id="{CEF9282C-8043-F2F4-517D-B6093C9534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1493"/>
                <a:ext cx="168" cy="380"/>
              </a:xfrm>
              <a:custGeom>
                <a:avLst/>
                <a:gdLst>
                  <a:gd name="T0" fmla="*/ 27 w 50"/>
                  <a:gd name="T1" fmla="*/ 108 h 114"/>
                  <a:gd name="T2" fmla="*/ 39 w 50"/>
                  <a:gd name="T3" fmla="*/ 27 h 114"/>
                  <a:gd name="T4" fmla="*/ 20 w 50"/>
                  <a:gd name="T5" fmla="*/ 0 h 114"/>
                  <a:gd name="T6" fmla="*/ 0 w 50"/>
                  <a:gd name="T7" fmla="*/ 3 h 114"/>
                  <a:gd name="T8" fmla="*/ 30 w 50"/>
                  <a:gd name="T9" fmla="*/ 39 h 114"/>
                  <a:gd name="T10" fmla="*/ 2 w 50"/>
                  <a:gd name="T11" fmla="*/ 110 h 114"/>
                  <a:gd name="T12" fmla="*/ 27 w 50"/>
                  <a:gd name="T13" fmla="*/ 10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114">
                    <a:moveTo>
                      <a:pt x="27" y="108"/>
                    </a:moveTo>
                    <a:cubicBezTo>
                      <a:pt x="50" y="50"/>
                      <a:pt x="39" y="27"/>
                      <a:pt x="39" y="27"/>
                    </a:cubicBezTo>
                    <a:cubicBezTo>
                      <a:pt x="33" y="13"/>
                      <a:pt x="22" y="4"/>
                      <a:pt x="20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25" y="6"/>
                      <a:pt x="30" y="39"/>
                    </a:cubicBezTo>
                    <a:cubicBezTo>
                      <a:pt x="35" y="71"/>
                      <a:pt x="25" y="105"/>
                      <a:pt x="2" y="110"/>
                    </a:cubicBezTo>
                    <a:cubicBezTo>
                      <a:pt x="2" y="110"/>
                      <a:pt x="17" y="114"/>
                      <a:pt x="27" y="108"/>
                    </a:cubicBezTo>
                  </a:path>
                </a:pathLst>
              </a:custGeom>
              <a:solidFill>
                <a:srgbClr val="333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5" name="Freeform 304">
                <a:extLst>
                  <a:ext uri="{FF2B5EF4-FFF2-40B4-BE49-F238E27FC236}">
                    <a16:creationId xmlns:a16="http://schemas.microsoft.com/office/drawing/2014/main" id="{18D426CB-831B-AA70-60CC-12C316F52D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1139"/>
                <a:ext cx="151" cy="170"/>
              </a:xfrm>
              <a:custGeom>
                <a:avLst/>
                <a:gdLst>
                  <a:gd name="T0" fmla="*/ 0 w 45"/>
                  <a:gd name="T1" fmla="*/ 31 h 51"/>
                  <a:gd name="T2" fmla="*/ 2 w 45"/>
                  <a:gd name="T3" fmla="*/ 14 h 51"/>
                  <a:gd name="T4" fmla="*/ 39 w 45"/>
                  <a:gd name="T5" fmla="*/ 19 h 51"/>
                  <a:gd name="T6" fmla="*/ 23 w 45"/>
                  <a:gd name="T7" fmla="*/ 51 h 51"/>
                  <a:gd name="T8" fmla="*/ 0 w 45"/>
                  <a:gd name="T9" fmla="*/ 3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51">
                    <a:moveTo>
                      <a:pt x="0" y="31"/>
                    </a:moveTo>
                    <a:cubicBezTo>
                      <a:pt x="0" y="31"/>
                      <a:pt x="3" y="19"/>
                      <a:pt x="2" y="14"/>
                    </a:cubicBezTo>
                    <a:cubicBezTo>
                      <a:pt x="4" y="2"/>
                      <a:pt x="33" y="0"/>
                      <a:pt x="39" y="19"/>
                    </a:cubicBezTo>
                    <a:cubicBezTo>
                      <a:pt x="45" y="39"/>
                      <a:pt x="26" y="51"/>
                      <a:pt x="23" y="51"/>
                    </a:cubicBezTo>
                    <a:cubicBezTo>
                      <a:pt x="19" y="51"/>
                      <a:pt x="0" y="31"/>
                      <a:pt x="0" y="31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6" name="Freeform 305">
                <a:extLst>
                  <a:ext uri="{FF2B5EF4-FFF2-40B4-BE49-F238E27FC236}">
                    <a16:creationId xmlns:a16="http://schemas.microsoft.com/office/drawing/2014/main" id="{B94A08A5-2775-88CF-8E3A-E25B8583F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33" y="1343"/>
                <a:ext cx="154" cy="153"/>
              </a:xfrm>
              <a:custGeom>
                <a:avLst/>
                <a:gdLst>
                  <a:gd name="T0" fmla="*/ 29 w 46"/>
                  <a:gd name="T1" fmla="*/ 44 h 46"/>
                  <a:gd name="T2" fmla="*/ 41 w 46"/>
                  <a:gd name="T3" fmla="*/ 27 h 46"/>
                  <a:gd name="T4" fmla="*/ 45 w 46"/>
                  <a:gd name="T5" fmla="*/ 10 h 46"/>
                  <a:gd name="T6" fmla="*/ 6 w 46"/>
                  <a:gd name="T7" fmla="*/ 5 h 46"/>
                  <a:gd name="T8" fmla="*/ 4 w 46"/>
                  <a:gd name="T9" fmla="*/ 15 h 46"/>
                  <a:gd name="T10" fmla="*/ 0 w 46"/>
                  <a:gd name="T11" fmla="*/ 26 h 46"/>
                  <a:gd name="T12" fmla="*/ 10 w 46"/>
                  <a:gd name="T13" fmla="*/ 46 h 46"/>
                  <a:gd name="T14" fmla="*/ 29 w 46"/>
                  <a:gd name="T15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46">
                    <a:moveTo>
                      <a:pt x="29" y="44"/>
                    </a:moveTo>
                    <a:cubicBezTo>
                      <a:pt x="29" y="42"/>
                      <a:pt x="37" y="36"/>
                      <a:pt x="41" y="27"/>
                    </a:cubicBezTo>
                    <a:cubicBezTo>
                      <a:pt x="46" y="16"/>
                      <a:pt x="45" y="10"/>
                      <a:pt x="45" y="10"/>
                    </a:cubicBezTo>
                    <a:cubicBezTo>
                      <a:pt x="31" y="2"/>
                      <a:pt x="23" y="0"/>
                      <a:pt x="6" y="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0" y="22"/>
                      <a:pt x="0" y="26"/>
                    </a:cubicBezTo>
                    <a:cubicBezTo>
                      <a:pt x="1" y="31"/>
                      <a:pt x="11" y="40"/>
                      <a:pt x="10" y="46"/>
                    </a:cubicBezTo>
                    <a:cubicBezTo>
                      <a:pt x="29" y="44"/>
                      <a:pt x="29" y="44"/>
                      <a:pt x="29" y="44"/>
                    </a:cubicBezTo>
                  </a:path>
                </a:pathLst>
              </a:custGeom>
              <a:solidFill>
                <a:srgbClr val="5D5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7" name="Freeform 306">
                <a:extLst>
                  <a:ext uri="{FF2B5EF4-FFF2-40B4-BE49-F238E27FC236}">
                    <a16:creationId xmlns:a16="http://schemas.microsoft.com/office/drawing/2014/main" id="{71E8A686-9B51-6861-8E00-6C7EA13BE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7" y="1429"/>
                <a:ext cx="167" cy="167"/>
              </a:xfrm>
              <a:custGeom>
                <a:avLst/>
                <a:gdLst>
                  <a:gd name="T0" fmla="*/ 50 w 50"/>
                  <a:gd name="T1" fmla="*/ 46 h 50"/>
                  <a:gd name="T2" fmla="*/ 31 w 50"/>
                  <a:gd name="T3" fmla="*/ 18 h 50"/>
                  <a:gd name="T4" fmla="*/ 43 w 50"/>
                  <a:gd name="T5" fmla="*/ 1 h 50"/>
                  <a:gd name="T6" fmla="*/ 2 w 50"/>
                  <a:gd name="T7" fmla="*/ 0 h 50"/>
                  <a:gd name="T8" fmla="*/ 2 w 50"/>
                  <a:gd name="T9" fmla="*/ 1 h 50"/>
                  <a:gd name="T10" fmla="*/ 12 w 50"/>
                  <a:gd name="T11" fmla="*/ 20 h 50"/>
                  <a:gd name="T12" fmla="*/ 0 w 50"/>
                  <a:gd name="T13" fmla="*/ 48 h 50"/>
                  <a:gd name="T14" fmla="*/ 50 w 50"/>
                  <a:gd name="T15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50">
                    <a:moveTo>
                      <a:pt x="50" y="46"/>
                    </a:moveTo>
                    <a:cubicBezTo>
                      <a:pt x="44" y="29"/>
                      <a:pt x="30" y="21"/>
                      <a:pt x="31" y="18"/>
                    </a:cubicBezTo>
                    <a:cubicBezTo>
                      <a:pt x="31" y="16"/>
                      <a:pt x="39" y="10"/>
                      <a:pt x="43" y="1"/>
                    </a:cubicBezTo>
                    <a:cubicBezTo>
                      <a:pt x="13" y="6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4" y="6"/>
                      <a:pt x="12" y="15"/>
                      <a:pt x="12" y="20"/>
                    </a:cubicBezTo>
                    <a:cubicBezTo>
                      <a:pt x="11" y="25"/>
                      <a:pt x="3" y="32"/>
                      <a:pt x="0" y="48"/>
                    </a:cubicBezTo>
                    <a:cubicBezTo>
                      <a:pt x="13" y="50"/>
                      <a:pt x="33" y="49"/>
                      <a:pt x="50" y="46"/>
                    </a:cubicBezTo>
                  </a:path>
                </a:pathLst>
              </a:custGeom>
              <a:solidFill>
                <a:srgbClr val="4D4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8" name="Freeform 307">
                <a:extLst>
                  <a:ext uri="{FF2B5EF4-FFF2-40B4-BE49-F238E27FC236}">
                    <a16:creationId xmlns:a16="http://schemas.microsoft.com/office/drawing/2014/main" id="{2E77AC69-CC83-EAB2-FD2A-E0CB87951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1279"/>
                <a:ext cx="67" cy="87"/>
              </a:xfrm>
              <a:custGeom>
                <a:avLst/>
                <a:gdLst>
                  <a:gd name="T0" fmla="*/ 20 w 20"/>
                  <a:gd name="T1" fmla="*/ 0 h 26"/>
                  <a:gd name="T2" fmla="*/ 16 w 20"/>
                  <a:gd name="T3" fmla="*/ 25 h 26"/>
                  <a:gd name="T4" fmla="*/ 6 w 20"/>
                  <a:gd name="T5" fmla="*/ 26 h 26"/>
                  <a:gd name="T6" fmla="*/ 0 w 20"/>
                  <a:gd name="T7" fmla="*/ 24 h 26"/>
                  <a:gd name="T8" fmla="*/ 3 w 20"/>
                  <a:gd name="T9" fmla="*/ 9 h 26"/>
                  <a:gd name="T10" fmla="*/ 20 w 20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6">
                    <a:moveTo>
                      <a:pt x="20" y="0"/>
                    </a:moveTo>
                    <a:cubicBezTo>
                      <a:pt x="20" y="0"/>
                      <a:pt x="14" y="14"/>
                      <a:pt x="1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3" y="18"/>
                      <a:pt x="3" y="9"/>
                    </a:cubicBezTo>
                    <a:cubicBezTo>
                      <a:pt x="4" y="3"/>
                      <a:pt x="20" y="0"/>
                      <a:pt x="20" y="0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499" name="Freeform 308">
                <a:extLst>
                  <a:ext uri="{FF2B5EF4-FFF2-40B4-BE49-F238E27FC236}">
                    <a16:creationId xmlns:a16="http://schemas.microsoft.com/office/drawing/2014/main" id="{84920C60-7AFB-3D6C-5EE8-E9C6745EC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93" y="1286"/>
                <a:ext cx="57" cy="87"/>
              </a:xfrm>
              <a:custGeom>
                <a:avLst/>
                <a:gdLst>
                  <a:gd name="T0" fmla="*/ 0 w 17"/>
                  <a:gd name="T1" fmla="*/ 16 h 26"/>
                  <a:gd name="T2" fmla="*/ 1 w 17"/>
                  <a:gd name="T3" fmla="*/ 8 h 26"/>
                  <a:gd name="T4" fmla="*/ 17 w 17"/>
                  <a:gd name="T5" fmla="*/ 0 h 26"/>
                  <a:gd name="T6" fmla="*/ 14 w 17"/>
                  <a:gd name="T7" fmla="*/ 21 h 26"/>
                  <a:gd name="T8" fmla="*/ 5 w 17"/>
                  <a:gd name="T9" fmla="*/ 23 h 26"/>
                  <a:gd name="T10" fmla="*/ 0 w 17"/>
                  <a:gd name="T11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6">
                    <a:moveTo>
                      <a:pt x="0" y="16"/>
                    </a:moveTo>
                    <a:cubicBezTo>
                      <a:pt x="1" y="14"/>
                      <a:pt x="1" y="11"/>
                      <a:pt x="1" y="8"/>
                    </a:cubicBezTo>
                    <a:cubicBezTo>
                      <a:pt x="6" y="4"/>
                      <a:pt x="14" y="1"/>
                      <a:pt x="17" y="0"/>
                    </a:cubicBezTo>
                    <a:cubicBezTo>
                      <a:pt x="15" y="5"/>
                      <a:pt x="13" y="13"/>
                      <a:pt x="14" y="21"/>
                    </a:cubicBezTo>
                    <a:cubicBezTo>
                      <a:pt x="15" y="21"/>
                      <a:pt x="7" y="26"/>
                      <a:pt x="5" y="23"/>
                    </a:cubicBezTo>
                    <a:cubicBezTo>
                      <a:pt x="3" y="20"/>
                      <a:pt x="1" y="18"/>
                      <a:pt x="0" y="16"/>
                    </a:cubicBezTo>
                    <a:close/>
                  </a:path>
                </a:pathLst>
              </a:custGeom>
              <a:solidFill>
                <a:srgbClr val="D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0" name="Freeform 309">
                <a:extLst>
                  <a:ext uri="{FF2B5EF4-FFF2-40B4-BE49-F238E27FC236}">
                    <a16:creationId xmlns:a16="http://schemas.microsoft.com/office/drawing/2014/main" id="{19237EBD-5E34-246F-353E-3B3AAA80FA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47" y="1186"/>
                <a:ext cx="123" cy="143"/>
              </a:xfrm>
              <a:custGeom>
                <a:avLst/>
                <a:gdLst>
                  <a:gd name="T0" fmla="*/ 12 w 37"/>
                  <a:gd name="T1" fmla="*/ 43 h 43"/>
                  <a:gd name="T2" fmla="*/ 7 w 37"/>
                  <a:gd name="T3" fmla="*/ 38 h 43"/>
                  <a:gd name="T4" fmla="*/ 5 w 37"/>
                  <a:gd name="T5" fmla="*/ 22 h 43"/>
                  <a:gd name="T6" fmla="*/ 18 w 37"/>
                  <a:gd name="T7" fmla="*/ 0 h 43"/>
                  <a:gd name="T8" fmla="*/ 32 w 37"/>
                  <a:gd name="T9" fmla="*/ 30 h 43"/>
                  <a:gd name="T10" fmla="*/ 12 w 37"/>
                  <a:gd name="T11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43">
                    <a:moveTo>
                      <a:pt x="12" y="43"/>
                    </a:moveTo>
                    <a:cubicBezTo>
                      <a:pt x="11" y="43"/>
                      <a:pt x="9" y="39"/>
                      <a:pt x="7" y="38"/>
                    </a:cubicBezTo>
                    <a:cubicBezTo>
                      <a:pt x="4" y="34"/>
                      <a:pt x="2" y="30"/>
                      <a:pt x="5" y="22"/>
                    </a:cubicBezTo>
                    <a:cubicBezTo>
                      <a:pt x="5" y="22"/>
                      <a:pt x="0" y="0"/>
                      <a:pt x="18" y="0"/>
                    </a:cubicBezTo>
                    <a:cubicBezTo>
                      <a:pt x="36" y="0"/>
                      <a:pt x="37" y="17"/>
                      <a:pt x="32" y="30"/>
                    </a:cubicBezTo>
                    <a:cubicBezTo>
                      <a:pt x="27" y="43"/>
                      <a:pt x="14" y="43"/>
                      <a:pt x="12" y="43"/>
                    </a:cubicBez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1" name="Freeform 310">
                <a:extLst>
                  <a:ext uri="{FF2B5EF4-FFF2-40B4-BE49-F238E27FC236}">
                    <a16:creationId xmlns:a16="http://schemas.microsoft.com/office/drawing/2014/main" id="{BA956895-1E46-AC4D-E228-DABB67D40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213"/>
                <a:ext cx="90" cy="26"/>
              </a:xfrm>
              <a:custGeom>
                <a:avLst/>
                <a:gdLst>
                  <a:gd name="T0" fmla="*/ 0 w 27"/>
                  <a:gd name="T1" fmla="*/ 5 h 8"/>
                  <a:gd name="T2" fmla="*/ 12 w 27"/>
                  <a:gd name="T3" fmla="*/ 3 h 8"/>
                  <a:gd name="T4" fmla="*/ 26 w 27"/>
                  <a:gd name="T5" fmla="*/ 8 h 8"/>
                  <a:gd name="T6" fmla="*/ 27 w 27"/>
                  <a:gd name="T7" fmla="*/ 5 h 8"/>
                  <a:gd name="T8" fmla="*/ 12 w 27"/>
                  <a:gd name="T9" fmla="*/ 0 h 8"/>
                  <a:gd name="T10" fmla="*/ 1 w 27"/>
                  <a:gd name="T11" fmla="*/ 2 h 8"/>
                  <a:gd name="T12" fmla="*/ 0 w 27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8">
                    <a:moveTo>
                      <a:pt x="0" y="5"/>
                    </a:moveTo>
                    <a:cubicBezTo>
                      <a:pt x="0" y="5"/>
                      <a:pt x="2" y="2"/>
                      <a:pt x="12" y="3"/>
                    </a:cubicBezTo>
                    <a:cubicBezTo>
                      <a:pt x="21" y="4"/>
                      <a:pt x="26" y="8"/>
                      <a:pt x="26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17" y="1"/>
                      <a:pt x="12" y="0"/>
                    </a:cubicBezTo>
                    <a:cubicBezTo>
                      <a:pt x="7" y="0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2" name="Freeform 311">
                <a:extLst>
                  <a:ext uri="{FF2B5EF4-FFF2-40B4-BE49-F238E27FC236}">
                    <a16:creationId xmlns:a16="http://schemas.microsoft.com/office/drawing/2014/main" id="{1C51ECB7-0667-0363-6855-2A4C5E464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1186"/>
                <a:ext cx="83" cy="143"/>
              </a:xfrm>
              <a:custGeom>
                <a:avLst/>
                <a:gdLst>
                  <a:gd name="T0" fmla="*/ 11 w 25"/>
                  <a:gd name="T1" fmla="*/ 0 h 43"/>
                  <a:gd name="T2" fmla="*/ 0 w 25"/>
                  <a:gd name="T3" fmla="*/ 43 h 43"/>
                  <a:gd name="T4" fmla="*/ 0 w 25"/>
                  <a:gd name="T5" fmla="*/ 43 h 43"/>
                  <a:gd name="T6" fmla="*/ 20 w 25"/>
                  <a:gd name="T7" fmla="*/ 30 h 43"/>
                  <a:gd name="T8" fmla="*/ 11 w 25"/>
                  <a:gd name="T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43">
                    <a:moveTo>
                      <a:pt x="11" y="0"/>
                    </a:moveTo>
                    <a:cubicBezTo>
                      <a:pt x="23" y="4"/>
                      <a:pt x="21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3"/>
                      <a:pt x="15" y="43"/>
                      <a:pt x="20" y="30"/>
                    </a:cubicBezTo>
                    <a:cubicBezTo>
                      <a:pt x="25" y="19"/>
                      <a:pt x="24" y="3"/>
                      <a:pt x="11" y="0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3" name="Freeform 312">
                <a:extLst>
                  <a:ext uri="{FF2B5EF4-FFF2-40B4-BE49-F238E27FC236}">
                    <a16:creationId xmlns:a16="http://schemas.microsoft.com/office/drawing/2014/main" id="{11FDF5B4-1A27-45A1-5925-D1B6B22DD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236"/>
                <a:ext cx="23" cy="53"/>
              </a:xfrm>
              <a:custGeom>
                <a:avLst/>
                <a:gdLst>
                  <a:gd name="T0" fmla="*/ 2 w 7"/>
                  <a:gd name="T1" fmla="*/ 0 h 16"/>
                  <a:gd name="T2" fmla="*/ 5 w 7"/>
                  <a:gd name="T3" fmla="*/ 8 h 16"/>
                  <a:gd name="T4" fmla="*/ 0 w 7"/>
                  <a:gd name="T5" fmla="*/ 13 h 16"/>
                  <a:gd name="T6" fmla="*/ 3 w 7"/>
                  <a:gd name="T7" fmla="*/ 16 h 16"/>
                  <a:gd name="T8" fmla="*/ 1 w 7"/>
                  <a:gd name="T9" fmla="*/ 13 h 16"/>
                  <a:gd name="T10" fmla="*/ 6 w 7"/>
                  <a:gd name="T11" fmla="*/ 8 h 16"/>
                  <a:gd name="T12" fmla="*/ 2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2" y="0"/>
                    </a:moveTo>
                    <a:cubicBezTo>
                      <a:pt x="2" y="0"/>
                      <a:pt x="6" y="3"/>
                      <a:pt x="5" y="8"/>
                    </a:cubicBezTo>
                    <a:cubicBezTo>
                      <a:pt x="4" y="12"/>
                      <a:pt x="0" y="13"/>
                      <a:pt x="0" y="13"/>
                    </a:cubicBezTo>
                    <a:cubicBezTo>
                      <a:pt x="0" y="13"/>
                      <a:pt x="1" y="16"/>
                      <a:pt x="3" y="16"/>
                    </a:cubicBezTo>
                    <a:cubicBezTo>
                      <a:pt x="6" y="16"/>
                      <a:pt x="1" y="13"/>
                      <a:pt x="1" y="13"/>
                    </a:cubicBezTo>
                    <a:cubicBezTo>
                      <a:pt x="1" y="13"/>
                      <a:pt x="5" y="11"/>
                      <a:pt x="6" y="8"/>
                    </a:cubicBezTo>
                    <a:cubicBezTo>
                      <a:pt x="7" y="3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4" name="Freeform 313">
                <a:extLst>
                  <a:ext uri="{FF2B5EF4-FFF2-40B4-BE49-F238E27FC236}">
                    <a16:creationId xmlns:a16="http://schemas.microsoft.com/office/drawing/2014/main" id="{4786CE0F-C0F2-090B-1170-FB72486BD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229"/>
                <a:ext cx="34" cy="17"/>
              </a:xfrm>
              <a:custGeom>
                <a:avLst/>
                <a:gdLst>
                  <a:gd name="T0" fmla="*/ 1 w 10"/>
                  <a:gd name="T1" fmla="*/ 1 h 5"/>
                  <a:gd name="T2" fmla="*/ 5 w 10"/>
                  <a:gd name="T3" fmla="*/ 3 h 5"/>
                  <a:gd name="T4" fmla="*/ 10 w 10"/>
                  <a:gd name="T5" fmla="*/ 4 h 5"/>
                  <a:gd name="T6" fmla="*/ 5 w 10"/>
                  <a:gd name="T7" fmla="*/ 1 h 5"/>
                  <a:gd name="T8" fmla="*/ 1 w 10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1" y="1"/>
                    </a:moveTo>
                    <a:cubicBezTo>
                      <a:pt x="0" y="2"/>
                      <a:pt x="2" y="2"/>
                      <a:pt x="5" y="3"/>
                    </a:cubicBezTo>
                    <a:cubicBezTo>
                      <a:pt x="8" y="3"/>
                      <a:pt x="10" y="5"/>
                      <a:pt x="10" y="4"/>
                    </a:cubicBezTo>
                    <a:cubicBezTo>
                      <a:pt x="10" y="4"/>
                      <a:pt x="9" y="2"/>
                      <a:pt x="5" y="1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5" name="Freeform 314">
                <a:extLst>
                  <a:ext uri="{FF2B5EF4-FFF2-40B4-BE49-F238E27FC236}">
                    <a16:creationId xmlns:a16="http://schemas.microsoft.com/office/drawing/2014/main" id="{F1C5F060-91F6-C629-000B-C50B60B17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229"/>
                <a:ext cx="23" cy="10"/>
              </a:xfrm>
              <a:custGeom>
                <a:avLst/>
                <a:gdLst>
                  <a:gd name="T0" fmla="*/ 0 w 7"/>
                  <a:gd name="T1" fmla="*/ 3 h 3"/>
                  <a:gd name="T2" fmla="*/ 3 w 7"/>
                  <a:gd name="T3" fmla="*/ 2 h 3"/>
                  <a:gd name="T4" fmla="*/ 7 w 7"/>
                  <a:gd name="T5" fmla="*/ 1 h 3"/>
                  <a:gd name="T6" fmla="*/ 3 w 7"/>
                  <a:gd name="T7" fmla="*/ 1 h 3"/>
                  <a:gd name="T8" fmla="*/ 0 w 7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3">
                    <a:moveTo>
                      <a:pt x="0" y="3"/>
                    </a:moveTo>
                    <a:cubicBezTo>
                      <a:pt x="0" y="3"/>
                      <a:pt x="0" y="3"/>
                      <a:pt x="3" y="2"/>
                    </a:cubicBezTo>
                    <a:cubicBezTo>
                      <a:pt x="5" y="2"/>
                      <a:pt x="7" y="1"/>
                      <a:pt x="7" y="1"/>
                    </a:cubicBezTo>
                    <a:cubicBezTo>
                      <a:pt x="7" y="0"/>
                      <a:pt x="4" y="0"/>
                      <a:pt x="3" y="1"/>
                    </a:cubicBezTo>
                    <a:cubicBezTo>
                      <a:pt x="0" y="1"/>
                      <a:pt x="0" y="3"/>
                      <a:pt x="0" y="3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6" name="Freeform 315">
                <a:extLst>
                  <a:ext uri="{FF2B5EF4-FFF2-40B4-BE49-F238E27FC236}">
                    <a16:creationId xmlns:a16="http://schemas.microsoft.com/office/drawing/2014/main" id="{03E0E0D5-D3A2-0307-3022-E1B7D168A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296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3 h 3"/>
                  <a:gd name="T4" fmla="*/ 4 w 4"/>
                  <a:gd name="T5" fmla="*/ 3 h 3"/>
                  <a:gd name="T6" fmla="*/ 4 w 4"/>
                  <a:gd name="T7" fmla="*/ 0 h 3"/>
                  <a:gd name="T8" fmla="*/ 0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4" y="3"/>
                    </a:lnTo>
                    <a:lnTo>
                      <a:pt x="4" y="3"/>
                    </a:lnTo>
                    <a:lnTo>
                      <a:pt x="4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4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7" name="Freeform 316">
                <a:extLst>
                  <a:ext uri="{FF2B5EF4-FFF2-40B4-BE49-F238E27FC236}">
                    <a16:creationId xmlns:a16="http://schemas.microsoft.com/office/drawing/2014/main" id="{D9BBE3DB-E26E-514E-CBF9-C7215BB99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293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3 h 3"/>
                  <a:gd name="T3" fmla="*/ 0 h 3"/>
                  <a:gd name="T4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94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8" name="Freeform 317">
                <a:extLst>
                  <a:ext uri="{FF2B5EF4-FFF2-40B4-BE49-F238E27FC236}">
                    <a16:creationId xmlns:a16="http://schemas.microsoft.com/office/drawing/2014/main" id="{BAC22A9D-869C-7F44-1905-44C451E23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296"/>
                <a:ext cx="41" cy="13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0 h 4"/>
                  <a:gd name="T4" fmla="*/ 5 w 12"/>
                  <a:gd name="T5" fmla="*/ 4 h 4"/>
                  <a:gd name="T6" fmla="*/ 12 w 1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4"/>
                      <a:pt x="5" y="4"/>
                    </a:cubicBezTo>
                    <a:cubicBezTo>
                      <a:pt x="9" y="4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9A6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09" name="Freeform 318">
                <a:extLst>
                  <a:ext uri="{FF2B5EF4-FFF2-40B4-BE49-F238E27FC236}">
                    <a16:creationId xmlns:a16="http://schemas.microsoft.com/office/drawing/2014/main" id="{9FC76431-3FA6-3949-AEE3-AA9BF6664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296"/>
                <a:ext cx="41" cy="13"/>
              </a:xfrm>
              <a:custGeom>
                <a:avLst/>
                <a:gdLst>
                  <a:gd name="T0" fmla="*/ 12 w 12"/>
                  <a:gd name="T1" fmla="*/ 1 h 4"/>
                  <a:gd name="T2" fmla="*/ 0 w 12"/>
                  <a:gd name="T3" fmla="*/ 0 h 4"/>
                  <a:gd name="T4" fmla="*/ 5 w 12"/>
                  <a:gd name="T5" fmla="*/ 4 h 4"/>
                  <a:gd name="T6" fmla="*/ 12 w 12"/>
                  <a:gd name="T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12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4"/>
                      <a:pt x="5" y="4"/>
                    </a:cubicBezTo>
                    <a:cubicBezTo>
                      <a:pt x="9" y="4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9428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0" name="Freeform 319">
                <a:extLst>
                  <a:ext uri="{FF2B5EF4-FFF2-40B4-BE49-F238E27FC236}">
                    <a16:creationId xmlns:a16="http://schemas.microsoft.com/office/drawing/2014/main" id="{281987D9-E5F5-3870-4282-F4BD8A09A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296"/>
                <a:ext cx="33" cy="10"/>
              </a:xfrm>
              <a:custGeom>
                <a:avLst/>
                <a:gdLst>
                  <a:gd name="T0" fmla="*/ 10 w 10"/>
                  <a:gd name="T1" fmla="*/ 1 h 3"/>
                  <a:gd name="T2" fmla="*/ 0 w 10"/>
                  <a:gd name="T3" fmla="*/ 0 h 3"/>
                  <a:gd name="T4" fmla="*/ 5 w 10"/>
                  <a:gd name="T5" fmla="*/ 3 h 3"/>
                  <a:gd name="T6" fmla="*/ 10 w 10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1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" y="3"/>
                      <a:pt x="5" y="3"/>
                    </a:cubicBezTo>
                    <a:cubicBezTo>
                      <a:pt x="8" y="3"/>
                      <a:pt x="10" y="1"/>
                      <a:pt x="10" y="1"/>
                    </a:cubicBezTo>
                    <a:close/>
                  </a:path>
                </a:pathLst>
              </a:custGeom>
              <a:solidFill>
                <a:srgbClr val="F5E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1" name="Freeform 320">
                <a:extLst>
                  <a:ext uri="{FF2B5EF4-FFF2-40B4-BE49-F238E27FC236}">
                    <a16:creationId xmlns:a16="http://schemas.microsoft.com/office/drawing/2014/main" id="{DD1A095F-D996-20CA-C0BF-7C1557CF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296"/>
                <a:ext cx="33" cy="7"/>
              </a:xfrm>
              <a:custGeom>
                <a:avLst/>
                <a:gdLst>
                  <a:gd name="T0" fmla="*/ 10 w 10"/>
                  <a:gd name="T1" fmla="*/ 1 h 2"/>
                  <a:gd name="T2" fmla="*/ 0 w 10"/>
                  <a:gd name="T3" fmla="*/ 0 h 2"/>
                  <a:gd name="T4" fmla="*/ 1 w 10"/>
                  <a:gd name="T5" fmla="*/ 1 h 2"/>
                  <a:gd name="T6" fmla="*/ 5 w 10"/>
                  <a:gd name="T7" fmla="*/ 1 h 2"/>
                  <a:gd name="T8" fmla="*/ 9 w 10"/>
                  <a:gd name="T9" fmla="*/ 2 h 2"/>
                  <a:gd name="T10" fmla="*/ 10 w 10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">
                    <a:moveTo>
                      <a:pt x="1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2" y="1"/>
                      <a:pt x="5" y="1"/>
                    </a:cubicBezTo>
                    <a:cubicBezTo>
                      <a:pt x="8" y="1"/>
                      <a:pt x="9" y="2"/>
                      <a:pt x="9" y="2"/>
                    </a:cubicBezTo>
                    <a:lnTo>
                      <a:pt x="10" y="1"/>
                    </a:lnTo>
                    <a:close/>
                  </a:path>
                </a:pathLst>
              </a:custGeom>
              <a:solidFill>
                <a:srgbClr val="D5B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2" name="Freeform 321">
                <a:extLst>
                  <a:ext uri="{FF2B5EF4-FFF2-40B4-BE49-F238E27FC236}">
                    <a16:creationId xmlns:a16="http://schemas.microsoft.com/office/drawing/2014/main" id="{E07E0AFF-9EEB-DE4F-EC1E-D3A8E5B4A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159"/>
                <a:ext cx="110" cy="110"/>
              </a:xfrm>
              <a:custGeom>
                <a:avLst/>
                <a:gdLst>
                  <a:gd name="T0" fmla="*/ 21 w 33"/>
                  <a:gd name="T1" fmla="*/ 9 h 33"/>
                  <a:gd name="T2" fmla="*/ 27 w 33"/>
                  <a:gd name="T3" fmla="*/ 32 h 33"/>
                  <a:gd name="T4" fmla="*/ 25 w 33"/>
                  <a:gd name="T5" fmla="*/ 33 h 33"/>
                  <a:gd name="T6" fmla="*/ 24 w 33"/>
                  <a:gd name="T7" fmla="*/ 26 h 33"/>
                  <a:gd name="T8" fmla="*/ 6 w 33"/>
                  <a:gd name="T9" fmla="*/ 13 h 33"/>
                  <a:gd name="T10" fmla="*/ 0 w 33"/>
                  <a:gd name="T11" fmla="*/ 6 h 33"/>
                  <a:gd name="T12" fmla="*/ 21 w 33"/>
                  <a:gd name="T13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3">
                    <a:moveTo>
                      <a:pt x="21" y="9"/>
                    </a:moveTo>
                    <a:cubicBezTo>
                      <a:pt x="33" y="16"/>
                      <a:pt x="27" y="32"/>
                      <a:pt x="27" y="32"/>
                    </a:cubicBezTo>
                    <a:cubicBezTo>
                      <a:pt x="27" y="32"/>
                      <a:pt x="25" y="33"/>
                      <a:pt x="25" y="33"/>
                    </a:cubicBezTo>
                    <a:cubicBezTo>
                      <a:pt x="23" y="32"/>
                      <a:pt x="24" y="31"/>
                      <a:pt x="24" y="26"/>
                    </a:cubicBezTo>
                    <a:cubicBezTo>
                      <a:pt x="24" y="17"/>
                      <a:pt x="16" y="16"/>
                      <a:pt x="6" y="13"/>
                    </a:cubicBezTo>
                    <a:cubicBezTo>
                      <a:pt x="0" y="11"/>
                      <a:pt x="0" y="6"/>
                      <a:pt x="0" y="6"/>
                    </a:cubicBezTo>
                    <a:cubicBezTo>
                      <a:pt x="0" y="6"/>
                      <a:pt x="7" y="0"/>
                      <a:pt x="21" y="9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3" name="Freeform 322">
                <a:extLst>
                  <a:ext uri="{FF2B5EF4-FFF2-40B4-BE49-F238E27FC236}">
                    <a16:creationId xmlns:a16="http://schemas.microsoft.com/office/drawing/2014/main" id="{7ADA57B5-E0FB-CF50-C108-3F450FC40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259"/>
                <a:ext cx="24" cy="10"/>
              </a:xfrm>
              <a:custGeom>
                <a:avLst/>
                <a:gdLst>
                  <a:gd name="T0" fmla="*/ 0 w 7"/>
                  <a:gd name="T1" fmla="*/ 0 h 3"/>
                  <a:gd name="T2" fmla="*/ 4 w 7"/>
                  <a:gd name="T3" fmla="*/ 3 h 3"/>
                  <a:gd name="T4" fmla="*/ 7 w 7"/>
                  <a:gd name="T5" fmla="*/ 1 h 3"/>
                  <a:gd name="T6" fmla="*/ 0 w 7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0" y="0"/>
                      <a:pt x="0" y="3"/>
                      <a:pt x="4" y="3"/>
                    </a:cubicBezTo>
                    <a:cubicBezTo>
                      <a:pt x="6" y="2"/>
                      <a:pt x="7" y="1"/>
                      <a:pt x="7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4" name="Freeform 323">
                <a:extLst>
                  <a:ext uri="{FF2B5EF4-FFF2-40B4-BE49-F238E27FC236}">
                    <a16:creationId xmlns:a16="http://schemas.microsoft.com/office/drawing/2014/main" id="{694F1702-FAEB-FCCD-94B8-E7BC5B614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249"/>
                <a:ext cx="27" cy="14"/>
              </a:xfrm>
              <a:custGeom>
                <a:avLst/>
                <a:gdLst>
                  <a:gd name="T0" fmla="*/ 0 w 8"/>
                  <a:gd name="T1" fmla="*/ 3 h 4"/>
                  <a:gd name="T2" fmla="*/ 6 w 8"/>
                  <a:gd name="T3" fmla="*/ 4 h 4"/>
                  <a:gd name="T4" fmla="*/ 8 w 8"/>
                  <a:gd name="T5" fmla="*/ 3 h 4"/>
                  <a:gd name="T6" fmla="*/ 5 w 8"/>
                  <a:gd name="T7" fmla="*/ 0 h 4"/>
                  <a:gd name="T8" fmla="*/ 0 w 8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1"/>
                      <a:pt x="5" y="0"/>
                    </a:cubicBezTo>
                    <a:cubicBezTo>
                      <a:pt x="3" y="0"/>
                      <a:pt x="0" y="0"/>
                      <a:pt x="0" y="3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5" name="Freeform 324">
                <a:extLst>
                  <a:ext uri="{FF2B5EF4-FFF2-40B4-BE49-F238E27FC236}">
                    <a16:creationId xmlns:a16="http://schemas.microsoft.com/office/drawing/2014/main" id="{C247DD58-8E90-8271-F765-7E345BB0F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249"/>
                <a:ext cx="24" cy="20"/>
              </a:xfrm>
              <a:custGeom>
                <a:avLst/>
                <a:gdLst>
                  <a:gd name="T0" fmla="*/ 0 w 7"/>
                  <a:gd name="T1" fmla="*/ 3 h 6"/>
                  <a:gd name="T2" fmla="*/ 4 w 7"/>
                  <a:gd name="T3" fmla="*/ 1 h 6"/>
                  <a:gd name="T4" fmla="*/ 6 w 7"/>
                  <a:gd name="T5" fmla="*/ 4 h 6"/>
                  <a:gd name="T6" fmla="*/ 0 w 7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0" y="2"/>
                      <a:pt x="1" y="0"/>
                      <a:pt x="4" y="1"/>
                    </a:cubicBezTo>
                    <a:cubicBezTo>
                      <a:pt x="6" y="1"/>
                      <a:pt x="7" y="3"/>
                      <a:pt x="6" y="4"/>
                    </a:cubicBezTo>
                    <a:cubicBezTo>
                      <a:pt x="5" y="6"/>
                      <a:pt x="0" y="6"/>
                      <a:pt x="0" y="3"/>
                    </a:cubicBezTo>
                    <a:close/>
                  </a:path>
                </a:pathLst>
              </a:custGeom>
              <a:solidFill>
                <a:srgbClr val="F5E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16" name="Freeform 325">
                <a:extLst>
                  <a:ext uri="{FF2B5EF4-FFF2-40B4-BE49-F238E27FC236}">
                    <a16:creationId xmlns:a16="http://schemas.microsoft.com/office/drawing/2014/main" id="{6021D578-E638-6640-EDA2-780E93524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7" y="1253"/>
                <a:ext cx="17" cy="16"/>
              </a:xfrm>
              <a:custGeom>
                <a:avLst/>
                <a:gdLst>
                  <a:gd name="T0" fmla="*/ 5 w 5"/>
                  <a:gd name="T1" fmla="*/ 2 h 5"/>
                  <a:gd name="T2" fmla="*/ 2 w 5"/>
                  <a:gd name="T3" fmla="*/ 5 h 5"/>
                  <a:gd name="T4" fmla="*/ 0 w 5"/>
                  <a:gd name="T5" fmla="*/ 2 h 5"/>
                  <a:gd name="T6" fmla="*/ 2 w 5"/>
                  <a:gd name="T7" fmla="*/ 0 h 5"/>
                  <a:gd name="T8" fmla="*/ 5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4"/>
                      <a:pt x="3" y="5"/>
                      <a:pt x="2" y="5"/>
                    </a:cubicBezTo>
                    <a:cubicBezTo>
                      <a:pt x="1" y="5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34" name="Freeform 326">
                <a:extLst>
                  <a:ext uri="{FF2B5EF4-FFF2-40B4-BE49-F238E27FC236}">
                    <a16:creationId xmlns:a16="http://schemas.microsoft.com/office/drawing/2014/main" id="{2A07457B-6236-7D7C-6748-394921005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1256"/>
                <a:ext cx="20" cy="10"/>
              </a:xfrm>
              <a:custGeom>
                <a:avLst/>
                <a:gdLst>
                  <a:gd name="T0" fmla="*/ 6 w 6"/>
                  <a:gd name="T1" fmla="*/ 1 h 3"/>
                  <a:gd name="T2" fmla="*/ 3 w 6"/>
                  <a:gd name="T3" fmla="*/ 2 h 3"/>
                  <a:gd name="T4" fmla="*/ 1 w 6"/>
                  <a:gd name="T5" fmla="*/ 1 h 3"/>
                  <a:gd name="T6" fmla="*/ 6 w 6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">
                    <a:moveTo>
                      <a:pt x="6" y="1"/>
                    </a:moveTo>
                    <a:cubicBezTo>
                      <a:pt x="6" y="1"/>
                      <a:pt x="6" y="3"/>
                      <a:pt x="3" y="2"/>
                    </a:cubicBezTo>
                    <a:cubicBezTo>
                      <a:pt x="0" y="2"/>
                      <a:pt x="0" y="0"/>
                      <a:pt x="1" y="1"/>
                    </a:cubicBezTo>
                    <a:cubicBezTo>
                      <a:pt x="2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35" name="Freeform 327">
                <a:extLst>
                  <a:ext uri="{FF2B5EF4-FFF2-40B4-BE49-F238E27FC236}">
                    <a16:creationId xmlns:a16="http://schemas.microsoft.com/office/drawing/2014/main" id="{C8C1A1AB-FDD6-63ED-791D-C12F9D8EE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243"/>
                <a:ext cx="23" cy="13"/>
              </a:xfrm>
              <a:custGeom>
                <a:avLst/>
                <a:gdLst>
                  <a:gd name="T0" fmla="*/ 7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7 w 7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4">
                    <a:moveTo>
                      <a:pt x="7" y="4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0"/>
                      <a:pt x="7" y="0"/>
                      <a:pt x="7" y="4"/>
                    </a:cubicBezTo>
                    <a:close/>
                  </a:path>
                </a:pathLst>
              </a:cu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36" name="Freeform 328">
                <a:extLst>
                  <a:ext uri="{FF2B5EF4-FFF2-40B4-BE49-F238E27FC236}">
                    <a16:creationId xmlns:a16="http://schemas.microsoft.com/office/drawing/2014/main" id="{1E76CD2C-F729-E8B0-6E15-243A530C2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3" y="1249"/>
                <a:ext cx="20" cy="17"/>
              </a:xfrm>
              <a:custGeom>
                <a:avLst/>
                <a:gdLst>
                  <a:gd name="T0" fmla="*/ 6 w 6"/>
                  <a:gd name="T1" fmla="*/ 2 h 5"/>
                  <a:gd name="T2" fmla="*/ 3 w 6"/>
                  <a:gd name="T3" fmla="*/ 0 h 5"/>
                  <a:gd name="T4" fmla="*/ 0 w 6"/>
                  <a:gd name="T5" fmla="*/ 3 h 5"/>
                  <a:gd name="T6" fmla="*/ 6 w 6"/>
                  <a:gd name="T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1"/>
                      <a:pt x="5" y="0"/>
                      <a:pt x="3" y="0"/>
                    </a:cubicBezTo>
                    <a:cubicBezTo>
                      <a:pt x="0" y="0"/>
                      <a:pt x="0" y="2"/>
                      <a:pt x="0" y="3"/>
                    </a:cubicBezTo>
                    <a:cubicBezTo>
                      <a:pt x="1" y="5"/>
                      <a:pt x="6" y="5"/>
                      <a:pt x="6" y="2"/>
                    </a:cubicBezTo>
                    <a:close/>
                  </a:path>
                </a:pathLst>
              </a:custGeom>
              <a:solidFill>
                <a:srgbClr val="F5E6E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37" name="Oval 329">
                <a:extLst>
                  <a:ext uri="{FF2B5EF4-FFF2-40B4-BE49-F238E27FC236}">
                    <a16:creationId xmlns:a16="http://schemas.microsoft.com/office/drawing/2014/main" id="{05797F52-AD95-51E6-0650-BEB8CD608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" y="1249"/>
                <a:ext cx="13" cy="14"/>
              </a:xfrm>
              <a:prstGeom prst="ellipse">
                <a:avLst/>
              </a:prstGeom>
              <a:solidFill>
                <a:srgbClr val="562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38" name="Freeform 330">
                <a:extLst>
                  <a:ext uri="{FF2B5EF4-FFF2-40B4-BE49-F238E27FC236}">
                    <a16:creationId xmlns:a16="http://schemas.microsoft.com/office/drawing/2014/main" id="{AF6CF998-9131-FAFE-FF4C-5A3FF6DC4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349"/>
                <a:ext cx="80" cy="40"/>
              </a:xfrm>
              <a:custGeom>
                <a:avLst/>
                <a:gdLst>
                  <a:gd name="T0" fmla="*/ 0 w 24"/>
                  <a:gd name="T1" fmla="*/ 1 h 12"/>
                  <a:gd name="T2" fmla="*/ 3 w 24"/>
                  <a:gd name="T3" fmla="*/ 11 h 12"/>
                  <a:gd name="T4" fmla="*/ 9 w 24"/>
                  <a:gd name="T5" fmla="*/ 5 h 12"/>
                  <a:gd name="T6" fmla="*/ 13 w 24"/>
                  <a:gd name="T7" fmla="*/ 12 h 12"/>
                  <a:gd name="T8" fmla="*/ 24 w 24"/>
                  <a:gd name="T9" fmla="*/ 4 h 12"/>
                  <a:gd name="T10" fmla="*/ 19 w 24"/>
                  <a:gd name="T11" fmla="*/ 2 h 12"/>
                  <a:gd name="T12" fmla="*/ 10 w 24"/>
                  <a:gd name="T13" fmla="*/ 2 h 12"/>
                  <a:gd name="T14" fmla="*/ 5 w 24"/>
                  <a:gd name="T15" fmla="*/ 0 h 12"/>
                  <a:gd name="T16" fmla="*/ 0 w 24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2">
                    <a:moveTo>
                      <a:pt x="0" y="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1" y="3"/>
                      <a:pt x="22" y="3"/>
                      <a:pt x="19" y="2"/>
                    </a:cubicBezTo>
                    <a:cubicBezTo>
                      <a:pt x="16" y="1"/>
                      <a:pt x="13" y="2"/>
                      <a:pt x="10" y="2"/>
                    </a:cubicBezTo>
                    <a:cubicBezTo>
                      <a:pt x="8" y="2"/>
                      <a:pt x="7" y="0"/>
                      <a:pt x="5" y="0"/>
                    </a:cubicBezTo>
                    <a:cubicBezTo>
                      <a:pt x="3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D4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39" name="Freeform 331">
                <a:extLst>
                  <a:ext uri="{FF2B5EF4-FFF2-40B4-BE49-F238E27FC236}">
                    <a16:creationId xmlns:a16="http://schemas.microsoft.com/office/drawing/2014/main" id="{339987DC-020D-00A6-3FB8-2909A1128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343"/>
                <a:ext cx="44" cy="40"/>
              </a:xfrm>
              <a:custGeom>
                <a:avLst/>
                <a:gdLst>
                  <a:gd name="T0" fmla="*/ 30 w 44"/>
                  <a:gd name="T1" fmla="*/ 0 h 40"/>
                  <a:gd name="T2" fmla="*/ 44 w 44"/>
                  <a:gd name="T3" fmla="*/ 16 h 40"/>
                  <a:gd name="T4" fmla="*/ 10 w 44"/>
                  <a:gd name="T5" fmla="*/ 40 h 40"/>
                  <a:gd name="T6" fmla="*/ 0 w 44"/>
                  <a:gd name="T7" fmla="*/ 13 h 40"/>
                  <a:gd name="T8" fmla="*/ 30 w 44"/>
                  <a:gd name="T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" h="40">
                    <a:moveTo>
                      <a:pt x="30" y="0"/>
                    </a:moveTo>
                    <a:lnTo>
                      <a:pt x="44" y="16"/>
                    </a:lnTo>
                    <a:lnTo>
                      <a:pt x="10" y="40"/>
                    </a:lnTo>
                    <a:lnTo>
                      <a:pt x="0" y="13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5E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0" name="Freeform 332">
                <a:extLst>
                  <a:ext uri="{FF2B5EF4-FFF2-40B4-BE49-F238E27FC236}">
                    <a16:creationId xmlns:a16="http://schemas.microsoft.com/office/drawing/2014/main" id="{7E8E0CD0-3D1D-928D-26CC-9939DF769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7" y="1336"/>
                <a:ext cx="33" cy="40"/>
              </a:xfrm>
              <a:custGeom>
                <a:avLst/>
                <a:gdLst>
                  <a:gd name="T0" fmla="*/ 0 w 33"/>
                  <a:gd name="T1" fmla="*/ 13 h 40"/>
                  <a:gd name="T2" fmla="*/ 13 w 33"/>
                  <a:gd name="T3" fmla="*/ 40 h 40"/>
                  <a:gd name="T4" fmla="*/ 33 w 33"/>
                  <a:gd name="T5" fmla="*/ 20 h 40"/>
                  <a:gd name="T6" fmla="*/ 13 w 33"/>
                  <a:gd name="T7" fmla="*/ 0 h 40"/>
                  <a:gd name="T8" fmla="*/ 0 w 33"/>
                  <a:gd name="T9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0">
                    <a:moveTo>
                      <a:pt x="0" y="13"/>
                    </a:moveTo>
                    <a:lnTo>
                      <a:pt x="13" y="40"/>
                    </a:lnTo>
                    <a:lnTo>
                      <a:pt x="33" y="20"/>
                    </a:lnTo>
                    <a:lnTo>
                      <a:pt x="13" y="0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5E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1" name="Freeform 333">
                <a:extLst>
                  <a:ext uri="{FF2B5EF4-FFF2-40B4-BE49-F238E27FC236}">
                    <a16:creationId xmlns:a16="http://schemas.microsoft.com/office/drawing/2014/main" id="{158BB79A-E2A2-250F-CCF6-9D4161DE4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50" y="1163"/>
                <a:ext cx="117" cy="73"/>
              </a:xfrm>
              <a:custGeom>
                <a:avLst/>
                <a:gdLst>
                  <a:gd name="T0" fmla="*/ 0 w 35"/>
                  <a:gd name="T1" fmla="*/ 18 h 22"/>
                  <a:gd name="T2" fmla="*/ 32 w 35"/>
                  <a:gd name="T3" fmla="*/ 22 h 22"/>
                  <a:gd name="T4" fmla="*/ 18 w 35"/>
                  <a:gd name="T5" fmla="*/ 2 h 22"/>
                  <a:gd name="T6" fmla="*/ 0 w 35"/>
                  <a:gd name="T7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22">
                    <a:moveTo>
                      <a:pt x="0" y="18"/>
                    </a:moveTo>
                    <a:cubicBezTo>
                      <a:pt x="0" y="18"/>
                      <a:pt x="13" y="13"/>
                      <a:pt x="32" y="22"/>
                    </a:cubicBezTo>
                    <a:cubicBezTo>
                      <a:pt x="32" y="22"/>
                      <a:pt x="35" y="5"/>
                      <a:pt x="18" y="2"/>
                    </a:cubicBezTo>
                    <a:cubicBezTo>
                      <a:pt x="0" y="0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2" name="Freeform 334">
                <a:extLst>
                  <a:ext uri="{FF2B5EF4-FFF2-40B4-BE49-F238E27FC236}">
                    <a16:creationId xmlns:a16="http://schemas.microsoft.com/office/drawing/2014/main" id="{BEE0D32B-DC82-DFD4-D684-76F0DADB7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7" y="1266"/>
                <a:ext cx="23" cy="27"/>
              </a:xfrm>
              <a:custGeom>
                <a:avLst/>
                <a:gdLst>
                  <a:gd name="T0" fmla="*/ 7 w 7"/>
                  <a:gd name="T1" fmla="*/ 4 h 8"/>
                  <a:gd name="T2" fmla="*/ 3 w 7"/>
                  <a:gd name="T3" fmla="*/ 7 h 8"/>
                  <a:gd name="T4" fmla="*/ 0 w 7"/>
                  <a:gd name="T5" fmla="*/ 3 h 8"/>
                  <a:gd name="T6" fmla="*/ 4 w 7"/>
                  <a:gd name="T7" fmla="*/ 0 h 8"/>
                  <a:gd name="T8" fmla="*/ 7 w 7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7" y="4"/>
                    </a:moveTo>
                    <a:cubicBezTo>
                      <a:pt x="7" y="6"/>
                      <a:pt x="5" y="8"/>
                      <a:pt x="3" y="7"/>
                    </a:cubicBezTo>
                    <a:cubicBezTo>
                      <a:pt x="1" y="7"/>
                      <a:pt x="0" y="6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6" y="0"/>
                      <a:pt x="7" y="2"/>
                      <a:pt x="7" y="4"/>
                    </a:cubicBez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3" name="Freeform 335">
                <a:extLst>
                  <a:ext uri="{FF2B5EF4-FFF2-40B4-BE49-F238E27FC236}">
                    <a16:creationId xmlns:a16="http://schemas.microsoft.com/office/drawing/2014/main" id="{18FBA5A7-4C8C-2305-21EE-F116B2648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269"/>
                <a:ext cx="13" cy="17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1 h 5"/>
                  <a:gd name="T4" fmla="*/ 1 w 4"/>
                  <a:gd name="T5" fmla="*/ 1 h 5"/>
                  <a:gd name="T6" fmla="*/ 3 w 4"/>
                  <a:gd name="T7" fmla="*/ 3 h 5"/>
                  <a:gd name="T8" fmla="*/ 1 w 4"/>
                  <a:gd name="T9" fmla="*/ 5 h 5"/>
                  <a:gd name="T10" fmla="*/ 0 w 4"/>
                  <a:gd name="T11" fmla="*/ 5 h 5"/>
                  <a:gd name="T12" fmla="*/ 1 w 4"/>
                  <a:gd name="T13" fmla="*/ 5 h 5"/>
                  <a:gd name="T14" fmla="*/ 4 w 4"/>
                  <a:gd name="T15" fmla="*/ 3 h 5"/>
                  <a:gd name="T16" fmla="*/ 2 w 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2"/>
                      <a:pt x="3" y="3"/>
                    </a:cubicBezTo>
                    <a:cubicBezTo>
                      <a:pt x="3" y="4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D77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4" name="Freeform 336">
                <a:extLst>
                  <a:ext uri="{FF2B5EF4-FFF2-40B4-BE49-F238E27FC236}">
                    <a16:creationId xmlns:a16="http://schemas.microsoft.com/office/drawing/2014/main" id="{08F9DCE7-7FCD-72AB-50AE-0B8CDE6E0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0" y="1169"/>
                <a:ext cx="77" cy="47"/>
              </a:xfrm>
              <a:custGeom>
                <a:avLst/>
                <a:gdLst>
                  <a:gd name="T0" fmla="*/ 0 w 23"/>
                  <a:gd name="T1" fmla="*/ 13 h 14"/>
                  <a:gd name="T2" fmla="*/ 21 w 23"/>
                  <a:gd name="T3" fmla="*/ 14 h 14"/>
                  <a:gd name="T4" fmla="*/ 12 w 23"/>
                  <a:gd name="T5" fmla="*/ 1 h 14"/>
                  <a:gd name="T6" fmla="*/ 0 w 23"/>
                  <a:gd name="T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4">
                    <a:moveTo>
                      <a:pt x="0" y="13"/>
                    </a:moveTo>
                    <a:cubicBezTo>
                      <a:pt x="0" y="13"/>
                      <a:pt x="9" y="10"/>
                      <a:pt x="21" y="14"/>
                    </a:cubicBezTo>
                    <a:cubicBezTo>
                      <a:pt x="21" y="14"/>
                      <a:pt x="23" y="2"/>
                      <a:pt x="12" y="1"/>
                    </a:cubicBezTo>
                    <a:cubicBezTo>
                      <a:pt x="0" y="0"/>
                      <a:pt x="0" y="13"/>
                      <a:pt x="0" y="13"/>
                    </a:cubicBezTo>
                    <a:close/>
                  </a:path>
                </a:pathLst>
              </a:custGeom>
              <a:solidFill>
                <a:srgbClr val="943A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5" name="Freeform 337">
                <a:extLst>
                  <a:ext uri="{FF2B5EF4-FFF2-40B4-BE49-F238E27FC236}">
                    <a16:creationId xmlns:a16="http://schemas.microsoft.com/office/drawing/2014/main" id="{2662973F-0D74-C5CF-3A45-FC58AA5D8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1183"/>
                <a:ext cx="20" cy="43"/>
              </a:xfrm>
              <a:custGeom>
                <a:avLst/>
                <a:gdLst>
                  <a:gd name="T0" fmla="*/ 2 w 6"/>
                  <a:gd name="T1" fmla="*/ 12 h 13"/>
                  <a:gd name="T2" fmla="*/ 4 w 6"/>
                  <a:gd name="T3" fmla="*/ 13 h 13"/>
                  <a:gd name="T4" fmla="*/ 0 w 6"/>
                  <a:gd name="T5" fmla="*/ 0 h 13"/>
                  <a:gd name="T6" fmla="*/ 2 w 6"/>
                  <a:gd name="T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2" y="12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6" y="5"/>
                      <a:pt x="0" y="0"/>
                    </a:cubicBezTo>
                    <a:cubicBezTo>
                      <a:pt x="0" y="0"/>
                      <a:pt x="3" y="7"/>
                      <a:pt x="2" y="12"/>
                    </a:cubicBezTo>
                    <a:close/>
                  </a:path>
                </a:pathLst>
              </a:custGeom>
              <a:solidFill>
                <a:srgbClr val="943A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6" name="Freeform 338">
                <a:extLst>
                  <a:ext uri="{FF2B5EF4-FFF2-40B4-BE49-F238E27FC236}">
                    <a16:creationId xmlns:a16="http://schemas.microsoft.com/office/drawing/2014/main" id="{8A8DF0BB-F0FC-BF0B-78D4-C4A41BF60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203"/>
                <a:ext cx="3" cy="16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0 h 5"/>
                  <a:gd name="T4" fmla="*/ 1 w 1"/>
                  <a:gd name="T5" fmla="*/ 5 h 5"/>
                  <a:gd name="T6" fmla="*/ 0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3"/>
                      <a:pt x="1" y="0"/>
                      <a:pt x="1" y="0"/>
                    </a:cubicBezTo>
                    <a:cubicBezTo>
                      <a:pt x="1" y="0"/>
                      <a:pt x="1" y="3"/>
                      <a:pt x="1" y="5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7" name="Freeform 339">
                <a:extLst>
                  <a:ext uri="{FF2B5EF4-FFF2-40B4-BE49-F238E27FC236}">
                    <a16:creationId xmlns:a16="http://schemas.microsoft.com/office/drawing/2014/main" id="{0C67C69D-8962-65AB-15FC-4E7A0DC84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203"/>
                <a:ext cx="7" cy="20"/>
              </a:xfrm>
              <a:custGeom>
                <a:avLst/>
                <a:gdLst>
                  <a:gd name="T0" fmla="*/ 0 w 2"/>
                  <a:gd name="T1" fmla="*/ 6 h 6"/>
                  <a:gd name="T2" fmla="*/ 2 w 2"/>
                  <a:gd name="T3" fmla="*/ 0 h 6"/>
                  <a:gd name="T4" fmla="*/ 2 w 2"/>
                  <a:gd name="T5" fmla="*/ 6 h 6"/>
                  <a:gd name="T6" fmla="*/ 0 w 2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6">
                    <a:moveTo>
                      <a:pt x="0" y="6"/>
                    </a:moveTo>
                    <a:cubicBezTo>
                      <a:pt x="0" y="6"/>
                      <a:pt x="1" y="4"/>
                      <a:pt x="2" y="0"/>
                    </a:cubicBezTo>
                    <a:cubicBezTo>
                      <a:pt x="2" y="4"/>
                      <a:pt x="2" y="6"/>
                      <a:pt x="2" y="6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8" name="Freeform 340">
                <a:extLst>
                  <a:ext uri="{FF2B5EF4-FFF2-40B4-BE49-F238E27FC236}">
                    <a16:creationId xmlns:a16="http://schemas.microsoft.com/office/drawing/2014/main" id="{355725E7-3704-4422-B289-44B93D105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37" y="1213"/>
                <a:ext cx="3" cy="16"/>
              </a:xfrm>
              <a:custGeom>
                <a:avLst/>
                <a:gdLst>
                  <a:gd name="T0" fmla="*/ 0 w 1"/>
                  <a:gd name="T1" fmla="*/ 5 h 5"/>
                  <a:gd name="T2" fmla="*/ 1 w 1"/>
                  <a:gd name="T3" fmla="*/ 0 h 5"/>
                  <a:gd name="T4" fmla="*/ 1 w 1"/>
                  <a:gd name="T5" fmla="*/ 5 h 5"/>
                  <a:gd name="T6" fmla="*/ 0 w 1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5">
                    <a:moveTo>
                      <a:pt x="0" y="5"/>
                    </a:moveTo>
                    <a:cubicBezTo>
                      <a:pt x="0" y="5"/>
                      <a:pt x="0" y="3"/>
                      <a:pt x="1" y="0"/>
                    </a:cubicBezTo>
                    <a:cubicBezTo>
                      <a:pt x="1" y="2"/>
                      <a:pt x="1" y="5"/>
                      <a:pt x="1" y="5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E9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49" name="Freeform 341">
                <a:extLst>
                  <a:ext uri="{FF2B5EF4-FFF2-40B4-BE49-F238E27FC236}">
                    <a16:creationId xmlns:a16="http://schemas.microsoft.com/office/drawing/2014/main" id="{A39C06E7-D8D4-12CC-3402-43F933CE0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0" y="1149"/>
                <a:ext cx="90" cy="57"/>
              </a:xfrm>
              <a:custGeom>
                <a:avLst/>
                <a:gdLst>
                  <a:gd name="T0" fmla="*/ 0 w 27"/>
                  <a:gd name="T1" fmla="*/ 6 h 17"/>
                  <a:gd name="T2" fmla="*/ 27 w 27"/>
                  <a:gd name="T3" fmla="*/ 10 h 17"/>
                  <a:gd name="T4" fmla="*/ 23 w 27"/>
                  <a:gd name="T5" fmla="*/ 17 h 17"/>
                  <a:gd name="T6" fmla="*/ 0 w 27"/>
                  <a:gd name="T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7">
                    <a:moveTo>
                      <a:pt x="0" y="6"/>
                    </a:moveTo>
                    <a:cubicBezTo>
                      <a:pt x="7" y="0"/>
                      <a:pt x="26" y="1"/>
                      <a:pt x="27" y="10"/>
                    </a:cubicBezTo>
                    <a:cubicBezTo>
                      <a:pt x="27" y="14"/>
                      <a:pt x="24" y="17"/>
                      <a:pt x="23" y="17"/>
                    </a:cubicBezTo>
                    <a:cubicBezTo>
                      <a:pt x="23" y="17"/>
                      <a:pt x="19" y="3"/>
                      <a:pt x="0" y="6"/>
                    </a:cubicBezTo>
                    <a:close/>
                  </a:path>
                </a:pathLst>
              </a:custGeom>
              <a:solidFill>
                <a:srgbClr val="943A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0" name="Freeform 342">
                <a:extLst>
                  <a:ext uri="{FF2B5EF4-FFF2-40B4-BE49-F238E27FC236}">
                    <a16:creationId xmlns:a16="http://schemas.microsoft.com/office/drawing/2014/main" id="{DC13ED2B-52F2-1010-3DEC-9A1F13530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373"/>
                <a:ext cx="127" cy="170"/>
              </a:xfrm>
              <a:custGeom>
                <a:avLst/>
                <a:gdLst>
                  <a:gd name="T0" fmla="*/ 9 w 38"/>
                  <a:gd name="T1" fmla="*/ 1 h 51"/>
                  <a:gd name="T2" fmla="*/ 13 w 38"/>
                  <a:gd name="T3" fmla="*/ 29 h 51"/>
                  <a:gd name="T4" fmla="*/ 29 w 38"/>
                  <a:gd name="T5" fmla="*/ 49 h 51"/>
                  <a:gd name="T6" fmla="*/ 9 w 38"/>
                  <a:gd name="T7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1">
                    <a:moveTo>
                      <a:pt x="9" y="1"/>
                    </a:moveTo>
                    <a:cubicBezTo>
                      <a:pt x="0" y="0"/>
                      <a:pt x="6" y="15"/>
                      <a:pt x="13" y="29"/>
                    </a:cubicBezTo>
                    <a:cubicBezTo>
                      <a:pt x="19" y="42"/>
                      <a:pt x="24" y="51"/>
                      <a:pt x="29" y="49"/>
                    </a:cubicBezTo>
                    <a:cubicBezTo>
                      <a:pt x="38" y="45"/>
                      <a:pt x="16" y="1"/>
                      <a:pt x="9" y="1"/>
                    </a:cubicBezTo>
                  </a:path>
                </a:pathLst>
              </a:custGeom>
              <a:solidFill>
                <a:srgbClr val="DBB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1" name="Freeform 343">
                <a:extLst>
                  <a:ext uri="{FF2B5EF4-FFF2-40B4-BE49-F238E27FC236}">
                    <a16:creationId xmlns:a16="http://schemas.microsoft.com/office/drawing/2014/main" id="{11CD2CED-0E4A-4E48-1D93-BA71E9F13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426"/>
                <a:ext cx="154" cy="183"/>
              </a:xfrm>
              <a:custGeom>
                <a:avLst/>
                <a:gdLst>
                  <a:gd name="T0" fmla="*/ 31 w 154"/>
                  <a:gd name="T1" fmla="*/ 183 h 183"/>
                  <a:gd name="T2" fmla="*/ 154 w 154"/>
                  <a:gd name="T3" fmla="*/ 157 h 183"/>
                  <a:gd name="T4" fmla="*/ 121 w 154"/>
                  <a:gd name="T5" fmla="*/ 0 h 183"/>
                  <a:gd name="T6" fmla="*/ 17 w 154"/>
                  <a:gd name="T7" fmla="*/ 23 h 183"/>
                  <a:gd name="T8" fmla="*/ 0 w 154"/>
                  <a:gd name="T9" fmla="*/ 23 h 183"/>
                  <a:gd name="T10" fmla="*/ 31 w 154"/>
                  <a:gd name="T11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83">
                    <a:moveTo>
                      <a:pt x="31" y="183"/>
                    </a:moveTo>
                    <a:lnTo>
                      <a:pt x="154" y="157"/>
                    </a:lnTo>
                    <a:lnTo>
                      <a:pt x="121" y="0"/>
                    </a:lnTo>
                    <a:lnTo>
                      <a:pt x="17" y="23"/>
                    </a:lnTo>
                    <a:lnTo>
                      <a:pt x="0" y="23"/>
                    </a:lnTo>
                    <a:lnTo>
                      <a:pt x="31" y="183"/>
                    </a:lnTo>
                    <a:close/>
                  </a:path>
                </a:pathLst>
              </a:custGeom>
              <a:solidFill>
                <a:srgbClr val="D6B5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2" name="Freeform 344">
                <a:extLst>
                  <a:ext uri="{FF2B5EF4-FFF2-40B4-BE49-F238E27FC236}">
                    <a16:creationId xmlns:a16="http://schemas.microsoft.com/office/drawing/2014/main" id="{4B464672-955D-CBA4-19C2-ABC2F0B0D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426"/>
                <a:ext cx="154" cy="183"/>
              </a:xfrm>
              <a:custGeom>
                <a:avLst/>
                <a:gdLst>
                  <a:gd name="T0" fmla="*/ 31 w 154"/>
                  <a:gd name="T1" fmla="*/ 183 h 183"/>
                  <a:gd name="T2" fmla="*/ 154 w 154"/>
                  <a:gd name="T3" fmla="*/ 157 h 183"/>
                  <a:gd name="T4" fmla="*/ 121 w 154"/>
                  <a:gd name="T5" fmla="*/ 0 h 183"/>
                  <a:gd name="T6" fmla="*/ 17 w 154"/>
                  <a:gd name="T7" fmla="*/ 23 h 183"/>
                  <a:gd name="T8" fmla="*/ 0 w 154"/>
                  <a:gd name="T9" fmla="*/ 23 h 183"/>
                  <a:gd name="T10" fmla="*/ 31 w 154"/>
                  <a:gd name="T11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83">
                    <a:moveTo>
                      <a:pt x="31" y="183"/>
                    </a:moveTo>
                    <a:lnTo>
                      <a:pt x="154" y="157"/>
                    </a:lnTo>
                    <a:lnTo>
                      <a:pt x="121" y="0"/>
                    </a:lnTo>
                    <a:lnTo>
                      <a:pt x="17" y="23"/>
                    </a:lnTo>
                    <a:lnTo>
                      <a:pt x="0" y="23"/>
                    </a:lnTo>
                    <a:lnTo>
                      <a:pt x="31" y="18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3" name="Freeform 345">
                <a:extLst>
                  <a:ext uri="{FF2B5EF4-FFF2-40B4-BE49-F238E27FC236}">
                    <a16:creationId xmlns:a16="http://schemas.microsoft.com/office/drawing/2014/main" id="{BEE5D83E-2C08-0B66-054D-49D1EDDE4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426"/>
                <a:ext cx="157" cy="183"/>
              </a:xfrm>
              <a:custGeom>
                <a:avLst/>
                <a:gdLst>
                  <a:gd name="T0" fmla="*/ 34 w 157"/>
                  <a:gd name="T1" fmla="*/ 183 h 183"/>
                  <a:gd name="T2" fmla="*/ 157 w 157"/>
                  <a:gd name="T3" fmla="*/ 157 h 183"/>
                  <a:gd name="T4" fmla="*/ 124 w 157"/>
                  <a:gd name="T5" fmla="*/ 0 h 183"/>
                  <a:gd name="T6" fmla="*/ 0 w 157"/>
                  <a:gd name="T7" fmla="*/ 30 h 183"/>
                  <a:gd name="T8" fmla="*/ 34 w 157"/>
                  <a:gd name="T9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183">
                    <a:moveTo>
                      <a:pt x="34" y="183"/>
                    </a:moveTo>
                    <a:lnTo>
                      <a:pt x="157" y="157"/>
                    </a:lnTo>
                    <a:lnTo>
                      <a:pt x="124" y="0"/>
                    </a:lnTo>
                    <a:lnTo>
                      <a:pt x="0" y="30"/>
                    </a:lnTo>
                    <a:lnTo>
                      <a:pt x="34" y="183"/>
                    </a:lnTo>
                    <a:close/>
                  </a:path>
                </a:pathLst>
              </a:custGeom>
              <a:solidFill>
                <a:srgbClr val="EADA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4" name="Freeform 346">
                <a:extLst>
                  <a:ext uri="{FF2B5EF4-FFF2-40B4-BE49-F238E27FC236}">
                    <a16:creationId xmlns:a16="http://schemas.microsoft.com/office/drawing/2014/main" id="{C383659D-806E-6556-ED54-06CE8FA9B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0" y="1426"/>
                <a:ext cx="157" cy="183"/>
              </a:xfrm>
              <a:custGeom>
                <a:avLst/>
                <a:gdLst>
                  <a:gd name="T0" fmla="*/ 34 w 157"/>
                  <a:gd name="T1" fmla="*/ 183 h 183"/>
                  <a:gd name="T2" fmla="*/ 157 w 157"/>
                  <a:gd name="T3" fmla="*/ 157 h 183"/>
                  <a:gd name="T4" fmla="*/ 124 w 157"/>
                  <a:gd name="T5" fmla="*/ 0 h 183"/>
                  <a:gd name="T6" fmla="*/ 0 w 157"/>
                  <a:gd name="T7" fmla="*/ 30 h 183"/>
                  <a:gd name="T8" fmla="*/ 34 w 157"/>
                  <a:gd name="T9" fmla="*/ 183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183">
                    <a:moveTo>
                      <a:pt x="34" y="183"/>
                    </a:moveTo>
                    <a:lnTo>
                      <a:pt x="157" y="157"/>
                    </a:lnTo>
                    <a:lnTo>
                      <a:pt x="124" y="0"/>
                    </a:lnTo>
                    <a:lnTo>
                      <a:pt x="0" y="30"/>
                    </a:lnTo>
                    <a:lnTo>
                      <a:pt x="34" y="18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5" name="Freeform 347">
                <a:extLst>
                  <a:ext uri="{FF2B5EF4-FFF2-40B4-BE49-F238E27FC236}">
                    <a16:creationId xmlns:a16="http://schemas.microsoft.com/office/drawing/2014/main" id="{7A862F5A-69AD-AC2B-961C-5EE4FB0C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429"/>
                <a:ext cx="167" cy="187"/>
              </a:xfrm>
              <a:custGeom>
                <a:avLst/>
                <a:gdLst>
                  <a:gd name="T0" fmla="*/ 37 w 167"/>
                  <a:gd name="T1" fmla="*/ 187 h 187"/>
                  <a:gd name="T2" fmla="*/ 167 w 167"/>
                  <a:gd name="T3" fmla="*/ 157 h 187"/>
                  <a:gd name="T4" fmla="*/ 130 w 167"/>
                  <a:gd name="T5" fmla="*/ 0 h 187"/>
                  <a:gd name="T6" fmla="*/ 0 w 167"/>
                  <a:gd name="T7" fmla="*/ 27 h 187"/>
                  <a:gd name="T8" fmla="*/ 37 w 167"/>
                  <a:gd name="T9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7">
                    <a:moveTo>
                      <a:pt x="37" y="187"/>
                    </a:moveTo>
                    <a:lnTo>
                      <a:pt x="167" y="157"/>
                    </a:lnTo>
                    <a:lnTo>
                      <a:pt x="130" y="0"/>
                    </a:lnTo>
                    <a:lnTo>
                      <a:pt x="0" y="27"/>
                    </a:lnTo>
                    <a:lnTo>
                      <a:pt x="37" y="187"/>
                    </a:lnTo>
                    <a:close/>
                  </a:path>
                </a:pathLst>
              </a:custGeom>
              <a:solidFill>
                <a:srgbClr val="2E2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6" name="Freeform 348">
                <a:extLst>
                  <a:ext uri="{FF2B5EF4-FFF2-40B4-BE49-F238E27FC236}">
                    <a16:creationId xmlns:a16="http://schemas.microsoft.com/office/drawing/2014/main" id="{6A72F24B-3C56-9EBC-0BD4-E83D92E0D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429"/>
                <a:ext cx="167" cy="187"/>
              </a:xfrm>
              <a:custGeom>
                <a:avLst/>
                <a:gdLst>
                  <a:gd name="T0" fmla="*/ 37 w 167"/>
                  <a:gd name="T1" fmla="*/ 187 h 187"/>
                  <a:gd name="T2" fmla="*/ 167 w 167"/>
                  <a:gd name="T3" fmla="*/ 157 h 187"/>
                  <a:gd name="T4" fmla="*/ 130 w 167"/>
                  <a:gd name="T5" fmla="*/ 0 h 187"/>
                  <a:gd name="T6" fmla="*/ 0 w 167"/>
                  <a:gd name="T7" fmla="*/ 27 h 187"/>
                  <a:gd name="T8" fmla="*/ 37 w 167"/>
                  <a:gd name="T9" fmla="*/ 187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187">
                    <a:moveTo>
                      <a:pt x="37" y="187"/>
                    </a:moveTo>
                    <a:lnTo>
                      <a:pt x="167" y="157"/>
                    </a:lnTo>
                    <a:lnTo>
                      <a:pt x="130" y="0"/>
                    </a:lnTo>
                    <a:lnTo>
                      <a:pt x="0" y="27"/>
                    </a:lnTo>
                    <a:lnTo>
                      <a:pt x="37" y="18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7" name="Freeform 349">
                <a:extLst>
                  <a:ext uri="{FF2B5EF4-FFF2-40B4-BE49-F238E27FC236}">
                    <a16:creationId xmlns:a16="http://schemas.microsoft.com/office/drawing/2014/main" id="{CB9D8970-1D8D-7D22-4038-BA32C7E62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429"/>
                <a:ext cx="167" cy="157"/>
              </a:xfrm>
              <a:custGeom>
                <a:avLst/>
                <a:gdLst>
                  <a:gd name="T0" fmla="*/ 167 w 167"/>
                  <a:gd name="T1" fmla="*/ 157 h 157"/>
                  <a:gd name="T2" fmla="*/ 130 w 167"/>
                  <a:gd name="T3" fmla="*/ 0 h 157"/>
                  <a:gd name="T4" fmla="*/ 0 w 167"/>
                  <a:gd name="T5" fmla="*/ 27 h 157"/>
                  <a:gd name="T6" fmla="*/ 167 w 167"/>
                  <a:gd name="T7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7" h="157">
                    <a:moveTo>
                      <a:pt x="167" y="157"/>
                    </a:moveTo>
                    <a:lnTo>
                      <a:pt x="130" y="0"/>
                    </a:lnTo>
                    <a:lnTo>
                      <a:pt x="0" y="27"/>
                    </a:lnTo>
                    <a:lnTo>
                      <a:pt x="167" y="157"/>
                    </a:lnTo>
                    <a:close/>
                  </a:path>
                </a:pathLst>
              </a:custGeom>
              <a:solidFill>
                <a:srgbClr val="282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8" name="Freeform 350">
                <a:extLst>
                  <a:ext uri="{FF2B5EF4-FFF2-40B4-BE49-F238E27FC236}">
                    <a16:creationId xmlns:a16="http://schemas.microsoft.com/office/drawing/2014/main" id="{B08C3601-3EA0-DC80-B2BB-46FF1AC24A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7" y="1429"/>
                <a:ext cx="167" cy="157"/>
              </a:xfrm>
              <a:custGeom>
                <a:avLst/>
                <a:gdLst>
                  <a:gd name="T0" fmla="*/ 167 w 167"/>
                  <a:gd name="T1" fmla="*/ 157 h 157"/>
                  <a:gd name="T2" fmla="*/ 130 w 167"/>
                  <a:gd name="T3" fmla="*/ 0 h 157"/>
                  <a:gd name="T4" fmla="*/ 0 w 167"/>
                  <a:gd name="T5" fmla="*/ 27 h 157"/>
                  <a:gd name="T6" fmla="*/ 167 w 167"/>
                  <a:gd name="T7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7" h="157">
                    <a:moveTo>
                      <a:pt x="167" y="157"/>
                    </a:moveTo>
                    <a:lnTo>
                      <a:pt x="130" y="0"/>
                    </a:lnTo>
                    <a:lnTo>
                      <a:pt x="0" y="27"/>
                    </a:lnTo>
                    <a:lnTo>
                      <a:pt x="167" y="157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59" name="Freeform 351">
                <a:extLst>
                  <a:ext uri="{FF2B5EF4-FFF2-40B4-BE49-F238E27FC236}">
                    <a16:creationId xmlns:a16="http://schemas.microsoft.com/office/drawing/2014/main" id="{4151311E-725B-1EDC-5FF2-642EECDC8A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433"/>
                <a:ext cx="47" cy="23"/>
              </a:xfrm>
              <a:custGeom>
                <a:avLst/>
                <a:gdLst>
                  <a:gd name="T0" fmla="*/ 0 w 47"/>
                  <a:gd name="T1" fmla="*/ 23 h 23"/>
                  <a:gd name="T2" fmla="*/ 47 w 47"/>
                  <a:gd name="T3" fmla="*/ 13 h 23"/>
                  <a:gd name="T4" fmla="*/ 44 w 47"/>
                  <a:gd name="T5" fmla="*/ 0 h 23"/>
                  <a:gd name="T6" fmla="*/ 0 w 47"/>
                  <a:gd name="T7" fmla="*/ 10 h 23"/>
                  <a:gd name="T8" fmla="*/ 0 w 47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3">
                    <a:moveTo>
                      <a:pt x="0" y="23"/>
                    </a:moveTo>
                    <a:lnTo>
                      <a:pt x="47" y="13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AFC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0" name="Freeform 352">
                <a:extLst>
                  <a:ext uri="{FF2B5EF4-FFF2-40B4-BE49-F238E27FC236}">
                    <a16:creationId xmlns:a16="http://schemas.microsoft.com/office/drawing/2014/main" id="{4238C91F-399D-A78F-3416-24F838B89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433"/>
                <a:ext cx="47" cy="23"/>
              </a:xfrm>
              <a:custGeom>
                <a:avLst/>
                <a:gdLst>
                  <a:gd name="T0" fmla="*/ 0 w 47"/>
                  <a:gd name="T1" fmla="*/ 23 h 23"/>
                  <a:gd name="T2" fmla="*/ 47 w 47"/>
                  <a:gd name="T3" fmla="*/ 13 h 23"/>
                  <a:gd name="T4" fmla="*/ 44 w 47"/>
                  <a:gd name="T5" fmla="*/ 0 h 23"/>
                  <a:gd name="T6" fmla="*/ 0 w 47"/>
                  <a:gd name="T7" fmla="*/ 10 h 23"/>
                  <a:gd name="T8" fmla="*/ 0 w 47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23">
                    <a:moveTo>
                      <a:pt x="0" y="23"/>
                    </a:moveTo>
                    <a:lnTo>
                      <a:pt x="47" y="13"/>
                    </a:lnTo>
                    <a:lnTo>
                      <a:pt x="44" y="0"/>
                    </a:lnTo>
                    <a:lnTo>
                      <a:pt x="0" y="10"/>
                    </a:lnTo>
                    <a:lnTo>
                      <a:pt x="0" y="2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1" name="Freeform 353">
                <a:extLst>
                  <a:ext uri="{FF2B5EF4-FFF2-40B4-BE49-F238E27FC236}">
                    <a16:creationId xmlns:a16="http://schemas.microsoft.com/office/drawing/2014/main" id="{E8698B37-6C2E-7729-0CBC-EDCC61C3A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433"/>
                <a:ext cx="47" cy="23"/>
              </a:xfrm>
              <a:custGeom>
                <a:avLst/>
                <a:gdLst>
                  <a:gd name="T0" fmla="*/ 13 w 14"/>
                  <a:gd name="T1" fmla="*/ 0 h 7"/>
                  <a:gd name="T2" fmla="*/ 13 w 14"/>
                  <a:gd name="T3" fmla="*/ 0 h 7"/>
                  <a:gd name="T4" fmla="*/ 7 w 14"/>
                  <a:gd name="T5" fmla="*/ 4 h 7"/>
                  <a:gd name="T6" fmla="*/ 5 w 14"/>
                  <a:gd name="T7" fmla="*/ 5 h 7"/>
                  <a:gd name="T8" fmla="*/ 0 w 14"/>
                  <a:gd name="T9" fmla="*/ 3 h 7"/>
                  <a:gd name="T10" fmla="*/ 0 w 14"/>
                  <a:gd name="T11" fmla="*/ 3 h 7"/>
                  <a:gd name="T12" fmla="*/ 0 w 14"/>
                  <a:gd name="T13" fmla="*/ 7 h 7"/>
                  <a:gd name="T14" fmla="*/ 14 w 14"/>
                  <a:gd name="T15" fmla="*/ 4 h 7"/>
                  <a:gd name="T16" fmla="*/ 14 w 14"/>
                  <a:gd name="T17" fmla="*/ 2 h 7"/>
                  <a:gd name="T18" fmla="*/ 14 w 14"/>
                  <a:gd name="T19" fmla="*/ 1 h 7"/>
                  <a:gd name="T20" fmla="*/ 13 w 14"/>
                  <a:gd name="T21" fmla="*/ 1 h 7"/>
                  <a:gd name="T22" fmla="*/ 13 w 14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3"/>
                      <a:pt x="7" y="4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1" y="5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4A5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2" name="Freeform 354">
                <a:extLst>
                  <a:ext uri="{FF2B5EF4-FFF2-40B4-BE49-F238E27FC236}">
                    <a16:creationId xmlns:a16="http://schemas.microsoft.com/office/drawing/2014/main" id="{7188CDC5-C194-AABE-9A43-D5BCF6659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0" y="1436"/>
                <a:ext cx="4" cy="3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3 h 3"/>
                  <a:gd name="T4" fmla="*/ 4 w 4"/>
                  <a:gd name="T5" fmla="*/ 3 h 3"/>
                  <a:gd name="T6" fmla="*/ 0 w 4"/>
                  <a:gd name="T7" fmla="*/ 0 h 3"/>
                  <a:gd name="T8" fmla="*/ 0 w 4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lnTo>
                      <a:pt x="0" y="3"/>
                    </a:lnTo>
                    <a:lnTo>
                      <a:pt x="4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545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3" name="Freeform 355">
                <a:extLst>
                  <a:ext uri="{FF2B5EF4-FFF2-40B4-BE49-F238E27FC236}">
                    <a16:creationId xmlns:a16="http://schemas.microsoft.com/office/drawing/2014/main" id="{1555D6BC-6B7D-BE04-5A01-5A2D01FAD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1446"/>
                <a:ext cx="3" cy="0"/>
              </a:xfrm>
              <a:custGeom>
                <a:avLst/>
                <a:gdLst>
                  <a:gd name="T0" fmla="*/ 0 w 3"/>
                  <a:gd name="T1" fmla="*/ 0 w 3"/>
                  <a:gd name="T2" fmla="*/ 3 w 3"/>
                  <a:gd name="T3" fmla="*/ 0 w 3"/>
                  <a:gd name="T4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45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4" name="Freeform 356">
                <a:extLst>
                  <a:ext uri="{FF2B5EF4-FFF2-40B4-BE49-F238E27FC236}">
                    <a16:creationId xmlns:a16="http://schemas.microsoft.com/office/drawing/2014/main" id="{D7E16751-C72A-847C-AB33-DCFB5B15C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1429"/>
                <a:ext cx="36" cy="17"/>
              </a:xfrm>
              <a:custGeom>
                <a:avLst/>
                <a:gdLst>
                  <a:gd name="T0" fmla="*/ 0 w 36"/>
                  <a:gd name="T1" fmla="*/ 17 h 17"/>
                  <a:gd name="T2" fmla="*/ 0 w 36"/>
                  <a:gd name="T3" fmla="*/ 17 h 17"/>
                  <a:gd name="T4" fmla="*/ 3 w 36"/>
                  <a:gd name="T5" fmla="*/ 17 h 17"/>
                  <a:gd name="T6" fmla="*/ 0 w 36"/>
                  <a:gd name="T7" fmla="*/ 10 h 17"/>
                  <a:gd name="T8" fmla="*/ 33 w 36"/>
                  <a:gd name="T9" fmla="*/ 4 h 17"/>
                  <a:gd name="T10" fmla="*/ 36 w 36"/>
                  <a:gd name="T11" fmla="*/ 10 h 17"/>
                  <a:gd name="T12" fmla="*/ 36 w 36"/>
                  <a:gd name="T13" fmla="*/ 10 h 17"/>
                  <a:gd name="T14" fmla="*/ 36 w 36"/>
                  <a:gd name="T15" fmla="*/ 10 h 17"/>
                  <a:gd name="T16" fmla="*/ 36 w 36"/>
                  <a:gd name="T17" fmla="*/ 0 h 17"/>
                  <a:gd name="T18" fmla="*/ 36 w 36"/>
                  <a:gd name="T19" fmla="*/ 0 h 17"/>
                  <a:gd name="T20" fmla="*/ 0 w 36"/>
                  <a:gd name="T21" fmla="*/ 7 h 17"/>
                  <a:gd name="T22" fmla="*/ 0 w 36"/>
                  <a:gd name="T23" fmla="*/ 10 h 17"/>
                  <a:gd name="T24" fmla="*/ 0 w 36"/>
                  <a:gd name="T25" fmla="*/ 10 h 17"/>
                  <a:gd name="T26" fmla="*/ 0 w 36"/>
                  <a:gd name="T27" fmla="*/ 17 h 17"/>
                  <a:gd name="T28" fmla="*/ 0 w 36"/>
                  <a:gd name="T2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17">
                    <a:moveTo>
                      <a:pt x="0" y="17"/>
                    </a:moveTo>
                    <a:lnTo>
                      <a:pt x="0" y="17"/>
                    </a:lnTo>
                    <a:lnTo>
                      <a:pt x="3" y="17"/>
                    </a:lnTo>
                    <a:lnTo>
                      <a:pt x="0" y="10"/>
                    </a:lnTo>
                    <a:lnTo>
                      <a:pt x="33" y="4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10"/>
                    </a:lnTo>
                    <a:lnTo>
                      <a:pt x="36" y="0"/>
                    </a:lnTo>
                    <a:lnTo>
                      <a:pt x="36" y="0"/>
                    </a:lnTo>
                    <a:lnTo>
                      <a:pt x="0" y="7"/>
                    </a:lnTo>
                    <a:lnTo>
                      <a:pt x="0" y="10"/>
                    </a:lnTo>
                    <a:lnTo>
                      <a:pt x="0" y="10"/>
                    </a:lnTo>
                    <a:lnTo>
                      <a:pt x="0" y="17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AFC1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5" name="Freeform 357">
                <a:extLst>
                  <a:ext uri="{FF2B5EF4-FFF2-40B4-BE49-F238E27FC236}">
                    <a16:creationId xmlns:a16="http://schemas.microsoft.com/office/drawing/2014/main" id="{866C90AF-DF5C-33F2-603C-8900191BA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1539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B4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6" name="Freeform 358">
                <a:extLst>
                  <a:ext uri="{FF2B5EF4-FFF2-40B4-BE49-F238E27FC236}">
                    <a16:creationId xmlns:a16="http://schemas.microsoft.com/office/drawing/2014/main" id="{C3B7A92A-7503-1091-C2DF-C3980203F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7" y="1539"/>
                <a:ext cx="0" cy="4"/>
              </a:xfrm>
              <a:custGeom>
                <a:avLst/>
                <a:gdLst>
                  <a:gd name="T0" fmla="*/ 0 h 4"/>
                  <a:gd name="T1" fmla="*/ 0 h 4"/>
                  <a:gd name="T2" fmla="*/ 4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lnTo>
                      <a:pt x="0" y="0"/>
                    </a:lnTo>
                    <a:lnTo>
                      <a:pt x="0" y="4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7" name="Freeform 359">
                <a:extLst>
                  <a:ext uri="{FF2B5EF4-FFF2-40B4-BE49-F238E27FC236}">
                    <a16:creationId xmlns:a16="http://schemas.microsoft.com/office/drawing/2014/main" id="{4D0FB1D3-92C5-5F6A-CEED-CF95D412E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83" y="1513"/>
                <a:ext cx="111" cy="43"/>
              </a:xfrm>
              <a:custGeom>
                <a:avLst/>
                <a:gdLst>
                  <a:gd name="T0" fmla="*/ 2 w 33"/>
                  <a:gd name="T1" fmla="*/ 0 h 13"/>
                  <a:gd name="T2" fmla="*/ 2 w 33"/>
                  <a:gd name="T3" fmla="*/ 0 h 13"/>
                  <a:gd name="T4" fmla="*/ 3 w 33"/>
                  <a:gd name="T5" fmla="*/ 4 h 13"/>
                  <a:gd name="T6" fmla="*/ 0 w 33"/>
                  <a:gd name="T7" fmla="*/ 4 h 13"/>
                  <a:gd name="T8" fmla="*/ 0 w 33"/>
                  <a:gd name="T9" fmla="*/ 5 h 13"/>
                  <a:gd name="T10" fmla="*/ 1 w 33"/>
                  <a:gd name="T11" fmla="*/ 5 h 13"/>
                  <a:gd name="T12" fmla="*/ 0 w 33"/>
                  <a:gd name="T13" fmla="*/ 6 h 13"/>
                  <a:gd name="T14" fmla="*/ 1 w 33"/>
                  <a:gd name="T15" fmla="*/ 7 h 13"/>
                  <a:gd name="T16" fmla="*/ 1 w 33"/>
                  <a:gd name="T17" fmla="*/ 7 h 13"/>
                  <a:gd name="T18" fmla="*/ 1 w 33"/>
                  <a:gd name="T19" fmla="*/ 7 h 13"/>
                  <a:gd name="T20" fmla="*/ 1 w 33"/>
                  <a:gd name="T21" fmla="*/ 8 h 13"/>
                  <a:gd name="T22" fmla="*/ 1 w 33"/>
                  <a:gd name="T23" fmla="*/ 8 h 13"/>
                  <a:gd name="T24" fmla="*/ 1 w 33"/>
                  <a:gd name="T25" fmla="*/ 8 h 13"/>
                  <a:gd name="T26" fmla="*/ 1 w 33"/>
                  <a:gd name="T27" fmla="*/ 9 h 13"/>
                  <a:gd name="T28" fmla="*/ 1 w 33"/>
                  <a:gd name="T29" fmla="*/ 9 h 13"/>
                  <a:gd name="T30" fmla="*/ 8 w 33"/>
                  <a:gd name="T31" fmla="*/ 7 h 13"/>
                  <a:gd name="T32" fmla="*/ 8 w 33"/>
                  <a:gd name="T33" fmla="*/ 7 h 13"/>
                  <a:gd name="T34" fmla="*/ 12 w 33"/>
                  <a:gd name="T35" fmla="*/ 9 h 13"/>
                  <a:gd name="T36" fmla="*/ 12 w 33"/>
                  <a:gd name="T37" fmla="*/ 10 h 13"/>
                  <a:gd name="T38" fmla="*/ 33 w 33"/>
                  <a:gd name="T39" fmla="*/ 13 h 13"/>
                  <a:gd name="T40" fmla="*/ 21 w 33"/>
                  <a:gd name="T41" fmla="*/ 3 h 13"/>
                  <a:gd name="T42" fmla="*/ 12 w 33"/>
                  <a:gd name="T43" fmla="*/ 4 h 13"/>
                  <a:gd name="T44" fmla="*/ 12 w 33"/>
                  <a:gd name="T45" fmla="*/ 4 h 13"/>
                  <a:gd name="T46" fmla="*/ 8 w 33"/>
                  <a:gd name="T47" fmla="*/ 4 h 13"/>
                  <a:gd name="T48" fmla="*/ 4 w 33"/>
                  <a:gd name="T49" fmla="*/ 1 h 13"/>
                  <a:gd name="T50" fmla="*/ 2 w 33"/>
                  <a:gd name="T5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" h="1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5" y="3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7" y="8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23" y="12"/>
                      <a:pt x="33" y="1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6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5" y="2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2D2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8" name="Freeform 360">
                <a:extLst>
                  <a:ext uri="{FF2B5EF4-FFF2-40B4-BE49-F238E27FC236}">
                    <a16:creationId xmlns:a16="http://schemas.microsoft.com/office/drawing/2014/main" id="{D0B1037A-9D5D-4E49-52F6-F24B00B2C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54" y="1516"/>
                <a:ext cx="73" cy="40"/>
              </a:xfrm>
              <a:custGeom>
                <a:avLst/>
                <a:gdLst>
                  <a:gd name="T0" fmla="*/ 19 w 22"/>
                  <a:gd name="T1" fmla="*/ 0 h 12"/>
                  <a:gd name="T2" fmla="*/ 0 w 22"/>
                  <a:gd name="T3" fmla="*/ 2 h 12"/>
                  <a:gd name="T4" fmla="*/ 12 w 22"/>
                  <a:gd name="T5" fmla="*/ 12 h 12"/>
                  <a:gd name="T6" fmla="*/ 17 w 22"/>
                  <a:gd name="T7" fmla="*/ 12 h 12"/>
                  <a:gd name="T8" fmla="*/ 22 w 22"/>
                  <a:gd name="T9" fmla="*/ 12 h 12"/>
                  <a:gd name="T10" fmla="*/ 20 w 22"/>
                  <a:gd name="T11" fmla="*/ 3 h 12"/>
                  <a:gd name="T12" fmla="*/ 19 w 2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2">
                    <a:moveTo>
                      <a:pt x="19" y="0"/>
                    </a:moveTo>
                    <a:cubicBezTo>
                      <a:pt x="15" y="1"/>
                      <a:pt x="6" y="2"/>
                      <a:pt x="0" y="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4" y="12"/>
                      <a:pt x="15" y="12"/>
                      <a:pt x="17" y="12"/>
                    </a:cubicBezTo>
                    <a:cubicBezTo>
                      <a:pt x="18" y="12"/>
                      <a:pt x="20" y="12"/>
                      <a:pt x="22" y="1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271E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69" name="Freeform 361">
                <a:extLst>
                  <a:ext uri="{FF2B5EF4-FFF2-40B4-BE49-F238E27FC236}">
                    <a16:creationId xmlns:a16="http://schemas.microsoft.com/office/drawing/2014/main" id="{0DC6BF41-8EC8-0474-8412-837AE86577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73" y="1509"/>
                <a:ext cx="41" cy="34"/>
              </a:xfrm>
              <a:custGeom>
                <a:avLst/>
                <a:gdLst>
                  <a:gd name="T0" fmla="*/ 11 w 12"/>
                  <a:gd name="T1" fmla="*/ 4 h 10"/>
                  <a:gd name="T2" fmla="*/ 7 w 12"/>
                  <a:gd name="T3" fmla="*/ 1 h 10"/>
                  <a:gd name="T4" fmla="*/ 5 w 12"/>
                  <a:gd name="T5" fmla="*/ 0 h 10"/>
                  <a:gd name="T6" fmla="*/ 6 w 12"/>
                  <a:gd name="T7" fmla="*/ 3 h 10"/>
                  <a:gd name="T8" fmla="*/ 1 w 12"/>
                  <a:gd name="T9" fmla="*/ 5 h 10"/>
                  <a:gd name="T10" fmla="*/ 4 w 12"/>
                  <a:gd name="T11" fmla="*/ 5 h 10"/>
                  <a:gd name="T12" fmla="*/ 0 w 12"/>
                  <a:gd name="T13" fmla="*/ 7 h 10"/>
                  <a:gd name="T14" fmla="*/ 4 w 12"/>
                  <a:gd name="T15" fmla="*/ 7 h 10"/>
                  <a:gd name="T16" fmla="*/ 1 w 12"/>
                  <a:gd name="T17" fmla="*/ 8 h 10"/>
                  <a:gd name="T18" fmla="*/ 4 w 12"/>
                  <a:gd name="T19" fmla="*/ 8 h 10"/>
                  <a:gd name="T20" fmla="*/ 3 w 12"/>
                  <a:gd name="T21" fmla="*/ 9 h 10"/>
                  <a:gd name="T22" fmla="*/ 11 w 12"/>
                  <a:gd name="T23" fmla="*/ 7 h 10"/>
                  <a:gd name="T24" fmla="*/ 11 w 12"/>
                  <a:gd name="T25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0">
                    <a:moveTo>
                      <a:pt x="11" y="4"/>
                    </a:moveTo>
                    <a:cubicBezTo>
                      <a:pt x="10" y="2"/>
                      <a:pt x="8" y="2"/>
                      <a:pt x="7" y="1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1"/>
                      <a:pt x="8" y="2"/>
                      <a:pt x="6" y="3"/>
                    </a:cubicBezTo>
                    <a:cubicBezTo>
                      <a:pt x="4" y="4"/>
                      <a:pt x="1" y="4"/>
                      <a:pt x="1" y="5"/>
                    </a:cubicBezTo>
                    <a:cubicBezTo>
                      <a:pt x="0" y="6"/>
                      <a:pt x="3" y="5"/>
                      <a:pt x="4" y="5"/>
                    </a:cubicBezTo>
                    <a:cubicBezTo>
                      <a:pt x="4" y="6"/>
                      <a:pt x="1" y="6"/>
                      <a:pt x="0" y="7"/>
                    </a:cubicBezTo>
                    <a:cubicBezTo>
                      <a:pt x="0" y="8"/>
                      <a:pt x="4" y="6"/>
                      <a:pt x="4" y="7"/>
                    </a:cubicBezTo>
                    <a:cubicBezTo>
                      <a:pt x="4" y="7"/>
                      <a:pt x="1" y="7"/>
                      <a:pt x="1" y="8"/>
                    </a:cubicBezTo>
                    <a:cubicBezTo>
                      <a:pt x="1" y="9"/>
                      <a:pt x="4" y="8"/>
                      <a:pt x="4" y="8"/>
                    </a:cubicBezTo>
                    <a:cubicBezTo>
                      <a:pt x="4" y="8"/>
                      <a:pt x="2" y="8"/>
                      <a:pt x="3" y="9"/>
                    </a:cubicBezTo>
                    <a:cubicBezTo>
                      <a:pt x="3" y="10"/>
                      <a:pt x="10" y="8"/>
                      <a:pt x="11" y="7"/>
                    </a:cubicBezTo>
                    <a:cubicBezTo>
                      <a:pt x="12" y="5"/>
                      <a:pt x="11" y="4"/>
                      <a:pt x="11" y="4"/>
                    </a:cubicBez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0" name="Freeform 362">
                <a:extLst>
                  <a:ext uri="{FF2B5EF4-FFF2-40B4-BE49-F238E27FC236}">
                    <a16:creationId xmlns:a16="http://schemas.microsoft.com/office/drawing/2014/main" id="{84FFFD5A-53CD-A5A3-FA16-90F9E7128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0" y="1523"/>
                <a:ext cx="20" cy="13"/>
              </a:xfrm>
              <a:custGeom>
                <a:avLst/>
                <a:gdLst>
                  <a:gd name="T0" fmla="*/ 0 w 20"/>
                  <a:gd name="T1" fmla="*/ 0 h 13"/>
                  <a:gd name="T2" fmla="*/ 20 w 20"/>
                  <a:gd name="T3" fmla="*/ 0 h 13"/>
                  <a:gd name="T4" fmla="*/ 20 w 20"/>
                  <a:gd name="T5" fmla="*/ 13 h 13"/>
                  <a:gd name="T6" fmla="*/ 0 w 20"/>
                  <a:gd name="T7" fmla="*/ 10 h 13"/>
                  <a:gd name="T8" fmla="*/ 0 w 20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3">
                    <a:moveTo>
                      <a:pt x="0" y="0"/>
                    </a:moveTo>
                    <a:lnTo>
                      <a:pt x="20" y="0"/>
                    </a:lnTo>
                    <a:lnTo>
                      <a:pt x="20" y="13"/>
                    </a:lnTo>
                    <a:lnTo>
                      <a:pt x="0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8B3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1" name="Freeform 363">
                <a:extLst>
                  <a:ext uri="{FF2B5EF4-FFF2-40B4-BE49-F238E27FC236}">
                    <a16:creationId xmlns:a16="http://schemas.microsoft.com/office/drawing/2014/main" id="{01C665E9-D8DC-32A9-359F-523B11F02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24" y="1503"/>
                <a:ext cx="130" cy="56"/>
              </a:xfrm>
              <a:custGeom>
                <a:avLst/>
                <a:gdLst>
                  <a:gd name="T0" fmla="*/ 39 w 39"/>
                  <a:gd name="T1" fmla="*/ 8 h 17"/>
                  <a:gd name="T2" fmla="*/ 0 w 39"/>
                  <a:gd name="T3" fmla="*/ 11 h 17"/>
                  <a:gd name="T4" fmla="*/ 0 w 39"/>
                  <a:gd name="T5" fmla="*/ 5 h 17"/>
                  <a:gd name="T6" fmla="*/ 28 w 39"/>
                  <a:gd name="T7" fmla="*/ 0 h 17"/>
                  <a:gd name="T8" fmla="*/ 39 w 39"/>
                  <a:gd name="T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17">
                    <a:moveTo>
                      <a:pt x="39" y="8"/>
                    </a:moveTo>
                    <a:cubicBezTo>
                      <a:pt x="33" y="17"/>
                      <a:pt x="0" y="11"/>
                      <a:pt x="0" y="1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21" y="3"/>
                      <a:pt x="28" y="0"/>
                    </a:cubicBezTo>
                    <a:lnTo>
                      <a:pt x="39" y="8"/>
                    </a:lnTo>
                    <a:close/>
                  </a:path>
                </a:pathLst>
              </a:custGeom>
              <a:solidFill>
                <a:srgbClr val="DBB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2" name="Rectangle 364">
                <a:extLst>
                  <a:ext uri="{FF2B5EF4-FFF2-40B4-BE49-F238E27FC236}">
                    <a16:creationId xmlns:a16="http://schemas.microsoft.com/office/drawing/2014/main" id="{7FAB5899-AA07-A0CF-403D-471E2C737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" y="1286"/>
                <a:ext cx="264" cy="363"/>
              </a:xfrm>
              <a:prstGeom prst="rect">
                <a:avLst/>
              </a:prstGeom>
              <a:solidFill>
                <a:srgbClr val="F8E7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3" name="Rectangle 365">
                <a:extLst>
                  <a:ext uri="{FF2B5EF4-FFF2-40B4-BE49-F238E27FC236}">
                    <a16:creationId xmlns:a16="http://schemas.microsoft.com/office/drawing/2014/main" id="{86200F88-1437-F973-8167-54A3A6BCC1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" y="1286"/>
                <a:ext cx="264" cy="3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4" name="Rectangle 366">
                <a:extLst>
                  <a:ext uri="{FF2B5EF4-FFF2-40B4-BE49-F238E27FC236}">
                    <a16:creationId xmlns:a16="http://schemas.microsoft.com/office/drawing/2014/main" id="{3A587F74-434C-A8A2-331B-42DC31CCB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353"/>
                <a:ext cx="94" cy="96"/>
              </a:xfrm>
              <a:prstGeom prst="rect">
                <a:avLst/>
              </a:prstGeom>
              <a:solidFill>
                <a:srgbClr val="8DC0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5" name="Rectangle 367">
                <a:extLst>
                  <a:ext uri="{FF2B5EF4-FFF2-40B4-BE49-F238E27FC236}">
                    <a16:creationId xmlns:a16="http://schemas.microsoft.com/office/drawing/2014/main" id="{A52938BE-10B3-47A6-7E5A-A8109D0F5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469"/>
                <a:ext cx="170" cy="17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6" name="Rectangle 368">
                <a:extLst>
                  <a:ext uri="{FF2B5EF4-FFF2-40B4-BE49-F238E27FC236}">
                    <a16:creationId xmlns:a16="http://schemas.microsoft.com/office/drawing/2014/main" id="{98FF5E84-6CDC-8F1E-D186-6EB8B12DF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469"/>
                <a:ext cx="170" cy="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7" name="Rectangle 369">
                <a:extLst>
                  <a:ext uri="{FF2B5EF4-FFF2-40B4-BE49-F238E27FC236}">
                    <a16:creationId xmlns:a16="http://schemas.microsoft.com/office/drawing/2014/main" id="{BA610754-5C03-3312-661F-EA35BE1EB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499"/>
                <a:ext cx="194" cy="14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8" name="Rectangle 370">
                <a:extLst>
                  <a:ext uri="{FF2B5EF4-FFF2-40B4-BE49-F238E27FC236}">
                    <a16:creationId xmlns:a16="http://schemas.microsoft.com/office/drawing/2014/main" id="{F86B3494-58EF-BF8A-47E3-E8DBD3D6B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499"/>
                <a:ext cx="194" cy="1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79" name="Rectangle 371">
                <a:extLst>
                  <a:ext uri="{FF2B5EF4-FFF2-40B4-BE49-F238E27FC236}">
                    <a16:creationId xmlns:a16="http://schemas.microsoft.com/office/drawing/2014/main" id="{A2CAAD68-4C20-B188-0302-0A855C532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529"/>
                <a:ext cx="194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0" name="Rectangle 372">
                <a:extLst>
                  <a:ext uri="{FF2B5EF4-FFF2-40B4-BE49-F238E27FC236}">
                    <a16:creationId xmlns:a16="http://schemas.microsoft.com/office/drawing/2014/main" id="{1579286F-7391-AB8E-10D0-3021DDBAF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529"/>
                <a:ext cx="194" cy="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1" name="Rectangle 373">
                <a:extLst>
                  <a:ext uri="{FF2B5EF4-FFF2-40B4-BE49-F238E27FC236}">
                    <a16:creationId xmlns:a16="http://schemas.microsoft.com/office/drawing/2014/main" id="{AD8D4F79-B8E9-C85A-6F82-6FF8FD20A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556"/>
                <a:ext cx="194" cy="13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2" name="Rectangle 374">
                <a:extLst>
                  <a:ext uri="{FF2B5EF4-FFF2-40B4-BE49-F238E27FC236}">
                    <a16:creationId xmlns:a16="http://schemas.microsoft.com/office/drawing/2014/main" id="{8E8B35CD-8791-B214-3999-3F98C0A87F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556"/>
                <a:ext cx="194" cy="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3" name="Rectangle 375">
                <a:extLst>
                  <a:ext uri="{FF2B5EF4-FFF2-40B4-BE49-F238E27FC236}">
                    <a16:creationId xmlns:a16="http://schemas.microsoft.com/office/drawing/2014/main" id="{3EF6B426-53AB-117C-713A-22008C84B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583"/>
                <a:ext cx="194" cy="13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4" name="Rectangle 376">
                <a:extLst>
                  <a:ext uri="{FF2B5EF4-FFF2-40B4-BE49-F238E27FC236}">
                    <a16:creationId xmlns:a16="http://schemas.microsoft.com/office/drawing/2014/main" id="{E49D4EBA-BDF7-754B-3FC5-91E3AB464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583"/>
                <a:ext cx="194" cy="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5" name="Rectangle 377">
                <a:extLst>
                  <a:ext uri="{FF2B5EF4-FFF2-40B4-BE49-F238E27FC236}">
                    <a16:creationId xmlns:a16="http://schemas.microsoft.com/office/drawing/2014/main" id="{1B6F066B-8EB1-8F32-9FD5-04EC0E32A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613"/>
                <a:ext cx="194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6" name="Rectangle 378">
                <a:extLst>
                  <a:ext uri="{FF2B5EF4-FFF2-40B4-BE49-F238E27FC236}">
                    <a16:creationId xmlns:a16="http://schemas.microsoft.com/office/drawing/2014/main" id="{D4F9EFFD-DEAB-2E3C-6C98-42D953B46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613"/>
                <a:ext cx="194" cy="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7" name="Freeform 379">
                <a:extLst>
                  <a:ext uri="{FF2B5EF4-FFF2-40B4-BE49-F238E27FC236}">
                    <a16:creationId xmlns:a16="http://schemas.microsoft.com/office/drawing/2014/main" id="{E0EECE41-4084-31A3-43CF-A3F5D00125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499"/>
                <a:ext cx="17" cy="14"/>
              </a:xfrm>
              <a:custGeom>
                <a:avLst/>
                <a:gdLst>
                  <a:gd name="T0" fmla="*/ 17 w 17"/>
                  <a:gd name="T1" fmla="*/ 14 h 14"/>
                  <a:gd name="T2" fmla="*/ 0 w 17"/>
                  <a:gd name="T3" fmla="*/ 14 h 14"/>
                  <a:gd name="T4" fmla="*/ 0 w 17"/>
                  <a:gd name="T5" fmla="*/ 0 h 14"/>
                  <a:gd name="T6" fmla="*/ 17 w 17"/>
                  <a:gd name="T7" fmla="*/ 0 h 14"/>
                  <a:gd name="T8" fmla="*/ 17 w 17"/>
                  <a:gd name="T9" fmla="*/ 14 h 14"/>
                  <a:gd name="T10" fmla="*/ 0 w 17"/>
                  <a:gd name="T11" fmla="*/ 14 h 14"/>
                  <a:gd name="T12" fmla="*/ 14 w 17"/>
                  <a:gd name="T13" fmla="*/ 14 h 14"/>
                  <a:gd name="T14" fmla="*/ 14 w 17"/>
                  <a:gd name="T15" fmla="*/ 4 h 14"/>
                  <a:gd name="T16" fmla="*/ 0 w 17"/>
                  <a:gd name="T17" fmla="*/ 4 h 14"/>
                  <a:gd name="T18" fmla="*/ 0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17" y="14"/>
                    </a:moveTo>
                    <a:lnTo>
                      <a:pt x="0" y="1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4"/>
                    </a:lnTo>
                    <a:close/>
                    <a:moveTo>
                      <a:pt x="0" y="14"/>
                    </a:moveTo>
                    <a:lnTo>
                      <a:pt x="14" y="14"/>
                    </a:lnTo>
                    <a:lnTo>
                      <a:pt x="14" y="4"/>
                    </a:lnTo>
                    <a:lnTo>
                      <a:pt x="0" y="4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8" name="Freeform 380">
                <a:extLst>
                  <a:ext uri="{FF2B5EF4-FFF2-40B4-BE49-F238E27FC236}">
                    <a16:creationId xmlns:a16="http://schemas.microsoft.com/office/drawing/2014/main" id="{2CA1F6F2-E5BD-08B5-A8FD-B7AD2D9A695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499"/>
                <a:ext cx="17" cy="14"/>
              </a:xfrm>
              <a:custGeom>
                <a:avLst/>
                <a:gdLst>
                  <a:gd name="T0" fmla="*/ 17 w 17"/>
                  <a:gd name="T1" fmla="*/ 14 h 14"/>
                  <a:gd name="T2" fmla="*/ 0 w 17"/>
                  <a:gd name="T3" fmla="*/ 14 h 14"/>
                  <a:gd name="T4" fmla="*/ 0 w 17"/>
                  <a:gd name="T5" fmla="*/ 0 h 14"/>
                  <a:gd name="T6" fmla="*/ 17 w 17"/>
                  <a:gd name="T7" fmla="*/ 0 h 14"/>
                  <a:gd name="T8" fmla="*/ 17 w 17"/>
                  <a:gd name="T9" fmla="*/ 14 h 14"/>
                  <a:gd name="T10" fmla="*/ 0 w 17"/>
                  <a:gd name="T11" fmla="*/ 14 h 14"/>
                  <a:gd name="T12" fmla="*/ 14 w 17"/>
                  <a:gd name="T13" fmla="*/ 14 h 14"/>
                  <a:gd name="T14" fmla="*/ 14 w 17"/>
                  <a:gd name="T15" fmla="*/ 4 h 14"/>
                  <a:gd name="T16" fmla="*/ 0 w 17"/>
                  <a:gd name="T17" fmla="*/ 4 h 14"/>
                  <a:gd name="T18" fmla="*/ 0 w 17"/>
                  <a:gd name="T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17" y="14"/>
                    </a:moveTo>
                    <a:lnTo>
                      <a:pt x="0" y="14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4"/>
                    </a:lnTo>
                    <a:moveTo>
                      <a:pt x="0" y="14"/>
                    </a:moveTo>
                    <a:lnTo>
                      <a:pt x="14" y="14"/>
                    </a:lnTo>
                    <a:lnTo>
                      <a:pt x="14" y="4"/>
                    </a:lnTo>
                    <a:lnTo>
                      <a:pt x="0" y="4"/>
                    </a:lnTo>
                    <a:lnTo>
                      <a:pt x="0" y="14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89" name="Freeform 381">
                <a:extLst>
                  <a:ext uri="{FF2B5EF4-FFF2-40B4-BE49-F238E27FC236}">
                    <a16:creationId xmlns:a16="http://schemas.microsoft.com/office/drawing/2014/main" id="{A911140E-5F16-4706-CC60-8B178E93E0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529"/>
                <a:ext cx="17" cy="10"/>
              </a:xfrm>
              <a:custGeom>
                <a:avLst/>
                <a:gdLst>
                  <a:gd name="T0" fmla="*/ 17 w 17"/>
                  <a:gd name="T1" fmla="*/ 10 h 10"/>
                  <a:gd name="T2" fmla="*/ 0 w 17"/>
                  <a:gd name="T3" fmla="*/ 10 h 10"/>
                  <a:gd name="T4" fmla="*/ 0 w 17"/>
                  <a:gd name="T5" fmla="*/ 0 h 10"/>
                  <a:gd name="T6" fmla="*/ 17 w 17"/>
                  <a:gd name="T7" fmla="*/ 0 h 10"/>
                  <a:gd name="T8" fmla="*/ 17 w 17"/>
                  <a:gd name="T9" fmla="*/ 10 h 10"/>
                  <a:gd name="T10" fmla="*/ 0 w 17"/>
                  <a:gd name="T11" fmla="*/ 10 h 10"/>
                  <a:gd name="T12" fmla="*/ 14 w 17"/>
                  <a:gd name="T13" fmla="*/ 10 h 10"/>
                  <a:gd name="T14" fmla="*/ 14 w 17"/>
                  <a:gd name="T15" fmla="*/ 0 h 10"/>
                  <a:gd name="T16" fmla="*/ 0 w 17"/>
                  <a:gd name="T17" fmla="*/ 0 h 10"/>
                  <a:gd name="T18" fmla="*/ 0 w 17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0">
                    <a:moveTo>
                      <a:pt x="17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0"/>
                    </a:lnTo>
                    <a:close/>
                    <a:moveTo>
                      <a:pt x="0" y="10"/>
                    </a:moveTo>
                    <a:lnTo>
                      <a:pt x="14" y="1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0" name="Freeform 382">
                <a:extLst>
                  <a:ext uri="{FF2B5EF4-FFF2-40B4-BE49-F238E27FC236}">
                    <a16:creationId xmlns:a16="http://schemas.microsoft.com/office/drawing/2014/main" id="{FAE6D638-09C5-38C6-89D2-59E357585F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529"/>
                <a:ext cx="17" cy="10"/>
              </a:xfrm>
              <a:custGeom>
                <a:avLst/>
                <a:gdLst>
                  <a:gd name="T0" fmla="*/ 17 w 17"/>
                  <a:gd name="T1" fmla="*/ 10 h 10"/>
                  <a:gd name="T2" fmla="*/ 0 w 17"/>
                  <a:gd name="T3" fmla="*/ 10 h 10"/>
                  <a:gd name="T4" fmla="*/ 0 w 17"/>
                  <a:gd name="T5" fmla="*/ 0 h 10"/>
                  <a:gd name="T6" fmla="*/ 17 w 17"/>
                  <a:gd name="T7" fmla="*/ 0 h 10"/>
                  <a:gd name="T8" fmla="*/ 17 w 17"/>
                  <a:gd name="T9" fmla="*/ 10 h 10"/>
                  <a:gd name="T10" fmla="*/ 0 w 17"/>
                  <a:gd name="T11" fmla="*/ 10 h 10"/>
                  <a:gd name="T12" fmla="*/ 14 w 17"/>
                  <a:gd name="T13" fmla="*/ 10 h 10"/>
                  <a:gd name="T14" fmla="*/ 14 w 17"/>
                  <a:gd name="T15" fmla="*/ 0 h 10"/>
                  <a:gd name="T16" fmla="*/ 0 w 17"/>
                  <a:gd name="T17" fmla="*/ 0 h 10"/>
                  <a:gd name="T18" fmla="*/ 0 w 17"/>
                  <a:gd name="T1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0">
                    <a:moveTo>
                      <a:pt x="17" y="10"/>
                    </a:moveTo>
                    <a:lnTo>
                      <a:pt x="0" y="10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0"/>
                    </a:lnTo>
                    <a:moveTo>
                      <a:pt x="0" y="10"/>
                    </a:moveTo>
                    <a:lnTo>
                      <a:pt x="14" y="1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1" name="Freeform 383">
                <a:extLst>
                  <a:ext uri="{FF2B5EF4-FFF2-40B4-BE49-F238E27FC236}">
                    <a16:creationId xmlns:a16="http://schemas.microsoft.com/office/drawing/2014/main" id="{B7CD59DD-A4EA-21D9-4425-1B9EFB61A8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556"/>
                <a:ext cx="17" cy="13"/>
              </a:xfrm>
              <a:custGeom>
                <a:avLst/>
                <a:gdLst>
                  <a:gd name="T0" fmla="*/ 17 w 17"/>
                  <a:gd name="T1" fmla="*/ 13 h 13"/>
                  <a:gd name="T2" fmla="*/ 0 w 17"/>
                  <a:gd name="T3" fmla="*/ 13 h 13"/>
                  <a:gd name="T4" fmla="*/ 0 w 17"/>
                  <a:gd name="T5" fmla="*/ 0 h 13"/>
                  <a:gd name="T6" fmla="*/ 17 w 17"/>
                  <a:gd name="T7" fmla="*/ 0 h 13"/>
                  <a:gd name="T8" fmla="*/ 17 w 17"/>
                  <a:gd name="T9" fmla="*/ 13 h 13"/>
                  <a:gd name="T10" fmla="*/ 0 w 17"/>
                  <a:gd name="T11" fmla="*/ 10 h 13"/>
                  <a:gd name="T12" fmla="*/ 14 w 17"/>
                  <a:gd name="T13" fmla="*/ 10 h 13"/>
                  <a:gd name="T14" fmla="*/ 14 w 17"/>
                  <a:gd name="T15" fmla="*/ 0 h 13"/>
                  <a:gd name="T16" fmla="*/ 0 w 17"/>
                  <a:gd name="T17" fmla="*/ 0 h 13"/>
                  <a:gd name="T18" fmla="*/ 0 w 17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7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3"/>
                    </a:lnTo>
                    <a:close/>
                    <a:moveTo>
                      <a:pt x="0" y="10"/>
                    </a:moveTo>
                    <a:lnTo>
                      <a:pt x="14" y="1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2" name="Freeform 384">
                <a:extLst>
                  <a:ext uri="{FF2B5EF4-FFF2-40B4-BE49-F238E27FC236}">
                    <a16:creationId xmlns:a16="http://schemas.microsoft.com/office/drawing/2014/main" id="{8430E89F-25FD-1106-C9D8-509C9C1241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556"/>
                <a:ext cx="17" cy="13"/>
              </a:xfrm>
              <a:custGeom>
                <a:avLst/>
                <a:gdLst>
                  <a:gd name="T0" fmla="*/ 17 w 17"/>
                  <a:gd name="T1" fmla="*/ 13 h 13"/>
                  <a:gd name="T2" fmla="*/ 0 w 17"/>
                  <a:gd name="T3" fmla="*/ 13 h 13"/>
                  <a:gd name="T4" fmla="*/ 0 w 17"/>
                  <a:gd name="T5" fmla="*/ 0 h 13"/>
                  <a:gd name="T6" fmla="*/ 17 w 17"/>
                  <a:gd name="T7" fmla="*/ 0 h 13"/>
                  <a:gd name="T8" fmla="*/ 17 w 17"/>
                  <a:gd name="T9" fmla="*/ 13 h 13"/>
                  <a:gd name="T10" fmla="*/ 0 w 17"/>
                  <a:gd name="T11" fmla="*/ 10 h 13"/>
                  <a:gd name="T12" fmla="*/ 14 w 17"/>
                  <a:gd name="T13" fmla="*/ 10 h 13"/>
                  <a:gd name="T14" fmla="*/ 14 w 17"/>
                  <a:gd name="T15" fmla="*/ 0 h 13"/>
                  <a:gd name="T16" fmla="*/ 0 w 17"/>
                  <a:gd name="T17" fmla="*/ 0 h 13"/>
                  <a:gd name="T18" fmla="*/ 0 w 17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7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3"/>
                    </a:lnTo>
                    <a:moveTo>
                      <a:pt x="0" y="10"/>
                    </a:moveTo>
                    <a:lnTo>
                      <a:pt x="14" y="1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3" name="Freeform 385">
                <a:extLst>
                  <a:ext uri="{FF2B5EF4-FFF2-40B4-BE49-F238E27FC236}">
                    <a16:creationId xmlns:a16="http://schemas.microsoft.com/office/drawing/2014/main" id="{172A644C-DC9D-210D-9CF8-FD4E6443E3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583"/>
                <a:ext cx="17" cy="13"/>
              </a:xfrm>
              <a:custGeom>
                <a:avLst/>
                <a:gdLst>
                  <a:gd name="T0" fmla="*/ 17 w 17"/>
                  <a:gd name="T1" fmla="*/ 13 h 13"/>
                  <a:gd name="T2" fmla="*/ 0 w 17"/>
                  <a:gd name="T3" fmla="*/ 13 h 13"/>
                  <a:gd name="T4" fmla="*/ 0 w 17"/>
                  <a:gd name="T5" fmla="*/ 0 h 13"/>
                  <a:gd name="T6" fmla="*/ 17 w 17"/>
                  <a:gd name="T7" fmla="*/ 0 h 13"/>
                  <a:gd name="T8" fmla="*/ 17 w 17"/>
                  <a:gd name="T9" fmla="*/ 13 h 13"/>
                  <a:gd name="T10" fmla="*/ 0 w 17"/>
                  <a:gd name="T11" fmla="*/ 13 h 13"/>
                  <a:gd name="T12" fmla="*/ 14 w 17"/>
                  <a:gd name="T13" fmla="*/ 13 h 13"/>
                  <a:gd name="T14" fmla="*/ 14 w 17"/>
                  <a:gd name="T15" fmla="*/ 3 h 13"/>
                  <a:gd name="T16" fmla="*/ 0 w 17"/>
                  <a:gd name="T17" fmla="*/ 3 h 13"/>
                  <a:gd name="T18" fmla="*/ 0 w 17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7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3"/>
                    </a:lnTo>
                    <a:close/>
                    <a:moveTo>
                      <a:pt x="0" y="13"/>
                    </a:moveTo>
                    <a:lnTo>
                      <a:pt x="14" y="13"/>
                    </a:lnTo>
                    <a:lnTo>
                      <a:pt x="14" y="3"/>
                    </a:lnTo>
                    <a:lnTo>
                      <a:pt x="0" y="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4" name="Freeform 386">
                <a:extLst>
                  <a:ext uri="{FF2B5EF4-FFF2-40B4-BE49-F238E27FC236}">
                    <a16:creationId xmlns:a16="http://schemas.microsoft.com/office/drawing/2014/main" id="{DB97282E-9B7E-A44F-0C25-BE65EFC4E3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583"/>
                <a:ext cx="17" cy="13"/>
              </a:xfrm>
              <a:custGeom>
                <a:avLst/>
                <a:gdLst>
                  <a:gd name="T0" fmla="*/ 17 w 17"/>
                  <a:gd name="T1" fmla="*/ 13 h 13"/>
                  <a:gd name="T2" fmla="*/ 0 w 17"/>
                  <a:gd name="T3" fmla="*/ 13 h 13"/>
                  <a:gd name="T4" fmla="*/ 0 w 17"/>
                  <a:gd name="T5" fmla="*/ 0 h 13"/>
                  <a:gd name="T6" fmla="*/ 17 w 17"/>
                  <a:gd name="T7" fmla="*/ 0 h 13"/>
                  <a:gd name="T8" fmla="*/ 17 w 17"/>
                  <a:gd name="T9" fmla="*/ 13 h 13"/>
                  <a:gd name="T10" fmla="*/ 0 w 17"/>
                  <a:gd name="T11" fmla="*/ 13 h 13"/>
                  <a:gd name="T12" fmla="*/ 14 w 17"/>
                  <a:gd name="T13" fmla="*/ 13 h 13"/>
                  <a:gd name="T14" fmla="*/ 14 w 17"/>
                  <a:gd name="T15" fmla="*/ 3 h 13"/>
                  <a:gd name="T16" fmla="*/ 0 w 17"/>
                  <a:gd name="T17" fmla="*/ 3 h 13"/>
                  <a:gd name="T18" fmla="*/ 0 w 17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7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3"/>
                    </a:lnTo>
                    <a:moveTo>
                      <a:pt x="0" y="13"/>
                    </a:moveTo>
                    <a:lnTo>
                      <a:pt x="14" y="13"/>
                    </a:lnTo>
                    <a:lnTo>
                      <a:pt x="14" y="3"/>
                    </a:lnTo>
                    <a:lnTo>
                      <a:pt x="0" y="3"/>
                    </a:lnTo>
                    <a:lnTo>
                      <a:pt x="0" y="1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5" name="Freeform 387">
                <a:extLst>
                  <a:ext uri="{FF2B5EF4-FFF2-40B4-BE49-F238E27FC236}">
                    <a16:creationId xmlns:a16="http://schemas.microsoft.com/office/drawing/2014/main" id="{5292300C-AD75-4F89-11BE-5EAB7FE916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613"/>
                <a:ext cx="17" cy="13"/>
              </a:xfrm>
              <a:custGeom>
                <a:avLst/>
                <a:gdLst>
                  <a:gd name="T0" fmla="*/ 17 w 17"/>
                  <a:gd name="T1" fmla="*/ 13 h 13"/>
                  <a:gd name="T2" fmla="*/ 0 w 17"/>
                  <a:gd name="T3" fmla="*/ 13 h 13"/>
                  <a:gd name="T4" fmla="*/ 0 w 17"/>
                  <a:gd name="T5" fmla="*/ 0 h 13"/>
                  <a:gd name="T6" fmla="*/ 17 w 17"/>
                  <a:gd name="T7" fmla="*/ 0 h 13"/>
                  <a:gd name="T8" fmla="*/ 17 w 17"/>
                  <a:gd name="T9" fmla="*/ 13 h 13"/>
                  <a:gd name="T10" fmla="*/ 0 w 17"/>
                  <a:gd name="T11" fmla="*/ 10 h 13"/>
                  <a:gd name="T12" fmla="*/ 14 w 17"/>
                  <a:gd name="T13" fmla="*/ 10 h 13"/>
                  <a:gd name="T14" fmla="*/ 14 w 17"/>
                  <a:gd name="T15" fmla="*/ 0 h 13"/>
                  <a:gd name="T16" fmla="*/ 0 w 17"/>
                  <a:gd name="T17" fmla="*/ 0 h 13"/>
                  <a:gd name="T18" fmla="*/ 0 w 17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7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3"/>
                    </a:lnTo>
                    <a:close/>
                    <a:moveTo>
                      <a:pt x="0" y="10"/>
                    </a:moveTo>
                    <a:lnTo>
                      <a:pt x="14" y="1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D8B6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6" name="Freeform 388">
                <a:extLst>
                  <a:ext uri="{FF2B5EF4-FFF2-40B4-BE49-F238E27FC236}">
                    <a16:creationId xmlns:a16="http://schemas.microsoft.com/office/drawing/2014/main" id="{B7A40E02-9E86-D13F-5125-5044F71C1A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" y="1613"/>
                <a:ext cx="17" cy="13"/>
              </a:xfrm>
              <a:custGeom>
                <a:avLst/>
                <a:gdLst>
                  <a:gd name="T0" fmla="*/ 17 w 17"/>
                  <a:gd name="T1" fmla="*/ 13 h 13"/>
                  <a:gd name="T2" fmla="*/ 0 w 17"/>
                  <a:gd name="T3" fmla="*/ 13 h 13"/>
                  <a:gd name="T4" fmla="*/ 0 w 17"/>
                  <a:gd name="T5" fmla="*/ 0 h 13"/>
                  <a:gd name="T6" fmla="*/ 17 w 17"/>
                  <a:gd name="T7" fmla="*/ 0 h 13"/>
                  <a:gd name="T8" fmla="*/ 17 w 17"/>
                  <a:gd name="T9" fmla="*/ 13 h 13"/>
                  <a:gd name="T10" fmla="*/ 0 w 17"/>
                  <a:gd name="T11" fmla="*/ 10 h 13"/>
                  <a:gd name="T12" fmla="*/ 14 w 17"/>
                  <a:gd name="T13" fmla="*/ 10 h 13"/>
                  <a:gd name="T14" fmla="*/ 14 w 17"/>
                  <a:gd name="T15" fmla="*/ 0 h 13"/>
                  <a:gd name="T16" fmla="*/ 0 w 17"/>
                  <a:gd name="T17" fmla="*/ 0 h 13"/>
                  <a:gd name="T18" fmla="*/ 0 w 17"/>
                  <a:gd name="T1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7" y="13"/>
                    </a:moveTo>
                    <a:lnTo>
                      <a:pt x="0" y="13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13"/>
                    </a:lnTo>
                    <a:moveTo>
                      <a:pt x="0" y="10"/>
                    </a:moveTo>
                    <a:lnTo>
                      <a:pt x="14" y="10"/>
                    </a:lnTo>
                    <a:lnTo>
                      <a:pt x="14" y="0"/>
                    </a:lnTo>
                    <a:lnTo>
                      <a:pt x="0" y="0"/>
                    </a:lnTo>
                    <a:lnTo>
                      <a:pt x="0" y="1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7" name="Rectangle 389">
                <a:extLst>
                  <a:ext uri="{FF2B5EF4-FFF2-40B4-BE49-F238E27FC236}">
                    <a16:creationId xmlns:a16="http://schemas.microsoft.com/office/drawing/2014/main" id="{EF212007-1E8F-826E-7081-0F6EF3143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" y="1306"/>
                <a:ext cx="218" cy="20"/>
              </a:xfrm>
              <a:prstGeom prst="rect">
                <a:avLst/>
              </a:prstGeom>
              <a:solidFill>
                <a:srgbClr val="D5A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8" name="Rectangle 390">
                <a:extLst>
                  <a:ext uri="{FF2B5EF4-FFF2-40B4-BE49-F238E27FC236}">
                    <a16:creationId xmlns:a16="http://schemas.microsoft.com/office/drawing/2014/main" id="{A04A346D-5B5D-127F-9476-024A3E882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" y="1379"/>
                <a:ext cx="77" cy="14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599" name="Rectangle 391">
                <a:extLst>
                  <a:ext uri="{FF2B5EF4-FFF2-40B4-BE49-F238E27FC236}">
                    <a16:creationId xmlns:a16="http://schemas.microsoft.com/office/drawing/2014/main" id="{75B1F9EF-74CE-DD79-19EE-B4AD3D6F3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" y="1379"/>
                <a:ext cx="13" cy="14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0" name="Rectangle 392">
                <a:extLst>
                  <a:ext uri="{FF2B5EF4-FFF2-40B4-BE49-F238E27FC236}">
                    <a16:creationId xmlns:a16="http://schemas.microsoft.com/office/drawing/2014/main" id="{7CC847C1-C3F9-5065-CE27-D1EF0608A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" y="1409"/>
                <a:ext cx="93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1" name="Rectangle 393">
                <a:extLst>
                  <a:ext uri="{FF2B5EF4-FFF2-40B4-BE49-F238E27FC236}">
                    <a16:creationId xmlns:a16="http://schemas.microsoft.com/office/drawing/2014/main" id="{258F4889-578E-F4C2-AE13-5BD4A3090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" y="1439"/>
                <a:ext cx="47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2" name="Rectangle 394">
                <a:extLst>
                  <a:ext uri="{FF2B5EF4-FFF2-40B4-BE49-F238E27FC236}">
                    <a16:creationId xmlns:a16="http://schemas.microsoft.com/office/drawing/2014/main" id="{9D3E6A47-4075-C7F1-8DED-0D2C4275C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" y="1439"/>
                <a:ext cx="17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3" name="Rectangle 395">
                <a:extLst>
                  <a:ext uri="{FF2B5EF4-FFF2-40B4-BE49-F238E27FC236}">
                    <a16:creationId xmlns:a16="http://schemas.microsoft.com/office/drawing/2014/main" id="{458C0727-DC01-DFEC-4288-2CEC7DA7D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" y="1353"/>
                <a:ext cx="33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4" name="Rectangle 396">
                <a:extLst>
                  <a:ext uri="{FF2B5EF4-FFF2-40B4-BE49-F238E27FC236}">
                    <a16:creationId xmlns:a16="http://schemas.microsoft.com/office/drawing/2014/main" id="{08DC37BE-377C-AC3C-9BB3-ED71BDB07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2" y="1353"/>
                <a:ext cx="53" cy="10"/>
              </a:xfrm>
              <a:prstGeom prst="rect">
                <a:avLst/>
              </a:prstGeom>
              <a:solidFill>
                <a:srgbClr val="E8B8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5" name="Freeform 397">
                <a:extLst>
                  <a:ext uri="{FF2B5EF4-FFF2-40B4-BE49-F238E27FC236}">
                    <a16:creationId xmlns:a16="http://schemas.microsoft.com/office/drawing/2014/main" id="{5D6E30EE-54C1-1723-9E1F-B870473A0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516"/>
                <a:ext cx="20" cy="20"/>
              </a:xfrm>
              <a:custGeom>
                <a:avLst/>
                <a:gdLst>
                  <a:gd name="T0" fmla="*/ 0 w 6"/>
                  <a:gd name="T1" fmla="*/ 2 h 6"/>
                  <a:gd name="T2" fmla="*/ 2 w 6"/>
                  <a:gd name="T3" fmla="*/ 6 h 6"/>
                  <a:gd name="T4" fmla="*/ 6 w 6"/>
                  <a:gd name="T5" fmla="*/ 0 h 6"/>
                  <a:gd name="T6" fmla="*/ 2 w 6"/>
                  <a:gd name="T7" fmla="*/ 4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2"/>
                      <a:pt x="2" y="5"/>
                      <a:pt x="2" y="6"/>
                    </a:cubicBezTo>
                    <a:cubicBezTo>
                      <a:pt x="2" y="6"/>
                      <a:pt x="4" y="3"/>
                      <a:pt x="6" y="0"/>
                    </a:cubicBezTo>
                    <a:cubicBezTo>
                      <a:pt x="6" y="0"/>
                      <a:pt x="4" y="1"/>
                      <a:pt x="2" y="4"/>
                    </a:cubicBezTo>
                    <a:cubicBezTo>
                      <a:pt x="2" y="4"/>
                      <a:pt x="1" y="3"/>
                      <a:pt x="0" y="2"/>
                    </a:cubicBezTo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6" name="Freeform 398">
                <a:extLst>
                  <a:ext uri="{FF2B5EF4-FFF2-40B4-BE49-F238E27FC236}">
                    <a16:creationId xmlns:a16="http://schemas.microsoft.com/office/drawing/2014/main" id="{0A946FF5-2901-CAD8-B699-F300A0E22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546"/>
                <a:ext cx="20" cy="20"/>
              </a:xfrm>
              <a:custGeom>
                <a:avLst/>
                <a:gdLst>
                  <a:gd name="T0" fmla="*/ 0 w 6"/>
                  <a:gd name="T1" fmla="*/ 2 h 6"/>
                  <a:gd name="T2" fmla="*/ 2 w 6"/>
                  <a:gd name="T3" fmla="*/ 6 h 6"/>
                  <a:gd name="T4" fmla="*/ 6 w 6"/>
                  <a:gd name="T5" fmla="*/ 0 h 6"/>
                  <a:gd name="T6" fmla="*/ 2 w 6"/>
                  <a:gd name="T7" fmla="*/ 4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2"/>
                      <a:pt x="2" y="4"/>
                      <a:pt x="2" y="6"/>
                    </a:cubicBezTo>
                    <a:cubicBezTo>
                      <a:pt x="2" y="6"/>
                      <a:pt x="4" y="2"/>
                      <a:pt x="6" y="0"/>
                    </a:cubicBezTo>
                    <a:cubicBezTo>
                      <a:pt x="6" y="0"/>
                      <a:pt x="4" y="1"/>
                      <a:pt x="2" y="4"/>
                    </a:cubicBezTo>
                    <a:cubicBezTo>
                      <a:pt x="2" y="4"/>
                      <a:pt x="1" y="2"/>
                      <a:pt x="0" y="2"/>
                    </a:cubicBezTo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7" name="Freeform 399">
                <a:extLst>
                  <a:ext uri="{FF2B5EF4-FFF2-40B4-BE49-F238E27FC236}">
                    <a16:creationId xmlns:a16="http://schemas.microsoft.com/office/drawing/2014/main" id="{0D8641DE-103C-B1D6-6679-1D2EC931D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573"/>
                <a:ext cx="20" cy="20"/>
              </a:xfrm>
              <a:custGeom>
                <a:avLst/>
                <a:gdLst>
                  <a:gd name="T0" fmla="*/ 0 w 6"/>
                  <a:gd name="T1" fmla="*/ 2 h 6"/>
                  <a:gd name="T2" fmla="*/ 2 w 6"/>
                  <a:gd name="T3" fmla="*/ 6 h 6"/>
                  <a:gd name="T4" fmla="*/ 6 w 6"/>
                  <a:gd name="T5" fmla="*/ 0 h 6"/>
                  <a:gd name="T6" fmla="*/ 2 w 6"/>
                  <a:gd name="T7" fmla="*/ 4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2"/>
                      <a:pt x="2" y="4"/>
                      <a:pt x="2" y="6"/>
                    </a:cubicBezTo>
                    <a:cubicBezTo>
                      <a:pt x="2" y="6"/>
                      <a:pt x="4" y="2"/>
                      <a:pt x="6" y="0"/>
                    </a:cubicBezTo>
                    <a:cubicBezTo>
                      <a:pt x="6" y="0"/>
                      <a:pt x="4" y="1"/>
                      <a:pt x="2" y="4"/>
                    </a:cubicBezTo>
                    <a:cubicBezTo>
                      <a:pt x="2" y="4"/>
                      <a:pt x="1" y="2"/>
                      <a:pt x="0" y="2"/>
                    </a:cubicBezTo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8" name="Freeform 400">
                <a:extLst>
                  <a:ext uri="{FF2B5EF4-FFF2-40B4-BE49-F238E27FC236}">
                    <a16:creationId xmlns:a16="http://schemas.microsoft.com/office/drawing/2014/main" id="{A33CCD6C-2487-6A33-83B4-94254F03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5" y="1489"/>
                <a:ext cx="20" cy="20"/>
              </a:xfrm>
              <a:custGeom>
                <a:avLst/>
                <a:gdLst>
                  <a:gd name="T0" fmla="*/ 0 w 6"/>
                  <a:gd name="T1" fmla="*/ 2 h 6"/>
                  <a:gd name="T2" fmla="*/ 2 w 6"/>
                  <a:gd name="T3" fmla="*/ 6 h 6"/>
                  <a:gd name="T4" fmla="*/ 6 w 6"/>
                  <a:gd name="T5" fmla="*/ 0 h 6"/>
                  <a:gd name="T6" fmla="*/ 2 w 6"/>
                  <a:gd name="T7" fmla="*/ 4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2"/>
                      <a:pt x="2" y="4"/>
                      <a:pt x="2" y="6"/>
                    </a:cubicBezTo>
                    <a:cubicBezTo>
                      <a:pt x="2" y="6"/>
                      <a:pt x="4" y="3"/>
                      <a:pt x="6" y="0"/>
                    </a:cubicBezTo>
                    <a:cubicBezTo>
                      <a:pt x="6" y="0"/>
                      <a:pt x="4" y="1"/>
                      <a:pt x="2" y="4"/>
                    </a:cubicBezTo>
                    <a:cubicBezTo>
                      <a:pt x="2" y="4"/>
                      <a:pt x="1" y="2"/>
                      <a:pt x="0" y="2"/>
                    </a:cubicBezTo>
                  </a:path>
                </a:pathLst>
              </a:custGeom>
              <a:solidFill>
                <a:srgbClr val="4AAD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09" name="Freeform 401">
                <a:extLst>
                  <a:ext uri="{FF2B5EF4-FFF2-40B4-BE49-F238E27FC236}">
                    <a16:creationId xmlns:a16="http://schemas.microsoft.com/office/drawing/2014/main" id="{5D87D0AA-97AE-B332-468A-1A0A3B27E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" y="1426"/>
                <a:ext cx="44" cy="80"/>
              </a:xfrm>
              <a:custGeom>
                <a:avLst/>
                <a:gdLst>
                  <a:gd name="T0" fmla="*/ 4 w 13"/>
                  <a:gd name="T1" fmla="*/ 2 h 24"/>
                  <a:gd name="T2" fmla="*/ 3 w 13"/>
                  <a:gd name="T3" fmla="*/ 13 h 24"/>
                  <a:gd name="T4" fmla="*/ 9 w 13"/>
                  <a:gd name="T5" fmla="*/ 24 h 24"/>
                  <a:gd name="T6" fmla="*/ 4 w 13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4">
                    <a:moveTo>
                      <a:pt x="4" y="2"/>
                    </a:moveTo>
                    <a:cubicBezTo>
                      <a:pt x="0" y="0"/>
                      <a:pt x="1" y="7"/>
                      <a:pt x="3" y="13"/>
                    </a:cubicBezTo>
                    <a:cubicBezTo>
                      <a:pt x="4" y="20"/>
                      <a:pt x="5" y="24"/>
                      <a:pt x="9" y="24"/>
                    </a:cubicBezTo>
                    <a:cubicBezTo>
                      <a:pt x="13" y="23"/>
                      <a:pt x="7" y="3"/>
                      <a:pt x="4" y="2"/>
                    </a:cubicBezTo>
                    <a:close/>
                  </a:path>
                </a:pathLst>
              </a:custGeom>
              <a:solidFill>
                <a:srgbClr val="454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0" name="Freeform 402">
                <a:extLst>
                  <a:ext uri="{FF2B5EF4-FFF2-40B4-BE49-F238E27FC236}">
                    <a16:creationId xmlns:a16="http://schemas.microsoft.com/office/drawing/2014/main" id="{E8450E90-7EB9-8FFE-0F82-51CD03953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" y="1363"/>
                <a:ext cx="36" cy="46"/>
              </a:xfrm>
              <a:custGeom>
                <a:avLst/>
                <a:gdLst>
                  <a:gd name="T0" fmla="*/ 4 w 11"/>
                  <a:gd name="T1" fmla="*/ 2 h 14"/>
                  <a:gd name="T2" fmla="*/ 7 w 11"/>
                  <a:gd name="T3" fmla="*/ 14 h 14"/>
                  <a:gd name="T4" fmla="*/ 4 w 11"/>
                  <a:gd name="T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4">
                    <a:moveTo>
                      <a:pt x="4" y="2"/>
                    </a:moveTo>
                    <a:cubicBezTo>
                      <a:pt x="0" y="3"/>
                      <a:pt x="4" y="13"/>
                      <a:pt x="7" y="14"/>
                    </a:cubicBezTo>
                    <a:cubicBezTo>
                      <a:pt x="10" y="14"/>
                      <a:pt x="11" y="0"/>
                      <a:pt x="4" y="2"/>
                    </a:cubicBezTo>
                    <a:close/>
                  </a:path>
                </a:pathLst>
              </a:custGeom>
              <a:solidFill>
                <a:srgbClr val="822E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1" name="Freeform 403">
                <a:extLst>
                  <a:ext uri="{FF2B5EF4-FFF2-40B4-BE49-F238E27FC236}">
                    <a16:creationId xmlns:a16="http://schemas.microsoft.com/office/drawing/2014/main" id="{DB9DB240-1705-DE6B-3FA3-7B2D2181E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" y="1426"/>
                <a:ext cx="70" cy="97"/>
              </a:xfrm>
              <a:custGeom>
                <a:avLst/>
                <a:gdLst>
                  <a:gd name="T0" fmla="*/ 21 w 21"/>
                  <a:gd name="T1" fmla="*/ 26 h 29"/>
                  <a:gd name="T2" fmla="*/ 12 w 21"/>
                  <a:gd name="T3" fmla="*/ 26 h 29"/>
                  <a:gd name="T4" fmla="*/ 2 w 21"/>
                  <a:gd name="T5" fmla="*/ 29 h 29"/>
                  <a:gd name="T6" fmla="*/ 3 w 21"/>
                  <a:gd name="T7" fmla="*/ 2 h 29"/>
                  <a:gd name="T8" fmla="*/ 12 w 21"/>
                  <a:gd name="T9" fmla="*/ 0 h 29"/>
                  <a:gd name="T10" fmla="*/ 21 w 21"/>
                  <a:gd name="T11" fmla="*/ 2 h 29"/>
                  <a:gd name="T12" fmla="*/ 20 w 21"/>
                  <a:gd name="T13" fmla="*/ 10 h 29"/>
                  <a:gd name="T14" fmla="*/ 21 w 21"/>
                  <a:gd name="T15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9">
                    <a:moveTo>
                      <a:pt x="21" y="26"/>
                    </a:moveTo>
                    <a:cubicBezTo>
                      <a:pt x="21" y="26"/>
                      <a:pt x="18" y="25"/>
                      <a:pt x="12" y="26"/>
                    </a:cubicBezTo>
                    <a:cubicBezTo>
                      <a:pt x="7" y="27"/>
                      <a:pt x="2" y="29"/>
                      <a:pt x="2" y="29"/>
                    </a:cubicBezTo>
                    <a:cubicBezTo>
                      <a:pt x="0" y="24"/>
                      <a:pt x="1" y="3"/>
                      <a:pt x="3" y="2"/>
                    </a:cubicBezTo>
                    <a:cubicBezTo>
                      <a:pt x="5" y="1"/>
                      <a:pt x="9" y="0"/>
                      <a:pt x="12" y="0"/>
                    </a:cubicBezTo>
                    <a:cubicBezTo>
                      <a:pt x="15" y="0"/>
                      <a:pt x="20" y="1"/>
                      <a:pt x="21" y="2"/>
                    </a:cubicBezTo>
                    <a:cubicBezTo>
                      <a:pt x="21" y="3"/>
                      <a:pt x="21" y="8"/>
                      <a:pt x="20" y="10"/>
                    </a:cubicBezTo>
                    <a:cubicBezTo>
                      <a:pt x="18" y="21"/>
                      <a:pt x="18" y="25"/>
                      <a:pt x="21" y="26"/>
                    </a:cubicBezTo>
                    <a:close/>
                  </a:path>
                </a:pathLst>
              </a:custGeom>
              <a:solidFill>
                <a:srgbClr val="F5E5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2" name="Freeform 404">
                <a:extLst>
                  <a:ext uri="{FF2B5EF4-FFF2-40B4-BE49-F238E27FC236}">
                    <a16:creationId xmlns:a16="http://schemas.microsoft.com/office/drawing/2014/main" id="{A4F18948-FE3A-6EB2-F93D-0E587BEE7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" y="1426"/>
                <a:ext cx="31" cy="17"/>
              </a:xfrm>
              <a:custGeom>
                <a:avLst/>
                <a:gdLst>
                  <a:gd name="T0" fmla="*/ 0 w 9"/>
                  <a:gd name="T1" fmla="*/ 0 h 5"/>
                  <a:gd name="T2" fmla="*/ 4 w 9"/>
                  <a:gd name="T3" fmla="*/ 0 h 5"/>
                  <a:gd name="T4" fmla="*/ 9 w 9"/>
                  <a:gd name="T5" fmla="*/ 1 h 5"/>
                  <a:gd name="T6" fmla="*/ 7 w 9"/>
                  <a:gd name="T7" fmla="*/ 5 h 5"/>
                  <a:gd name="T8" fmla="*/ 6 w 9"/>
                  <a:gd name="T9" fmla="*/ 3 h 5"/>
                  <a:gd name="T10" fmla="*/ 5 w 9"/>
                  <a:gd name="T11" fmla="*/ 3 h 5"/>
                  <a:gd name="T12" fmla="*/ 4 w 9"/>
                  <a:gd name="T13" fmla="*/ 5 h 5"/>
                  <a:gd name="T14" fmla="*/ 0 w 9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6" y="0"/>
                      <a:pt x="8" y="0"/>
                      <a:pt x="9" y="1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5"/>
                      <a:pt x="4" y="5"/>
                      <a:pt x="4" y="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BB4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  <p:sp>
            <p:nvSpPr>
              <p:cNvPr id="3613" name="Freeform 405">
                <a:extLst>
                  <a:ext uri="{FF2B5EF4-FFF2-40B4-BE49-F238E27FC236}">
                    <a16:creationId xmlns:a16="http://schemas.microsoft.com/office/drawing/2014/main" id="{42A726BA-A202-9180-5B8F-D8739ADB26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" y="1463"/>
                <a:ext cx="67" cy="60"/>
              </a:xfrm>
              <a:custGeom>
                <a:avLst/>
                <a:gdLst>
                  <a:gd name="T0" fmla="*/ 1 w 20"/>
                  <a:gd name="T1" fmla="*/ 18 h 18"/>
                  <a:gd name="T2" fmla="*/ 0 w 20"/>
                  <a:gd name="T3" fmla="*/ 0 h 18"/>
                  <a:gd name="T4" fmla="*/ 19 w 20"/>
                  <a:gd name="T5" fmla="*/ 1 h 18"/>
                  <a:gd name="T6" fmla="*/ 20 w 20"/>
                  <a:gd name="T7" fmla="*/ 15 h 18"/>
                  <a:gd name="T8" fmla="*/ 11 w 20"/>
                  <a:gd name="T9" fmla="*/ 15 h 18"/>
                  <a:gd name="T10" fmla="*/ 1 w 20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1" y="18"/>
                    </a:moveTo>
                    <a:cubicBezTo>
                      <a:pt x="0" y="15"/>
                      <a:pt x="0" y="7"/>
                      <a:pt x="0" y="0"/>
                    </a:cubicBezTo>
                    <a:cubicBezTo>
                      <a:pt x="10" y="3"/>
                      <a:pt x="17" y="1"/>
                      <a:pt x="19" y="1"/>
                    </a:cubicBezTo>
                    <a:cubicBezTo>
                      <a:pt x="17" y="10"/>
                      <a:pt x="17" y="14"/>
                      <a:pt x="20" y="15"/>
                    </a:cubicBezTo>
                    <a:cubicBezTo>
                      <a:pt x="20" y="15"/>
                      <a:pt x="17" y="14"/>
                      <a:pt x="11" y="15"/>
                    </a:cubicBezTo>
                    <a:cubicBezTo>
                      <a:pt x="6" y="16"/>
                      <a:pt x="1" y="18"/>
                      <a:pt x="1" y="18"/>
                    </a:cubicBezTo>
                    <a:close/>
                  </a:path>
                </a:pathLst>
              </a:custGeom>
              <a:solidFill>
                <a:srgbClr val="F1D1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 rtl="1"/>
                <a:endParaRPr lang="es-PE">
                  <a:cs typeface="B Nazanin" panose="00000400000000000000" pitchFamily="2" charset="-78"/>
                </a:endParaRPr>
              </a:p>
            </p:txBody>
          </p:sp>
        </p:grpSp>
        <p:sp>
          <p:nvSpPr>
            <p:cNvPr id="12" name="Freeform 407">
              <a:extLst>
                <a:ext uri="{FF2B5EF4-FFF2-40B4-BE49-F238E27FC236}">
                  <a16:creationId xmlns:a16="http://schemas.microsoft.com/office/drawing/2014/main" id="{D52E2E8A-4ADA-8441-648E-2EBA9519898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436"/>
              <a:ext cx="10" cy="60"/>
            </a:xfrm>
            <a:custGeom>
              <a:avLst/>
              <a:gdLst>
                <a:gd name="T0" fmla="*/ 2 w 3"/>
                <a:gd name="T1" fmla="*/ 0 h 18"/>
                <a:gd name="T2" fmla="*/ 3 w 3"/>
                <a:gd name="T3" fmla="*/ 15 h 18"/>
                <a:gd name="T4" fmla="*/ 2 w 3"/>
                <a:gd name="T5" fmla="*/ 18 h 18"/>
                <a:gd name="T6" fmla="*/ 0 w 3"/>
                <a:gd name="T7" fmla="*/ 15 h 18"/>
                <a:gd name="T8" fmla="*/ 1 w 3"/>
                <a:gd name="T9" fmla="*/ 0 h 18"/>
                <a:gd name="T10" fmla="*/ 2 w 3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8">
                  <a:moveTo>
                    <a:pt x="2" y="0"/>
                  </a:moveTo>
                  <a:cubicBezTo>
                    <a:pt x="2" y="0"/>
                    <a:pt x="2" y="9"/>
                    <a:pt x="3" y="15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7"/>
                    <a:pt x="1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D7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3" name="Freeform 408">
              <a:extLst>
                <a:ext uri="{FF2B5EF4-FFF2-40B4-BE49-F238E27FC236}">
                  <a16:creationId xmlns:a16="http://schemas.microsoft.com/office/drawing/2014/main" id="{C4A56EC8-D7AC-9F93-372D-E851AC22B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436"/>
              <a:ext cx="3" cy="7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1 w 1"/>
                <a:gd name="T5" fmla="*/ 0 h 2"/>
                <a:gd name="T6" fmla="*/ 1 w 1"/>
                <a:gd name="T7" fmla="*/ 2 h 2"/>
                <a:gd name="T8" fmla="*/ 0 w 1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2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BB5B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4" name="Freeform 409">
              <a:extLst>
                <a:ext uri="{FF2B5EF4-FFF2-40B4-BE49-F238E27FC236}">
                  <a16:creationId xmlns:a16="http://schemas.microsoft.com/office/drawing/2014/main" id="{6004AD03-C249-1F37-D1AD-F1348D215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469"/>
              <a:ext cx="10" cy="27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0 h 8"/>
                <a:gd name="T4" fmla="*/ 3 w 3"/>
                <a:gd name="T5" fmla="*/ 5 h 8"/>
                <a:gd name="T6" fmla="*/ 2 w 3"/>
                <a:gd name="T7" fmla="*/ 8 h 8"/>
                <a:gd name="T8" fmla="*/ 0 w 3"/>
                <a:gd name="T9" fmla="*/ 5 h 8"/>
                <a:gd name="T10" fmla="*/ 0 w 3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1"/>
                    <a:pt x="3" y="3"/>
                    <a:pt x="3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3"/>
                    <a:pt x="0" y="0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5" name="Freeform 410">
              <a:extLst>
                <a:ext uri="{FF2B5EF4-FFF2-40B4-BE49-F238E27FC236}">
                  <a16:creationId xmlns:a16="http://schemas.microsoft.com/office/drawing/2014/main" id="{6F245580-9345-AB89-EA84-054440CDA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426"/>
              <a:ext cx="10" cy="13"/>
            </a:xfrm>
            <a:custGeom>
              <a:avLst/>
              <a:gdLst>
                <a:gd name="T0" fmla="*/ 6 w 10"/>
                <a:gd name="T1" fmla="*/ 0 h 13"/>
                <a:gd name="T2" fmla="*/ 10 w 10"/>
                <a:gd name="T3" fmla="*/ 7 h 13"/>
                <a:gd name="T4" fmla="*/ 6 w 10"/>
                <a:gd name="T5" fmla="*/ 13 h 13"/>
                <a:gd name="T6" fmla="*/ 3 w 10"/>
                <a:gd name="T7" fmla="*/ 10 h 13"/>
                <a:gd name="T8" fmla="*/ 0 w 10"/>
                <a:gd name="T9" fmla="*/ 7 h 13"/>
                <a:gd name="T10" fmla="*/ 6 w 10"/>
                <a:gd name="T1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3">
                  <a:moveTo>
                    <a:pt x="6" y="0"/>
                  </a:moveTo>
                  <a:lnTo>
                    <a:pt x="10" y="7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D79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6" name="Freeform 411">
              <a:extLst>
                <a:ext uri="{FF2B5EF4-FFF2-40B4-BE49-F238E27FC236}">
                  <a16:creationId xmlns:a16="http://schemas.microsoft.com/office/drawing/2014/main" id="{03146217-8FB8-5E5A-7987-391EAF897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396"/>
              <a:ext cx="23" cy="30"/>
            </a:xfrm>
            <a:custGeom>
              <a:avLst/>
              <a:gdLst>
                <a:gd name="T0" fmla="*/ 7 w 7"/>
                <a:gd name="T1" fmla="*/ 5 h 9"/>
                <a:gd name="T2" fmla="*/ 0 w 7"/>
                <a:gd name="T3" fmla="*/ 0 h 9"/>
                <a:gd name="T4" fmla="*/ 1 w 7"/>
                <a:gd name="T5" fmla="*/ 9 h 9"/>
                <a:gd name="T6" fmla="*/ 5 w 7"/>
                <a:gd name="T7" fmla="*/ 9 h 9"/>
                <a:gd name="T8" fmla="*/ 7 w 7"/>
                <a:gd name="T9" fmla="*/ 9 h 9"/>
                <a:gd name="T10" fmla="*/ 7 w 7"/>
                <a:gd name="T1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5"/>
                  </a:moveTo>
                  <a:cubicBezTo>
                    <a:pt x="6" y="1"/>
                    <a:pt x="0" y="0"/>
                    <a:pt x="0" y="0"/>
                  </a:cubicBezTo>
                  <a:cubicBezTo>
                    <a:pt x="0" y="0"/>
                    <a:pt x="1" y="4"/>
                    <a:pt x="1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7"/>
                    <a:pt x="7" y="5"/>
                  </a:cubicBez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19" name="Freeform 412">
              <a:extLst>
                <a:ext uri="{FF2B5EF4-FFF2-40B4-BE49-F238E27FC236}">
                  <a16:creationId xmlns:a16="http://schemas.microsoft.com/office/drawing/2014/main" id="{7BA5A8BF-D6F3-C23F-8CFF-28DBB64348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419"/>
              <a:ext cx="16" cy="20"/>
            </a:xfrm>
            <a:custGeom>
              <a:avLst/>
              <a:gdLst>
                <a:gd name="T0" fmla="*/ 16 w 16"/>
                <a:gd name="T1" fmla="*/ 7 h 20"/>
                <a:gd name="T2" fmla="*/ 10 w 16"/>
                <a:gd name="T3" fmla="*/ 20 h 20"/>
                <a:gd name="T4" fmla="*/ 0 w 16"/>
                <a:gd name="T5" fmla="*/ 7 h 20"/>
                <a:gd name="T6" fmla="*/ 3 w 16"/>
                <a:gd name="T7" fmla="*/ 0 h 20"/>
                <a:gd name="T8" fmla="*/ 16 w 16"/>
                <a:gd name="T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0">
                  <a:moveTo>
                    <a:pt x="16" y="7"/>
                  </a:moveTo>
                  <a:lnTo>
                    <a:pt x="10" y="20"/>
                  </a:lnTo>
                  <a:lnTo>
                    <a:pt x="0" y="7"/>
                  </a:lnTo>
                  <a:lnTo>
                    <a:pt x="3" y="0"/>
                  </a:lnTo>
                  <a:lnTo>
                    <a:pt x="16" y="7"/>
                  </a:lnTo>
                  <a:close/>
                </a:path>
              </a:pathLst>
            </a:custGeom>
            <a:solidFill>
              <a:srgbClr val="FDF2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20" name="Freeform 413">
              <a:extLst>
                <a:ext uri="{FF2B5EF4-FFF2-40B4-BE49-F238E27FC236}">
                  <a16:creationId xmlns:a16="http://schemas.microsoft.com/office/drawing/2014/main" id="{EBA49AD5-DA80-CFF7-3C17-5678A15B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423"/>
              <a:ext cx="11" cy="13"/>
            </a:xfrm>
            <a:custGeom>
              <a:avLst/>
              <a:gdLst>
                <a:gd name="T0" fmla="*/ 7 w 11"/>
                <a:gd name="T1" fmla="*/ 0 h 13"/>
                <a:gd name="T2" fmla="*/ 0 w 11"/>
                <a:gd name="T3" fmla="*/ 3 h 13"/>
                <a:gd name="T4" fmla="*/ 4 w 11"/>
                <a:gd name="T5" fmla="*/ 13 h 13"/>
                <a:gd name="T6" fmla="*/ 11 w 11"/>
                <a:gd name="T7" fmla="*/ 6 h 13"/>
                <a:gd name="T8" fmla="*/ 7 w 11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3">
                  <a:moveTo>
                    <a:pt x="7" y="0"/>
                  </a:moveTo>
                  <a:lnTo>
                    <a:pt x="0" y="3"/>
                  </a:lnTo>
                  <a:lnTo>
                    <a:pt x="4" y="13"/>
                  </a:lnTo>
                  <a:lnTo>
                    <a:pt x="11" y="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DF2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2" name="Freeform 414">
              <a:extLst>
                <a:ext uri="{FF2B5EF4-FFF2-40B4-BE49-F238E27FC236}">
                  <a16:creationId xmlns:a16="http://schemas.microsoft.com/office/drawing/2014/main" id="{CFEE641A-1488-465A-E2FE-16E0AFCB1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356"/>
              <a:ext cx="57" cy="37"/>
            </a:xfrm>
            <a:custGeom>
              <a:avLst/>
              <a:gdLst>
                <a:gd name="T0" fmla="*/ 13 w 17"/>
                <a:gd name="T1" fmla="*/ 11 h 11"/>
                <a:gd name="T2" fmla="*/ 13 w 17"/>
                <a:gd name="T3" fmla="*/ 7 h 11"/>
                <a:gd name="T4" fmla="*/ 14 w 17"/>
                <a:gd name="T5" fmla="*/ 2 h 11"/>
                <a:gd name="T6" fmla="*/ 6 w 17"/>
                <a:gd name="T7" fmla="*/ 0 h 11"/>
                <a:gd name="T8" fmla="*/ 1 w 17"/>
                <a:gd name="T9" fmla="*/ 4 h 11"/>
                <a:gd name="T10" fmla="*/ 13 w 17"/>
                <a:gd name="T1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1">
                  <a:moveTo>
                    <a:pt x="13" y="11"/>
                  </a:moveTo>
                  <a:cubicBezTo>
                    <a:pt x="13" y="11"/>
                    <a:pt x="13" y="11"/>
                    <a:pt x="13" y="7"/>
                  </a:cubicBezTo>
                  <a:cubicBezTo>
                    <a:pt x="13" y="7"/>
                    <a:pt x="17" y="6"/>
                    <a:pt x="14" y="2"/>
                  </a:cubicBezTo>
                  <a:cubicBezTo>
                    <a:pt x="13" y="4"/>
                    <a:pt x="11" y="0"/>
                    <a:pt x="6" y="0"/>
                  </a:cubicBezTo>
                  <a:cubicBezTo>
                    <a:pt x="3" y="0"/>
                    <a:pt x="0" y="2"/>
                    <a:pt x="1" y="4"/>
                  </a:cubicBezTo>
                  <a:cubicBezTo>
                    <a:pt x="2" y="7"/>
                    <a:pt x="13" y="11"/>
                    <a:pt x="13" y="11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5" name="Freeform 415">
              <a:extLst>
                <a:ext uri="{FF2B5EF4-FFF2-40B4-BE49-F238E27FC236}">
                  <a16:creationId xmlns:a16="http://schemas.microsoft.com/office/drawing/2014/main" id="{0876702C-FC96-616C-FFE3-3C433B7BD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373"/>
              <a:ext cx="30" cy="46"/>
            </a:xfrm>
            <a:custGeom>
              <a:avLst/>
              <a:gdLst>
                <a:gd name="T0" fmla="*/ 0 w 9"/>
                <a:gd name="T1" fmla="*/ 8 h 14"/>
                <a:gd name="T2" fmla="*/ 4 w 9"/>
                <a:gd name="T3" fmla="*/ 14 h 14"/>
                <a:gd name="T4" fmla="*/ 7 w 9"/>
                <a:gd name="T5" fmla="*/ 14 h 14"/>
                <a:gd name="T6" fmla="*/ 8 w 9"/>
                <a:gd name="T7" fmla="*/ 12 h 14"/>
                <a:gd name="T8" fmla="*/ 9 w 9"/>
                <a:gd name="T9" fmla="*/ 8 h 14"/>
                <a:gd name="T10" fmla="*/ 9 w 9"/>
                <a:gd name="T11" fmla="*/ 6 h 14"/>
                <a:gd name="T12" fmla="*/ 9 w 9"/>
                <a:gd name="T13" fmla="*/ 2 h 14"/>
                <a:gd name="T14" fmla="*/ 5 w 9"/>
                <a:gd name="T15" fmla="*/ 0 h 14"/>
                <a:gd name="T16" fmla="*/ 0 w 9"/>
                <a:gd name="T17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0" y="8"/>
                  </a:moveTo>
                  <a:cubicBezTo>
                    <a:pt x="1" y="12"/>
                    <a:pt x="1" y="11"/>
                    <a:pt x="4" y="14"/>
                  </a:cubicBezTo>
                  <a:cubicBezTo>
                    <a:pt x="4" y="14"/>
                    <a:pt x="6" y="14"/>
                    <a:pt x="7" y="14"/>
                  </a:cubicBezTo>
                  <a:cubicBezTo>
                    <a:pt x="7" y="13"/>
                    <a:pt x="7" y="13"/>
                    <a:pt x="8" y="12"/>
                  </a:cubicBezTo>
                  <a:cubicBezTo>
                    <a:pt x="8" y="10"/>
                    <a:pt x="9" y="9"/>
                    <a:pt x="9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5"/>
                    <a:pt x="9" y="4"/>
                    <a:pt x="9" y="2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0" y="0"/>
                    <a:pt x="0" y="2"/>
                    <a:pt x="0" y="8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6" name="Freeform 416">
              <a:extLst>
                <a:ext uri="{FF2B5EF4-FFF2-40B4-BE49-F238E27FC236}">
                  <a16:creationId xmlns:a16="http://schemas.microsoft.com/office/drawing/2014/main" id="{8395D3C3-3C8C-9DE9-8ED8-9DA91A53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376"/>
              <a:ext cx="27" cy="43"/>
            </a:xfrm>
            <a:custGeom>
              <a:avLst/>
              <a:gdLst>
                <a:gd name="T0" fmla="*/ 5 w 8"/>
                <a:gd name="T1" fmla="*/ 12 h 13"/>
                <a:gd name="T2" fmla="*/ 3 w 8"/>
                <a:gd name="T3" fmla="*/ 0 h 13"/>
                <a:gd name="T4" fmla="*/ 1 w 8"/>
                <a:gd name="T5" fmla="*/ 8 h 13"/>
                <a:gd name="T6" fmla="*/ 5 w 8"/>
                <a:gd name="T7" fmla="*/ 13 h 13"/>
                <a:gd name="T8" fmla="*/ 8 w 8"/>
                <a:gd name="T9" fmla="*/ 13 h 13"/>
                <a:gd name="T10" fmla="*/ 8 w 8"/>
                <a:gd name="T11" fmla="*/ 12 h 13"/>
                <a:gd name="T12" fmla="*/ 5 w 8"/>
                <a:gd name="T1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3">
                  <a:moveTo>
                    <a:pt x="5" y="12"/>
                  </a:moveTo>
                  <a:cubicBezTo>
                    <a:pt x="1" y="10"/>
                    <a:pt x="2" y="1"/>
                    <a:pt x="3" y="0"/>
                  </a:cubicBezTo>
                  <a:cubicBezTo>
                    <a:pt x="0" y="1"/>
                    <a:pt x="1" y="4"/>
                    <a:pt x="1" y="8"/>
                  </a:cubicBezTo>
                  <a:cubicBezTo>
                    <a:pt x="1" y="10"/>
                    <a:pt x="2" y="11"/>
                    <a:pt x="5" y="13"/>
                  </a:cubicBezTo>
                  <a:cubicBezTo>
                    <a:pt x="5" y="13"/>
                    <a:pt x="7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6" y="13"/>
                    <a:pt x="5" y="12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7" name="Freeform 417">
              <a:extLst>
                <a:ext uri="{FF2B5EF4-FFF2-40B4-BE49-F238E27FC236}">
                  <a16:creationId xmlns:a16="http://schemas.microsoft.com/office/drawing/2014/main" id="{4C67E73E-A427-6CE9-5254-8ECBAD4920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" y="1389"/>
              <a:ext cx="7" cy="17"/>
            </a:xfrm>
            <a:custGeom>
              <a:avLst/>
              <a:gdLst>
                <a:gd name="T0" fmla="*/ 1 w 2"/>
                <a:gd name="T1" fmla="*/ 0 h 5"/>
                <a:gd name="T2" fmla="*/ 1 w 2"/>
                <a:gd name="T3" fmla="*/ 1 h 5"/>
                <a:gd name="T4" fmla="*/ 2 w 2"/>
                <a:gd name="T5" fmla="*/ 3 h 5"/>
                <a:gd name="T6" fmla="*/ 0 w 2"/>
                <a:gd name="T7" fmla="*/ 4 h 5"/>
                <a:gd name="T8" fmla="*/ 2 w 2"/>
                <a:gd name="T9" fmla="*/ 4 h 5"/>
                <a:gd name="T10" fmla="*/ 1 w 2"/>
                <a:gd name="T11" fmla="*/ 1 h 5"/>
                <a:gd name="T12" fmla="*/ 1 w 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3"/>
                    <a:pt x="2" y="3"/>
                    <a:pt x="2" y="3"/>
                  </a:cubicBezTo>
                  <a:cubicBezTo>
                    <a:pt x="2" y="4"/>
                    <a:pt x="0" y="4"/>
                    <a:pt x="0" y="4"/>
                  </a:cubicBezTo>
                  <a:cubicBezTo>
                    <a:pt x="0" y="5"/>
                    <a:pt x="2" y="4"/>
                    <a:pt x="2" y="4"/>
                  </a:cubicBezTo>
                  <a:cubicBezTo>
                    <a:pt x="2" y="3"/>
                    <a:pt x="0" y="3"/>
                    <a:pt x="1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" name="Freeform 418">
              <a:extLst>
                <a:ext uri="{FF2B5EF4-FFF2-40B4-BE49-F238E27FC236}">
                  <a16:creationId xmlns:a16="http://schemas.microsoft.com/office/drawing/2014/main" id="{4637EA93-8053-30D9-0488-AA4EA6812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" y="1356"/>
              <a:ext cx="30" cy="23"/>
            </a:xfrm>
            <a:custGeom>
              <a:avLst/>
              <a:gdLst>
                <a:gd name="T0" fmla="*/ 0 w 9"/>
                <a:gd name="T1" fmla="*/ 6 h 7"/>
                <a:gd name="T2" fmla="*/ 3 w 9"/>
                <a:gd name="T3" fmla="*/ 6 h 7"/>
                <a:gd name="T4" fmla="*/ 9 w 9"/>
                <a:gd name="T5" fmla="*/ 7 h 7"/>
                <a:gd name="T6" fmla="*/ 0 w 9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0" y="6"/>
                    <a:pt x="1" y="7"/>
                    <a:pt x="3" y="6"/>
                  </a:cubicBezTo>
                  <a:cubicBezTo>
                    <a:pt x="8" y="4"/>
                    <a:pt x="9" y="7"/>
                    <a:pt x="9" y="7"/>
                  </a:cubicBezTo>
                  <a:cubicBezTo>
                    <a:pt x="9" y="7"/>
                    <a:pt x="8" y="0"/>
                    <a:pt x="0" y="6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" name="Rectangle 419">
              <a:extLst>
                <a:ext uri="{FF2B5EF4-FFF2-40B4-BE49-F238E27FC236}">
                  <a16:creationId xmlns:a16="http://schemas.microsoft.com/office/drawing/2014/main" id="{F6A56DEA-EC6D-D984-ADBE-EC6B6BA572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" y="1406"/>
              <a:ext cx="3" cy="1"/>
            </a:xfrm>
            <a:prstGeom prst="rect">
              <a:avLst/>
            </a:pr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" name="Rectangle 420">
              <a:extLst>
                <a:ext uri="{FF2B5EF4-FFF2-40B4-BE49-F238E27FC236}">
                  <a16:creationId xmlns:a16="http://schemas.microsoft.com/office/drawing/2014/main" id="{0AA99876-8A59-0B74-F708-9BFF17B26E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2" y="1406"/>
              <a:ext cx="3" cy="1"/>
            </a:xfrm>
            <a:prstGeom prst="rect">
              <a:avLst/>
            </a:pr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" name="Freeform 421">
              <a:extLst>
                <a:ext uri="{FF2B5EF4-FFF2-40B4-BE49-F238E27FC236}">
                  <a16:creationId xmlns:a16="http://schemas.microsoft.com/office/drawing/2014/main" id="{A19E8FD8-6BD7-FEBA-06A8-30301C9578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406"/>
              <a:ext cx="11" cy="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2"/>
                    <a:pt x="2" y="2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A6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" name="Freeform 422">
              <a:extLst>
                <a:ext uri="{FF2B5EF4-FFF2-40B4-BE49-F238E27FC236}">
                  <a16:creationId xmlns:a16="http://schemas.microsoft.com/office/drawing/2014/main" id="{A85D8131-32CE-D1F7-78B3-5CAA01252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406"/>
              <a:ext cx="11" cy="7"/>
            </a:xfrm>
            <a:custGeom>
              <a:avLst/>
              <a:gdLst>
                <a:gd name="T0" fmla="*/ 0 w 3"/>
                <a:gd name="T1" fmla="*/ 0 h 2"/>
                <a:gd name="T2" fmla="*/ 3 w 3"/>
                <a:gd name="T3" fmla="*/ 0 h 2"/>
                <a:gd name="T4" fmla="*/ 2 w 3"/>
                <a:gd name="T5" fmla="*/ 2 h 2"/>
                <a:gd name="T6" fmla="*/ 0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2"/>
                    <a:pt x="2" y="2"/>
                  </a:cubicBezTo>
                  <a:cubicBezTo>
                    <a:pt x="0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3" name="Freeform 423">
              <a:extLst>
                <a:ext uri="{FF2B5EF4-FFF2-40B4-BE49-F238E27FC236}">
                  <a16:creationId xmlns:a16="http://schemas.microsoft.com/office/drawing/2014/main" id="{DA06A973-1072-2C17-97DD-7D453C645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406"/>
              <a:ext cx="11" cy="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1 w 3"/>
                <a:gd name="T5" fmla="*/ 1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424">
              <a:extLst>
                <a:ext uri="{FF2B5EF4-FFF2-40B4-BE49-F238E27FC236}">
                  <a16:creationId xmlns:a16="http://schemas.microsoft.com/office/drawing/2014/main" id="{C4F17FC2-8AA5-FD6E-C273-D9FCA6F2D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" y="1406"/>
              <a:ext cx="11" cy="3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0 h 1"/>
                <a:gd name="T4" fmla="*/ 3 w 3"/>
                <a:gd name="T5" fmla="*/ 1 h 1"/>
                <a:gd name="T6" fmla="*/ 1 w 3"/>
                <a:gd name="T7" fmla="*/ 0 h 1"/>
                <a:gd name="T8" fmla="*/ 0 w 3"/>
                <a:gd name="T9" fmla="*/ 1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5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425">
              <a:extLst>
                <a:ext uri="{FF2B5EF4-FFF2-40B4-BE49-F238E27FC236}">
                  <a16:creationId xmlns:a16="http://schemas.microsoft.com/office/drawing/2014/main" id="{556B23C8-A262-3378-C6CF-376A680B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" y="1373"/>
              <a:ext cx="10" cy="26"/>
            </a:xfrm>
            <a:custGeom>
              <a:avLst/>
              <a:gdLst>
                <a:gd name="T0" fmla="*/ 1 w 3"/>
                <a:gd name="T1" fmla="*/ 6 h 8"/>
                <a:gd name="T2" fmla="*/ 1 w 3"/>
                <a:gd name="T3" fmla="*/ 8 h 8"/>
                <a:gd name="T4" fmla="*/ 2 w 3"/>
                <a:gd name="T5" fmla="*/ 8 h 8"/>
                <a:gd name="T6" fmla="*/ 3 w 3"/>
                <a:gd name="T7" fmla="*/ 1 h 8"/>
                <a:gd name="T8" fmla="*/ 1 w 3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8">
                  <a:moveTo>
                    <a:pt x="1" y="6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1" y="3"/>
                    <a:pt x="3" y="1"/>
                  </a:cubicBezTo>
                  <a:cubicBezTo>
                    <a:pt x="3" y="1"/>
                    <a:pt x="0" y="0"/>
                    <a:pt x="1" y="6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426">
              <a:extLst>
                <a:ext uri="{FF2B5EF4-FFF2-40B4-BE49-F238E27FC236}">
                  <a16:creationId xmlns:a16="http://schemas.microsoft.com/office/drawing/2014/main" id="{334C9E9A-1DE2-4985-D154-06DB97358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" y="1383"/>
              <a:ext cx="14" cy="6"/>
            </a:xfrm>
            <a:custGeom>
              <a:avLst/>
              <a:gdLst>
                <a:gd name="T0" fmla="*/ 0 w 4"/>
                <a:gd name="T1" fmla="*/ 2 h 2"/>
                <a:gd name="T2" fmla="*/ 2 w 4"/>
                <a:gd name="T3" fmla="*/ 1 h 2"/>
                <a:gd name="T4" fmla="*/ 4 w 4"/>
                <a:gd name="T5" fmla="*/ 1 h 2"/>
                <a:gd name="T6" fmla="*/ 2 w 4"/>
                <a:gd name="T7" fmla="*/ 0 h 2"/>
                <a:gd name="T8" fmla="*/ 0 w 4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1" y="2"/>
                    <a:pt x="2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427">
              <a:extLst>
                <a:ext uri="{FF2B5EF4-FFF2-40B4-BE49-F238E27FC236}">
                  <a16:creationId xmlns:a16="http://schemas.microsoft.com/office/drawing/2014/main" id="{38E81F41-BA78-D609-93EF-4DCF0782C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1383"/>
              <a:ext cx="6" cy="6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428">
              <a:extLst>
                <a:ext uri="{FF2B5EF4-FFF2-40B4-BE49-F238E27FC236}">
                  <a16:creationId xmlns:a16="http://schemas.microsoft.com/office/drawing/2014/main" id="{DACB1717-F8C1-EDBB-89F2-3F5DDBAE0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" y="1429"/>
              <a:ext cx="73" cy="97"/>
            </a:xfrm>
            <a:custGeom>
              <a:avLst/>
              <a:gdLst>
                <a:gd name="T0" fmla="*/ 7 w 22"/>
                <a:gd name="T1" fmla="*/ 0 h 29"/>
                <a:gd name="T2" fmla="*/ 13 w 22"/>
                <a:gd name="T3" fmla="*/ 10 h 29"/>
                <a:gd name="T4" fmla="*/ 19 w 22"/>
                <a:gd name="T5" fmla="*/ 0 h 29"/>
                <a:gd name="T6" fmla="*/ 21 w 22"/>
                <a:gd name="T7" fmla="*/ 1 h 29"/>
                <a:gd name="T8" fmla="*/ 21 w 22"/>
                <a:gd name="T9" fmla="*/ 9 h 29"/>
                <a:gd name="T10" fmla="*/ 21 w 22"/>
                <a:gd name="T11" fmla="*/ 25 h 29"/>
                <a:gd name="T12" fmla="*/ 15 w 22"/>
                <a:gd name="T13" fmla="*/ 25 h 29"/>
                <a:gd name="T14" fmla="*/ 13 w 22"/>
                <a:gd name="T15" fmla="*/ 24 h 29"/>
                <a:gd name="T16" fmla="*/ 12 w 22"/>
                <a:gd name="T17" fmla="*/ 25 h 29"/>
                <a:gd name="T18" fmla="*/ 2 w 22"/>
                <a:gd name="T19" fmla="*/ 28 h 29"/>
                <a:gd name="T20" fmla="*/ 3 w 22"/>
                <a:gd name="T21" fmla="*/ 1 h 29"/>
                <a:gd name="T22" fmla="*/ 7 w 22"/>
                <a:gd name="T23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" h="29">
                  <a:moveTo>
                    <a:pt x="7" y="0"/>
                  </a:moveTo>
                  <a:cubicBezTo>
                    <a:pt x="7" y="0"/>
                    <a:pt x="10" y="7"/>
                    <a:pt x="13" y="10"/>
                  </a:cubicBezTo>
                  <a:cubicBezTo>
                    <a:pt x="13" y="10"/>
                    <a:pt x="17" y="4"/>
                    <a:pt x="19" y="0"/>
                  </a:cubicBezTo>
                  <a:cubicBezTo>
                    <a:pt x="20" y="0"/>
                    <a:pt x="20" y="1"/>
                    <a:pt x="21" y="1"/>
                  </a:cubicBezTo>
                  <a:cubicBezTo>
                    <a:pt x="22" y="2"/>
                    <a:pt x="21" y="7"/>
                    <a:pt x="21" y="9"/>
                  </a:cubicBezTo>
                  <a:cubicBezTo>
                    <a:pt x="18" y="20"/>
                    <a:pt x="18" y="24"/>
                    <a:pt x="21" y="25"/>
                  </a:cubicBezTo>
                  <a:cubicBezTo>
                    <a:pt x="21" y="25"/>
                    <a:pt x="19" y="25"/>
                    <a:pt x="15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8" y="28"/>
                    <a:pt x="5" y="29"/>
                    <a:pt x="2" y="28"/>
                  </a:cubicBezTo>
                  <a:cubicBezTo>
                    <a:pt x="0" y="23"/>
                    <a:pt x="1" y="2"/>
                    <a:pt x="3" y="1"/>
                  </a:cubicBezTo>
                  <a:cubicBezTo>
                    <a:pt x="4" y="0"/>
                    <a:pt x="6" y="0"/>
                    <a:pt x="7" y="0"/>
                  </a:cubicBezTo>
                  <a:close/>
                </a:path>
              </a:pathLst>
            </a:custGeom>
            <a:solidFill>
              <a:srgbClr val="4542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9" name="Freeform 429">
              <a:extLst>
                <a:ext uri="{FF2B5EF4-FFF2-40B4-BE49-F238E27FC236}">
                  <a16:creationId xmlns:a16="http://schemas.microsoft.com/office/drawing/2014/main" id="{EC991B7A-7969-F1C4-C651-8BCE7509DE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463"/>
              <a:ext cx="6" cy="46"/>
            </a:xfrm>
            <a:custGeom>
              <a:avLst/>
              <a:gdLst>
                <a:gd name="T0" fmla="*/ 1 w 2"/>
                <a:gd name="T1" fmla="*/ 0 h 14"/>
                <a:gd name="T2" fmla="*/ 1 w 2"/>
                <a:gd name="T3" fmla="*/ 12 h 14"/>
                <a:gd name="T4" fmla="*/ 2 w 2"/>
                <a:gd name="T5" fmla="*/ 14 h 14"/>
                <a:gd name="T6" fmla="*/ 1 w 2"/>
                <a:gd name="T7" fmla="*/ 14 h 14"/>
                <a:gd name="T8" fmla="*/ 1 w 2"/>
                <a:gd name="T9" fmla="*/ 14 h 14"/>
                <a:gd name="T10" fmla="*/ 0 w 2"/>
                <a:gd name="T11" fmla="*/ 12 h 14"/>
                <a:gd name="T12" fmla="*/ 1 w 2"/>
                <a:gd name="T13" fmla="*/ 0 h 14"/>
                <a:gd name="T14" fmla="*/ 1 w 2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14">
                  <a:moveTo>
                    <a:pt x="1" y="0"/>
                  </a:moveTo>
                  <a:cubicBezTo>
                    <a:pt x="1" y="2"/>
                    <a:pt x="0" y="8"/>
                    <a:pt x="1" y="12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2"/>
                    <a:pt x="0" y="12"/>
                  </a:cubicBezTo>
                  <a:cubicBezTo>
                    <a:pt x="0" y="8"/>
                    <a:pt x="1" y="2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B38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0" name="Freeform 430">
              <a:extLst>
                <a:ext uri="{FF2B5EF4-FFF2-40B4-BE49-F238E27FC236}">
                  <a16:creationId xmlns:a16="http://schemas.microsoft.com/office/drawing/2014/main" id="{23481121-A918-03B6-B629-DA6E01AE5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" y="1429"/>
              <a:ext cx="24" cy="40"/>
            </a:xfrm>
            <a:custGeom>
              <a:avLst/>
              <a:gdLst>
                <a:gd name="T0" fmla="*/ 7 w 7"/>
                <a:gd name="T1" fmla="*/ 1 h 12"/>
                <a:gd name="T2" fmla="*/ 6 w 7"/>
                <a:gd name="T3" fmla="*/ 2 h 12"/>
                <a:gd name="T4" fmla="*/ 7 w 7"/>
                <a:gd name="T5" fmla="*/ 4 h 12"/>
                <a:gd name="T6" fmla="*/ 0 w 7"/>
                <a:gd name="T7" fmla="*/ 12 h 12"/>
                <a:gd name="T8" fmla="*/ 0 w 7"/>
                <a:gd name="T9" fmla="*/ 10 h 12"/>
                <a:gd name="T10" fmla="*/ 6 w 7"/>
                <a:gd name="T11" fmla="*/ 0 h 12"/>
                <a:gd name="T12" fmla="*/ 7 w 7"/>
                <a:gd name="T13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7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5" y="8"/>
                    <a:pt x="0" y="1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4" y="4"/>
                    <a:pt x="6" y="0"/>
                  </a:cubicBezTo>
                  <a:cubicBezTo>
                    <a:pt x="6" y="0"/>
                    <a:pt x="7" y="1"/>
                    <a:pt x="7" y="1"/>
                  </a:cubicBezTo>
                  <a:close/>
                </a:path>
              </a:pathLst>
            </a:custGeom>
            <a:solidFill>
              <a:srgbClr val="605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1" name="Freeform 431">
              <a:extLst>
                <a:ext uri="{FF2B5EF4-FFF2-40B4-BE49-F238E27FC236}">
                  <a16:creationId xmlns:a16="http://schemas.microsoft.com/office/drawing/2014/main" id="{5F9525CC-7574-C70B-0471-B15F863C9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" y="1426"/>
              <a:ext cx="23" cy="40"/>
            </a:xfrm>
            <a:custGeom>
              <a:avLst/>
              <a:gdLst>
                <a:gd name="T0" fmla="*/ 1 w 7"/>
                <a:gd name="T1" fmla="*/ 0 h 12"/>
                <a:gd name="T2" fmla="*/ 0 w 7"/>
                <a:gd name="T3" fmla="*/ 1 h 12"/>
                <a:gd name="T4" fmla="*/ 1 w 7"/>
                <a:gd name="T5" fmla="*/ 2 h 12"/>
                <a:gd name="T6" fmla="*/ 0 w 7"/>
                <a:gd name="T7" fmla="*/ 4 h 12"/>
                <a:gd name="T8" fmla="*/ 7 w 7"/>
                <a:gd name="T9" fmla="*/ 12 h 12"/>
                <a:gd name="T10" fmla="*/ 7 w 7"/>
                <a:gd name="T11" fmla="*/ 11 h 12"/>
                <a:gd name="T12" fmla="*/ 1 w 7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2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3" y="9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7" y="11"/>
                    <a:pt x="2" y="4"/>
                    <a:pt x="1" y="0"/>
                  </a:cubicBezTo>
                  <a:close/>
                </a:path>
              </a:pathLst>
            </a:custGeom>
            <a:solidFill>
              <a:srgbClr val="605D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2" name="Rectangle 432">
              <a:extLst>
                <a:ext uri="{FF2B5EF4-FFF2-40B4-BE49-F238E27FC236}">
                  <a16:creationId xmlns:a16="http://schemas.microsoft.com/office/drawing/2014/main" id="{23FCD310-2845-A8F5-5327-B713CEC7E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" y="1463"/>
              <a:ext cx="1" cy="3"/>
            </a:xfrm>
            <a:prstGeom prst="rect">
              <a:avLst/>
            </a:prstGeom>
            <a:solidFill>
              <a:srgbClr val="5652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3" name="Freeform 433">
              <a:extLst>
                <a:ext uri="{FF2B5EF4-FFF2-40B4-BE49-F238E27FC236}">
                  <a16:creationId xmlns:a16="http://schemas.microsoft.com/office/drawing/2014/main" id="{FE76701C-7211-E54D-D35B-A53E5E6B2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" y="1356"/>
              <a:ext cx="50" cy="17"/>
            </a:xfrm>
            <a:custGeom>
              <a:avLst/>
              <a:gdLst>
                <a:gd name="T0" fmla="*/ 13 w 15"/>
                <a:gd name="T1" fmla="*/ 2 h 5"/>
                <a:gd name="T2" fmla="*/ 11 w 15"/>
                <a:gd name="T3" fmla="*/ 4 h 5"/>
                <a:gd name="T4" fmla="*/ 3 w 15"/>
                <a:gd name="T5" fmla="*/ 5 h 5"/>
                <a:gd name="T6" fmla="*/ 4 w 15"/>
                <a:gd name="T7" fmla="*/ 1 h 5"/>
                <a:gd name="T8" fmla="*/ 13 w 1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5">
                  <a:moveTo>
                    <a:pt x="13" y="2"/>
                  </a:moveTo>
                  <a:cubicBezTo>
                    <a:pt x="13" y="2"/>
                    <a:pt x="15" y="5"/>
                    <a:pt x="11" y="4"/>
                  </a:cubicBezTo>
                  <a:cubicBezTo>
                    <a:pt x="6" y="3"/>
                    <a:pt x="6" y="5"/>
                    <a:pt x="3" y="5"/>
                  </a:cubicBezTo>
                  <a:cubicBezTo>
                    <a:pt x="0" y="4"/>
                    <a:pt x="0" y="1"/>
                    <a:pt x="4" y="1"/>
                  </a:cubicBezTo>
                  <a:cubicBezTo>
                    <a:pt x="9" y="0"/>
                    <a:pt x="12" y="5"/>
                    <a:pt x="13" y="2"/>
                  </a:cubicBezTo>
                  <a:close/>
                </a:path>
              </a:pathLst>
            </a:custGeom>
            <a:solidFill>
              <a:srgbClr val="943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4" name="Freeform 434">
              <a:extLst>
                <a:ext uri="{FF2B5EF4-FFF2-40B4-BE49-F238E27FC236}">
                  <a16:creationId xmlns:a16="http://schemas.microsoft.com/office/drawing/2014/main" id="{D8B33032-D466-FAFD-FE3B-2E79B992D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389"/>
              <a:ext cx="10" cy="4"/>
            </a:xfrm>
            <a:custGeom>
              <a:avLst/>
              <a:gdLst>
                <a:gd name="T0" fmla="*/ 2 w 3"/>
                <a:gd name="T1" fmla="*/ 1 h 1"/>
                <a:gd name="T2" fmla="*/ 1 w 3"/>
                <a:gd name="T3" fmla="*/ 0 h 1"/>
                <a:gd name="T4" fmla="*/ 0 w 3"/>
                <a:gd name="T5" fmla="*/ 1 h 1"/>
                <a:gd name="T6" fmla="*/ 0 w 3"/>
                <a:gd name="T7" fmla="*/ 1 h 1"/>
                <a:gd name="T8" fmla="*/ 2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2" y="1"/>
                  </a:moveTo>
                  <a:cubicBezTo>
                    <a:pt x="3" y="1"/>
                    <a:pt x="2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435">
              <a:extLst>
                <a:ext uri="{FF2B5EF4-FFF2-40B4-BE49-F238E27FC236}">
                  <a16:creationId xmlns:a16="http://schemas.microsoft.com/office/drawing/2014/main" id="{D1293F8D-FC00-BCCD-6E6B-02514716A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389"/>
              <a:ext cx="6" cy="7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2"/>
                    <a:pt x="2" y="1"/>
                  </a:cubicBezTo>
                  <a:close/>
                </a:path>
              </a:pathLst>
            </a:custGeom>
            <a:solidFill>
              <a:srgbClr val="F7E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436">
              <a:extLst>
                <a:ext uri="{FF2B5EF4-FFF2-40B4-BE49-F238E27FC236}">
                  <a16:creationId xmlns:a16="http://schemas.microsoft.com/office/drawing/2014/main" id="{D3BF3AF5-8503-5F1F-76E0-FCB5F27B4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" y="1389"/>
              <a:ext cx="6" cy="7"/>
            </a:xfrm>
            <a:custGeom>
              <a:avLst/>
              <a:gdLst>
                <a:gd name="T0" fmla="*/ 0 w 6"/>
                <a:gd name="T1" fmla="*/ 4 h 7"/>
                <a:gd name="T2" fmla="*/ 3 w 6"/>
                <a:gd name="T3" fmla="*/ 0 h 7"/>
                <a:gd name="T4" fmla="*/ 3 w 6"/>
                <a:gd name="T5" fmla="*/ 0 h 7"/>
                <a:gd name="T6" fmla="*/ 6 w 6"/>
                <a:gd name="T7" fmla="*/ 0 h 7"/>
                <a:gd name="T8" fmla="*/ 6 w 6"/>
                <a:gd name="T9" fmla="*/ 4 h 7"/>
                <a:gd name="T10" fmla="*/ 6 w 6"/>
                <a:gd name="T11" fmla="*/ 4 h 7"/>
                <a:gd name="T12" fmla="*/ 6 w 6"/>
                <a:gd name="T13" fmla="*/ 4 h 7"/>
                <a:gd name="T14" fmla="*/ 6 w 6"/>
                <a:gd name="T15" fmla="*/ 7 h 7"/>
                <a:gd name="T16" fmla="*/ 3 w 6"/>
                <a:gd name="T17" fmla="*/ 7 h 7"/>
                <a:gd name="T18" fmla="*/ 0 w 6"/>
                <a:gd name="T1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" h="7">
                  <a:moveTo>
                    <a:pt x="0" y="4"/>
                  </a:moveTo>
                  <a:lnTo>
                    <a:pt x="3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4"/>
                  </a:lnTo>
                  <a:lnTo>
                    <a:pt x="6" y="7"/>
                  </a:lnTo>
                  <a:lnTo>
                    <a:pt x="3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437">
              <a:extLst>
                <a:ext uri="{FF2B5EF4-FFF2-40B4-BE49-F238E27FC236}">
                  <a16:creationId xmlns:a16="http://schemas.microsoft.com/office/drawing/2014/main" id="{7510173A-E40C-3B58-F4D2-7F7E9A098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8" y="1389"/>
              <a:ext cx="10" cy="4"/>
            </a:xfrm>
            <a:custGeom>
              <a:avLst/>
              <a:gdLst>
                <a:gd name="T0" fmla="*/ 3 w 3"/>
                <a:gd name="T1" fmla="*/ 1 h 1"/>
                <a:gd name="T2" fmla="*/ 2 w 3"/>
                <a:gd name="T3" fmla="*/ 0 h 1"/>
                <a:gd name="T4" fmla="*/ 0 w 3"/>
                <a:gd name="T5" fmla="*/ 1 h 1"/>
                <a:gd name="T6" fmla="*/ 1 w 3"/>
                <a:gd name="T7" fmla="*/ 1 h 1"/>
                <a:gd name="T8" fmla="*/ 3 w 3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">
                  <a:moveTo>
                    <a:pt x="3" y="1"/>
                  </a:moveTo>
                  <a:cubicBezTo>
                    <a:pt x="3" y="1"/>
                    <a:pt x="2" y="0"/>
                    <a:pt x="2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3" y="1"/>
                  </a:ln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438">
              <a:extLst>
                <a:ext uri="{FF2B5EF4-FFF2-40B4-BE49-F238E27FC236}">
                  <a16:creationId xmlns:a16="http://schemas.microsoft.com/office/drawing/2014/main" id="{DFBEF7A3-306F-DC4E-677C-054254E87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1389"/>
              <a:ext cx="6" cy="7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0 w 2"/>
                <a:gd name="T5" fmla="*/ 1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2" y="1"/>
                    <a:pt x="1" y="1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7E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439">
              <a:extLst>
                <a:ext uri="{FF2B5EF4-FFF2-40B4-BE49-F238E27FC236}">
                  <a16:creationId xmlns:a16="http://schemas.microsoft.com/office/drawing/2014/main" id="{895FB8B3-4A22-8D53-CE02-E59FF269D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" y="1389"/>
              <a:ext cx="3" cy="7"/>
            </a:xfrm>
            <a:custGeom>
              <a:avLst/>
              <a:gdLst>
                <a:gd name="T0" fmla="*/ 0 w 3"/>
                <a:gd name="T1" fmla="*/ 4 h 7"/>
                <a:gd name="T2" fmla="*/ 0 w 3"/>
                <a:gd name="T3" fmla="*/ 4 h 7"/>
                <a:gd name="T4" fmla="*/ 3 w 3"/>
                <a:gd name="T5" fmla="*/ 0 h 7"/>
                <a:gd name="T6" fmla="*/ 3 w 3"/>
                <a:gd name="T7" fmla="*/ 0 h 7"/>
                <a:gd name="T8" fmla="*/ 3 w 3"/>
                <a:gd name="T9" fmla="*/ 4 h 7"/>
                <a:gd name="T10" fmla="*/ 3 w 3"/>
                <a:gd name="T11" fmla="*/ 7 h 7"/>
                <a:gd name="T12" fmla="*/ 0 w 3"/>
                <a:gd name="T13" fmla="*/ 7 h 7"/>
                <a:gd name="T14" fmla="*/ 0 w 3"/>
                <a:gd name="T1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7">
                  <a:moveTo>
                    <a:pt x="0" y="4"/>
                  </a:moveTo>
                  <a:lnTo>
                    <a:pt x="0" y="4"/>
                  </a:lnTo>
                  <a:lnTo>
                    <a:pt x="3" y="0"/>
                  </a:lnTo>
                  <a:lnTo>
                    <a:pt x="3" y="0"/>
                  </a:lnTo>
                  <a:lnTo>
                    <a:pt x="3" y="4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440">
              <a:extLst>
                <a:ext uri="{FF2B5EF4-FFF2-40B4-BE49-F238E27FC236}">
                  <a16:creationId xmlns:a16="http://schemas.microsoft.com/office/drawing/2014/main" id="{36D0E5D2-7BC1-9B24-ADCE-90CE14EC2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593"/>
              <a:ext cx="24" cy="20"/>
            </a:xfrm>
            <a:custGeom>
              <a:avLst/>
              <a:gdLst>
                <a:gd name="T0" fmla="*/ 24 w 24"/>
                <a:gd name="T1" fmla="*/ 6 h 20"/>
                <a:gd name="T2" fmla="*/ 10 w 24"/>
                <a:gd name="T3" fmla="*/ 20 h 20"/>
                <a:gd name="T4" fmla="*/ 0 w 24"/>
                <a:gd name="T5" fmla="*/ 13 h 20"/>
                <a:gd name="T6" fmla="*/ 10 w 24"/>
                <a:gd name="T7" fmla="*/ 0 h 20"/>
                <a:gd name="T8" fmla="*/ 24 w 24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24" y="6"/>
                  </a:moveTo>
                  <a:lnTo>
                    <a:pt x="10" y="20"/>
                  </a:lnTo>
                  <a:lnTo>
                    <a:pt x="0" y="13"/>
                  </a:lnTo>
                  <a:lnTo>
                    <a:pt x="10" y="0"/>
                  </a:lnTo>
                  <a:lnTo>
                    <a:pt x="24" y="6"/>
                  </a:lnTo>
                  <a:close/>
                </a:path>
              </a:pathLst>
            </a:custGeom>
            <a:solidFill>
              <a:srgbClr val="5F9D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1" name="Freeform 441">
              <a:extLst>
                <a:ext uri="{FF2B5EF4-FFF2-40B4-BE49-F238E27FC236}">
                  <a16:creationId xmlns:a16="http://schemas.microsoft.com/office/drawing/2014/main" id="{6C30890B-B138-E859-0F7F-59B5D5FF8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" y="1593"/>
              <a:ext cx="24" cy="20"/>
            </a:xfrm>
            <a:custGeom>
              <a:avLst/>
              <a:gdLst>
                <a:gd name="T0" fmla="*/ 24 w 24"/>
                <a:gd name="T1" fmla="*/ 6 h 20"/>
                <a:gd name="T2" fmla="*/ 10 w 24"/>
                <a:gd name="T3" fmla="*/ 20 h 20"/>
                <a:gd name="T4" fmla="*/ 0 w 24"/>
                <a:gd name="T5" fmla="*/ 13 h 20"/>
                <a:gd name="T6" fmla="*/ 10 w 24"/>
                <a:gd name="T7" fmla="*/ 0 h 20"/>
                <a:gd name="T8" fmla="*/ 24 w 24"/>
                <a:gd name="T9" fmla="*/ 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0">
                  <a:moveTo>
                    <a:pt x="24" y="6"/>
                  </a:moveTo>
                  <a:lnTo>
                    <a:pt x="10" y="20"/>
                  </a:lnTo>
                  <a:lnTo>
                    <a:pt x="0" y="13"/>
                  </a:lnTo>
                  <a:lnTo>
                    <a:pt x="10" y="0"/>
                  </a:lnTo>
                  <a:lnTo>
                    <a:pt x="24" y="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2" name="Freeform 442">
              <a:extLst>
                <a:ext uri="{FF2B5EF4-FFF2-40B4-BE49-F238E27FC236}">
                  <a16:creationId xmlns:a16="http://schemas.microsoft.com/office/drawing/2014/main" id="{0A14C7CC-FE93-D2A6-6F3D-E4B67362C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576"/>
              <a:ext cx="30" cy="37"/>
            </a:xfrm>
            <a:custGeom>
              <a:avLst/>
              <a:gdLst>
                <a:gd name="T0" fmla="*/ 30 w 30"/>
                <a:gd name="T1" fmla="*/ 10 h 37"/>
                <a:gd name="T2" fmla="*/ 10 w 30"/>
                <a:gd name="T3" fmla="*/ 37 h 37"/>
                <a:gd name="T4" fmla="*/ 0 w 30"/>
                <a:gd name="T5" fmla="*/ 30 h 37"/>
                <a:gd name="T6" fmla="*/ 20 w 30"/>
                <a:gd name="T7" fmla="*/ 0 h 37"/>
                <a:gd name="T8" fmla="*/ 30 w 30"/>
                <a:gd name="T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7">
                  <a:moveTo>
                    <a:pt x="30" y="10"/>
                  </a:moveTo>
                  <a:lnTo>
                    <a:pt x="10" y="37"/>
                  </a:lnTo>
                  <a:lnTo>
                    <a:pt x="0" y="30"/>
                  </a:lnTo>
                  <a:lnTo>
                    <a:pt x="20" y="0"/>
                  </a:lnTo>
                  <a:lnTo>
                    <a:pt x="30" y="10"/>
                  </a:lnTo>
                  <a:close/>
                </a:path>
              </a:pathLst>
            </a:custGeom>
            <a:solidFill>
              <a:srgbClr val="6EB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3" name="Freeform 443">
              <a:extLst>
                <a:ext uri="{FF2B5EF4-FFF2-40B4-BE49-F238E27FC236}">
                  <a16:creationId xmlns:a16="http://schemas.microsoft.com/office/drawing/2014/main" id="{531E4689-927A-27E5-5ECC-3D181FC18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9" y="1576"/>
              <a:ext cx="30" cy="37"/>
            </a:xfrm>
            <a:custGeom>
              <a:avLst/>
              <a:gdLst>
                <a:gd name="T0" fmla="*/ 30 w 30"/>
                <a:gd name="T1" fmla="*/ 10 h 37"/>
                <a:gd name="T2" fmla="*/ 10 w 30"/>
                <a:gd name="T3" fmla="*/ 37 h 37"/>
                <a:gd name="T4" fmla="*/ 0 w 30"/>
                <a:gd name="T5" fmla="*/ 30 h 37"/>
                <a:gd name="T6" fmla="*/ 20 w 30"/>
                <a:gd name="T7" fmla="*/ 0 h 37"/>
                <a:gd name="T8" fmla="*/ 30 w 30"/>
                <a:gd name="T9" fmla="*/ 1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7">
                  <a:moveTo>
                    <a:pt x="30" y="10"/>
                  </a:moveTo>
                  <a:lnTo>
                    <a:pt x="10" y="37"/>
                  </a:lnTo>
                  <a:lnTo>
                    <a:pt x="0" y="30"/>
                  </a:lnTo>
                  <a:lnTo>
                    <a:pt x="20" y="0"/>
                  </a:lnTo>
                  <a:lnTo>
                    <a:pt x="30" y="1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444">
              <a:extLst>
                <a:ext uri="{FF2B5EF4-FFF2-40B4-BE49-F238E27FC236}">
                  <a16:creationId xmlns:a16="http://schemas.microsoft.com/office/drawing/2014/main" id="{6D1E2417-E73C-9830-921C-59FD645372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" y="1476"/>
              <a:ext cx="154" cy="150"/>
            </a:xfrm>
            <a:custGeom>
              <a:avLst/>
              <a:gdLst>
                <a:gd name="T0" fmla="*/ 24 w 46"/>
                <a:gd name="T1" fmla="*/ 44 h 45"/>
                <a:gd name="T2" fmla="*/ 11 w 46"/>
                <a:gd name="T3" fmla="*/ 39 h 45"/>
                <a:gd name="T4" fmla="*/ 7 w 46"/>
                <a:gd name="T5" fmla="*/ 9 h 45"/>
                <a:gd name="T6" fmla="*/ 21 w 46"/>
                <a:gd name="T7" fmla="*/ 1 h 45"/>
                <a:gd name="T8" fmla="*/ 37 w 46"/>
                <a:gd name="T9" fmla="*/ 5 h 45"/>
                <a:gd name="T10" fmla="*/ 45 w 46"/>
                <a:gd name="T11" fmla="*/ 19 h 45"/>
                <a:gd name="T12" fmla="*/ 41 w 46"/>
                <a:gd name="T13" fmla="*/ 35 h 45"/>
                <a:gd name="T14" fmla="*/ 24 w 46"/>
                <a:gd name="T15" fmla="*/ 44 h 45"/>
                <a:gd name="T16" fmla="*/ 24 w 46"/>
                <a:gd name="T17" fmla="*/ 3 h 45"/>
                <a:gd name="T18" fmla="*/ 22 w 46"/>
                <a:gd name="T19" fmla="*/ 3 h 45"/>
                <a:gd name="T20" fmla="*/ 8 w 46"/>
                <a:gd name="T21" fmla="*/ 10 h 45"/>
                <a:gd name="T22" fmla="*/ 12 w 46"/>
                <a:gd name="T23" fmla="*/ 38 h 45"/>
                <a:gd name="T24" fmla="*/ 40 w 46"/>
                <a:gd name="T25" fmla="*/ 34 h 45"/>
                <a:gd name="T26" fmla="*/ 44 w 46"/>
                <a:gd name="T27" fmla="*/ 20 h 45"/>
                <a:gd name="T28" fmla="*/ 36 w 46"/>
                <a:gd name="T29" fmla="*/ 7 h 45"/>
                <a:gd name="T30" fmla="*/ 24 w 46"/>
                <a:gd name="T31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45">
                  <a:moveTo>
                    <a:pt x="24" y="44"/>
                  </a:moveTo>
                  <a:cubicBezTo>
                    <a:pt x="20" y="44"/>
                    <a:pt x="15" y="42"/>
                    <a:pt x="11" y="39"/>
                  </a:cubicBezTo>
                  <a:cubicBezTo>
                    <a:pt x="2" y="32"/>
                    <a:pt x="0" y="19"/>
                    <a:pt x="7" y="9"/>
                  </a:cubicBezTo>
                  <a:cubicBezTo>
                    <a:pt x="11" y="5"/>
                    <a:pt x="16" y="2"/>
                    <a:pt x="21" y="1"/>
                  </a:cubicBezTo>
                  <a:cubicBezTo>
                    <a:pt x="27" y="0"/>
                    <a:pt x="33" y="2"/>
                    <a:pt x="37" y="5"/>
                  </a:cubicBezTo>
                  <a:cubicBezTo>
                    <a:pt x="42" y="9"/>
                    <a:pt x="45" y="14"/>
                    <a:pt x="45" y="19"/>
                  </a:cubicBezTo>
                  <a:cubicBezTo>
                    <a:pt x="46" y="25"/>
                    <a:pt x="45" y="31"/>
                    <a:pt x="41" y="35"/>
                  </a:cubicBezTo>
                  <a:cubicBezTo>
                    <a:pt x="37" y="41"/>
                    <a:pt x="31" y="44"/>
                    <a:pt x="24" y="44"/>
                  </a:cubicBezTo>
                  <a:moveTo>
                    <a:pt x="24" y="3"/>
                  </a:moveTo>
                  <a:cubicBezTo>
                    <a:pt x="23" y="3"/>
                    <a:pt x="22" y="3"/>
                    <a:pt x="22" y="3"/>
                  </a:cubicBezTo>
                  <a:cubicBezTo>
                    <a:pt x="16" y="3"/>
                    <a:pt x="12" y="6"/>
                    <a:pt x="8" y="10"/>
                  </a:cubicBezTo>
                  <a:cubicBezTo>
                    <a:pt x="2" y="19"/>
                    <a:pt x="4" y="31"/>
                    <a:pt x="12" y="38"/>
                  </a:cubicBezTo>
                  <a:cubicBezTo>
                    <a:pt x="21" y="45"/>
                    <a:pt x="33" y="43"/>
                    <a:pt x="40" y="34"/>
                  </a:cubicBezTo>
                  <a:cubicBezTo>
                    <a:pt x="43" y="30"/>
                    <a:pt x="44" y="25"/>
                    <a:pt x="44" y="20"/>
                  </a:cubicBezTo>
                  <a:cubicBezTo>
                    <a:pt x="43" y="14"/>
                    <a:pt x="40" y="10"/>
                    <a:pt x="36" y="7"/>
                  </a:cubicBezTo>
                  <a:cubicBezTo>
                    <a:pt x="33" y="4"/>
                    <a:pt x="29" y="3"/>
                    <a:pt x="24" y="3"/>
                  </a:cubicBezTo>
                </a:path>
              </a:pathLst>
            </a:custGeom>
            <a:solidFill>
              <a:srgbClr val="3E4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pic>
          <p:nvPicPr>
            <p:cNvPr id="3517" name="Picture 445">
              <a:extLst>
                <a:ext uri="{FF2B5EF4-FFF2-40B4-BE49-F238E27FC236}">
                  <a16:creationId xmlns:a16="http://schemas.microsoft.com/office/drawing/2014/main" id="{25CC20B8-52CF-04CE-2D85-96BC10774C3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2" y="1506"/>
              <a:ext cx="40" cy="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18" name="Picture 446">
              <a:extLst>
                <a:ext uri="{FF2B5EF4-FFF2-40B4-BE49-F238E27FC236}">
                  <a16:creationId xmlns:a16="http://schemas.microsoft.com/office/drawing/2014/main" id="{DCB2147B-92D3-9FC2-84EE-C10913DFCE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" y="1469"/>
              <a:ext cx="15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19" name="Picture 447">
              <a:extLst>
                <a:ext uri="{FF2B5EF4-FFF2-40B4-BE49-F238E27FC236}">
                  <a16:creationId xmlns:a16="http://schemas.microsoft.com/office/drawing/2014/main" id="{DBDB7D0F-0099-9737-FDA2-E42FC27796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9" y="1473"/>
              <a:ext cx="50" cy="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0" name="Picture 448">
              <a:extLst>
                <a:ext uri="{FF2B5EF4-FFF2-40B4-BE49-F238E27FC236}">
                  <a16:creationId xmlns:a16="http://schemas.microsoft.com/office/drawing/2014/main" id="{68AE0778-8F73-EFFD-49C6-76D0476D20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22" y="1503"/>
              <a:ext cx="67" cy="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1" name="Picture 449">
              <a:extLst>
                <a:ext uri="{FF2B5EF4-FFF2-40B4-BE49-F238E27FC236}">
                  <a16:creationId xmlns:a16="http://schemas.microsoft.com/office/drawing/2014/main" id="{B3C8B6C5-7084-C3ED-88D7-20F39831C6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2" y="1526"/>
              <a:ext cx="77" cy="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2" name="Picture 450">
              <a:extLst>
                <a:ext uri="{FF2B5EF4-FFF2-40B4-BE49-F238E27FC236}">
                  <a16:creationId xmlns:a16="http://schemas.microsoft.com/office/drawing/2014/main" id="{46DC45E2-9B38-0BE9-4953-6B83F7EEE9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8" y="1556"/>
              <a:ext cx="81" cy="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3" name="Picture 451">
              <a:extLst>
                <a:ext uri="{FF2B5EF4-FFF2-40B4-BE49-F238E27FC236}">
                  <a16:creationId xmlns:a16="http://schemas.microsoft.com/office/drawing/2014/main" id="{83C5B58C-550C-FF72-7D50-EF36683D70C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8" y="1586"/>
              <a:ext cx="71" cy="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4" name="Picture 452">
              <a:extLst>
                <a:ext uri="{FF2B5EF4-FFF2-40B4-BE49-F238E27FC236}">
                  <a16:creationId xmlns:a16="http://schemas.microsoft.com/office/drawing/2014/main" id="{096EAF21-651C-960B-B928-85F3B72CEB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2" y="1609"/>
              <a:ext cx="33" cy="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5" name="Picture 453">
              <a:extLst>
                <a:ext uri="{FF2B5EF4-FFF2-40B4-BE49-F238E27FC236}">
                  <a16:creationId xmlns:a16="http://schemas.microsoft.com/office/drawing/2014/main" id="{4ADC6415-7241-A749-DBEA-1C98F8D6D0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" y="1489"/>
              <a:ext cx="40" cy="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6" name="Picture 454">
              <a:extLst>
                <a:ext uri="{FF2B5EF4-FFF2-40B4-BE49-F238E27FC236}">
                  <a16:creationId xmlns:a16="http://schemas.microsoft.com/office/drawing/2014/main" id="{83C92A89-34F3-2F7F-14D5-CEE98C9917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" y="1516"/>
              <a:ext cx="40" cy="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7" name="Picture 455">
              <a:extLst>
                <a:ext uri="{FF2B5EF4-FFF2-40B4-BE49-F238E27FC236}">
                  <a16:creationId xmlns:a16="http://schemas.microsoft.com/office/drawing/2014/main" id="{DC95406F-E161-3C53-7BBE-6C97FB4B82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" y="1543"/>
              <a:ext cx="40" cy="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8" name="Picture 456">
              <a:extLst>
                <a:ext uri="{FF2B5EF4-FFF2-40B4-BE49-F238E27FC236}">
                  <a16:creationId xmlns:a16="http://schemas.microsoft.com/office/drawing/2014/main" id="{604DB9E5-F2CD-58E9-D80F-3BAA5F5293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" y="1573"/>
              <a:ext cx="40" cy="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29" name="Picture 457">
              <a:extLst>
                <a:ext uri="{FF2B5EF4-FFF2-40B4-BE49-F238E27FC236}">
                  <a16:creationId xmlns:a16="http://schemas.microsoft.com/office/drawing/2014/main" id="{21F5CBF2-4D63-7203-92C4-DA0589E44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5" y="1599"/>
              <a:ext cx="30" cy="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30" name="Picture 458">
              <a:extLst>
                <a:ext uri="{FF2B5EF4-FFF2-40B4-BE49-F238E27FC236}">
                  <a16:creationId xmlns:a16="http://schemas.microsoft.com/office/drawing/2014/main" id="{AC8BD418-4AA4-B0D6-A1EF-27D00898F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" y="1503"/>
              <a:ext cx="50" cy="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31" name="Picture 459">
              <a:extLst>
                <a:ext uri="{FF2B5EF4-FFF2-40B4-BE49-F238E27FC236}">
                  <a16:creationId xmlns:a16="http://schemas.microsoft.com/office/drawing/2014/main" id="{D3E0EC25-6C6D-6048-7554-7E8DE85BBB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" y="1529"/>
              <a:ext cx="50" cy="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32" name="Picture 460">
              <a:extLst>
                <a:ext uri="{FF2B5EF4-FFF2-40B4-BE49-F238E27FC236}">
                  <a16:creationId xmlns:a16="http://schemas.microsoft.com/office/drawing/2014/main" id="{39EF22AC-5B87-4C98-14A8-9D2F0FC8D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" y="1556"/>
              <a:ext cx="50" cy="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33" name="Picture 461">
              <a:extLst>
                <a:ext uri="{FF2B5EF4-FFF2-40B4-BE49-F238E27FC236}">
                  <a16:creationId xmlns:a16="http://schemas.microsoft.com/office/drawing/2014/main" id="{6AA10C38-9D59-5D73-E226-49B3AC4588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82" y="1486"/>
              <a:ext cx="40" cy="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462">
              <a:extLst>
                <a:ext uri="{FF2B5EF4-FFF2-40B4-BE49-F238E27FC236}">
                  <a16:creationId xmlns:a16="http://schemas.microsoft.com/office/drawing/2014/main" id="{9AFF27C6-B0B8-D73A-C323-A6CCF7CA7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593"/>
              <a:ext cx="117" cy="100"/>
            </a:xfrm>
            <a:custGeom>
              <a:avLst/>
              <a:gdLst>
                <a:gd name="T0" fmla="*/ 34 w 35"/>
                <a:gd name="T1" fmla="*/ 26 h 30"/>
                <a:gd name="T2" fmla="*/ 32 w 35"/>
                <a:gd name="T3" fmla="*/ 28 h 30"/>
                <a:gd name="T4" fmla="*/ 26 w 35"/>
                <a:gd name="T5" fmla="*/ 28 h 30"/>
                <a:gd name="T6" fmla="*/ 0 w 35"/>
                <a:gd name="T7" fmla="*/ 7 h 30"/>
                <a:gd name="T8" fmla="*/ 5 w 35"/>
                <a:gd name="T9" fmla="*/ 0 h 30"/>
                <a:gd name="T10" fmla="*/ 32 w 35"/>
                <a:gd name="T11" fmla="*/ 20 h 30"/>
                <a:gd name="T12" fmla="*/ 34 w 35"/>
                <a:gd name="T13" fmla="*/ 2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30">
                  <a:moveTo>
                    <a:pt x="34" y="26"/>
                  </a:moveTo>
                  <a:cubicBezTo>
                    <a:pt x="32" y="28"/>
                    <a:pt x="32" y="28"/>
                    <a:pt x="32" y="28"/>
                  </a:cubicBezTo>
                  <a:cubicBezTo>
                    <a:pt x="31" y="30"/>
                    <a:pt x="28" y="30"/>
                    <a:pt x="26" y="2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4" y="22"/>
                    <a:pt x="35" y="24"/>
                    <a:pt x="34" y="26"/>
                  </a:cubicBezTo>
                  <a:close/>
                </a:path>
              </a:pathLst>
            </a:custGeom>
            <a:solidFill>
              <a:srgbClr val="3E4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463">
              <a:extLst>
                <a:ext uri="{FF2B5EF4-FFF2-40B4-BE49-F238E27FC236}">
                  <a16:creationId xmlns:a16="http://schemas.microsoft.com/office/drawing/2014/main" id="{1EF968C5-04DB-A1F7-7DD4-CBF34DB76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46" y="1609"/>
              <a:ext cx="100" cy="80"/>
            </a:xfrm>
            <a:custGeom>
              <a:avLst/>
              <a:gdLst>
                <a:gd name="T0" fmla="*/ 1 w 30"/>
                <a:gd name="T1" fmla="*/ 2 h 24"/>
                <a:gd name="T2" fmla="*/ 27 w 30"/>
                <a:gd name="T3" fmla="*/ 22 h 24"/>
                <a:gd name="T4" fmla="*/ 13 w 30"/>
                <a:gd name="T5" fmla="*/ 13 h 24"/>
                <a:gd name="T6" fmla="*/ 1 w 30"/>
                <a:gd name="T7" fmla="*/ 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4">
                  <a:moveTo>
                    <a:pt x="1" y="2"/>
                  </a:moveTo>
                  <a:cubicBezTo>
                    <a:pt x="2" y="0"/>
                    <a:pt x="30" y="19"/>
                    <a:pt x="27" y="22"/>
                  </a:cubicBezTo>
                  <a:cubicBezTo>
                    <a:pt x="26" y="24"/>
                    <a:pt x="19" y="17"/>
                    <a:pt x="13" y="13"/>
                  </a:cubicBezTo>
                  <a:cubicBezTo>
                    <a:pt x="7" y="8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535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464">
              <a:extLst>
                <a:ext uri="{FF2B5EF4-FFF2-40B4-BE49-F238E27FC236}">
                  <a16:creationId xmlns:a16="http://schemas.microsoft.com/office/drawing/2014/main" id="{7C004EE5-2911-11C9-8018-1C5DE0347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" y="1593"/>
              <a:ext cx="117" cy="93"/>
            </a:xfrm>
            <a:custGeom>
              <a:avLst/>
              <a:gdLst>
                <a:gd name="T0" fmla="*/ 32 w 35"/>
                <a:gd name="T1" fmla="*/ 23 h 28"/>
                <a:gd name="T2" fmla="*/ 32 w 35"/>
                <a:gd name="T3" fmla="*/ 28 h 28"/>
                <a:gd name="T4" fmla="*/ 32 w 35"/>
                <a:gd name="T5" fmla="*/ 28 h 28"/>
                <a:gd name="T6" fmla="*/ 34 w 35"/>
                <a:gd name="T7" fmla="*/ 26 h 28"/>
                <a:gd name="T8" fmla="*/ 32 w 35"/>
                <a:gd name="T9" fmla="*/ 20 h 28"/>
                <a:gd name="T10" fmla="*/ 5 w 35"/>
                <a:gd name="T11" fmla="*/ 0 h 28"/>
                <a:gd name="T12" fmla="*/ 0 w 35"/>
                <a:gd name="T13" fmla="*/ 7 h 28"/>
                <a:gd name="T14" fmla="*/ 6 w 35"/>
                <a:gd name="T15" fmla="*/ 3 h 28"/>
                <a:gd name="T16" fmla="*/ 32 w 35"/>
                <a:gd name="T17" fmla="*/ 2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" h="28">
                  <a:moveTo>
                    <a:pt x="32" y="23"/>
                  </a:moveTo>
                  <a:cubicBezTo>
                    <a:pt x="33" y="25"/>
                    <a:pt x="32" y="27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5" y="24"/>
                    <a:pt x="34" y="22"/>
                    <a:pt x="32" y="2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30" y="20"/>
                    <a:pt x="32" y="23"/>
                  </a:cubicBezTo>
                  <a:close/>
                </a:path>
              </a:pathLst>
            </a:custGeom>
            <a:solidFill>
              <a:srgbClr val="32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8" name="Freeform 465">
              <a:extLst>
                <a:ext uri="{FF2B5EF4-FFF2-40B4-BE49-F238E27FC236}">
                  <a16:creationId xmlns:a16="http://schemas.microsoft.com/office/drawing/2014/main" id="{9D67616D-01E5-82CD-BDCE-165E2F5587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2" y="1476"/>
              <a:ext cx="140" cy="147"/>
            </a:xfrm>
            <a:custGeom>
              <a:avLst/>
              <a:gdLst>
                <a:gd name="T0" fmla="*/ 22 w 42"/>
                <a:gd name="T1" fmla="*/ 42 h 44"/>
                <a:gd name="T2" fmla="*/ 10 w 42"/>
                <a:gd name="T3" fmla="*/ 38 h 44"/>
                <a:gd name="T4" fmla="*/ 6 w 42"/>
                <a:gd name="T5" fmla="*/ 10 h 44"/>
                <a:gd name="T6" fmla="*/ 34 w 42"/>
                <a:gd name="T7" fmla="*/ 7 h 44"/>
                <a:gd name="T8" fmla="*/ 42 w 42"/>
                <a:gd name="T9" fmla="*/ 20 h 44"/>
                <a:gd name="T10" fmla="*/ 38 w 42"/>
                <a:gd name="T11" fmla="*/ 34 h 44"/>
                <a:gd name="T12" fmla="*/ 25 w 42"/>
                <a:gd name="T13" fmla="*/ 42 h 44"/>
                <a:gd name="T14" fmla="*/ 22 w 42"/>
                <a:gd name="T15" fmla="*/ 42 h 44"/>
                <a:gd name="T16" fmla="*/ 22 w 42"/>
                <a:gd name="T17" fmla="*/ 3 h 44"/>
                <a:gd name="T18" fmla="*/ 7 w 42"/>
                <a:gd name="T19" fmla="*/ 11 h 44"/>
                <a:gd name="T20" fmla="*/ 10 w 42"/>
                <a:gd name="T21" fmla="*/ 38 h 44"/>
                <a:gd name="T22" fmla="*/ 37 w 42"/>
                <a:gd name="T23" fmla="*/ 34 h 44"/>
                <a:gd name="T24" fmla="*/ 41 w 42"/>
                <a:gd name="T25" fmla="*/ 20 h 44"/>
                <a:gd name="T26" fmla="*/ 34 w 42"/>
                <a:gd name="T27" fmla="*/ 7 h 44"/>
                <a:gd name="T28" fmla="*/ 22 w 42"/>
                <a:gd name="T2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" h="44">
                  <a:moveTo>
                    <a:pt x="22" y="42"/>
                  </a:moveTo>
                  <a:cubicBezTo>
                    <a:pt x="18" y="42"/>
                    <a:pt x="14" y="41"/>
                    <a:pt x="10" y="38"/>
                  </a:cubicBezTo>
                  <a:cubicBezTo>
                    <a:pt x="1" y="31"/>
                    <a:pt x="0" y="19"/>
                    <a:pt x="6" y="10"/>
                  </a:cubicBezTo>
                  <a:cubicBezTo>
                    <a:pt x="13" y="2"/>
                    <a:pt x="26" y="0"/>
                    <a:pt x="34" y="7"/>
                  </a:cubicBezTo>
                  <a:cubicBezTo>
                    <a:pt x="38" y="10"/>
                    <a:pt x="41" y="14"/>
                    <a:pt x="42" y="20"/>
                  </a:cubicBezTo>
                  <a:cubicBezTo>
                    <a:pt x="42" y="25"/>
                    <a:pt x="41" y="30"/>
                    <a:pt x="38" y="34"/>
                  </a:cubicBezTo>
                  <a:cubicBezTo>
                    <a:pt x="35" y="39"/>
                    <a:pt x="30" y="41"/>
                    <a:pt x="25" y="42"/>
                  </a:cubicBezTo>
                  <a:cubicBezTo>
                    <a:pt x="24" y="42"/>
                    <a:pt x="23" y="42"/>
                    <a:pt x="22" y="42"/>
                  </a:cubicBezTo>
                  <a:close/>
                  <a:moveTo>
                    <a:pt x="22" y="3"/>
                  </a:moveTo>
                  <a:cubicBezTo>
                    <a:pt x="16" y="3"/>
                    <a:pt x="11" y="6"/>
                    <a:pt x="7" y="11"/>
                  </a:cubicBezTo>
                  <a:cubicBezTo>
                    <a:pt x="0" y="19"/>
                    <a:pt x="2" y="31"/>
                    <a:pt x="10" y="38"/>
                  </a:cubicBezTo>
                  <a:cubicBezTo>
                    <a:pt x="19" y="44"/>
                    <a:pt x="31" y="43"/>
                    <a:pt x="37" y="34"/>
                  </a:cubicBezTo>
                  <a:cubicBezTo>
                    <a:pt x="41" y="30"/>
                    <a:pt x="42" y="25"/>
                    <a:pt x="41" y="20"/>
                  </a:cubicBezTo>
                  <a:cubicBezTo>
                    <a:pt x="41" y="15"/>
                    <a:pt x="38" y="10"/>
                    <a:pt x="34" y="7"/>
                  </a:cubicBezTo>
                  <a:cubicBezTo>
                    <a:pt x="30" y="4"/>
                    <a:pt x="26" y="3"/>
                    <a:pt x="22" y="3"/>
                  </a:cubicBezTo>
                  <a:close/>
                </a:path>
              </a:pathLst>
            </a:custGeom>
            <a:solidFill>
              <a:srgbClr val="3E43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3814" name="Group 468">
            <a:extLst>
              <a:ext uri="{FF2B5EF4-FFF2-40B4-BE49-F238E27FC236}">
                <a16:creationId xmlns:a16="http://schemas.microsoft.com/office/drawing/2014/main" id="{695BAEBE-78AB-986E-DE62-085593CF94D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916238" y="2146300"/>
            <a:ext cx="1303337" cy="1282699"/>
            <a:chOff x="1837" y="1352"/>
            <a:chExt cx="821" cy="808"/>
          </a:xfrm>
        </p:grpSpPr>
        <p:sp>
          <p:nvSpPr>
            <p:cNvPr id="3816" name="Freeform 469">
              <a:extLst>
                <a:ext uri="{FF2B5EF4-FFF2-40B4-BE49-F238E27FC236}">
                  <a16:creationId xmlns:a16="http://schemas.microsoft.com/office/drawing/2014/main" id="{BFF25A93-913E-ADAD-FB88-925C02A3A2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465"/>
              <a:ext cx="305" cy="274"/>
            </a:xfrm>
            <a:custGeom>
              <a:avLst/>
              <a:gdLst>
                <a:gd name="T0" fmla="*/ 0 w 305"/>
                <a:gd name="T1" fmla="*/ 0 h 274"/>
                <a:gd name="T2" fmla="*/ 0 w 305"/>
                <a:gd name="T3" fmla="*/ 226 h 274"/>
                <a:gd name="T4" fmla="*/ 48 w 305"/>
                <a:gd name="T5" fmla="*/ 226 h 274"/>
                <a:gd name="T6" fmla="*/ 141 w 305"/>
                <a:gd name="T7" fmla="*/ 226 h 274"/>
                <a:gd name="T8" fmla="*/ 141 w 305"/>
                <a:gd name="T9" fmla="*/ 264 h 274"/>
                <a:gd name="T10" fmla="*/ 100 w 305"/>
                <a:gd name="T11" fmla="*/ 264 h 274"/>
                <a:gd name="T12" fmla="*/ 100 w 305"/>
                <a:gd name="T13" fmla="*/ 274 h 274"/>
                <a:gd name="T14" fmla="*/ 206 w 305"/>
                <a:gd name="T15" fmla="*/ 274 h 274"/>
                <a:gd name="T16" fmla="*/ 206 w 305"/>
                <a:gd name="T17" fmla="*/ 264 h 274"/>
                <a:gd name="T18" fmla="*/ 165 w 305"/>
                <a:gd name="T19" fmla="*/ 264 h 274"/>
                <a:gd name="T20" fmla="*/ 165 w 305"/>
                <a:gd name="T21" fmla="*/ 226 h 274"/>
                <a:gd name="T22" fmla="*/ 257 w 305"/>
                <a:gd name="T23" fmla="*/ 226 h 274"/>
                <a:gd name="T24" fmla="*/ 305 w 305"/>
                <a:gd name="T25" fmla="*/ 226 h 274"/>
                <a:gd name="T26" fmla="*/ 305 w 305"/>
                <a:gd name="T27" fmla="*/ 0 h 274"/>
                <a:gd name="T28" fmla="*/ 0 w 305"/>
                <a:gd name="T2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5" h="274">
                  <a:moveTo>
                    <a:pt x="0" y="0"/>
                  </a:moveTo>
                  <a:lnTo>
                    <a:pt x="0" y="226"/>
                  </a:lnTo>
                  <a:lnTo>
                    <a:pt x="48" y="226"/>
                  </a:lnTo>
                  <a:lnTo>
                    <a:pt x="141" y="226"/>
                  </a:lnTo>
                  <a:lnTo>
                    <a:pt x="141" y="264"/>
                  </a:lnTo>
                  <a:lnTo>
                    <a:pt x="100" y="264"/>
                  </a:lnTo>
                  <a:lnTo>
                    <a:pt x="100" y="274"/>
                  </a:lnTo>
                  <a:lnTo>
                    <a:pt x="206" y="274"/>
                  </a:lnTo>
                  <a:lnTo>
                    <a:pt x="206" y="264"/>
                  </a:lnTo>
                  <a:lnTo>
                    <a:pt x="165" y="264"/>
                  </a:lnTo>
                  <a:lnTo>
                    <a:pt x="165" y="226"/>
                  </a:lnTo>
                  <a:lnTo>
                    <a:pt x="257" y="226"/>
                  </a:lnTo>
                  <a:lnTo>
                    <a:pt x="305" y="226"/>
                  </a:lnTo>
                  <a:lnTo>
                    <a:pt x="3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67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17" name="Freeform 470">
              <a:extLst>
                <a:ext uri="{FF2B5EF4-FFF2-40B4-BE49-F238E27FC236}">
                  <a16:creationId xmlns:a16="http://schemas.microsoft.com/office/drawing/2014/main" id="{FED12C8D-773D-0EA2-2712-19D77F059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6" y="1465"/>
              <a:ext cx="305" cy="274"/>
            </a:xfrm>
            <a:custGeom>
              <a:avLst/>
              <a:gdLst>
                <a:gd name="T0" fmla="*/ 0 w 305"/>
                <a:gd name="T1" fmla="*/ 0 h 274"/>
                <a:gd name="T2" fmla="*/ 0 w 305"/>
                <a:gd name="T3" fmla="*/ 226 h 274"/>
                <a:gd name="T4" fmla="*/ 48 w 305"/>
                <a:gd name="T5" fmla="*/ 226 h 274"/>
                <a:gd name="T6" fmla="*/ 141 w 305"/>
                <a:gd name="T7" fmla="*/ 226 h 274"/>
                <a:gd name="T8" fmla="*/ 141 w 305"/>
                <a:gd name="T9" fmla="*/ 264 h 274"/>
                <a:gd name="T10" fmla="*/ 100 w 305"/>
                <a:gd name="T11" fmla="*/ 264 h 274"/>
                <a:gd name="T12" fmla="*/ 100 w 305"/>
                <a:gd name="T13" fmla="*/ 274 h 274"/>
                <a:gd name="T14" fmla="*/ 206 w 305"/>
                <a:gd name="T15" fmla="*/ 274 h 274"/>
                <a:gd name="T16" fmla="*/ 206 w 305"/>
                <a:gd name="T17" fmla="*/ 264 h 274"/>
                <a:gd name="T18" fmla="*/ 165 w 305"/>
                <a:gd name="T19" fmla="*/ 264 h 274"/>
                <a:gd name="T20" fmla="*/ 165 w 305"/>
                <a:gd name="T21" fmla="*/ 226 h 274"/>
                <a:gd name="T22" fmla="*/ 257 w 305"/>
                <a:gd name="T23" fmla="*/ 226 h 274"/>
                <a:gd name="T24" fmla="*/ 305 w 305"/>
                <a:gd name="T25" fmla="*/ 226 h 274"/>
                <a:gd name="T26" fmla="*/ 305 w 305"/>
                <a:gd name="T27" fmla="*/ 0 h 274"/>
                <a:gd name="T28" fmla="*/ 0 w 305"/>
                <a:gd name="T2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5" h="274">
                  <a:moveTo>
                    <a:pt x="0" y="0"/>
                  </a:moveTo>
                  <a:lnTo>
                    <a:pt x="0" y="226"/>
                  </a:lnTo>
                  <a:lnTo>
                    <a:pt x="48" y="226"/>
                  </a:lnTo>
                  <a:lnTo>
                    <a:pt x="141" y="226"/>
                  </a:lnTo>
                  <a:lnTo>
                    <a:pt x="141" y="264"/>
                  </a:lnTo>
                  <a:lnTo>
                    <a:pt x="100" y="264"/>
                  </a:lnTo>
                  <a:lnTo>
                    <a:pt x="100" y="274"/>
                  </a:lnTo>
                  <a:lnTo>
                    <a:pt x="206" y="274"/>
                  </a:lnTo>
                  <a:lnTo>
                    <a:pt x="206" y="264"/>
                  </a:lnTo>
                  <a:lnTo>
                    <a:pt x="165" y="264"/>
                  </a:lnTo>
                  <a:lnTo>
                    <a:pt x="165" y="226"/>
                  </a:lnTo>
                  <a:lnTo>
                    <a:pt x="257" y="226"/>
                  </a:lnTo>
                  <a:lnTo>
                    <a:pt x="305" y="226"/>
                  </a:lnTo>
                  <a:lnTo>
                    <a:pt x="30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18" name="Rectangle 471">
              <a:extLst>
                <a:ext uri="{FF2B5EF4-FFF2-40B4-BE49-F238E27FC236}">
                  <a16:creationId xmlns:a16="http://schemas.microsoft.com/office/drawing/2014/main" id="{041078EE-9EF6-BB38-1561-5B1B971C40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" y="1465"/>
              <a:ext cx="291" cy="226"/>
            </a:xfrm>
            <a:prstGeom prst="rect">
              <a:avLst/>
            </a:prstGeom>
            <a:solidFill>
              <a:srgbClr val="33333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19" name="Rectangle 472">
              <a:extLst>
                <a:ext uri="{FF2B5EF4-FFF2-40B4-BE49-F238E27FC236}">
                  <a16:creationId xmlns:a16="http://schemas.microsoft.com/office/drawing/2014/main" id="{EF057A1B-ACEC-E529-74CC-EB64B6996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70" y="1465"/>
              <a:ext cx="291" cy="2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0" name="Rectangle 473">
              <a:extLst>
                <a:ext uri="{FF2B5EF4-FFF2-40B4-BE49-F238E27FC236}">
                  <a16:creationId xmlns:a16="http://schemas.microsoft.com/office/drawing/2014/main" id="{2E8C25F5-D3F3-3745-6F79-73E307B97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7" y="1660"/>
              <a:ext cx="24" cy="72"/>
            </a:xfrm>
            <a:prstGeom prst="rect">
              <a:avLst/>
            </a:prstGeom>
            <a:solidFill>
              <a:srgbClr val="2F2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1" name="Rectangle 474">
              <a:extLst>
                <a:ext uri="{FF2B5EF4-FFF2-40B4-BE49-F238E27FC236}">
                  <a16:creationId xmlns:a16="http://schemas.microsoft.com/office/drawing/2014/main" id="{BAD0A21D-5BD0-BD96-16E0-0F04EEA5A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6" y="1729"/>
              <a:ext cx="106" cy="10"/>
            </a:xfrm>
            <a:prstGeom prst="rect">
              <a:avLst/>
            </a:prstGeom>
            <a:solidFill>
              <a:srgbClr val="2F2E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2" name="Rectangle 475">
              <a:extLst>
                <a:ext uri="{FF2B5EF4-FFF2-40B4-BE49-F238E27FC236}">
                  <a16:creationId xmlns:a16="http://schemas.microsoft.com/office/drawing/2014/main" id="{A9C0A75C-74FA-CBB2-2E90-98E9EC9A2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475"/>
              <a:ext cx="271" cy="209"/>
            </a:xfrm>
            <a:prstGeom prst="rect">
              <a:avLst/>
            </a:prstGeom>
            <a:solidFill>
              <a:srgbClr val="40B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3" name="Rectangle 476">
              <a:extLst>
                <a:ext uri="{FF2B5EF4-FFF2-40B4-BE49-F238E27FC236}">
                  <a16:creationId xmlns:a16="http://schemas.microsoft.com/office/drawing/2014/main" id="{0ABE9046-F60C-AC71-D169-24C303177A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475"/>
              <a:ext cx="271" cy="2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4" name="Rectangle 477">
              <a:extLst>
                <a:ext uri="{FF2B5EF4-FFF2-40B4-BE49-F238E27FC236}">
                  <a16:creationId xmlns:a16="http://schemas.microsoft.com/office/drawing/2014/main" id="{BFFCF455-9B9F-6089-395D-AC34530E8B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475"/>
              <a:ext cx="271" cy="7"/>
            </a:xfrm>
            <a:prstGeom prst="rect">
              <a:avLst/>
            </a:prstGeom>
            <a:solidFill>
              <a:srgbClr val="ADD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5" name="Rectangle 478">
              <a:extLst>
                <a:ext uri="{FF2B5EF4-FFF2-40B4-BE49-F238E27FC236}">
                  <a16:creationId xmlns:a16="http://schemas.microsoft.com/office/drawing/2014/main" id="{ED5E21BD-C4F6-2371-6D89-1FE193E3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475"/>
              <a:ext cx="271" cy="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6" name="Freeform 479">
              <a:extLst>
                <a:ext uri="{FF2B5EF4-FFF2-40B4-BE49-F238E27FC236}">
                  <a16:creationId xmlns:a16="http://schemas.microsoft.com/office/drawing/2014/main" id="{46B304E3-6149-456A-C553-23BA767EE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482"/>
              <a:ext cx="260" cy="202"/>
            </a:xfrm>
            <a:custGeom>
              <a:avLst/>
              <a:gdLst>
                <a:gd name="T0" fmla="*/ 260 w 260"/>
                <a:gd name="T1" fmla="*/ 0 h 202"/>
                <a:gd name="T2" fmla="*/ 79 w 260"/>
                <a:gd name="T3" fmla="*/ 0 h 202"/>
                <a:gd name="T4" fmla="*/ 79 w 260"/>
                <a:gd name="T5" fmla="*/ 99 h 202"/>
                <a:gd name="T6" fmla="*/ 0 w 260"/>
                <a:gd name="T7" fmla="*/ 99 h 202"/>
                <a:gd name="T8" fmla="*/ 0 w 260"/>
                <a:gd name="T9" fmla="*/ 0 h 202"/>
                <a:gd name="T10" fmla="*/ 0 w 260"/>
                <a:gd name="T11" fmla="*/ 202 h 202"/>
                <a:gd name="T12" fmla="*/ 260 w 260"/>
                <a:gd name="T1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" h="202">
                  <a:moveTo>
                    <a:pt x="260" y="0"/>
                  </a:moveTo>
                  <a:lnTo>
                    <a:pt x="79" y="0"/>
                  </a:lnTo>
                  <a:lnTo>
                    <a:pt x="79" y="99"/>
                  </a:lnTo>
                  <a:lnTo>
                    <a:pt x="0" y="99"/>
                  </a:lnTo>
                  <a:lnTo>
                    <a:pt x="0" y="0"/>
                  </a:lnTo>
                  <a:lnTo>
                    <a:pt x="0" y="202"/>
                  </a:lnTo>
                  <a:lnTo>
                    <a:pt x="260" y="0"/>
                  </a:lnTo>
                  <a:close/>
                </a:path>
              </a:pathLst>
            </a:custGeom>
            <a:solidFill>
              <a:srgbClr val="62C4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7" name="Freeform 480">
              <a:extLst>
                <a:ext uri="{FF2B5EF4-FFF2-40B4-BE49-F238E27FC236}">
                  <a16:creationId xmlns:a16="http://schemas.microsoft.com/office/drawing/2014/main" id="{DBFFBA93-C4A1-086F-9FCC-118985A4A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80" y="1482"/>
              <a:ext cx="260" cy="202"/>
            </a:xfrm>
            <a:custGeom>
              <a:avLst/>
              <a:gdLst>
                <a:gd name="T0" fmla="*/ 260 w 260"/>
                <a:gd name="T1" fmla="*/ 0 h 202"/>
                <a:gd name="T2" fmla="*/ 79 w 260"/>
                <a:gd name="T3" fmla="*/ 0 h 202"/>
                <a:gd name="T4" fmla="*/ 79 w 260"/>
                <a:gd name="T5" fmla="*/ 99 h 202"/>
                <a:gd name="T6" fmla="*/ 0 w 260"/>
                <a:gd name="T7" fmla="*/ 99 h 202"/>
                <a:gd name="T8" fmla="*/ 0 w 260"/>
                <a:gd name="T9" fmla="*/ 0 h 202"/>
                <a:gd name="T10" fmla="*/ 0 w 260"/>
                <a:gd name="T11" fmla="*/ 202 h 202"/>
                <a:gd name="T12" fmla="*/ 260 w 260"/>
                <a:gd name="T1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" h="202">
                  <a:moveTo>
                    <a:pt x="260" y="0"/>
                  </a:moveTo>
                  <a:lnTo>
                    <a:pt x="79" y="0"/>
                  </a:lnTo>
                  <a:lnTo>
                    <a:pt x="79" y="99"/>
                  </a:lnTo>
                  <a:lnTo>
                    <a:pt x="0" y="99"/>
                  </a:lnTo>
                  <a:lnTo>
                    <a:pt x="0" y="0"/>
                  </a:lnTo>
                  <a:lnTo>
                    <a:pt x="0" y="202"/>
                  </a:lnTo>
                  <a:lnTo>
                    <a:pt x="26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8" name="Freeform 481">
              <a:extLst>
                <a:ext uri="{FF2B5EF4-FFF2-40B4-BE49-F238E27FC236}">
                  <a16:creationId xmlns:a16="http://schemas.microsoft.com/office/drawing/2014/main" id="{46C1BF14-D17E-0A98-C77E-211F58D4A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475"/>
              <a:ext cx="192" cy="7"/>
            </a:xfrm>
            <a:custGeom>
              <a:avLst/>
              <a:gdLst>
                <a:gd name="T0" fmla="*/ 192 w 192"/>
                <a:gd name="T1" fmla="*/ 0 h 7"/>
                <a:gd name="T2" fmla="*/ 0 w 192"/>
                <a:gd name="T3" fmla="*/ 0 h 7"/>
                <a:gd name="T4" fmla="*/ 0 w 192"/>
                <a:gd name="T5" fmla="*/ 7 h 7"/>
                <a:gd name="T6" fmla="*/ 181 w 192"/>
                <a:gd name="T7" fmla="*/ 7 h 7"/>
                <a:gd name="T8" fmla="*/ 192 w 19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7">
                  <a:moveTo>
                    <a:pt x="192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181" y="7"/>
                  </a:lnTo>
                  <a:lnTo>
                    <a:pt x="192" y="0"/>
                  </a:lnTo>
                  <a:close/>
                </a:path>
              </a:pathLst>
            </a:custGeom>
            <a:solidFill>
              <a:srgbClr val="B6E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29" name="Freeform 482">
              <a:extLst>
                <a:ext uri="{FF2B5EF4-FFF2-40B4-BE49-F238E27FC236}">
                  <a16:creationId xmlns:a16="http://schemas.microsoft.com/office/drawing/2014/main" id="{349DE6DA-9BE4-FD43-C4E5-CA140E9E9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475"/>
              <a:ext cx="192" cy="7"/>
            </a:xfrm>
            <a:custGeom>
              <a:avLst/>
              <a:gdLst>
                <a:gd name="T0" fmla="*/ 192 w 192"/>
                <a:gd name="T1" fmla="*/ 0 h 7"/>
                <a:gd name="T2" fmla="*/ 0 w 192"/>
                <a:gd name="T3" fmla="*/ 0 h 7"/>
                <a:gd name="T4" fmla="*/ 0 w 192"/>
                <a:gd name="T5" fmla="*/ 7 h 7"/>
                <a:gd name="T6" fmla="*/ 181 w 192"/>
                <a:gd name="T7" fmla="*/ 7 h 7"/>
                <a:gd name="T8" fmla="*/ 192 w 19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2" h="7">
                  <a:moveTo>
                    <a:pt x="192" y="0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181" y="7"/>
                  </a:lnTo>
                  <a:lnTo>
                    <a:pt x="19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0" name="Freeform 483">
              <a:extLst>
                <a:ext uri="{FF2B5EF4-FFF2-40B4-BE49-F238E27FC236}">
                  <a16:creationId xmlns:a16="http://schemas.microsoft.com/office/drawing/2014/main" id="{50DA2111-CCEC-3667-2D92-60A6C14713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4" y="1626"/>
              <a:ext cx="89" cy="161"/>
            </a:xfrm>
            <a:custGeom>
              <a:avLst/>
              <a:gdLst>
                <a:gd name="T0" fmla="*/ 8 w 26"/>
                <a:gd name="T1" fmla="*/ 2 h 47"/>
                <a:gd name="T2" fmla="*/ 6 w 26"/>
                <a:gd name="T3" fmla="*/ 26 h 47"/>
                <a:gd name="T4" fmla="*/ 17 w 26"/>
                <a:gd name="T5" fmla="*/ 46 h 47"/>
                <a:gd name="T6" fmla="*/ 8 w 26"/>
                <a:gd name="T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47">
                  <a:moveTo>
                    <a:pt x="8" y="2"/>
                  </a:moveTo>
                  <a:cubicBezTo>
                    <a:pt x="0" y="0"/>
                    <a:pt x="2" y="13"/>
                    <a:pt x="6" y="26"/>
                  </a:cubicBezTo>
                  <a:cubicBezTo>
                    <a:pt x="9" y="39"/>
                    <a:pt x="11" y="47"/>
                    <a:pt x="17" y="46"/>
                  </a:cubicBezTo>
                  <a:cubicBezTo>
                    <a:pt x="26" y="45"/>
                    <a:pt x="15" y="4"/>
                    <a:pt x="8" y="2"/>
                  </a:cubicBezTo>
                  <a:close/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1" name="Freeform 484">
              <a:extLst>
                <a:ext uri="{FF2B5EF4-FFF2-40B4-BE49-F238E27FC236}">
                  <a16:creationId xmlns:a16="http://schemas.microsoft.com/office/drawing/2014/main" id="{9C4C33FB-630E-D45D-9840-DBBD8E844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9" y="1496"/>
              <a:ext cx="72" cy="96"/>
            </a:xfrm>
            <a:custGeom>
              <a:avLst/>
              <a:gdLst>
                <a:gd name="T0" fmla="*/ 8 w 21"/>
                <a:gd name="T1" fmla="*/ 4 h 28"/>
                <a:gd name="T2" fmla="*/ 14 w 21"/>
                <a:gd name="T3" fmla="*/ 28 h 28"/>
                <a:gd name="T4" fmla="*/ 8 w 21"/>
                <a:gd name="T5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8">
                  <a:moveTo>
                    <a:pt x="8" y="4"/>
                  </a:moveTo>
                  <a:cubicBezTo>
                    <a:pt x="0" y="7"/>
                    <a:pt x="7" y="28"/>
                    <a:pt x="14" y="28"/>
                  </a:cubicBezTo>
                  <a:cubicBezTo>
                    <a:pt x="20" y="28"/>
                    <a:pt x="21" y="0"/>
                    <a:pt x="8" y="4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2" name="Freeform 485">
              <a:extLst>
                <a:ext uri="{FF2B5EF4-FFF2-40B4-BE49-F238E27FC236}">
                  <a16:creationId xmlns:a16="http://schemas.microsoft.com/office/drawing/2014/main" id="{7D67A702-56EE-B415-B703-743602A4E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623"/>
              <a:ext cx="147" cy="202"/>
            </a:xfrm>
            <a:custGeom>
              <a:avLst/>
              <a:gdLst>
                <a:gd name="T0" fmla="*/ 42 w 43"/>
                <a:gd name="T1" fmla="*/ 52 h 59"/>
                <a:gd name="T2" fmla="*/ 23 w 43"/>
                <a:gd name="T3" fmla="*/ 53 h 59"/>
                <a:gd name="T4" fmla="*/ 4 w 43"/>
                <a:gd name="T5" fmla="*/ 59 h 59"/>
                <a:gd name="T6" fmla="*/ 6 w 43"/>
                <a:gd name="T7" fmla="*/ 4 h 59"/>
                <a:gd name="T8" fmla="*/ 24 w 43"/>
                <a:gd name="T9" fmla="*/ 0 h 59"/>
                <a:gd name="T10" fmla="*/ 41 w 43"/>
                <a:gd name="T11" fmla="*/ 4 h 59"/>
                <a:gd name="T12" fmla="*/ 41 w 43"/>
                <a:gd name="T13" fmla="*/ 21 h 59"/>
                <a:gd name="T14" fmla="*/ 42 w 43"/>
                <a:gd name="T15" fmla="*/ 5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59">
                  <a:moveTo>
                    <a:pt x="42" y="52"/>
                  </a:moveTo>
                  <a:cubicBezTo>
                    <a:pt x="42" y="52"/>
                    <a:pt x="36" y="51"/>
                    <a:pt x="23" y="53"/>
                  </a:cubicBezTo>
                  <a:cubicBezTo>
                    <a:pt x="13" y="55"/>
                    <a:pt x="4" y="59"/>
                    <a:pt x="4" y="59"/>
                  </a:cubicBezTo>
                  <a:cubicBezTo>
                    <a:pt x="0" y="49"/>
                    <a:pt x="3" y="7"/>
                    <a:pt x="6" y="4"/>
                  </a:cubicBezTo>
                  <a:cubicBezTo>
                    <a:pt x="10" y="2"/>
                    <a:pt x="17" y="0"/>
                    <a:pt x="24" y="0"/>
                  </a:cubicBezTo>
                  <a:cubicBezTo>
                    <a:pt x="31" y="0"/>
                    <a:pt x="40" y="2"/>
                    <a:pt x="41" y="4"/>
                  </a:cubicBezTo>
                  <a:cubicBezTo>
                    <a:pt x="43" y="6"/>
                    <a:pt x="42" y="16"/>
                    <a:pt x="41" y="21"/>
                  </a:cubicBezTo>
                  <a:cubicBezTo>
                    <a:pt x="36" y="42"/>
                    <a:pt x="36" y="50"/>
                    <a:pt x="42" y="52"/>
                  </a:cubicBezTo>
                  <a:close/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3" name="Freeform 486">
              <a:extLst>
                <a:ext uri="{FF2B5EF4-FFF2-40B4-BE49-F238E27FC236}">
                  <a16:creationId xmlns:a16="http://schemas.microsoft.com/office/drawing/2014/main" id="{D61D6661-7D6E-4C35-011A-F908DA2F9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623"/>
              <a:ext cx="62" cy="34"/>
            </a:xfrm>
            <a:custGeom>
              <a:avLst/>
              <a:gdLst>
                <a:gd name="T0" fmla="*/ 0 w 18"/>
                <a:gd name="T1" fmla="*/ 1 h 10"/>
                <a:gd name="T2" fmla="*/ 7 w 18"/>
                <a:gd name="T3" fmla="*/ 0 h 10"/>
                <a:gd name="T4" fmla="*/ 18 w 18"/>
                <a:gd name="T5" fmla="*/ 2 h 10"/>
                <a:gd name="T6" fmla="*/ 13 w 18"/>
                <a:gd name="T7" fmla="*/ 10 h 10"/>
                <a:gd name="T8" fmla="*/ 11 w 18"/>
                <a:gd name="T9" fmla="*/ 6 h 10"/>
                <a:gd name="T10" fmla="*/ 9 w 18"/>
                <a:gd name="T11" fmla="*/ 6 h 10"/>
                <a:gd name="T12" fmla="*/ 7 w 18"/>
                <a:gd name="T13" fmla="*/ 10 h 10"/>
                <a:gd name="T14" fmla="*/ 0 w 18"/>
                <a:gd name="T1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0">
                  <a:moveTo>
                    <a:pt x="0" y="1"/>
                  </a:moveTo>
                  <a:cubicBezTo>
                    <a:pt x="2" y="1"/>
                    <a:pt x="5" y="0"/>
                    <a:pt x="7" y="0"/>
                  </a:cubicBezTo>
                  <a:cubicBezTo>
                    <a:pt x="11" y="0"/>
                    <a:pt x="15" y="1"/>
                    <a:pt x="18" y="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7" y="10"/>
                    <a:pt x="7" y="10"/>
                    <a:pt x="7" y="1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4" name="Freeform 487">
              <a:extLst>
                <a:ext uri="{FF2B5EF4-FFF2-40B4-BE49-F238E27FC236}">
                  <a16:creationId xmlns:a16="http://schemas.microsoft.com/office/drawing/2014/main" id="{802208BB-1826-2E56-B31F-09147B872E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643"/>
              <a:ext cx="27" cy="123"/>
            </a:xfrm>
            <a:custGeom>
              <a:avLst/>
              <a:gdLst>
                <a:gd name="T0" fmla="*/ 5 w 8"/>
                <a:gd name="T1" fmla="*/ 1 h 36"/>
                <a:gd name="T2" fmla="*/ 8 w 8"/>
                <a:gd name="T3" fmla="*/ 30 h 36"/>
                <a:gd name="T4" fmla="*/ 4 w 8"/>
                <a:gd name="T5" fmla="*/ 36 h 36"/>
                <a:gd name="T6" fmla="*/ 0 w 8"/>
                <a:gd name="T7" fmla="*/ 30 h 36"/>
                <a:gd name="T8" fmla="*/ 3 w 8"/>
                <a:gd name="T9" fmla="*/ 0 h 36"/>
                <a:gd name="T10" fmla="*/ 5 w 8"/>
                <a:gd name="T11" fmla="*/ 1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36">
                  <a:moveTo>
                    <a:pt x="5" y="1"/>
                  </a:moveTo>
                  <a:cubicBezTo>
                    <a:pt x="5" y="1"/>
                    <a:pt x="6" y="18"/>
                    <a:pt x="8" y="30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2" y="15"/>
                    <a:pt x="3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3E3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5" name="Freeform 488">
              <a:extLst>
                <a:ext uri="{FF2B5EF4-FFF2-40B4-BE49-F238E27FC236}">
                  <a16:creationId xmlns:a16="http://schemas.microsoft.com/office/drawing/2014/main" id="{CF349B76-9FB4-D990-2D0C-377BB8E968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643"/>
              <a:ext cx="7" cy="14"/>
            </a:xfrm>
            <a:custGeom>
              <a:avLst/>
              <a:gdLst>
                <a:gd name="T0" fmla="*/ 0 w 2"/>
                <a:gd name="T1" fmla="*/ 4 h 4"/>
                <a:gd name="T2" fmla="*/ 0 w 2"/>
                <a:gd name="T3" fmla="*/ 0 h 4"/>
                <a:gd name="T4" fmla="*/ 2 w 2"/>
                <a:gd name="T5" fmla="*/ 1 h 4"/>
                <a:gd name="T6" fmla="*/ 2 w 2"/>
                <a:gd name="T7" fmla="*/ 4 h 4"/>
                <a:gd name="T8" fmla="*/ 0 w 2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4">
                  <a:moveTo>
                    <a:pt x="0" y="4"/>
                  </a:moveTo>
                  <a:cubicBezTo>
                    <a:pt x="0" y="3"/>
                    <a:pt x="0" y="1"/>
                    <a:pt x="0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4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6" name="Freeform 489">
              <a:extLst>
                <a:ext uri="{FF2B5EF4-FFF2-40B4-BE49-F238E27FC236}">
                  <a16:creationId xmlns:a16="http://schemas.microsoft.com/office/drawing/2014/main" id="{05F55038-69B8-D1DF-A3E1-47D12BBE7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626"/>
              <a:ext cx="17" cy="21"/>
            </a:xfrm>
            <a:custGeom>
              <a:avLst/>
              <a:gdLst>
                <a:gd name="T0" fmla="*/ 6 w 17"/>
                <a:gd name="T1" fmla="*/ 0 h 21"/>
                <a:gd name="T2" fmla="*/ 17 w 17"/>
                <a:gd name="T3" fmla="*/ 10 h 21"/>
                <a:gd name="T4" fmla="*/ 10 w 17"/>
                <a:gd name="T5" fmla="*/ 21 h 21"/>
                <a:gd name="T6" fmla="*/ 3 w 17"/>
                <a:gd name="T7" fmla="*/ 21 h 21"/>
                <a:gd name="T8" fmla="*/ 0 w 17"/>
                <a:gd name="T9" fmla="*/ 10 h 21"/>
                <a:gd name="T10" fmla="*/ 6 w 17"/>
                <a:gd name="T11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1">
                  <a:moveTo>
                    <a:pt x="6" y="0"/>
                  </a:moveTo>
                  <a:lnTo>
                    <a:pt x="17" y="10"/>
                  </a:lnTo>
                  <a:lnTo>
                    <a:pt x="10" y="21"/>
                  </a:lnTo>
                  <a:lnTo>
                    <a:pt x="3" y="21"/>
                  </a:lnTo>
                  <a:lnTo>
                    <a:pt x="0" y="1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3E3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7" name="Freeform 490">
              <a:extLst>
                <a:ext uri="{FF2B5EF4-FFF2-40B4-BE49-F238E27FC236}">
                  <a16:creationId xmlns:a16="http://schemas.microsoft.com/office/drawing/2014/main" id="{03245B1D-B3FC-9663-0595-364F2F0F3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0" y="1564"/>
              <a:ext cx="44" cy="62"/>
            </a:xfrm>
            <a:custGeom>
              <a:avLst/>
              <a:gdLst>
                <a:gd name="T0" fmla="*/ 13 w 13"/>
                <a:gd name="T1" fmla="*/ 8 h 18"/>
                <a:gd name="T2" fmla="*/ 0 w 13"/>
                <a:gd name="T3" fmla="*/ 2 h 18"/>
                <a:gd name="T4" fmla="*/ 1 w 13"/>
                <a:gd name="T5" fmla="*/ 17 h 18"/>
                <a:gd name="T6" fmla="*/ 8 w 13"/>
                <a:gd name="T7" fmla="*/ 18 h 18"/>
                <a:gd name="T8" fmla="*/ 13 w 13"/>
                <a:gd name="T9" fmla="*/ 15 h 18"/>
                <a:gd name="T10" fmla="*/ 13 w 13"/>
                <a:gd name="T11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8">
                  <a:moveTo>
                    <a:pt x="13" y="8"/>
                  </a:moveTo>
                  <a:cubicBezTo>
                    <a:pt x="12" y="0"/>
                    <a:pt x="0" y="2"/>
                    <a:pt x="0" y="2"/>
                  </a:cubicBezTo>
                  <a:cubicBezTo>
                    <a:pt x="0" y="2"/>
                    <a:pt x="2" y="12"/>
                    <a:pt x="1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2"/>
                    <a:pt x="13" y="8"/>
                  </a:cubicBez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8" name="Freeform 491">
              <a:extLst>
                <a:ext uri="{FF2B5EF4-FFF2-40B4-BE49-F238E27FC236}">
                  <a16:creationId xmlns:a16="http://schemas.microsoft.com/office/drawing/2014/main" id="{AD879FAC-673D-4C2C-9203-E304B48BC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609"/>
              <a:ext cx="34" cy="38"/>
            </a:xfrm>
            <a:custGeom>
              <a:avLst/>
              <a:gdLst>
                <a:gd name="T0" fmla="*/ 34 w 34"/>
                <a:gd name="T1" fmla="*/ 17 h 38"/>
                <a:gd name="T2" fmla="*/ 24 w 34"/>
                <a:gd name="T3" fmla="*/ 38 h 38"/>
                <a:gd name="T4" fmla="*/ 0 w 34"/>
                <a:gd name="T5" fmla="*/ 14 h 38"/>
                <a:gd name="T6" fmla="*/ 10 w 34"/>
                <a:gd name="T7" fmla="*/ 0 h 38"/>
                <a:gd name="T8" fmla="*/ 34 w 34"/>
                <a:gd name="T9" fmla="*/ 17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8">
                  <a:moveTo>
                    <a:pt x="34" y="17"/>
                  </a:moveTo>
                  <a:lnTo>
                    <a:pt x="24" y="38"/>
                  </a:lnTo>
                  <a:lnTo>
                    <a:pt x="0" y="14"/>
                  </a:lnTo>
                  <a:lnTo>
                    <a:pt x="10" y="0"/>
                  </a:lnTo>
                  <a:lnTo>
                    <a:pt x="34" y="17"/>
                  </a:lnTo>
                  <a:close/>
                </a:path>
              </a:pathLst>
            </a:custGeom>
            <a:solidFill>
              <a:srgbClr val="FDF2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39" name="Freeform 492">
              <a:extLst>
                <a:ext uri="{FF2B5EF4-FFF2-40B4-BE49-F238E27FC236}">
                  <a16:creationId xmlns:a16="http://schemas.microsoft.com/office/drawing/2014/main" id="{9F0BE7E3-E1DF-B77D-8E40-1DA712263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" y="1612"/>
              <a:ext cx="24" cy="35"/>
            </a:xfrm>
            <a:custGeom>
              <a:avLst/>
              <a:gdLst>
                <a:gd name="T0" fmla="*/ 17 w 24"/>
                <a:gd name="T1" fmla="*/ 0 h 35"/>
                <a:gd name="T2" fmla="*/ 0 w 24"/>
                <a:gd name="T3" fmla="*/ 14 h 35"/>
                <a:gd name="T4" fmla="*/ 11 w 24"/>
                <a:gd name="T5" fmla="*/ 35 h 35"/>
                <a:gd name="T6" fmla="*/ 24 w 24"/>
                <a:gd name="T7" fmla="*/ 14 h 35"/>
                <a:gd name="T8" fmla="*/ 17 w 24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35">
                  <a:moveTo>
                    <a:pt x="17" y="0"/>
                  </a:moveTo>
                  <a:lnTo>
                    <a:pt x="0" y="14"/>
                  </a:lnTo>
                  <a:lnTo>
                    <a:pt x="11" y="35"/>
                  </a:lnTo>
                  <a:lnTo>
                    <a:pt x="24" y="1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DF2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0" name="Freeform 493">
              <a:extLst>
                <a:ext uri="{FF2B5EF4-FFF2-40B4-BE49-F238E27FC236}">
                  <a16:creationId xmlns:a16="http://schemas.microsoft.com/office/drawing/2014/main" id="{BA864587-EB66-5A01-C18B-A47636A1F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6" y="1468"/>
              <a:ext cx="126" cy="86"/>
            </a:xfrm>
            <a:custGeom>
              <a:avLst/>
              <a:gdLst>
                <a:gd name="T0" fmla="*/ 33 w 37"/>
                <a:gd name="T1" fmla="*/ 25 h 25"/>
                <a:gd name="T2" fmla="*/ 34 w 37"/>
                <a:gd name="T3" fmla="*/ 17 h 25"/>
                <a:gd name="T4" fmla="*/ 36 w 37"/>
                <a:gd name="T5" fmla="*/ 14 h 25"/>
                <a:gd name="T6" fmla="*/ 9 w 37"/>
                <a:gd name="T7" fmla="*/ 9 h 25"/>
                <a:gd name="T8" fmla="*/ 33 w 37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25">
                  <a:moveTo>
                    <a:pt x="33" y="25"/>
                  </a:moveTo>
                  <a:cubicBezTo>
                    <a:pt x="33" y="25"/>
                    <a:pt x="33" y="25"/>
                    <a:pt x="34" y="17"/>
                  </a:cubicBezTo>
                  <a:cubicBezTo>
                    <a:pt x="34" y="17"/>
                    <a:pt x="36" y="16"/>
                    <a:pt x="36" y="14"/>
                  </a:cubicBezTo>
                  <a:cubicBezTo>
                    <a:pt x="37" y="10"/>
                    <a:pt x="21" y="0"/>
                    <a:pt x="9" y="9"/>
                  </a:cubicBezTo>
                  <a:cubicBezTo>
                    <a:pt x="0" y="15"/>
                    <a:pt x="33" y="25"/>
                    <a:pt x="33" y="25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1" name="Freeform 494">
              <a:extLst>
                <a:ext uri="{FF2B5EF4-FFF2-40B4-BE49-F238E27FC236}">
                  <a16:creationId xmlns:a16="http://schemas.microsoft.com/office/drawing/2014/main" id="{EF761161-14CB-B596-7671-BAD5E1E5C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513"/>
              <a:ext cx="65" cy="99"/>
            </a:xfrm>
            <a:custGeom>
              <a:avLst/>
              <a:gdLst>
                <a:gd name="T0" fmla="*/ 1 w 19"/>
                <a:gd name="T1" fmla="*/ 18 h 29"/>
                <a:gd name="T2" fmla="*/ 9 w 19"/>
                <a:gd name="T3" fmla="*/ 28 h 29"/>
                <a:gd name="T4" fmla="*/ 15 w 19"/>
                <a:gd name="T5" fmla="*/ 28 h 29"/>
                <a:gd name="T6" fmla="*/ 17 w 19"/>
                <a:gd name="T7" fmla="*/ 24 h 29"/>
                <a:gd name="T8" fmla="*/ 19 w 19"/>
                <a:gd name="T9" fmla="*/ 17 h 29"/>
                <a:gd name="T10" fmla="*/ 19 w 19"/>
                <a:gd name="T11" fmla="*/ 13 h 29"/>
                <a:gd name="T12" fmla="*/ 19 w 19"/>
                <a:gd name="T13" fmla="*/ 5 h 29"/>
                <a:gd name="T14" fmla="*/ 10 w 19"/>
                <a:gd name="T15" fmla="*/ 0 h 29"/>
                <a:gd name="T16" fmla="*/ 1 w 19"/>
                <a:gd name="T17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9">
                  <a:moveTo>
                    <a:pt x="1" y="18"/>
                  </a:moveTo>
                  <a:cubicBezTo>
                    <a:pt x="2" y="24"/>
                    <a:pt x="3" y="24"/>
                    <a:pt x="9" y="28"/>
                  </a:cubicBezTo>
                  <a:cubicBezTo>
                    <a:pt x="10" y="29"/>
                    <a:pt x="14" y="29"/>
                    <a:pt x="15" y="28"/>
                  </a:cubicBezTo>
                  <a:cubicBezTo>
                    <a:pt x="16" y="27"/>
                    <a:pt x="16" y="26"/>
                    <a:pt x="17" y="24"/>
                  </a:cubicBezTo>
                  <a:cubicBezTo>
                    <a:pt x="18" y="21"/>
                    <a:pt x="19" y="19"/>
                    <a:pt x="19" y="17"/>
                  </a:cubicBezTo>
                  <a:cubicBezTo>
                    <a:pt x="19" y="15"/>
                    <a:pt x="19" y="14"/>
                    <a:pt x="19" y="13"/>
                  </a:cubicBezTo>
                  <a:cubicBezTo>
                    <a:pt x="19" y="10"/>
                    <a:pt x="19" y="8"/>
                    <a:pt x="19" y="5"/>
                  </a:cubicBezTo>
                  <a:cubicBezTo>
                    <a:pt x="18" y="2"/>
                    <a:pt x="15" y="0"/>
                    <a:pt x="10" y="0"/>
                  </a:cubicBezTo>
                  <a:cubicBezTo>
                    <a:pt x="0" y="1"/>
                    <a:pt x="0" y="5"/>
                    <a:pt x="1" y="18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2" name="Freeform 495">
              <a:extLst>
                <a:ext uri="{FF2B5EF4-FFF2-40B4-BE49-F238E27FC236}">
                  <a16:creationId xmlns:a16="http://schemas.microsoft.com/office/drawing/2014/main" id="{81FB2DBE-5BE8-C036-7D7A-A4C9A9E78F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523"/>
              <a:ext cx="58" cy="89"/>
            </a:xfrm>
            <a:custGeom>
              <a:avLst/>
              <a:gdLst>
                <a:gd name="T0" fmla="*/ 12 w 17"/>
                <a:gd name="T1" fmla="*/ 25 h 26"/>
                <a:gd name="T2" fmla="*/ 7 w 17"/>
                <a:gd name="T3" fmla="*/ 0 h 26"/>
                <a:gd name="T4" fmla="*/ 3 w 17"/>
                <a:gd name="T5" fmla="*/ 16 h 26"/>
                <a:gd name="T6" fmla="*/ 11 w 17"/>
                <a:gd name="T7" fmla="*/ 26 h 26"/>
                <a:gd name="T8" fmla="*/ 17 w 17"/>
                <a:gd name="T9" fmla="*/ 25 h 26"/>
                <a:gd name="T10" fmla="*/ 17 w 17"/>
                <a:gd name="T11" fmla="*/ 25 h 26"/>
                <a:gd name="T12" fmla="*/ 12 w 17"/>
                <a:gd name="T13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26">
                  <a:moveTo>
                    <a:pt x="12" y="25"/>
                  </a:moveTo>
                  <a:cubicBezTo>
                    <a:pt x="4" y="20"/>
                    <a:pt x="4" y="2"/>
                    <a:pt x="7" y="0"/>
                  </a:cubicBezTo>
                  <a:cubicBezTo>
                    <a:pt x="0" y="1"/>
                    <a:pt x="2" y="7"/>
                    <a:pt x="3" y="16"/>
                  </a:cubicBezTo>
                  <a:cubicBezTo>
                    <a:pt x="4" y="21"/>
                    <a:pt x="5" y="22"/>
                    <a:pt x="11" y="26"/>
                  </a:cubicBezTo>
                  <a:cubicBezTo>
                    <a:pt x="12" y="26"/>
                    <a:pt x="16" y="26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3" y="26"/>
                    <a:pt x="12" y="25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3" name="Freeform 496">
              <a:extLst>
                <a:ext uri="{FF2B5EF4-FFF2-40B4-BE49-F238E27FC236}">
                  <a16:creationId xmlns:a16="http://schemas.microsoft.com/office/drawing/2014/main" id="{57917761-A6FB-7A41-5FB7-4D73B77E29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" y="1547"/>
              <a:ext cx="14" cy="34"/>
            </a:xfrm>
            <a:custGeom>
              <a:avLst/>
              <a:gdLst>
                <a:gd name="T0" fmla="*/ 2 w 4"/>
                <a:gd name="T1" fmla="*/ 0 h 10"/>
                <a:gd name="T2" fmla="*/ 1 w 4"/>
                <a:gd name="T3" fmla="*/ 2 h 10"/>
                <a:gd name="T4" fmla="*/ 3 w 4"/>
                <a:gd name="T5" fmla="*/ 8 h 10"/>
                <a:gd name="T6" fmla="*/ 0 w 4"/>
                <a:gd name="T7" fmla="*/ 9 h 10"/>
                <a:gd name="T8" fmla="*/ 4 w 4"/>
                <a:gd name="T9" fmla="*/ 8 h 10"/>
                <a:gd name="T10" fmla="*/ 1 w 4"/>
                <a:gd name="T11" fmla="*/ 2 h 10"/>
                <a:gd name="T12" fmla="*/ 2 w 4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10">
                  <a:moveTo>
                    <a:pt x="2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0" y="6"/>
                    <a:pt x="4" y="6"/>
                    <a:pt x="3" y="8"/>
                  </a:cubicBezTo>
                  <a:cubicBezTo>
                    <a:pt x="3" y="9"/>
                    <a:pt x="0" y="9"/>
                    <a:pt x="0" y="9"/>
                  </a:cubicBezTo>
                  <a:cubicBezTo>
                    <a:pt x="0" y="10"/>
                    <a:pt x="4" y="9"/>
                    <a:pt x="4" y="8"/>
                  </a:cubicBezTo>
                  <a:cubicBezTo>
                    <a:pt x="4" y="6"/>
                    <a:pt x="0" y="6"/>
                    <a:pt x="1" y="2"/>
                  </a:cubicBezTo>
                  <a:cubicBezTo>
                    <a:pt x="1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4" name="Freeform 497">
              <a:extLst>
                <a:ext uri="{FF2B5EF4-FFF2-40B4-BE49-F238E27FC236}">
                  <a16:creationId xmlns:a16="http://schemas.microsoft.com/office/drawing/2014/main" id="{F7AA98DD-C0D8-345F-F94F-259F1972A8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3" y="1482"/>
              <a:ext cx="65" cy="48"/>
            </a:xfrm>
            <a:custGeom>
              <a:avLst/>
              <a:gdLst>
                <a:gd name="T0" fmla="*/ 0 w 19"/>
                <a:gd name="T1" fmla="*/ 12 h 14"/>
                <a:gd name="T2" fmla="*/ 6 w 19"/>
                <a:gd name="T3" fmla="*/ 12 h 14"/>
                <a:gd name="T4" fmla="*/ 19 w 19"/>
                <a:gd name="T5" fmla="*/ 12 h 14"/>
                <a:gd name="T6" fmla="*/ 0 w 19"/>
                <a:gd name="T7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4">
                  <a:moveTo>
                    <a:pt x="0" y="12"/>
                  </a:moveTo>
                  <a:cubicBezTo>
                    <a:pt x="0" y="12"/>
                    <a:pt x="2" y="14"/>
                    <a:pt x="6" y="12"/>
                  </a:cubicBezTo>
                  <a:cubicBezTo>
                    <a:pt x="16" y="7"/>
                    <a:pt x="19" y="12"/>
                    <a:pt x="19" y="12"/>
                  </a:cubicBezTo>
                  <a:cubicBezTo>
                    <a:pt x="19" y="12"/>
                    <a:pt x="16" y="0"/>
                    <a:pt x="0" y="12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5" name="Rectangle 498">
              <a:extLst>
                <a:ext uri="{FF2B5EF4-FFF2-40B4-BE49-F238E27FC236}">
                  <a16:creationId xmlns:a16="http://schemas.microsoft.com/office/drawing/2014/main" id="{B2DF25F0-4A48-12F9-3EC7-2399B8ABF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31" y="1585"/>
              <a:ext cx="1" cy="3"/>
            </a:xfrm>
            <a:prstGeom prst="rect">
              <a:avLst/>
            </a:pr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6" name="Rectangle 499">
              <a:extLst>
                <a:ext uri="{FF2B5EF4-FFF2-40B4-BE49-F238E27FC236}">
                  <a16:creationId xmlns:a16="http://schemas.microsoft.com/office/drawing/2014/main" id="{FEF363D8-6E28-361F-9132-5FE0A9A6F3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8" y="1585"/>
              <a:ext cx="1" cy="1"/>
            </a:xfrm>
            <a:prstGeom prst="rect">
              <a:avLst/>
            </a:pr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7" name="Freeform 500">
              <a:extLst>
                <a:ext uri="{FF2B5EF4-FFF2-40B4-BE49-F238E27FC236}">
                  <a16:creationId xmlns:a16="http://schemas.microsoft.com/office/drawing/2014/main" id="{10C30A29-1562-442B-AE69-2E53A4AE6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585"/>
              <a:ext cx="27" cy="10"/>
            </a:xfrm>
            <a:custGeom>
              <a:avLst/>
              <a:gdLst>
                <a:gd name="T0" fmla="*/ 0 w 8"/>
                <a:gd name="T1" fmla="*/ 1 h 3"/>
                <a:gd name="T2" fmla="*/ 8 w 8"/>
                <a:gd name="T3" fmla="*/ 0 h 3"/>
                <a:gd name="T4" fmla="*/ 4 w 8"/>
                <a:gd name="T5" fmla="*/ 3 h 3"/>
                <a:gd name="T6" fmla="*/ 0 w 8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3"/>
                    <a:pt x="4" y="3"/>
                  </a:cubicBezTo>
                  <a:cubicBezTo>
                    <a:pt x="2" y="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9A6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8" name="Freeform 501">
              <a:extLst>
                <a:ext uri="{FF2B5EF4-FFF2-40B4-BE49-F238E27FC236}">
                  <a16:creationId xmlns:a16="http://schemas.microsoft.com/office/drawing/2014/main" id="{37954855-CE6C-DB7B-90A3-50E48952AD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1" y="1585"/>
              <a:ext cx="27" cy="10"/>
            </a:xfrm>
            <a:custGeom>
              <a:avLst/>
              <a:gdLst>
                <a:gd name="T0" fmla="*/ 0 w 8"/>
                <a:gd name="T1" fmla="*/ 1 h 3"/>
                <a:gd name="T2" fmla="*/ 8 w 8"/>
                <a:gd name="T3" fmla="*/ 0 h 3"/>
                <a:gd name="T4" fmla="*/ 4 w 8"/>
                <a:gd name="T5" fmla="*/ 3 h 3"/>
                <a:gd name="T6" fmla="*/ 0 w 8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1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3"/>
                    <a:pt x="4" y="3"/>
                  </a:cubicBezTo>
                  <a:cubicBezTo>
                    <a:pt x="2" y="3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49" name="Freeform 502">
              <a:extLst>
                <a:ext uri="{FF2B5EF4-FFF2-40B4-BE49-F238E27FC236}">
                  <a16:creationId xmlns:a16="http://schemas.microsoft.com/office/drawing/2014/main" id="{F25F5D8F-A139-06DC-6DAF-1F448D24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588"/>
              <a:ext cx="21" cy="7"/>
            </a:xfrm>
            <a:custGeom>
              <a:avLst/>
              <a:gdLst>
                <a:gd name="T0" fmla="*/ 0 w 6"/>
                <a:gd name="T1" fmla="*/ 0 h 2"/>
                <a:gd name="T2" fmla="*/ 6 w 6"/>
                <a:gd name="T3" fmla="*/ 0 h 2"/>
                <a:gd name="T4" fmla="*/ 3 w 6"/>
                <a:gd name="T5" fmla="*/ 2 h 2"/>
                <a:gd name="T6" fmla="*/ 0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2"/>
                    <a:pt x="3" y="2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0" name="Freeform 503">
              <a:extLst>
                <a:ext uri="{FF2B5EF4-FFF2-40B4-BE49-F238E27FC236}">
                  <a16:creationId xmlns:a16="http://schemas.microsoft.com/office/drawing/2014/main" id="{45270255-A683-C641-D96C-CCBA723D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4" y="1588"/>
              <a:ext cx="21" cy="0"/>
            </a:xfrm>
            <a:custGeom>
              <a:avLst/>
              <a:gdLst>
                <a:gd name="T0" fmla="*/ 0 w 6"/>
                <a:gd name="T1" fmla="*/ 6 w 6"/>
                <a:gd name="T2" fmla="*/ 6 w 6"/>
                <a:gd name="T3" fmla="*/ 3 w 6"/>
                <a:gd name="T4" fmla="*/ 0 w 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6">
                  <a:moveTo>
                    <a:pt x="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1" name="Freeform 504">
              <a:extLst>
                <a:ext uri="{FF2B5EF4-FFF2-40B4-BE49-F238E27FC236}">
                  <a16:creationId xmlns:a16="http://schemas.microsoft.com/office/drawing/2014/main" id="{77F6A263-74F5-9221-5011-31072B0EF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7" y="1513"/>
              <a:ext cx="20" cy="55"/>
            </a:xfrm>
            <a:custGeom>
              <a:avLst/>
              <a:gdLst>
                <a:gd name="T0" fmla="*/ 2 w 6"/>
                <a:gd name="T1" fmla="*/ 13 h 16"/>
                <a:gd name="T2" fmla="*/ 3 w 6"/>
                <a:gd name="T3" fmla="*/ 16 h 16"/>
                <a:gd name="T4" fmla="*/ 5 w 6"/>
                <a:gd name="T5" fmla="*/ 16 h 16"/>
                <a:gd name="T6" fmla="*/ 6 w 6"/>
                <a:gd name="T7" fmla="*/ 2 h 16"/>
                <a:gd name="T8" fmla="*/ 2 w 6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6">
                  <a:moveTo>
                    <a:pt x="2" y="13"/>
                  </a:moveTo>
                  <a:cubicBezTo>
                    <a:pt x="3" y="16"/>
                    <a:pt x="3" y="16"/>
                    <a:pt x="3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3" y="7"/>
                    <a:pt x="6" y="2"/>
                  </a:cubicBezTo>
                  <a:cubicBezTo>
                    <a:pt x="6" y="2"/>
                    <a:pt x="0" y="0"/>
                    <a:pt x="2" y="13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2" name="Freeform 505">
              <a:extLst>
                <a:ext uri="{FF2B5EF4-FFF2-40B4-BE49-F238E27FC236}">
                  <a16:creationId xmlns:a16="http://schemas.microsoft.com/office/drawing/2014/main" id="{CB902FAB-95F2-702A-B801-388E76606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557"/>
              <a:ext cx="20" cy="18"/>
            </a:xfrm>
            <a:custGeom>
              <a:avLst/>
              <a:gdLst>
                <a:gd name="T0" fmla="*/ 6 w 6"/>
                <a:gd name="T1" fmla="*/ 3 h 5"/>
                <a:gd name="T2" fmla="*/ 3 w 6"/>
                <a:gd name="T3" fmla="*/ 5 h 5"/>
                <a:gd name="T4" fmla="*/ 0 w 6"/>
                <a:gd name="T5" fmla="*/ 2 h 5"/>
                <a:gd name="T6" fmla="*/ 3 w 6"/>
                <a:gd name="T7" fmla="*/ 0 h 5"/>
                <a:gd name="T8" fmla="*/ 6 w 6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6" y="3"/>
                  </a:moveTo>
                  <a:cubicBezTo>
                    <a:pt x="6" y="4"/>
                    <a:pt x="4" y="5"/>
                    <a:pt x="3" y="5"/>
                  </a:cubicBezTo>
                  <a:cubicBezTo>
                    <a:pt x="1" y="5"/>
                    <a:pt x="0" y="4"/>
                    <a:pt x="0" y="2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3" name="Freeform 506">
              <a:extLst>
                <a:ext uri="{FF2B5EF4-FFF2-40B4-BE49-F238E27FC236}">
                  <a16:creationId xmlns:a16="http://schemas.microsoft.com/office/drawing/2014/main" id="{FD9E72E3-62EA-D19D-5410-81E4F412E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1561"/>
              <a:ext cx="10" cy="10"/>
            </a:xfrm>
            <a:custGeom>
              <a:avLst/>
              <a:gdLst>
                <a:gd name="T0" fmla="*/ 2 w 3"/>
                <a:gd name="T1" fmla="*/ 3 h 3"/>
                <a:gd name="T2" fmla="*/ 1 w 3"/>
                <a:gd name="T3" fmla="*/ 1 h 3"/>
                <a:gd name="T4" fmla="*/ 3 w 3"/>
                <a:gd name="T5" fmla="*/ 0 h 3"/>
                <a:gd name="T6" fmla="*/ 2 w 3"/>
                <a:gd name="T7" fmla="*/ 0 h 3"/>
                <a:gd name="T8" fmla="*/ 0 w 3"/>
                <a:gd name="T9" fmla="*/ 1 h 3"/>
                <a:gd name="T10" fmla="*/ 2 w 3"/>
                <a:gd name="T11" fmla="*/ 3 h 3"/>
                <a:gd name="T12" fmla="*/ 3 w 3"/>
                <a:gd name="T13" fmla="*/ 3 h 3"/>
                <a:gd name="T14" fmla="*/ 2 w 3"/>
                <a:gd name="T1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2" y="3"/>
                    <a:pt x="1" y="2"/>
                    <a:pt x="1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1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4" name="Freeform 507">
              <a:extLst>
                <a:ext uri="{FF2B5EF4-FFF2-40B4-BE49-F238E27FC236}">
                  <a16:creationId xmlns:a16="http://schemas.microsoft.com/office/drawing/2014/main" id="{D9A995E1-CFBB-4B25-CC77-9BB024152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8" y="1626"/>
              <a:ext cx="78" cy="164"/>
            </a:xfrm>
            <a:custGeom>
              <a:avLst/>
              <a:gdLst>
                <a:gd name="T0" fmla="*/ 15 w 23"/>
                <a:gd name="T1" fmla="*/ 3 h 48"/>
                <a:gd name="T2" fmla="*/ 19 w 23"/>
                <a:gd name="T3" fmla="*/ 26 h 48"/>
                <a:gd name="T4" fmla="*/ 10 w 23"/>
                <a:gd name="T5" fmla="*/ 48 h 48"/>
                <a:gd name="T6" fmla="*/ 15 w 23"/>
                <a:gd name="T7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8">
                  <a:moveTo>
                    <a:pt x="15" y="3"/>
                  </a:moveTo>
                  <a:cubicBezTo>
                    <a:pt x="23" y="0"/>
                    <a:pt x="21" y="12"/>
                    <a:pt x="19" y="26"/>
                  </a:cubicBezTo>
                  <a:cubicBezTo>
                    <a:pt x="17" y="38"/>
                    <a:pt x="16" y="48"/>
                    <a:pt x="10" y="48"/>
                  </a:cubicBezTo>
                  <a:cubicBezTo>
                    <a:pt x="0" y="47"/>
                    <a:pt x="9" y="6"/>
                    <a:pt x="15" y="3"/>
                  </a:cubicBezTo>
                  <a:close/>
                </a:path>
              </a:pathLst>
            </a:custGeom>
            <a:solidFill>
              <a:srgbClr val="F8E8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5" name="Freeform 508">
              <a:extLst>
                <a:ext uri="{FF2B5EF4-FFF2-40B4-BE49-F238E27FC236}">
                  <a16:creationId xmlns:a16="http://schemas.microsoft.com/office/drawing/2014/main" id="{DF79A002-54E7-3FD7-23A5-2C3FA6130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7" y="1551"/>
              <a:ext cx="21" cy="6"/>
            </a:xfrm>
            <a:custGeom>
              <a:avLst/>
              <a:gdLst>
                <a:gd name="T0" fmla="*/ 5 w 6"/>
                <a:gd name="T1" fmla="*/ 2 h 2"/>
                <a:gd name="T2" fmla="*/ 3 w 6"/>
                <a:gd name="T3" fmla="*/ 0 h 2"/>
                <a:gd name="T4" fmla="*/ 0 w 6"/>
                <a:gd name="T5" fmla="*/ 2 h 2"/>
                <a:gd name="T6" fmla="*/ 1 w 6"/>
                <a:gd name="T7" fmla="*/ 2 h 2"/>
                <a:gd name="T8" fmla="*/ 5 w 6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2">
                  <a:moveTo>
                    <a:pt x="5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lnTo>
                    <a:pt x="5" y="2"/>
                  </a:ln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6" name="Freeform 509">
              <a:extLst>
                <a:ext uri="{FF2B5EF4-FFF2-40B4-BE49-F238E27FC236}">
                  <a16:creationId xmlns:a16="http://schemas.microsoft.com/office/drawing/2014/main" id="{486BCF89-335B-B76B-171C-86748F913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1" y="1554"/>
              <a:ext cx="13" cy="10"/>
            </a:xfrm>
            <a:custGeom>
              <a:avLst/>
              <a:gdLst>
                <a:gd name="T0" fmla="*/ 4 w 4"/>
                <a:gd name="T1" fmla="*/ 1 h 3"/>
                <a:gd name="T2" fmla="*/ 2 w 4"/>
                <a:gd name="T3" fmla="*/ 0 h 3"/>
                <a:gd name="T4" fmla="*/ 0 w 4"/>
                <a:gd name="T5" fmla="*/ 1 h 3"/>
                <a:gd name="T6" fmla="*/ 4 w 4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3" y="3"/>
                    <a:pt x="4" y="1"/>
                  </a:cubicBezTo>
                  <a:close/>
                </a:path>
              </a:pathLst>
            </a:custGeom>
            <a:solidFill>
              <a:srgbClr val="F7E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7" name="Freeform 510">
              <a:extLst>
                <a:ext uri="{FF2B5EF4-FFF2-40B4-BE49-F238E27FC236}">
                  <a16:creationId xmlns:a16="http://schemas.microsoft.com/office/drawing/2014/main" id="{07054BBC-5405-AC81-2A8A-48F24AFAD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4" y="1551"/>
              <a:ext cx="10" cy="10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1 h 3"/>
                <a:gd name="T4" fmla="*/ 1 w 3"/>
                <a:gd name="T5" fmla="*/ 0 h 3"/>
                <a:gd name="T6" fmla="*/ 2 w 3"/>
                <a:gd name="T7" fmla="*/ 1 h 3"/>
                <a:gd name="T8" fmla="*/ 2 w 3"/>
                <a:gd name="T9" fmla="*/ 1 h 3"/>
                <a:gd name="T10" fmla="*/ 3 w 3"/>
                <a:gd name="T11" fmla="*/ 1 h 3"/>
                <a:gd name="T12" fmla="*/ 3 w 3"/>
                <a:gd name="T13" fmla="*/ 2 h 3"/>
                <a:gd name="T14" fmla="*/ 3 w 3"/>
                <a:gd name="T15" fmla="*/ 3 h 3"/>
                <a:gd name="T16" fmla="*/ 1 w 3"/>
                <a:gd name="T17" fmla="*/ 3 h 3"/>
                <a:gd name="T18" fmla="*/ 0 w 3"/>
                <a:gd name="T1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3" y="2"/>
                    <a:pt x="3" y="3"/>
                    <a:pt x="3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8" name="Freeform 511">
              <a:extLst>
                <a:ext uri="{FF2B5EF4-FFF2-40B4-BE49-F238E27FC236}">
                  <a16:creationId xmlns:a16="http://schemas.microsoft.com/office/drawing/2014/main" id="{4AB2723B-E421-1D73-A1D2-D039BF5F4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551"/>
              <a:ext cx="17" cy="6"/>
            </a:xfrm>
            <a:custGeom>
              <a:avLst/>
              <a:gdLst>
                <a:gd name="T0" fmla="*/ 4 w 5"/>
                <a:gd name="T1" fmla="*/ 2 h 2"/>
                <a:gd name="T2" fmla="*/ 2 w 5"/>
                <a:gd name="T3" fmla="*/ 0 h 2"/>
                <a:gd name="T4" fmla="*/ 0 w 5"/>
                <a:gd name="T5" fmla="*/ 2 h 2"/>
                <a:gd name="T6" fmla="*/ 0 w 5"/>
                <a:gd name="T7" fmla="*/ 2 h 2"/>
                <a:gd name="T8" fmla="*/ 4 w 5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">
                  <a:moveTo>
                    <a:pt x="4" y="2"/>
                  </a:move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59" name="Freeform 512">
              <a:extLst>
                <a:ext uri="{FF2B5EF4-FFF2-40B4-BE49-F238E27FC236}">
                  <a16:creationId xmlns:a16="http://schemas.microsoft.com/office/drawing/2014/main" id="{128063E0-20C0-6D68-80EE-4A378B469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551"/>
              <a:ext cx="14" cy="13"/>
            </a:xfrm>
            <a:custGeom>
              <a:avLst/>
              <a:gdLst>
                <a:gd name="T0" fmla="*/ 4 w 4"/>
                <a:gd name="T1" fmla="*/ 2 h 4"/>
                <a:gd name="T2" fmla="*/ 2 w 4"/>
                <a:gd name="T3" fmla="*/ 0 h 4"/>
                <a:gd name="T4" fmla="*/ 0 w 4"/>
                <a:gd name="T5" fmla="*/ 2 h 4"/>
                <a:gd name="T6" fmla="*/ 4 w 4"/>
                <a:gd name="T7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4" y="2"/>
                    <a:pt x="4" y="1"/>
                    <a:pt x="2" y="0"/>
                  </a:cubicBezTo>
                  <a:cubicBezTo>
                    <a:pt x="1" y="0"/>
                    <a:pt x="0" y="2"/>
                    <a:pt x="0" y="2"/>
                  </a:cubicBezTo>
                  <a:cubicBezTo>
                    <a:pt x="0" y="2"/>
                    <a:pt x="3" y="4"/>
                    <a:pt x="4" y="2"/>
                  </a:cubicBezTo>
                  <a:close/>
                </a:path>
              </a:pathLst>
            </a:custGeom>
            <a:solidFill>
              <a:srgbClr val="F7E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0" name="Freeform 513">
              <a:extLst>
                <a:ext uri="{FF2B5EF4-FFF2-40B4-BE49-F238E27FC236}">
                  <a16:creationId xmlns:a16="http://schemas.microsoft.com/office/drawing/2014/main" id="{BA97B651-D627-C7E4-F916-6630A66C21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" y="1551"/>
              <a:ext cx="10" cy="10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1 h 3"/>
                <a:gd name="T4" fmla="*/ 1 w 3"/>
                <a:gd name="T5" fmla="*/ 0 h 3"/>
                <a:gd name="T6" fmla="*/ 2 w 3"/>
                <a:gd name="T7" fmla="*/ 0 h 3"/>
                <a:gd name="T8" fmla="*/ 3 w 3"/>
                <a:gd name="T9" fmla="*/ 2 h 3"/>
                <a:gd name="T10" fmla="*/ 2 w 3"/>
                <a:gd name="T11" fmla="*/ 3 h 3"/>
                <a:gd name="T12" fmla="*/ 1 w 3"/>
                <a:gd name="T13" fmla="*/ 3 h 3"/>
                <a:gd name="T14" fmla="*/ 0 w 3"/>
                <a:gd name="T1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1" name="Freeform 514">
              <a:extLst>
                <a:ext uri="{FF2B5EF4-FFF2-40B4-BE49-F238E27FC236}">
                  <a16:creationId xmlns:a16="http://schemas.microsoft.com/office/drawing/2014/main" id="{D5EEE246-622A-A42F-895C-3F5302AAE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4" y="1537"/>
              <a:ext cx="24" cy="14"/>
            </a:xfrm>
            <a:custGeom>
              <a:avLst/>
              <a:gdLst>
                <a:gd name="T0" fmla="*/ 1 w 7"/>
                <a:gd name="T1" fmla="*/ 4 h 4"/>
                <a:gd name="T2" fmla="*/ 4 w 7"/>
                <a:gd name="T3" fmla="*/ 3 h 4"/>
                <a:gd name="T4" fmla="*/ 7 w 7"/>
                <a:gd name="T5" fmla="*/ 1 h 4"/>
                <a:gd name="T6" fmla="*/ 3 w 7"/>
                <a:gd name="T7" fmla="*/ 1 h 4"/>
                <a:gd name="T8" fmla="*/ 1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1" y="4"/>
                    <a:pt x="2" y="3"/>
                    <a:pt x="4" y="3"/>
                  </a:cubicBezTo>
                  <a:cubicBezTo>
                    <a:pt x="6" y="2"/>
                    <a:pt x="7" y="2"/>
                    <a:pt x="7" y="1"/>
                  </a:cubicBezTo>
                  <a:cubicBezTo>
                    <a:pt x="7" y="0"/>
                    <a:pt x="5" y="0"/>
                    <a:pt x="3" y="1"/>
                  </a:cubicBezTo>
                  <a:cubicBezTo>
                    <a:pt x="1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2" name="Freeform 515">
              <a:extLst>
                <a:ext uri="{FF2B5EF4-FFF2-40B4-BE49-F238E27FC236}">
                  <a16:creationId xmlns:a16="http://schemas.microsoft.com/office/drawing/2014/main" id="{23DECABC-2FAC-536C-A2F1-FEB139705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1" y="1537"/>
              <a:ext cx="17" cy="10"/>
            </a:xfrm>
            <a:custGeom>
              <a:avLst/>
              <a:gdLst>
                <a:gd name="T0" fmla="*/ 5 w 5"/>
                <a:gd name="T1" fmla="*/ 3 h 3"/>
                <a:gd name="T2" fmla="*/ 3 w 5"/>
                <a:gd name="T3" fmla="*/ 2 h 3"/>
                <a:gd name="T4" fmla="*/ 0 w 5"/>
                <a:gd name="T5" fmla="*/ 1 h 3"/>
                <a:gd name="T6" fmla="*/ 3 w 5"/>
                <a:gd name="T7" fmla="*/ 1 h 3"/>
                <a:gd name="T8" fmla="*/ 5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5" y="3"/>
                  </a:moveTo>
                  <a:cubicBezTo>
                    <a:pt x="5" y="3"/>
                    <a:pt x="4" y="3"/>
                    <a:pt x="3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0"/>
                    <a:pt x="2" y="0"/>
                    <a:pt x="3" y="1"/>
                  </a:cubicBezTo>
                  <a:cubicBezTo>
                    <a:pt x="5" y="1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3" name="Freeform 516">
              <a:extLst>
                <a:ext uri="{FF2B5EF4-FFF2-40B4-BE49-F238E27FC236}">
                  <a16:creationId xmlns:a16="http://schemas.microsoft.com/office/drawing/2014/main" id="{EA2CEC75-FBD8-45B6-8649-47D6E6246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6" y="1513"/>
              <a:ext cx="38" cy="34"/>
            </a:xfrm>
            <a:custGeom>
              <a:avLst/>
              <a:gdLst>
                <a:gd name="T0" fmla="*/ 9 w 11"/>
                <a:gd name="T1" fmla="*/ 6 h 10"/>
                <a:gd name="T2" fmla="*/ 1 w 11"/>
                <a:gd name="T3" fmla="*/ 2 h 10"/>
                <a:gd name="T4" fmla="*/ 9 w 11"/>
                <a:gd name="T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9" y="6"/>
                  </a:moveTo>
                  <a:cubicBezTo>
                    <a:pt x="11" y="2"/>
                    <a:pt x="2" y="0"/>
                    <a:pt x="1" y="2"/>
                  </a:cubicBezTo>
                  <a:cubicBezTo>
                    <a:pt x="0" y="5"/>
                    <a:pt x="8" y="10"/>
                    <a:pt x="9" y="6"/>
                  </a:cubicBezTo>
                  <a:close/>
                </a:path>
              </a:pathLst>
            </a:custGeom>
            <a:solidFill>
              <a:srgbClr val="943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4" name="Freeform 517">
              <a:extLst>
                <a:ext uri="{FF2B5EF4-FFF2-40B4-BE49-F238E27FC236}">
                  <a16:creationId xmlns:a16="http://schemas.microsoft.com/office/drawing/2014/main" id="{5EB6BF24-CAD1-3680-08BC-D9B5D59C1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" y="1479"/>
              <a:ext cx="89" cy="41"/>
            </a:xfrm>
            <a:custGeom>
              <a:avLst/>
              <a:gdLst>
                <a:gd name="T0" fmla="*/ 24 w 26"/>
                <a:gd name="T1" fmla="*/ 10 h 12"/>
                <a:gd name="T2" fmla="*/ 4 w 26"/>
                <a:gd name="T3" fmla="*/ 4 h 12"/>
                <a:gd name="T4" fmla="*/ 3 w 26"/>
                <a:gd name="T5" fmla="*/ 10 h 12"/>
                <a:gd name="T6" fmla="*/ 14 w 26"/>
                <a:gd name="T7" fmla="*/ 10 h 12"/>
                <a:gd name="T8" fmla="*/ 24 w 26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12">
                  <a:moveTo>
                    <a:pt x="24" y="10"/>
                  </a:moveTo>
                  <a:cubicBezTo>
                    <a:pt x="26" y="8"/>
                    <a:pt x="14" y="0"/>
                    <a:pt x="4" y="4"/>
                  </a:cubicBezTo>
                  <a:cubicBezTo>
                    <a:pt x="0" y="5"/>
                    <a:pt x="0" y="9"/>
                    <a:pt x="3" y="10"/>
                  </a:cubicBezTo>
                  <a:cubicBezTo>
                    <a:pt x="5" y="12"/>
                    <a:pt x="10" y="10"/>
                    <a:pt x="14" y="10"/>
                  </a:cubicBezTo>
                  <a:cubicBezTo>
                    <a:pt x="21" y="8"/>
                    <a:pt x="23" y="12"/>
                    <a:pt x="24" y="10"/>
                  </a:cubicBezTo>
                  <a:close/>
                </a:path>
              </a:pathLst>
            </a:custGeom>
            <a:solidFill>
              <a:srgbClr val="943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5" name="Freeform 518">
              <a:extLst>
                <a:ext uri="{FF2B5EF4-FFF2-40B4-BE49-F238E27FC236}">
                  <a16:creationId xmlns:a16="http://schemas.microsoft.com/office/drawing/2014/main" id="{9B2C7019-03C3-45BC-30C8-CCFBF988B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" y="1626"/>
              <a:ext cx="164" cy="65"/>
            </a:xfrm>
            <a:custGeom>
              <a:avLst/>
              <a:gdLst>
                <a:gd name="T0" fmla="*/ 14 w 48"/>
                <a:gd name="T1" fmla="*/ 0 h 19"/>
                <a:gd name="T2" fmla="*/ 27 w 48"/>
                <a:gd name="T3" fmla="*/ 19 h 19"/>
                <a:gd name="T4" fmla="*/ 37 w 48"/>
                <a:gd name="T5" fmla="*/ 1 h 19"/>
                <a:gd name="T6" fmla="*/ 41 w 48"/>
                <a:gd name="T7" fmla="*/ 3 h 19"/>
                <a:gd name="T8" fmla="*/ 48 w 48"/>
                <a:gd name="T9" fmla="*/ 17 h 19"/>
                <a:gd name="T10" fmla="*/ 0 w 48"/>
                <a:gd name="T11" fmla="*/ 17 h 19"/>
                <a:gd name="T12" fmla="*/ 6 w 48"/>
                <a:gd name="T13" fmla="*/ 3 h 19"/>
                <a:gd name="T14" fmla="*/ 14 w 48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19">
                  <a:moveTo>
                    <a:pt x="14" y="0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40" y="1"/>
                    <a:pt x="41" y="3"/>
                  </a:cubicBezTo>
                  <a:cubicBezTo>
                    <a:pt x="43" y="5"/>
                    <a:pt x="46" y="10"/>
                    <a:pt x="48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3" y="6"/>
                    <a:pt x="6" y="3"/>
                  </a:cubicBezTo>
                  <a:cubicBezTo>
                    <a:pt x="9" y="1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3E3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6" name="Rectangle 519">
              <a:extLst>
                <a:ext uri="{FF2B5EF4-FFF2-40B4-BE49-F238E27FC236}">
                  <a16:creationId xmlns:a16="http://schemas.microsoft.com/office/drawing/2014/main" id="{4B52FFCA-F976-9847-1A9D-A2F2531A2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674"/>
              <a:ext cx="271" cy="10"/>
            </a:xfrm>
            <a:prstGeom prst="rect">
              <a:avLst/>
            </a:prstGeom>
            <a:solidFill>
              <a:srgbClr val="ADDD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7" name="Rectangle 520">
              <a:extLst>
                <a:ext uri="{FF2B5EF4-FFF2-40B4-BE49-F238E27FC236}">
                  <a16:creationId xmlns:a16="http://schemas.microsoft.com/office/drawing/2014/main" id="{A752A721-5F09-0597-B140-FD155660A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475"/>
              <a:ext cx="79" cy="106"/>
            </a:xfrm>
            <a:prstGeom prst="rect">
              <a:avLst/>
            </a:prstGeom>
            <a:solidFill>
              <a:srgbClr val="FEF5F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8" name="Rectangle 521">
              <a:extLst>
                <a:ext uri="{FF2B5EF4-FFF2-40B4-BE49-F238E27FC236}">
                  <a16:creationId xmlns:a16="http://schemas.microsoft.com/office/drawing/2014/main" id="{2FFBA3B4-6401-9CC7-6B4D-D72093372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0" y="1475"/>
              <a:ext cx="79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69" name="Rectangle 522">
              <a:extLst>
                <a:ext uri="{FF2B5EF4-FFF2-40B4-BE49-F238E27FC236}">
                  <a16:creationId xmlns:a16="http://schemas.microsoft.com/office/drawing/2014/main" id="{26A925DE-2858-98DA-1F47-2EB74D1DF8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486"/>
              <a:ext cx="27" cy="30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0" name="Rectangle 523">
              <a:extLst>
                <a:ext uri="{FF2B5EF4-FFF2-40B4-BE49-F238E27FC236}">
                  <a16:creationId xmlns:a16="http://schemas.microsoft.com/office/drawing/2014/main" id="{DAFAF001-DBA1-6712-1739-BEAA507C0B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486"/>
              <a:ext cx="27" cy="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1" name="Rectangle 524">
              <a:extLst>
                <a:ext uri="{FF2B5EF4-FFF2-40B4-BE49-F238E27FC236}">
                  <a16:creationId xmlns:a16="http://schemas.microsoft.com/office/drawing/2014/main" id="{72E4C08C-C3FA-86C2-97A9-46F8AD050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1486"/>
              <a:ext cx="28" cy="3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2" name="Rectangle 525">
              <a:extLst>
                <a:ext uri="{FF2B5EF4-FFF2-40B4-BE49-F238E27FC236}">
                  <a16:creationId xmlns:a16="http://schemas.microsoft.com/office/drawing/2014/main" id="{1CFA00EF-55F9-6180-C187-ABB25F73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523"/>
              <a:ext cx="51" cy="4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3" name="Rectangle 526">
              <a:extLst>
                <a:ext uri="{FF2B5EF4-FFF2-40B4-BE49-F238E27FC236}">
                  <a16:creationId xmlns:a16="http://schemas.microsoft.com/office/drawing/2014/main" id="{8E3E6B93-84A4-3B7E-5F24-53E6246AFD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523"/>
              <a:ext cx="51" cy="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4" name="Rectangle 527">
              <a:extLst>
                <a:ext uri="{FF2B5EF4-FFF2-40B4-BE49-F238E27FC236}">
                  <a16:creationId xmlns:a16="http://schemas.microsoft.com/office/drawing/2014/main" id="{A5322DFB-EBA2-AC93-2BB3-496622F24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534"/>
              <a:ext cx="65" cy="3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5" name="Rectangle 528">
              <a:extLst>
                <a:ext uri="{FF2B5EF4-FFF2-40B4-BE49-F238E27FC236}">
                  <a16:creationId xmlns:a16="http://schemas.microsoft.com/office/drawing/2014/main" id="{A7C844FB-84FD-ECCB-8555-E62600D59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540"/>
              <a:ext cx="65" cy="4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6" name="Rectangle 529">
              <a:extLst>
                <a:ext uri="{FF2B5EF4-FFF2-40B4-BE49-F238E27FC236}">
                  <a16:creationId xmlns:a16="http://schemas.microsoft.com/office/drawing/2014/main" id="{17F7E0D0-5016-E60B-B1E4-B2CB959E7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551"/>
              <a:ext cx="65" cy="3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7" name="Rectangle 530">
              <a:extLst>
                <a:ext uri="{FF2B5EF4-FFF2-40B4-BE49-F238E27FC236}">
                  <a16:creationId xmlns:a16="http://schemas.microsoft.com/office/drawing/2014/main" id="{B50BA634-65FB-5563-18D8-EAFE7D1411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561"/>
              <a:ext cx="65" cy="3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8" name="Rectangle 531">
              <a:extLst>
                <a:ext uri="{FF2B5EF4-FFF2-40B4-BE49-F238E27FC236}">
                  <a16:creationId xmlns:a16="http://schemas.microsoft.com/office/drawing/2014/main" id="{80DDD05C-7847-40F5-6797-EE9A10E56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7" y="1568"/>
              <a:ext cx="65" cy="3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79" name="Rectangle 532">
              <a:extLst>
                <a:ext uri="{FF2B5EF4-FFF2-40B4-BE49-F238E27FC236}">
                  <a16:creationId xmlns:a16="http://schemas.microsoft.com/office/drawing/2014/main" id="{81548BA3-E5B6-F40A-C0A8-F5AC3D37C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1492"/>
              <a:ext cx="24" cy="7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0" name="Rectangle 533">
              <a:extLst>
                <a:ext uri="{FF2B5EF4-FFF2-40B4-BE49-F238E27FC236}">
                  <a16:creationId xmlns:a16="http://schemas.microsoft.com/office/drawing/2014/main" id="{DB66E491-B845-97B4-3680-C3C17C805C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1503"/>
              <a:ext cx="28" cy="3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1" name="Rectangle 534">
              <a:extLst>
                <a:ext uri="{FF2B5EF4-FFF2-40B4-BE49-F238E27FC236}">
                  <a16:creationId xmlns:a16="http://schemas.microsoft.com/office/drawing/2014/main" id="{0918C11B-DEB9-955C-7A79-AC06B4F30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21" y="1513"/>
              <a:ext cx="14" cy="3"/>
            </a:xfrm>
            <a:prstGeom prst="rect">
              <a:avLst/>
            </a:prstGeom>
            <a:solidFill>
              <a:srgbClr val="E5C2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2" name="Freeform 535">
              <a:extLst>
                <a:ext uri="{FF2B5EF4-FFF2-40B4-BE49-F238E27FC236}">
                  <a16:creationId xmlns:a16="http://schemas.microsoft.com/office/drawing/2014/main" id="{023F3130-9DAE-DF08-296B-C10CAE74D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1" y="1489"/>
              <a:ext cx="20" cy="27"/>
            </a:xfrm>
            <a:custGeom>
              <a:avLst/>
              <a:gdLst>
                <a:gd name="T0" fmla="*/ 3 w 6"/>
                <a:gd name="T1" fmla="*/ 0 h 8"/>
                <a:gd name="T2" fmla="*/ 2 w 6"/>
                <a:gd name="T3" fmla="*/ 1 h 8"/>
                <a:gd name="T4" fmla="*/ 1 w 6"/>
                <a:gd name="T5" fmla="*/ 1 h 8"/>
                <a:gd name="T6" fmla="*/ 2 w 6"/>
                <a:gd name="T7" fmla="*/ 4 h 8"/>
                <a:gd name="T8" fmla="*/ 2 w 6"/>
                <a:gd name="T9" fmla="*/ 5 h 8"/>
                <a:gd name="T10" fmla="*/ 2 w 6"/>
                <a:gd name="T11" fmla="*/ 5 h 8"/>
                <a:gd name="T12" fmla="*/ 2 w 6"/>
                <a:gd name="T13" fmla="*/ 6 h 8"/>
                <a:gd name="T14" fmla="*/ 2 w 6"/>
                <a:gd name="T15" fmla="*/ 6 h 8"/>
                <a:gd name="T16" fmla="*/ 2 w 6"/>
                <a:gd name="T17" fmla="*/ 6 h 8"/>
                <a:gd name="T18" fmla="*/ 2 w 6"/>
                <a:gd name="T19" fmla="*/ 6 h 8"/>
                <a:gd name="T20" fmla="*/ 1 w 6"/>
                <a:gd name="T21" fmla="*/ 6 h 8"/>
                <a:gd name="T22" fmla="*/ 1 w 6"/>
                <a:gd name="T23" fmla="*/ 6 h 8"/>
                <a:gd name="T24" fmla="*/ 0 w 6"/>
                <a:gd name="T25" fmla="*/ 6 h 8"/>
                <a:gd name="T26" fmla="*/ 0 w 6"/>
                <a:gd name="T27" fmla="*/ 6 h 8"/>
                <a:gd name="T28" fmla="*/ 0 w 6"/>
                <a:gd name="T29" fmla="*/ 8 h 8"/>
                <a:gd name="T30" fmla="*/ 0 w 6"/>
                <a:gd name="T31" fmla="*/ 8 h 8"/>
                <a:gd name="T32" fmla="*/ 0 w 6"/>
                <a:gd name="T33" fmla="*/ 8 h 8"/>
                <a:gd name="T34" fmla="*/ 6 w 6"/>
                <a:gd name="T35" fmla="*/ 8 h 8"/>
                <a:gd name="T36" fmla="*/ 6 w 6"/>
                <a:gd name="T37" fmla="*/ 8 h 8"/>
                <a:gd name="T38" fmla="*/ 5 w 6"/>
                <a:gd name="T39" fmla="*/ 7 h 8"/>
                <a:gd name="T40" fmla="*/ 5 w 6"/>
                <a:gd name="T41" fmla="*/ 7 h 8"/>
                <a:gd name="T42" fmla="*/ 5 w 6"/>
                <a:gd name="T43" fmla="*/ 7 h 8"/>
                <a:gd name="T44" fmla="*/ 5 w 6"/>
                <a:gd name="T45" fmla="*/ 6 h 8"/>
                <a:gd name="T46" fmla="*/ 5 w 6"/>
                <a:gd name="T47" fmla="*/ 6 h 8"/>
                <a:gd name="T48" fmla="*/ 5 w 6"/>
                <a:gd name="T49" fmla="*/ 6 h 8"/>
                <a:gd name="T50" fmla="*/ 5 w 6"/>
                <a:gd name="T51" fmla="*/ 6 h 8"/>
                <a:gd name="T52" fmla="*/ 5 w 6"/>
                <a:gd name="T53" fmla="*/ 6 h 8"/>
                <a:gd name="T54" fmla="*/ 5 w 6"/>
                <a:gd name="T55" fmla="*/ 6 h 8"/>
                <a:gd name="T56" fmla="*/ 4 w 6"/>
                <a:gd name="T57" fmla="*/ 6 h 8"/>
                <a:gd name="T58" fmla="*/ 4 w 6"/>
                <a:gd name="T59" fmla="*/ 6 h 8"/>
                <a:gd name="T60" fmla="*/ 4 w 6"/>
                <a:gd name="T61" fmla="*/ 6 h 8"/>
                <a:gd name="T62" fmla="*/ 4 w 6"/>
                <a:gd name="T63" fmla="*/ 6 h 8"/>
                <a:gd name="T64" fmla="*/ 4 w 6"/>
                <a:gd name="T65" fmla="*/ 5 h 8"/>
                <a:gd name="T66" fmla="*/ 4 w 6"/>
                <a:gd name="T67" fmla="*/ 5 h 8"/>
                <a:gd name="T68" fmla="*/ 4 w 6"/>
                <a:gd name="T69" fmla="*/ 5 h 8"/>
                <a:gd name="T70" fmla="*/ 4 w 6"/>
                <a:gd name="T71" fmla="*/ 5 h 8"/>
                <a:gd name="T72" fmla="*/ 4 w 6"/>
                <a:gd name="T73" fmla="*/ 5 h 8"/>
                <a:gd name="T74" fmla="*/ 4 w 6"/>
                <a:gd name="T75" fmla="*/ 5 h 8"/>
                <a:gd name="T76" fmla="*/ 5 w 6"/>
                <a:gd name="T77" fmla="*/ 5 h 8"/>
                <a:gd name="T78" fmla="*/ 5 w 6"/>
                <a:gd name="T79" fmla="*/ 4 h 8"/>
                <a:gd name="T80" fmla="*/ 5 w 6"/>
                <a:gd name="T81" fmla="*/ 3 h 8"/>
                <a:gd name="T82" fmla="*/ 5 w 6"/>
                <a:gd name="T83" fmla="*/ 3 h 8"/>
                <a:gd name="T84" fmla="*/ 5 w 6"/>
                <a:gd name="T85" fmla="*/ 3 h 8"/>
                <a:gd name="T86" fmla="*/ 5 w 6"/>
                <a:gd name="T87" fmla="*/ 3 h 8"/>
                <a:gd name="T88" fmla="*/ 5 w 6"/>
                <a:gd name="T89" fmla="*/ 3 h 8"/>
                <a:gd name="T90" fmla="*/ 5 w 6"/>
                <a:gd name="T91" fmla="*/ 2 h 8"/>
                <a:gd name="T92" fmla="*/ 5 w 6"/>
                <a:gd name="T93" fmla="*/ 2 h 8"/>
                <a:gd name="T94" fmla="*/ 3 w 6"/>
                <a:gd name="T9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4"/>
                    <a:pt x="2" y="4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0" y="7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</a:path>
              </a:pathLst>
            </a:custGeom>
            <a:solidFill>
              <a:srgbClr val="D5A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3" name="Rectangle 536">
              <a:extLst>
                <a:ext uri="{FF2B5EF4-FFF2-40B4-BE49-F238E27FC236}">
                  <a16:creationId xmlns:a16="http://schemas.microsoft.com/office/drawing/2014/main" id="{B995F78E-2D7F-8FB2-1F5E-5C6C83A64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39" y="1753"/>
              <a:ext cx="182" cy="346"/>
            </a:xfrm>
            <a:prstGeom prst="rect">
              <a:avLst/>
            </a:prstGeom>
            <a:solidFill>
              <a:srgbClr val="9F4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4" name="Rectangle 537">
              <a:extLst>
                <a:ext uri="{FF2B5EF4-FFF2-40B4-BE49-F238E27FC236}">
                  <a16:creationId xmlns:a16="http://schemas.microsoft.com/office/drawing/2014/main" id="{04081991-4481-6D15-D0E8-F98AD0880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1753"/>
              <a:ext cx="201" cy="346"/>
            </a:xfrm>
            <a:prstGeom prst="rect">
              <a:avLst/>
            </a:prstGeom>
            <a:solidFill>
              <a:srgbClr val="C47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5" name="Rectangle 538">
              <a:extLst>
                <a:ext uri="{FF2B5EF4-FFF2-40B4-BE49-F238E27FC236}">
                  <a16:creationId xmlns:a16="http://schemas.microsoft.com/office/drawing/2014/main" id="{37C55B29-D787-2072-C6E2-31C0766FA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1753"/>
              <a:ext cx="17" cy="407"/>
            </a:xfrm>
            <a:prstGeom prst="rect">
              <a:avLst/>
            </a:prstGeom>
            <a:solidFill>
              <a:srgbClr val="C47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6" name="Rectangle 539">
              <a:extLst>
                <a:ext uri="{FF2B5EF4-FFF2-40B4-BE49-F238E27FC236}">
                  <a16:creationId xmlns:a16="http://schemas.microsoft.com/office/drawing/2014/main" id="{1B39650E-7DE6-B5A0-7F2B-6571E1350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45" y="1753"/>
              <a:ext cx="7" cy="407"/>
            </a:xfrm>
            <a:prstGeom prst="rect">
              <a:avLst/>
            </a:prstGeom>
            <a:solidFill>
              <a:srgbClr val="C47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7" name="Rectangle 540">
              <a:extLst>
                <a:ext uri="{FF2B5EF4-FFF2-40B4-BE49-F238E27FC236}">
                  <a16:creationId xmlns:a16="http://schemas.microsoft.com/office/drawing/2014/main" id="{8F4C3FCD-7C56-DEC3-29E9-76CC83CFF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1753"/>
              <a:ext cx="10" cy="407"/>
            </a:xfrm>
            <a:prstGeom prst="rect">
              <a:avLst/>
            </a:prstGeom>
            <a:solidFill>
              <a:srgbClr val="A9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8" name="Rectangle 541">
              <a:extLst>
                <a:ext uri="{FF2B5EF4-FFF2-40B4-BE49-F238E27FC236}">
                  <a16:creationId xmlns:a16="http://schemas.microsoft.com/office/drawing/2014/main" id="{B3483D6A-9141-22D0-CF84-0A16BE734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29" y="1753"/>
              <a:ext cx="17" cy="407"/>
            </a:xfrm>
            <a:prstGeom prst="rect">
              <a:avLst/>
            </a:prstGeom>
            <a:solidFill>
              <a:srgbClr val="9F4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89" name="Rectangle 542">
              <a:extLst>
                <a:ext uri="{FF2B5EF4-FFF2-40B4-BE49-F238E27FC236}">
                  <a16:creationId xmlns:a16="http://schemas.microsoft.com/office/drawing/2014/main" id="{EFF01C3F-BB06-1094-FA4E-1E3FE4BF3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07" y="1753"/>
              <a:ext cx="14" cy="407"/>
            </a:xfrm>
            <a:prstGeom prst="rect">
              <a:avLst/>
            </a:prstGeom>
            <a:solidFill>
              <a:srgbClr val="A9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0" name="Rectangle 543">
              <a:extLst>
                <a:ext uri="{FF2B5EF4-FFF2-40B4-BE49-F238E27FC236}">
                  <a16:creationId xmlns:a16="http://schemas.microsoft.com/office/drawing/2014/main" id="{0E10C9E7-5196-A915-D8F0-F7C24C566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1753"/>
              <a:ext cx="469" cy="44"/>
            </a:xfrm>
            <a:prstGeom prst="rect">
              <a:avLst/>
            </a:prstGeom>
            <a:solidFill>
              <a:srgbClr val="A9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1" name="Rectangle 544">
              <a:extLst>
                <a:ext uri="{FF2B5EF4-FFF2-40B4-BE49-F238E27FC236}">
                  <a16:creationId xmlns:a16="http://schemas.microsoft.com/office/drawing/2014/main" id="{E1514D03-8A5C-E4F8-C334-4EB16A03E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1753"/>
              <a:ext cx="469" cy="24"/>
            </a:xfrm>
            <a:prstGeom prst="rect">
              <a:avLst/>
            </a:prstGeom>
            <a:solidFill>
              <a:srgbClr val="9A4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2" name="Rectangle 545">
              <a:extLst>
                <a:ext uri="{FF2B5EF4-FFF2-40B4-BE49-F238E27FC236}">
                  <a16:creationId xmlns:a16="http://schemas.microsoft.com/office/drawing/2014/main" id="{B0A17756-36ED-3A9D-18A5-5244D9EE41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" y="1753"/>
              <a:ext cx="191" cy="24"/>
            </a:xfrm>
            <a:prstGeom prst="rect">
              <a:avLst/>
            </a:prstGeom>
            <a:solidFill>
              <a:srgbClr val="B06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3" name="Rectangle 546">
              <a:extLst>
                <a:ext uri="{FF2B5EF4-FFF2-40B4-BE49-F238E27FC236}">
                  <a16:creationId xmlns:a16="http://schemas.microsoft.com/office/drawing/2014/main" id="{6EAAE2CB-3BE7-D22E-C30E-9C73428A63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" y="1739"/>
              <a:ext cx="222" cy="27"/>
            </a:xfrm>
            <a:prstGeom prst="rect">
              <a:avLst/>
            </a:prstGeom>
            <a:solidFill>
              <a:srgbClr val="D38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4" name="Rectangle 547">
              <a:extLst>
                <a:ext uri="{FF2B5EF4-FFF2-40B4-BE49-F238E27FC236}">
                  <a16:creationId xmlns:a16="http://schemas.microsoft.com/office/drawing/2014/main" id="{BD27510E-5297-D5E4-2FC7-4581EC522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2" y="1739"/>
              <a:ext cx="500" cy="27"/>
            </a:xfrm>
            <a:prstGeom prst="rect">
              <a:avLst/>
            </a:prstGeom>
            <a:solidFill>
              <a:srgbClr val="B86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5" name="Rectangle 548">
              <a:extLst>
                <a:ext uri="{FF2B5EF4-FFF2-40B4-BE49-F238E27FC236}">
                  <a16:creationId xmlns:a16="http://schemas.microsoft.com/office/drawing/2014/main" id="{34B38103-F925-DFC2-6019-9A71B3652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7" y="1739"/>
              <a:ext cx="715" cy="7"/>
            </a:xfrm>
            <a:prstGeom prst="rect">
              <a:avLst/>
            </a:prstGeom>
            <a:solidFill>
              <a:srgbClr val="F6A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6" name="Freeform 549">
              <a:extLst>
                <a:ext uri="{FF2B5EF4-FFF2-40B4-BE49-F238E27FC236}">
                  <a16:creationId xmlns:a16="http://schemas.microsoft.com/office/drawing/2014/main" id="{B2F76A7F-A2F7-9C3C-3CDC-2BA4AAF78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650"/>
              <a:ext cx="24" cy="24"/>
            </a:xfrm>
            <a:custGeom>
              <a:avLst/>
              <a:gdLst>
                <a:gd name="T0" fmla="*/ 4 w 7"/>
                <a:gd name="T1" fmla="*/ 7 h 7"/>
                <a:gd name="T2" fmla="*/ 1 w 7"/>
                <a:gd name="T3" fmla="*/ 0 h 7"/>
                <a:gd name="T4" fmla="*/ 4 w 7"/>
                <a:gd name="T5" fmla="*/ 0 h 7"/>
                <a:gd name="T6" fmla="*/ 7 w 7"/>
                <a:gd name="T7" fmla="*/ 2 h 7"/>
                <a:gd name="T8" fmla="*/ 6 w 7"/>
                <a:gd name="T9" fmla="*/ 5 h 7"/>
                <a:gd name="T10" fmla="*/ 4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0" y="2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  <a:cubicBezTo>
                    <a:pt x="6" y="0"/>
                    <a:pt x="7" y="2"/>
                    <a:pt x="7" y="2"/>
                  </a:cubicBezTo>
                  <a:cubicBezTo>
                    <a:pt x="6" y="5"/>
                    <a:pt x="6" y="5"/>
                    <a:pt x="6" y="5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7" name="Rectangle 550">
              <a:extLst>
                <a:ext uri="{FF2B5EF4-FFF2-40B4-BE49-F238E27FC236}">
                  <a16:creationId xmlns:a16="http://schemas.microsoft.com/office/drawing/2014/main" id="{C89BAD8A-A393-AE40-76DE-9C877EC1D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7" y="1640"/>
              <a:ext cx="45" cy="10"/>
            </a:xfrm>
            <a:prstGeom prst="rect">
              <a:avLst/>
            </a:pr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8" name="Freeform 551">
              <a:extLst>
                <a:ext uri="{FF2B5EF4-FFF2-40B4-BE49-F238E27FC236}">
                  <a16:creationId xmlns:a16="http://schemas.microsoft.com/office/drawing/2014/main" id="{05521DE9-24A2-02D6-B753-D5F061CB4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6" y="1643"/>
              <a:ext cx="212" cy="96"/>
            </a:xfrm>
            <a:custGeom>
              <a:avLst/>
              <a:gdLst>
                <a:gd name="T0" fmla="*/ 212 w 212"/>
                <a:gd name="T1" fmla="*/ 96 h 96"/>
                <a:gd name="T2" fmla="*/ 89 w 212"/>
                <a:gd name="T3" fmla="*/ 96 h 96"/>
                <a:gd name="T4" fmla="*/ 0 w 212"/>
                <a:gd name="T5" fmla="*/ 0 h 96"/>
                <a:gd name="T6" fmla="*/ 123 w 212"/>
                <a:gd name="T7" fmla="*/ 0 h 96"/>
                <a:gd name="T8" fmla="*/ 212 w 212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2" h="96">
                  <a:moveTo>
                    <a:pt x="212" y="96"/>
                  </a:moveTo>
                  <a:lnTo>
                    <a:pt x="89" y="96"/>
                  </a:lnTo>
                  <a:lnTo>
                    <a:pt x="0" y="0"/>
                  </a:lnTo>
                  <a:lnTo>
                    <a:pt x="123" y="0"/>
                  </a:lnTo>
                  <a:lnTo>
                    <a:pt x="212" y="96"/>
                  </a:lnTo>
                  <a:close/>
                </a:path>
              </a:pathLst>
            </a:custGeom>
            <a:solidFill>
              <a:srgbClr val="3E3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899" name="Freeform 552">
              <a:extLst>
                <a:ext uri="{FF2B5EF4-FFF2-40B4-BE49-F238E27FC236}">
                  <a16:creationId xmlns:a16="http://schemas.microsoft.com/office/drawing/2014/main" id="{88716601-C4A8-4591-0C38-82053BD26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643"/>
              <a:ext cx="195" cy="89"/>
            </a:xfrm>
            <a:custGeom>
              <a:avLst/>
              <a:gdLst>
                <a:gd name="T0" fmla="*/ 195 w 195"/>
                <a:gd name="T1" fmla="*/ 89 h 89"/>
                <a:gd name="T2" fmla="*/ 82 w 195"/>
                <a:gd name="T3" fmla="*/ 89 h 89"/>
                <a:gd name="T4" fmla="*/ 0 w 195"/>
                <a:gd name="T5" fmla="*/ 4 h 89"/>
                <a:gd name="T6" fmla="*/ 0 w 195"/>
                <a:gd name="T7" fmla="*/ 0 h 89"/>
                <a:gd name="T8" fmla="*/ 113 w 195"/>
                <a:gd name="T9" fmla="*/ 4 h 89"/>
                <a:gd name="T10" fmla="*/ 195 w 195"/>
                <a:gd name="T11" fmla="*/ 86 h 89"/>
                <a:gd name="T12" fmla="*/ 195 w 195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5" h="89">
                  <a:moveTo>
                    <a:pt x="195" y="89"/>
                  </a:moveTo>
                  <a:lnTo>
                    <a:pt x="82" y="89"/>
                  </a:lnTo>
                  <a:lnTo>
                    <a:pt x="0" y="4"/>
                  </a:lnTo>
                  <a:lnTo>
                    <a:pt x="0" y="0"/>
                  </a:lnTo>
                  <a:lnTo>
                    <a:pt x="113" y="4"/>
                  </a:lnTo>
                  <a:lnTo>
                    <a:pt x="195" y="86"/>
                  </a:lnTo>
                  <a:lnTo>
                    <a:pt x="195" y="89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0" name="Freeform 553">
              <a:extLst>
                <a:ext uri="{FF2B5EF4-FFF2-40B4-BE49-F238E27FC236}">
                  <a16:creationId xmlns:a16="http://schemas.microsoft.com/office/drawing/2014/main" id="{A10CE53E-372A-B5AC-627F-355BD4F130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643"/>
              <a:ext cx="195" cy="86"/>
            </a:xfrm>
            <a:custGeom>
              <a:avLst/>
              <a:gdLst>
                <a:gd name="T0" fmla="*/ 195 w 195"/>
                <a:gd name="T1" fmla="*/ 86 h 86"/>
                <a:gd name="T2" fmla="*/ 82 w 195"/>
                <a:gd name="T3" fmla="*/ 86 h 86"/>
                <a:gd name="T4" fmla="*/ 0 w 195"/>
                <a:gd name="T5" fmla="*/ 0 h 86"/>
                <a:gd name="T6" fmla="*/ 113 w 195"/>
                <a:gd name="T7" fmla="*/ 0 h 86"/>
                <a:gd name="T8" fmla="*/ 195 w 195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5" h="86">
                  <a:moveTo>
                    <a:pt x="195" y="86"/>
                  </a:moveTo>
                  <a:lnTo>
                    <a:pt x="82" y="86"/>
                  </a:lnTo>
                  <a:lnTo>
                    <a:pt x="0" y="0"/>
                  </a:lnTo>
                  <a:lnTo>
                    <a:pt x="113" y="0"/>
                  </a:lnTo>
                  <a:lnTo>
                    <a:pt x="195" y="86"/>
                  </a:lnTo>
                  <a:close/>
                </a:path>
              </a:pathLst>
            </a:custGeom>
            <a:solidFill>
              <a:srgbClr val="F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1" name="Freeform 554">
              <a:extLst>
                <a:ext uri="{FF2B5EF4-FFF2-40B4-BE49-F238E27FC236}">
                  <a16:creationId xmlns:a16="http://schemas.microsoft.com/office/drawing/2014/main" id="{FF5A8311-317F-C98C-E5DD-2D4CA36F3E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664"/>
              <a:ext cx="86" cy="3"/>
            </a:xfrm>
            <a:custGeom>
              <a:avLst/>
              <a:gdLst>
                <a:gd name="T0" fmla="*/ 86 w 86"/>
                <a:gd name="T1" fmla="*/ 3 h 3"/>
                <a:gd name="T2" fmla="*/ 82 w 86"/>
                <a:gd name="T3" fmla="*/ 0 h 3"/>
                <a:gd name="T4" fmla="*/ 0 w 86"/>
                <a:gd name="T5" fmla="*/ 0 h 3"/>
                <a:gd name="T6" fmla="*/ 4 w 86"/>
                <a:gd name="T7" fmla="*/ 3 h 3"/>
                <a:gd name="T8" fmla="*/ 86 w 8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">
                  <a:moveTo>
                    <a:pt x="86" y="3"/>
                  </a:moveTo>
                  <a:lnTo>
                    <a:pt x="82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2" name="Freeform 555">
              <a:extLst>
                <a:ext uri="{FF2B5EF4-FFF2-40B4-BE49-F238E27FC236}">
                  <a16:creationId xmlns:a16="http://schemas.microsoft.com/office/drawing/2014/main" id="{5B5699FA-B85D-DA19-8909-88772667CF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6" y="1664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7 w 10"/>
                <a:gd name="T3" fmla="*/ 0 h 3"/>
                <a:gd name="T4" fmla="*/ 0 w 10"/>
                <a:gd name="T5" fmla="*/ 0 h 3"/>
                <a:gd name="T6" fmla="*/ 3 w 10"/>
                <a:gd name="T7" fmla="*/ 3 h 3"/>
                <a:gd name="T8" fmla="*/ 1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3" name="Freeform 556">
              <a:extLst>
                <a:ext uri="{FF2B5EF4-FFF2-40B4-BE49-F238E27FC236}">
                  <a16:creationId xmlns:a16="http://schemas.microsoft.com/office/drawing/2014/main" id="{30783C27-B070-1801-4CBF-43B210D717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4" y="1670"/>
              <a:ext cx="85" cy="4"/>
            </a:xfrm>
            <a:custGeom>
              <a:avLst/>
              <a:gdLst>
                <a:gd name="T0" fmla="*/ 85 w 85"/>
                <a:gd name="T1" fmla="*/ 4 h 4"/>
                <a:gd name="T2" fmla="*/ 85 w 85"/>
                <a:gd name="T3" fmla="*/ 0 h 4"/>
                <a:gd name="T4" fmla="*/ 0 w 85"/>
                <a:gd name="T5" fmla="*/ 0 h 4"/>
                <a:gd name="T6" fmla="*/ 3 w 85"/>
                <a:gd name="T7" fmla="*/ 4 h 4"/>
                <a:gd name="T8" fmla="*/ 85 w 8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">
                  <a:moveTo>
                    <a:pt x="85" y="4"/>
                  </a:moveTo>
                  <a:lnTo>
                    <a:pt x="85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4" name="Freeform 557">
              <a:extLst>
                <a:ext uri="{FF2B5EF4-FFF2-40B4-BE49-F238E27FC236}">
                  <a16:creationId xmlns:a16="http://schemas.microsoft.com/office/drawing/2014/main" id="{DE162220-10DB-C607-116D-263CC1B52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" y="1670"/>
              <a:ext cx="10" cy="4"/>
            </a:xfrm>
            <a:custGeom>
              <a:avLst/>
              <a:gdLst>
                <a:gd name="T0" fmla="*/ 10 w 10"/>
                <a:gd name="T1" fmla="*/ 4 h 4"/>
                <a:gd name="T2" fmla="*/ 7 w 10"/>
                <a:gd name="T3" fmla="*/ 0 h 4"/>
                <a:gd name="T4" fmla="*/ 0 w 10"/>
                <a:gd name="T5" fmla="*/ 0 h 4"/>
                <a:gd name="T6" fmla="*/ 3 w 10"/>
                <a:gd name="T7" fmla="*/ 4 h 4"/>
                <a:gd name="T8" fmla="*/ 10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10" y="4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10" y="4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5" name="Freeform 558">
              <a:extLst>
                <a:ext uri="{FF2B5EF4-FFF2-40B4-BE49-F238E27FC236}">
                  <a16:creationId xmlns:a16="http://schemas.microsoft.com/office/drawing/2014/main" id="{AC128EBE-33FA-4D0B-E2BC-A949D0ED8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681"/>
              <a:ext cx="86" cy="0"/>
            </a:xfrm>
            <a:custGeom>
              <a:avLst/>
              <a:gdLst>
                <a:gd name="T0" fmla="*/ 86 w 86"/>
                <a:gd name="T1" fmla="*/ 82 w 86"/>
                <a:gd name="T2" fmla="*/ 0 w 86"/>
                <a:gd name="T3" fmla="*/ 0 w 86"/>
                <a:gd name="T4" fmla="*/ 86 w 86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6">
                  <a:moveTo>
                    <a:pt x="86" y="0"/>
                  </a:moveTo>
                  <a:lnTo>
                    <a:pt x="8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6" name="Freeform 559">
              <a:extLst>
                <a:ext uri="{FF2B5EF4-FFF2-40B4-BE49-F238E27FC236}">
                  <a16:creationId xmlns:a16="http://schemas.microsoft.com/office/drawing/2014/main" id="{461088AB-596C-AB7F-0527-2201E309B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3" y="1681"/>
              <a:ext cx="7" cy="0"/>
            </a:xfrm>
            <a:custGeom>
              <a:avLst/>
              <a:gdLst>
                <a:gd name="T0" fmla="*/ 7 w 7"/>
                <a:gd name="T1" fmla="*/ 4 w 7"/>
                <a:gd name="T2" fmla="*/ 0 w 7"/>
                <a:gd name="T3" fmla="*/ 0 w 7"/>
                <a:gd name="T4" fmla="*/ 7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7">
                  <a:moveTo>
                    <a:pt x="7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7" name="Freeform 560">
              <a:extLst>
                <a:ext uri="{FF2B5EF4-FFF2-40B4-BE49-F238E27FC236}">
                  <a16:creationId xmlns:a16="http://schemas.microsoft.com/office/drawing/2014/main" id="{09A05A91-704F-8607-F69C-3E6897F74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" y="1688"/>
              <a:ext cx="86" cy="3"/>
            </a:xfrm>
            <a:custGeom>
              <a:avLst/>
              <a:gdLst>
                <a:gd name="T0" fmla="*/ 86 w 86"/>
                <a:gd name="T1" fmla="*/ 3 h 3"/>
                <a:gd name="T2" fmla="*/ 82 w 86"/>
                <a:gd name="T3" fmla="*/ 0 h 3"/>
                <a:gd name="T4" fmla="*/ 0 w 86"/>
                <a:gd name="T5" fmla="*/ 0 h 3"/>
                <a:gd name="T6" fmla="*/ 3 w 86"/>
                <a:gd name="T7" fmla="*/ 3 h 3"/>
                <a:gd name="T8" fmla="*/ 86 w 8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3">
                  <a:moveTo>
                    <a:pt x="86" y="3"/>
                  </a:moveTo>
                  <a:lnTo>
                    <a:pt x="82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86" y="3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8" name="Freeform 561">
              <a:extLst>
                <a:ext uri="{FF2B5EF4-FFF2-40B4-BE49-F238E27FC236}">
                  <a16:creationId xmlns:a16="http://schemas.microsoft.com/office/drawing/2014/main" id="{1CCC94C8-BBD7-2C53-9CD6-AFD510E9D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0" y="1688"/>
              <a:ext cx="7" cy="3"/>
            </a:xfrm>
            <a:custGeom>
              <a:avLst/>
              <a:gdLst>
                <a:gd name="T0" fmla="*/ 7 w 7"/>
                <a:gd name="T1" fmla="*/ 3 h 3"/>
                <a:gd name="T2" fmla="*/ 3 w 7"/>
                <a:gd name="T3" fmla="*/ 0 h 3"/>
                <a:gd name="T4" fmla="*/ 0 w 7"/>
                <a:gd name="T5" fmla="*/ 0 h 3"/>
                <a:gd name="T6" fmla="*/ 3 w 7"/>
                <a:gd name="T7" fmla="*/ 3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09" name="Freeform 562">
              <a:extLst>
                <a:ext uri="{FF2B5EF4-FFF2-40B4-BE49-F238E27FC236}">
                  <a16:creationId xmlns:a16="http://schemas.microsoft.com/office/drawing/2014/main" id="{7D650A26-CE43-C8E1-C2DD-35EB0DC5B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1694"/>
              <a:ext cx="85" cy="4"/>
            </a:xfrm>
            <a:custGeom>
              <a:avLst/>
              <a:gdLst>
                <a:gd name="T0" fmla="*/ 85 w 85"/>
                <a:gd name="T1" fmla="*/ 4 h 4"/>
                <a:gd name="T2" fmla="*/ 82 w 85"/>
                <a:gd name="T3" fmla="*/ 0 h 4"/>
                <a:gd name="T4" fmla="*/ 0 w 85"/>
                <a:gd name="T5" fmla="*/ 0 h 4"/>
                <a:gd name="T6" fmla="*/ 3 w 85"/>
                <a:gd name="T7" fmla="*/ 4 h 4"/>
                <a:gd name="T8" fmla="*/ 85 w 85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4">
                  <a:moveTo>
                    <a:pt x="85" y="4"/>
                  </a:moveTo>
                  <a:lnTo>
                    <a:pt x="82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85" y="4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0" name="Freeform 563">
              <a:extLst>
                <a:ext uri="{FF2B5EF4-FFF2-40B4-BE49-F238E27FC236}">
                  <a16:creationId xmlns:a16="http://schemas.microsoft.com/office/drawing/2014/main" id="{7275FFCE-4627-B8AB-6F36-E08CEAA579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694"/>
              <a:ext cx="7" cy="4"/>
            </a:xfrm>
            <a:custGeom>
              <a:avLst/>
              <a:gdLst>
                <a:gd name="T0" fmla="*/ 7 w 7"/>
                <a:gd name="T1" fmla="*/ 4 h 4"/>
                <a:gd name="T2" fmla="*/ 3 w 7"/>
                <a:gd name="T3" fmla="*/ 0 h 4"/>
                <a:gd name="T4" fmla="*/ 0 w 7"/>
                <a:gd name="T5" fmla="*/ 0 h 4"/>
                <a:gd name="T6" fmla="*/ 3 w 7"/>
                <a:gd name="T7" fmla="*/ 4 h 4"/>
                <a:gd name="T8" fmla="*/ 7 w 7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4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1" name="Freeform 564">
              <a:extLst>
                <a:ext uri="{FF2B5EF4-FFF2-40B4-BE49-F238E27FC236}">
                  <a16:creationId xmlns:a16="http://schemas.microsoft.com/office/drawing/2014/main" id="{AA887EB7-06AE-AB69-2CDB-B5521DAEFE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5" y="1705"/>
              <a:ext cx="85" cy="3"/>
            </a:xfrm>
            <a:custGeom>
              <a:avLst/>
              <a:gdLst>
                <a:gd name="T0" fmla="*/ 85 w 85"/>
                <a:gd name="T1" fmla="*/ 3 h 3"/>
                <a:gd name="T2" fmla="*/ 82 w 85"/>
                <a:gd name="T3" fmla="*/ 0 h 3"/>
                <a:gd name="T4" fmla="*/ 0 w 85"/>
                <a:gd name="T5" fmla="*/ 0 h 3"/>
                <a:gd name="T6" fmla="*/ 3 w 85"/>
                <a:gd name="T7" fmla="*/ 3 h 3"/>
                <a:gd name="T8" fmla="*/ 85 w 8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">
                  <a:moveTo>
                    <a:pt x="85" y="3"/>
                  </a:moveTo>
                  <a:lnTo>
                    <a:pt x="82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2" name="Freeform 565">
              <a:extLst>
                <a:ext uri="{FF2B5EF4-FFF2-40B4-BE49-F238E27FC236}">
                  <a16:creationId xmlns:a16="http://schemas.microsoft.com/office/drawing/2014/main" id="{BF7A3AB4-8852-128B-DA30-6136CB46E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4" y="1705"/>
              <a:ext cx="7" cy="3"/>
            </a:xfrm>
            <a:custGeom>
              <a:avLst/>
              <a:gdLst>
                <a:gd name="T0" fmla="*/ 7 w 7"/>
                <a:gd name="T1" fmla="*/ 3 h 3"/>
                <a:gd name="T2" fmla="*/ 7 w 7"/>
                <a:gd name="T3" fmla="*/ 0 h 3"/>
                <a:gd name="T4" fmla="*/ 0 w 7"/>
                <a:gd name="T5" fmla="*/ 0 h 3"/>
                <a:gd name="T6" fmla="*/ 3 w 7"/>
                <a:gd name="T7" fmla="*/ 3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3" name="Freeform 566">
              <a:extLst>
                <a:ext uri="{FF2B5EF4-FFF2-40B4-BE49-F238E27FC236}">
                  <a16:creationId xmlns:a16="http://schemas.microsoft.com/office/drawing/2014/main" id="{C1EC462E-5649-CE00-1678-50FC82ED4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1712"/>
              <a:ext cx="85" cy="3"/>
            </a:xfrm>
            <a:custGeom>
              <a:avLst/>
              <a:gdLst>
                <a:gd name="T0" fmla="*/ 85 w 85"/>
                <a:gd name="T1" fmla="*/ 3 h 3"/>
                <a:gd name="T2" fmla="*/ 82 w 85"/>
                <a:gd name="T3" fmla="*/ 0 h 3"/>
                <a:gd name="T4" fmla="*/ 0 w 85"/>
                <a:gd name="T5" fmla="*/ 0 h 3"/>
                <a:gd name="T6" fmla="*/ 3 w 85"/>
                <a:gd name="T7" fmla="*/ 3 h 3"/>
                <a:gd name="T8" fmla="*/ 85 w 8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3">
                  <a:moveTo>
                    <a:pt x="85" y="3"/>
                  </a:moveTo>
                  <a:lnTo>
                    <a:pt x="82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85" y="3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4" name="Freeform 567">
              <a:extLst>
                <a:ext uri="{FF2B5EF4-FFF2-40B4-BE49-F238E27FC236}">
                  <a16:creationId xmlns:a16="http://schemas.microsoft.com/office/drawing/2014/main" id="{D9AE3ADD-E109-711E-95F7-08F057798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1" y="1712"/>
              <a:ext cx="10" cy="3"/>
            </a:xfrm>
            <a:custGeom>
              <a:avLst/>
              <a:gdLst>
                <a:gd name="T0" fmla="*/ 10 w 10"/>
                <a:gd name="T1" fmla="*/ 3 h 3"/>
                <a:gd name="T2" fmla="*/ 6 w 10"/>
                <a:gd name="T3" fmla="*/ 0 h 3"/>
                <a:gd name="T4" fmla="*/ 0 w 10"/>
                <a:gd name="T5" fmla="*/ 0 h 3"/>
                <a:gd name="T6" fmla="*/ 3 w 10"/>
                <a:gd name="T7" fmla="*/ 3 h 3"/>
                <a:gd name="T8" fmla="*/ 10 w 10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3">
                  <a:moveTo>
                    <a:pt x="10" y="3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3" y="3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5" name="Freeform 568">
              <a:extLst>
                <a:ext uri="{FF2B5EF4-FFF2-40B4-BE49-F238E27FC236}">
                  <a16:creationId xmlns:a16="http://schemas.microsoft.com/office/drawing/2014/main" id="{2B5906D9-9D72-B781-6052-4121D93DA6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0" y="1650"/>
              <a:ext cx="82" cy="3"/>
            </a:xfrm>
            <a:custGeom>
              <a:avLst/>
              <a:gdLst>
                <a:gd name="T0" fmla="*/ 82 w 82"/>
                <a:gd name="T1" fmla="*/ 3 h 3"/>
                <a:gd name="T2" fmla="*/ 79 w 82"/>
                <a:gd name="T3" fmla="*/ 0 h 3"/>
                <a:gd name="T4" fmla="*/ 0 w 82"/>
                <a:gd name="T5" fmla="*/ 0 h 3"/>
                <a:gd name="T6" fmla="*/ 4 w 82"/>
                <a:gd name="T7" fmla="*/ 3 h 3"/>
                <a:gd name="T8" fmla="*/ 82 w 8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" h="3">
                  <a:moveTo>
                    <a:pt x="82" y="3"/>
                  </a:moveTo>
                  <a:lnTo>
                    <a:pt x="79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82" y="3"/>
                  </a:lnTo>
                  <a:close/>
                </a:path>
              </a:pathLst>
            </a:custGeom>
            <a:solidFill>
              <a:srgbClr val="E0C3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6" name="Freeform 569">
              <a:extLst>
                <a:ext uri="{FF2B5EF4-FFF2-40B4-BE49-F238E27FC236}">
                  <a16:creationId xmlns:a16="http://schemas.microsoft.com/office/drawing/2014/main" id="{297228A0-9FFC-A1D8-EAC0-5C430ED2E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640"/>
              <a:ext cx="48" cy="3"/>
            </a:xfrm>
            <a:custGeom>
              <a:avLst/>
              <a:gdLst>
                <a:gd name="T0" fmla="*/ 48 w 48"/>
                <a:gd name="T1" fmla="*/ 3 h 3"/>
                <a:gd name="T2" fmla="*/ 4 w 48"/>
                <a:gd name="T3" fmla="*/ 3 h 3"/>
                <a:gd name="T4" fmla="*/ 0 w 48"/>
                <a:gd name="T5" fmla="*/ 0 h 3"/>
                <a:gd name="T6" fmla="*/ 0 w 48"/>
                <a:gd name="T7" fmla="*/ 0 h 3"/>
                <a:gd name="T8" fmla="*/ 45 w 48"/>
                <a:gd name="T9" fmla="*/ 0 h 3"/>
                <a:gd name="T10" fmla="*/ 48 w 48"/>
                <a:gd name="T11" fmla="*/ 3 h 3"/>
                <a:gd name="T12" fmla="*/ 48 w 48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3">
                  <a:moveTo>
                    <a:pt x="48" y="3"/>
                  </a:moveTo>
                  <a:lnTo>
                    <a:pt x="4" y="3"/>
                  </a:lnTo>
                  <a:lnTo>
                    <a:pt x="0" y="0"/>
                  </a:lnTo>
                  <a:lnTo>
                    <a:pt x="0" y="0"/>
                  </a:lnTo>
                  <a:lnTo>
                    <a:pt x="45" y="0"/>
                  </a:lnTo>
                  <a:lnTo>
                    <a:pt x="48" y="3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7" name="Freeform 570">
              <a:extLst>
                <a:ext uri="{FF2B5EF4-FFF2-40B4-BE49-F238E27FC236}">
                  <a16:creationId xmlns:a16="http://schemas.microsoft.com/office/drawing/2014/main" id="{324D2DDD-3B8B-5744-6165-368453B9E0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" y="1640"/>
              <a:ext cx="48" cy="3"/>
            </a:xfrm>
            <a:custGeom>
              <a:avLst/>
              <a:gdLst>
                <a:gd name="T0" fmla="*/ 48 w 48"/>
                <a:gd name="T1" fmla="*/ 3 h 3"/>
                <a:gd name="T2" fmla="*/ 4 w 48"/>
                <a:gd name="T3" fmla="*/ 3 h 3"/>
                <a:gd name="T4" fmla="*/ 0 w 48"/>
                <a:gd name="T5" fmla="*/ 0 h 3"/>
                <a:gd name="T6" fmla="*/ 45 w 48"/>
                <a:gd name="T7" fmla="*/ 0 h 3"/>
                <a:gd name="T8" fmla="*/ 48 w 48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3">
                  <a:moveTo>
                    <a:pt x="48" y="3"/>
                  </a:moveTo>
                  <a:lnTo>
                    <a:pt x="4" y="3"/>
                  </a:lnTo>
                  <a:lnTo>
                    <a:pt x="0" y="0"/>
                  </a:lnTo>
                  <a:lnTo>
                    <a:pt x="45" y="0"/>
                  </a:lnTo>
                  <a:lnTo>
                    <a:pt x="48" y="3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8" name="Freeform 571">
              <a:extLst>
                <a:ext uri="{FF2B5EF4-FFF2-40B4-BE49-F238E27FC236}">
                  <a16:creationId xmlns:a16="http://schemas.microsoft.com/office/drawing/2014/main" id="{81CA76D4-16E4-4D43-EE02-9AB1C99565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0" y="1667"/>
              <a:ext cx="133" cy="96"/>
            </a:xfrm>
            <a:custGeom>
              <a:avLst/>
              <a:gdLst>
                <a:gd name="T0" fmla="*/ 36 w 39"/>
                <a:gd name="T1" fmla="*/ 14 h 28"/>
                <a:gd name="T2" fmla="*/ 0 w 39"/>
                <a:gd name="T3" fmla="*/ 3 h 28"/>
                <a:gd name="T4" fmla="*/ 2 w 39"/>
                <a:gd name="T5" fmla="*/ 0 h 28"/>
                <a:gd name="T6" fmla="*/ 32 w 39"/>
                <a:gd name="T7" fmla="*/ 7 h 28"/>
                <a:gd name="T8" fmla="*/ 36 w 39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8">
                  <a:moveTo>
                    <a:pt x="36" y="14"/>
                  </a:moveTo>
                  <a:cubicBezTo>
                    <a:pt x="39" y="28"/>
                    <a:pt x="16" y="18"/>
                    <a:pt x="0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3" y="6"/>
                    <a:pt x="32" y="7"/>
                  </a:cubicBezTo>
                  <a:cubicBezTo>
                    <a:pt x="35" y="8"/>
                    <a:pt x="36" y="13"/>
                    <a:pt x="36" y="14"/>
                  </a:cubicBezTo>
                  <a:close/>
                </a:path>
              </a:pathLst>
            </a:custGeom>
            <a:solidFill>
              <a:srgbClr val="358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19" name="Freeform 572">
              <a:extLst>
                <a:ext uri="{FF2B5EF4-FFF2-40B4-BE49-F238E27FC236}">
                  <a16:creationId xmlns:a16="http://schemas.microsoft.com/office/drawing/2014/main" id="{C2599D96-6C92-28F8-4AE6-689047E88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1465"/>
              <a:ext cx="10" cy="34"/>
            </a:xfrm>
            <a:custGeom>
              <a:avLst/>
              <a:gdLst>
                <a:gd name="T0" fmla="*/ 2 w 3"/>
                <a:gd name="T1" fmla="*/ 0 h 10"/>
                <a:gd name="T2" fmla="*/ 1 w 3"/>
                <a:gd name="T3" fmla="*/ 5 h 10"/>
                <a:gd name="T4" fmla="*/ 0 w 3"/>
                <a:gd name="T5" fmla="*/ 8 h 10"/>
                <a:gd name="T6" fmla="*/ 3 w 3"/>
                <a:gd name="T7" fmla="*/ 10 h 10"/>
                <a:gd name="T8" fmla="*/ 2 w 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0">
                  <a:moveTo>
                    <a:pt x="2" y="0"/>
                  </a:moveTo>
                  <a:cubicBezTo>
                    <a:pt x="2" y="0"/>
                    <a:pt x="2" y="3"/>
                    <a:pt x="1" y="5"/>
                  </a:cubicBezTo>
                  <a:cubicBezTo>
                    <a:pt x="1" y="7"/>
                    <a:pt x="0" y="8"/>
                    <a:pt x="0" y="8"/>
                  </a:cubicBezTo>
                  <a:cubicBezTo>
                    <a:pt x="0" y="10"/>
                    <a:pt x="3" y="10"/>
                    <a:pt x="3" y="1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0" name="Freeform 573">
              <a:extLst>
                <a:ext uri="{FF2B5EF4-FFF2-40B4-BE49-F238E27FC236}">
                  <a16:creationId xmlns:a16="http://schemas.microsoft.com/office/drawing/2014/main" id="{A7F92224-D89F-86B5-6525-9183B9A22B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2" y="1506"/>
              <a:ext cx="58" cy="79"/>
            </a:xfrm>
            <a:custGeom>
              <a:avLst/>
              <a:gdLst>
                <a:gd name="T0" fmla="*/ 0 w 17"/>
                <a:gd name="T1" fmla="*/ 21 h 23"/>
                <a:gd name="T2" fmla="*/ 0 w 17"/>
                <a:gd name="T3" fmla="*/ 3 h 23"/>
                <a:gd name="T4" fmla="*/ 15 w 17"/>
                <a:gd name="T5" fmla="*/ 0 h 23"/>
                <a:gd name="T6" fmla="*/ 17 w 17"/>
                <a:gd name="T7" fmla="*/ 21 h 23"/>
                <a:gd name="T8" fmla="*/ 0 w 17"/>
                <a:gd name="T9" fmla="*/ 2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21"/>
                  </a:moveTo>
                  <a:cubicBezTo>
                    <a:pt x="2" y="16"/>
                    <a:pt x="1" y="10"/>
                    <a:pt x="0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13"/>
                    <a:pt x="17" y="21"/>
                  </a:cubicBezTo>
                  <a:cubicBezTo>
                    <a:pt x="17" y="23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1" name="Freeform 574">
              <a:extLst>
                <a:ext uri="{FF2B5EF4-FFF2-40B4-BE49-F238E27FC236}">
                  <a16:creationId xmlns:a16="http://schemas.microsoft.com/office/drawing/2014/main" id="{1DC3173F-8FB3-E826-2375-7ECCD78BA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1472"/>
              <a:ext cx="7" cy="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1" y="2"/>
                    <a:pt x="2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81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2" name="Freeform 575">
              <a:extLst>
                <a:ext uri="{FF2B5EF4-FFF2-40B4-BE49-F238E27FC236}">
                  <a16:creationId xmlns:a16="http://schemas.microsoft.com/office/drawing/2014/main" id="{26CFF450-9617-7870-5C01-A6E4AD529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1386"/>
              <a:ext cx="65" cy="158"/>
            </a:xfrm>
            <a:custGeom>
              <a:avLst/>
              <a:gdLst>
                <a:gd name="T0" fmla="*/ 6 w 19"/>
                <a:gd name="T1" fmla="*/ 0 h 46"/>
                <a:gd name="T2" fmla="*/ 0 w 19"/>
                <a:gd name="T3" fmla="*/ 11 h 46"/>
                <a:gd name="T4" fmla="*/ 1 w 19"/>
                <a:gd name="T5" fmla="*/ 23 h 46"/>
                <a:gd name="T6" fmla="*/ 1 w 19"/>
                <a:gd name="T7" fmla="*/ 32 h 46"/>
                <a:gd name="T8" fmla="*/ 8 w 19"/>
                <a:gd name="T9" fmla="*/ 46 h 46"/>
                <a:gd name="T10" fmla="*/ 19 w 19"/>
                <a:gd name="T11" fmla="*/ 42 h 46"/>
                <a:gd name="T12" fmla="*/ 6 w 19"/>
                <a:gd name="T1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6">
                  <a:moveTo>
                    <a:pt x="6" y="0"/>
                  </a:moveTo>
                  <a:cubicBezTo>
                    <a:pt x="6" y="0"/>
                    <a:pt x="1" y="0"/>
                    <a:pt x="0" y="11"/>
                  </a:cubicBezTo>
                  <a:cubicBezTo>
                    <a:pt x="0" y="11"/>
                    <a:pt x="0" y="18"/>
                    <a:pt x="1" y="23"/>
                  </a:cubicBezTo>
                  <a:cubicBezTo>
                    <a:pt x="2" y="26"/>
                    <a:pt x="0" y="29"/>
                    <a:pt x="1" y="32"/>
                  </a:cubicBezTo>
                  <a:cubicBezTo>
                    <a:pt x="1" y="35"/>
                    <a:pt x="4" y="38"/>
                    <a:pt x="8" y="46"/>
                  </a:cubicBezTo>
                  <a:cubicBezTo>
                    <a:pt x="8" y="46"/>
                    <a:pt x="10" y="46"/>
                    <a:pt x="19" y="42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3" name="Freeform 576">
              <a:extLst>
                <a:ext uri="{FF2B5EF4-FFF2-40B4-BE49-F238E27FC236}">
                  <a16:creationId xmlns:a16="http://schemas.microsoft.com/office/drawing/2014/main" id="{028185D7-0550-6DE9-63A5-E0B8594D5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482"/>
              <a:ext cx="58" cy="62"/>
            </a:xfrm>
            <a:custGeom>
              <a:avLst/>
              <a:gdLst>
                <a:gd name="T0" fmla="*/ 0 w 17"/>
                <a:gd name="T1" fmla="*/ 18 h 18"/>
                <a:gd name="T2" fmla="*/ 5 w 17"/>
                <a:gd name="T3" fmla="*/ 11 h 18"/>
                <a:gd name="T4" fmla="*/ 4 w 17"/>
                <a:gd name="T5" fmla="*/ 0 h 18"/>
                <a:gd name="T6" fmla="*/ 12 w 17"/>
                <a:gd name="T7" fmla="*/ 0 h 18"/>
                <a:gd name="T8" fmla="*/ 17 w 17"/>
                <a:gd name="T9" fmla="*/ 14 h 18"/>
                <a:gd name="T10" fmla="*/ 0 w 17"/>
                <a:gd name="T1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8">
                  <a:moveTo>
                    <a:pt x="0" y="18"/>
                  </a:moveTo>
                  <a:cubicBezTo>
                    <a:pt x="0" y="18"/>
                    <a:pt x="5" y="12"/>
                    <a:pt x="5" y="11"/>
                  </a:cubicBezTo>
                  <a:cubicBezTo>
                    <a:pt x="6" y="9"/>
                    <a:pt x="4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" y="18"/>
                    <a:pt x="0" y="18"/>
                  </a:cubicBez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4" name="Freeform 577">
              <a:extLst>
                <a:ext uri="{FF2B5EF4-FFF2-40B4-BE49-F238E27FC236}">
                  <a16:creationId xmlns:a16="http://schemas.microsoft.com/office/drawing/2014/main" id="{D63792C3-0F52-F913-E8EA-EB96F5DDF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1" y="1455"/>
              <a:ext cx="7" cy="7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0 h 2"/>
                <a:gd name="T4" fmla="*/ 2 w 2"/>
                <a:gd name="T5" fmla="*/ 1 h 2"/>
                <a:gd name="T6" fmla="*/ 2 w 2"/>
                <a:gd name="T7" fmla="*/ 1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AB4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5" name="Freeform 578">
              <a:extLst>
                <a:ext uri="{FF2B5EF4-FFF2-40B4-BE49-F238E27FC236}">
                  <a16:creationId xmlns:a16="http://schemas.microsoft.com/office/drawing/2014/main" id="{16220B2A-6539-626D-D260-8663862581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352"/>
              <a:ext cx="178" cy="171"/>
            </a:xfrm>
            <a:custGeom>
              <a:avLst/>
              <a:gdLst>
                <a:gd name="T0" fmla="*/ 46 w 52"/>
                <a:gd name="T1" fmla="*/ 18 h 50"/>
                <a:gd name="T2" fmla="*/ 46 w 52"/>
                <a:gd name="T3" fmla="*/ 18 h 50"/>
                <a:gd name="T4" fmla="*/ 42 w 52"/>
                <a:gd name="T5" fmla="*/ 10 h 50"/>
                <a:gd name="T6" fmla="*/ 9 w 52"/>
                <a:gd name="T7" fmla="*/ 10 h 50"/>
                <a:gd name="T8" fmla="*/ 4 w 52"/>
                <a:gd name="T9" fmla="*/ 14 h 50"/>
                <a:gd name="T10" fmla="*/ 4 w 52"/>
                <a:gd name="T11" fmla="*/ 14 h 50"/>
                <a:gd name="T12" fmla="*/ 13 w 52"/>
                <a:gd name="T13" fmla="*/ 30 h 50"/>
                <a:gd name="T14" fmla="*/ 15 w 52"/>
                <a:gd name="T15" fmla="*/ 36 h 50"/>
                <a:gd name="T16" fmla="*/ 16 w 52"/>
                <a:gd name="T17" fmla="*/ 34 h 50"/>
                <a:gd name="T18" fmla="*/ 20 w 52"/>
                <a:gd name="T19" fmla="*/ 40 h 50"/>
                <a:gd name="T20" fmla="*/ 35 w 52"/>
                <a:gd name="T21" fmla="*/ 50 h 50"/>
                <a:gd name="T22" fmla="*/ 46 w 52"/>
                <a:gd name="T23" fmla="*/ 1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2" h="50">
                  <a:moveTo>
                    <a:pt x="46" y="18"/>
                  </a:moveTo>
                  <a:cubicBezTo>
                    <a:pt x="46" y="18"/>
                    <a:pt x="46" y="18"/>
                    <a:pt x="46" y="18"/>
                  </a:cubicBezTo>
                  <a:cubicBezTo>
                    <a:pt x="45" y="15"/>
                    <a:pt x="44" y="12"/>
                    <a:pt x="42" y="10"/>
                  </a:cubicBezTo>
                  <a:cubicBezTo>
                    <a:pt x="32" y="0"/>
                    <a:pt x="14" y="6"/>
                    <a:pt x="9" y="10"/>
                  </a:cubicBezTo>
                  <a:cubicBezTo>
                    <a:pt x="6" y="11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21"/>
                    <a:pt x="11" y="23"/>
                    <a:pt x="13" y="30"/>
                  </a:cubicBezTo>
                  <a:cubicBezTo>
                    <a:pt x="14" y="32"/>
                    <a:pt x="14" y="36"/>
                    <a:pt x="15" y="36"/>
                  </a:cubicBezTo>
                  <a:cubicBezTo>
                    <a:pt x="15" y="36"/>
                    <a:pt x="16" y="35"/>
                    <a:pt x="16" y="34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2" y="35"/>
                    <a:pt x="24" y="50"/>
                    <a:pt x="35" y="50"/>
                  </a:cubicBezTo>
                  <a:cubicBezTo>
                    <a:pt x="41" y="50"/>
                    <a:pt x="52" y="35"/>
                    <a:pt x="46" y="18"/>
                  </a:cubicBezTo>
                  <a:close/>
                </a:path>
              </a:pathLst>
            </a:custGeom>
            <a:solidFill>
              <a:srgbClr val="BB5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6" name="Freeform 579">
              <a:extLst>
                <a:ext uri="{FF2B5EF4-FFF2-40B4-BE49-F238E27FC236}">
                  <a16:creationId xmlns:a16="http://schemas.microsoft.com/office/drawing/2014/main" id="{0897211F-AA94-445C-647E-CFF4F06E04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1" y="1801"/>
              <a:ext cx="102" cy="304"/>
            </a:xfrm>
            <a:custGeom>
              <a:avLst/>
              <a:gdLst>
                <a:gd name="T0" fmla="*/ 23 w 30"/>
                <a:gd name="T1" fmla="*/ 0 h 89"/>
                <a:gd name="T2" fmla="*/ 1 w 30"/>
                <a:gd name="T3" fmla="*/ 13 h 89"/>
                <a:gd name="T4" fmla="*/ 7 w 30"/>
                <a:gd name="T5" fmla="*/ 49 h 89"/>
                <a:gd name="T6" fmla="*/ 12 w 30"/>
                <a:gd name="T7" fmla="*/ 88 h 89"/>
                <a:gd name="T8" fmla="*/ 15 w 30"/>
                <a:gd name="T9" fmla="*/ 88 h 89"/>
                <a:gd name="T10" fmla="*/ 20 w 30"/>
                <a:gd name="T11" fmla="*/ 42 h 89"/>
                <a:gd name="T12" fmla="*/ 13 w 30"/>
                <a:gd name="T13" fmla="*/ 17 h 89"/>
                <a:gd name="T14" fmla="*/ 30 w 30"/>
                <a:gd name="T15" fmla="*/ 17 h 89"/>
                <a:gd name="T16" fmla="*/ 23 w 30"/>
                <a:gd name="T1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89">
                  <a:moveTo>
                    <a:pt x="23" y="0"/>
                  </a:moveTo>
                  <a:cubicBezTo>
                    <a:pt x="23" y="0"/>
                    <a:pt x="0" y="3"/>
                    <a:pt x="1" y="13"/>
                  </a:cubicBezTo>
                  <a:cubicBezTo>
                    <a:pt x="2" y="22"/>
                    <a:pt x="3" y="27"/>
                    <a:pt x="7" y="49"/>
                  </a:cubicBezTo>
                  <a:cubicBezTo>
                    <a:pt x="10" y="72"/>
                    <a:pt x="12" y="88"/>
                    <a:pt x="12" y="88"/>
                  </a:cubicBezTo>
                  <a:cubicBezTo>
                    <a:pt x="12" y="88"/>
                    <a:pt x="15" y="89"/>
                    <a:pt x="15" y="88"/>
                  </a:cubicBezTo>
                  <a:cubicBezTo>
                    <a:pt x="15" y="84"/>
                    <a:pt x="22" y="57"/>
                    <a:pt x="20" y="42"/>
                  </a:cubicBezTo>
                  <a:cubicBezTo>
                    <a:pt x="17" y="30"/>
                    <a:pt x="13" y="17"/>
                    <a:pt x="13" y="17"/>
                  </a:cubicBezTo>
                  <a:cubicBezTo>
                    <a:pt x="30" y="17"/>
                    <a:pt x="30" y="17"/>
                    <a:pt x="30" y="17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7" name="Freeform 580">
              <a:extLst>
                <a:ext uri="{FF2B5EF4-FFF2-40B4-BE49-F238E27FC236}">
                  <a16:creationId xmlns:a16="http://schemas.microsoft.com/office/drawing/2014/main" id="{4C643385-FABC-99A6-AD0E-9BC1C21DA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4" y="1852"/>
              <a:ext cx="75" cy="175"/>
            </a:xfrm>
            <a:custGeom>
              <a:avLst/>
              <a:gdLst>
                <a:gd name="T0" fmla="*/ 0 w 22"/>
                <a:gd name="T1" fmla="*/ 1 h 51"/>
                <a:gd name="T2" fmla="*/ 6 w 22"/>
                <a:gd name="T3" fmla="*/ 34 h 51"/>
                <a:gd name="T4" fmla="*/ 8 w 22"/>
                <a:gd name="T5" fmla="*/ 51 h 51"/>
                <a:gd name="T6" fmla="*/ 9 w 22"/>
                <a:gd name="T7" fmla="*/ 19 h 51"/>
                <a:gd name="T8" fmla="*/ 16 w 22"/>
                <a:gd name="T9" fmla="*/ 17 h 51"/>
                <a:gd name="T10" fmla="*/ 12 w 22"/>
                <a:gd name="T11" fmla="*/ 2 h 51"/>
                <a:gd name="T12" fmla="*/ 21 w 22"/>
                <a:gd name="T13" fmla="*/ 2 h 51"/>
                <a:gd name="T14" fmla="*/ 22 w 22"/>
                <a:gd name="T15" fmla="*/ 0 h 51"/>
                <a:gd name="T16" fmla="*/ 0 w 22"/>
                <a:gd name="T1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1">
                  <a:moveTo>
                    <a:pt x="0" y="1"/>
                  </a:moveTo>
                  <a:cubicBezTo>
                    <a:pt x="1" y="9"/>
                    <a:pt x="3" y="15"/>
                    <a:pt x="6" y="34"/>
                  </a:cubicBezTo>
                  <a:cubicBezTo>
                    <a:pt x="7" y="40"/>
                    <a:pt x="8" y="46"/>
                    <a:pt x="8" y="51"/>
                  </a:cubicBezTo>
                  <a:cubicBezTo>
                    <a:pt x="11" y="37"/>
                    <a:pt x="9" y="19"/>
                    <a:pt x="9" y="19"/>
                  </a:cubicBezTo>
                  <a:cubicBezTo>
                    <a:pt x="12" y="18"/>
                    <a:pt x="14" y="17"/>
                    <a:pt x="16" y="17"/>
                  </a:cubicBezTo>
                  <a:cubicBezTo>
                    <a:pt x="18" y="23"/>
                    <a:pt x="13" y="6"/>
                    <a:pt x="12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D77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8" name="Freeform 581">
              <a:extLst>
                <a:ext uri="{FF2B5EF4-FFF2-40B4-BE49-F238E27FC236}">
                  <a16:creationId xmlns:a16="http://schemas.microsoft.com/office/drawing/2014/main" id="{84C31486-B1E5-B303-BBE6-9A466CBD3D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8" y="2102"/>
              <a:ext cx="48" cy="58"/>
            </a:xfrm>
            <a:custGeom>
              <a:avLst/>
              <a:gdLst>
                <a:gd name="T0" fmla="*/ 4 w 14"/>
                <a:gd name="T1" fmla="*/ 13 h 17"/>
                <a:gd name="T2" fmla="*/ 0 w 14"/>
                <a:gd name="T3" fmla="*/ 16 h 17"/>
                <a:gd name="T4" fmla="*/ 9 w 14"/>
                <a:gd name="T5" fmla="*/ 16 h 17"/>
                <a:gd name="T6" fmla="*/ 12 w 14"/>
                <a:gd name="T7" fmla="*/ 8 h 17"/>
                <a:gd name="T8" fmla="*/ 10 w 14"/>
                <a:gd name="T9" fmla="*/ 0 h 17"/>
                <a:gd name="T10" fmla="*/ 8 w 14"/>
                <a:gd name="T11" fmla="*/ 10 h 17"/>
                <a:gd name="T12" fmla="*/ 4 w 14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4" y="13"/>
                  </a:moveTo>
                  <a:cubicBezTo>
                    <a:pt x="4" y="13"/>
                    <a:pt x="0" y="15"/>
                    <a:pt x="0" y="16"/>
                  </a:cubicBezTo>
                  <a:cubicBezTo>
                    <a:pt x="0" y="17"/>
                    <a:pt x="6" y="17"/>
                    <a:pt x="9" y="16"/>
                  </a:cubicBezTo>
                  <a:cubicBezTo>
                    <a:pt x="11" y="16"/>
                    <a:pt x="10" y="11"/>
                    <a:pt x="12" y="8"/>
                  </a:cubicBezTo>
                  <a:cubicBezTo>
                    <a:pt x="13" y="5"/>
                    <a:pt x="14" y="5"/>
                    <a:pt x="10" y="0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29" name="Freeform 582">
              <a:extLst>
                <a:ext uri="{FF2B5EF4-FFF2-40B4-BE49-F238E27FC236}">
                  <a16:creationId xmlns:a16="http://schemas.microsoft.com/office/drawing/2014/main" id="{D3F1D72B-6CE7-C640-A5C6-93BAFF5AE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099"/>
              <a:ext cx="30" cy="51"/>
            </a:xfrm>
            <a:custGeom>
              <a:avLst/>
              <a:gdLst>
                <a:gd name="T0" fmla="*/ 3 w 9"/>
                <a:gd name="T1" fmla="*/ 0 h 15"/>
                <a:gd name="T2" fmla="*/ 2 w 9"/>
                <a:gd name="T3" fmla="*/ 7 h 15"/>
                <a:gd name="T4" fmla="*/ 0 w 9"/>
                <a:gd name="T5" fmla="*/ 14 h 15"/>
                <a:gd name="T6" fmla="*/ 4 w 9"/>
                <a:gd name="T7" fmla="*/ 14 h 15"/>
                <a:gd name="T8" fmla="*/ 8 w 9"/>
                <a:gd name="T9" fmla="*/ 5 h 15"/>
                <a:gd name="T10" fmla="*/ 6 w 9"/>
                <a:gd name="T11" fmla="*/ 0 h 15"/>
                <a:gd name="T12" fmla="*/ 3 w 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cubicBezTo>
                    <a:pt x="3" y="0"/>
                    <a:pt x="3" y="4"/>
                    <a:pt x="2" y="7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4"/>
                    <a:pt x="3" y="15"/>
                    <a:pt x="4" y="14"/>
                  </a:cubicBezTo>
                  <a:cubicBezTo>
                    <a:pt x="6" y="14"/>
                    <a:pt x="6" y="10"/>
                    <a:pt x="8" y="5"/>
                  </a:cubicBezTo>
                  <a:cubicBezTo>
                    <a:pt x="9" y="4"/>
                    <a:pt x="6" y="0"/>
                    <a:pt x="6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0" name="Freeform 583">
              <a:extLst>
                <a:ext uri="{FF2B5EF4-FFF2-40B4-BE49-F238E27FC236}">
                  <a16:creationId xmlns:a16="http://schemas.microsoft.com/office/drawing/2014/main" id="{653356EC-1077-ADA5-9B5F-566CA7974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2" y="2102"/>
              <a:ext cx="34" cy="55"/>
            </a:xfrm>
            <a:custGeom>
              <a:avLst/>
              <a:gdLst>
                <a:gd name="T0" fmla="*/ 6 w 10"/>
                <a:gd name="T1" fmla="*/ 0 h 16"/>
                <a:gd name="T2" fmla="*/ 5 w 10"/>
                <a:gd name="T3" fmla="*/ 3 h 16"/>
                <a:gd name="T4" fmla="*/ 0 w 10"/>
                <a:gd name="T5" fmla="*/ 13 h 16"/>
                <a:gd name="T6" fmla="*/ 4 w 10"/>
                <a:gd name="T7" fmla="*/ 15 h 16"/>
                <a:gd name="T8" fmla="*/ 7 w 10"/>
                <a:gd name="T9" fmla="*/ 7 h 16"/>
                <a:gd name="T10" fmla="*/ 6 w 1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6" y="0"/>
                  </a:moveTo>
                  <a:cubicBezTo>
                    <a:pt x="6" y="0"/>
                    <a:pt x="5" y="1"/>
                    <a:pt x="5" y="3"/>
                  </a:cubicBezTo>
                  <a:cubicBezTo>
                    <a:pt x="5" y="5"/>
                    <a:pt x="3" y="15"/>
                    <a:pt x="0" y="13"/>
                  </a:cubicBezTo>
                  <a:cubicBezTo>
                    <a:pt x="0" y="13"/>
                    <a:pt x="2" y="16"/>
                    <a:pt x="4" y="15"/>
                  </a:cubicBezTo>
                  <a:cubicBezTo>
                    <a:pt x="6" y="14"/>
                    <a:pt x="7" y="10"/>
                    <a:pt x="7" y="7"/>
                  </a:cubicBezTo>
                  <a:cubicBezTo>
                    <a:pt x="8" y="5"/>
                    <a:pt x="10" y="5"/>
                    <a:pt x="6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1" name="Freeform 584">
              <a:extLst>
                <a:ext uri="{FF2B5EF4-FFF2-40B4-BE49-F238E27FC236}">
                  <a16:creationId xmlns:a16="http://schemas.microsoft.com/office/drawing/2014/main" id="{F5EA51D0-2AB2-B2EE-915F-7D7135C47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6" y="2119"/>
              <a:ext cx="6" cy="38"/>
            </a:xfrm>
            <a:custGeom>
              <a:avLst/>
              <a:gdLst>
                <a:gd name="T0" fmla="*/ 2 w 2"/>
                <a:gd name="T1" fmla="*/ 0 h 11"/>
                <a:gd name="T2" fmla="*/ 1 w 2"/>
                <a:gd name="T3" fmla="*/ 11 h 11"/>
                <a:gd name="T4" fmla="*/ 1 w 2"/>
                <a:gd name="T5" fmla="*/ 11 h 11"/>
                <a:gd name="T6" fmla="*/ 0 w 2"/>
                <a:gd name="T7" fmla="*/ 4 h 11"/>
                <a:gd name="T8" fmla="*/ 2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0"/>
                    <a:pt x="1" y="5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7"/>
                    <a:pt x="0" y="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2" name="Freeform 585">
              <a:extLst>
                <a:ext uri="{FF2B5EF4-FFF2-40B4-BE49-F238E27FC236}">
                  <a16:creationId xmlns:a16="http://schemas.microsoft.com/office/drawing/2014/main" id="{A9C2BAA3-06FE-4D24-E744-B36410704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3" y="2102"/>
              <a:ext cx="48" cy="58"/>
            </a:xfrm>
            <a:custGeom>
              <a:avLst/>
              <a:gdLst>
                <a:gd name="T0" fmla="*/ 4 w 14"/>
                <a:gd name="T1" fmla="*/ 13 h 17"/>
                <a:gd name="T2" fmla="*/ 0 w 14"/>
                <a:gd name="T3" fmla="*/ 16 h 17"/>
                <a:gd name="T4" fmla="*/ 9 w 14"/>
                <a:gd name="T5" fmla="*/ 16 h 17"/>
                <a:gd name="T6" fmla="*/ 12 w 14"/>
                <a:gd name="T7" fmla="*/ 8 h 17"/>
                <a:gd name="T8" fmla="*/ 10 w 14"/>
                <a:gd name="T9" fmla="*/ 0 h 17"/>
                <a:gd name="T10" fmla="*/ 8 w 14"/>
                <a:gd name="T11" fmla="*/ 10 h 17"/>
                <a:gd name="T12" fmla="*/ 4 w 14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4" y="13"/>
                  </a:moveTo>
                  <a:cubicBezTo>
                    <a:pt x="4" y="13"/>
                    <a:pt x="0" y="15"/>
                    <a:pt x="0" y="16"/>
                  </a:cubicBezTo>
                  <a:cubicBezTo>
                    <a:pt x="0" y="17"/>
                    <a:pt x="6" y="17"/>
                    <a:pt x="9" y="16"/>
                  </a:cubicBezTo>
                  <a:cubicBezTo>
                    <a:pt x="11" y="16"/>
                    <a:pt x="11" y="11"/>
                    <a:pt x="12" y="8"/>
                  </a:cubicBezTo>
                  <a:cubicBezTo>
                    <a:pt x="13" y="5"/>
                    <a:pt x="14" y="5"/>
                    <a:pt x="10" y="0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3" name="Freeform 586">
              <a:extLst>
                <a:ext uri="{FF2B5EF4-FFF2-40B4-BE49-F238E27FC236}">
                  <a16:creationId xmlns:a16="http://schemas.microsoft.com/office/drawing/2014/main" id="{1D7BCC8D-68FE-9652-19EF-B173BD8BC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099"/>
              <a:ext cx="30" cy="51"/>
            </a:xfrm>
            <a:custGeom>
              <a:avLst/>
              <a:gdLst>
                <a:gd name="T0" fmla="*/ 3 w 9"/>
                <a:gd name="T1" fmla="*/ 0 h 15"/>
                <a:gd name="T2" fmla="*/ 2 w 9"/>
                <a:gd name="T3" fmla="*/ 7 h 15"/>
                <a:gd name="T4" fmla="*/ 0 w 9"/>
                <a:gd name="T5" fmla="*/ 14 h 15"/>
                <a:gd name="T6" fmla="*/ 4 w 9"/>
                <a:gd name="T7" fmla="*/ 14 h 15"/>
                <a:gd name="T8" fmla="*/ 8 w 9"/>
                <a:gd name="T9" fmla="*/ 5 h 15"/>
                <a:gd name="T10" fmla="*/ 6 w 9"/>
                <a:gd name="T11" fmla="*/ 0 h 15"/>
                <a:gd name="T12" fmla="*/ 3 w 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cubicBezTo>
                    <a:pt x="3" y="0"/>
                    <a:pt x="3" y="4"/>
                    <a:pt x="2" y="7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0" y="14"/>
                    <a:pt x="3" y="15"/>
                    <a:pt x="4" y="14"/>
                  </a:cubicBezTo>
                  <a:cubicBezTo>
                    <a:pt x="6" y="14"/>
                    <a:pt x="6" y="10"/>
                    <a:pt x="8" y="5"/>
                  </a:cubicBezTo>
                  <a:cubicBezTo>
                    <a:pt x="9" y="4"/>
                    <a:pt x="6" y="0"/>
                    <a:pt x="6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4" name="Freeform 587">
              <a:extLst>
                <a:ext uri="{FF2B5EF4-FFF2-40B4-BE49-F238E27FC236}">
                  <a16:creationId xmlns:a16="http://schemas.microsoft.com/office/drawing/2014/main" id="{F87D2807-17DC-575C-4E96-4A74E1C30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7" y="2102"/>
              <a:ext cx="34" cy="55"/>
            </a:xfrm>
            <a:custGeom>
              <a:avLst/>
              <a:gdLst>
                <a:gd name="T0" fmla="*/ 6 w 10"/>
                <a:gd name="T1" fmla="*/ 0 h 16"/>
                <a:gd name="T2" fmla="*/ 5 w 10"/>
                <a:gd name="T3" fmla="*/ 3 h 16"/>
                <a:gd name="T4" fmla="*/ 0 w 10"/>
                <a:gd name="T5" fmla="*/ 13 h 16"/>
                <a:gd name="T6" fmla="*/ 5 w 10"/>
                <a:gd name="T7" fmla="*/ 15 h 16"/>
                <a:gd name="T8" fmla="*/ 7 w 10"/>
                <a:gd name="T9" fmla="*/ 7 h 16"/>
                <a:gd name="T10" fmla="*/ 6 w 1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6" y="0"/>
                  </a:moveTo>
                  <a:cubicBezTo>
                    <a:pt x="6" y="0"/>
                    <a:pt x="5" y="1"/>
                    <a:pt x="5" y="3"/>
                  </a:cubicBezTo>
                  <a:cubicBezTo>
                    <a:pt x="5" y="5"/>
                    <a:pt x="3" y="15"/>
                    <a:pt x="0" y="13"/>
                  </a:cubicBezTo>
                  <a:cubicBezTo>
                    <a:pt x="0" y="13"/>
                    <a:pt x="2" y="16"/>
                    <a:pt x="5" y="15"/>
                  </a:cubicBezTo>
                  <a:cubicBezTo>
                    <a:pt x="7" y="14"/>
                    <a:pt x="7" y="10"/>
                    <a:pt x="7" y="7"/>
                  </a:cubicBezTo>
                  <a:cubicBezTo>
                    <a:pt x="8" y="5"/>
                    <a:pt x="10" y="5"/>
                    <a:pt x="6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5" name="Freeform 588">
              <a:extLst>
                <a:ext uri="{FF2B5EF4-FFF2-40B4-BE49-F238E27FC236}">
                  <a16:creationId xmlns:a16="http://schemas.microsoft.com/office/drawing/2014/main" id="{45ED8EA2-B2A9-DFE8-86BD-06023A8441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1" y="2119"/>
              <a:ext cx="6" cy="38"/>
            </a:xfrm>
            <a:custGeom>
              <a:avLst/>
              <a:gdLst>
                <a:gd name="T0" fmla="*/ 2 w 2"/>
                <a:gd name="T1" fmla="*/ 0 h 11"/>
                <a:gd name="T2" fmla="*/ 1 w 2"/>
                <a:gd name="T3" fmla="*/ 11 h 11"/>
                <a:gd name="T4" fmla="*/ 1 w 2"/>
                <a:gd name="T5" fmla="*/ 11 h 11"/>
                <a:gd name="T6" fmla="*/ 0 w 2"/>
                <a:gd name="T7" fmla="*/ 4 h 11"/>
                <a:gd name="T8" fmla="*/ 2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0"/>
                    <a:pt x="1" y="5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7"/>
                    <a:pt x="0" y="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6" name="Freeform 589">
              <a:extLst>
                <a:ext uri="{FF2B5EF4-FFF2-40B4-BE49-F238E27FC236}">
                  <a16:creationId xmlns:a16="http://schemas.microsoft.com/office/drawing/2014/main" id="{F5127039-B10F-5858-1D8A-5B31EEC9A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3" y="1797"/>
              <a:ext cx="100" cy="308"/>
            </a:xfrm>
            <a:custGeom>
              <a:avLst/>
              <a:gdLst>
                <a:gd name="T0" fmla="*/ 24 w 29"/>
                <a:gd name="T1" fmla="*/ 0 h 90"/>
                <a:gd name="T2" fmla="*/ 0 w 29"/>
                <a:gd name="T3" fmla="*/ 14 h 90"/>
                <a:gd name="T4" fmla="*/ 1 w 29"/>
                <a:gd name="T5" fmla="*/ 50 h 90"/>
                <a:gd name="T6" fmla="*/ 1 w 29"/>
                <a:gd name="T7" fmla="*/ 89 h 90"/>
                <a:gd name="T8" fmla="*/ 4 w 29"/>
                <a:gd name="T9" fmla="*/ 89 h 90"/>
                <a:gd name="T10" fmla="*/ 16 w 29"/>
                <a:gd name="T11" fmla="*/ 43 h 90"/>
                <a:gd name="T12" fmla="*/ 12 w 29"/>
                <a:gd name="T13" fmla="*/ 18 h 90"/>
                <a:gd name="T14" fmla="*/ 29 w 29"/>
                <a:gd name="T15" fmla="*/ 18 h 90"/>
                <a:gd name="T16" fmla="*/ 24 w 29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90">
                  <a:moveTo>
                    <a:pt x="24" y="0"/>
                  </a:moveTo>
                  <a:cubicBezTo>
                    <a:pt x="24" y="0"/>
                    <a:pt x="0" y="6"/>
                    <a:pt x="0" y="14"/>
                  </a:cubicBezTo>
                  <a:cubicBezTo>
                    <a:pt x="0" y="23"/>
                    <a:pt x="1" y="28"/>
                    <a:pt x="1" y="50"/>
                  </a:cubicBezTo>
                  <a:cubicBezTo>
                    <a:pt x="2" y="73"/>
                    <a:pt x="1" y="89"/>
                    <a:pt x="1" y="89"/>
                  </a:cubicBezTo>
                  <a:cubicBezTo>
                    <a:pt x="1" y="89"/>
                    <a:pt x="3" y="90"/>
                    <a:pt x="4" y="89"/>
                  </a:cubicBezTo>
                  <a:cubicBezTo>
                    <a:pt x="4" y="86"/>
                    <a:pt x="16" y="58"/>
                    <a:pt x="16" y="43"/>
                  </a:cubicBezTo>
                  <a:cubicBezTo>
                    <a:pt x="15" y="31"/>
                    <a:pt x="12" y="18"/>
                    <a:pt x="12" y="18"/>
                  </a:cubicBezTo>
                  <a:cubicBezTo>
                    <a:pt x="29" y="18"/>
                    <a:pt x="29" y="18"/>
                    <a:pt x="29" y="18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7" name="Freeform 590">
              <a:extLst>
                <a:ext uri="{FF2B5EF4-FFF2-40B4-BE49-F238E27FC236}">
                  <a16:creationId xmlns:a16="http://schemas.microsoft.com/office/drawing/2014/main" id="{11385DAD-EDAB-67E0-97DD-A238224B4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1777"/>
              <a:ext cx="318" cy="120"/>
            </a:xfrm>
            <a:custGeom>
              <a:avLst/>
              <a:gdLst>
                <a:gd name="T0" fmla="*/ 0 w 93"/>
                <a:gd name="T1" fmla="*/ 13 h 35"/>
                <a:gd name="T2" fmla="*/ 40 w 93"/>
                <a:gd name="T3" fmla="*/ 1 h 35"/>
                <a:gd name="T4" fmla="*/ 50 w 93"/>
                <a:gd name="T5" fmla="*/ 0 h 35"/>
                <a:gd name="T6" fmla="*/ 73 w 93"/>
                <a:gd name="T7" fmla="*/ 3 h 35"/>
                <a:gd name="T8" fmla="*/ 74 w 93"/>
                <a:gd name="T9" fmla="*/ 28 h 35"/>
                <a:gd name="T10" fmla="*/ 15 w 93"/>
                <a:gd name="T11" fmla="*/ 33 h 35"/>
                <a:gd name="T12" fmla="*/ 0 w 93"/>
                <a:gd name="T13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" h="35">
                  <a:moveTo>
                    <a:pt x="0" y="13"/>
                  </a:moveTo>
                  <a:cubicBezTo>
                    <a:pt x="5" y="8"/>
                    <a:pt x="40" y="1"/>
                    <a:pt x="40" y="1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"/>
                    <a:pt x="93" y="25"/>
                    <a:pt x="74" y="28"/>
                  </a:cubicBezTo>
                  <a:cubicBezTo>
                    <a:pt x="55" y="31"/>
                    <a:pt x="25" y="35"/>
                    <a:pt x="15" y="33"/>
                  </a:cubicBezTo>
                  <a:cubicBezTo>
                    <a:pt x="13" y="32"/>
                    <a:pt x="0" y="26"/>
                    <a:pt x="0" y="13"/>
                  </a:cubicBezTo>
                  <a:close/>
                </a:path>
              </a:pathLst>
            </a:custGeom>
            <a:solidFill>
              <a:srgbClr val="3E3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8" name="Freeform 591">
              <a:extLst>
                <a:ext uri="{FF2B5EF4-FFF2-40B4-BE49-F238E27FC236}">
                  <a16:creationId xmlns:a16="http://schemas.microsoft.com/office/drawing/2014/main" id="{D3D4B08D-9F22-F44A-B842-AE70052A9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4" y="1821"/>
              <a:ext cx="290" cy="72"/>
            </a:xfrm>
            <a:custGeom>
              <a:avLst/>
              <a:gdLst>
                <a:gd name="T0" fmla="*/ 15 w 85"/>
                <a:gd name="T1" fmla="*/ 20 h 21"/>
                <a:gd name="T2" fmla="*/ 76 w 85"/>
                <a:gd name="T3" fmla="*/ 20 h 21"/>
                <a:gd name="T4" fmla="*/ 85 w 85"/>
                <a:gd name="T5" fmla="*/ 11 h 21"/>
                <a:gd name="T6" fmla="*/ 59 w 85"/>
                <a:gd name="T7" fmla="*/ 2 h 21"/>
                <a:gd name="T8" fmla="*/ 23 w 85"/>
                <a:gd name="T9" fmla="*/ 11 h 21"/>
                <a:gd name="T10" fmla="*/ 0 w 85"/>
                <a:gd name="T11" fmla="*/ 0 h 21"/>
                <a:gd name="T12" fmla="*/ 15 w 85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5" h="21">
                  <a:moveTo>
                    <a:pt x="15" y="20"/>
                  </a:moveTo>
                  <a:cubicBezTo>
                    <a:pt x="22" y="21"/>
                    <a:pt x="76" y="20"/>
                    <a:pt x="76" y="20"/>
                  </a:cubicBezTo>
                  <a:cubicBezTo>
                    <a:pt x="84" y="17"/>
                    <a:pt x="85" y="11"/>
                    <a:pt x="85" y="11"/>
                  </a:cubicBezTo>
                  <a:cubicBezTo>
                    <a:pt x="80" y="4"/>
                    <a:pt x="59" y="2"/>
                    <a:pt x="59" y="2"/>
                  </a:cubicBezTo>
                  <a:cubicBezTo>
                    <a:pt x="59" y="2"/>
                    <a:pt x="45" y="10"/>
                    <a:pt x="23" y="11"/>
                  </a:cubicBezTo>
                  <a:cubicBezTo>
                    <a:pt x="1" y="12"/>
                    <a:pt x="0" y="0"/>
                    <a:pt x="0" y="0"/>
                  </a:cubicBezTo>
                  <a:cubicBezTo>
                    <a:pt x="0" y="13"/>
                    <a:pt x="13" y="19"/>
                    <a:pt x="15" y="20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39" name="Freeform 592">
              <a:extLst>
                <a:ext uri="{FF2B5EF4-FFF2-40B4-BE49-F238E27FC236}">
                  <a16:creationId xmlns:a16="http://schemas.microsoft.com/office/drawing/2014/main" id="{B21F53CB-E57A-A395-45E8-25CA845534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" y="1780"/>
              <a:ext cx="130" cy="99"/>
            </a:xfrm>
            <a:custGeom>
              <a:avLst/>
              <a:gdLst>
                <a:gd name="T0" fmla="*/ 37 w 38"/>
                <a:gd name="T1" fmla="*/ 28 h 29"/>
                <a:gd name="T2" fmla="*/ 38 w 38"/>
                <a:gd name="T3" fmla="*/ 16 h 29"/>
                <a:gd name="T4" fmla="*/ 4 w 38"/>
                <a:gd name="T5" fmla="*/ 1 h 29"/>
                <a:gd name="T6" fmla="*/ 4 w 38"/>
                <a:gd name="T7" fmla="*/ 0 h 29"/>
                <a:gd name="T8" fmla="*/ 2 w 38"/>
                <a:gd name="T9" fmla="*/ 1 h 29"/>
                <a:gd name="T10" fmla="*/ 18 w 38"/>
                <a:gd name="T11" fmla="*/ 29 h 29"/>
                <a:gd name="T12" fmla="*/ 37 w 38"/>
                <a:gd name="T13" fmla="*/ 2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9">
                  <a:moveTo>
                    <a:pt x="37" y="28"/>
                  </a:moveTo>
                  <a:cubicBezTo>
                    <a:pt x="38" y="16"/>
                    <a:pt x="38" y="16"/>
                    <a:pt x="38" y="16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0" y="20"/>
                    <a:pt x="18" y="29"/>
                  </a:cubicBezTo>
                  <a:cubicBezTo>
                    <a:pt x="24" y="29"/>
                    <a:pt x="31" y="28"/>
                    <a:pt x="37" y="28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0" name="Freeform 593">
              <a:extLst>
                <a:ext uri="{FF2B5EF4-FFF2-40B4-BE49-F238E27FC236}">
                  <a16:creationId xmlns:a16="http://schemas.microsoft.com/office/drawing/2014/main" id="{776D51AA-70F2-E613-1B6F-FC783811E5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7" y="1547"/>
              <a:ext cx="185" cy="332"/>
            </a:xfrm>
            <a:custGeom>
              <a:avLst/>
              <a:gdLst>
                <a:gd name="T0" fmla="*/ 17 w 54"/>
                <a:gd name="T1" fmla="*/ 50 h 97"/>
                <a:gd name="T2" fmla="*/ 1 w 54"/>
                <a:gd name="T3" fmla="*/ 68 h 97"/>
                <a:gd name="T4" fmla="*/ 31 w 54"/>
                <a:gd name="T5" fmla="*/ 97 h 97"/>
                <a:gd name="T6" fmla="*/ 52 w 54"/>
                <a:gd name="T7" fmla="*/ 76 h 97"/>
                <a:gd name="T8" fmla="*/ 43 w 54"/>
                <a:gd name="T9" fmla="*/ 48 h 97"/>
                <a:gd name="T10" fmla="*/ 49 w 54"/>
                <a:gd name="T11" fmla="*/ 28 h 97"/>
                <a:gd name="T12" fmla="*/ 52 w 54"/>
                <a:gd name="T13" fmla="*/ 9 h 97"/>
                <a:gd name="T14" fmla="*/ 12 w 54"/>
                <a:gd name="T15" fmla="*/ 9 h 97"/>
                <a:gd name="T16" fmla="*/ 4 w 54"/>
                <a:gd name="T17" fmla="*/ 32 h 97"/>
                <a:gd name="T18" fmla="*/ 17 w 54"/>
                <a:gd name="T1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97">
                  <a:moveTo>
                    <a:pt x="17" y="50"/>
                  </a:moveTo>
                  <a:cubicBezTo>
                    <a:pt x="18" y="61"/>
                    <a:pt x="6" y="64"/>
                    <a:pt x="1" y="68"/>
                  </a:cubicBezTo>
                  <a:cubicBezTo>
                    <a:pt x="0" y="81"/>
                    <a:pt x="11" y="97"/>
                    <a:pt x="31" y="97"/>
                  </a:cubicBezTo>
                  <a:cubicBezTo>
                    <a:pt x="49" y="97"/>
                    <a:pt x="53" y="90"/>
                    <a:pt x="52" y="76"/>
                  </a:cubicBezTo>
                  <a:cubicBezTo>
                    <a:pt x="50" y="64"/>
                    <a:pt x="43" y="52"/>
                    <a:pt x="43" y="48"/>
                  </a:cubicBezTo>
                  <a:cubicBezTo>
                    <a:pt x="43" y="41"/>
                    <a:pt x="45" y="40"/>
                    <a:pt x="49" y="28"/>
                  </a:cubicBezTo>
                  <a:cubicBezTo>
                    <a:pt x="54" y="16"/>
                    <a:pt x="52" y="9"/>
                    <a:pt x="52" y="9"/>
                  </a:cubicBezTo>
                  <a:cubicBezTo>
                    <a:pt x="34" y="0"/>
                    <a:pt x="15" y="6"/>
                    <a:pt x="12" y="9"/>
                  </a:cubicBezTo>
                  <a:cubicBezTo>
                    <a:pt x="9" y="23"/>
                    <a:pt x="4" y="28"/>
                    <a:pt x="4" y="32"/>
                  </a:cubicBezTo>
                  <a:cubicBezTo>
                    <a:pt x="5" y="38"/>
                    <a:pt x="17" y="44"/>
                    <a:pt x="17" y="50"/>
                  </a:cubicBezTo>
                  <a:close/>
                </a:path>
              </a:pathLst>
            </a:custGeom>
            <a:solidFill>
              <a:srgbClr val="358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1" name="Freeform 594">
              <a:extLst>
                <a:ext uri="{FF2B5EF4-FFF2-40B4-BE49-F238E27FC236}">
                  <a16:creationId xmlns:a16="http://schemas.microsoft.com/office/drawing/2014/main" id="{0BA1DFA7-DA01-5822-A413-C6F635B68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7" y="1417"/>
              <a:ext cx="48" cy="45"/>
            </a:xfrm>
            <a:custGeom>
              <a:avLst/>
              <a:gdLst>
                <a:gd name="T0" fmla="*/ 2 w 14"/>
                <a:gd name="T1" fmla="*/ 0 h 13"/>
                <a:gd name="T2" fmla="*/ 1 w 14"/>
                <a:gd name="T3" fmla="*/ 4 h 13"/>
                <a:gd name="T4" fmla="*/ 14 w 14"/>
                <a:gd name="T5" fmla="*/ 13 h 13"/>
                <a:gd name="T6" fmla="*/ 2 w 14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3">
                  <a:moveTo>
                    <a:pt x="2" y="0"/>
                  </a:moveTo>
                  <a:cubicBezTo>
                    <a:pt x="2" y="0"/>
                    <a:pt x="0" y="1"/>
                    <a:pt x="1" y="4"/>
                  </a:cubicBezTo>
                  <a:cubicBezTo>
                    <a:pt x="2" y="8"/>
                    <a:pt x="8" y="13"/>
                    <a:pt x="14" y="13"/>
                  </a:cubicBezTo>
                  <a:cubicBezTo>
                    <a:pt x="14" y="13"/>
                    <a:pt x="5" y="7"/>
                    <a:pt x="2" y="0"/>
                  </a:cubicBezTo>
                  <a:close/>
                </a:path>
              </a:pathLst>
            </a:custGeom>
            <a:solidFill>
              <a:srgbClr val="BB5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2" name="Freeform 595">
              <a:extLst>
                <a:ext uri="{FF2B5EF4-FFF2-40B4-BE49-F238E27FC236}">
                  <a16:creationId xmlns:a16="http://schemas.microsoft.com/office/drawing/2014/main" id="{3147E54D-1294-7334-413C-AB964B1CE8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0" y="1626"/>
              <a:ext cx="175" cy="216"/>
            </a:xfrm>
            <a:custGeom>
              <a:avLst/>
              <a:gdLst>
                <a:gd name="T0" fmla="*/ 0 w 51"/>
                <a:gd name="T1" fmla="*/ 45 h 63"/>
                <a:gd name="T2" fmla="*/ 33 w 51"/>
                <a:gd name="T3" fmla="*/ 35 h 63"/>
                <a:gd name="T4" fmla="*/ 51 w 51"/>
                <a:gd name="T5" fmla="*/ 63 h 63"/>
                <a:gd name="T6" fmla="*/ 51 w 51"/>
                <a:gd name="T7" fmla="*/ 53 h 63"/>
                <a:gd name="T8" fmla="*/ 42 w 51"/>
                <a:gd name="T9" fmla="*/ 25 h 63"/>
                <a:gd name="T10" fmla="*/ 48 w 51"/>
                <a:gd name="T11" fmla="*/ 6 h 63"/>
                <a:gd name="T12" fmla="*/ 33 w 51"/>
                <a:gd name="T13" fmla="*/ 18 h 63"/>
                <a:gd name="T14" fmla="*/ 16 w 51"/>
                <a:gd name="T15" fmla="*/ 0 h 63"/>
                <a:gd name="T16" fmla="*/ 3 w 51"/>
                <a:gd name="T17" fmla="*/ 9 h 63"/>
                <a:gd name="T18" fmla="*/ 16 w 51"/>
                <a:gd name="T19" fmla="*/ 27 h 63"/>
                <a:gd name="T20" fmla="*/ 0 w 51"/>
                <a:gd name="T21" fmla="*/ 4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1" h="63">
                  <a:moveTo>
                    <a:pt x="0" y="45"/>
                  </a:moveTo>
                  <a:cubicBezTo>
                    <a:pt x="17" y="42"/>
                    <a:pt x="18" y="35"/>
                    <a:pt x="33" y="35"/>
                  </a:cubicBezTo>
                  <a:cubicBezTo>
                    <a:pt x="48" y="35"/>
                    <a:pt x="50" y="54"/>
                    <a:pt x="51" y="63"/>
                  </a:cubicBezTo>
                  <a:cubicBezTo>
                    <a:pt x="51" y="60"/>
                    <a:pt x="51" y="57"/>
                    <a:pt x="51" y="53"/>
                  </a:cubicBezTo>
                  <a:cubicBezTo>
                    <a:pt x="49" y="41"/>
                    <a:pt x="42" y="29"/>
                    <a:pt x="42" y="25"/>
                  </a:cubicBezTo>
                  <a:cubicBezTo>
                    <a:pt x="42" y="18"/>
                    <a:pt x="44" y="17"/>
                    <a:pt x="48" y="6"/>
                  </a:cubicBezTo>
                  <a:cubicBezTo>
                    <a:pt x="45" y="13"/>
                    <a:pt x="42" y="18"/>
                    <a:pt x="33" y="18"/>
                  </a:cubicBezTo>
                  <a:cubicBezTo>
                    <a:pt x="18" y="18"/>
                    <a:pt x="16" y="0"/>
                    <a:pt x="16" y="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5"/>
                    <a:pt x="16" y="21"/>
                    <a:pt x="16" y="27"/>
                  </a:cubicBezTo>
                  <a:cubicBezTo>
                    <a:pt x="17" y="38"/>
                    <a:pt x="5" y="41"/>
                    <a:pt x="0" y="45"/>
                  </a:cubicBezTo>
                  <a:close/>
                </a:path>
              </a:pathLst>
            </a:custGeom>
            <a:solidFill>
              <a:srgbClr val="287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3" name="Freeform 596">
              <a:extLst>
                <a:ext uri="{FF2B5EF4-FFF2-40B4-BE49-F238E27FC236}">
                  <a16:creationId xmlns:a16="http://schemas.microsoft.com/office/drawing/2014/main" id="{13F01A80-C822-F034-1E65-DDBECC5FF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537"/>
              <a:ext cx="76" cy="31"/>
            </a:xfrm>
            <a:custGeom>
              <a:avLst/>
              <a:gdLst>
                <a:gd name="T0" fmla="*/ 0 w 22"/>
                <a:gd name="T1" fmla="*/ 9 h 9"/>
                <a:gd name="T2" fmla="*/ 2 w 22"/>
                <a:gd name="T3" fmla="*/ 4 h 9"/>
                <a:gd name="T4" fmla="*/ 20 w 22"/>
                <a:gd name="T5" fmla="*/ 1 h 9"/>
                <a:gd name="T6" fmla="*/ 22 w 22"/>
                <a:gd name="T7" fmla="*/ 8 h 9"/>
                <a:gd name="T8" fmla="*/ 0 w 2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8" y="0"/>
                    <a:pt x="20" y="1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17" y="7"/>
                    <a:pt x="0" y="9"/>
                  </a:cubicBezTo>
                  <a:close/>
                </a:path>
              </a:pathLst>
            </a:custGeom>
            <a:solidFill>
              <a:srgbClr val="287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4" name="Freeform 597">
              <a:extLst>
                <a:ext uri="{FF2B5EF4-FFF2-40B4-BE49-F238E27FC236}">
                  <a16:creationId xmlns:a16="http://schemas.microsoft.com/office/drawing/2014/main" id="{711DCE10-D988-D8F2-7A34-3B604FC06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2" y="1568"/>
              <a:ext cx="174" cy="195"/>
            </a:xfrm>
            <a:custGeom>
              <a:avLst/>
              <a:gdLst>
                <a:gd name="T0" fmla="*/ 35 w 51"/>
                <a:gd name="T1" fmla="*/ 2 h 57"/>
                <a:gd name="T2" fmla="*/ 17 w 51"/>
                <a:gd name="T3" fmla="*/ 22 h 57"/>
                <a:gd name="T4" fmla="*/ 5 w 51"/>
                <a:gd name="T5" fmla="*/ 49 h 57"/>
                <a:gd name="T6" fmla="*/ 35 w 51"/>
                <a:gd name="T7" fmla="*/ 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57">
                  <a:moveTo>
                    <a:pt x="35" y="2"/>
                  </a:moveTo>
                  <a:cubicBezTo>
                    <a:pt x="31" y="0"/>
                    <a:pt x="25" y="11"/>
                    <a:pt x="17" y="22"/>
                  </a:cubicBezTo>
                  <a:cubicBezTo>
                    <a:pt x="9" y="33"/>
                    <a:pt x="0" y="45"/>
                    <a:pt x="5" y="49"/>
                  </a:cubicBezTo>
                  <a:cubicBezTo>
                    <a:pt x="16" y="57"/>
                    <a:pt x="51" y="8"/>
                    <a:pt x="35" y="2"/>
                  </a:cubicBezTo>
                  <a:close/>
                </a:path>
              </a:pathLst>
            </a:custGeom>
            <a:solidFill>
              <a:srgbClr val="3581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5" name="Freeform 598">
              <a:extLst>
                <a:ext uri="{FF2B5EF4-FFF2-40B4-BE49-F238E27FC236}">
                  <a16:creationId xmlns:a16="http://schemas.microsoft.com/office/drawing/2014/main" id="{ED6217DD-6208-485C-A5A1-143777B97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5" y="1434"/>
              <a:ext cx="123" cy="96"/>
            </a:xfrm>
            <a:custGeom>
              <a:avLst/>
              <a:gdLst>
                <a:gd name="T0" fmla="*/ 28 w 36"/>
                <a:gd name="T1" fmla="*/ 0 h 28"/>
                <a:gd name="T2" fmla="*/ 16 w 36"/>
                <a:gd name="T3" fmla="*/ 26 h 28"/>
                <a:gd name="T4" fmla="*/ 28 w 36"/>
                <a:gd name="T5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6" h="28">
                  <a:moveTo>
                    <a:pt x="28" y="0"/>
                  </a:moveTo>
                  <a:cubicBezTo>
                    <a:pt x="36" y="0"/>
                    <a:pt x="31" y="24"/>
                    <a:pt x="16" y="26"/>
                  </a:cubicBezTo>
                  <a:cubicBezTo>
                    <a:pt x="0" y="28"/>
                    <a:pt x="22" y="0"/>
                    <a:pt x="28" y="0"/>
                  </a:cubicBezTo>
                  <a:close/>
                </a:path>
              </a:pathLst>
            </a:custGeom>
            <a:solidFill>
              <a:srgbClr val="BB5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6" name="Freeform 599">
              <a:extLst>
                <a:ext uri="{FF2B5EF4-FFF2-40B4-BE49-F238E27FC236}">
                  <a16:creationId xmlns:a16="http://schemas.microsoft.com/office/drawing/2014/main" id="{4A2C8232-152C-7B1B-5210-A7E57225A2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4" y="1369"/>
              <a:ext cx="123" cy="79"/>
            </a:xfrm>
            <a:custGeom>
              <a:avLst/>
              <a:gdLst>
                <a:gd name="T0" fmla="*/ 0 w 36"/>
                <a:gd name="T1" fmla="*/ 11 h 23"/>
                <a:gd name="T2" fmla="*/ 19 w 36"/>
                <a:gd name="T3" fmla="*/ 0 h 23"/>
                <a:gd name="T4" fmla="*/ 26 w 36"/>
                <a:gd name="T5" fmla="*/ 15 h 23"/>
                <a:gd name="T6" fmla="*/ 0 w 36"/>
                <a:gd name="T7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3">
                  <a:moveTo>
                    <a:pt x="0" y="11"/>
                  </a:moveTo>
                  <a:cubicBezTo>
                    <a:pt x="0" y="6"/>
                    <a:pt x="11" y="1"/>
                    <a:pt x="19" y="0"/>
                  </a:cubicBezTo>
                  <a:cubicBezTo>
                    <a:pt x="31" y="0"/>
                    <a:pt x="36" y="9"/>
                    <a:pt x="26" y="15"/>
                  </a:cubicBezTo>
                  <a:cubicBezTo>
                    <a:pt x="12" y="23"/>
                    <a:pt x="0" y="15"/>
                    <a:pt x="0" y="11"/>
                  </a:cubicBezTo>
                  <a:close/>
                </a:path>
              </a:pathLst>
            </a:custGeom>
            <a:solidFill>
              <a:srgbClr val="CE7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7" name="Freeform 600">
              <a:extLst>
                <a:ext uri="{FF2B5EF4-FFF2-40B4-BE49-F238E27FC236}">
                  <a16:creationId xmlns:a16="http://schemas.microsoft.com/office/drawing/2014/main" id="{52E24E05-BC7E-979C-333F-65FC8B2B6A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0" y="1434"/>
              <a:ext cx="51" cy="82"/>
            </a:xfrm>
            <a:custGeom>
              <a:avLst/>
              <a:gdLst>
                <a:gd name="T0" fmla="*/ 15 w 15"/>
                <a:gd name="T1" fmla="*/ 0 h 24"/>
                <a:gd name="T2" fmla="*/ 2 w 15"/>
                <a:gd name="T3" fmla="*/ 24 h 24"/>
                <a:gd name="T4" fmla="*/ 15 w 15"/>
                <a:gd name="T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24">
                  <a:moveTo>
                    <a:pt x="15" y="0"/>
                  </a:moveTo>
                  <a:cubicBezTo>
                    <a:pt x="15" y="0"/>
                    <a:pt x="0" y="4"/>
                    <a:pt x="2" y="24"/>
                  </a:cubicBezTo>
                  <a:cubicBezTo>
                    <a:pt x="2" y="24"/>
                    <a:pt x="5" y="7"/>
                    <a:pt x="15" y="0"/>
                  </a:cubicBezTo>
                  <a:close/>
                </a:path>
              </a:pathLst>
            </a:custGeom>
            <a:solidFill>
              <a:srgbClr val="AB4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8" name="Freeform 601">
              <a:extLst>
                <a:ext uri="{FF2B5EF4-FFF2-40B4-BE49-F238E27FC236}">
                  <a16:creationId xmlns:a16="http://schemas.microsoft.com/office/drawing/2014/main" id="{DF25C84F-CA07-65A0-C634-39245FC8F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7" y="1434"/>
              <a:ext cx="48" cy="62"/>
            </a:xfrm>
            <a:custGeom>
              <a:avLst/>
              <a:gdLst>
                <a:gd name="T0" fmla="*/ 5 w 14"/>
                <a:gd name="T1" fmla="*/ 15 h 18"/>
                <a:gd name="T2" fmla="*/ 11 w 14"/>
                <a:gd name="T3" fmla="*/ 1 h 18"/>
                <a:gd name="T4" fmla="*/ 5 w 14"/>
                <a:gd name="T5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8">
                  <a:moveTo>
                    <a:pt x="5" y="15"/>
                  </a:moveTo>
                  <a:cubicBezTo>
                    <a:pt x="0" y="13"/>
                    <a:pt x="8" y="0"/>
                    <a:pt x="11" y="1"/>
                  </a:cubicBezTo>
                  <a:cubicBezTo>
                    <a:pt x="14" y="2"/>
                    <a:pt x="11" y="18"/>
                    <a:pt x="5" y="15"/>
                  </a:cubicBezTo>
                  <a:close/>
                </a:path>
              </a:pathLst>
            </a:custGeom>
            <a:solidFill>
              <a:srgbClr val="CE7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49" name="Freeform 602">
              <a:extLst>
                <a:ext uri="{FF2B5EF4-FFF2-40B4-BE49-F238E27FC236}">
                  <a16:creationId xmlns:a16="http://schemas.microsoft.com/office/drawing/2014/main" id="{06B4531D-AC9B-D78C-7280-F9096B7CE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482"/>
              <a:ext cx="31" cy="58"/>
            </a:xfrm>
            <a:custGeom>
              <a:avLst/>
              <a:gdLst>
                <a:gd name="T0" fmla="*/ 3 w 9"/>
                <a:gd name="T1" fmla="*/ 0 h 17"/>
                <a:gd name="T2" fmla="*/ 0 w 9"/>
                <a:gd name="T3" fmla="*/ 14 h 17"/>
                <a:gd name="T4" fmla="*/ 5 w 9"/>
                <a:gd name="T5" fmla="*/ 0 h 17"/>
                <a:gd name="T6" fmla="*/ 3 w 9"/>
                <a:gd name="T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7">
                  <a:moveTo>
                    <a:pt x="3" y="0"/>
                  </a:moveTo>
                  <a:cubicBezTo>
                    <a:pt x="3" y="0"/>
                    <a:pt x="6" y="12"/>
                    <a:pt x="0" y="14"/>
                  </a:cubicBezTo>
                  <a:cubicBezTo>
                    <a:pt x="0" y="14"/>
                    <a:pt x="9" y="17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BB5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0" name="Freeform 603">
              <a:extLst>
                <a:ext uri="{FF2B5EF4-FFF2-40B4-BE49-F238E27FC236}">
                  <a16:creationId xmlns:a16="http://schemas.microsoft.com/office/drawing/2014/main" id="{9FB37C99-9BA6-2A11-96AE-9F7059E6F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8" y="1458"/>
              <a:ext cx="28" cy="34"/>
            </a:xfrm>
            <a:custGeom>
              <a:avLst/>
              <a:gdLst>
                <a:gd name="T0" fmla="*/ 8 w 8"/>
                <a:gd name="T1" fmla="*/ 6 h 10"/>
                <a:gd name="T2" fmla="*/ 3 w 8"/>
                <a:gd name="T3" fmla="*/ 9 h 10"/>
                <a:gd name="T4" fmla="*/ 1 w 8"/>
                <a:gd name="T5" fmla="*/ 4 h 10"/>
                <a:gd name="T6" fmla="*/ 5 w 8"/>
                <a:gd name="T7" fmla="*/ 1 h 10"/>
                <a:gd name="T8" fmla="*/ 8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6"/>
                  </a:moveTo>
                  <a:cubicBezTo>
                    <a:pt x="7" y="8"/>
                    <a:pt x="5" y="10"/>
                    <a:pt x="3" y="9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2"/>
                    <a:pt x="4" y="0"/>
                    <a:pt x="5" y="1"/>
                  </a:cubicBezTo>
                  <a:cubicBezTo>
                    <a:pt x="7" y="1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1" name="Freeform 604">
              <a:extLst>
                <a:ext uri="{FF2B5EF4-FFF2-40B4-BE49-F238E27FC236}">
                  <a16:creationId xmlns:a16="http://schemas.microsoft.com/office/drawing/2014/main" id="{ED540668-FE16-D0D1-57FC-15B9D5F498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" y="1458"/>
              <a:ext cx="27" cy="34"/>
            </a:xfrm>
            <a:custGeom>
              <a:avLst/>
              <a:gdLst>
                <a:gd name="T0" fmla="*/ 8 w 8"/>
                <a:gd name="T1" fmla="*/ 6 h 10"/>
                <a:gd name="T2" fmla="*/ 3 w 8"/>
                <a:gd name="T3" fmla="*/ 9 h 10"/>
                <a:gd name="T4" fmla="*/ 1 w 8"/>
                <a:gd name="T5" fmla="*/ 4 h 10"/>
                <a:gd name="T6" fmla="*/ 6 w 8"/>
                <a:gd name="T7" fmla="*/ 1 h 10"/>
                <a:gd name="T8" fmla="*/ 8 w 8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0">
                  <a:moveTo>
                    <a:pt x="8" y="6"/>
                  </a:moveTo>
                  <a:cubicBezTo>
                    <a:pt x="7" y="8"/>
                    <a:pt x="5" y="10"/>
                    <a:pt x="3" y="9"/>
                  </a:cubicBezTo>
                  <a:cubicBezTo>
                    <a:pt x="1" y="9"/>
                    <a:pt x="0" y="6"/>
                    <a:pt x="1" y="4"/>
                  </a:cubicBezTo>
                  <a:cubicBezTo>
                    <a:pt x="2" y="2"/>
                    <a:pt x="4" y="0"/>
                    <a:pt x="6" y="1"/>
                  </a:cubicBezTo>
                  <a:cubicBezTo>
                    <a:pt x="8" y="1"/>
                    <a:pt x="8" y="4"/>
                    <a:pt x="8" y="6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2" name="Freeform 605">
              <a:extLst>
                <a:ext uri="{FF2B5EF4-FFF2-40B4-BE49-F238E27FC236}">
                  <a16:creationId xmlns:a16="http://schemas.microsoft.com/office/drawing/2014/main" id="{CF295C59-77C0-E08E-F7B5-504C3E5B0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" y="1465"/>
              <a:ext cx="14" cy="21"/>
            </a:xfrm>
            <a:custGeom>
              <a:avLst/>
              <a:gdLst>
                <a:gd name="T0" fmla="*/ 2 w 4"/>
                <a:gd name="T1" fmla="*/ 1 h 6"/>
                <a:gd name="T2" fmla="*/ 0 w 4"/>
                <a:gd name="T3" fmla="*/ 1 h 6"/>
                <a:gd name="T4" fmla="*/ 1 w 4"/>
                <a:gd name="T5" fmla="*/ 1 h 6"/>
                <a:gd name="T6" fmla="*/ 2 w 4"/>
                <a:gd name="T7" fmla="*/ 4 h 6"/>
                <a:gd name="T8" fmla="*/ 1 w 4"/>
                <a:gd name="T9" fmla="*/ 6 h 6"/>
                <a:gd name="T10" fmla="*/ 1 w 4"/>
                <a:gd name="T11" fmla="*/ 6 h 6"/>
                <a:gd name="T12" fmla="*/ 3 w 4"/>
                <a:gd name="T13" fmla="*/ 4 h 6"/>
                <a:gd name="T14" fmla="*/ 2 w 4"/>
                <a:gd name="T1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2" y="1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3"/>
                    <a:pt x="2" y="4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5"/>
                    <a:pt x="3" y="4"/>
                  </a:cubicBezTo>
                  <a:cubicBezTo>
                    <a:pt x="4" y="2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3" name="Freeform 606">
              <a:extLst>
                <a:ext uri="{FF2B5EF4-FFF2-40B4-BE49-F238E27FC236}">
                  <a16:creationId xmlns:a16="http://schemas.microsoft.com/office/drawing/2014/main" id="{B1D8D48B-8796-BC8B-DE6F-FA2FC730E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6" y="1647"/>
              <a:ext cx="21" cy="20"/>
            </a:xfrm>
            <a:custGeom>
              <a:avLst/>
              <a:gdLst>
                <a:gd name="T0" fmla="*/ 1 w 6"/>
                <a:gd name="T1" fmla="*/ 3 h 6"/>
                <a:gd name="T2" fmla="*/ 4 w 6"/>
                <a:gd name="T3" fmla="*/ 2 h 6"/>
                <a:gd name="T4" fmla="*/ 5 w 6"/>
                <a:gd name="T5" fmla="*/ 1 h 6"/>
                <a:gd name="T6" fmla="*/ 4 w 6"/>
                <a:gd name="T7" fmla="*/ 3 h 6"/>
                <a:gd name="T8" fmla="*/ 3 w 6"/>
                <a:gd name="T9" fmla="*/ 6 h 6"/>
                <a:gd name="T10" fmla="*/ 1 w 6"/>
                <a:gd name="T11" fmla="*/ 4 h 6"/>
                <a:gd name="T12" fmla="*/ 1 w 6"/>
                <a:gd name="T13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6">
                  <a:moveTo>
                    <a:pt x="1" y="3"/>
                  </a:moveTo>
                  <a:cubicBezTo>
                    <a:pt x="2" y="3"/>
                    <a:pt x="3" y="2"/>
                    <a:pt x="4" y="2"/>
                  </a:cubicBezTo>
                  <a:cubicBezTo>
                    <a:pt x="4" y="1"/>
                    <a:pt x="5" y="0"/>
                    <a:pt x="5" y="1"/>
                  </a:cubicBezTo>
                  <a:cubicBezTo>
                    <a:pt x="6" y="1"/>
                    <a:pt x="5" y="2"/>
                    <a:pt x="4" y="3"/>
                  </a:cubicBezTo>
                  <a:cubicBezTo>
                    <a:pt x="4" y="4"/>
                    <a:pt x="3" y="5"/>
                    <a:pt x="3" y="6"/>
                  </a:cubicBezTo>
                  <a:cubicBezTo>
                    <a:pt x="3" y="6"/>
                    <a:pt x="1" y="5"/>
                    <a:pt x="1" y="4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4" name="Freeform 607">
              <a:extLst>
                <a:ext uri="{FF2B5EF4-FFF2-40B4-BE49-F238E27FC236}">
                  <a16:creationId xmlns:a16="http://schemas.microsoft.com/office/drawing/2014/main" id="{B26FDAAF-8DD0-158C-6343-86571FA88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8" y="1633"/>
              <a:ext cx="157" cy="109"/>
            </a:xfrm>
            <a:custGeom>
              <a:avLst/>
              <a:gdLst>
                <a:gd name="T0" fmla="*/ 15 w 46"/>
                <a:gd name="T1" fmla="*/ 28 h 32"/>
                <a:gd name="T2" fmla="*/ 0 w 46"/>
                <a:gd name="T3" fmla="*/ 24 h 32"/>
                <a:gd name="T4" fmla="*/ 17 w 46"/>
                <a:gd name="T5" fmla="*/ 31 h 32"/>
                <a:gd name="T6" fmla="*/ 46 w 46"/>
                <a:gd name="T7" fmla="*/ 0 h 32"/>
                <a:gd name="T8" fmla="*/ 15 w 46"/>
                <a:gd name="T9" fmla="*/ 2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2">
                  <a:moveTo>
                    <a:pt x="15" y="28"/>
                  </a:moveTo>
                  <a:cubicBezTo>
                    <a:pt x="11" y="28"/>
                    <a:pt x="5" y="27"/>
                    <a:pt x="0" y="24"/>
                  </a:cubicBezTo>
                  <a:cubicBezTo>
                    <a:pt x="6" y="28"/>
                    <a:pt x="12" y="30"/>
                    <a:pt x="17" y="31"/>
                  </a:cubicBezTo>
                  <a:cubicBezTo>
                    <a:pt x="25" y="32"/>
                    <a:pt x="41" y="14"/>
                    <a:pt x="46" y="0"/>
                  </a:cubicBezTo>
                  <a:cubicBezTo>
                    <a:pt x="38" y="15"/>
                    <a:pt x="23" y="28"/>
                    <a:pt x="15" y="28"/>
                  </a:cubicBezTo>
                  <a:close/>
                </a:path>
              </a:pathLst>
            </a:custGeom>
            <a:solidFill>
              <a:srgbClr val="2871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5" name="Rectangle 608">
              <a:extLst>
                <a:ext uri="{FF2B5EF4-FFF2-40B4-BE49-F238E27FC236}">
                  <a16:creationId xmlns:a16="http://schemas.microsoft.com/office/drawing/2014/main" id="{CE2772EA-059F-D646-1AAD-DCDFDAAC21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5" y="1920"/>
              <a:ext cx="14" cy="227"/>
            </a:xfrm>
            <a:prstGeom prst="rect">
              <a:avLst/>
            </a:pr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6" name="Rectangle 609">
              <a:extLst>
                <a:ext uri="{FF2B5EF4-FFF2-40B4-BE49-F238E27FC236}">
                  <a16:creationId xmlns:a16="http://schemas.microsoft.com/office/drawing/2014/main" id="{5ECAEBB2-AC7E-F064-C336-976D44070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5" y="1920"/>
              <a:ext cx="4" cy="227"/>
            </a:xfrm>
            <a:prstGeom prst="rect">
              <a:avLst/>
            </a:pr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7" name="Freeform 610">
              <a:extLst>
                <a:ext uri="{FF2B5EF4-FFF2-40B4-BE49-F238E27FC236}">
                  <a16:creationId xmlns:a16="http://schemas.microsoft.com/office/drawing/2014/main" id="{FA7CF8E0-F538-A754-7489-A68486EA28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1924"/>
              <a:ext cx="41" cy="58"/>
            </a:xfrm>
            <a:custGeom>
              <a:avLst/>
              <a:gdLst>
                <a:gd name="T0" fmla="*/ 14 w 41"/>
                <a:gd name="T1" fmla="*/ 58 h 58"/>
                <a:gd name="T2" fmla="*/ 0 w 41"/>
                <a:gd name="T3" fmla="*/ 0 h 58"/>
                <a:gd name="T4" fmla="*/ 41 w 41"/>
                <a:gd name="T5" fmla="*/ 0 h 58"/>
                <a:gd name="T6" fmla="*/ 31 w 41"/>
                <a:gd name="T7" fmla="*/ 58 h 58"/>
                <a:gd name="T8" fmla="*/ 14 w 41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58">
                  <a:moveTo>
                    <a:pt x="14" y="58"/>
                  </a:moveTo>
                  <a:lnTo>
                    <a:pt x="0" y="0"/>
                  </a:lnTo>
                  <a:lnTo>
                    <a:pt x="41" y="0"/>
                  </a:lnTo>
                  <a:lnTo>
                    <a:pt x="31" y="58"/>
                  </a:lnTo>
                  <a:lnTo>
                    <a:pt x="14" y="58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8" name="Freeform 611">
              <a:extLst>
                <a:ext uri="{FF2B5EF4-FFF2-40B4-BE49-F238E27FC236}">
                  <a16:creationId xmlns:a16="http://schemas.microsoft.com/office/drawing/2014/main" id="{963F0472-EBDB-F2F3-EDC6-3D7C3ABA2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6" y="2143"/>
              <a:ext cx="171" cy="17"/>
            </a:xfrm>
            <a:custGeom>
              <a:avLst/>
              <a:gdLst>
                <a:gd name="T0" fmla="*/ 171 w 171"/>
                <a:gd name="T1" fmla="*/ 17 h 17"/>
                <a:gd name="T2" fmla="*/ 0 w 171"/>
                <a:gd name="T3" fmla="*/ 17 h 17"/>
                <a:gd name="T4" fmla="*/ 0 w 171"/>
                <a:gd name="T5" fmla="*/ 10 h 17"/>
                <a:gd name="T6" fmla="*/ 69 w 171"/>
                <a:gd name="T7" fmla="*/ 0 h 17"/>
                <a:gd name="T8" fmla="*/ 103 w 171"/>
                <a:gd name="T9" fmla="*/ 0 h 17"/>
                <a:gd name="T10" fmla="*/ 171 w 171"/>
                <a:gd name="T11" fmla="*/ 10 h 17"/>
                <a:gd name="T12" fmla="*/ 171 w 171"/>
                <a:gd name="T13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17">
                  <a:moveTo>
                    <a:pt x="171" y="17"/>
                  </a:moveTo>
                  <a:lnTo>
                    <a:pt x="0" y="17"/>
                  </a:lnTo>
                  <a:lnTo>
                    <a:pt x="0" y="10"/>
                  </a:lnTo>
                  <a:lnTo>
                    <a:pt x="69" y="0"/>
                  </a:lnTo>
                  <a:lnTo>
                    <a:pt x="103" y="0"/>
                  </a:lnTo>
                  <a:lnTo>
                    <a:pt x="171" y="10"/>
                  </a:lnTo>
                  <a:lnTo>
                    <a:pt x="171" y="17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59" name="Freeform 612">
              <a:extLst>
                <a:ext uri="{FF2B5EF4-FFF2-40B4-BE49-F238E27FC236}">
                  <a16:creationId xmlns:a16="http://schemas.microsoft.com/office/drawing/2014/main" id="{782F3857-9CBD-FA93-E7FC-8558D6E57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1" y="2095"/>
              <a:ext cx="41" cy="48"/>
            </a:xfrm>
            <a:custGeom>
              <a:avLst/>
              <a:gdLst>
                <a:gd name="T0" fmla="*/ 41 w 41"/>
                <a:gd name="T1" fmla="*/ 48 h 48"/>
                <a:gd name="T2" fmla="*/ 0 w 41"/>
                <a:gd name="T3" fmla="*/ 48 h 48"/>
                <a:gd name="T4" fmla="*/ 7 w 41"/>
                <a:gd name="T5" fmla="*/ 0 h 48"/>
                <a:gd name="T6" fmla="*/ 35 w 41"/>
                <a:gd name="T7" fmla="*/ 0 h 48"/>
                <a:gd name="T8" fmla="*/ 41 w 41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8">
                  <a:moveTo>
                    <a:pt x="41" y="48"/>
                  </a:moveTo>
                  <a:lnTo>
                    <a:pt x="0" y="48"/>
                  </a:lnTo>
                  <a:lnTo>
                    <a:pt x="7" y="0"/>
                  </a:lnTo>
                  <a:lnTo>
                    <a:pt x="35" y="0"/>
                  </a:lnTo>
                  <a:lnTo>
                    <a:pt x="41" y="48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0" name="Freeform 613">
              <a:extLst>
                <a:ext uri="{FF2B5EF4-FFF2-40B4-BE49-F238E27FC236}">
                  <a16:creationId xmlns:a16="http://schemas.microsoft.com/office/drawing/2014/main" id="{13312729-1465-CC57-4215-BE5E1703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4" y="2095"/>
              <a:ext cx="113" cy="58"/>
            </a:xfrm>
            <a:custGeom>
              <a:avLst/>
              <a:gdLst>
                <a:gd name="T0" fmla="*/ 14 w 113"/>
                <a:gd name="T1" fmla="*/ 0 h 58"/>
                <a:gd name="T2" fmla="*/ 42 w 113"/>
                <a:gd name="T3" fmla="*/ 0 h 58"/>
                <a:gd name="T4" fmla="*/ 48 w 113"/>
                <a:gd name="T5" fmla="*/ 48 h 58"/>
                <a:gd name="T6" fmla="*/ 113 w 113"/>
                <a:gd name="T7" fmla="*/ 58 h 58"/>
                <a:gd name="T8" fmla="*/ 0 w 113"/>
                <a:gd name="T9" fmla="*/ 58 h 58"/>
                <a:gd name="T10" fmla="*/ 21 w 113"/>
                <a:gd name="T11" fmla="*/ 52 h 58"/>
                <a:gd name="T12" fmla="*/ 24 w 113"/>
                <a:gd name="T13" fmla="*/ 4 h 58"/>
                <a:gd name="T14" fmla="*/ 14 w 113"/>
                <a:gd name="T1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58">
                  <a:moveTo>
                    <a:pt x="14" y="0"/>
                  </a:moveTo>
                  <a:lnTo>
                    <a:pt x="42" y="0"/>
                  </a:lnTo>
                  <a:lnTo>
                    <a:pt x="48" y="48"/>
                  </a:lnTo>
                  <a:lnTo>
                    <a:pt x="113" y="58"/>
                  </a:lnTo>
                  <a:lnTo>
                    <a:pt x="0" y="58"/>
                  </a:lnTo>
                  <a:lnTo>
                    <a:pt x="21" y="52"/>
                  </a:lnTo>
                  <a:lnTo>
                    <a:pt x="24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1" name="Freeform 614">
              <a:extLst>
                <a:ext uri="{FF2B5EF4-FFF2-40B4-BE49-F238E27FC236}">
                  <a16:creationId xmlns:a16="http://schemas.microsoft.com/office/drawing/2014/main" id="{9E31FE47-9026-9C79-72A5-295A5F671D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890"/>
              <a:ext cx="240" cy="20"/>
            </a:xfrm>
            <a:custGeom>
              <a:avLst/>
              <a:gdLst>
                <a:gd name="T0" fmla="*/ 0 w 70"/>
                <a:gd name="T1" fmla="*/ 6 h 6"/>
                <a:gd name="T2" fmla="*/ 70 w 70"/>
                <a:gd name="T3" fmla="*/ 6 h 6"/>
                <a:gd name="T4" fmla="*/ 64 w 70"/>
                <a:gd name="T5" fmla="*/ 0 h 6"/>
                <a:gd name="T6" fmla="*/ 7 w 70"/>
                <a:gd name="T7" fmla="*/ 0 h 6"/>
                <a:gd name="T8" fmla="*/ 0 w 7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">
                  <a:moveTo>
                    <a:pt x="0" y="6"/>
                  </a:moveTo>
                  <a:cubicBezTo>
                    <a:pt x="70" y="6"/>
                    <a:pt x="70" y="6"/>
                    <a:pt x="70" y="6"/>
                  </a:cubicBezTo>
                  <a:cubicBezTo>
                    <a:pt x="70" y="3"/>
                    <a:pt x="67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3B4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2" name="Freeform 615">
              <a:extLst>
                <a:ext uri="{FF2B5EF4-FFF2-40B4-BE49-F238E27FC236}">
                  <a16:creationId xmlns:a16="http://schemas.microsoft.com/office/drawing/2014/main" id="{60564ED7-4261-A7A6-1CED-274625F27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890"/>
              <a:ext cx="127" cy="20"/>
            </a:xfrm>
            <a:custGeom>
              <a:avLst/>
              <a:gdLst>
                <a:gd name="T0" fmla="*/ 7 w 37"/>
                <a:gd name="T1" fmla="*/ 0 h 6"/>
                <a:gd name="T2" fmla="*/ 37 w 37"/>
                <a:gd name="T3" fmla="*/ 0 h 6"/>
                <a:gd name="T4" fmla="*/ 30 w 37"/>
                <a:gd name="T5" fmla="*/ 6 h 6"/>
                <a:gd name="T6" fmla="*/ 0 w 37"/>
                <a:gd name="T7" fmla="*/ 6 h 6"/>
                <a:gd name="T8" fmla="*/ 7 w 37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6">
                  <a:moveTo>
                    <a:pt x="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3" y="0"/>
                    <a:pt x="30" y="3"/>
                    <a:pt x="3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2F3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3" name="Freeform 616">
              <a:extLst>
                <a:ext uri="{FF2B5EF4-FFF2-40B4-BE49-F238E27FC236}">
                  <a16:creationId xmlns:a16="http://schemas.microsoft.com/office/drawing/2014/main" id="{8422D409-09DF-FD22-F7AD-5233C9CD9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312" y="1907"/>
              <a:ext cx="240" cy="3"/>
            </a:xfrm>
            <a:custGeom>
              <a:avLst/>
              <a:gdLst>
                <a:gd name="T0" fmla="*/ 70 w 70"/>
                <a:gd name="T1" fmla="*/ 0 h 1"/>
                <a:gd name="T2" fmla="*/ 70 w 70"/>
                <a:gd name="T3" fmla="*/ 1 h 1"/>
                <a:gd name="T4" fmla="*/ 0 w 70"/>
                <a:gd name="T5" fmla="*/ 1 h 1"/>
                <a:gd name="T6" fmla="*/ 1 w 70"/>
                <a:gd name="T7" fmla="*/ 0 h 1"/>
                <a:gd name="T8" fmla="*/ 70 w 70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">
                  <a:moveTo>
                    <a:pt x="70" y="0"/>
                  </a:moveTo>
                  <a:cubicBezTo>
                    <a:pt x="70" y="0"/>
                    <a:pt x="70" y="1"/>
                    <a:pt x="7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lnTo>
                    <a:pt x="70" y="0"/>
                  </a:lnTo>
                  <a:close/>
                </a:path>
              </a:pathLst>
            </a:custGeom>
            <a:solidFill>
              <a:srgbClr val="2F3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4" name="Rectangle 617">
              <a:extLst>
                <a:ext uri="{FF2B5EF4-FFF2-40B4-BE49-F238E27FC236}">
                  <a16:creationId xmlns:a16="http://schemas.microsoft.com/office/drawing/2014/main" id="{81036932-8DD1-76A4-B054-8283E85B5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1910"/>
              <a:ext cx="257" cy="31"/>
            </a:xfrm>
            <a:prstGeom prst="rect">
              <a:avLst/>
            </a:prstGeom>
            <a:solidFill>
              <a:srgbClr val="3B4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5" name="Rectangle 618">
              <a:extLst>
                <a:ext uri="{FF2B5EF4-FFF2-40B4-BE49-F238E27FC236}">
                  <a16:creationId xmlns:a16="http://schemas.microsoft.com/office/drawing/2014/main" id="{5ECE9B98-2658-22A0-5FB2-4FCE8D1346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1910"/>
              <a:ext cx="164" cy="31"/>
            </a:xfrm>
            <a:prstGeom prst="rect">
              <a:avLst/>
            </a:prstGeom>
            <a:solidFill>
              <a:srgbClr val="2F3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6" name="Rectangle 619">
              <a:extLst>
                <a:ext uri="{FF2B5EF4-FFF2-40B4-BE49-F238E27FC236}">
                  <a16:creationId xmlns:a16="http://schemas.microsoft.com/office/drawing/2014/main" id="{005E33AC-4467-8432-6E64-AAA5D6E31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05" y="1910"/>
              <a:ext cx="257" cy="4"/>
            </a:xfrm>
            <a:prstGeom prst="rect">
              <a:avLst/>
            </a:prstGeom>
            <a:solidFill>
              <a:srgbClr val="2F3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7" name="Freeform 620">
              <a:extLst>
                <a:ext uri="{FF2B5EF4-FFF2-40B4-BE49-F238E27FC236}">
                  <a16:creationId xmlns:a16="http://schemas.microsoft.com/office/drawing/2014/main" id="{2DF8F409-EE64-9D55-9DC8-8842C626B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52" y="1938"/>
              <a:ext cx="48" cy="34"/>
            </a:xfrm>
            <a:custGeom>
              <a:avLst/>
              <a:gdLst>
                <a:gd name="T0" fmla="*/ 4 w 14"/>
                <a:gd name="T1" fmla="*/ 10 h 10"/>
                <a:gd name="T2" fmla="*/ 3 w 14"/>
                <a:gd name="T3" fmla="*/ 10 h 10"/>
                <a:gd name="T4" fmla="*/ 1 w 14"/>
                <a:gd name="T5" fmla="*/ 0 h 10"/>
                <a:gd name="T6" fmla="*/ 1 w 14"/>
                <a:gd name="T7" fmla="*/ 0 h 10"/>
                <a:gd name="T8" fmla="*/ 1 w 14"/>
                <a:gd name="T9" fmla="*/ 0 h 10"/>
                <a:gd name="T10" fmla="*/ 2 w 14"/>
                <a:gd name="T11" fmla="*/ 0 h 10"/>
                <a:gd name="T12" fmla="*/ 3 w 14"/>
                <a:gd name="T13" fmla="*/ 9 h 10"/>
                <a:gd name="T14" fmla="*/ 14 w 14"/>
                <a:gd name="T15" fmla="*/ 7 h 10"/>
                <a:gd name="T16" fmla="*/ 14 w 14"/>
                <a:gd name="T17" fmla="*/ 7 h 10"/>
                <a:gd name="T18" fmla="*/ 14 w 14"/>
                <a:gd name="T19" fmla="*/ 7 h 10"/>
                <a:gd name="T20" fmla="*/ 4 w 14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0">
                  <a:moveTo>
                    <a:pt x="4" y="10"/>
                  </a:moveTo>
                  <a:cubicBezTo>
                    <a:pt x="4" y="10"/>
                    <a:pt x="3" y="10"/>
                    <a:pt x="3" y="10"/>
                  </a:cubicBezTo>
                  <a:cubicBezTo>
                    <a:pt x="0" y="9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3"/>
                    <a:pt x="2" y="8"/>
                    <a:pt x="3" y="9"/>
                  </a:cubicBezTo>
                  <a:cubicBezTo>
                    <a:pt x="5" y="10"/>
                    <a:pt x="12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7" y="10"/>
                    <a:pt x="4" y="10"/>
                  </a:cubicBezTo>
                  <a:close/>
                </a:path>
              </a:pathLst>
            </a:custGeom>
            <a:solidFill>
              <a:srgbClr val="32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8" name="Freeform 621">
              <a:extLst>
                <a:ext uri="{FF2B5EF4-FFF2-40B4-BE49-F238E27FC236}">
                  <a16:creationId xmlns:a16="http://schemas.microsoft.com/office/drawing/2014/main" id="{4B13B727-25BF-1969-19EF-218C28C879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" y="1951"/>
              <a:ext cx="28" cy="17"/>
            </a:xfrm>
            <a:custGeom>
              <a:avLst/>
              <a:gdLst>
                <a:gd name="T0" fmla="*/ 4 w 8"/>
                <a:gd name="T1" fmla="*/ 0 h 5"/>
                <a:gd name="T2" fmla="*/ 0 w 8"/>
                <a:gd name="T3" fmla="*/ 4 h 5"/>
                <a:gd name="T4" fmla="*/ 5 w 8"/>
                <a:gd name="T5" fmla="*/ 5 h 5"/>
                <a:gd name="T6" fmla="*/ 8 w 8"/>
                <a:gd name="T7" fmla="*/ 2 h 5"/>
                <a:gd name="T8" fmla="*/ 4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5"/>
                    <a:pt x="4" y="5"/>
                    <a:pt x="5" y="5"/>
                  </a:cubicBezTo>
                  <a:cubicBezTo>
                    <a:pt x="7" y="4"/>
                    <a:pt x="8" y="3"/>
                    <a:pt x="8" y="2"/>
                  </a:cubicBezTo>
                  <a:cubicBezTo>
                    <a:pt x="7" y="0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32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69" name="Freeform 622">
              <a:extLst>
                <a:ext uri="{FF2B5EF4-FFF2-40B4-BE49-F238E27FC236}">
                  <a16:creationId xmlns:a16="http://schemas.microsoft.com/office/drawing/2014/main" id="{FA28F3F5-0247-AD41-9368-7CA9C66F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845"/>
              <a:ext cx="51" cy="86"/>
            </a:xfrm>
            <a:custGeom>
              <a:avLst/>
              <a:gdLst>
                <a:gd name="T0" fmla="*/ 0 w 15"/>
                <a:gd name="T1" fmla="*/ 25 h 25"/>
                <a:gd name="T2" fmla="*/ 9 w 15"/>
                <a:gd name="T3" fmla="*/ 25 h 25"/>
                <a:gd name="T4" fmla="*/ 15 w 15"/>
                <a:gd name="T5" fmla="*/ 20 h 25"/>
                <a:gd name="T6" fmla="*/ 15 w 15"/>
                <a:gd name="T7" fmla="*/ 0 h 25"/>
                <a:gd name="T8" fmla="*/ 6 w 15"/>
                <a:gd name="T9" fmla="*/ 0 h 25"/>
                <a:gd name="T10" fmla="*/ 6 w 15"/>
                <a:gd name="T11" fmla="*/ 20 h 25"/>
                <a:gd name="T12" fmla="*/ 0 w 15"/>
                <a:gd name="T13" fmla="*/ 20 h 25"/>
                <a:gd name="T14" fmla="*/ 0 w 1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5">
                  <a:moveTo>
                    <a:pt x="0" y="25"/>
                  </a:moveTo>
                  <a:cubicBezTo>
                    <a:pt x="0" y="25"/>
                    <a:pt x="4" y="25"/>
                    <a:pt x="9" y="25"/>
                  </a:cubicBezTo>
                  <a:cubicBezTo>
                    <a:pt x="14" y="25"/>
                    <a:pt x="15" y="20"/>
                    <a:pt x="15" y="2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0" y="25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70" name="Freeform 623">
              <a:extLst>
                <a:ext uri="{FF2B5EF4-FFF2-40B4-BE49-F238E27FC236}">
                  <a16:creationId xmlns:a16="http://schemas.microsoft.com/office/drawing/2014/main" id="{2E418473-24F9-BD3A-70F9-B803E5C6C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4" y="1845"/>
              <a:ext cx="37" cy="86"/>
            </a:xfrm>
            <a:custGeom>
              <a:avLst/>
              <a:gdLst>
                <a:gd name="T0" fmla="*/ 6 w 11"/>
                <a:gd name="T1" fmla="*/ 0 h 25"/>
                <a:gd name="T2" fmla="*/ 6 w 11"/>
                <a:gd name="T3" fmla="*/ 20 h 25"/>
                <a:gd name="T4" fmla="*/ 0 w 11"/>
                <a:gd name="T5" fmla="*/ 20 h 25"/>
                <a:gd name="T6" fmla="*/ 0 w 11"/>
                <a:gd name="T7" fmla="*/ 25 h 25"/>
                <a:gd name="T8" fmla="*/ 9 w 11"/>
                <a:gd name="T9" fmla="*/ 25 h 25"/>
                <a:gd name="T10" fmla="*/ 11 w 11"/>
                <a:gd name="T11" fmla="*/ 24 h 25"/>
                <a:gd name="T12" fmla="*/ 8 w 11"/>
                <a:gd name="T13" fmla="*/ 20 h 25"/>
                <a:gd name="T14" fmla="*/ 8 w 11"/>
                <a:gd name="T15" fmla="*/ 0 h 25"/>
                <a:gd name="T16" fmla="*/ 6 w 11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5">
                  <a:moveTo>
                    <a:pt x="6" y="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4" y="25"/>
                    <a:pt x="9" y="25"/>
                  </a:cubicBezTo>
                  <a:cubicBezTo>
                    <a:pt x="10" y="25"/>
                    <a:pt x="10" y="24"/>
                    <a:pt x="11" y="24"/>
                  </a:cubicBezTo>
                  <a:cubicBezTo>
                    <a:pt x="8" y="23"/>
                    <a:pt x="8" y="20"/>
                    <a:pt x="8" y="2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71" name="Freeform 624">
              <a:extLst>
                <a:ext uri="{FF2B5EF4-FFF2-40B4-BE49-F238E27FC236}">
                  <a16:creationId xmlns:a16="http://schemas.microsoft.com/office/drawing/2014/main" id="{8205A195-8AD3-48CC-15CF-0BFDA33533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9" y="1516"/>
              <a:ext cx="202" cy="343"/>
            </a:xfrm>
            <a:custGeom>
              <a:avLst/>
              <a:gdLst>
                <a:gd name="T0" fmla="*/ 1 w 59"/>
                <a:gd name="T1" fmla="*/ 61 h 100"/>
                <a:gd name="T2" fmla="*/ 27 w 59"/>
                <a:gd name="T3" fmla="*/ 100 h 100"/>
                <a:gd name="T4" fmla="*/ 58 w 59"/>
                <a:gd name="T5" fmla="*/ 61 h 100"/>
                <a:gd name="T6" fmla="*/ 33 w 59"/>
                <a:gd name="T7" fmla="*/ 0 h 100"/>
                <a:gd name="T8" fmla="*/ 1 w 59"/>
                <a:gd name="T9" fmla="*/ 6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00">
                  <a:moveTo>
                    <a:pt x="1" y="61"/>
                  </a:moveTo>
                  <a:cubicBezTo>
                    <a:pt x="0" y="89"/>
                    <a:pt x="12" y="100"/>
                    <a:pt x="27" y="100"/>
                  </a:cubicBezTo>
                  <a:cubicBezTo>
                    <a:pt x="43" y="100"/>
                    <a:pt x="56" y="89"/>
                    <a:pt x="58" y="61"/>
                  </a:cubicBezTo>
                  <a:cubicBezTo>
                    <a:pt x="59" y="34"/>
                    <a:pt x="48" y="0"/>
                    <a:pt x="33" y="0"/>
                  </a:cubicBezTo>
                  <a:cubicBezTo>
                    <a:pt x="17" y="0"/>
                    <a:pt x="3" y="34"/>
                    <a:pt x="1" y="61"/>
                  </a:cubicBezTo>
                  <a:close/>
                </a:path>
              </a:pathLst>
            </a:custGeom>
            <a:solidFill>
              <a:srgbClr val="2F3B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72" name="Freeform 625">
              <a:extLst>
                <a:ext uri="{FF2B5EF4-FFF2-40B4-BE49-F238E27FC236}">
                  <a16:creationId xmlns:a16="http://schemas.microsoft.com/office/drawing/2014/main" id="{DA02CB5F-1B81-4E0F-7879-260F38A44F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9" y="1510"/>
              <a:ext cx="209" cy="352"/>
            </a:xfrm>
            <a:custGeom>
              <a:avLst/>
              <a:gdLst>
                <a:gd name="T0" fmla="*/ 1 w 61"/>
                <a:gd name="T1" fmla="*/ 64 h 103"/>
                <a:gd name="T2" fmla="*/ 28 w 61"/>
                <a:gd name="T3" fmla="*/ 103 h 103"/>
                <a:gd name="T4" fmla="*/ 59 w 61"/>
                <a:gd name="T5" fmla="*/ 64 h 103"/>
                <a:gd name="T6" fmla="*/ 34 w 61"/>
                <a:gd name="T7" fmla="*/ 0 h 103"/>
                <a:gd name="T8" fmla="*/ 1 w 61"/>
                <a:gd name="T9" fmla="*/ 64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03">
                  <a:moveTo>
                    <a:pt x="1" y="64"/>
                  </a:moveTo>
                  <a:cubicBezTo>
                    <a:pt x="0" y="92"/>
                    <a:pt x="12" y="103"/>
                    <a:pt x="28" y="103"/>
                  </a:cubicBezTo>
                  <a:cubicBezTo>
                    <a:pt x="44" y="103"/>
                    <a:pt x="58" y="92"/>
                    <a:pt x="59" y="64"/>
                  </a:cubicBezTo>
                  <a:cubicBezTo>
                    <a:pt x="61" y="35"/>
                    <a:pt x="50" y="0"/>
                    <a:pt x="34" y="0"/>
                  </a:cubicBezTo>
                  <a:cubicBezTo>
                    <a:pt x="18" y="0"/>
                    <a:pt x="3" y="35"/>
                    <a:pt x="1" y="64"/>
                  </a:cubicBezTo>
                  <a:close/>
                </a:path>
              </a:pathLst>
            </a:custGeom>
            <a:solidFill>
              <a:srgbClr val="3B47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3973" name="Group 628">
            <a:extLst>
              <a:ext uri="{FF2B5EF4-FFF2-40B4-BE49-F238E27FC236}">
                <a16:creationId xmlns:a16="http://schemas.microsoft.com/office/drawing/2014/main" id="{8D57116B-9EB5-7D08-AE42-1AF879319471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5133976" y="1820863"/>
            <a:ext cx="1009650" cy="1628776"/>
            <a:chOff x="3234" y="1147"/>
            <a:chExt cx="636" cy="1026"/>
          </a:xfrm>
        </p:grpSpPr>
        <p:sp>
          <p:nvSpPr>
            <p:cNvPr id="3975" name="Freeform 629">
              <a:extLst>
                <a:ext uri="{FF2B5EF4-FFF2-40B4-BE49-F238E27FC236}">
                  <a16:creationId xmlns:a16="http://schemas.microsoft.com/office/drawing/2014/main" id="{7CD348A4-6BED-72D6-71C7-302E22D438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3" y="1381"/>
              <a:ext cx="59" cy="273"/>
            </a:xfrm>
            <a:custGeom>
              <a:avLst/>
              <a:gdLst>
                <a:gd name="T0" fmla="*/ 7 w 18"/>
                <a:gd name="T1" fmla="*/ 0 h 85"/>
                <a:gd name="T2" fmla="*/ 17 w 18"/>
                <a:gd name="T3" fmla="*/ 47 h 85"/>
                <a:gd name="T4" fmla="*/ 16 w 18"/>
                <a:gd name="T5" fmla="*/ 83 h 85"/>
                <a:gd name="T6" fmla="*/ 10 w 18"/>
                <a:gd name="T7" fmla="*/ 85 h 85"/>
                <a:gd name="T8" fmla="*/ 4 w 18"/>
                <a:gd name="T9" fmla="*/ 43 h 85"/>
                <a:gd name="T10" fmla="*/ 7 w 18"/>
                <a:gd name="T11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5">
                  <a:moveTo>
                    <a:pt x="7" y="0"/>
                  </a:moveTo>
                  <a:cubicBezTo>
                    <a:pt x="12" y="3"/>
                    <a:pt x="16" y="30"/>
                    <a:pt x="17" y="47"/>
                  </a:cubicBezTo>
                  <a:cubicBezTo>
                    <a:pt x="18" y="63"/>
                    <a:pt x="16" y="83"/>
                    <a:pt x="16" y="83"/>
                  </a:cubicBezTo>
                  <a:cubicBezTo>
                    <a:pt x="10" y="85"/>
                    <a:pt x="10" y="85"/>
                    <a:pt x="10" y="85"/>
                  </a:cubicBezTo>
                  <a:cubicBezTo>
                    <a:pt x="10" y="85"/>
                    <a:pt x="6" y="66"/>
                    <a:pt x="4" y="43"/>
                  </a:cubicBezTo>
                  <a:cubicBezTo>
                    <a:pt x="3" y="36"/>
                    <a:pt x="0" y="3"/>
                    <a:pt x="7" y="0"/>
                  </a:cubicBezTo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76" name="Freeform 630">
              <a:extLst>
                <a:ext uri="{FF2B5EF4-FFF2-40B4-BE49-F238E27FC236}">
                  <a16:creationId xmlns:a16="http://schemas.microsoft.com/office/drawing/2014/main" id="{BF79D83E-A50D-DC85-66F4-368395FC3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2" y="1849"/>
              <a:ext cx="78" cy="270"/>
            </a:xfrm>
            <a:custGeom>
              <a:avLst/>
              <a:gdLst>
                <a:gd name="T0" fmla="*/ 24 w 24"/>
                <a:gd name="T1" fmla="*/ 1 h 84"/>
                <a:gd name="T2" fmla="*/ 17 w 24"/>
                <a:gd name="T3" fmla="*/ 40 h 84"/>
                <a:gd name="T4" fmla="*/ 11 w 24"/>
                <a:gd name="T5" fmla="*/ 82 h 84"/>
                <a:gd name="T6" fmla="*/ 8 w 24"/>
                <a:gd name="T7" fmla="*/ 82 h 84"/>
                <a:gd name="T8" fmla="*/ 3 w 24"/>
                <a:gd name="T9" fmla="*/ 32 h 84"/>
                <a:gd name="T10" fmla="*/ 12 w 24"/>
                <a:gd name="T11" fmla="*/ 0 h 84"/>
                <a:gd name="T12" fmla="*/ 24 w 24"/>
                <a:gd name="T13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4">
                  <a:moveTo>
                    <a:pt x="24" y="1"/>
                  </a:moveTo>
                  <a:cubicBezTo>
                    <a:pt x="22" y="11"/>
                    <a:pt x="20" y="16"/>
                    <a:pt x="17" y="40"/>
                  </a:cubicBezTo>
                  <a:cubicBezTo>
                    <a:pt x="13" y="64"/>
                    <a:pt x="11" y="82"/>
                    <a:pt x="11" y="82"/>
                  </a:cubicBezTo>
                  <a:cubicBezTo>
                    <a:pt x="11" y="82"/>
                    <a:pt x="8" y="84"/>
                    <a:pt x="8" y="82"/>
                  </a:cubicBezTo>
                  <a:cubicBezTo>
                    <a:pt x="8" y="78"/>
                    <a:pt x="0" y="48"/>
                    <a:pt x="3" y="32"/>
                  </a:cubicBezTo>
                  <a:cubicBezTo>
                    <a:pt x="5" y="18"/>
                    <a:pt x="12" y="0"/>
                    <a:pt x="12" y="0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77" name="Freeform 631">
              <a:extLst>
                <a:ext uri="{FF2B5EF4-FFF2-40B4-BE49-F238E27FC236}">
                  <a16:creationId xmlns:a16="http://schemas.microsoft.com/office/drawing/2014/main" id="{4920D84F-3F88-5A26-2F28-AD6C1920F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112"/>
              <a:ext cx="52" cy="61"/>
            </a:xfrm>
            <a:custGeom>
              <a:avLst/>
              <a:gdLst>
                <a:gd name="T0" fmla="*/ 11 w 16"/>
                <a:gd name="T1" fmla="*/ 14 h 19"/>
                <a:gd name="T2" fmla="*/ 16 w 16"/>
                <a:gd name="T3" fmla="*/ 17 h 19"/>
                <a:gd name="T4" fmla="*/ 6 w 16"/>
                <a:gd name="T5" fmla="*/ 18 h 19"/>
                <a:gd name="T6" fmla="*/ 3 w 16"/>
                <a:gd name="T7" fmla="*/ 9 h 19"/>
                <a:gd name="T8" fmla="*/ 4 w 16"/>
                <a:gd name="T9" fmla="*/ 0 h 19"/>
                <a:gd name="T10" fmla="*/ 7 w 16"/>
                <a:gd name="T11" fmla="*/ 11 h 19"/>
                <a:gd name="T12" fmla="*/ 11 w 16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1" y="14"/>
                  </a:moveTo>
                  <a:cubicBezTo>
                    <a:pt x="11" y="14"/>
                    <a:pt x="16" y="16"/>
                    <a:pt x="16" y="17"/>
                  </a:cubicBezTo>
                  <a:cubicBezTo>
                    <a:pt x="16" y="18"/>
                    <a:pt x="10" y="19"/>
                    <a:pt x="6" y="18"/>
                  </a:cubicBezTo>
                  <a:cubicBezTo>
                    <a:pt x="4" y="18"/>
                    <a:pt x="4" y="12"/>
                    <a:pt x="3" y="9"/>
                  </a:cubicBezTo>
                  <a:cubicBezTo>
                    <a:pt x="2" y="6"/>
                    <a:pt x="0" y="6"/>
                    <a:pt x="4" y="0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11" y="14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78" name="Freeform 632">
              <a:extLst>
                <a:ext uri="{FF2B5EF4-FFF2-40B4-BE49-F238E27FC236}">
                  <a16:creationId xmlns:a16="http://schemas.microsoft.com/office/drawing/2014/main" id="{41342891-9093-F912-A0A4-935F29CE8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112"/>
              <a:ext cx="29" cy="49"/>
            </a:xfrm>
            <a:custGeom>
              <a:avLst/>
              <a:gdLst>
                <a:gd name="T0" fmla="*/ 6 w 9"/>
                <a:gd name="T1" fmla="*/ 0 h 15"/>
                <a:gd name="T2" fmla="*/ 7 w 9"/>
                <a:gd name="T3" fmla="*/ 7 h 15"/>
                <a:gd name="T4" fmla="*/ 9 w 9"/>
                <a:gd name="T5" fmla="*/ 14 h 15"/>
                <a:gd name="T6" fmla="*/ 5 w 9"/>
                <a:gd name="T7" fmla="*/ 15 h 15"/>
                <a:gd name="T8" fmla="*/ 1 w 9"/>
                <a:gd name="T9" fmla="*/ 5 h 15"/>
                <a:gd name="T10" fmla="*/ 3 w 9"/>
                <a:gd name="T11" fmla="*/ 0 h 15"/>
                <a:gd name="T12" fmla="*/ 6 w 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6" y="0"/>
                  </a:moveTo>
                  <a:cubicBezTo>
                    <a:pt x="6" y="0"/>
                    <a:pt x="7" y="4"/>
                    <a:pt x="7" y="7"/>
                  </a:cubicBezTo>
                  <a:cubicBezTo>
                    <a:pt x="8" y="11"/>
                    <a:pt x="8" y="13"/>
                    <a:pt x="9" y="14"/>
                  </a:cubicBezTo>
                  <a:cubicBezTo>
                    <a:pt x="9" y="14"/>
                    <a:pt x="6" y="15"/>
                    <a:pt x="5" y="15"/>
                  </a:cubicBezTo>
                  <a:cubicBezTo>
                    <a:pt x="3" y="14"/>
                    <a:pt x="3" y="10"/>
                    <a:pt x="1" y="5"/>
                  </a:cubicBezTo>
                  <a:cubicBezTo>
                    <a:pt x="0" y="3"/>
                    <a:pt x="3" y="0"/>
                    <a:pt x="3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79" name="Freeform 633">
              <a:extLst>
                <a:ext uri="{FF2B5EF4-FFF2-40B4-BE49-F238E27FC236}">
                  <a16:creationId xmlns:a16="http://schemas.microsoft.com/office/drawing/2014/main" id="{DF95E46F-63F1-A972-9832-7A8BA1CBD9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112"/>
              <a:ext cx="35" cy="58"/>
            </a:xfrm>
            <a:custGeom>
              <a:avLst/>
              <a:gdLst>
                <a:gd name="T0" fmla="*/ 4 w 11"/>
                <a:gd name="T1" fmla="*/ 0 h 18"/>
                <a:gd name="T2" fmla="*/ 6 w 11"/>
                <a:gd name="T3" fmla="*/ 4 h 18"/>
                <a:gd name="T4" fmla="*/ 11 w 11"/>
                <a:gd name="T5" fmla="*/ 14 h 18"/>
                <a:gd name="T6" fmla="*/ 7 w 11"/>
                <a:gd name="T7" fmla="*/ 17 h 18"/>
                <a:gd name="T8" fmla="*/ 3 w 11"/>
                <a:gd name="T9" fmla="*/ 8 h 18"/>
                <a:gd name="T10" fmla="*/ 4 w 1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4" y="0"/>
                  </a:moveTo>
                  <a:cubicBezTo>
                    <a:pt x="4" y="0"/>
                    <a:pt x="6" y="2"/>
                    <a:pt x="6" y="4"/>
                  </a:cubicBezTo>
                  <a:cubicBezTo>
                    <a:pt x="6" y="6"/>
                    <a:pt x="8" y="16"/>
                    <a:pt x="11" y="14"/>
                  </a:cubicBezTo>
                  <a:cubicBezTo>
                    <a:pt x="11" y="14"/>
                    <a:pt x="9" y="18"/>
                    <a:pt x="7" y="17"/>
                  </a:cubicBezTo>
                  <a:cubicBezTo>
                    <a:pt x="4" y="16"/>
                    <a:pt x="4" y="11"/>
                    <a:pt x="3" y="8"/>
                  </a:cubicBezTo>
                  <a:cubicBezTo>
                    <a:pt x="2" y="6"/>
                    <a:pt x="0" y="5"/>
                    <a:pt x="4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0" name="Freeform 634">
              <a:extLst>
                <a:ext uri="{FF2B5EF4-FFF2-40B4-BE49-F238E27FC236}">
                  <a16:creationId xmlns:a16="http://schemas.microsoft.com/office/drawing/2014/main" id="{BA3289D7-C329-6CDE-D2C8-E7EB57B69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132"/>
              <a:ext cx="7" cy="38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12 h 12"/>
                <a:gd name="T4" fmla="*/ 1 w 2"/>
                <a:gd name="T5" fmla="*/ 12 h 12"/>
                <a:gd name="T6" fmla="*/ 2 w 2"/>
                <a:gd name="T7" fmla="*/ 4 h 12"/>
                <a:gd name="T8" fmla="*/ 0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0"/>
                    <a:pt x="1" y="5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7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1" name="Freeform 635">
              <a:extLst>
                <a:ext uri="{FF2B5EF4-FFF2-40B4-BE49-F238E27FC236}">
                  <a16:creationId xmlns:a16="http://schemas.microsoft.com/office/drawing/2014/main" id="{881C2D7D-5F6B-512B-41A8-3B4A28042A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1" y="1878"/>
              <a:ext cx="42" cy="173"/>
            </a:xfrm>
            <a:custGeom>
              <a:avLst/>
              <a:gdLst>
                <a:gd name="T0" fmla="*/ 4 w 13"/>
                <a:gd name="T1" fmla="*/ 54 h 54"/>
                <a:gd name="T2" fmla="*/ 8 w 13"/>
                <a:gd name="T3" fmla="*/ 31 h 54"/>
                <a:gd name="T4" fmla="*/ 13 w 13"/>
                <a:gd name="T5" fmla="*/ 3 h 54"/>
                <a:gd name="T6" fmla="*/ 13 w 13"/>
                <a:gd name="T7" fmla="*/ 0 h 54"/>
                <a:gd name="T8" fmla="*/ 3 w 13"/>
                <a:gd name="T9" fmla="*/ 2 h 54"/>
                <a:gd name="T10" fmla="*/ 0 w 13"/>
                <a:gd name="T11" fmla="*/ 25 h 54"/>
                <a:gd name="T12" fmla="*/ 4 w 13"/>
                <a:gd name="T13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54">
                  <a:moveTo>
                    <a:pt x="4" y="54"/>
                  </a:moveTo>
                  <a:cubicBezTo>
                    <a:pt x="5" y="47"/>
                    <a:pt x="6" y="39"/>
                    <a:pt x="8" y="31"/>
                  </a:cubicBezTo>
                  <a:cubicBezTo>
                    <a:pt x="10" y="16"/>
                    <a:pt x="12" y="9"/>
                    <a:pt x="13" y="3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0" y="13"/>
                    <a:pt x="0" y="25"/>
                  </a:cubicBezTo>
                  <a:cubicBezTo>
                    <a:pt x="0" y="34"/>
                    <a:pt x="3" y="47"/>
                    <a:pt x="4" y="54"/>
                  </a:cubicBezTo>
                  <a:close/>
                </a:path>
              </a:pathLst>
            </a:custGeom>
            <a:solidFill>
              <a:srgbClr val="D77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2" name="Freeform 636">
              <a:extLst>
                <a:ext uri="{FF2B5EF4-FFF2-40B4-BE49-F238E27FC236}">
                  <a16:creationId xmlns:a16="http://schemas.microsoft.com/office/drawing/2014/main" id="{D018F1F7-8CE5-24C7-7B4A-A97742D15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849"/>
              <a:ext cx="52" cy="42"/>
            </a:xfrm>
            <a:custGeom>
              <a:avLst/>
              <a:gdLst>
                <a:gd name="T0" fmla="*/ 0 w 16"/>
                <a:gd name="T1" fmla="*/ 12 h 13"/>
                <a:gd name="T2" fmla="*/ 13 w 16"/>
                <a:gd name="T3" fmla="*/ 13 h 13"/>
                <a:gd name="T4" fmla="*/ 16 w 16"/>
                <a:gd name="T5" fmla="*/ 1 h 13"/>
                <a:gd name="T6" fmla="*/ 4 w 16"/>
                <a:gd name="T7" fmla="*/ 0 h 13"/>
                <a:gd name="T8" fmla="*/ 0 w 16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0" y="12"/>
                  </a:moveTo>
                  <a:cubicBezTo>
                    <a:pt x="5" y="13"/>
                    <a:pt x="9" y="13"/>
                    <a:pt x="13" y="13"/>
                  </a:cubicBezTo>
                  <a:cubicBezTo>
                    <a:pt x="14" y="9"/>
                    <a:pt x="15" y="5"/>
                    <a:pt x="16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2" y="5"/>
                    <a:pt x="0" y="12"/>
                  </a:cubicBezTo>
                  <a:close/>
                </a:path>
              </a:pathLst>
            </a:custGeom>
            <a:solidFill>
              <a:srgbClr val="D77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3" name="Freeform 637">
              <a:extLst>
                <a:ext uri="{FF2B5EF4-FFF2-40B4-BE49-F238E27FC236}">
                  <a16:creationId xmlns:a16="http://schemas.microsoft.com/office/drawing/2014/main" id="{F71D0133-BDB2-00B6-95AE-E937736CA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112"/>
              <a:ext cx="51" cy="61"/>
            </a:xfrm>
            <a:custGeom>
              <a:avLst/>
              <a:gdLst>
                <a:gd name="T0" fmla="*/ 11 w 16"/>
                <a:gd name="T1" fmla="*/ 14 h 19"/>
                <a:gd name="T2" fmla="*/ 16 w 16"/>
                <a:gd name="T3" fmla="*/ 17 h 19"/>
                <a:gd name="T4" fmla="*/ 5 w 16"/>
                <a:gd name="T5" fmla="*/ 18 h 19"/>
                <a:gd name="T6" fmla="*/ 3 w 16"/>
                <a:gd name="T7" fmla="*/ 9 h 19"/>
                <a:gd name="T8" fmla="*/ 4 w 16"/>
                <a:gd name="T9" fmla="*/ 0 h 19"/>
                <a:gd name="T10" fmla="*/ 7 w 16"/>
                <a:gd name="T11" fmla="*/ 11 h 19"/>
                <a:gd name="T12" fmla="*/ 11 w 16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9">
                  <a:moveTo>
                    <a:pt x="11" y="14"/>
                  </a:moveTo>
                  <a:cubicBezTo>
                    <a:pt x="11" y="14"/>
                    <a:pt x="16" y="16"/>
                    <a:pt x="16" y="17"/>
                  </a:cubicBezTo>
                  <a:cubicBezTo>
                    <a:pt x="16" y="18"/>
                    <a:pt x="9" y="19"/>
                    <a:pt x="5" y="18"/>
                  </a:cubicBezTo>
                  <a:cubicBezTo>
                    <a:pt x="4" y="18"/>
                    <a:pt x="4" y="12"/>
                    <a:pt x="3" y="9"/>
                  </a:cubicBezTo>
                  <a:cubicBezTo>
                    <a:pt x="2" y="6"/>
                    <a:pt x="0" y="6"/>
                    <a:pt x="4" y="0"/>
                  </a:cubicBezTo>
                  <a:cubicBezTo>
                    <a:pt x="7" y="11"/>
                    <a:pt x="7" y="11"/>
                    <a:pt x="7" y="11"/>
                  </a:cubicBezTo>
                  <a:lnTo>
                    <a:pt x="11" y="14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4" name="Freeform 638">
              <a:extLst>
                <a:ext uri="{FF2B5EF4-FFF2-40B4-BE49-F238E27FC236}">
                  <a16:creationId xmlns:a16="http://schemas.microsoft.com/office/drawing/2014/main" id="{E0F2BF0A-2221-216F-2C39-F53003F8B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0" y="2112"/>
              <a:ext cx="32" cy="49"/>
            </a:xfrm>
            <a:custGeom>
              <a:avLst/>
              <a:gdLst>
                <a:gd name="T0" fmla="*/ 7 w 10"/>
                <a:gd name="T1" fmla="*/ 0 h 15"/>
                <a:gd name="T2" fmla="*/ 8 w 10"/>
                <a:gd name="T3" fmla="*/ 7 h 15"/>
                <a:gd name="T4" fmla="*/ 10 w 10"/>
                <a:gd name="T5" fmla="*/ 14 h 15"/>
                <a:gd name="T6" fmla="*/ 5 w 10"/>
                <a:gd name="T7" fmla="*/ 15 h 15"/>
                <a:gd name="T8" fmla="*/ 1 w 10"/>
                <a:gd name="T9" fmla="*/ 5 h 15"/>
                <a:gd name="T10" fmla="*/ 3 w 10"/>
                <a:gd name="T11" fmla="*/ 0 h 15"/>
                <a:gd name="T12" fmla="*/ 7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7" y="0"/>
                  </a:moveTo>
                  <a:cubicBezTo>
                    <a:pt x="7" y="0"/>
                    <a:pt x="7" y="4"/>
                    <a:pt x="8" y="7"/>
                  </a:cubicBezTo>
                  <a:cubicBezTo>
                    <a:pt x="9" y="11"/>
                    <a:pt x="9" y="13"/>
                    <a:pt x="10" y="14"/>
                  </a:cubicBezTo>
                  <a:cubicBezTo>
                    <a:pt x="10" y="14"/>
                    <a:pt x="7" y="15"/>
                    <a:pt x="5" y="15"/>
                  </a:cubicBezTo>
                  <a:cubicBezTo>
                    <a:pt x="4" y="14"/>
                    <a:pt x="4" y="10"/>
                    <a:pt x="1" y="5"/>
                  </a:cubicBezTo>
                  <a:cubicBezTo>
                    <a:pt x="0" y="3"/>
                    <a:pt x="3" y="0"/>
                    <a:pt x="3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5" name="Freeform 639">
              <a:extLst>
                <a:ext uri="{FF2B5EF4-FFF2-40B4-BE49-F238E27FC236}">
                  <a16:creationId xmlns:a16="http://schemas.microsoft.com/office/drawing/2014/main" id="{52D8A074-3C4F-9734-7D6D-66422E64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7" y="2112"/>
              <a:ext cx="35" cy="58"/>
            </a:xfrm>
            <a:custGeom>
              <a:avLst/>
              <a:gdLst>
                <a:gd name="T0" fmla="*/ 4 w 11"/>
                <a:gd name="T1" fmla="*/ 0 h 18"/>
                <a:gd name="T2" fmla="*/ 6 w 11"/>
                <a:gd name="T3" fmla="*/ 4 h 18"/>
                <a:gd name="T4" fmla="*/ 11 w 11"/>
                <a:gd name="T5" fmla="*/ 14 h 18"/>
                <a:gd name="T6" fmla="*/ 6 w 11"/>
                <a:gd name="T7" fmla="*/ 17 h 18"/>
                <a:gd name="T8" fmla="*/ 3 w 11"/>
                <a:gd name="T9" fmla="*/ 8 h 18"/>
                <a:gd name="T10" fmla="*/ 4 w 11"/>
                <a:gd name="T1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8">
                  <a:moveTo>
                    <a:pt x="4" y="0"/>
                  </a:moveTo>
                  <a:cubicBezTo>
                    <a:pt x="4" y="0"/>
                    <a:pt x="6" y="2"/>
                    <a:pt x="6" y="4"/>
                  </a:cubicBezTo>
                  <a:cubicBezTo>
                    <a:pt x="6" y="6"/>
                    <a:pt x="8" y="16"/>
                    <a:pt x="11" y="14"/>
                  </a:cubicBezTo>
                  <a:cubicBezTo>
                    <a:pt x="11" y="14"/>
                    <a:pt x="9" y="18"/>
                    <a:pt x="6" y="17"/>
                  </a:cubicBezTo>
                  <a:cubicBezTo>
                    <a:pt x="4" y="16"/>
                    <a:pt x="4" y="11"/>
                    <a:pt x="3" y="8"/>
                  </a:cubicBezTo>
                  <a:cubicBezTo>
                    <a:pt x="2" y="6"/>
                    <a:pt x="0" y="5"/>
                    <a:pt x="4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6" name="Freeform 640">
              <a:extLst>
                <a:ext uri="{FF2B5EF4-FFF2-40B4-BE49-F238E27FC236}">
                  <a16:creationId xmlns:a16="http://schemas.microsoft.com/office/drawing/2014/main" id="{C762ACE2-B017-AB9F-2D08-EA0DCBE0C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3" y="2132"/>
              <a:ext cx="7" cy="38"/>
            </a:xfrm>
            <a:custGeom>
              <a:avLst/>
              <a:gdLst>
                <a:gd name="T0" fmla="*/ 0 w 2"/>
                <a:gd name="T1" fmla="*/ 0 h 12"/>
                <a:gd name="T2" fmla="*/ 0 w 2"/>
                <a:gd name="T3" fmla="*/ 12 h 12"/>
                <a:gd name="T4" fmla="*/ 1 w 2"/>
                <a:gd name="T5" fmla="*/ 12 h 12"/>
                <a:gd name="T6" fmla="*/ 2 w 2"/>
                <a:gd name="T7" fmla="*/ 4 h 12"/>
                <a:gd name="T8" fmla="*/ 0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0" y="0"/>
                  </a:moveTo>
                  <a:cubicBezTo>
                    <a:pt x="0" y="0"/>
                    <a:pt x="0" y="5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7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7" name="Freeform 641">
              <a:extLst>
                <a:ext uri="{FF2B5EF4-FFF2-40B4-BE49-F238E27FC236}">
                  <a16:creationId xmlns:a16="http://schemas.microsoft.com/office/drawing/2014/main" id="{B2A4706C-C495-7B01-2EFE-EE44D71F4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853"/>
              <a:ext cx="58" cy="263"/>
            </a:xfrm>
            <a:custGeom>
              <a:avLst/>
              <a:gdLst>
                <a:gd name="T0" fmla="*/ 18 w 18"/>
                <a:gd name="T1" fmla="*/ 0 h 82"/>
                <a:gd name="T2" fmla="*/ 17 w 18"/>
                <a:gd name="T3" fmla="*/ 39 h 82"/>
                <a:gd name="T4" fmla="*/ 17 w 18"/>
                <a:gd name="T5" fmla="*/ 81 h 82"/>
                <a:gd name="T6" fmla="*/ 13 w 18"/>
                <a:gd name="T7" fmla="*/ 81 h 82"/>
                <a:gd name="T8" fmla="*/ 1 w 18"/>
                <a:gd name="T9" fmla="*/ 31 h 82"/>
                <a:gd name="T10" fmla="*/ 5 w 18"/>
                <a:gd name="T11" fmla="*/ 1 h 82"/>
                <a:gd name="T12" fmla="*/ 18 w 18"/>
                <a:gd name="T1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82">
                  <a:moveTo>
                    <a:pt x="18" y="0"/>
                  </a:moveTo>
                  <a:cubicBezTo>
                    <a:pt x="18" y="10"/>
                    <a:pt x="17" y="15"/>
                    <a:pt x="17" y="39"/>
                  </a:cubicBezTo>
                  <a:cubicBezTo>
                    <a:pt x="16" y="63"/>
                    <a:pt x="17" y="81"/>
                    <a:pt x="17" y="81"/>
                  </a:cubicBezTo>
                  <a:cubicBezTo>
                    <a:pt x="17" y="81"/>
                    <a:pt x="15" y="82"/>
                    <a:pt x="13" y="81"/>
                  </a:cubicBezTo>
                  <a:cubicBezTo>
                    <a:pt x="14" y="78"/>
                    <a:pt x="0" y="47"/>
                    <a:pt x="1" y="31"/>
                  </a:cubicBezTo>
                  <a:cubicBezTo>
                    <a:pt x="2" y="17"/>
                    <a:pt x="5" y="1"/>
                    <a:pt x="5" y="1"/>
                  </a:cubicBezTo>
                  <a:lnTo>
                    <a:pt x="18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8" name="Freeform 642">
              <a:extLst>
                <a:ext uri="{FF2B5EF4-FFF2-40B4-BE49-F238E27FC236}">
                  <a16:creationId xmlns:a16="http://schemas.microsoft.com/office/drawing/2014/main" id="{5D7D2B6C-12AF-35B3-DBFB-0CC11E0491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7" y="1853"/>
              <a:ext cx="49" cy="38"/>
            </a:xfrm>
            <a:custGeom>
              <a:avLst/>
              <a:gdLst>
                <a:gd name="T0" fmla="*/ 2 w 15"/>
                <a:gd name="T1" fmla="*/ 1 h 12"/>
                <a:gd name="T2" fmla="*/ 0 w 15"/>
                <a:gd name="T3" fmla="*/ 12 h 12"/>
                <a:gd name="T4" fmla="*/ 15 w 15"/>
                <a:gd name="T5" fmla="*/ 11 h 12"/>
                <a:gd name="T6" fmla="*/ 15 w 15"/>
                <a:gd name="T7" fmla="*/ 0 h 12"/>
                <a:gd name="T8" fmla="*/ 2 w 15"/>
                <a:gd name="T9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2">
                  <a:moveTo>
                    <a:pt x="2" y="1"/>
                  </a:moveTo>
                  <a:cubicBezTo>
                    <a:pt x="2" y="1"/>
                    <a:pt x="1" y="6"/>
                    <a:pt x="0" y="12"/>
                  </a:cubicBezTo>
                  <a:cubicBezTo>
                    <a:pt x="6" y="12"/>
                    <a:pt x="11" y="12"/>
                    <a:pt x="15" y="11"/>
                  </a:cubicBezTo>
                  <a:cubicBezTo>
                    <a:pt x="15" y="7"/>
                    <a:pt x="15" y="4"/>
                    <a:pt x="15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89" name="Freeform 643">
              <a:extLst>
                <a:ext uri="{FF2B5EF4-FFF2-40B4-BE49-F238E27FC236}">
                  <a16:creationId xmlns:a16="http://schemas.microsoft.com/office/drawing/2014/main" id="{318D0204-C1D1-9692-8BDA-67EBADC6B3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622"/>
              <a:ext cx="177" cy="256"/>
            </a:xfrm>
            <a:custGeom>
              <a:avLst/>
              <a:gdLst>
                <a:gd name="T0" fmla="*/ 2 w 55"/>
                <a:gd name="T1" fmla="*/ 0 h 80"/>
                <a:gd name="T2" fmla="*/ 0 w 55"/>
                <a:gd name="T3" fmla="*/ 15 h 80"/>
                <a:gd name="T4" fmla="*/ 13 w 55"/>
                <a:gd name="T5" fmla="*/ 76 h 80"/>
                <a:gd name="T6" fmla="*/ 44 w 55"/>
                <a:gd name="T7" fmla="*/ 76 h 80"/>
                <a:gd name="T8" fmla="*/ 55 w 55"/>
                <a:gd name="T9" fmla="*/ 15 h 80"/>
                <a:gd name="T10" fmla="*/ 53 w 55"/>
                <a:gd name="T11" fmla="*/ 0 h 80"/>
                <a:gd name="T12" fmla="*/ 2 w 55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80">
                  <a:moveTo>
                    <a:pt x="2" y="0"/>
                  </a:moveTo>
                  <a:cubicBezTo>
                    <a:pt x="2" y="0"/>
                    <a:pt x="0" y="3"/>
                    <a:pt x="0" y="15"/>
                  </a:cubicBezTo>
                  <a:cubicBezTo>
                    <a:pt x="0" y="34"/>
                    <a:pt x="9" y="56"/>
                    <a:pt x="13" y="76"/>
                  </a:cubicBezTo>
                  <a:cubicBezTo>
                    <a:pt x="30" y="80"/>
                    <a:pt x="44" y="76"/>
                    <a:pt x="44" y="76"/>
                  </a:cubicBezTo>
                  <a:cubicBezTo>
                    <a:pt x="49" y="63"/>
                    <a:pt x="55" y="29"/>
                    <a:pt x="55" y="15"/>
                  </a:cubicBezTo>
                  <a:cubicBezTo>
                    <a:pt x="54" y="5"/>
                    <a:pt x="53" y="0"/>
                    <a:pt x="53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E3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0" name="Freeform 644">
              <a:extLst>
                <a:ext uri="{FF2B5EF4-FFF2-40B4-BE49-F238E27FC236}">
                  <a16:creationId xmlns:a16="http://schemas.microsoft.com/office/drawing/2014/main" id="{75B910FC-2E50-3226-0D5A-75AB2E116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3" y="1622"/>
              <a:ext cx="171" cy="48"/>
            </a:xfrm>
            <a:custGeom>
              <a:avLst/>
              <a:gdLst>
                <a:gd name="T0" fmla="*/ 53 w 53"/>
                <a:gd name="T1" fmla="*/ 4 h 15"/>
                <a:gd name="T2" fmla="*/ 52 w 53"/>
                <a:gd name="T3" fmla="*/ 0 h 15"/>
                <a:gd name="T4" fmla="*/ 1 w 53"/>
                <a:gd name="T5" fmla="*/ 0 h 15"/>
                <a:gd name="T6" fmla="*/ 0 w 53"/>
                <a:gd name="T7" fmla="*/ 5 h 15"/>
                <a:gd name="T8" fmla="*/ 53 w 53"/>
                <a:gd name="T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5">
                  <a:moveTo>
                    <a:pt x="53" y="4"/>
                  </a:moveTo>
                  <a:cubicBezTo>
                    <a:pt x="52" y="1"/>
                    <a:pt x="52" y="0"/>
                    <a:pt x="5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5"/>
                  </a:cubicBezTo>
                  <a:cubicBezTo>
                    <a:pt x="10" y="15"/>
                    <a:pt x="42" y="10"/>
                    <a:pt x="53" y="4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1" name="Freeform 645">
              <a:extLst>
                <a:ext uri="{FF2B5EF4-FFF2-40B4-BE49-F238E27FC236}">
                  <a16:creationId xmlns:a16="http://schemas.microsoft.com/office/drawing/2014/main" id="{2E119962-1C41-15CE-BE27-6E28CDE65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1622"/>
              <a:ext cx="152" cy="250"/>
            </a:xfrm>
            <a:custGeom>
              <a:avLst/>
              <a:gdLst>
                <a:gd name="T0" fmla="*/ 43 w 47"/>
                <a:gd name="T1" fmla="*/ 1 h 78"/>
                <a:gd name="T2" fmla="*/ 2 w 47"/>
                <a:gd name="T3" fmla="*/ 0 h 78"/>
                <a:gd name="T4" fmla="*/ 0 w 47"/>
                <a:gd name="T5" fmla="*/ 15 h 78"/>
                <a:gd name="T6" fmla="*/ 13 w 47"/>
                <a:gd name="T7" fmla="*/ 76 h 78"/>
                <a:gd name="T8" fmla="*/ 37 w 47"/>
                <a:gd name="T9" fmla="*/ 77 h 78"/>
                <a:gd name="T10" fmla="*/ 43 w 47"/>
                <a:gd name="T11" fmla="*/ 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7" h="78">
                  <a:moveTo>
                    <a:pt x="43" y="1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3"/>
                    <a:pt x="0" y="15"/>
                  </a:cubicBezTo>
                  <a:cubicBezTo>
                    <a:pt x="0" y="34"/>
                    <a:pt x="9" y="56"/>
                    <a:pt x="13" y="76"/>
                  </a:cubicBezTo>
                  <a:cubicBezTo>
                    <a:pt x="22" y="78"/>
                    <a:pt x="31" y="78"/>
                    <a:pt x="37" y="77"/>
                  </a:cubicBezTo>
                  <a:cubicBezTo>
                    <a:pt x="47" y="56"/>
                    <a:pt x="45" y="5"/>
                    <a:pt x="43" y="1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2" name="Freeform 646">
              <a:extLst>
                <a:ext uri="{FF2B5EF4-FFF2-40B4-BE49-F238E27FC236}">
                  <a16:creationId xmlns:a16="http://schemas.microsoft.com/office/drawing/2014/main" id="{B4660B9C-9F05-135A-0C5F-41131E4E38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8" y="1410"/>
              <a:ext cx="19" cy="32"/>
            </a:xfrm>
            <a:custGeom>
              <a:avLst/>
              <a:gdLst>
                <a:gd name="T0" fmla="*/ 0 w 19"/>
                <a:gd name="T1" fmla="*/ 16 h 32"/>
                <a:gd name="T2" fmla="*/ 13 w 19"/>
                <a:gd name="T3" fmla="*/ 0 h 32"/>
                <a:gd name="T4" fmla="*/ 19 w 19"/>
                <a:gd name="T5" fmla="*/ 6 h 32"/>
                <a:gd name="T6" fmla="*/ 10 w 19"/>
                <a:gd name="T7" fmla="*/ 32 h 32"/>
                <a:gd name="T8" fmla="*/ 0 w 19"/>
                <a:gd name="T9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2">
                  <a:moveTo>
                    <a:pt x="0" y="16"/>
                  </a:moveTo>
                  <a:lnTo>
                    <a:pt x="13" y="0"/>
                  </a:lnTo>
                  <a:lnTo>
                    <a:pt x="19" y="6"/>
                  </a:lnTo>
                  <a:lnTo>
                    <a:pt x="10" y="32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3" name="Freeform 647">
              <a:extLst>
                <a:ext uri="{FF2B5EF4-FFF2-40B4-BE49-F238E27FC236}">
                  <a16:creationId xmlns:a16="http://schemas.microsoft.com/office/drawing/2014/main" id="{3C0FAFA3-8F88-A31B-39C7-A3DC59C7E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256"/>
              <a:ext cx="10" cy="38"/>
            </a:xfrm>
            <a:custGeom>
              <a:avLst/>
              <a:gdLst>
                <a:gd name="T0" fmla="*/ 0 w 3"/>
                <a:gd name="T1" fmla="*/ 0 h 12"/>
                <a:gd name="T2" fmla="*/ 1 w 3"/>
                <a:gd name="T3" fmla="*/ 6 h 12"/>
                <a:gd name="T4" fmla="*/ 3 w 3"/>
                <a:gd name="T5" fmla="*/ 9 h 12"/>
                <a:gd name="T6" fmla="*/ 0 w 3"/>
                <a:gd name="T7" fmla="*/ 12 h 12"/>
                <a:gd name="T8" fmla="*/ 0 w 3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2">
                  <a:moveTo>
                    <a:pt x="0" y="0"/>
                  </a:moveTo>
                  <a:cubicBezTo>
                    <a:pt x="0" y="0"/>
                    <a:pt x="0" y="4"/>
                    <a:pt x="1" y="6"/>
                  </a:cubicBezTo>
                  <a:cubicBezTo>
                    <a:pt x="1" y="8"/>
                    <a:pt x="3" y="9"/>
                    <a:pt x="3" y="9"/>
                  </a:cubicBezTo>
                  <a:cubicBezTo>
                    <a:pt x="2" y="11"/>
                    <a:pt x="0" y="12"/>
                    <a:pt x="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4" name="Freeform 648">
              <a:extLst>
                <a:ext uri="{FF2B5EF4-FFF2-40B4-BE49-F238E27FC236}">
                  <a16:creationId xmlns:a16="http://schemas.microsoft.com/office/drawing/2014/main" id="{2BFC6B5D-6082-03DB-4750-5F947E24C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" y="1307"/>
              <a:ext cx="58" cy="80"/>
            </a:xfrm>
            <a:custGeom>
              <a:avLst/>
              <a:gdLst>
                <a:gd name="T0" fmla="*/ 18 w 18"/>
                <a:gd name="T1" fmla="*/ 23 h 25"/>
                <a:gd name="T2" fmla="*/ 18 w 18"/>
                <a:gd name="T3" fmla="*/ 3 h 25"/>
                <a:gd name="T4" fmla="*/ 2 w 18"/>
                <a:gd name="T5" fmla="*/ 0 h 25"/>
                <a:gd name="T6" fmla="*/ 0 w 18"/>
                <a:gd name="T7" fmla="*/ 23 h 25"/>
                <a:gd name="T8" fmla="*/ 18 w 18"/>
                <a:gd name="T9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5">
                  <a:moveTo>
                    <a:pt x="18" y="23"/>
                  </a:moveTo>
                  <a:cubicBezTo>
                    <a:pt x="17" y="18"/>
                    <a:pt x="17" y="11"/>
                    <a:pt x="18" y="3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4"/>
                    <a:pt x="0" y="23"/>
                  </a:cubicBezTo>
                  <a:cubicBezTo>
                    <a:pt x="0" y="25"/>
                    <a:pt x="18" y="23"/>
                    <a:pt x="18" y="23"/>
                  </a:cubicBezTo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5" name="Freeform 649">
              <a:extLst>
                <a:ext uri="{FF2B5EF4-FFF2-40B4-BE49-F238E27FC236}">
                  <a16:creationId xmlns:a16="http://schemas.microsoft.com/office/drawing/2014/main" id="{18DA4B82-3E03-7AD4-F745-D1FE12232B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1" y="1265"/>
              <a:ext cx="7" cy="7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81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6" name="Freeform 650">
              <a:extLst>
                <a:ext uri="{FF2B5EF4-FFF2-40B4-BE49-F238E27FC236}">
                  <a16:creationId xmlns:a16="http://schemas.microsoft.com/office/drawing/2014/main" id="{CFDDF22F-0ABD-128B-AC5A-CE043D826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1176"/>
              <a:ext cx="62" cy="163"/>
            </a:xfrm>
            <a:custGeom>
              <a:avLst/>
              <a:gdLst>
                <a:gd name="T0" fmla="*/ 11 w 19"/>
                <a:gd name="T1" fmla="*/ 1 h 51"/>
                <a:gd name="T2" fmla="*/ 18 w 19"/>
                <a:gd name="T3" fmla="*/ 12 h 51"/>
                <a:gd name="T4" fmla="*/ 18 w 19"/>
                <a:gd name="T5" fmla="*/ 25 h 51"/>
                <a:gd name="T6" fmla="*/ 18 w 19"/>
                <a:gd name="T7" fmla="*/ 36 h 51"/>
                <a:gd name="T8" fmla="*/ 12 w 19"/>
                <a:gd name="T9" fmla="*/ 51 h 51"/>
                <a:gd name="T10" fmla="*/ 0 w 19"/>
                <a:gd name="T11" fmla="*/ 47 h 51"/>
                <a:gd name="T12" fmla="*/ 11 w 19"/>
                <a:gd name="T13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51">
                  <a:moveTo>
                    <a:pt x="11" y="1"/>
                  </a:moveTo>
                  <a:cubicBezTo>
                    <a:pt x="11" y="1"/>
                    <a:pt x="16" y="0"/>
                    <a:pt x="18" y="12"/>
                  </a:cubicBezTo>
                  <a:cubicBezTo>
                    <a:pt x="18" y="12"/>
                    <a:pt x="18" y="20"/>
                    <a:pt x="18" y="25"/>
                  </a:cubicBezTo>
                  <a:cubicBezTo>
                    <a:pt x="17" y="29"/>
                    <a:pt x="19" y="32"/>
                    <a:pt x="18" y="36"/>
                  </a:cubicBezTo>
                  <a:cubicBezTo>
                    <a:pt x="18" y="39"/>
                    <a:pt x="15" y="42"/>
                    <a:pt x="12" y="51"/>
                  </a:cubicBezTo>
                  <a:cubicBezTo>
                    <a:pt x="12" y="51"/>
                    <a:pt x="9" y="51"/>
                    <a:pt x="0" y="47"/>
                  </a:cubicBezTo>
                  <a:cubicBezTo>
                    <a:pt x="11" y="1"/>
                    <a:pt x="11" y="1"/>
                    <a:pt x="11" y="1"/>
                  </a:cubicBezTo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7" name="Freeform 651">
              <a:extLst>
                <a:ext uri="{FF2B5EF4-FFF2-40B4-BE49-F238E27FC236}">
                  <a16:creationId xmlns:a16="http://schemas.microsoft.com/office/drawing/2014/main" id="{085F0166-B2BE-0931-0647-5B328C210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1278"/>
              <a:ext cx="61" cy="64"/>
            </a:xfrm>
            <a:custGeom>
              <a:avLst/>
              <a:gdLst>
                <a:gd name="T0" fmla="*/ 19 w 19"/>
                <a:gd name="T1" fmla="*/ 19 h 20"/>
                <a:gd name="T2" fmla="*/ 12 w 19"/>
                <a:gd name="T3" fmla="*/ 11 h 20"/>
                <a:gd name="T4" fmla="*/ 13 w 19"/>
                <a:gd name="T5" fmla="*/ 0 h 20"/>
                <a:gd name="T6" fmla="*/ 4 w 19"/>
                <a:gd name="T7" fmla="*/ 0 h 20"/>
                <a:gd name="T8" fmla="*/ 0 w 19"/>
                <a:gd name="T9" fmla="*/ 15 h 20"/>
                <a:gd name="T10" fmla="*/ 19 w 19"/>
                <a:gd name="T11" fmla="*/ 1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20">
                  <a:moveTo>
                    <a:pt x="19" y="19"/>
                  </a:moveTo>
                  <a:cubicBezTo>
                    <a:pt x="19" y="19"/>
                    <a:pt x="13" y="13"/>
                    <a:pt x="12" y="11"/>
                  </a:cubicBezTo>
                  <a:cubicBezTo>
                    <a:pt x="12" y="9"/>
                    <a:pt x="13" y="0"/>
                    <a:pt x="1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7" y="20"/>
                    <a:pt x="19" y="19"/>
                  </a:cubicBezTo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8" name="Freeform 652">
              <a:extLst>
                <a:ext uri="{FF2B5EF4-FFF2-40B4-BE49-F238E27FC236}">
                  <a16:creationId xmlns:a16="http://schemas.microsoft.com/office/drawing/2014/main" id="{E540B519-DC6A-E9A7-6966-531A710FE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8" y="1246"/>
              <a:ext cx="10" cy="7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0 h 2"/>
                <a:gd name="T4" fmla="*/ 0 w 3"/>
                <a:gd name="T5" fmla="*/ 2 h 2"/>
                <a:gd name="T6" fmla="*/ 0 w 3"/>
                <a:gd name="T7" fmla="*/ 2 h 2"/>
                <a:gd name="T8" fmla="*/ 2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3" y="1"/>
                    <a:pt x="3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2" y="2"/>
                    <a:pt x="2" y="2"/>
                  </a:cubicBezTo>
                  <a:close/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3999" name="Freeform 653">
              <a:extLst>
                <a:ext uri="{FF2B5EF4-FFF2-40B4-BE49-F238E27FC236}">
                  <a16:creationId xmlns:a16="http://schemas.microsoft.com/office/drawing/2014/main" id="{7E960E3C-39FE-46F1-41AA-A64BAA3BD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0" y="1150"/>
              <a:ext cx="180" cy="170"/>
            </a:xfrm>
            <a:custGeom>
              <a:avLst/>
              <a:gdLst>
                <a:gd name="T0" fmla="*/ 5 w 56"/>
                <a:gd name="T1" fmla="*/ 20 h 53"/>
                <a:gd name="T2" fmla="*/ 5 w 56"/>
                <a:gd name="T3" fmla="*/ 20 h 53"/>
                <a:gd name="T4" fmla="*/ 9 w 56"/>
                <a:gd name="T5" fmla="*/ 10 h 53"/>
                <a:gd name="T6" fmla="*/ 45 w 56"/>
                <a:gd name="T7" fmla="*/ 8 h 53"/>
                <a:gd name="T8" fmla="*/ 51 w 56"/>
                <a:gd name="T9" fmla="*/ 13 h 53"/>
                <a:gd name="T10" fmla="*/ 51 w 56"/>
                <a:gd name="T11" fmla="*/ 12 h 53"/>
                <a:gd name="T12" fmla="*/ 42 w 56"/>
                <a:gd name="T13" fmla="*/ 31 h 53"/>
                <a:gd name="T14" fmla="*/ 41 w 56"/>
                <a:gd name="T15" fmla="*/ 38 h 53"/>
                <a:gd name="T16" fmla="*/ 39 w 56"/>
                <a:gd name="T17" fmla="*/ 35 h 53"/>
                <a:gd name="T18" fmla="*/ 36 w 56"/>
                <a:gd name="T19" fmla="*/ 42 h 53"/>
                <a:gd name="T20" fmla="*/ 19 w 56"/>
                <a:gd name="T21" fmla="*/ 53 h 53"/>
                <a:gd name="T22" fmla="*/ 5 w 56"/>
                <a:gd name="T23" fmla="*/ 2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53">
                  <a:moveTo>
                    <a:pt x="5" y="2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6" y="16"/>
                    <a:pt x="7" y="13"/>
                    <a:pt x="9" y="10"/>
                  </a:cubicBezTo>
                  <a:cubicBezTo>
                    <a:pt x="20" y="0"/>
                    <a:pt x="40" y="4"/>
                    <a:pt x="45" y="8"/>
                  </a:cubicBezTo>
                  <a:cubicBezTo>
                    <a:pt x="48" y="10"/>
                    <a:pt x="50" y="11"/>
                    <a:pt x="51" y="13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6" y="20"/>
                    <a:pt x="43" y="23"/>
                    <a:pt x="42" y="31"/>
                  </a:cubicBezTo>
                  <a:cubicBezTo>
                    <a:pt x="41" y="33"/>
                    <a:pt x="42" y="38"/>
                    <a:pt x="41" y="38"/>
                  </a:cubicBezTo>
                  <a:cubicBezTo>
                    <a:pt x="40" y="38"/>
                    <a:pt x="39" y="37"/>
                    <a:pt x="39" y="35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3" y="36"/>
                    <a:pt x="31" y="52"/>
                    <a:pt x="19" y="53"/>
                  </a:cubicBezTo>
                  <a:cubicBezTo>
                    <a:pt x="13" y="53"/>
                    <a:pt x="0" y="39"/>
                    <a:pt x="5" y="20"/>
                  </a:cubicBezTo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0" name="Freeform 654">
              <a:extLst>
                <a:ext uri="{FF2B5EF4-FFF2-40B4-BE49-F238E27FC236}">
                  <a16:creationId xmlns:a16="http://schemas.microsoft.com/office/drawing/2014/main" id="{CACB60E3-BBEA-5F51-D066-850545CF5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349"/>
              <a:ext cx="200" cy="311"/>
            </a:xfrm>
            <a:custGeom>
              <a:avLst/>
              <a:gdLst>
                <a:gd name="T0" fmla="*/ 47 w 62"/>
                <a:gd name="T1" fmla="*/ 54 h 97"/>
                <a:gd name="T2" fmla="*/ 58 w 62"/>
                <a:gd name="T3" fmla="*/ 85 h 97"/>
                <a:gd name="T4" fmla="*/ 7 w 62"/>
                <a:gd name="T5" fmla="*/ 85 h 97"/>
                <a:gd name="T6" fmla="*/ 19 w 62"/>
                <a:gd name="T7" fmla="*/ 52 h 97"/>
                <a:gd name="T8" fmla="*/ 9 w 62"/>
                <a:gd name="T9" fmla="*/ 9 h 97"/>
                <a:gd name="T10" fmla="*/ 52 w 62"/>
                <a:gd name="T11" fmla="*/ 10 h 97"/>
                <a:gd name="T12" fmla="*/ 61 w 62"/>
                <a:gd name="T13" fmla="*/ 35 h 97"/>
                <a:gd name="T14" fmla="*/ 47 w 62"/>
                <a:gd name="T15" fmla="*/ 5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97">
                  <a:moveTo>
                    <a:pt x="47" y="54"/>
                  </a:moveTo>
                  <a:cubicBezTo>
                    <a:pt x="47" y="61"/>
                    <a:pt x="56" y="72"/>
                    <a:pt x="58" y="85"/>
                  </a:cubicBezTo>
                  <a:cubicBezTo>
                    <a:pt x="50" y="91"/>
                    <a:pt x="14" y="97"/>
                    <a:pt x="7" y="85"/>
                  </a:cubicBezTo>
                  <a:cubicBezTo>
                    <a:pt x="12" y="68"/>
                    <a:pt x="19" y="62"/>
                    <a:pt x="19" y="52"/>
                  </a:cubicBezTo>
                  <a:cubicBezTo>
                    <a:pt x="19" y="44"/>
                    <a:pt x="0" y="27"/>
                    <a:pt x="9" y="9"/>
                  </a:cubicBezTo>
                  <a:cubicBezTo>
                    <a:pt x="28" y="0"/>
                    <a:pt x="49" y="7"/>
                    <a:pt x="52" y="10"/>
                  </a:cubicBezTo>
                  <a:cubicBezTo>
                    <a:pt x="56" y="25"/>
                    <a:pt x="62" y="30"/>
                    <a:pt x="61" y="35"/>
                  </a:cubicBezTo>
                  <a:cubicBezTo>
                    <a:pt x="60" y="41"/>
                    <a:pt x="47" y="48"/>
                    <a:pt x="47" y="54"/>
                  </a:cubicBezTo>
                </a:path>
              </a:pathLst>
            </a:custGeom>
            <a:solidFill>
              <a:srgbClr val="5D5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1" name="Freeform 655">
              <a:extLst>
                <a:ext uri="{FF2B5EF4-FFF2-40B4-BE49-F238E27FC236}">
                  <a16:creationId xmlns:a16="http://schemas.microsoft.com/office/drawing/2014/main" id="{961D05F1-55FE-6D0D-0016-B847DA2A6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" y="1349"/>
              <a:ext cx="200" cy="301"/>
            </a:xfrm>
            <a:custGeom>
              <a:avLst/>
              <a:gdLst>
                <a:gd name="T0" fmla="*/ 51 w 62"/>
                <a:gd name="T1" fmla="*/ 47 h 94"/>
                <a:gd name="T2" fmla="*/ 61 w 62"/>
                <a:gd name="T3" fmla="*/ 35 h 94"/>
                <a:gd name="T4" fmla="*/ 52 w 62"/>
                <a:gd name="T5" fmla="*/ 10 h 94"/>
                <a:gd name="T6" fmla="*/ 9 w 62"/>
                <a:gd name="T7" fmla="*/ 9 h 94"/>
                <a:gd name="T8" fmla="*/ 19 w 62"/>
                <a:gd name="T9" fmla="*/ 52 h 94"/>
                <a:gd name="T10" fmla="*/ 7 w 62"/>
                <a:gd name="T11" fmla="*/ 85 h 94"/>
                <a:gd name="T12" fmla="*/ 49 w 62"/>
                <a:gd name="T13" fmla="*/ 89 h 94"/>
                <a:gd name="T14" fmla="*/ 51 w 62"/>
                <a:gd name="T15" fmla="*/ 47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2" h="94">
                  <a:moveTo>
                    <a:pt x="51" y="47"/>
                  </a:moveTo>
                  <a:cubicBezTo>
                    <a:pt x="55" y="43"/>
                    <a:pt x="61" y="39"/>
                    <a:pt x="61" y="35"/>
                  </a:cubicBezTo>
                  <a:cubicBezTo>
                    <a:pt x="62" y="30"/>
                    <a:pt x="56" y="25"/>
                    <a:pt x="52" y="10"/>
                  </a:cubicBezTo>
                  <a:cubicBezTo>
                    <a:pt x="49" y="7"/>
                    <a:pt x="28" y="0"/>
                    <a:pt x="9" y="9"/>
                  </a:cubicBezTo>
                  <a:cubicBezTo>
                    <a:pt x="0" y="27"/>
                    <a:pt x="19" y="44"/>
                    <a:pt x="19" y="52"/>
                  </a:cubicBezTo>
                  <a:cubicBezTo>
                    <a:pt x="19" y="62"/>
                    <a:pt x="12" y="68"/>
                    <a:pt x="7" y="85"/>
                  </a:cubicBezTo>
                  <a:cubicBezTo>
                    <a:pt x="13" y="94"/>
                    <a:pt x="35" y="93"/>
                    <a:pt x="49" y="89"/>
                  </a:cubicBezTo>
                  <a:cubicBezTo>
                    <a:pt x="47" y="74"/>
                    <a:pt x="35" y="61"/>
                    <a:pt x="51" y="47"/>
                  </a:cubicBezTo>
                </a:path>
              </a:pathLst>
            </a:custGeom>
            <a:solidFill>
              <a:srgbClr val="4D4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2" name="Freeform 656">
              <a:extLst>
                <a:ext uri="{FF2B5EF4-FFF2-40B4-BE49-F238E27FC236}">
                  <a16:creationId xmlns:a16="http://schemas.microsoft.com/office/drawing/2014/main" id="{DF492DBF-F131-BB92-583A-C360731B31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2" y="1208"/>
              <a:ext cx="45" cy="48"/>
            </a:xfrm>
            <a:custGeom>
              <a:avLst/>
              <a:gdLst>
                <a:gd name="T0" fmla="*/ 12 w 14"/>
                <a:gd name="T1" fmla="*/ 0 h 15"/>
                <a:gd name="T2" fmla="*/ 14 w 14"/>
                <a:gd name="T3" fmla="*/ 4 h 15"/>
                <a:gd name="T4" fmla="*/ 0 w 14"/>
                <a:gd name="T5" fmla="*/ 15 h 15"/>
                <a:gd name="T6" fmla="*/ 12 w 14"/>
                <a:gd name="T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2" y="0"/>
                  </a:moveTo>
                  <a:cubicBezTo>
                    <a:pt x="12" y="0"/>
                    <a:pt x="14" y="1"/>
                    <a:pt x="14" y="4"/>
                  </a:cubicBezTo>
                  <a:cubicBezTo>
                    <a:pt x="13" y="9"/>
                    <a:pt x="6" y="15"/>
                    <a:pt x="0" y="15"/>
                  </a:cubicBezTo>
                  <a:cubicBezTo>
                    <a:pt x="0" y="15"/>
                    <a:pt x="9" y="8"/>
                    <a:pt x="12" y="0"/>
                  </a:cubicBezTo>
                  <a:close/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3" name="Freeform 657">
              <a:extLst>
                <a:ext uri="{FF2B5EF4-FFF2-40B4-BE49-F238E27FC236}">
                  <a16:creationId xmlns:a16="http://schemas.microsoft.com/office/drawing/2014/main" id="{55AABFC2-513C-B285-A229-E66F3D7DC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1336"/>
              <a:ext cx="75" cy="32"/>
            </a:xfrm>
            <a:custGeom>
              <a:avLst/>
              <a:gdLst>
                <a:gd name="T0" fmla="*/ 23 w 23"/>
                <a:gd name="T1" fmla="*/ 10 h 10"/>
                <a:gd name="T2" fmla="*/ 22 w 23"/>
                <a:gd name="T3" fmla="*/ 6 h 10"/>
                <a:gd name="T4" fmla="*/ 2 w 23"/>
                <a:gd name="T5" fmla="*/ 2 h 10"/>
                <a:gd name="T6" fmla="*/ 0 w 23"/>
                <a:gd name="T7" fmla="*/ 10 h 10"/>
                <a:gd name="T8" fmla="*/ 23 w 23"/>
                <a:gd name="T9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0">
                  <a:moveTo>
                    <a:pt x="23" y="10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15" y="0"/>
                    <a:pt x="2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5" y="8"/>
                    <a:pt x="23" y="10"/>
                  </a:cubicBezTo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4" name="Freeform 658">
              <a:extLst>
                <a:ext uri="{FF2B5EF4-FFF2-40B4-BE49-F238E27FC236}">
                  <a16:creationId xmlns:a16="http://schemas.microsoft.com/office/drawing/2014/main" id="{07C30DDF-D8D9-F97A-10AE-8FAFFFBD1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5" y="1163"/>
              <a:ext cx="129" cy="80"/>
            </a:xfrm>
            <a:custGeom>
              <a:avLst/>
              <a:gdLst>
                <a:gd name="T0" fmla="*/ 39 w 40"/>
                <a:gd name="T1" fmla="*/ 11 h 25"/>
                <a:gd name="T2" fmla="*/ 18 w 40"/>
                <a:gd name="T3" fmla="*/ 0 h 25"/>
                <a:gd name="T4" fmla="*/ 10 w 40"/>
                <a:gd name="T5" fmla="*/ 17 h 25"/>
                <a:gd name="T6" fmla="*/ 39 w 40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5">
                  <a:moveTo>
                    <a:pt x="39" y="11"/>
                  </a:moveTo>
                  <a:cubicBezTo>
                    <a:pt x="38" y="6"/>
                    <a:pt x="27" y="0"/>
                    <a:pt x="18" y="0"/>
                  </a:cubicBezTo>
                  <a:cubicBezTo>
                    <a:pt x="4" y="1"/>
                    <a:pt x="0" y="11"/>
                    <a:pt x="10" y="17"/>
                  </a:cubicBezTo>
                  <a:cubicBezTo>
                    <a:pt x="26" y="25"/>
                    <a:pt x="40" y="15"/>
                    <a:pt x="39" y="11"/>
                  </a:cubicBezTo>
                  <a:close/>
                </a:path>
              </a:pathLst>
            </a:custGeom>
            <a:solidFill>
              <a:srgbClr val="D54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5" name="Freeform 659">
              <a:extLst>
                <a:ext uri="{FF2B5EF4-FFF2-40B4-BE49-F238E27FC236}">
                  <a16:creationId xmlns:a16="http://schemas.microsoft.com/office/drawing/2014/main" id="{B729E919-C6A3-6877-7E5E-074957B06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371"/>
              <a:ext cx="155" cy="209"/>
            </a:xfrm>
            <a:custGeom>
              <a:avLst/>
              <a:gdLst>
                <a:gd name="T0" fmla="*/ 19 w 48"/>
                <a:gd name="T1" fmla="*/ 1 h 65"/>
                <a:gd name="T2" fmla="*/ 33 w 48"/>
                <a:gd name="T3" fmla="*/ 26 h 65"/>
                <a:gd name="T4" fmla="*/ 42 w 48"/>
                <a:gd name="T5" fmla="*/ 58 h 65"/>
                <a:gd name="T6" fmla="*/ 19 w 48"/>
                <a:gd name="T7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65">
                  <a:moveTo>
                    <a:pt x="19" y="1"/>
                  </a:moveTo>
                  <a:cubicBezTo>
                    <a:pt x="24" y="0"/>
                    <a:pt x="27" y="13"/>
                    <a:pt x="33" y="26"/>
                  </a:cubicBezTo>
                  <a:cubicBezTo>
                    <a:pt x="40" y="40"/>
                    <a:pt x="48" y="55"/>
                    <a:pt x="42" y="58"/>
                  </a:cubicBezTo>
                  <a:cubicBezTo>
                    <a:pt x="28" y="65"/>
                    <a:pt x="0" y="5"/>
                    <a:pt x="19" y="1"/>
                  </a:cubicBez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6" name="Freeform 660">
              <a:extLst>
                <a:ext uri="{FF2B5EF4-FFF2-40B4-BE49-F238E27FC236}">
                  <a16:creationId xmlns:a16="http://schemas.microsoft.com/office/drawing/2014/main" id="{AC3D793A-BF0E-6986-E3D8-F886560C0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0" y="1416"/>
              <a:ext cx="84" cy="157"/>
            </a:xfrm>
            <a:custGeom>
              <a:avLst/>
              <a:gdLst>
                <a:gd name="T0" fmla="*/ 22 w 26"/>
                <a:gd name="T1" fmla="*/ 0 h 49"/>
                <a:gd name="T2" fmla="*/ 5 w 26"/>
                <a:gd name="T3" fmla="*/ 24 h 49"/>
                <a:gd name="T4" fmla="*/ 8 w 26"/>
                <a:gd name="T5" fmla="*/ 44 h 49"/>
                <a:gd name="T6" fmla="*/ 26 w 26"/>
                <a:gd name="T7" fmla="*/ 6 h 49"/>
                <a:gd name="T8" fmla="*/ 22 w 26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9">
                  <a:moveTo>
                    <a:pt x="22" y="0"/>
                  </a:moveTo>
                  <a:cubicBezTo>
                    <a:pt x="22" y="0"/>
                    <a:pt x="12" y="11"/>
                    <a:pt x="5" y="24"/>
                  </a:cubicBezTo>
                  <a:cubicBezTo>
                    <a:pt x="5" y="24"/>
                    <a:pt x="0" y="49"/>
                    <a:pt x="8" y="44"/>
                  </a:cubicBezTo>
                  <a:cubicBezTo>
                    <a:pt x="16" y="38"/>
                    <a:pt x="26" y="6"/>
                    <a:pt x="26" y="6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7" name="Freeform 661">
              <a:extLst>
                <a:ext uri="{FF2B5EF4-FFF2-40B4-BE49-F238E27FC236}">
                  <a16:creationId xmlns:a16="http://schemas.microsoft.com/office/drawing/2014/main" id="{CB2B31B3-0F5D-4BD8-5E5E-770A9D54B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403"/>
              <a:ext cx="29" cy="10"/>
            </a:xfrm>
            <a:custGeom>
              <a:avLst/>
              <a:gdLst>
                <a:gd name="T0" fmla="*/ 9 w 9"/>
                <a:gd name="T1" fmla="*/ 2 h 3"/>
                <a:gd name="T2" fmla="*/ 7 w 9"/>
                <a:gd name="T3" fmla="*/ 1 h 3"/>
                <a:gd name="T4" fmla="*/ 1 w 9"/>
                <a:gd name="T5" fmla="*/ 2 h 3"/>
                <a:gd name="T6" fmla="*/ 9 w 9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3">
                  <a:moveTo>
                    <a:pt x="9" y="2"/>
                  </a:moveTo>
                  <a:cubicBezTo>
                    <a:pt x="9" y="2"/>
                    <a:pt x="8" y="1"/>
                    <a:pt x="7" y="1"/>
                  </a:cubicBezTo>
                  <a:cubicBezTo>
                    <a:pt x="6" y="0"/>
                    <a:pt x="3" y="1"/>
                    <a:pt x="1" y="2"/>
                  </a:cubicBezTo>
                  <a:cubicBezTo>
                    <a:pt x="0" y="2"/>
                    <a:pt x="9" y="3"/>
                    <a:pt x="9" y="2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8" name="Freeform 662">
              <a:extLst>
                <a:ext uri="{FF2B5EF4-FFF2-40B4-BE49-F238E27FC236}">
                  <a16:creationId xmlns:a16="http://schemas.microsoft.com/office/drawing/2014/main" id="{5A7CB2EE-73D7-287E-B736-630C3A2CE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400"/>
              <a:ext cx="26" cy="13"/>
            </a:xfrm>
            <a:custGeom>
              <a:avLst/>
              <a:gdLst>
                <a:gd name="T0" fmla="*/ 1 w 8"/>
                <a:gd name="T1" fmla="*/ 4 h 4"/>
                <a:gd name="T2" fmla="*/ 8 w 8"/>
                <a:gd name="T3" fmla="*/ 1 h 4"/>
                <a:gd name="T4" fmla="*/ 0 w 8"/>
                <a:gd name="T5" fmla="*/ 2 h 4"/>
                <a:gd name="T6" fmla="*/ 1 w 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1" y="4"/>
                  </a:moveTo>
                  <a:cubicBezTo>
                    <a:pt x="4" y="3"/>
                    <a:pt x="8" y="1"/>
                    <a:pt x="8" y="1"/>
                  </a:cubicBezTo>
                  <a:cubicBezTo>
                    <a:pt x="7" y="0"/>
                    <a:pt x="3" y="2"/>
                    <a:pt x="0" y="2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09" name="Freeform 663">
              <a:extLst>
                <a:ext uri="{FF2B5EF4-FFF2-40B4-BE49-F238E27FC236}">
                  <a16:creationId xmlns:a16="http://schemas.microsoft.com/office/drawing/2014/main" id="{1D68CF4B-8F60-D3A8-1125-EC035696E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1397"/>
              <a:ext cx="23" cy="13"/>
            </a:xfrm>
            <a:custGeom>
              <a:avLst/>
              <a:gdLst>
                <a:gd name="T0" fmla="*/ 1 w 7"/>
                <a:gd name="T1" fmla="*/ 4 h 4"/>
                <a:gd name="T2" fmla="*/ 7 w 7"/>
                <a:gd name="T3" fmla="*/ 1 h 4"/>
                <a:gd name="T4" fmla="*/ 0 w 7"/>
                <a:gd name="T5" fmla="*/ 3 h 4"/>
                <a:gd name="T6" fmla="*/ 1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1" y="4"/>
                  </a:moveTo>
                  <a:cubicBezTo>
                    <a:pt x="4" y="3"/>
                    <a:pt x="7" y="1"/>
                    <a:pt x="7" y="1"/>
                  </a:cubicBezTo>
                  <a:cubicBezTo>
                    <a:pt x="6" y="0"/>
                    <a:pt x="3" y="2"/>
                    <a:pt x="0" y="3"/>
                  </a:cubicBezTo>
                  <a:lnTo>
                    <a:pt x="1" y="4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0" name="Freeform 664">
              <a:extLst>
                <a:ext uri="{FF2B5EF4-FFF2-40B4-BE49-F238E27FC236}">
                  <a16:creationId xmlns:a16="http://schemas.microsoft.com/office/drawing/2014/main" id="{8E51120E-5E47-0442-A542-077656DBD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8" y="1403"/>
              <a:ext cx="35" cy="13"/>
            </a:xfrm>
            <a:custGeom>
              <a:avLst/>
              <a:gdLst>
                <a:gd name="T0" fmla="*/ 1 w 11"/>
                <a:gd name="T1" fmla="*/ 2 h 4"/>
                <a:gd name="T2" fmla="*/ 6 w 11"/>
                <a:gd name="T3" fmla="*/ 0 h 4"/>
                <a:gd name="T4" fmla="*/ 11 w 11"/>
                <a:gd name="T5" fmla="*/ 3 h 4"/>
                <a:gd name="T6" fmla="*/ 3 w 11"/>
                <a:gd name="T7" fmla="*/ 4 h 4"/>
                <a:gd name="T8" fmla="*/ 1 w 11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" y="2"/>
                  </a:moveTo>
                  <a:cubicBezTo>
                    <a:pt x="2" y="0"/>
                    <a:pt x="4" y="0"/>
                    <a:pt x="6" y="0"/>
                  </a:cubicBezTo>
                  <a:cubicBezTo>
                    <a:pt x="7" y="1"/>
                    <a:pt x="11" y="1"/>
                    <a:pt x="11" y="3"/>
                  </a:cubicBezTo>
                  <a:cubicBezTo>
                    <a:pt x="11" y="3"/>
                    <a:pt x="5" y="3"/>
                    <a:pt x="3" y="4"/>
                  </a:cubicBezTo>
                  <a:cubicBezTo>
                    <a:pt x="3" y="4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1" name="Freeform 665">
              <a:extLst>
                <a:ext uri="{FF2B5EF4-FFF2-40B4-BE49-F238E27FC236}">
                  <a16:creationId xmlns:a16="http://schemas.microsoft.com/office/drawing/2014/main" id="{549B00CF-2A40-C81E-258F-949D2670E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1" y="1391"/>
              <a:ext cx="26" cy="19"/>
            </a:xfrm>
            <a:custGeom>
              <a:avLst/>
              <a:gdLst>
                <a:gd name="T0" fmla="*/ 0 w 8"/>
                <a:gd name="T1" fmla="*/ 6 h 6"/>
                <a:gd name="T2" fmla="*/ 4 w 8"/>
                <a:gd name="T3" fmla="*/ 2 h 6"/>
                <a:gd name="T4" fmla="*/ 7 w 8"/>
                <a:gd name="T5" fmla="*/ 0 h 6"/>
                <a:gd name="T6" fmla="*/ 6 w 8"/>
                <a:gd name="T7" fmla="*/ 2 h 6"/>
                <a:gd name="T8" fmla="*/ 5 w 8"/>
                <a:gd name="T9" fmla="*/ 6 h 6"/>
                <a:gd name="T10" fmla="*/ 0 w 8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0" y="6"/>
                  </a:moveTo>
                  <a:cubicBezTo>
                    <a:pt x="1" y="4"/>
                    <a:pt x="4" y="2"/>
                    <a:pt x="4" y="2"/>
                  </a:cubicBezTo>
                  <a:cubicBezTo>
                    <a:pt x="5" y="1"/>
                    <a:pt x="7" y="0"/>
                    <a:pt x="7" y="0"/>
                  </a:cubicBezTo>
                  <a:cubicBezTo>
                    <a:pt x="8" y="0"/>
                    <a:pt x="7" y="1"/>
                    <a:pt x="6" y="2"/>
                  </a:cubicBezTo>
                  <a:cubicBezTo>
                    <a:pt x="5" y="4"/>
                    <a:pt x="5" y="6"/>
                    <a:pt x="5" y="6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2" name="Freeform 666">
              <a:extLst>
                <a:ext uri="{FF2B5EF4-FFF2-40B4-BE49-F238E27FC236}">
                  <a16:creationId xmlns:a16="http://schemas.microsoft.com/office/drawing/2014/main" id="{4CF87DD7-4180-5104-270D-42C00132C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7" y="1407"/>
              <a:ext cx="26" cy="6"/>
            </a:xfrm>
            <a:custGeom>
              <a:avLst/>
              <a:gdLst>
                <a:gd name="T0" fmla="*/ 1 w 8"/>
                <a:gd name="T1" fmla="*/ 2 h 2"/>
                <a:gd name="T2" fmla="*/ 8 w 8"/>
                <a:gd name="T3" fmla="*/ 1 h 2"/>
                <a:gd name="T4" fmla="*/ 0 w 8"/>
                <a:gd name="T5" fmla="*/ 1 h 2"/>
                <a:gd name="T6" fmla="*/ 1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1" y="2"/>
                  </a:moveTo>
                  <a:cubicBezTo>
                    <a:pt x="5" y="1"/>
                    <a:pt x="8" y="2"/>
                    <a:pt x="8" y="1"/>
                  </a:cubicBezTo>
                  <a:cubicBezTo>
                    <a:pt x="8" y="0"/>
                    <a:pt x="2" y="0"/>
                    <a:pt x="0" y="1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3" name="Freeform 667">
              <a:extLst>
                <a:ext uri="{FF2B5EF4-FFF2-40B4-BE49-F238E27FC236}">
                  <a16:creationId xmlns:a16="http://schemas.microsoft.com/office/drawing/2014/main" id="{6D3B5C2E-9B63-B735-2F8D-884B30574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8" y="1221"/>
              <a:ext cx="67" cy="28"/>
            </a:xfrm>
            <a:custGeom>
              <a:avLst/>
              <a:gdLst>
                <a:gd name="T0" fmla="*/ 21 w 21"/>
                <a:gd name="T1" fmla="*/ 6 h 9"/>
                <a:gd name="T2" fmla="*/ 11 w 21"/>
                <a:gd name="T3" fmla="*/ 4 h 9"/>
                <a:gd name="T4" fmla="*/ 1 w 21"/>
                <a:gd name="T5" fmla="*/ 1 h 9"/>
                <a:gd name="T6" fmla="*/ 9 w 21"/>
                <a:gd name="T7" fmla="*/ 7 h 9"/>
                <a:gd name="T8" fmla="*/ 21 w 21"/>
                <a:gd name="T9" fmla="*/ 6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9">
                  <a:moveTo>
                    <a:pt x="21" y="6"/>
                  </a:moveTo>
                  <a:cubicBezTo>
                    <a:pt x="21" y="4"/>
                    <a:pt x="16" y="5"/>
                    <a:pt x="11" y="4"/>
                  </a:cubicBezTo>
                  <a:cubicBezTo>
                    <a:pt x="4" y="2"/>
                    <a:pt x="1" y="0"/>
                    <a:pt x="1" y="1"/>
                  </a:cubicBezTo>
                  <a:cubicBezTo>
                    <a:pt x="0" y="1"/>
                    <a:pt x="3" y="5"/>
                    <a:pt x="9" y="7"/>
                  </a:cubicBezTo>
                  <a:cubicBezTo>
                    <a:pt x="14" y="8"/>
                    <a:pt x="20" y="9"/>
                    <a:pt x="21" y="6"/>
                  </a:cubicBezTo>
                  <a:close/>
                </a:path>
              </a:pathLst>
            </a:custGeom>
            <a:solidFill>
              <a:srgbClr val="D54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4" name="Freeform 668">
              <a:extLst>
                <a:ext uri="{FF2B5EF4-FFF2-40B4-BE49-F238E27FC236}">
                  <a16:creationId xmlns:a16="http://schemas.microsoft.com/office/drawing/2014/main" id="{CE06E5C0-144F-71F8-8989-20D12DF3B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9" y="1435"/>
              <a:ext cx="145" cy="135"/>
            </a:xfrm>
            <a:custGeom>
              <a:avLst/>
              <a:gdLst>
                <a:gd name="T0" fmla="*/ 27 w 45"/>
                <a:gd name="T1" fmla="*/ 34 h 42"/>
                <a:gd name="T2" fmla="*/ 45 w 45"/>
                <a:gd name="T3" fmla="*/ 0 h 42"/>
                <a:gd name="T4" fmla="*/ 27 w 45"/>
                <a:gd name="T5" fmla="*/ 38 h 42"/>
                <a:gd name="T6" fmla="*/ 0 w 45"/>
                <a:gd name="T7" fmla="*/ 5 h 42"/>
                <a:gd name="T8" fmla="*/ 27 w 45"/>
                <a:gd name="T9" fmla="*/ 3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2">
                  <a:moveTo>
                    <a:pt x="27" y="34"/>
                  </a:moveTo>
                  <a:cubicBezTo>
                    <a:pt x="33" y="31"/>
                    <a:pt x="42" y="8"/>
                    <a:pt x="45" y="0"/>
                  </a:cubicBezTo>
                  <a:cubicBezTo>
                    <a:pt x="42" y="8"/>
                    <a:pt x="33" y="35"/>
                    <a:pt x="27" y="38"/>
                  </a:cubicBezTo>
                  <a:cubicBezTo>
                    <a:pt x="20" y="42"/>
                    <a:pt x="6" y="25"/>
                    <a:pt x="0" y="5"/>
                  </a:cubicBezTo>
                  <a:cubicBezTo>
                    <a:pt x="7" y="21"/>
                    <a:pt x="20" y="38"/>
                    <a:pt x="27" y="34"/>
                  </a:cubicBez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5" name="Rectangle 669">
              <a:extLst>
                <a:ext uri="{FF2B5EF4-FFF2-40B4-BE49-F238E27FC236}">
                  <a16:creationId xmlns:a16="http://schemas.microsoft.com/office/drawing/2014/main" id="{4BF0AE0F-9E0C-85BB-3051-C21BB46F5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8" y="1314"/>
              <a:ext cx="19" cy="6"/>
            </a:xfrm>
            <a:prstGeom prst="rect">
              <a:avLst/>
            </a:prstGeom>
            <a:solidFill>
              <a:srgbClr val="C65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6" name="Freeform 670">
              <a:extLst>
                <a:ext uri="{FF2B5EF4-FFF2-40B4-BE49-F238E27FC236}">
                  <a16:creationId xmlns:a16="http://schemas.microsoft.com/office/drawing/2014/main" id="{48C471B0-A50D-CFEB-CC78-286A358BF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7" y="1281"/>
              <a:ext cx="36" cy="33"/>
            </a:xfrm>
            <a:custGeom>
              <a:avLst/>
              <a:gdLst>
                <a:gd name="T0" fmla="*/ 10 w 11"/>
                <a:gd name="T1" fmla="*/ 0 h 10"/>
                <a:gd name="T2" fmla="*/ 0 w 11"/>
                <a:gd name="T3" fmla="*/ 10 h 10"/>
                <a:gd name="T4" fmla="*/ 0 w 11"/>
                <a:gd name="T5" fmla="*/ 10 h 10"/>
                <a:gd name="T6" fmla="*/ 10 w 11"/>
                <a:gd name="T7" fmla="*/ 0 h 10"/>
                <a:gd name="T8" fmla="*/ 11 w 11"/>
                <a:gd name="T9" fmla="*/ 1 h 10"/>
                <a:gd name="T10" fmla="*/ 11 w 11"/>
                <a:gd name="T11" fmla="*/ 1 h 10"/>
                <a:gd name="T12" fmla="*/ 10 w 1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0">
                  <a:moveTo>
                    <a:pt x="10" y="0"/>
                  </a:moveTo>
                  <a:cubicBezTo>
                    <a:pt x="8" y="0"/>
                    <a:pt x="6" y="7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6" y="7"/>
                    <a:pt x="8" y="0"/>
                    <a:pt x="10" y="0"/>
                  </a:cubicBezTo>
                  <a:cubicBezTo>
                    <a:pt x="11" y="0"/>
                    <a:pt x="11" y="0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0"/>
                    <a:pt x="11" y="0"/>
                    <a:pt x="10" y="0"/>
                  </a:cubicBezTo>
                </a:path>
              </a:pathLst>
            </a:custGeom>
            <a:solidFill>
              <a:srgbClr val="C652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7" name="Freeform 671">
              <a:extLst>
                <a:ext uri="{FF2B5EF4-FFF2-40B4-BE49-F238E27FC236}">
                  <a16:creationId xmlns:a16="http://schemas.microsoft.com/office/drawing/2014/main" id="{A71EA7A7-4984-AA47-D704-C16AC257D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9" y="1233"/>
              <a:ext cx="107" cy="87"/>
            </a:xfrm>
            <a:custGeom>
              <a:avLst/>
              <a:gdLst>
                <a:gd name="T0" fmla="*/ 1 w 33"/>
                <a:gd name="T1" fmla="*/ 0 h 27"/>
                <a:gd name="T2" fmla="*/ 6 w 33"/>
                <a:gd name="T3" fmla="*/ 20 h 27"/>
                <a:gd name="T4" fmla="*/ 9 w 33"/>
                <a:gd name="T5" fmla="*/ 18 h 27"/>
                <a:gd name="T6" fmla="*/ 11 w 33"/>
                <a:gd name="T7" fmla="*/ 19 h 27"/>
                <a:gd name="T8" fmla="*/ 14 w 33"/>
                <a:gd name="T9" fmla="*/ 24 h 27"/>
                <a:gd name="T10" fmla="*/ 13 w 33"/>
                <a:gd name="T11" fmla="*/ 25 h 27"/>
                <a:gd name="T12" fmla="*/ 13 w 33"/>
                <a:gd name="T13" fmla="*/ 26 h 27"/>
                <a:gd name="T14" fmla="*/ 15 w 33"/>
                <a:gd name="T15" fmla="*/ 27 h 27"/>
                <a:gd name="T16" fmla="*/ 15 w 33"/>
                <a:gd name="T17" fmla="*/ 27 h 27"/>
                <a:gd name="T18" fmla="*/ 15 w 33"/>
                <a:gd name="T19" fmla="*/ 27 h 27"/>
                <a:gd name="T20" fmla="*/ 15 w 33"/>
                <a:gd name="T21" fmla="*/ 27 h 27"/>
                <a:gd name="T22" fmla="*/ 15 w 33"/>
                <a:gd name="T23" fmla="*/ 27 h 27"/>
                <a:gd name="T24" fmla="*/ 15 w 33"/>
                <a:gd name="T25" fmla="*/ 27 h 27"/>
                <a:gd name="T26" fmla="*/ 15 w 33"/>
                <a:gd name="T27" fmla="*/ 27 h 27"/>
                <a:gd name="T28" fmla="*/ 15 w 33"/>
                <a:gd name="T29" fmla="*/ 27 h 27"/>
                <a:gd name="T30" fmla="*/ 15 w 33"/>
                <a:gd name="T31" fmla="*/ 27 h 27"/>
                <a:gd name="T32" fmla="*/ 15 w 33"/>
                <a:gd name="T33" fmla="*/ 27 h 27"/>
                <a:gd name="T34" fmla="*/ 15 w 33"/>
                <a:gd name="T35" fmla="*/ 27 h 27"/>
                <a:gd name="T36" fmla="*/ 15 w 33"/>
                <a:gd name="T37" fmla="*/ 27 h 27"/>
                <a:gd name="T38" fmla="*/ 15 w 33"/>
                <a:gd name="T39" fmla="*/ 27 h 27"/>
                <a:gd name="T40" fmla="*/ 15 w 33"/>
                <a:gd name="T41" fmla="*/ 27 h 27"/>
                <a:gd name="T42" fmla="*/ 15 w 33"/>
                <a:gd name="T43" fmla="*/ 27 h 27"/>
                <a:gd name="T44" fmla="*/ 15 w 33"/>
                <a:gd name="T45" fmla="*/ 27 h 27"/>
                <a:gd name="T46" fmla="*/ 15 w 33"/>
                <a:gd name="T47" fmla="*/ 27 h 27"/>
                <a:gd name="T48" fmla="*/ 15 w 33"/>
                <a:gd name="T49" fmla="*/ 27 h 27"/>
                <a:gd name="T50" fmla="*/ 15 w 33"/>
                <a:gd name="T51" fmla="*/ 27 h 27"/>
                <a:gd name="T52" fmla="*/ 15 w 33"/>
                <a:gd name="T53" fmla="*/ 27 h 27"/>
                <a:gd name="T54" fmla="*/ 15 w 33"/>
                <a:gd name="T55" fmla="*/ 27 h 27"/>
                <a:gd name="T56" fmla="*/ 16 w 33"/>
                <a:gd name="T57" fmla="*/ 27 h 27"/>
                <a:gd name="T58" fmla="*/ 16 w 33"/>
                <a:gd name="T59" fmla="*/ 27 h 27"/>
                <a:gd name="T60" fmla="*/ 16 w 33"/>
                <a:gd name="T61" fmla="*/ 27 h 27"/>
                <a:gd name="T62" fmla="*/ 16 w 33"/>
                <a:gd name="T63" fmla="*/ 27 h 27"/>
                <a:gd name="T64" fmla="*/ 16 w 33"/>
                <a:gd name="T65" fmla="*/ 27 h 27"/>
                <a:gd name="T66" fmla="*/ 16 w 33"/>
                <a:gd name="T67" fmla="*/ 27 h 27"/>
                <a:gd name="T68" fmla="*/ 16 w 33"/>
                <a:gd name="T69" fmla="*/ 27 h 27"/>
                <a:gd name="T70" fmla="*/ 17 w 33"/>
                <a:gd name="T71" fmla="*/ 27 h 27"/>
                <a:gd name="T72" fmla="*/ 17 w 33"/>
                <a:gd name="T73" fmla="*/ 27 h 27"/>
                <a:gd name="T74" fmla="*/ 17 w 33"/>
                <a:gd name="T75" fmla="*/ 27 h 27"/>
                <a:gd name="T76" fmla="*/ 17 w 33"/>
                <a:gd name="T77" fmla="*/ 27 h 27"/>
                <a:gd name="T78" fmla="*/ 17 w 33"/>
                <a:gd name="T79" fmla="*/ 27 h 27"/>
                <a:gd name="T80" fmla="*/ 21 w 33"/>
                <a:gd name="T81" fmla="*/ 25 h 27"/>
                <a:gd name="T82" fmla="*/ 31 w 33"/>
                <a:gd name="T83" fmla="*/ 15 h 27"/>
                <a:gd name="T84" fmla="*/ 32 w 33"/>
                <a:gd name="T85" fmla="*/ 16 h 27"/>
                <a:gd name="T86" fmla="*/ 33 w 33"/>
                <a:gd name="T87" fmla="*/ 14 h 27"/>
                <a:gd name="T88" fmla="*/ 23 w 33"/>
                <a:gd name="T89" fmla="*/ 16 h 27"/>
                <a:gd name="T90" fmla="*/ 1 w 33"/>
                <a:gd name="T9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0" y="8"/>
                    <a:pt x="3" y="15"/>
                    <a:pt x="6" y="20"/>
                  </a:cubicBezTo>
                  <a:cubicBezTo>
                    <a:pt x="7" y="19"/>
                    <a:pt x="8" y="18"/>
                    <a:pt x="9" y="18"/>
                  </a:cubicBezTo>
                  <a:cubicBezTo>
                    <a:pt x="10" y="18"/>
                    <a:pt x="11" y="18"/>
                    <a:pt x="11" y="19"/>
                  </a:cubicBezTo>
                  <a:cubicBezTo>
                    <a:pt x="13" y="20"/>
                    <a:pt x="15" y="22"/>
                    <a:pt x="14" y="24"/>
                  </a:cubicBezTo>
                  <a:cubicBezTo>
                    <a:pt x="14" y="24"/>
                    <a:pt x="14" y="25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4" y="26"/>
                    <a:pt x="14" y="26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6"/>
                    <a:pt x="20" y="26"/>
                    <a:pt x="21" y="25"/>
                  </a:cubicBezTo>
                  <a:cubicBezTo>
                    <a:pt x="27" y="22"/>
                    <a:pt x="29" y="15"/>
                    <a:pt x="31" y="15"/>
                  </a:cubicBezTo>
                  <a:cubicBezTo>
                    <a:pt x="32" y="15"/>
                    <a:pt x="32" y="15"/>
                    <a:pt x="32" y="16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0" y="15"/>
                    <a:pt x="26" y="16"/>
                    <a:pt x="23" y="16"/>
                  </a:cubicBezTo>
                  <a:cubicBezTo>
                    <a:pt x="13" y="16"/>
                    <a:pt x="3" y="10"/>
                    <a:pt x="1" y="0"/>
                  </a:cubicBezTo>
                </a:path>
              </a:pathLst>
            </a:custGeom>
            <a:solidFill>
              <a:srgbClr val="BE3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8" name="Freeform 672">
              <a:extLst>
                <a:ext uri="{FF2B5EF4-FFF2-40B4-BE49-F238E27FC236}">
                  <a16:creationId xmlns:a16="http://schemas.microsoft.com/office/drawing/2014/main" id="{A95CDC34-2074-0338-7422-A94BDE8F48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1253"/>
              <a:ext cx="29" cy="35"/>
            </a:xfrm>
            <a:custGeom>
              <a:avLst/>
              <a:gdLst>
                <a:gd name="T0" fmla="*/ 1 w 9"/>
                <a:gd name="T1" fmla="*/ 7 h 11"/>
                <a:gd name="T2" fmla="*/ 6 w 9"/>
                <a:gd name="T3" fmla="*/ 10 h 11"/>
                <a:gd name="T4" fmla="*/ 8 w 9"/>
                <a:gd name="T5" fmla="*/ 4 h 11"/>
                <a:gd name="T6" fmla="*/ 3 w 9"/>
                <a:gd name="T7" fmla="*/ 1 h 11"/>
                <a:gd name="T8" fmla="*/ 1 w 9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7"/>
                  </a:moveTo>
                  <a:cubicBezTo>
                    <a:pt x="2" y="9"/>
                    <a:pt x="4" y="11"/>
                    <a:pt x="6" y="10"/>
                  </a:cubicBezTo>
                  <a:cubicBezTo>
                    <a:pt x="8" y="10"/>
                    <a:pt x="9" y="7"/>
                    <a:pt x="8" y="4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2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19" name="Freeform 673">
              <a:extLst>
                <a:ext uri="{FF2B5EF4-FFF2-40B4-BE49-F238E27FC236}">
                  <a16:creationId xmlns:a16="http://schemas.microsoft.com/office/drawing/2014/main" id="{3829C834-CA09-3BFC-9BF6-CF0064235A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3" y="1253"/>
              <a:ext cx="29" cy="35"/>
            </a:xfrm>
            <a:custGeom>
              <a:avLst/>
              <a:gdLst>
                <a:gd name="T0" fmla="*/ 1 w 9"/>
                <a:gd name="T1" fmla="*/ 7 h 11"/>
                <a:gd name="T2" fmla="*/ 6 w 9"/>
                <a:gd name="T3" fmla="*/ 10 h 11"/>
                <a:gd name="T4" fmla="*/ 8 w 9"/>
                <a:gd name="T5" fmla="*/ 4 h 11"/>
                <a:gd name="T6" fmla="*/ 3 w 9"/>
                <a:gd name="T7" fmla="*/ 1 h 11"/>
                <a:gd name="T8" fmla="*/ 1 w 9"/>
                <a:gd name="T9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1">
                  <a:moveTo>
                    <a:pt x="1" y="7"/>
                  </a:moveTo>
                  <a:cubicBezTo>
                    <a:pt x="2" y="9"/>
                    <a:pt x="4" y="11"/>
                    <a:pt x="6" y="10"/>
                  </a:cubicBezTo>
                  <a:cubicBezTo>
                    <a:pt x="8" y="9"/>
                    <a:pt x="9" y="7"/>
                    <a:pt x="8" y="4"/>
                  </a:cubicBezTo>
                  <a:cubicBezTo>
                    <a:pt x="7" y="2"/>
                    <a:pt x="5" y="0"/>
                    <a:pt x="3" y="1"/>
                  </a:cubicBezTo>
                  <a:cubicBezTo>
                    <a:pt x="1" y="2"/>
                    <a:pt x="0" y="4"/>
                    <a:pt x="1" y="7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0" name="Freeform 674">
              <a:extLst>
                <a:ext uri="{FF2B5EF4-FFF2-40B4-BE49-F238E27FC236}">
                  <a16:creationId xmlns:a16="http://schemas.microsoft.com/office/drawing/2014/main" id="{61706376-2E31-3DC6-61A5-D396C15C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9" y="1262"/>
              <a:ext cx="13" cy="19"/>
            </a:xfrm>
            <a:custGeom>
              <a:avLst/>
              <a:gdLst>
                <a:gd name="T0" fmla="*/ 1 w 4"/>
                <a:gd name="T1" fmla="*/ 0 h 6"/>
                <a:gd name="T2" fmla="*/ 4 w 4"/>
                <a:gd name="T3" fmla="*/ 1 h 6"/>
                <a:gd name="T4" fmla="*/ 3 w 4"/>
                <a:gd name="T5" fmla="*/ 1 h 6"/>
                <a:gd name="T6" fmla="*/ 2 w 4"/>
                <a:gd name="T7" fmla="*/ 4 h 6"/>
                <a:gd name="T8" fmla="*/ 3 w 4"/>
                <a:gd name="T9" fmla="*/ 5 h 6"/>
                <a:gd name="T10" fmla="*/ 3 w 4"/>
                <a:gd name="T11" fmla="*/ 5 h 6"/>
                <a:gd name="T12" fmla="*/ 0 w 4"/>
                <a:gd name="T13" fmla="*/ 3 h 6"/>
                <a:gd name="T14" fmla="*/ 1 w 4"/>
                <a:gd name="T1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2" y="0"/>
                    <a:pt x="3" y="0"/>
                    <a:pt x="4" y="1"/>
                  </a:cubicBezTo>
                  <a:cubicBezTo>
                    <a:pt x="3" y="1"/>
                    <a:pt x="3" y="0"/>
                    <a:pt x="3" y="1"/>
                  </a:cubicBezTo>
                  <a:cubicBezTo>
                    <a:pt x="2" y="1"/>
                    <a:pt x="1" y="2"/>
                    <a:pt x="2" y="4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6"/>
                    <a:pt x="1" y="5"/>
                    <a:pt x="0" y="3"/>
                  </a:cubicBezTo>
                  <a:cubicBezTo>
                    <a:pt x="0" y="2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1" name="Freeform 675">
              <a:extLst>
                <a:ext uri="{FF2B5EF4-FFF2-40B4-BE49-F238E27FC236}">
                  <a16:creationId xmlns:a16="http://schemas.microsoft.com/office/drawing/2014/main" id="{1E502014-3979-DD23-B662-341E509DA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9" y="1365"/>
              <a:ext cx="65" cy="74"/>
            </a:xfrm>
            <a:custGeom>
              <a:avLst/>
              <a:gdLst>
                <a:gd name="T0" fmla="*/ 14 w 20"/>
                <a:gd name="T1" fmla="*/ 0 h 23"/>
                <a:gd name="T2" fmla="*/ 14 w 20"/>
                <a:gd name="T3" fmla="*/ 3 h 23"/>
                <a:gd name="T4" fmla="*/ 11 w 20"/>
                <a:gd name="T5" fmla="*/ 14 h 23"/>
                <a:gd name="T6" fmla="*/ 0 w 20"/>
                <a:gd name="T7" fmla="*/ 23 h 23"/>
                <a:gd name="T8" fmla="*/ 1 w 20"/>
                <a:gd name="T9" fmla="*/ 21 h 23"/>
                <a:gd name="T10" fmla="*/ 0 w 20"/>
                <a:gd name="T11" fmla="*/ 23 h 23"/>
                <a:gd name="T12" fmla="*/ 14 w 20"/>
                <a:gd name="T1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3">
                  <a:moveTo>
                    <a:pt x="14" y="0"/>
                  </a:moveTo>
                  <a:cubicBezTo>
                    <a:pt x="14" y="1"/>
                    <a:pt x="14" y="2"/>
                    <a:pt x="14" y="3"/>
                  </a:cubicBezTo>
                  <a:cubicBezTo>
                    <a:pt x="14" y="6"/>
                    <a:pt x="13" y="9"/>
                    <a:pt x="11" y="14"/>
                  </a:cubicBezTo>
                  <a:cubicBezTo>
                    <a:pt x="7" y="21"/>
                    <a:pt x="0" y="23"/>
                    <a:pt x="0" y="23"/>
                  </a:cubicBezTo>
                  <a:cubicBezTo>
                    <a:pt x="0" y="23"/>
                    <a:pt x="1" y="22"/>
                    <a:pt x="1" y="21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0" y="22"/>
                    <a:pt x="14" y="1"/>
                    <a:pt x="14" y="0"/>
                  </a:cubicBezTo>
                </a:path>
              </a:pathLst>
            </a:custGeom>
            <a:solidFill>
              <a:srgbClr val="48487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2" name="Freeform 676">
              <a:extLst>
                <a:ext uri="{FF2B5EF4-FFF2-40B4-BE49-F238E27FC236}">
                  <a16:creationId xmlns:a16="http://schemas.microsoft.com/office/drawing/2014/main" id="{AFA1D61D-0FD6-C230-D3A9-C5CAAF768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1291"/>
              <a:ext cx="33" cy="26"/>
            </a:xfrm>
            <a:custGeom>
              <a:avLst/>
              <a:gdLst>
                <a:gd name="T0" fmla="*/ 9 w 10"/>
                <a:gd name="T1" fmla="*/ 6 h 8"/>
                <a:gd name="T2" fmla="*/ 4 w 10"/>
                <a:gd name="T3" fmla="*/ 7 h 8"/>
                <a:gd name="T4" fmla="*/ 1 w 10"/>
                <a:gd name="T5" fmla="*/ 2 h 8"/>
                <a:gd name="T6" fmla="*/ 6 w 10"/>
                <a:gd name="T7" fmla="*/ 1 h 8"/>
                <a:gd name="T8" fmla="*/ 9 w 10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8">
                  <a:moveTo>
                    <a:pt x="9" y="6"/>
                  </a:moveTo>
                  <a:cubicBezTo>
                    <a:pt x="8" y="7"/>
                    <a:pt x="6" y="8"/>
                    <a:pt x="4" y="7"/>
                  </a:cubicBezTo>
                  <a:cubicBezTo>
                    <a:pt x="1" y="7"/>
                    <a:pt x="0" y="4"/>
                    <a:pt x="1" y="2"/>
                  </a:cubicBezTo>
                  <a:cubicBezTo>
                    <a:pt x="1" y="1"/>
                    <a:pt x="4" y="0"/>
                    <a:pt x="6" y="1"/>
                  </a:cubicBezTo>
                  <a:cubicBezTo>
                    <a:pt x="8" y="2"/>
                    <a:pt x="10" y="4"/>
                    <a:pt x="9" y="6"/>
                  </a:cubicBezTo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3" name="Freeform 677">
              <a:extLst>
                <a:ext uri="{FF2B5EF4-FFF2-40B4-BE49-F238E27FC236}">
                  <a16:creationId xmlns:a16="http://schemas.microsoft.com/office/drawing/2014/main" id="{71BC0FDD-C617-6AFD-E6BF-FFC36EEE7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1294"/>
              <a:ext cx="97" cy="145"/>
            </a:xfrm>
            <a:custGeom>
              <a:avLst/>
              <a:gdLst>
                <a:gd name="T0" fmla="*/ 15 w 30"/>
                <a:gd name="T1" fmla="*/ 36 h 45"/>
                <a:gd name="T2" fmla="*/ 13 w 30"/>
                <a:gd name="T3" fmla="*/ 45 h 45"/>
                <a:gd name="T4" fmla="*/ 24 w 30"/>
                <a:gd name="T5" fmla="*/ 36 h 45"/>
                <a:gd name="T6" fmla="*/ 24 w 30"/>
                <a:gd name="T7" fmla="*/ 13 h 45"/>
                <a:gd name="T8" fmla="*/ 22 w 30"/>
                <a:gd name="T9" fmla="*/ 1 h 45"/>
                <a:gd name="T10" fmla="*/ 14 w 30"/>
                <a:gd name="T11" fmla="*/ 3 h 45"/>
                <a:gd name="T12" fmla="*/ 15 w 30"/>
                <a:gd name="T13" fmla="*/ 3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0" h="45">
                  <a:moveTo>
                    <a:pt x="15" y="36"/>
                  </a:moveTo>
                  <a:cubicBezTo>
                    <a:pt x="16" y="43"/>
                    <a:pt x="13" y="45"/>
                    <a:pt x="13" y="45"/>
                  </a:cubicBezTo>
                  <a:cubicBezTo>
                    <a:pt x="13" y="45"/>
                    <a:pt x="20" y="43"/>
                    <a:pt x="24" y="36"/>
                  </a:cubicBezTo>
                  <a:cubicBezTo>
                    <a:pt x="30" y="25"/>
                    <a:pt x="26" y="18"/>
                    <a:pt x="24" y="13"/>
                  </a:cubicBezTo>
                  <a:cubicBezTo>
                    <a:pt x="21" y="7"/>
                    <a:pt x="25" y="4"/>
                    <a:pt x="22" y="1"/>
                  </a:cubicBezTo>
                  <a:cubicBezTo>
                    <a:pt x="20" y="0"/>
                    <a:pt x="17" y="0"/>
                    <a:pt x="14" y="3"/>
                  </a:cubicBezTo>
                  <a:cubicBezTo>
                    <a:pt x="0" y="14"/>
                    <a:pt x="15" y="29"/>
                    <a:pt x="15" y="36"/>
                  </a:cubicBezTo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4" name="Freeform 678">
              <a:extLst>
                <a:ext uri="{FF2B5EF4-FFF2-40B4-BE49-F238E27FC236}">
                  <a16:creationId xmlns:a16="http://schemas.microsoft.com/office/drawing/2014/main" id="{6113B25A-FA0F-2745-673A-2F885E4674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1294"/>
              <a:ext cx="48" cy="145"/>
            </a:xfrm>
            <a:custGeom>
              <a:avLst/>
              <a:gdLst>
                <a:gd name="T0" fmla="*/ 7 w 15"/>
                <a:gd name="T1" fmla="*/ 0 h 45"/>
                <a:gd name="T2" fmla="*/ 2 w 15"/>
                <a:gd name="T3" fmla="*/ 3 h 45"/>
                <a:gd name="T4" fmla="*/ 2 w 15"/>
                <a:gd name="T5" fmla="*/ 3 h 45"/>
                <a:gd name="T6" fmla="*/ 0 w 15"/>
                <a:gd name="T7" fmla="*/ 4 h 45"/>
                <a:gd name="T8" fmla="*/ 5 w 15"/>
                <a:gd name="T9" fmla="*/ 2 h 45"/>
                <a:gd name="T10" fmla="*/ 6 w 15"/>
                <a:gd name="T11" fmla="*/ 2 h 45"/>
                <a:gd name="T12" fmla="*/ 6 w 15"/>
                <a:gd name="T13" fmla="*/ 12 h 45"/>
                <a:gd name="T14" fmla="*/ 12 w 15"/>
                <a:gd name="T15" fmla="*/ 27 h 45"/>
                <a:gd name="T16" fmla="*/ 1 w 15"/>
                <a:gd name="T17" fmla="*/ 45 h 45"/>
                <a:gd name="T18" fmla="*/ 12 w 15"/>
                <a:gd name="T19" fmla="*/ 36 h 45"/>
                <a:gd name="T20" fmla="*/ 15 w 15"/>
                <a:gd name="T21" fmla="*/ 25 h 45"/>
                <a:gd name="T22" fmla="*/ 15 w 15"/>
                <a:gd name="T23" fmla="*/ 22 h 45"/>
                <a:gd name="T24" fmla="*/ 13 w 15"/>
                <a:gd name="T25" fmla="*/ 15 h 45"/>
                <a:gd name="T26" fmla="*/ 12 w 15"/>
                <a:gd name="T27" fmla="*/ 13 h 45"/>
                <a:gd name="T28" fmla="*/ 12 w 15"/>
                <a:gd name="T29" fmla="*/ 13 h 45"/>
                <a:gd name="T30" fmla="*/ 11 w 15"/>
                <a:gd name="T31" fmla="*/ 8 h 45"/>
                <a:gd name="T32" fmla="*/ 11 w 15"/>
                <a:gd name="T33" fmla="*/ 4 h 45"/>
                <a:gd name="T34" fmla="*/ 10 w 15"/>
                <a:gd name="T35" fmla="*/ 1 h 45"/>
                <a:gd name="T36" fmla="*/ 7 w 15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45">
                  <a:moveTo>
                    <a:pt x="7" y="0"/>
                  </a:moveTo>
                  <a:cubicBezTo>
                    <a:pt x="6" y="0"/>
                    <a:pt x="4" y="1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4"/>
                    <a:pt x="0" y="4"/>
                  </a:cubicBezTo>
                  <a:cubicBezTo>
                    <a:pt x="1" y="4"/>
                    <a:pt x="3" y="2"/>
                    <a:pt x="5" y="2"/>
                  </a:cubicBezTo>
                  <a:cubicBezTo>
                    <a:pt x="5" y="2"/>
                    <a:pt x="5" y="2"/>
                    <a:pt x="6" y="2"/>
                  </a:cubicBezTo>
                  <a:cubicBezTo>
                    <a:pt x="8" y="3"/>
                    <a:pt x="6" y="7"/>
                    <a:pt x="6" y="12"/>
                  </a:cubicBezTo>
                  <a:cubicBezTo>
                    <a:pt x="7" y="18"/>
                    <a:pt x="12" y="19"/>
                    <a:pt x="12" y="27"/>
                  </a:cubicBezTo>
                  <a:cubicBezTo>
                    <a:pt x="13" y="38"/>
                    <a:pt x="1" y="45"/>
                    <a:pt x="1" y="45"/>
                  </a:cubicBezTo>
                  <a:cubicBezTo>
                    <a:pt x="1" y="45"/>
                    <a:pt x="8" y="43"/>
                    <a:pt x="12" y="36"/>
                  </a:cubicBezTo>
                  <a:cubicBezTo>
                    <a:pt x="14" y="31"/>
                    <a:pt x="15" y="28"/>
                    <a:pt x="15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5" y="19"/>
                    <a:pt x="14" y="17"/>
                    <a:pt x="13" y="15"/>
                  </a:cubicBezTo>
                  <a:cubicBezTo>
                    <a:pt x="13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1"/>
                    <a:pt x="11" y="10"/>
                    <a:pt x="11" y="8"/>
                  </a:cubicBezTo>
                  <a:cubicBezTo>
                    <a:pt x="11" y="7"/>
                    <a:pt x="11" y="5"/>
                    <a:pt x="11" y="4"/>
                  </a:cubicBezTo>
                  <a:cubicBezTo>
                    <a:pt x="11" y="3"/>
                    <a:pt x="11" y="2"/>
                    <a:pt x="10" y="1"/>
                  </a:cubicBezTo>
                  <a:cubicBezTo>
                    <a:pt x="9" y="1"/>
                    <a:pt x="8" y="0"/>
                    <a:pt x="7" y="0"/>
                  </a:cubicBezTo>
                </a:path>
              </a:pathLst>
            </a:custGeom>
            <a:solidFill>
              <a:srgbClr val="BE33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5" name="Freeform 679">
              <a:extLst>
                <a:ext uri="{FF2B5EF4-FFF2-40B4-BE49-F238E27FC236}">
                  <a16:creationId xmlns:a16="http://schemas.microsoft.com/office/drawing/2014/main" id="{D91D75C9-47B3-2974-2B7B-E31C0E51D6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362"/>
              <a:ext cx="107" cy="192"/>
            </a:xfrm>
            <a:custGeom>
              <a:avLst/>
              <a:gdLst>
                <a:gd name="T0" fmla="*/ 10 w 33"/>
                <a:gd name="T1" fmla="*/ 3 h 60"/>
                <a:gd name="T2" fmla="*/ 9 w 33"/>
                <a:gd name="T3" fmla="*/ 33 h 60"/>
                <a:gd name="T4" fmla="*/ 23 w 33"/>
                <a:gd name="T5" fmla="*/ 58 h 60"/>
                <a:gd name="T6" fmla="*/ 10 w 33"/>
                <a:gd name="T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60">
                  <a:moveTo>
                    <a:pt x="10" y="3"/>
                  </a:moveTo>
                  <a:cubicBezTo>
                    <a:pt x="0" y="0"/>
                    <a:pt x="4" y="16"/>
                    <a:pt x="9" y="33"/>
                  </a:cubicBezTo>
                  <a:cubicBezTo>
                    <a:pt x="13" y="49"/>
                    <a:pt x="16" y="60"/>
                    <a:pt x="23" y="58"/>
                  </a:cubicBezTo>
                  <a:cubicBezTo>
                    <a:pt x="33" y="56"/>
                    <a:pt x="18" y="5"/>
                    <a:pt x="10" y="3"/>
                  </a:cubicBezTo>
                  <a:close/>
                </a:path>
              </a:pathLst>
            </a:custGeom>
            <a:solidFill>
              <a:srgbClr val="9D4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6" name="Freeform 680">
              <a:extLst>
                <a:ext uri="{FF2B5EF4-FFF2-40B4-BE49-F238E27FC236}">
                  <a16:creationId xmlns:a16="http://schemas.microsoft.com/office/drawing/2014/main" id="{F1B049A7-65CA-30DB-FE49-7FB8436BE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503"/>
              <a:ext cx="136" cy="67"/>
            </a:xfrm>
            <a:custGeom>
              <a:avLst/>
              <a:gdLst>
                <a:gd name="T0" fmla="*/ 42 w 42"/>
                <a:gd name="T1" fmla="*/ 13 h 21"/>
                <a:gd name="T2" fmla="*/ 0 w 42"/>
                <a:gd name="T3" fmla="*/ 7 h 21"/>
                <a:gd name="T4" fmla="*/ 2 w 42"/>
                <a:gd name="T5" fmla="*/ 0 h 21"/>
                <a:gd name="T6" fmla="*/ 32 w 42"/>
                <a:gd name="T7" fmla="*/ 2 h 21"/>
                <a:gd name="T8" fmla="*/ 42 w 42"/>
                <a:gd name="T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21">
                  <a:moveTo>
                    <a:pt x="42" y="13"/>
                  </a:moveTo>
                  <a:cubicBezTo>
                    <a:pt x="35" y="21"/>
                    <a:pt x="0" y="7"/>
                    <a:pt x="0" y="7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4" y="3"/>
                    <a:pt x="32" y="2"/>
                  </a:cubicBezTo>
                  <a:cubicBezTo>
                    <a:pt x="42" y="13"/>
                    <a:pt x="42" y="13"/>
                    <a:pt x="42" y="13"/>
                  </a:cubicBezTo>
                </a:path>
              </a:pathLst>
            </a:custGeom>
            <a:solidFill>
              <a:srgbClr val="9D4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7" name="Freeform 681">
              <a:extLst>
                <a:ext uri="{FF2B5EF4-FFF2-40B4-BE49-F238E27FC236}">
                  <a16:creationId xmlns:a16="http://schemas.microsoft.com/office/drawing/2014/main" id="{ABAF16B4-9EC1-539B-0389-39BA3B7674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00"/>
              <a:ext cx="142" cy="193"/>
            </a:xfrm>
            <a:custGeom>
              <a:avLst/>
              <a:gdLst>
                <a:gd name="T0" fmla="*/ 29 w 142"/>
                <a:gd name="T1" fmla="*/ 193 h 193"/>
                <a:gd name="T2" fmla="*/ 142 w 142"/>
                <a:gd name="T3" fmla="*/ 164 h 193"/>
                <a:gd name="T4" fmla="*/ 113 w 142"/>
                <a:gd name="T5" fmla="*/ 0 h 193"/>
                <a:gd name="T6" fmla="*/ 0 w 142"/>
                <a:gd name="T7" fmla="*/ 26 h 193"/>
                <a:gd name="T8" fmla="*/ 29 w 142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93">
                  <a:moveTo>
                    <a:pt x="29" y="193"/>
                  </a:moveTo>
                  <a:lnTo>
                    <a:pt x="142" y="164"/>
                  </a:lnTo>
                  <a:lnTo>
                    <a:pt x="113" y="0"/>
                  </a:lnTo>
                  <a:lnTo>
                    <a:pt x="0" y="26"/>
                  </a:lnTo>
                  <a:lnTo>
                    <a:pt x="29" y="193"/>
                  </a:lnTo>
                  <a:close/>
                </a:path>
              </a:pathLst>
            </a:custGeom>
            <a:solidFill>
              <a:srgbClr val="DDC6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8" name="Freeform 682">
              <a:extLst>
                <a:ext uri="{FF2B5EF4-FFF2-40B4-BE49-F238E27FC236}">
                  <a16:creationId xmlns:a16="http://schemas.microsoft.com/office/drawing/2014/main" id="{30986B17-5ED5-FE9F-9667-C8E089129B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00"/>
              <a:ext cx="142" cy="193"/>
            </a:xfrm>
            <a:custGeom>
              <a:avLst/>
              <a:gdLst>
                <a:gd name="T0" fmla="*/ 29 w 142"/>
                <a:gd name="T1" fmla="*/ 193 h 193"/>
                <a:gd name="T2" fmla="*/ 142 w 142"/>
                <a:gd name="T3" fmla="*/ 164 h 193"/>
                <a:gd name="T4" fmla="*/ 113 w 142"/>
                <a:gd name="T5" fmla="*/ 0 h 193"/>
                <a:gd name="T6" fmla="*/ 0 w 142"/>
                <a:gd name="T7" fmla="*/ 26 h 193"/>
                <a:gd name="T8" fmla="*/ 29 w 142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93">
                  <a:moveTo>
                    <a:pt x="29" y="193"/>
                  </a:moveTo>
                  <a:lnTo>
                    <a:pt x="142" y="164"/>
                  </a:lnTo>
                  <a:lnTo>
                    <a:pt x="113" y="0"/>
                  </a:lnTo>
                  <a:lnTo>
                    <a:pt x="0" y="26"/>
                  </a:lnTo>
                  <a:lnTo>
                    <a:pt x="29" y="1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29" name="Freeform 683">
              <a:extLst>
                <a:ext uri="{FF2B5EF4-FFF2-40B4-BE49-F238E27FC236}">
                  <a16:creationId xmlns:a16="http://schemas.microsoft.com/office/drawing/2014/main" id="{012EB3DF-0038-C6A9-F22B-3989FCC25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00"/>
              <a:ext cx="139" cy="193"/>
            </a:xfrm>
            <a:custGeom>
              <a:avLst/>
              <a:gdLst>
                <a:gd name="T0" fmla="*/ 29 w 139"/>
                <a:gd name="T1" fmla="*/ 193 h 193"/>
                <a:gd name="T2" fmla="*/ 139 w 139"/>
                <a:gd name="T3" fmla="*/ 167 h 193"/>
                <a:gd name="T4" fmla="*/ 110 w 139"/>
                <a:gd name="T5" fmla="*/ 0 h 193"/>
                <a:gd name="T6" fmla="*/ 0 w 139"/>
                <a:gd name="T7" fmla="*/ 29 h 193"/>
                <a:gd name="T8" fmla="*/ 29 w 139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193">
                  <a:moveTo>
                    <a:pt x="29" y="193"/>
                  </a:moveTo>
                  <a:lnTo>
                    <a:pt x="139" y="167"/>
                  </a:lnTo>
                  <a:lnTo>
                    <a:pt x="110" y="0"/>
                  </a:lnTo>
                  <a:lnTo>
                    <a:pt x="0" y="29"/>
                  </a:lnTo>
                  <a:lnTo>
                    <a:pt x="29" y="193"/>
                  </a:lnTo>
                  <a:close/>
                </a:path>
              </a:pathLst>
            </a:custGeom>
            <a:solidFill>
              <a:srgbClr val="EADA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0" name="Freeform 684">
              <a:extLst>
                <a:ext uri="{FF2B5EF4-FFF2-40B4-BE49-F238E27FC236}">
                  <a16:creationId xmlns:a16="http://schemas.microsoft.com/office/drawing/2014/main" id="{DA4F44D7-0BE5-CC78-B6A9-68AC29338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8" y="1400"/>
              <a:ext cx="139" cy="193"/>
            </a:xfrm>
            <a:custGeom>
              <a:avLst/>
              <a:gdLst>
                <a:gd name="T0" fmla="*/ 29 w 139"/>
                <a:gd name="T1" fmla="*/ 193 h 193"/>
                <a:gd name="T2" fmla="*/ 139 w 139"/>
                <a:gd name="T3" fmla="*/ 167 h 193"/>
                <a:gd name="T4" fmla="*/ 110 w 139"/>
                <a:gd name="T5" fmla="*/ 0 h 193"/>
                <a:gd name="T6" fmla="*/ 0 w 139"/>
                <a:gd name="T7" fmla="*/ 29 h 193"/>
                <a:gd name="T8" fmla="*/ 29 w 139"/>
                <a:gd name="T9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193">
                  <a:moveTo>
                    <a:pt x="29" y="193"/>
                  </a:moveTo>
                  <a:lnTo>
                    <a:pt x="139" y="167"/>
                  </a:lnTo>
                  <a:lnTo>
                    <a:pt x="110" y="0"/>
                  </a:lnTo>
                  <a:lnTo>
                    <a:pt x="0" y="29"/>
                  </a:lnTo>
                  <a:lnTo>
                    <a:pt x="29" y="19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1" name="Freeform 685">
              <a:extLst>
                <a:ext uri="{FF2B5EF4-FFF2-40B4-BE49-F238E27FC236}">
                  <a16:creationId xmlns:a16="http://schemas.microsoft.com/office/drawing/2014/main" id="{BA958061-58A6-08B7-69D7-F6EBE58F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403"/>
              <a:ext cx="148" cy="199"/>
            </a:xfrm>
            <a:custGeom>
              <a:avLst/>
              <a:gdLst>
                <a:gd name="T0" fmla="*/ 32 w 148"/>
                <a:gd name="T1" fmla="*/ 199 h 199"/>
                <a:gd name="T2" fmla="*/ 148 w 148"/>
                <a:gd name="T3" fmla="*/ 170 h 199"/>
                <a:gd name="T4" fmla="*/ 116 w 148"/>
                <a:gd name="T5" fmla="*/ 0 h 199"/>
                <a:gd name="T6" fmla="*/ 0 w 148"/>
                <a:gd name="T7" fmla="*/ 29 h 199"/>
                <a:gd name="T8" fmla="*/ 32 w 148"/>
                <a:gd name="T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99">
                  <a:moveTo>
                    <a:pt x="32" y="199"/>
                  </a:moveTo>
                  <a:lnTo>
                    <a:pt x="148" y="170"/>
                  </a:lnTo>
                  <a:lnTo>
                    <a:pt x="116" y="0"/>
                  </a:lnTo>
                  <a:lnTo>
                    <a:pt x="0" y="29"/>
                  </a:lnTo>
                  <a:lnTo>
                    <a:pt x="32" y="199"/>
                  </a:lnTo>
                  <a:close/>
                </a:path>
              </a:pathLst>
            </a:custGeom>
            <a:solidFill>
              <a:srgbClr val="F391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2" name="Freeform 686">
              <a:extLst>
                <a:ext uri="{FF2B5EF4-FFF2-40B4-BE49-F238E27FC236}">
                  <a16:creationId xmlns:a16="http://schemas.microsoft.com/office/drawing/2014/main" id="{4B15C062-DCCA-BA0B-821C-EBB66DEE1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403"/>
              <a:ext cx="148" cy="199"/>
            </a:xfrm>
            <a:custGeom>
              <a:avLst/>
              <a:gdLst>
                <a:gd name="T0" fmla="*/ 32 w 148"/>
                <a:gd name="T1" fmla="*/ 199 h 199"/>
                <a:gd name="T2" fmla="*/ 148 w 148"/>
                <a:gd name="T3" fmla="*/ 170 h 199"/>
                <a:gd name="T4" fmla="*/ 116 w 148"/>
                <a:gd name="T5" fmla="*/ 0 h 199"/>
                <a:gd name="T6" fmla="*/ 0 w 148"/>
                <a:gd name="T7" fmla="*/ 29 h 199"/>
                <a:gd name="T8" fmla="*/ 32 w 148"/>
                <a:gd name="T9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199">
                  <a:moveTo>
                    <a:pt x="32" y="199"/>
                  </a:moveTo>
                  <a:lnTo>
                    <a:pt x="148" y="170"/>
                  </a:lnTo>
                  <a:lnTo>
                    <a:pt x="116" y="0"/>
                  </a:lnTo>
                  <a:lnTo>
                    <a:pt x="0" y="29"/>
                  </a:lnTo>
                  <a:lnTo>
                    <a:pt x="32" y="1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3" name="Freeform 687">
              <a:extLst>
                <a:ext uri="{FF2B5EF4-FFF2-40B4-BE49-F238E27FC236}">
                  <a16:creationId xmlns:a16="http://schemas.microsoft.com/office/drawing/2014/main" id="{076DCEBC-10BA-07D0-A589-72E9ECF34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5" y="1403"/>
              <a:ext cx="148" cy="170"/>
            </a:xfrm>
            <a:custGeom>
              <a:avLst/>
              <a:gdLst>
                <a:gd name="T0" fmla="*/ 148 w 148"/>
                <a:gd name="T1" fmla="*/ 170 h 170"/>
                <a:gd name="T2" fmla="*/ 116 w 148"/>
                <a:gd name="T3" fmla="*/ 0 h 170"/>
                <a:gd name="T4" fmla="*/ 0 w 148"/>
                <a:gd name="T5" fmla="*/ 29 h 170"/>
                <a:gd name="T6" fmla="*/ 148 w 148"/>
                <a:gd name="T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" h="170">
                  <a:moveTo>
                    <a:pt x="148" y="170"/>
                  </a:moveTo>
                  <a:lnTo>
                    <a:pt x="116" y="0"/>
                  </a:lnTo>
                  <a:lnTo>
                    <a:pt x="0" y="29"/>
                  </a:lnTo>
                  <a:lnTo>
                    <a:pt x="148" y="170"/>
                  </a:lnTo>
                  <a:close/>
                </a:path>
              </a:pathLst>
            </a:custGeom>
            <a:solidFill>
              <a:srgbClr val="F183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4" name="Freeform 688">
              <a:extLst>
                <a:ext uri="{FF2B5EF4-FFF2-40B4-BE49-F238E27FC236}">
                  <a16:creationId xmlns:a16="http://schemas.microsoft.com/office/drawing/2014/main" id="{DF3DB9D0-A8C5-A8AD-19B2-0D4DED44BD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4" y="15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6C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5" name="Freeform 689">
              <a:extLst>
                <a:ext uri="{FF2B5EF4-FFF2-40B4-BE49-F238E27FC236}">
                  <a16:creationId xmlns:a16="http://schemas.microsoft.com/office/drawing/2014/main" id="{4CA75C63-9898-8B0D-24E8-F758E68BF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1503"/>
              <a:ext cx="22" cy="29"/>
            </a:xfrm>
            <a:custGeom>
              <a:avLst/>
              <a:gdLst>
                <a:gd name="T0" fmla="*/ 6 w 7"/>
                <a:gd name="T1" fmla="*/ 0 h 9"/>
                <a:gd name="T2" fmla="*/ 0 w 7"/>
                <a:gd name="T3" fmla="*/ 1 h 9"/>
                <a:gd name="T4" fmla="*/ 2 w 7"/>
                <a:gd name="T5" fmla="*/ 9 h 9"/>
                <a:gd name="T6" fmla="*/ 2 w 7"/>
                <a:gd name="T7" fmla="*/ 9 h 9"/>
                <a:gd name="T8" fmla="*/ 6 w 7"/>
                <a:gd name="T9" fmla="*/ 6 h 9"/>
                <a:gd name="T10" fmla="*/ 5 w 7"/>
                <a:gd name="T11" fmla="*/ 5 h 9"/>
                <a:gd name="T12" fmla="*/ 5 w 7"/>
                <a:gd name="T13" fmla="*/ 5 h 9"/>
                <a:gd name="T14" fmla="*/ 7 w 7"/>
                <a:gd name="T15" fmla="*/ 4 h 9"/>
                <a:gd name="T16" fmla="*/ 6 w 7"/>
                <a:gd name="T17" fmla="*/ 3 h 9"/>
                <a:gd name="T18" fmla="*/ 5 w 7"/>
                <a:gd name="T19" fmla="*/ 3 h 9"/>
                <a:gd name="T20" fmla="*/ 7 w 7"/>
                <a:gd name="T21" fmla="*/ 2 h 9"/>
                <a:gd name="T22" fmla="*/ 5 w 7"/>
                <a:gd name="T23" fmla="*/ 1 h 9"/>
                <a:gd name="T24" fmla="*/ 5 w 7"/>
                <a:gd name="T25" fmla="*/ 1 h 9"/>
                <a:gd name="T26" fmla="*/ 6 w 7"/>
                <a:gd name="T2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" h="9">
                  <a:moveTo>
                    <a:pt x="6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6" y="6"/>
                    <a:pt x="6" y="6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7" y="4"/>
                    <a:pt x="7" y="4"/>
                  </a:cubicBezTo>
                  <a:cubicBezTo>
                    <a:pt x="7" y="3"/>
                    <a:pt x="6" y="3"/>
                    <a:pt x="6" y="3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5" y="3"/>
                    <a:pt x="7" y="3"/>
                    <a:pt x="7" y="2"/>
                  </a:cubicBezTo>
                  <a:cubicBezTo>
                    <a:pt x="7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0"/>
                    <a:pt x="6" y="0"/>
                  </a:cubicBezTo>
                </a:path>
              </a:pathLst>
            </a:custGeom>
            <a:solidFill>
              <a:srgbClr val="EA75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6" name="Freeform 690">
              <a:extLst>
                <a:ext uri="{FF2B5EF4-FFF2-40B4-BE49-F238E27FC236}">
                  <a16:creationId xmlns:a16="http://schemas.microsoft.com/office/drawing/2014/main" id="{12978287-B29B-579B-6D11-57A5EF44D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1" y="1500"/>
              <a:ext cx="29" cy="25"/>
            </a:xfrm>
            <a:custGeom>
              <a:avLst/>
              <a:gdLst>
                <a:gd name="T0" fmla="*/ 1 w 9"/>
                <a:gd name="T1" fmla="*/ 1 h 8"/>
                <a:gd name="T2" fmla="*/ 8 w 9"/>
                <a:gd name="T3" fmla="*/ 1 h 8"/>
                <a:gd name="T4" fmla="*/ 3 w 9"/>
                <a:gd name="T5" fmla="*/ 3 h 8"/>
                <a:gd name="T6" fmla="*/ 9 w 9"/>
                <a:gd name="T7" fmla="*/ 3 h 8"/>
                <a:gd name="T8" fmla="*/ 3 w 9"/>
                <a:gd name="T9" fmla="*/ 5 h 8"/>
                <a:gd name="T10" fmla="*/ 9 w 9"/>
                <a:gd name="T11" fmla="*/ 4 h 8"/>
                <a:gd name="T12" fmla="*/ 4 w 9"/>
                <a:gd name="T13" fmla="*/ 7 h 8"/>
                <a:gd name="T14" fmla="*/ 7 w 9"/>
                <a:gd name="T15" fmla="*/ 7 h 8"/>
                <a:gd name="T16" fmla="*/ 2 w 9"/>
                <a:gd name="T17" fmla="*/ 8 h 8"/>
                <a:gd name="T18" fmla="*/ 0 w 9"/>
                <a:gd name="T19" fmla="*/ 4 h 8"/>
                <a:gd name="T20" fmla="*/ 1 w 9"/>
                <a:gd name="T21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8">
                  <a:moveTo>
                    <a:pt x="1" y="1"/>
                  </a:moveTo>
                  <a:cubicBezTo>
                    <a:pt x="2" y="1"/>
                    <a:pt x="8" y="0"/>
                    <a:pt x="8" y="1"/>
                  </a:cubicBezTo>
                  <a:cubicBezTo>
                    <a:pt x="8" y="2"/>
                    <a:pt x="3" y="2"/>
                    <a:pt x="3" y="3"/>
                  </a:cubicBezTo>
                  <a:cubicBezTo>
                    <a:pt x="3" y="3"/>
                    <a:pt x="8" y="2"/>
                    <a:pt x="9" y="3"/>
                  </a:cubicBezTo>
                  <a:cubicBezTo>
                    <a:pt x="9" y="4"/>
                    <a:pt x="3" y="4"/>
                    <a:pt x="3" y="5"/>
                  </a:cubicBezTo>
                  <a:cubicBezTo>
                    <a:pt x="3" y="5"/>
                    <a:pt x="8" y="4"/>
                    <a:pt x="9" y="4"/>
                  </a:cubicBezTo>
                  <a:cubicBezTo>
                    <a:pt x="9" y="6"/>
                    <a:pt x="4" y="6"/>
                    <a:pt x="4" y="7"/>
                  </a:cubicBezTo>
                  <a:cubicBezTo>
                    <a:pt x="4" y="7"/>
                    <a:pt x="7" y="6"/>
                    <a:pt x="7" y="7"/>
                  </a:cubicBezTo>
                  <a:cubicBezTo>
                    <a:pt x="8" y="7"/>
                    <a:pt x="3" y="8"/>
                    <a:pt x="2" y="8"/>
                  </a:cubicBezTo>
                  <a:cubicBezTo>
                    <a:pt x="2" y="7"/>
                    <a:pt x="1" y="5"/>
                    <a:pt x="0" y="4"/>
                  </a:cubicBezTo>
                  <a:cubicBezTo>
                    <a:pt x="0" y="3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7" name="Freeform 691">
              <a:extLst>
                <a:ext uri="{FF2B5EF4-FFF2-40B4-BE49-F238E27FC236}">
                  <a16:creationId xmlns:a16="http://schemas.microsoft.com/office/drawing/2014/main" id="{C1325E68-4214-A00F-B0EA-742506D59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221"/>
              <a:ext cx="94" cy="118"/>
            </a:xfrm>
            <a:custGeom>
              <a:avLst/>
              <a:gdLst>
                <a:gd name="T0" fmla="*/ 24 w 29"/>
                <a:gd name="T1" fmla="*/ 2 h 37"/>
                <a:gd name="T2" fmla="*/ 29 w 29"/>
                <a:gd name="T3" fmla="*/ 13 h 37"/>
                <a:gd name="T4" fmla="*/ 7 w 29"/>
                <a:gd name="T5" fmla="*/ 33 h 37"/>
                <a:gd name="T6" fmla="*/ 24 w 29"/>
                <a:gd name="T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37">
                  <a:moveTo>
                    <a:pt x="24" y="2"/>
                  </a:moveTo>
                  <a:cubicBezTo>
                    <a:pt x="24" y="2"/>
                    <a:pt x="29" y="0"/>
                    <a:pt x="29" y="13"/>
                  </a:cubicBezTo>
                  <a:cubicBezTo>
                    <a:pt x="28" y="30"/>
                    <a:pt x="12" y="37"/>
                    <a:pt x="7" y="33"/>
                  </a:cubicBezTo>
                  <a:cubicBezTo>
                    <a:pt x="0" y="28"/>
                    <a:pt x="24" y="2"/>
                    <a:pt x="24" y="2"/>
                  </a:cubicBezTo>
                  <a:close/>
                </a:path>
              </a:pathLst>
            </a:custGeom>
            <a:solidFill>
              <a:srgbClr val="AB4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8" name="Freeform 692">
              <a:extLst>
                <a:ext uri="{FF2B5EF4-FFF2-40B4-BE49-F238E27FC236}">
                  <a16:creationId xmlns:a16="http://schemas.microsoft.com/office/drawing/2014/main" id="{A04A0C30-E155-FADB-E5B4-8438097A4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776"/>
              <a:ext cx="74" cy="340"/>
            </a:xfrm>
            <a:custGeom>
              <a:avLst/>
              <a:gdLst>
                <a:gd name="T0" fmla="*/ 0 w 23"/>
                <a:gd name="T1" fmla="*/ 1 h 106"/>
                <a:gd name="T2" fmla="*/ 3 w 23"/>
                <a:gd name="T3" fmla="*/ 28 h 106"/>
                <a:gd name="T4" fmla="*/ 7 w 23"/>
                <a:gd name="T5" fmla="*/ 68 h 106"/>
                <a:gd name="T6" fmla="*/ 9 w 23"/>
                <a:gd name="T7" fmla="*/ 106 h 106"/>
                <a:gd name="T8" fmla="*/ 12 w 23"/>
                <a:gd name="T9" fmla="*/ 106 h 106"/>
                <a:gd name="T10" fmla="*/ 21 w 23"/>
                <a:gd name="T11" fmla="*/ 55 h 106"/>
                <a:gd name="T12" fmla="*/ 13 w 23"/>
                <a:gd name="T13" fmla="*/ 29 h 106"/>
                <a:gd name="T14" fmla="*/ 17 w 23"/>
                <a:gd name="T15" fmla="*/ 0 h 106"/>
                <a:gd name="T16" fmla="*/ 0 w 23"/>
                <a:gd name="T17" fmla="*/ 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06">
                  <a:moveTo>
                    <a:pt x="0" y="1"/>
                  </a:moveTo>
                  <a:cubicBezTo>
                    <a:pt x="0" y="1"/>
                    <a:pt x="2" y="18"/>
                    <a:pt x="3" y="28"/>
                  </a:cubicBezTo>
                  <a:cubicBezTo>
                    <a:pt x="5" y="42"/>
                    <a:pt x="5" y="45"/>
                    <a:pt x="7" y="68"/>
                  </a:cubicBezTo>
                  <a:cubicBezTo>
                    <a:pt x="10" y="91"/>
                    <a:pt x="9" y="106"/>
                    <a:pt x="9" y="106"/>
                  </a:cubicBezTo>
                  <a:cubicBezTo>
                    <a:pt x="12" y="106"/>
                    <a:pt x="12" y="106"/>
                    <a:pt x="12" y="106"/>
                  </a:cubicBezTo>
                  <a:cubicBezTo>
                    <a:pt x="12" y="106"/>
                    <a:pt x="23" y="68"/>
                    <a:pt x="21" y="55"/>
                  </a:cubicBezTo>
                  <a:cubicBezTo>
                    <a:pt x="19" y="43"/>
                    <a:pt x="13" y="29"/>
                    <a:pt x="13" y="29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39" name="Freeform 693">
              <a:extLst>
                <a:ext uri="{FF2B5EF4-FFF2-40B4-BE49-F238E27FC236}">
                  <a16:creationId xmlns:a16="http://schemas.microsoft.com/office/drawing/2014/main" id="{AABB22E3-9C22-FC44-3F75-750B3540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2116"/>
              <a:ext cx="51" cy="57"/>
            </a:xfrm>
            <a:custGeom>
              <a:avLst/>
              <a:gdLst>
                <a:gd name="T0" fmla="*/ 5 w 16"/>
                <a:gd name="T1" fmla="*/ 14 h 18"/>
                <a:gd name="T2" fmla="*/ 0 w 16"/>
                <a:gd name="T3" fmla="*/ 17 h 18"/>
                <a:gd name="T4" fmla="*/ 9 w 16"/>
                <a:gd name="T5" fmla="*/ 17 h 18"/>
                <a:gd name="T6" fmla="*/ 13 w 16"/>
                <a:gd name="T7" fmla="*/ 9 h 18"/>
                <a:gd name="T8" fmla="*/ 12 w 16"/>
                <a:gd name="T9" fmla="*/ 0 h 18"/>
                <a:gd name="T10" fmla="*/ 9 w 16"/>
                <a:gd name="T11" fmla="*/ 11 h 18"/>
                <a:gd name="T12" fmla="*/ 5 w 16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5" y="14"/>
                  </a:moveTo>
                  <a:cubicBezTo>
                    <a:pt x="5" y="14"/>
                    <a:pt x="0" y="16"/>
                    <a:pt x="0" y="17"/>
                  </a:cubicBezTo>
                  <a:cubicBezTo>
                    <a:pt x="0" y="17"/>
                    <a:pt x="6" y="18"/>
                    <a:pt x="9" y="17"/>
                  </a:cubicBezTo>
                  <a:cubicBezTo>
                    <a:pt x="11" y="17"/>
                    <a:pt x="11" y="12"/>
                    <a:pt x="13" y="9"/>
                  </a:cubicBezTo>
                  <a:cubicBezTo>
                    <a:pt x="14" y="6"/>
                    <a:pt x="16" y="6"/>
                    <a:pt x="12" y="0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0" name="Freeform 694">
              <a:extLst>
                <a:ext uri="{FF2B5EF4-FFF2-40B4-BE49-F238E27FC236}">
                  <a16:creationId xmlns:a16="http://schemas.microsoft.com/office/drawing/2014/main" id="{7A164401-1093-F2AB-3069-19E5CC7F3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16"/>
              <a:ext cx="32" cy="48"/>
            </a:xfrm>
            <a:custGeom>
              <a:avLst/>
              <a:gdLst>
                <a:gd name="T0" fmla="*/ 4 w 10"/>
                <a:gd name="T1" fmla="*/ 0 h 15"/>
                <a:gd name="T2" fmla="*/ 2 w 10"/>
                <a:gd name="T3" fmla="*/ 7 h 15"/>
                <a:gd name="T4" fmla="*/ 0 w 10"/>
                <a:gd name="T5" fmla="*/ 14 h 15"/>
                <a:gd name="T6" fmla="*/ 4 w 10"/>
                <a:gd name="T7" fmla="*/ 14 h 15"/>
                <a:gd name="T8" fmla="*/ 9 w 10"/>
                <a:gd name="T9" fmla="*/ 5 h 15"/>
                <a:gd name="T10" fmla="*/ 7 w 10"/>
                <a:gd name="T11" fmla="*/ 0 h 15"/>
                <a:gd name="T12" fmla="*/ 4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4" y="0"/>
                  </a:moveTo>
                  <a:cubicBezTo>
                    <a:pt x="4" y="0"/>
                    <a:pt x="3" y="4"/>
                    <a:pt x="2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4"/>
                    <a:pt x="2" y="15"/>
                    <a:pt x="4" y="14"/>
                  </a:cubicBezTo>
                  <a:cubicBezTo>
                    <a:pt x="6" y="13"/>
                    <a:pt x="6" y="9"/>
                    <a:pt x="9" y="5"/>
                  </a:cubicBezTo>
                  <a:cubicBezTo>
                    <a:pt x="10" y="3"/>
                    <a:pt x="7" y="0"/>
                    <a:pt x="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1" name="Freeform 695">
              <a:extLst>
                <a:ext uri="{FF2B5EF4-FFF2-40B4-BE49-F238E27FC236}">
                  <a16:creationId xmlns:a16="http://schemas.microsoft.com/office/drawing/2014/main" id="{02D44608-A495-81F8-D179-A5411ACF83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2116"/>
              <a:ext cx="35" cy="54"/>
            </a:xfrm>
            <a:custGeom>
              <a:avLst/>
              <a:gdLst>
                <a:gd name="T0" fmla="*/ 7 w 11"/>
                <a:gd name="T1" fmla="*/ 0 h 17"/>
                <a:gd name="T2" fmla="*/ 7 w 11"/>
                <a:gd name="T3" fmla="*/ 4 h 17"/>
                <a:gd name="T4" fmla="*/ 0 w 11"/>
                <a:gd name="T5" fmla="*/ 14 h 17"/>
                <a:gd name="T6" fmla="*/ 4 w 11"/>
                <a:gd name="T7" fmla="*/ 16 h 17"/>
                <a:gd name="T8" fmla="*/ 7 w 11"/>
                <a:gd name="T9" fmla="*/ 8 h 17"/>
                <a:gd name="T10" fmla="*/ 7 w 1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7" y="0"/>
                    <a:pt x="7" y="3"/>
                    <a:pt x="7" y="4"/>
                  </a:cubicBezTo>
                  <a:cubicBezTo>
                    <a:pt x="7" y="6"/>
                    <a:pt x="5" y="16"/>
                    <a:pt x="0" y="14"/>
                  </a:cubicBezTo>
                  <a:cubicBezTo>
                    <a:pt x="0" y="14"/>
                    <a:pt x="1" y="17"/>
                    <a:pt x="4" y="16"/>
                  </a:cubicBezTo>
                  <a:cubicBezTo>
                    <a:pt x="6" y="15"/>
                    <a:pt x="6" y="10"/>
                    <a:pt x="7" y="8"/>
                  </a:cubicBezTo>
                  <a:cubicBezTo>
                    <a:pt x="9" y="6"/>
                    <a:pt x="11" y="5"/>
                    <a:pt x="7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2" name="Freeform 696">
              <a:extLst>
                <a:ext uri="{FF2B5EF4-FFF2-40B4-BE49-F238E27FC236}">
                  <a16:creationId xmlns:a16="http://schemas.microsoft.com/office/drawing/2014/main" id="{6C1B6DD1-AE15-3439-DE57-5E2254025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2135"/>
              <a:ext cx="7" cy="35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11 h 11"/>
                <a:gd name="T4" fmla="*/ 0 w 2"/>
                <a:gd name="T5" fmla="*/ 11 h 11"/>
                <a:gd name="T6" fmla="*/ 0 w 2"/>
                <a:gd name="T7" fmla="*/ 4 h 11"/>
                <a:gd name="T8" fmla="*/ 2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0"/>
                    <a:pt x="1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6"/>
                    <a:pt x="0" y="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3" name="Freeform 697">
              <a:extLst>
                <a:ext uri="{FF2B5EF4-FFF2-40B4-BE49-F238E27FC236}">
                  <a16:creationId xmlns:a16="http://schemas.microsoft.com/office/drawing/2014/main" id="{490A04E6-66FD-D7AD-1A3B-BFC2604FF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6" y="1506"/>
              <a:ext cx="136" cy="603"/>
            </a:xfrm>
            <a:custGeom>
              <a:avLst/>
              <a:gdLst>
                <a:gd name="T0" fmla="*/ 38 w 42"/>
                <a:gd name="T1" fmla="*/ 27 h 188"/>
                <a:gd name="T2" fmla="*/ 32 w 42"/>
                <a:gd name="T3" fmla="*/ 58 h 188"/>
                <a:gd name="T4" fmla="*/ 26 w 42"/>
                <a:gd name="T5" fmla="*/ 113 h 188"/>
                <a:gd name="T6" fmla="*/ 31 w 42"/>
                <a:gd name="T7" fmla="*/ 139 h 188"/>
                <a:gd name="T8" fmla="*/ 24 w 42"/>
                <a:gd name="T9" fmla="*/ 188 h 188"/>
                <a:gd name="T10" fmla="*/ 19 w 42"/>
                <a:gd name="T11" fmla="*/ 188 h 188"/>
                <a:gd name="T12" fmla="*/ 16 w 42"/>
                <a:gd name="T13" fmla="*/ 151 h 188"/>
                <a:gd name="T14" fmla="*/ 4 w 42"/>
                <a:gd name="T15" fmla="*/ 28 h 188"/>
                <a:gd name="T16" fmla="*/ 38 w 42"/>
                <a:gd name="T17" fmla="*/ 2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" h="188">
                  <a:moveTo>
                    <a:pt x="38" y="27"/>
                  </a:moveTo>
                  <a:cubicBezTo>
                    <a:pt x="42" y="35"/>
                    <a:pt x="32" y="58"/>
                    <a:pt x="32" y="58"/>
                  </a:cubicBezTo>
                  <a:cubicBezTo>
                    <a:pt x="32" y="58"/>
                    <a:pt x="25" y="111"/>
                    <a:pt x="26" y="113"/>
                  </a:cubicBezTo>
                  <a:cubicBezTo>
                    <a:pt x="26" y="118"/>
                    <a:pt x="29" y="128"/>
                    <a:pt x="31" y="139"/>
                  </a:cubicBezTo>
                  <a:cubicBezTo>
                    <a:pt x="33" y="151"/>
                    <a:pt x="24" y="188"/>
                    <a:pt x="24" y="188"/>
                  </a:cubicBezTo>
                  <a:cubicBezTo>
                    <a:pt x="19" y="188"/>
                    <a:pt x="19" y="188"/>
                    <a:pt x="19" y="188"/>
                  </a:cubicBezTo>
                  <a:cubicBezTo>
                    <a:pt x="19" y="188"/>
                    <a:pt x="18" y="166"/>
                    <a:pt x="16" y="151"/>
                  </a:cubicBezTo>
                  <a:cubicBezTo>
                    <a:pt x="6" y="67"/>
                    <a:pt x="0" y="50"/>
                    <a:pt x="4" y="28"/>
                  </a:cubicBezTo>
                  <a:cubicBezTo>
                    <a:pt x="10" y="0"/>
                    <a:pt x="38" y="27"/>
                    <a:pt x="38" y="27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4" name="Freeform 698">
              <a:extLst>
                <a:ext uri="{FF2B5EF4-FFF2-40B4-BE49-F238E27FC236}">
                  <a16:creationId xmlns:a16="http://schemas.microsoft.com/office/drawing/2014/main" id="{37EAD100-9522-8C95-C4DE-61C3F85C1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779"/>
              <a:ext cx="71" cy="337"/>
            </a:xfrm>
            <a:custGeom>
              <a:avLst/>
              <a:gdLst>
                <a:gd name="T0" fmla="*/ 0 w 22"/>
                <a:gd name="T1" fmla="*/ 1 h 105"/>
                <a:gd name="T2" fmla="*/ 1 w 22"/>
                <a:gd name="T3" fmla="*/ 27 h 105"/>
                <a:gd name="T4" fmla="*/ 6 w 22"/>
                <a:gd name="T5" fmla="*/ 67 h 105"/>
                <a:gd name="T6" fmla="*/ 8 w 22"/>
                <a:gd name="T7" fmla="*/ 105 h 105"/>
                <a:gd name="T8" fmla="*/ 11 w 22"/>
                <a:gd name="T9" fmla="*/ 105 h 105"/>
                <a:gd name="T10" fmla="*/ 20 w 22"/>
                <a:gd name="T11" fmla="*/ 54 h 105"/>
                <a:gd name="T12" fmla="*/ 12 w 22"/>
                <a:gd name="T13" fmla="*/ 28 h 105"/>
                <a:gd name="T14" fmla="*/ 17 w 22"/>
                <a:gd name="T15" fmla="*/ 0 h 105"/>
                <a:gd name="T16" fmla="*/ 0 w 22"/>
                <a:gd name="T17" fmla="*/ 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05">
                  <a:moveTo>
                    <a:pt x="0" y="1"/>
                  </a:moveTo>
                  <a:cubicBezTo>
                    <a:pt x="0" y="1"/>
                    <a:pt x="0" y="17"/>
                    <a:pt x="1" y="27"/>
                  </a:cubicBezTo>
                  <a:cubicBezTo>
                    <a:pt x="3" y="41"/>
                    <a:pt x="3" y="44"/>
                    <a:pt x="6" y="67"/>
                  </a:cubicBezTo>
                  <a:cubicBezTo>
                    <a:pt x="9" y="90"/>
                    <a:pt x="8" y="105"/>
                    <a:pt x="8" y="105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1" y="105"/>
                    <a:pt x="22" y="67"/>
                    <a:pt x="20" y="54"/>
                  </a:cubicBezTo>
                  <a:cubicBezTo>
                    <a:pt x="18" y="42"/>
                    <a:pt x="12" y="28"/>
                    <a:pt x="12" y="28"/>
                  </a:cubicBezTo>
                  <a:cubicBezTo>
                    <a:pt x="17" y="0"/>
                    <a:pt x="17" y="0"/>
                    <a:pt x="1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5" name="Freeform 699">
              <a:extLst>
                <a:ext uri="{FF2B5EF4-FFF2-40B4-BE49-F238E27FC236}">
                  <a16:creationId xmlns:a16="http://schemas.microsoft.com/office/drawing/2014/main" id="{357722ED-7452-DF74-6FBA-1B0B8F9BC4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2116"/>
              <a:ext cx="51" cy="57"/>
            </a:xfrm>
            <a:custGeom>
              <a:avLst/>
              <a:gdLst>
                <a:gd name="T0" fmla="*/ 5 w 16"/>
                <a:gd name="T1" fmla="*/ 14 h 18"/>
                <a:gd name="T2" fmla="*/ 0 w 16"/>
                <a:gd name="T3" fmla="*/ 17 h 18"/>
                <a:gd name="T4" fmla="*/ 9 w 16"/>
                <a:gd name="T5" fmla="*/ 17 h 18"/>
                <a:gd name="T6" fmla="*/ 13 w 16"/>
                <a:gd name="T7" fmla="*/ 9 h 18"/>
                <a:gd name="T8" fmla="*/ 12 w 16"/>
                <a:gd name="T9" fmla="*/ 0 h 18"/>
                <a:gd name="T10" fmla="*/ 9 w 16"/>
                <a:gd name="T11" fmla="*/ 11 h 18"/>
                <a:gd name="T12" fmla="*/ 5 w 16"/>
                <a:gd name="T13" fmla="*/ 14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18">
                  <a:moveTo>
                    <a:pt x="5" y="14"/>
                  </a:moveTo>
                  <a:cubicBezTo>
                    <a:pt x="5" y="14"/>
                    <a:pt x="0" y="16"/>
                    <a:pt x="0" y="17"/>
                  </a:cubicBezTo>
                  <a:cubicBezTo>
                    <a:pt x="0" y="17"/>
                    <a:pt x="6" y="18"/>
                    <a:pt x="9" y="17"/>
                  </a:cubicBezTo>
                  <a:cubicBezTo>
                    <a:pt x="11" y="17"/>
                    <a:pt x="11" y="12"/>
                    <a:pt x="13" y="9"/>
                  </a:cubicBezTo>
                  <a:cubicBezTo>
                    <a:pt x="14" y="6"/>
                    <a:pt x="16" y="6"/>
                    <a:pt x="12" y="0"/>
                  </a:cubicBezTo>
                  <a:cubicBezTo>
                    <a:pt x="9" y="11"/>
                    <a:pt x="9" y="11"/>
                    <a:pt x="9" y="11"/>
                  </a:cubicBezTo>
                  <a:lnTo>
                    <a:pt x="5" y="14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6" name="Freeform 700">
              <a:extLst>
                <a:ext uri="{FF2B5EF4-FFF2-40B4-BE49-F238E27FC236}">
                  <a16:creationId xmlns:a16="http://schemas.microsoft.com/office/drawing/2014/main" id="{821A1FCD-20EC-CE52-B967-E6A0322AB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116"/>
              <a:ext cx="32" cy="48"/>
            </a:xfrm>
            <a:custGeom>
              <a:avLst/>
              <a:gdLst>
                <a:gd name="T0" fmla="*/ 4 w 10"/>
                <a:gd name="T1" fmla="*/ 0 h 15"/>
                <a:gd name="T2" fmla="*/ 2 w 10"/>
                <a:gd name="T3" fmla="*/ 7 h 15"/>
                <a:gd name="T4" fmla="*/ 0 w 10"/>
                <a:gd name="T5" fmla="*/ 14 h 15"/>
                <a:gd name="T6" fmla="*/ 4 w 10"/>
                <a:gd name="T7" fmla="*/ 14 h 15"/>
                <a:gd name="T8" fmla="*/ 8 w 10"/>
                <a:gd name="T9" fmla="*/ 5 h 15"/>
                <a:gd name="T10" fmla="*/ 7 w 10"/>
                <a:gd name="T11" fmla="*/ 0 h 15"/>
                <a:gd name="T12" fmla="*/ 4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4" y="0"/>
                  </a:moveTo>
                  <a:cubicBezTo>
                    <a:pt x="4" y="0"/>
                    <a:pt x="3" y="4"/>
                    <a:pt x="2" y="7"/>
                  </a:cubicBezTo>
                  <a:cubicBezTo>
                    <a:pt x="1" y="10"/>
                    <a:pt x="1" y="12"/>
                    <a:pt x="0" y="14"/>
                  </a:cubicBezTo>
                  <a:cubicBezTo>
                    <a:pt x="0" y="14"/>
                    <a:pt x="2" y="15"/>
                    <a:pt x="4" y="14"/>
                  </a:cubicBezTo>
                  <a:cubicBezTo>
                    <a:pt x="5" y="13"/>
                    <a:pt x="6" y="9"/>
                    <a:pt x="8" y="5"/>
                  </a:cubicBezTo>
                  <a:cubicBezTo>
                    <a:pt x="10" y="3"/>
                    <a:pt x="7" y="0"/>
                    <a:pt x="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7" name="Freeform 701">
              <a:extLst>
                <a:ext uri="{FF2B5EF4-FFF2-40B4-BE49-F238E27FC236}">
                  <a16:creationId xmlns:a16="http://schemas.microsoft.com/office/drawing/2014/main" id="{88B0574B-D65C-2899-89A9-E249C42CC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3" y="2116"/>
              <a:ext cx="35" cy="54"/>
            </a:xfrm>
            <a:custGeom>
              <a:avLst/>
              <a:gdLst>
                <a:gd name="T0" fmla="*/ 7 w 11"/>
                <a:gd name="T1" fmla="*/ 0 h 17"/>
                <a:gd name="T2" fmla="*/ 7 w 11"/>
                <a:gd name="T3" fmla="*/ 4 h 17"/>
                <a:gd name="T4" fmla="*/ 0 w 11"/>
                <a:gd name="T5" fmla="*/ 14 h 17"/>
                <a:gd name="T6" fmla="*/ 4 w 11"/>
                <a:gd name="T7" fmla="*/ 16 h 17"/>
                <a:gd name="T8" fmla="*/ 7 w 11"/>
                <a:gd name="T9" fmla="*/ 8 h 17"/>
                <a:gd name="T10" fmla="*/ 7 w 1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7" y="0"/>
                    <a:pt x="7" y="3"/>
                    <a:pt x="7" y="4"/>
                  </a:cubicBezTo>
                  <a:cubicBezTo>
                    <a:pt x="7" y="6"/>
                    <a:pt x="5" y="16"/>
                    <a:pt x="0" y="14"/>
                  </a:cubicBezTo>
                  <a:cubicBezTo>
                    <a:pt x="0" y="14"/>
                    <a:pt x="1" y="17"/>
                    <a:pt x="4" y="16"/>
                  </a:cubicBezTo>
                  <a:cubicBezTo>
                    <a:pt x="6" y="15"/>
                    <a:pt x="6" y="10"/>
                    <a:pt x="7" y="8"/>
                  </a:cubicBezTo>
                  <a:cubicBezTo>
                    <a:pt x="8" y="6"/>
                    <a:pt x="11" y="5"/>
                    <a:pt x="7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8" name="Freeform 702">
              <a:extLst>
                <a:ext uri="{FF2B5EF4-FFF2-40B4-BE49-F238E27FC236}">
                  <a16:creationId xmlns:a16="http://schemas.microsoft.com/office/drawing/2014/main" id="{356A4101-975E-C63B-E697-69807F360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2135"/>
              <a:ext cx="7" cy="35"/>
            </a:xfrm>
            <a:custGeom>
              <a:avLst/>
              <a:gdLst>
                <a:gd name="T0" fmla="*/ 2 w 2"/>
                <a:gd name="T1" fmla="*/ 0 h 11"/>
                <a:gd name="T2" fmla="*/ 0 w 2"/>
                <a:gd name="T3" fmla="*/ 11 h 11"/>
                <a:gd name="T4" fmla="*/ 0 w 2"/>
                <a:gd name="T5" fmla="*/ 11 h 11"/>
                <a:gd name="T6" fmla="*/ 0 w 2"/>
                <a:gd name="T7" fmla="*/ 4 h 11"/>
                <a:gd name="T8" fmla="*/ 2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2" y="0"/>
                  </a:moveTo>
                  <a:cubicBezTo>
                    <a:pt x="2" y="0"/>
                    <a:pt x="1" y="5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6"/>
                    <a:pt x="0" y="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49" name="Freeform 703">
              <a:extLst>
                <a:ext uri="{FF2B5EF4-FFF2-40B4-BE49-F238E27FC236}">
                  <a16:creationId xmlns:a16="http://schemas.microsoft.com/office/drawing/2014/main" id="{D56BCB20-F241-7914-208A-A26A7671D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586"/>
              <a:ext cx="139" cy="523"/>
            </a:xfrm>
            <a:custGeom>
              <a:avLst/>
              <a:gdLst>
                <a:gd name="T0" fmla="*/ 35 w 43"/>
                <a:gd name="T1" fmla="*/ 2 h 163"/>
                <a:gd name="T2" fmla="*/ 24 w 43"/>
                <a:gd name="T3" fmla="*/ 86 h 163"/>
                <a:gd name="T4" fmla="*/ 29 w 43"/>
                <a:gd name="T5" fmla="*/ 114 h 163"/>
                <a:gd name="T6" fmla="*/ 22 w 43"/>
                <a:gd name="T7" fmla="*/ 163 h 163"/>
                <a:gd name="T8" fmla="*/ 17 w 43"/>
                <a:gd name="T9" fmla="*/ 163 h 163"/>
                <a:gd name="T10" fmla="*/ 15 w 43"/>
                <a:gd name="T11" fmla="*/ 127 h 163"/>
                <a:gd name="T12" fmla="*/ 10 w 43"/>
                <a:gd name="T13" fmla="*/ 85 h 163"/>
                <a:gd name="T14" fmla="*/ 6 w 43"/>
                <a:gd name="T15" fmla="*/ 28 h 163"/>
                <a:gd name="T16" fmla="*/ 1 w 43"/>
                <a:gd name="T17" fmla="*/ 28 h 163"/>
                <a:gd name="T18" fmla="*/ 0 w 43"/>
                <a:gd name="T19" fmla="*/ 0 h 163"/>
                <a:gd name="T20" fmla="*/ 35 w 43"/>
                <a:gd name="T21" fmla="*/ 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3" h="163">
                  <a:moveTo>
                    <a:pt x="35" y="2"/>
                  </a:moveTo>
                  <a:cubicBezTo>
                    <a:pt x="43" y="28"/>
                    <a:pt x="24" y="77"/>
                    <a:pt x="24" y="86"/>
                  </a:cubicBezTo>
                  <a:cubicBezTo>
                    <a:pt x="25" y="90"/>
                    <a:pt x="27" y="103"/>
                    <a:pt x="29" y="114"/>
                  </a:cubicBezTo>
                  <a:cubicBezTo>
                    <a:pt x="31" y="126"/>
                    <a:pt x="22" y="163"/>
                    <a:pt x="22" y="163"/>
                  </a:cubicBezTo>
                  <a:cubicBezTo>
                    <a:pt x="17" y="163"/>
                    <a:pt x="17" y="163"/>
                    <a:pt x="17" y="163"/>
                  </a:cubicBezTo>
                  <a:cubicBezTo>
                    <a:pt x="17" y="163"/>
                    <a:pt x="17" y="142"/>
                    <a:pt x="15" y="127"/>
                  </a:cubicBezTo>
                  <a:cubicBezTo>
                    <a:pt x="13" y="112"/>
                    <a:pt x="11" y="99"/>
                    <a:pt x="10" y="85"/>
                  </a:cubicBezTo>
                  <a:cubicBezTo>
                    <a:pt x="9" y="77"/>
                    <a:pt x="6" y="28"/>
                    <a:pt x="6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5" y="2"/>
                  </a:lnTo>
                  <a:close/>
                </a:path>
              </a:pathLst>
            </a:custGeom>
            <a:solidFill>
              <a:srgbClr val="3E3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0" name="Freeform 704">
              <a:extLst>
                <a:ext uri="{FF2B5EF4-FFF2-40B4-BE49-F238E27FC236}">
                  <a16:creationId xmlns:a16="http://schemas.microsoft.com/office/drawing/2014/main" id="{AC4DDAEC-751D-7AAA-1A08-105E99D422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2" y="1182"/>
              <a:ext cx="35" cy="58"/>
            </a:xfrm>
            <a:custGeom>
              <a:avLst/>
              <a:gdLst>
                <a:gd name="T0" fmla="*/ 8 w 11"/>
                <a:gd name="T1" fmla="*/ 1 h 18"/>
                <a:gd name="T2" fmla="*/ 1 w 11"/>
                <a:gd name="T3" fmla="*/ 6 h 18"/>
                <a:gd name="T4" fmla="*/ 4 w 11"/>
                <a:gd name="T5" fmla="*/ 18 h 18"/>
                <a:gd name="T6" fmla="*/ 11 w 11"/>
                <a:gd name="T7" fmla="*/ 7 h 18"/>
                <a:gd name="T8" fmla="*/ 8 w 11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8">
                  <a:moveTo>
                    <a:pt x="8" y="1"/>
                  </a:moveTo>
                  <a:cubicBezTo>
                    <a:pt x="8" y="1"/>
                    <a:pt x="3" y="0"/>
                    <a:pt x="1" y="6"/>
                  </a:cubicBezTo>
                  <a:cubicBezTo>
                    <a:pt x="0" y="12"/>
                    <a:pt x="4" y="18"/>
                    <a:pt x="4" y="18"/>
                  </a:cubicBezTo>
                  <a:cubicBezTo>
                    <a:pt x="11" y="7"/>
                    <a:pt x="11" y="7"/>
                    <a:pt x="11" y="7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rgbClr val="BB5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1" name="Freeform 705">
              <a:extLst>
                <a:ext uri="{FF2B5EF4-FFF2-40B4-BE49-F238E27FC236}">
                  <a16:creationId xmlns:a16="http://schemas.microsoft.com/office/drawing/2014/main" id="{C805A649-8171-E6C9-70E9-C9CB475E8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6" y="1593"/>
              <a:ext cx="171" cy="35"/>
            </a:xfrm>
            <a:custGeom>
              <a:avLst/>
              <a:gdLst>
                <a:gd name="T0" fmla="*/ 53 w 53"/>
                <a:gd name="T1" fmla="*/ 4 h 11"/>
                <a:gd name="T2" fmla="*/ 52 w 53"/>
                <a:gd name="T3" fmla="*/ 0 h 11"/>
                <a:gd name="T4" fmla="*/ 1 w 53"/>
                <a:gd name="T5" fmla="*/ 2 h 11"/>
                <a:gd name="T6" fmla="*/ 0 w 53"/>
                <a:gd name="T7" fmla="*/ 7 h 11"/>
                <a:gd name="T8" fmla="*/ 53 w 53"/>
                <a:gd name="T9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">
                  <a:moveTo>
                    <a:pt x="53" y="4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5"/>
                    <a:pt x="0" y="7"/>
                  </a:cubicBezTo>
                  <a:cubicBezTo>
                    <a:pt x="0" y="7"/>
                    <a:pt x="26" y="11"/>
                    <a:pt x="53" y="4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2" name="Freeform 706">
              <a:extLst>
                <a:ext uri="{FF2B5EF4-FFF2-40B4-BE49-F238E27FC236}">
                  <a16:creationId xmlns:a16="http://schemas.microsoft.com/office/drawing/2014/main" id="{4883A9C2-6A17-2F73-4658-86E0B905D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147"/>
              <a:ext cx="148" cy="176"/>
            </a:xfrm>
            <a:custGeom>
              <a:avLst/>
              <a:gdLst>
                <a:gd name="T0" fmla="*/ 0 w 46"/>
                <a:gd name="T1" fmla="*/ 34 h 55"/>
                <a:gd name="T2" fmla="*/ 2 w 46"/>
                <a:gd name="T3" fmla="*/ 16 h 55"/>
                <a:gd name="T4" fmla="*/ 40 w 46"/>
                <a:gd name="T5" fmla="*/ 19 h 55"/>
                <a:gd name="T6" fmla="*/ 23 w 46"/>
                <a:gd name="T7" fmla="*/ 54 h 55"/>
                <a:gd name="T8" fmla="*/ 0 w 46"/>
                <a:gd name="T9" fmla="*/ 3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55">
                  <a:moveTo>
                    <a:pt x="0" y="34"/>
                  </a:moveTo>
                  <a:cubicBezTo>
                    <a:pt x="0" y="34"/>
                    <a:pt x="4" y="21"/>
                    <a:pt x="2" y="16"/>
                  </a:cubicBezTo>
                  <a:cubicBezTo>
                    <a:pt x="4" y="3"/>
                    <a:pt x="34" y="0"/>
                    <a:pt x="40" y="19"/>
                  </a:cubicBezTo>
                  <a:cubicBezTo>
                    <a:pt x="46" y="40"/>
                    <a:pt x="30" y="53"/>
                    <a:pt x="23" y="54"/>
                  </a:cubicBezTo>
                  <a:cubicBezTo>
                    <a:pt x="20" y="55"/>
                    <a:pt x="0" y="34"/>
                    <a:pt x="0" y="34"/>
                  </a:cubicBezTo>
                  <a:close/>
                </a:path>
              </a:pathLst>
            </a:custGeom>
            <a:solidFill>
              <a:srgbClr val="BB5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3" name="Freeform 707">
              <a:extLst>
                <a:ext uri="{FF2B5EF4-FFF2-40B4-BE49-F238E27FC236}">
                  <a16:creationId xmlns:a16="http://schemas.microsoft.com/office/drawing/2014/main" id="{154DD450-FD98-67D7-1FB0-FD8EEECD5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2" y="1352"/>
              <a:ext cx="155" cy="151"/>
            </a:xfrm>
            <a:custGeom>
              <a:avLst/>
              <a:gdLst>
                <a:gd name="T0" fmla="*/ 30 w 48"/>
                <a:gd name="T1" fmla="*/ 46 h 47"/>
                <a:gd name="T2" fmla="*/ 43 w 48"/>
                <a:gd name="T3" fmla="*/ 29 h 47"/>
                <a:gd name="T4" fmla="*/ 47 w 48"/>
                <a:gd name="T5" fmla="*/ 11 h 47"/>
                <a:gd name="T6" fmla="*/ 7 w 48"/>
                <a:gd name="T7" fmla="*/ 5 h 47"/>
                <a:gd name="T8" fmla="*/ 5 w 48"/>
                <a:gd name="T9" fmla="*/ 16 h 47"/>
                <a:gd name="T10" fmla="*/ 1 w 48"/>
                <a:gd name="T11" fmla="*/ 27 h 47"/>
                <a:gd name="T12" fmla="*/ 11 w 48"/>
                <a:gd name="T13" fmla="*/ 47 h 47"/>
                <a:gd name="T14" fmla="*/ 30 w 48"/>
                <a:gd name="T15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7">
                  <a:moveTo>
                    <a:pt x="30" y="46"/>
                  </a:moveTo>
                  <a:cubicBezTo>
                    <a:pt x="31" y="44"/>
                    <a:pt x="38" y="38"/>
                    <a:pt x="43" y="29"/>
                  </a:cubicBezTo>
                  <a:cubicBezTo>
                    <a:pt x="48" y="17"/>
                    <a:pt x="47" y="11"/>
                    <a:pt x="47" y="11"/>
                  </a:cubicBezTo>
                  <a:cubicBezTo>
                    <a:pt x="33" y="3"/>
                    <a:pt x="25" y="0"/>
                    <a:pt x="7" y="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0" y="23"/>
                    <a:pt x="1" y="27"/>
                  </a:cubicBezTo>
                  <a:cubicBezTo>
                    <a:pt x="1" y="32"/>
                    <a:pt x="12" y="42"/>
                    <a:pt x="11" y="47"/>
                  </a:cubicBezTo>
                  <a:lnTo>
                    <a:pt x="30" y="46"/>
                  </a:lnTo>
                  <a:close/>
                </a:path>
              </a:pathLst>
            </a:custGeom>
            <a:solidFill>
              <a:srgbClr val="9D4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4" name="Freeform 708">
              <a:extLst>
                <a:ext uri="{FF2B5EF4-FFF2-40B4-BE49-F238E27FC236}">
                  <a16:creationId xmlns:a16="http://schemas.microsoft.com/office/drawing/2014/main" id="{EC2B18EF-8625-3F7B-19FE-634D2222E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355"/>
              <a:ext cx="91" cy="68"/>
            </a:xfrm>
            <a:custGeom>
              <a:avLst/>
              <a:gdLst>
                <a:gd name="T0" fmla="*/ 28 w 28"/>
                <a:gd name="T1" fmla="*/ 7 h 21"/>
                <a:gd name="T2" fmla="*/ 5 w 28"/>
                <a:gd name="T3" fmla="*/ 21 h 21"/>
                <a:gd name="T4" fmla="*/ 0 w 28"/>
                <a:gd name="T5" fmla="*/ 3 h 21"/>
                <a:gd name="T6" fmla="*/ 28 w 28"/>
                <a:gd name="T7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1">
                  <a:moveTo>
                    <a:pt x="28" y="7"/>
                  </a:moveTo>
                  <a:cubicBezTo>
                    <a:pt x="28" y="7"/>
                    <a:pt x="18" y="18"/>
                    <a:pt x="5" y="21"/>
                  </a:cubicBezTo>
                  <a:cubicBezTo>
                    <a:pt x="5" y="21"/>
                    <a:pt x="0" y="12"/>
                    <a:pt x="0" y="3"/>
                  </a:cubicBezTo>
                  <a:cubicBezTo>
                    <a:pt x="11" y="0"/>
                    <a:pt x="18" y="2"/>
                    <a:pt x="28" y="7"/>
                  </a:cubicBez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5" name="Freeform 709">
              <a:extLst>
                <a:ext uri="{FF2B5EF4-FFF2-40B4-BE49-F238E27FC236}">
                  <a16:creationId xmlns:a16="http://schemas.microsoft.com/office/drawing/2014/main" id="{2A2CEADB-4393-2D01-9EEE-8F05FF977B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439"/>
              <a:ext cx="165" cy="163"/>
            </a:xfrm>
            <a:custGeom>
              <a:avLst/>
              <a:gdLst>
                <a:gd name="T0" fmla="*/ 51 w 51"/>
                <a:gd name="T1" fmla="*/ 48 h 51"/>
                <a:gd name="T2" fmla="*/ 31 w 51"/>
                <a:gd name="T3" fmla="*/ 19 h 51"/>
                <a:gd name="T4" fmla="*/ 44 w 51"/>
                <a:gd name="T5" fmla="*/ 1 h 51"/>
                <a:gd name="T6" fmla="*/ 2 w 51"/>
                <a:gd name="T7" fmla="*/ 0 h 51"/>
                <a:gd name="T8" fmla="*/ 2 w 51"/>
                <a:gd name="T9" fmla="*/ 2 h 51"/>
                <a:gd name="T10" fmla="*/ 12 w 51"/>
                <a:gd name="T11" fmla="*/ 20 h 51"/>
                <a:gd name="T12" fmla="*/ 0 w 51"/>
                <a:gd name="T13" fmla="*/ 50 h 51"/>
                <a:gd name="T14" fmla="*/ 51 w 51"/>
                <a:gd name="T15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51">
                  <a:moveTo>
                    <a:pt x="51" y="48"/>
                  </a:moveTo>
                  <a:cubicBezTo>
                    <a:pt x="45" y="31"/>
                    <a:pt x="31" y="22"/>
                    <a:pt x="31" y="19"/>
                  </a:cubicBezTo>
                  <a:cubicBezTo>
                    <a:pt x="32" y="17"/>
                    <a:pt x="40" y="11"/>
                    <a:pt x="44" y="1"/>
                  </a:cubicBezTo>
                  <a:cubicBezTo>
                    <a:pt x="13" y="6"/>
                    <a:pt x="2" y="0"/>
                    <a:pt x="2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6"/>
                    <a:pt x="12" y="16"/>
                    <a:pt x="12" y="20"/>
                  </a:cubicBezTo>
                  <a:cubicBezTo>
                    <a:pt x="11" y="26"/>
                    <a:pt x="2" y="34"/>
                    <a:pt x="0" y="50"/>
                  </a:cubicBezTo>
                  <a:cubicBezTo>
                    <a:pt x="13" y="51"/>
                    <a:pt x="34" y="51"/>
                    <a:pt x="51" y="48"/>
                  </a:cubicBezTo>
                  <a:close/>
                </a:path>
              </a:pathLst>
            </a:custGeom>
            <a:solidFill>
              <a:srgbClr val="853B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6" name="Freeform 710">
              <a:extLst>
                <a:ext uri="{FF2B5EF4-FFF2-40B4-BE49-F238E27FC236}">
                  <a16:creationId xmlns:a16="http://schemas.microsoft.com/office/drawing/2014/main" id="{DDD3096F-21EB-5B06-1F1A-A94B5C836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9" y="1586"/>
              <a:ext cx="165" cy="16"/>
            </a:xfrm>
            <a:custGeom>
              <a:avLst/>
              <a:gdLst>
                <a:gd name="T0" fmla="*/ 50 w 51"/>
                <a:gd name="T1" fmla="*/ 0 h 5"/>
                <a:gd name="T2" fmla="*/ 51 w 51"/>
                <a:gd name="T3" fmla="*/ 2 h 5"/>
                <a:gd name="T4" fmla="*/ 0 w 51"/>
                <a:gd name="T5" fmla="*/ 4 h 5"/>
                <a:gd name="T6" fmla="*/ 0 w 51"/>
                <a:gd name="T7" fmla="*/ 2 h 5"/>
                <a:gd name="T8" fmla="*/ 50 w 51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">
                  <a:moveTo>
                    <a:pt x="50" y="0"/>
                  </a:moveTo>
                  <a:cubicBezTo>
                    <a:pt x="50" y="0"/>
                    <a:pt x="50" y="1"/>
                    <a:pt x="51" y="2"/>
                  </a:cubicBezTo>
                  <a:cubicBezTo>
                    <a:pt x="34" y="5"/>
                    <a:pt x="13" y="5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13" y="4"/>
                    <a:pt x="33" y="3"/>
                    <a:pt x="50" y="0"/>
                  </a:cubicBez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7" name="Freeform 711">
              <a:extLst>
                <a:ext uri="{FF2B5EF4-FFF2-40B4-BE49-F238E27FC236}">
                  <a16:creationId xmlns:a16="http://schemas.microsoft.com/office/drawing/2014/main" id="{8772E1E4-4A27-BABE-33F3-2F93D5574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291"/>
              <a:ext cx="65" cy="84"/>
            </a:xfrm>
            <a:custGeom>
              <a:avLst/>
              <a:gdLst>
                <a:gd name="T0" fmla="*/ 20 w 20"/>
                <a:gd name="T1" fmla="*/ 0 h 26"/>
                <a:gd name="T2" fmla="*/ 17 w 20"/>
                <a:gd name="T3" fmla="*/ 26 h 26"/>
                <a:gd name="T4" fmla="*/ 6 w 20"/>
                <a:gd name="T5" fmla="*/ 26 h 26"/>
                <a:gd name="T6" fmla="*/ 0 w 20"/>
                <a:gd name="T7" fmla="*/ 25 h 26"/>
                <a:gd name="T8" fmla="*/ 4 w 20"/>
                <a:gd name="T9" fmla="*/ 9 h 26"/>
                <a:gd name="T10" fmla="*/ 20 w 20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" h="26">
                  <a:moveTo>
                    <a:pt x="20" y="0"/>
                  </a:moveTo>
                  <a:cubicBezTo>
                    <a:pt x="20" y="0"/>
                    <a:pt x="15" y="15"/>
                    <a:pt x="17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3" y="18"/>
                    <a:pt x="4" y="9"/>
                  </a:cubicBezTo>
                  <a:cubicBezTo>
                    <a:pt x="4" y="3"/>
                    <a:pt x="20" y="0"/>
                    <a:pt x="20" y="0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8" name="Freeform 712">
              <a:extLst>
                <a:ext uri="{FF2B5EF4-FFF2-40B4-BE49-F238E27FC236}">
                  <a16:creationId xmlns:a16="http://schemas.microsoft.com/office/drawing/2014/main" id="{D1286ABE-29B5-91A9-B304-F48D6B444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4" y="1298"/>
              <a:ext cx="58" cy="83"/>
            </a:xfrm>
            <a:custGeom>
              <a:avLst/>
              <a:gdLst>
                <a:gd name="T0" fmla="*/ 0 w 18"/>
                <a:gd name="T1" fmla="*/ 17 h 26"/>
                <a:gd name="T2" fmla="*/ 2 w 18"/>
                <a:gd name="T3" fmla="*/ 9 h 26"/>
                <a:gd name="T4" fmla="*/ 18 w 18"/>
                <a:gd name="T5" fmla="*/ 0 h 26"/>
                <a:gd name="T6" fmla="*/ 15 w 18"/>
                <a:gd name="T7" fmla="*/ 21 h 26"/>
                <a:gd name="T8" fmla="*/ 5 w 18"/>
                <a:gd name="T9" fmla="*/ 23 h 26"/>
                <a:gd name="T10" fmla="*/ 0 w 18"/>
                <a:gd name="T11" fmla="*/ 1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26">
                  <a:moveTo>
                    <a:pt x="0" y="17"/>
                  </a:moveTo>
                  <a:cubicBezTo>
                    <a:pt x="1" y="14"/>
                    <a:pt x="1" y="12"/>
                    <a:pt x="2" y="9"/>
                  </a:cubicBezTo>
                  <a:cubicBezTo>
                    <a:pt x="6" y="4"/>
                    <a:pt x="15" y="1"/>
                    <a:pt x="18" y="0"/>
                  </a:cubicBezTo>
                  <a:cubicBezTo>
                    <a:pt x="16" y="4"/>
                    <a:pt x="14" y="13"/>
                    <a:pt x="15" y="21"/>
                  </a:cubicBezTo>
                  <a:cubicBezTo>
                    <a:pt x="16" y="22"/>
                    <a:pt x="8" y="26"/>
                    <a:pt x="5" y="23"/>
                  </a:cubicBezTo>
                  <a:cubicBezTo>
                    <a:pt x="3" y="21"/>
                    <a:pt x="1" y="18"/>
                    <a:pt x="0" y="17"/>
                  </a:cubicBezTo>
                  <a:close/>
                </a:path>
              </a:pathLst>
            </a:custGeom>
            <a:solidFill>
              <a:srgbClr val="D77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59" name="Freeform 713">
              <a:extLst>
                <a:ext uri="{FF2B5EF4-FFF2-40B4-BE49-F238E27FC236}">
                  <a16:creationId xmlns:a16="http://schemas.microsoft.com/office/drawing/2014/main" id="{F92CC4A3-A255-7A23-2F18-3353F953E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9" y="1198"/>
              <a:ext cx="122" cy="144"/>
            </a:xfrm>
            <a:custGeom>
              <a:avLst/>
              <a:gdLst>
                <a:gd name="T0" fmla="*/ 13 w 38"/>
                <a:gd name="T1" fmla="*/ 44 h 45"/>
                <a:gd name="T2" fmla="*/ 7 w 38"/>
                <a:gd name="T3" fmla="*/ 39 h 45"/>
                <a:gd name="T4" fmla="*/ 5 w 38"/>
                <a:gd name="T5" fmla="*/ 23 h 45"/>
                <a:gd name="T6" fmla="*/ 18 w 38"/>
                <a:gd name="T7" fmla="*/ 0 h 45"/>
                <a:gd name="T8" fmla="*/ 33 w 38"/>
                <a:gd name="T9" fmla="*/ 31 h 45"/>
                <a:gd name="T10" fmla="*/ 13 w 38"/>
                <a:gd name="T11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5">
                  <a:moveTo>
                    <a:pt x="13" y="44"/>
                  </a:moveTo>
                  <a:cubicBezTo>
                    <a:pt x="11" y="44"/>
                    <a:pt x="9" y="41"/>
                    <a:pt x="7" y="39"/>
                  </a:cubicBezTo>
                  <a:cubicBezTo>
                    <a:pt x="4" y="35"/>
                    <a:pt x="2" y="31"/>
                    <a:pt x="5" y="23"/>
                  </a:cubicBezTo>
                  <a:cubicBezTo>
                    <a:pt x="5" y="23"/>
                    <a:pt x="0" y="0"/>
                    <a:pt x="18" y="0"/>
                  </a:cubicBezTo>
                  <a:cubicBezTo>
                    <a:pt x="37" y="0"/>
                    <a:pt x="38" y="18"/>
                    <a:pt x="33" y="31"/>
                  </a:cubicBezTo>
                  <a:cubicBezTo>
                    <a:pt x="27" y="44"/>
                    <a:pt x="14" y="45"/>
                    <a:pt x="13" y="44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0" name="Freeform 714">
              <a:extLst>
                <a:ext uri="{FF2B5EF4-FFF2-40B4-BE49-F238E27FC236}">
                  <a16:creationId xmlns:a16="http://schemas.microsoft.com/office/drawing/2014/main" id="{DD4D6EEC-4716-DCDF-7E73-B2FDE8D82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198"/>
              <a:ext cx="84" cy="144"/>
            </a:xfrm>
            <a:custGeom>
              <a:avLst/>
              <a:gdLst>
                <a:gd name="T0" fmla="*/ 11 w 26"/>
                <a:gd name="T1" fmla="*/ 0 h 45"/>
                <a:gd name="T2" fmla="*/ 0 w 26"/>
                <a:gd name="T3" fmla="*/ 44 h 45"/>
                <a:gd name="T4" fmla="*/ 1 w 26"/>
                <a:gd name="T5" fmla="*/ 44 h 45"/>
                <a:gd name="T6" fmla="*/ 21 w 26"/>
                <a:gd name="T7" fmla="*/ 31 h 45"/>
                <a:gd name="T8" fmla="*/ 11 w 2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5">
                  <a:moveTo>
                    <a:pt x="11" y="0"/>
                  </a:moveTo>
                  <a:cubicBezTo>
                    <a:pt x="24" y="4"/>
                    <a:pt x="22" y="43"/>
                    <a:pt x="0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2" y="45"/>
                    <a:pt x="15" y="44"/>
                    <a:pt x="21" y="31"/>
                  </a:cubicBezTo>
                  <a:cubicBezTo>
                    <a:pt x="26" y="19"/>
                    <a:pt x="25" y="3"/>
                    <a:pt x="11" y="0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1" name="Freeform 715">
              <a:extLst>
                <a:ext uri="{FF2B5EF4-FFF2-40B4-BE49-F238E27FC236}">
                  <a16:creationId xmlns:a16="http://schemas.microsoft.com/office/drawing/2014/main" id="{7AED8295-7E57-A138-56CC-9768A2DF0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246"/>
              <a:ext cx="22" cy="55"/>
            </a:xfrm>
            <a:custGeom>
              <a:avLst/>
              <a:gdLst>
                <a:gd name="T0" fmla="*/ 3 w 7"/>
                <a:gd name="T1" fmla="*/ 0 h 17"/>
                <a:gd name="T2" fmla="*/ 5 w 7"/>
                <a:gd name="T3" fmla="*/ 8 h 17"/>
                <a:gd name="T4" fmla="*/ 0 w 7"/>
                <a:gd name="T5" fmla="*/ 14 h 17"/>
                <a:gd name="T6" fmla="*/ 4 w 7"/>
                <a:gd name="T7" fmla="*/ 17 h 17"/>
                <a:gd name="T8" fmla="*/ 2 w 7"/>
                <a:gd name="T9" fmla="*/ 14 h 17"/>
                <a:gd name="T10" fmla="*/ 6 w 7"/>
                <a:gd name="T11" fmla="*/ 8 h 17"/>
                <a:gd name="T12" fmla="*/ 3 w 7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7">
                  <a:moveTo>
                    <a:pt x="3" y="0"/>
                  </a:moveTo>
                  <a:cubicBezTo>
                    <a:pt x="3" y="0"/>
                    <a:pt x="6" y="4"/>
                    <a:pt x="5" y="8"/>
                  </a:cubicBezTo>
                  <a:cubicBezTo>
                    <a:pt x="4" y="13"/>
                    <a:pt x="0" y="14"/>
                    <a:pt x="0" y="14"/>
                  </a:cubicBezTo>
                  <a:cubicBezTo>
                    <a:pt x="0" y="14"/>
                    <a:pt x="1" y="17"/>
                    <a:pt x="4" y="17"/>
                  </a:cubicBezTo>
                  <a:cubicBezTo>
                    <a:pt x="7" y="17"/>
                    <a:pt x="2" y="14"/>
                    <a:pt x="2" y="14"/>
                  </a:cubicBezTo>
                  <a:cubicBezTo>
                    <a:pt x="2" y="14"/>
                    <a:pt x="6" y="12"/>
                    <a:pt x="6" y="8"/>
                  </a:cubicBezTo>
                  <a:cubicBezTo>
                    <a:pt x="7" y="4"/>
                    <a:pt x="3" y="0"/>
                    <a:pt x="3" y="0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2" name="Freeform 716">
              <a:extLst>
                <a:ext uri="{FF2B5EF4-FFF2-40B4-BE49-F238E27FC236}">
                  <a16:creationId xmlns:a16="http://schemas.microsoft.com/office/drawing/2014/main" id="{51911F6E-5327-87B2-98A8-883B7C9920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" y="1243"/>
              <a:ext cx="32" cy="13"/>
            </a:xfrm>
            <a:custGeom>
              <a:avLst/>
              <a:gdLst>
                <a:gd name="T0" fmla="*/ 0 w 10"/>
                <a:gd name="T1" fmla="*/ 1 h 4"/>
                <a:gd name="T2" fmla="*/ 5 w 10"/>
                <a:gd name="T3" fmla="*/ 2 h 4"/>
                <a:gd name="T4" fmla="*/ 9 w 10"/>
                <a:gd name="T5" fmla="*/ 4 h 4"/>
                <a:gd name="T6" fmla="*/ 5 w 10"/>
                <a:gd name="T7" fmla="*/ 1 h 4"/>
                <a:gd name="T8" fmla="*/ 0 w 10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0" y="1"/>
                  </a:moveTo>
                  <a:cubicBezTo>
                    <a:pt x="0" y="2"/>
                    <a:pt x="2" y="1"/>
                    <a:pt x="5" y="2"/>
                  </a:cubicBezTo>
                  <a:cubicBezTo>
                    <a:pt x="7" y="3"/>
                    <a:pt x="9" y="4"/>
                    <a:pt x="9" y="4"/>
                  </a:cubicBezTo>
                  <a:cubicBezTo>
                    <a:pt x="10" y="3"/>
                    <a:pt x="8" y="2"/>
                    <a:pt x="5" y="1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BB5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3" name="Freeform 717">
              <a:extLst>
                <a:ext uri="{FF2B5EF4-FFF2-40B4-BE49-F238E27FC236}">
                  <a16:creationId xmlns:a16="http://schemas.microsoft.com/office/drawing/2014/main" id="{25A47BD9-72F2-6F77-A9FF-5C3433287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240"/>
              <a:ext cx="23" cy="13"/>
            </a:xfrm>
            <a:custGeom>
              <a:avLst/>
              <a:gdLst>
                <a:gd name="T0" fmla="*/ 0 w 7"/>
                <a:gd name="T1" fmla="*/ 3 h 4"/>
                <a:gd name="T2" fmla="*/ 3 w 7"/>
                <a:gd name="T3" fmla="*/ 3 h 4"/>
                <a:gd name="T4" fmla="*/ 7 w 7"/>
                <a:gd name="T5" fmla="*/ 2 h 4"/>
                <a:gd name="T6" fmla="*/ 3 w 7"/>
                <a:gd name="T7" fmla="*/ 1 h 4"/>
                <a:gd name="T8" fmla="*/ 0 w 7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4">
                  <a:moveTo>
                    <a:pt x="0" y="3"/>
                  </a:moveTo>
                  <a:cubicBezTo>
                    <a:pt x="0" y="4"/>
                    <a:pt x="0" y="3"/>
                    <a:pt x="3" y="3"/>
                  </a:cubicBezTo>
                  <a:cubicBezTo>
                    <a:pt x="5" y="2"/>
                    <a:pt x="7" y="2"/>
                    <a:pt x="7" y="2"/>
                  </a:cubicBezTo>
                  <a:cubicBezTo>
                    <a:pt x="7" y="0"/>
                    <a:pt x="5" y="1"/>
                    <a:pt x="3" y="1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B5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4" name="Rectangle 718">
              <a:extLst>
                <a:ext uri="{FF2B5EF4-FFF2-40B4-BE49-F238E27FC236}">
                  <a16:creationId xmlns:a16="http://schemas.microsoft.com/office/drawing/2014/main" id="{BB6295F8-73DA-A0A4-0FC6-8A8843BDC3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63" y="1310"/>
              <a:ext cx="1" cy="1"/>
            </a:xfrm>
            <a:prstGeom prst="rect">
              <a:avLst/>
            </a:prstGeom>
            <a:solidFill>
              <a:srgbClr val="94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5" name="Rectangle 719">
              <a:extLst>
                <a:ext uri="{FF2B5EF4-FFF2-40B4-BE49-F238E27FC236}">
                  <a16:creationId xmlns:a16="http://schemas.microsoft.com/office/drawing/2014/main" id="{771BECFD-F15C-1464-EB19-48923FDA24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4" y="1307"/>
              <a:ext cx="1" cy="1"/>
            </a:xfrm>
            <a:prstGeom prst="rect">
              <a:avLst/>
            </a:prstGeom>
            <a:solidFill>
              <a:srgbClr val="94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6" name="Freeform 720">
              <a:extLst>
                <a:ext uri="{FF2B5EF4-FFF2-40B4-BE49-F238E27FC236}">
                  <a16:creationId xmlns:a16="http://schemas.microsoft.com/office/drawing/2014/main" id="{A25EF68F-3930-9459-36C6-288347627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307"/>
              <a:ext cx="39" cy="13"/>
            </a:xfrm>
            <a:custGeom>
              <a:avLst/>
              <a:gdLst>
                <a:gd name="T0" fmla="*/ 12 w 12"/>
                <a:gd name="T1" fmla="*/ 1 h 4"/>
                <a:gd name="T2" fmla="*/ 0 w 12"/>
                <a:gd name="T3" fmla="*/ 0 h 4"/>
                <a:gd name="T4" fmla="*/ 6 w 12"/>
                <a:gd name="T5" fmla="*/ 4 h 4"/>
                <a:gd name="T6" fmla="*/ 12 w 1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1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4"/>
                    <a:pt x="6" y="4"/>
                  </a:cubicBezTo>
                  <a:cubicBezTo>
                    <a:pt x="9" y="4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9A6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7" name="Freeform 721">
              <a:extLst>
                <a:ext uri="{FF2B5EF4-FFF2-40B4-BE49-F238E27FC236}">
                  <a16:creationId xmlns:a16="http://schemas.microsoft.com/office/drawing/2014/main" id="{23EFA549-4BA6-46E5-ADD0-CF13807366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307"/>
              <a:ext cx="39" cy="13"/>
            </a:xfrm>
            <a:custGeom>
              <a:avLst/>
              <a:gdLst>
                <a:gd name="T0" fmla="*/ 12 w 12"/>
                <a:gd name="T1" fmla="*/ 1 h 4"/>
                <a:gd name="T2" fmla="*/ 0 w 12"/>
                <a:gd name="T3" fmla="*/ 0 h 4"/>
                <a:gd name="T4" fmla="*/ 6 w 12"/>
                <a:gd name="T5" fmla="*/ 4 h 4"/>
                <a:gd name="T6" fmla="*/ 12 w 12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1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4"/>
                    <a:pt x="6" y="4"/>
                  </a:cubicBezTo>
                  <a:cubicBezTo>
                    <a:pt x="9" y="4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94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8" name="Freeform 722">
              <a:extLst>
                <a:ext uri="{FF2B5EF4-FFF2-40B4-BE49-F238E27FC236}">
                  <a16:creationId xmlns:a16="http://schemas.microsoft.com/office/drawing/2014/main" id="{D5E3FFE7-86D0-F5A7-9615-D177B9E66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307"/>
              <a:ext cx="32" cy="13"/>
            </a:xfrm>
            <a:custGeom>
              <a:avLst/>
              <a:gdLst>
                <a:gd name="T0" fmla="*/ 10 w 10"/>
                <a:gd name="T1" fmla="*/ 1 h 4"/>
                <a:gd name="T2" fmla="*/ 0 w 10"/>
                <a:gd name="T3" fmla="*/ 0 h 4"/>
                <a:gd name="T4" fmla="*/ 5 w 10"/>
                <a:gd name="T5" fmla="*/ 4 h 4"/>
                <a:gd name="T6" fmla="*/ 10 w 10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4">
                  <a:moveTo>
                    <a:pt x="1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" y="4"/>
                    <a:pt x="5" y="4"/>
                  </a:cubicBezTo>
                  <a:cubicBezTo>
                    <a:pt x="8" y="4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F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69" name="Freeform 723">
              <a:extLst>
                <a:ext uri="{FF2B5EF4-FFF2-40B4-BE49-F238E27FC236}">
                  <a16:creationId xmlns:a16="http://schemas.microsoft.com/office/drawing/2014/main" id="{F19FD723-1CDC-4FAE-F9B0-A977D833A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307"/>
              <a:ext cx="32" cy="7"/>
            </a:xfrm>
            <a:custGeom>
              <a:avLst/>
              <a:gdLst>
                <a:gd name="T0" fmla="*/ 10 w 10"/>
                <a:gd name="T1" fmla="*/ 1 h 2"/>
                <a:gd name="T2" fmla="*/ 0 w 10"/>
                <a:gd name="T3" fmla="*/ 0 h 2"/>
                <a:gd name="T4" fmla="*/ 1 w 10"/>
                <a:gd name="T5" fmla="*/ 1 h 2"/>
                <a:gd name="T6" fmla="*/ 5 w 10"/>
                <a:gd name="T7" fmla="*/ 1 h 2"/>
                <a:gd name="T8" fmla="*/ 10 w 10"/>
                <a:gd name="T9" fmla="*/ 2 h 2"/>
                <a:gd name="T10" fmla="*/ 10 w 10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2">
                  <a:moveTo>
                    <a:pt x="1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" y="1"/>
                    <a:pt x="5" y="1"/>
                  </a:cubicBezTo>
                  <a:cubicBezTo>
                    <a:pt x="8" y="1"/>
                    <a:pt x="10" y="2"/>
                    <a:pt x="10" y="2"/>
                  </a:cubicBezTo>
                  <a:lnTo>
                    <a:pt x="10" y="1"/>
                  </a:lnTo>
                  <a:close/>
                </a:path>
              </a:pathLst>
            </a:custGeom>
            <a:solidFill>
              <a:srgbClr val="D5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0" name="Freeform 724">
              <a:extLst>
                <a:ext uri="{FF2B5EF4-FFF2-40B4-BE49-F238E27FC236}">
                  <a16:creationId xmlns:a16="http://schemas.microsoft.com/office/drawing/2014/main" id="{57A6C376-A478-CC9C-B436-99CAD665B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" y="1172"/>
              <a:ext cx="110" cy="109"/>
            </a:xfrm>
            <a:custGeom>
              <a:avLst/>
              <a:gdLst>
                <a:gd name="T0" fmla="*/ 22 w 34"/>
                <a:gd name="T1" fmla="*/ 9 h 34"/>
                <a:gd name="T2" fmla="*/ 28 w 34"/>
                <a:gd name="T3" fmla="*/ 32 h 34"/>
                <a:gd name="T4" fmla="*/ 25 w 34"/>
                <a:gd name="T5" fmla="*/ 34 h 34"/>
                <a:gd name="T6" fmla="*/ 25 w 34"/>
                <a:gd name="T7" fmla="*/ 27 h 34"/>
                <a:gd name="T8" fmla="*/ 6 w 34"/>
                <a:gd name="T9" fmla="*/ 13 h 34"/>
                <a:gd name="T10" fmla="*/ 0 w 34"/>
                <a:gd name="T11" fmla="*/ 6 h 34"/>
                <a:gd name="T12" fmla="*/ 22 w 34"/>
                <a:gd name="T13" fmla="*/ 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34">
                  <a:moveTo>
                    <a:pt x="22" y="9"/>
                  </a:moveTo>
                  <a:cubicBezTo>
                    <a:pt x="34" y="16"/>
                    <a:pt x="28" y="32"/>
                    <a:pt x="28" y="32"/>
                  </a:cubicBezTo>
                  <a:cubicBezTo>
                    <a:pt x="28" y="32"/>
                    <a:pt x="26" y="34"/>
                    <a:pt x="25" y="34"/>
                  </a:cubicBezTo>
                  <a:cubicBezTo>
                    <a:pt x="24" y="33"/>
                    <a:pt x="25" y="32"/>
                    <a:pt x="25" y="27"/>
                  </a:cubicBezTo>
                  <a:cubicBezTo>
                    <a:pt x="25" y="17"/>
                    <a:pt x="17" y="16"/>
                    <a:pt x="6" y="13"/>
                  </a:cubicBezTo>
                  <a:cubicBezTo>
                    <a:pt x="0" y="11"/>
                    <a:pt x="0" y="6"/>
                    <a:pt x="0" y="6"/>
                  </a:cubicBezTo>
                  <a:cubicBezTo>
                    <a:pt x="0" y="6"/>
                    <a:pt x="7" y="0"/>
                    <a:pt x="22" y="9"/>
                  </a:cubicBezTo>
                  <a:close/>
                </a:path>
              </a:pathLst>
            </a:custGeom>
            <a:solidFill>
              <a:srgbClr val="BB5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1" name="Freeform 725">
              <a:extLst>
                <a:ext uri="{FF2B5EF4-FFF2-40B4-BE49-F238E27FC236}">
                  <a16:creationId xmlns:a16="http://schemas.microsoft.com/office/drawing/2014/main" id="{3473EC96-FCA3-813A-18BC-F6AFCF89A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272"/>
              <a:ext cx="26" cy="9"/>
            </a:xfrm>
            <a:custGeom>
              <a:avLst/>
              <a:gdLst>
                <a:gd name="T0" fmla="*/ 0 w 8"/>
                <a:gd name="T1" fmla="*/ 0 h 3"/>
                <a:gd name="T2" fmla="*/ 4 w 8"/>
                <a:gd name="T3" fmla="*/ 3 h 3"/>
                <a:gd name="T4" fmla="*/ 7 w 8"/>
                <a:gd name="T5" fmla="*/ 0 h 3"/>
                <a:gd name="T6" fmla="*/ 0 w 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0" y="0"/>
                    <a:pt x="0" y="3"/>
                    <a:pt x="4" y="3"/>
                  </a:cubicBezTo>
                  <a:cubicBezTo>
                    <a:pt x="7" y="2"/>
                    <a:pt x="8" y="1"/>
                    <a:pt x="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2" name="Freeform 726">
              <a:extLst>
                <a:ext uri="{FF2B5EF4-FFF2-40B4-BE49-F238E27FC236}">
                  <a16:creationId xmlns:a16="http://schemas.microsoft.com/office/drawing/2014/main" id="{76B63936-BC83-2E0A-53CF-890A168B4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259"/>
              <a:ext cx="29" cy="16"/>
            </a:xfrm>
            <a:custGeom>
              <a:avLst/>
              <a:gdLst>
                <a:gd name="T0" fmla="*/ 0 w 9"/>
                <a:gd name="T1" fmla="*/ 4 h 5"/>
                <a:gd name="T2" fmla="*/ 7 w 9"/>
                <a:gd name="T3" fmla="*/ 5 h 5"/>
                <a:gd name="T4" fmla="*/ 9 w 9"/>
                <a:gd name="T5" fmla="*/ 4 h 5"/>
                <a:gd name="T6" fmla="*/ 5 w 9"/>
                <a:gd name="T7" fmla="*/ 1 h 5"/>
                <a:gd name="T8" fmla="*/ 0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2"/>
                    <a:pt x="5" y="1"/>
                  </a:cubicBezTo>
                  <a:cubicBezTo>
                    <a:pt x="3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3" name="Freeform 727">
              <a:extLst>
                <a:ext uri="{FF2B5EF4-FFF2-40B4-BE49-F238E27FC236}">
                  <a16:creationId xmlns:a16="http://schemas.microsoft.com/office/drawing/2014/main" id="{9F14A22B-46CF-4D0F-D8F2-5039C28B7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262"/>
              <a:ext cx="22" cy="19"/>
            </a:xfrm>
            <a:custGeom>
              <a:avLst/>
              <a:gdLst>
                <a:gd name="T0" fmla="*/ 0 w 7"/>
                <a:gd name="T1" fmla="*/ 3 h 6"/>
                <a:gd name="T2" fmla="*/ 4 w 7"/>
                <a:gd name="T3" fmla="*/ 1 h 6"/>
                <a:gd name="T4" fmla="*/ 7 w 7"/>
                <a:gd name="T5" fmla="*/ 4 h 6"/>
                <a:gd name="T6" fmla="*/ 0 w 7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6">
                  <a:moveTo>
                    <a:pt x="0" y="3"/>
                  </a:moveTo>
                  <a:cubicBezTo>
                    <a:pt x="0" y="2"/>
                    <a:pt x="2" y="0"/>
                    <a:pt x="4" y="1"/>
                  </a:cubicBezTo>
                  <a:cubicBezTo>
                    <a:pt x="6" y="1"/>
                    <a:pt x="7" y="3"/>
                    <a:pt x="7" y="4"/>
                  </a:cubicBezTo>
                  <a:cubicBezTo>
                    <a:pt x="6" y="6"/>
                    <a:pt x="0" y="6"/>
                    <a:pt x="0" y="3"/>
                  </a:cubicBezTo>
                  <a:close/>
                </a:path>
              </a:pathLst>
            </a:custGeom>
            <a:solidFill>
              <a:srgbClr val="F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4" name="Freeform 728">
              <a:extLst>
                <a:ext uri="{FF2B5EF4-FFF2-40B4-BE49-F238E27FC236}">
                  <a16:creationId xmlns:a16="http://schemas.microsoft.com/office/drawing/2014/main" id="{35F3C7B0-1BEF-86BE-A7C2-25FDF9EE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262"/>
              <a:ext cx="16" cy="16"/>
            </a:xfrm>
            <a:custGeom>
              <a:avLst/>
              <a:gdLst>
                <a:gd name="T0" fmla="*/ 5 w 5"/>
                <a:gd name="T1" fmla="*/ 3 h 5"/>
                <a:gd name="T2" fmla="*/ 3 w 5"/>
                <a:gd name="T3" fmla="*/ 5 h 5"/>
                <a:gd name="T4" fmla="*/ 0 w 5"/>
                <a:gd name="T5" fmla="*/ 3 h 5"/>
                <a:gd name="T6" fmla="*/ 3 w 5"/>
                <a:gd name="T7" fmla="*/ 0 h 5"/>
                <a:gd name="T8" fmla="*/ 5 w 5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3"/>
                  </a:moveTo>
                  <a:cubicBezTo>
                    <a:pt x="5" y="4"/>
                    <a:pt x="4" y="5"/>
                    <a:pt x="3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2"/>
                    <a:pt x="5" y="3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5" name="Freeform 729">
              <a:extLst>
                <a:ext uri="{FF2B5EF4-FFF2-40B4-BE49-F238E27FC236}">
                  <a16:creationId xmlns:a16="http://schemas.microsoft.com/office/drawing/2014/main" id="{31FBB8AF-9798-ACC9-B273-A7E52DB88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269"/>
              <a:ext cx="19" cy="9"/>
            </a:xfrm>
            <a:custGeom>
              <a:avLst/>
              <a:gdLst>
                <a:gd name="T0" fmla="*/ 6 w 6"/>
                <a:gd name="T1" fmla="*/ 0 h 3"/>
                <a:gd name="T2" fmla="*/ 3 w 6"/>
                <a:gd name="T3" fmla="*/ 2 h 3"/>
                <a:gd name="T4" fmla="*/ 1 w 6"/>
                <a:gd name="T5" fmla="*/ 0 h 3"/>
                <a:gd name="T6" fmla="*/ 6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cubicBezTo>
                    <a:pt x="6" y="0"/>
                    <a:pt x="6" y="3"/>
                    <a:pt x="3" y="2"/>
                  </a:cubicBezTo>
                  <a:cubicBezTo>
                    <a:pt x="0" y="2"/>
                    <a:pt x="0" y="0"/>
                    <a:pt x="1" y="0"/>
                  </a:cubicBezTo>
                  <a:cubicBezTo>
                    <a:pt x="2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6" name="Freeform 730">
              <a:extLst>
                <a:ext uri="{FF2B5EF4-FFF2-40B4-BE49-F238E27FC236}">
                  <a16:creationId xmlns:a16="http://schemas.microsoft.com/office/drawing/2014/main" id="{518BDDD1-91B6-916C-BAEB-2161E4D0C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1" y="1256"/>
              <a:ext cx="26" cy="16"/>
            </a:xfrm>
            <a:custGeom>
              <a:avLst/>
              <a:gdLst>
                <a:gd name="T0" fmla="*/ 7 w 8"/>
                <a:gd name="T1" fmla="*/ 4 h 5"/>
                <a:gd name="T2" fmla="*/ 1 w 8"/>
                <a:gd name="T3" fmla="*/ 4 h 5"/>
                <a:gd name="T4" fmla="*/ 0 w 8"/>
                <a:gd name="T5" fmla="*/ 3 h 5"/>
                <a:gd name="T6" fmla="*/ 5 w 8"/>
                <a:gd name="T7" fmla="*/ 1 h 5"/>
                <a:gd name="T8" fmla="*/ 7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7" y="4"/>
                  </a:moveTo>
                  <a:cubicBezTo>
                    <a:pt x="6" y="5"/>
                    <a:pt x="4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3" y="0"/>
                    <a:pt x="5" y="1"/>
                  </a:cubicBezTo>
                  <a:cubicBezTo>
                    <a:pt x="6" y="1"/>
                    <a:pt x="8" y="3"/>
                    <a:pt x="7" y="4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7" name="Freeform 731">
              <a:extLst>
                <a:ext uri="{FF2B5EF4-FFF2-40B4-BE49-F238E27FC236}">
                  <a16:creationId xmlns:a16="http://schemas.microsoft.com/office/drawing/2014/main" id="{EC80A078-70D8-07CB-DBAA-980103EEF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5" y="1259"/>
              <a:ext cx="19" cy="19"/>
            </a:xfrm>
            <a:custGeom>
              <a:avLst/>
              <a:gdLst>
                <a:gd name="T0" fmla="*/ 6 w 6"/>
                <a:gd name="T1" fmla="*/ 3 h 6"/>
                <a:gd name="T2" fmla="*/ 3 w 6"/>
                <a:gd name="T3" fmla="*/ 1 h 6"/>
                <a:gd name="T4" fmla="*/ 0 w 6"/>
                <a:gd name="T5" fmla="*/ 4 h 6"/>
                <a:gd name="T6" fmla="*/ 6 w 6"/>
                <a:gd name="T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6" y="3"/>
                  </a:moveTo>
                  <a:cubicBezTo>
                    <a:pt x="6" y="2"/>
                    <a:pt x="5" y="0"/>
                    <a:pt x="3" y="1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2" y="6"/>
                    <a:pt x="6" y="6"/>
                    <a:pt x="6" y="3"/>
                  </a:cubicBezTo>
                  <a:close/>
                </a:path>
              </a:pathLst>
            </a:custGeom>
            <a:solidFill>
              <a:srgbClr val="F5E6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8" name="Oval 732">
              <a:extLst>
                <a:ext uri="{FF2B5EF4-FFF2-40B4-BE49-F238E27FC236}">
                  <a16:creationId xmlns:a16="http://schemas.microsoft.com/office/drawing/2014/main" id="{D35646E6-0001-57A1-BD3C-C15FEC08A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" y="1259"/>
              <a:ext cx="16" cy="16"/>
            </a:xfrm>
            <a:prstGeom prst="ellipse">
              <a:avLst/>
            </a:pr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79" name="Freeform 733">
              <a:extLst>
                <a:ext uri="{FF2B5EF4-FFF2-40B4-BE49-F238E27FC236}">
                  <a16:creationId xmlns:a16="http://schemas.microsoft.com/office/drawing/2014/main" id="{FE6F1F18-5816-79CF-F43E-BD5F67BE43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1362"/>
              <a:ext cx="77" cy="41"/>
            </a:xfrm>
            <a:custGeom>
              <a:avLst/>
              <a:gdLst>
                <a:gd name="T0" fmla="*/ 0 w 24"/>
                <a:gd name="T1" fmla="*/ 1 h 13"/>
                <a:gd name="T2" fmla="*/ 2 w 24"/>
                <a:gd name="T3" fmla="*/ 11 h 13"/>
                <a:gd name="T4" fmla="*/ 9 w 24"/>
                <a:gd name="T5" fmla="*/ 5 h 13"/>
                <a:gd name="T6" fmla="*/ 12 w 24"/>
                <a:gd name="T7" fmla="*/ 13 h 13"/>
                <a:gd name="T8" fmla="*/ 24 w 24"/>
                <a:gd name="T9" fmla="*/ 3 h 13"/>
                <a:gd name="T10" fmla="*/ 20 w 24"/>
                <a:gd name="T11" fmla="*/ 2 h 13"/>
                <a:gd name="T12" fmla="*/ 10 w 24"/>
                <a:gd name="T13" fmla="*/ 2 h 13"/>
                <a:gd name="T14" fmla="*/ 5 w 24"/>
                <a:gd name="T15" fmla="*/ 0 h 13"/>
                <a:gd name="T16" fmla="*/ 0 w 24"/>
                <a:gd name="T17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3">
                  <a:moveTo>
                    <a:pt x="0" y="1"/>
                  </a:moveTo>
                  <a:cubicBezTo>
                    <a:pt x="2" y="11"/>
                    <a:pt x="2" y="11"/>
                    <a:pt x="2" y="1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2"/>
                    <a:pt x="22" y="3"/>
                    <a:pt x="20" y="2"/>
                  </a:cubicBezTo>
                  <a:cubicBezTo>
                    <a:pt x="17" y="1"/>
                    <a:pt x="13" y="2"/>
                    <a:pt x="10" y="2"/>
                  </a:cubicBezTo>
                  <a:cubicBezTo>
                    <a:pt x="8" y="2"/>
                    <a:pt x="7" y="0"/>
                    <a:pt x="5" y="0"/>
                  </a:cubicBezTo>
                  <a:cubicBezTo>
                    <a:pt x="3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0" name="Freeform 734">
              <a:extLst>
                <a:ext uri="{FF2B5EF4-FFF2-40B4-BE49-F238E27FC236}">
                  <a16:creationId xmlns:a16="http://schemas.microsoft.com/office/drawing/2014/main" id="{5EF1A1B8-191C-F2CE-21F6-364C64EA9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" y="1349"/>
              <a:ext cx="45" cy="45"/>
            </a:xfrm>
            <a:custGeom>
              <a:avLst/>
              <a:gdLst>
                <a:gd name="T0" fmla="*/ 35 w 45"/>
                <a:gd name="T1" fmla="*/ 0 h 45"/>
                <a:gd name="T2" fmla="*/ 45 w 45"/>
                <a:gd name="T3" fmla="*/ 19 h 45"/>
                <a:gd name="T4" fmla="*/ 13 w 45"/>
                <a:gd name="T5" fmla="*/ 45 h 45"/>
                <a:gd name="T6" fmla="*/ 0 w 45"/>
                <a:gd name="T7" fmla="*/ 16 h 45"/>
                <a:gd name="T8" fmla="*/ 35 w 45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35" y="0"/>
                  </a:moveTo>
                  <a:lnTo>
                    <a:pt x="45" y="19"/>
                  </a:lnTo>
                  <a:lnTo>
                    <a:pt x="13" y="45"/>
                  </a:lnTo>
                  <a:lnTo>
                    <a:pt x="0" y="1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1" name="Freeform 735">
              <a:extLst>
                <a:ext uri="{FF2B5EF4-FFF2-40B4-BE49-F238E27FC236}">
                  <a16:creationId xmlns:a16="http://schemas.microsoft.com/office/drawing/2014/main" id="{F2F9A030-E034-3C56-9F2A-B27D895FF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1" y="1346"/>
              <a:ext cx="26" cy="41"/>
            </a:xfrm>
            <a:custGeom>
              <a:avLst/>
              <a:gdLst>
                <a:gd name="T0" fmla="*/ 0 w 26"/>
                <a:gd name="T1" fmla="*/ 12 h 41"/>
                <a:gd name="T2" fmla="*/ 6 w 26"/>
                <a:gd name="T3" fmla="*/ 41 h 41"/>
                <a:gd name="T4" fmla="*/ 26 w 26"/>
                <a:gd name="T5" fmla="*/ 19 h 41"/>
                <a:gd name="T6" fmla="*/ 13 w 26"/>
                <a:gd name="T7" fmla="*/ 0 h 41"/>
                <a:gd name="T8" fmla="*/ 0 w 26"/>
                <a:gd name="T9" fmla="*/ 1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41">
                  <a:moveTo>
                    <a:pt x="0" y="12"/>
                  </a:moveTo>
                  <a:lnTo>
                    <a:pt x="6" y="41"/>
                  </a:lnTo>
                  <a:lnTo>
                    <a:pt x="26" y="19"/>
                  </a:lnTo>
                  <a:lnTo>
                    <a:pt x="1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2" name="Freeform 736">
              <a:extLst>
                <a:ext uri="{FF2B5EF4-FFF2-40B4-BE49-F238E27FC236}">
                  <a16:creationId xmlns:a16="http://schemas.microsoft.com/office/drawing/2014/main" id="{37079A57-7E4C-63C8-8EF2-F747EB1FB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5" y="1278"/>
              <a:ext cx="26" cy="26"/>
            </a:xfrm>
            <a:custGeom>
              <a:avLst/>
              <a:gdLst>
                <a:gd name="T0" fmla="*/ 8 w 8"/>
                <a:gd name="T1" fmla="*/ 4 h 8"/>
                <a:gd name="T2" fmla="*/ 4 w 8"/>
                <a:gd name="T3" fmla="*/ 8 h 8"/>
                <a:gd name="T4" fmla="*/ 1 w 8"/>
                <a:gd name="T5" fmla="*/ 3 h 8"/>
                <a:gd name="T6" fmla="*/ 5 w 8"/>
                <a:gd name="T7" fmla="*/ 0 h 8"/>
                <a:gd name="T8" fmla="*/ 8 w 8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8" y="6"/>
                    <a:pt x="6" y="8"/>
                    <a:pt x="4" y="8"/>
                  </a:cubicBezTo>
                  <a:cubicBezTo>
                    <a:pt x="2" y="7"/>
                    <a:pt x="0" y="6"/>
                    <a:pt x="1" y="3"/>
                  </a:cubicBezTo>
                  <a:cubicBezTo>
                    <a:pt x="1" y="1"/>
                    <a:pt x="2" y="0"/>
                    <a:pt x="5" y="0"/>
                  </a:cubicBezTo>
                  <a:cubicBezTo>
                    <a:pt x="7" y="0"/>
                    <a:pt x="8" y="2"/>
                    <a:pt x="8" y="4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3" name="Freeform 737">
              <a:extLst>
                <a:ext uri="{FF2B5EF4-FFF2-40B4-BE49-F238E27FC236}">
                  <a16:creationId xmlns:a16="http://schemas.microsoft.com/office/drawing/2014/main" id="{9B8D2054-159A-A22E-1216-B1FA9B577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5" y="1281"/>
              <a:ext cx="13" cy="17"/>
            </a:xfrm>
            <a:custGeom>
              <a:avLst/>
              <a:gdLst>
                <a:gd name="T0" fmla="*/ 2 w 4"/>
                <a:gd name="T1" fmla="*/ 0 h 5"/>
                <a:gd name="T2" fmla="*/ 0 w 4"/>
                <a:gd name="T3" fmla="*/ 1 h 5"/>
                <a:gd name="T4" fmla="*/ 1 w 4"/>
                <a:gd name="T5" fmla="*/ 0 h 5"/>
                <a:gd name="T6" fmla="*/ 3 w 4"/>
                <a:gd name="T7" fmla="*/ 3 h 5"/>
                <a:gd name="T8" fmla="*/ 0 w 4"/>
                <a:gd name="T9" fmla="*/ 5 h 5"/>
                <a:gd name="T10" fmla="*/ 0 w 4"/>
                <a:gd name="T11" fmla="*/ 5 h 5"/>
                <a:gd name="T12" fmla="*/ 1 w 4"/>
                <a:gd name="T13" fmla="*/ 5 h 5"/>
                <a:gd name="T14" fmla="*/ 4 w 4"/>
                <a:gd name="T15" fmla="*/ 3 h 5"/>
                <a:gd name="T16" fmla="*/ 2 w 4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5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1"/>
                    <a:pt x="3" y="2"/>
                    <a:pt x="3" y="3"/>
                  </a:cubicBezTo>
                  <a:cubicBezTo>
                    <a:pt x="3" y="4"/>
                    <a:pt x="2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D77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4" name="Freeform 738">
              <a:extLst>
                <a:ext uri="{FF2B5EF4-FFF2-40B4-BE49-F238E27FC236}">
                  <a16:creationId xmlns:a16="http://schemas.microsoft.com/office/drawing/2014/main" id="{A8D10E4D-8766-C014-3979-B4D4A7D38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4" y="1660"/>
              <a:ext cx="13" cy="29"/>
            </a:xfrm>
            <a:custGeom>
              <a:avLst/>
              <a:gdLst>
                <a:gd name="T0" fmla="*/ 4 w 4"/>
                <a:gd name="T1" fmla="*/ 0 h 9"/>
                <a:gd name="T2" fmla="*/ 2 w 4"/>
                <a:gd name="T3" fmla="*/ 3 h 9"/>
                <a:gd name="T4" fmla="*/ 1 w 4"/>
                <a:gd name="T5" fmla="*/ 7 h 9"/>
                <a:gd name="T6" fmla="*/ 0 w 4"/>
                <a:gd name="T7" fmla="*/ 9 h 9"/>
                <a:gd name="T8" fmla="*/ 2 w 4"/>
                <a:gd name="T9" fmla="*/ 8 h 9"/>
                <a:gd name="T10" fmla="*/ 4 w 4"/>
                <a:gd name="T11" fmla="*/ 5 h 9"/>
                <a:gd name="T12" fmla="*/ 4 w 4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4" y="0"/>
                  </a:moveTo>
                  <a:cubicBezTo>
                    <a:pt x="4" y="0"/>
                    <a:pt x="3" y="1"/>
                    <a:pt x="2" y="3"/>
                  </a:cubicBezTo>
                  <a:cubicBezTo>
                    <a:pt x="2" y="4"/>
                    <a:pt x="1" y="6"/>
                    <a:pt x="1" y="7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1" y="9"/>
                    <a:pt x="2" y="8"/>
                  </a:cubicBezTo>
                  <a:cubicBezTo>
                    <a:pt x="2" y="6"/>
                    <a:pt x="4" y="5"/>
                    <a:pt x="4" y="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5" name="Freeform 739">
              <a:extLst>
                <a:ext uri="{FF2B5EF4-FFF2-40B4-BE49-F238E27FC236}">
                  <a16:creationId xmlns:a16="http://schemas.microsoft.com/office/drawing/2014/main" id="{600857E6-8ECA-132C-B97F-56CDCEB34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1" y="1657"/>
              <a:ext cx="22" cy="51"/>
            </a:xfrm>
            <a:custGeom>
              <a:avLst/>
              <a:gdLst>
                <a:gd name="T0" fmla="*/ 6 w 7"/>
                <a:gd name="T1" fmla="*/ 1 h 16"/>
                <a:gd name="T2" fmla="*/ 6 w 7"/>
                <a:gd name="T3" fmla="*/ 10 h 16"/>
                <a:gd name="T4" fmla="*/ 4 w 7"/>
                <a:gd name="T5" fmla="*/ 14 h 16"/>
                <a:gd name="T6" fmla="*/ 5 w 7"/>
                <a:gd name="T7" fmla="*/ 12 h 16"/>
                <a:gd name="T8" fmla="*/ 5 w 7"/>
                <a:gd name="T9" fmla="*/ 10 h 16"/>
                <a:gd name="T10" fmla="*/ 4 w 7"/>
                <a:gd name="T11" fmla="*/ 13 h 16"/>
                <a:gd name="T12" fmla="*/ 3 w 7"/>
                <a:gd name="T13" fmla="*/ 16 h 16"/>
                <a:gd name="T14" fmla="*/ 3 w 7"/>
                <a:gd name="T15" fmla="*/ 13 h 16"/>
                <a:gd name="T16" fmla="*/ 3 w 7"/>
                <a:gd name="T17" fmla="*/ 10 h 16"/>
                <a:gd name="T18" fmla="*/ 3 w 7"/>
                <a:gd name="T19" fmla="*/ 13 h 16"/>
                <a:gd name="T20" fmla="*/ 2 w 7"/>
                <a:gd name="T21" fmla="*/ 16 h 16"/>
                <a:gd name="T22" fmla="*/ 1 w 7"/>
                <a:gd name="T23" fmla="*/ 13 h 16"/>
                <a:gd name="T24" fmla="*/ 2 w 7"/>
                <a:gd name="T25" fmla="*/ 10 h 16"/>
                <a:gd name="T26" fmla="*/ 0 w 7"/>
                <a:gd name="T27" fmla="*/ 15 h 16"/>
                <a:gd name="T28" fmla="*/ 0 w 7"/>
                <a:gd name="T29" fmla="*/ 13 h 16"/>
                <a:gd name="T30" fmla="*/ 1 w 7"/>
                <a:gd name="T31" fmla="*/ 7 h 16"/>
                <a:gd name="T32" fmla="*/ 2 w 7"/>
                <a:gd name="T33" fmla="*/ 1 h 16"/>
                <a:gd name="T34" fmla="*/ 6 w 7"/>
                <a:gd name="T3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" h="16">
                  <a:moveTo>
                    <a:pt x="6" y="1"/>
                  </a:moveTo>
                  <a:cubicBezTo>
                    <a:pt x="6" y="1"/>
                    <a:pt x="7" y="6"/>
                    <a:pt x="6" y="10"/>
                  </a:cubicBezTo>
                  <a:cubicBezTo>
                    <a:pt x="6" y="13"/>
                    <a:pt x="5" y="14"/>
                    <a:pt x="4" y="14"/>
                  </a:cubicBezTo>
                  <a:cubicBezTo>
                    <a:pt x="4" y="14"/>
                    <a:pt x="4" y="14"/>
                    <a:pt x="5" y="12"/>
                  </a:cubicBezTo>
                  <a:cubicBezTo>
                    <a:pt x="5" y="11"/>
                    <a:pt x="5" y="10"/>
                    <a:pt x="5" y="10"/>
                  </a:cubicBezTo>
                  <a:cubicBezTo>
                    <a:pt x="5" y="10"/>
                    <a:pt x="4" y="12"/>
                    <a:pt x="4" y="13"/>
                  </a:cubicBezTo>
                  <a:cubicBezTo>
                    <a:pt x="4" y="13"/>
                    <a:pt x="3" y="16"/>
                    <a:pt x="3" y="16"/>
                  </a:cubicBezTo>
                  <a:cubicBezTo>
                    <a:pt x="2" y="16"/>
                    <a:pt x="3" y="14"/>
                    <a:pt x="3" y="13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3"/>
                    <a:pt x="3" y="13"/>
                  </a:cubicBezTo>
                  <a:cubicBezTo>
                    <a:pt x="3" y="13"/>
                    <a:pt x="2" y="16"/>
                    <a:pt x="2" y="16"/>
                  </a:cubicBezTo>
                  <a:cubicBezTo>
                    <a:pt x="1" y="16"/>
                    <a:pt x="1" y="15"/>
                    <a:pt x="1" y="13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5"/>
                    <a:pt x="0" y="15"/>
                  </a:cubicBezTo>
                  <a:cubicBezTo>
                    <a:pt x="0" y="15"/>
                    <a:pt x="0" y="14"/>
                    <a:pt x="0" y="13"/>
                  </a:cubicBezTo>
                  <a:cubicBezTo>
                    <a:pt x="0" y="11"/>
                    <a:pt x="1" y="9"/>
                    <a:pt x="1" y="7"/>
                  </a:cubicBezTo>
                  <a:cubicBezTo>
                    <a:pt x="1" y="3"/>
                    <a:pt x="2" y="1"/>
                    <a:pt x="2" y="1"/>
                  </a:cubicBezTo>
                  <a:cubicBezTo>
                    <a:pt x="2" y="1"/>
                    <a:pt x="4" y="0"/>
                    <a:pt x="6" y="1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6" name="Freeform 740">
              <a:extLst>
                <a:ext uri="{FF2B5EF4-FFF2-40B4-BE49-F238E27FC236}">
                  <a16:creationId xmlns:a16="http://schemas.microsoft.com/office/drawing/2014/main" id="{A97CE527-5A02-FF09-6205-E0C2422A8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7" y="1647"/>
              <a:ext cx="13" cy="13"/>
            </a:xfrm>
            <a:custGeom>
              <a:avLst/>
              <a:gdLst>
                <a:gd name="T0" fmla="*/ 13 w 13"/>
                <a:gd name="T1" fmla="*/ 13 h 13"/>
                <a:gd name="T2" fmla="*/ 13 w 13"/>
                <a:gd name="T3" fmla="*/ 0 h 13"/>
                <a:gd name="T4" fmla="*/ 0 w 13"/>
                <a:gd name="T5" fmla="*/ 3 h 13"/>
                <a:gd name="T6" fmla="*/ 0 w 13"/>
                <a:gd name="T7" fmla="*/ 13 h 13"/>
                <a:gd name="T8" fmla="*/ 13 w 13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3" y="13"/>
                  </a:moveTo>
                  <a:lnTo>
                    <a:pt x="13" y="0"/>
                  </a:lnTo>
                  <a:lnTo>
                    <a:pt x="0" y="3"/>
                  </a:lnTo>
                  <a:lnTo>
                    <a:pt x="0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7" name="Freeform 741">
              <a:extLst>
                <a:ext uri="{FF2B5EF4-FFF2-40B4-BE49-F238E27FC236}">
                  <a16:creationId xmlns:a16="http://schemas.microsoft.com/office/drawing/2014/main" id="{5A0FBB0C-7B74-9BFA-10EC-B776FB070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" y="1166"/>
              <a:ext cx="117" cy="71"/>
            </a:xfrm>
            <a:custGeom>
              <a:avLst/>
              <a:gdLst>
                <a:gd name="T0" fmla="*/ 3 w 36"/>
                <a:gd name="T1" fmla="*/ 7 h 22"/>
                <a:gd name="T2" fmla="*/ 33 w 36"/>
                <a:gd name="T3" fmla="*/ 14 h 22"/>
                <a:gd name="T4" fmla="*/ 21 w 36"/>
                <a:gd name="T5" fmla="*/ 1 h 22"/>
                <a:gd name="T6" fmla="*/ 3 w 36"/>
                <a:gd name="T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22">
                  <a:moveTo>
                    <a:pt x="3" y="7"/>
                  </a:moveTo>
                  <a:cubicBezTo>
                    <a:pt x="0" y="12"/>
                    <a:pt x="26" y="22"/>
                    <a:pt x="33" y="14"/>
                  </a:cubicBezTo>
                  <a:cubicBezTo>
                    <a:pt x="36" y="9"/>
                    <a:pt x="29" y="3"/>
                    <a:pt x="21" y="1"/>
                  </a:cubicBezTo>
                  <a:cubicBezTo>
                    <a:pt x="13" y="0"/>
                    <a:pt x="5" y="2"/>
                    <a:pt x="3" y="7"/>
                  </a:cubicBezTo>
                  <a:close/>
                </a:path>
              </a:pathLst>
            </a:custGeom>
            <a:solidFill>
              <a:srgbClr val="CE7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8" name="Freeform 742">
              <a:extLst>
                <a:ext uri="{FF2B5EF4-FFF2-40B4-BE49-F238E27FC236}">
                  <a16:creationId xmlns:a16="http://schemas.microsoft.com/office/drawing/2014/main" id="{65D3D7CC-41A0-3653-80CE-344571818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5" y="1185"/>
              <a:ext cx="26" cy="36"/>
            </a:xfrm>
            <a:custGeom>
              <a:avLst/>
              <a:gdLst>
                <a:gd name="T0" fmla="*/ 5 w 8"/>
                <a:gd name="T1" fmla="*/ 2 h 11"/>
                <a:gd name="T2" fmla="*/ 2 w 8"/>
                <a:gd name="T3" fmla="*/ 10 h 11"/>
                <a:gd name="T4" fmla="*/ 5 w 8"/>
                <a:gd name="T5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5" y="2"/>
                  </a:moveTo>
                  <a:cubicBezTo>
                    <a:pt x="1" y="0"/>
                    <a:pt x="0" y="9"/>
                    <a:pt x="2" y="10"/>
                  </a:cubicBezTo>
                  <a:cubicBezTo>
                    <a:pt x="4" y="11"/>
                    <a:pt x="8" y="3"/>
                    <a:pt x="5" y="2"/>
                  </a:cubicBezTo>
                  <a:close/>
                </a:path>
              </a:pathLst>
            </a:custGeom>
            <a:solidFill>
              <a:srgbClr val="CE70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89" name="Freeform 743">
              <a:extLst>
                <a:ext uri="{FF2B5EF4-FFF2-40B4-BE49-F238E27FC236}">
                  <a16:creationId xmlns:a16="http://schemas.microsoft.com/office/drawing/2014/main" id="{B02CC428-54E8-D8B2-1C0B-E55522127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7" y="1375"/>
              <a:ext cx="20" cy="48"/>
            </a:xfrm>
            <a:custGeom>
              <a:avLst/>
              <a:gdLst>
                <a:gd name="T0" fmla="*/ 5 w 6"/>
                <a:gd name="T1" fmla="*/ 0 h 15"/>
                <a:gd name="T2" fmla="*/ 6 w 6"/>
                <a:gd name="T3" fmla="*/ 0 h 15"/>
                <a:gd name="T4" fmla="*/ 1 w 6"/>
                <a:gd name="T5" fmla="*/ 14 h 15"/>
                <a:gd name="T6" fmla="*/ 1 w 6"/>
                <a:gd name="T7" fmla="*/ 15 h 15"/>
                <a:gd name="T8" fmla="*/ 0 w 6"/>
                <a:gd name="T9" fmla="*/ 14 h 15"/>
                <a:gd name="T10" fmla="*/ 5 w 6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15">
                  <a:moveTo>
                    <a:pt x="5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4" y="8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3" y="8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90" name="Freeform 744">
              <a:extLst>
                <a:ext uri="{FF2B5EF4-FFF2-40B4-BE49-F238E27FC236}">
                  <a16:creationId xmlns:a16="http://schemas.microsoft.com/office/drawing/2014/main" id="{2D546E33-CADA-DC4C-44A7-98803C913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" y="1387"/>
              <a:ext cx="58" cy="270"/>
            </a:xfrm>
            <a:custGeom>
              <a:avLst/>
              <a:gdLst>
                <a:gd name="T0" fmla="*/ 7 w 18"/>
                <a:gd name="T1" fmla="*/ 0 h 84"/>
                <a:gd name="T2" fmla="*/ 17 w 18"/>
                <a:gd name="T3" fmla="*/ 46 h 84"/>
                <a:gd name="T4" fmla="*/ 15 w 18"/>
                <a:gd name="T5" fmla="*/ 84 h 84"/>
                <a:gd name="T6" fmla="*/ 8 w 18"/>
                <a:gd name="T7" fmla="*/ 84 h 84"/>
                <a:gd name="T8" fmla="*/ 5 w 18"/>
                <a:gd name="T9" fmla="*/ 45 h 84"/>
                <a:gd name="T10" fmla="*/ 7 w 18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84">
                  <a:moveTo>
                    <a:pt x="7" y="0"/>
                  </a:moveTo>
                  <a:cubicBezTo>
                    <a:pt x="13" y="3"/>
                    <a:pt x="16" y="23"/>
                    <a:pt x="17" y="46"/>
                  </a:cubicBezTo>
                  <a:cubicBezTo>
                    <a:pt x="18" y="62"/>
                    <a:pt x="15" y="84"/>
                    <a:pt x="15" y="84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8" y="84"/>
                    <a:pt x="7" y="67"/>
                    <a:pt x="5" y="45"/>
                  </a:cubicBezTo>
                  <a:cubicBezTo>
                    <a:pt x="2" y="21"/>
                    <a:pt x="0" y="3"/>
                    <a:pt x="7" y="0"/>
                  </a:cubicBezTo>
                  <a:close/>
                </a:path>
              </a:pathLst>
            </a:custGeom>
            <a:solidFill>
              <a:srgbClr val="9D4D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91" name="Freeform 745">
              <a:extLst>
                <a:ext uri="{FF2B5EF4-FFF2-40B4-BE49-F238E27FC236}">
                  <a16:creationId xmlns:a16="http://schemas.microsoft.com/office/drawing/2014/main" id="{BFE1D319-9749-7BD9-F9C2-03182096A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0" y="1432"/>
              <a:ext cx="39" cy="29"/>
            </a:xfrm>
            <a:custGeom>
              <a:avLst/>
              <a:gdLst>
                <a:gd name="T0" fmla="*/ 32 w 39"/>
                <a:gd name="T1" fmla="*/ 29 h 29"/>
                <a:gd name="T2" fmla="*/ 0 w 39"/>
                <a:gd name="T3" fmla="*/ 23 h 29"/>
                <a:gd name="T4" fmla="*/ 3 w 39"/>
                <a:gd name="T5" fmla="*/ 0 h 29"/>
                <a:gd name="T6" fmla="*/ 39 w 39"/>
                <a:gd name="T7" fmla="*/ 7 h 29"/>
                <a:gd name="T8" fmla="*/ 32 w 39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29">
                  <a:moveTo>
                    <a:pt x="32" y="29"/>
                  </a:moveTo>
                  <a:lnTo>
                    <a:pt x="0" y="23"/>
                  </a:lnTo>
                  <a:lnTo>
                    <a:pt x="3" y="0"/>
                  </a:lnTo>
                  <a:lnTo>
                    <a:pt x="39" y="7"/>
                  </a:lnTo>
                  <a:lnTo>
                    <a:pt x="32" y="29"/>
                  </a:ln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92" name="Rectangle 746">
              <a:extLst>
                <a:ext uri="{FF2B5EF4-FFF2-40B4-BE49-F238E27FC236}">
                  <a16:creationId xmlns:a16="http://schemas.microsoft.com/office/drawing/2014/main" id="{5F2A2DAE-3770-514A-F95F-8BF95E55E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6" y="1432"/>
              <a:ext cx="10" cy="3"/>
            </a:xfrm>
            <a:prstGeom prst="rect">
              <a:avLst/>
            </a:prstGeom>
            <a:solidFill>
              <a:srgbClr val="909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93" name="Freeform 747">
              <a:extLst>
                <a:ext uri="{FF2B5EF4-FFF2-40B4-BE49-F238E27FC236}">
                  <a16:creationId xmlns:a16="http://schemas.microsoft.com/office/drawing/2014/main" id="{D03ED45D-BCFF-414C-8D34-546985E24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439"/>
              <a:ext cx="26" cy="6"/>
            </a:xfrm>
            <a:custGeom>
              <a:avLst/>
              <a:gdLst>
                <a:gd name="T0" fmla="*/ 26 w 26"/>
                <a:gd name="T1" fmla="*/ 3 h 6"/>
                <a:gd name="T2" fmla="*/ 4 w 26"/>
                <a:gd name="T3" fmla="*/ 0 h 6"/>
                <a:gd name="T4" fmla="*/ 0 w 26"/>
                <a:gd name="T5" fmla="*/ 3 h 6"/>
                <a:gd name="T6" fmla="*/ 23 w 26"/>
                <a:gd name="T7" fmla="*/ 6 h 6"/>
                <a:gd name="T8" fmla="*/ 26 w 26"/>
                <a:gd name="T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6">
                  <a:moveTo>
                    <a:pt x="26" y="3"/>
                  </a:moveTo>
                  <a:lnTo>
                    <a:pt x="4" y="0"/>
                  </a:lnTo>
                  <a:lnTo>
                    <a:pt x="0" y="3"/>
                  </a:lnTo>
                  <a:lnTo>
                    <a:pt x="23" y="6"/>
                  </a:lnTo>
                  <a:lnTo>
                    <a:pt x="26" y="3"/>
                  </a:ln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94" name="Freeform 748">
              <a:extLst>
                <a:ext uri="{FF2B5EF4-FFF2-40B4-BE49-F238E27FC236}">
                  <a16:creationId xmlns:a16="http://schemas.microsoft.com/office/drawing/2014/main" id="{75CFF3E2-60B4-9579-8A34-A0383C718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6" y="1445"/>
              <a:ext cx="23" cy="7"/>
            </a:xfrm>
            <a:custGeom>
              <a:avLst/>
              <a:gdLst>
                <a:gd name="T0" fmla="*/ 23 w 23"/>
                <a:gd name="T1" fmla="*/ 3 h 7"/>
                <a:gd name="T2" fmla="*/ 0 w 23"/>
                <a:gd name="T3" fmla="*/ 0 h 7"/>
                <a:gd name="T4" fmla="*/ 0 w 23"/>
                <a:gd name="T5" fmla="*/ 3 h 7"/>
                <a:gd name="T6" fmla="*/ 23 w 23"/>
                <a:gd name="T7" fmla="*/ 7 h 7"/>
                <a:gd name="T8" fmla="*/ 23 w 23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7">
                  <a:moveTo>
                    <a:pt x="23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23" y="7"/>
                  </a:lnTo>
                  <a:lnTo>
                    <a:pt x="23" y="3"/>
                  </a:ln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95" name="Freeform 749">
              <a:extLst>
                <a:ext uri="{FF2B5EF4-FFF2-40B4-BE49-F238E27FC236}">
                  <a16:creationId xmlns:a16="http://schemas.microsoft.com/office/drawing/2014/main" id="{58340DEE-D836-DE5E-32A7-95EFEDA3B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0" y="1452"/>
              <a:ext cx="16" cy="3"/>
            </a:xfrm>
            <a:custGeom>
              <a:avLst/>
              <a:gdLst>
                <a:gd name="T0" fmla="*/ 0 w 16"/>
                <a:gd name="T1" fmla="*/ 3 h 3"/>
                <a:gd name="T2" fmla="*/ 12 w 16"/>
                <a:gd name="T3" fmla="*/ 3 h 3"/>
                <a:gd name="T4" fmla="*/ 16 w 16"/>
                <a:gd name="T5" fmla="*/ 0 h 3"/>
                <a:gd name="T6" fmla="*/ 0 w 16"/>
                <a:gd name="T7" fmla="*/ 0 h 3"/>
                <a:gd name="T8" fmla="*/ 0 w 16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">
                  <a:moveTo>
                    <a:pt x="0" y="3"/>
                  </a:moveTo>
                  <a:lnTo>
                    <a:pt x="12" y="3"/>
                  </a:lnTo>
                  <a:lnTo>
                    <a:pt x="16" y="0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4096" name="Group 752">
            <a:extLst>
              <a:ext uri="{FF2B5EF4-FFF2-40B4-BE49-F238E27FC236}">
                <a16:creationId xmlns:a16="http://schemas.microsoft.com/office/drawing/2014/main" id="{895D9AFB-BFE2-95BC-4A8E-9D4E10448A9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59598" y="2251075"/>
            <a:ext cx="1330324" cy="1216025"/>
            <a:chOff x="4384" y="1418"/>
            <a:chExt cx="838" cy="766"/>
          </a:xfrm>
        </p:grpSpPr>
        <p:sp>
          <p:nvSpPr>
            <p:cNvPr id="4098" name="Freeform 753">
              <a:extLst>
                <a:ext uri="{FF2B5EF4-FFF2-40B4-BE49-F238E27FC236}">
                  <a16:creationId xmlns:a16="http://schemas.microsoft.com/office/drawing/2014/main" id="{666BD30F-5BFD-A163-D9A1-020A9C5F0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880"/>
              <a:ext cx="45" cy="80"/>
            </a:xfrm>
            <a:custGeom>
              <a:avLst/>
              <a:gdLst>
                <a:gd name="T0" fmla="*/ 14 w 14"/>
                <a:gd name="T1" fmla="*/ 25 h 25"/>
                <a:gd name="T2" fmla="*/ 6 w 14"/>
                <a:gd name="T3" fmla="*/ 25 h 25"/>
                <a:gd name="T4" fmla="*/ 0 w 14"/>
                <a:gd name="T5" fmla="*/ 20 h 25"/>
                <a:gd name="T6" fmla="*/ 0 w 14"/>
                <a:gd name="T7" fmla="*/ 0 h 25"/>
                <a:gd name="T8" fmla="*/ 9 w 14"/>
                <a:gd name="T9" fmla="*/ 0 h 25"/>
                <a:gd name="T10" fmla="*/ 9 w 14"/>
                <a:gd name="T11" fmla="*/ 20 h 25"/>
                <a:gd name="T12" fmla="*/ 14 w 14"/>
                <a:gd name="T13" fmla="*/ 20 h 25"/>
                <a:gd name="T14" fmla="*/ 14 w 14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5">
                  <a:moveTo>
                    <a:pt x="14" y="25"/>
                  </a:moveTo>
                  <a:cubicBezTo>
                    <a:pt x="14" y="25"/>
                    <a:pt x="11" y="25"/>
                    <a:pt x="6" y="25"/>
                  </a:cubicBezTo>
                  <a:cubicBezTo>
                    <a:pt x="1" y="25"/>
                    <a:pt x="0" y="20"/>
                    <a:pt x="0" y="2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4" y="20"/>
                    <a:pt x="14" y="20"/>
                    <a:pt x="14" y="20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099" name="Freeform 754">
              <a:extLst>
                <a:ext uri="{FF2B5EF4-FFF2-40B4-BE49-F238E27FC236}">
                  <a16:creationId xmlns:a16="http://schemas.microsoft.com/office/drawing/2014/main" id="{DECD6A12-8A0D-169E-EBDE-1BDC9D62A7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880"/>
              <a:ext cx="32" cy="80"/>
            </a:xfrm>
            <a:custGeom>
              <a:avLst/>
              <a:gdLst>
                <a:gd name="T0" fmla="*/ 5 w 10"/>
                <a:gd name="T1" fmla="*/ 0 h 25"/>
                <a:gd name="T2" fmla="*/ 5 w 10"/>
                <a:gd name="T3" fmla="*/ 20 h 25"/>
                <a:gd name="T4" fmla="*/ 10 w 10"/>
                <a:gd name="T5" fmla="*/ 20 h 25"/>
                <a:gd name="T6" fmla="*/ 10 w 10"/>
                <a:gd name="T7" fmla="*/ 25 h 25"/>
                <a:gd name="T8" fmla="*/ 2 w 10"/>
                <a:gd name="T9" fmla="*/ 25 h 25"/>
                <a:gd name="T10" fmla="*/ 0 w 10"/>
                <a:gd name="T11" fmla="*/ 25 h 25"/>
                <a:gd name="T12" fmla="*/ 3 w 10"/>
                <a:gd name="T13" fmla="*/ 21 h 25"/>
                <a:gd name="T14" fmla="*/ 3 w 10"/>
                <a:gd name="T15" fmla="*/ 0 h 25"/>
                <a:gd name="T16" fmla="*/ 5 w 10"/>
                <a:gd name="T1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5">
                  <a:moveTo>
                    <a:pt x="5" y="0"/>
                  </a:moveTo>
                  <a:cubicBezTo>
                    <a:pt x="5" y="20"/>
                    <a:pt x="5" y="20"/>
                    <a:pt x="5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7" y="25"/>
                    <a:pt x="2" y="25"/>
                  </a:cubicBezTo>
                  <a:cubicBezTo>
                    <a:pt x="1" y="25"/>
                    <a:pt x="0" y="25"/>
                    <a:pt x="0" y="25"/>
                  </a:cubicBezTo>
                  <a:cubicBezTo>
                    <a:pt x="2" y="24"/>
                    <a:pt x="3" y="21"/>
                    <a:pt x="3" y="21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0" name="Freeform 755">
              <a:extLst>
                <a:ext uri="{FF2B5EF4-FFF2-40B4-BE49-F238E27FC236}">
                  <a16:creationId xmlns:a16="http://schemas.microsoft.com/office/drawing/2014/main" id="{ECE0C9BF-7E69-0AB3-7472-574049E12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7" y="1562"/>
              <a:ext cx="198" cy="337"/>
            </a:xfrm>
            <a:custGeom>
              <a:avLst/>
              <a:gdLst>
                <a:gd name="T0" fmla="*/ 61 w 62"/>
                <a:gd name="T1" fmla="*/ 64 h 105"/>
                <a:gd name="T2" fmla="*/ 33 w 62"/>
                <a:gd name="T3" fmla="*/ 105 h 105"/>
                <a:gd name="T4" fmla="*/ 2 w 62"/>
                <a:gd name="T5" fmla="*/ 64 h 105"/>
                <a:gd name="T6" fmla="*/ 28 w 62"/>
                <a:gd name="T7" fmla="*/ 0 h 105"/>
                <a:gd name="T8" fmla="*/ 61 w 62"/>
                <a:gd name="T9" fmla="*/ 6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105">
                  <a:moveTo>
                    <a:pt x="61" y="64"/>
                  </a:moveTo>
                  <a:cubicBezTo>
                    <a:pt x="62" y="93"/>
                    <a:pt x="50" y="105"/>
                    <a:pt x="33" y="105"/>
                  </a:cubicBezTo>
                  <a:cubicBezTo>
                    <a:pt x="17" y="105"/>
                    <a:pt x="3" y="93"/>
                    <a:pt x="2" y="64"/>
                  </a:cubicBezTo>
                  <a:cubicBezTo>
                    <a:pt x="0" y="35"/>
                    <a:pt x="11" y="0"/>
                    <a:pt x="28" y="0"/>
                  </a:cubicBezTo>
                  <a:cubicBezTo>
                    <a:pt x="44" y="0"/>
                    <a:pt x="59" y="35"/>
                    <a:pt x="61" y="64"/>
                  </a:cubicBezTo>
                </a:path>
              </a:pathLst>
            </a:cu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1" name="Freeform 756">
              <a:extLst>
                <a:ext uri="{FF2B5EF4-FFF2-40B4-BE49-F238E27FC236}">
                  <a16:creationId xmlns:a16="http://schemas.microsoft.com/office/drawing/2014/main" id="{17E2EA3E-5CA6-69EF-CEB0-8D2455B92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3" y="1569"/>
              <a:ext cx="192" cy="323"/>
            </a:xfrm>
            <a:custGeom>
              <a:avLst/>
              <a:gdLst>
                <a:gd name="T0" fmla="*/ 59 w 60"/>
                <a:gd name="T1" fmla="*/ 62 h 101"/>
                <a:gd name="T2" fmla="*/ 32 w 60"/>
                <a:gd name="T3" fmla="*/ 101 h 101"/>
                <a:gd name="T4" fmla="*/ 2 w 60"/>
                <a:gd name="T5" fmla="*/ 62 h 101"/>
                <a:gd name="T6" fmla="*/ 27 w 60"/>
                <a:gd name="T7" fmla="*/ 0 h 101"/>
                <a:gd name="T8" fmla="*/ 59 w 60"/>
                <a:gd name="T9" fmla="*/ 6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101">
                  <a:moveTo>
                    <a:pt x="59" y="62"/>
                  </a:moveTo>
                  <a:cubicBezTo>
                    <a:pt x="60" y="90"/>
                    <a:pt x="48" y="101"/>
                    <a:pt x="32" y="101"/>
                  </a:cubicBezTo>
                  <a:cubicBezTo>
                    <a:pt x="16" y="101"/>
                    <a:pt x="3" y="90"/>
                    <a:pt x="2" y="62"/>
                  </a:cubicBezTo>
                  <a:cubicBezTo>
                    <a:pt x="0" y="34"/>
                    <a:pt x="11" y="0"/>
                    <a:pt x="27" y="0"/>
                  </a:cubicBezTo>
                  <a:cubicBezTo>
                    <a:pt x="42" y="0"/>
                    <a:pt x="57" y="34"/>
                    <a:pt x="59" y="62"/>
                  </a:cubicBezTo>
                </a:path>
              </a:pathLst>
            </a:custGeom>
            <a:solidFill>
              <a:srgbClr val="2A5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2" name="Freeform 757">
              <a:extLst>
                <a:ext uri="{FF2B5EF4-FFF2-40B4-BE49-F238E27FC236}">
                  <a16:creationId xmlns:a16="http://schemas.microsoft.com/office/drawing/2014/main" id="{25F837EA-AEA3-3E44-DEB3-B0DC9D9C0C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" y="1572"/>
              <a:ext cx="160" cy="320"/>
            </a:xfrm>
            <a:custGeom>
              <a:avLst/>
              <a:gdLst>
                <a:gd name="T0" fmla="*/ 49 w 50"/>
                <a:gd name="T1" fmla="*/ 61 h 100"/>
                <a:gd name="T2" fmla="*/ 21 w 50"/>
                <a:gd name="T3" fmla="*/ 0 h 100"/>
                <a:gd name="T4" fmla="*/ 17 w 50"/>
                <a:gd name="T5" fmla="*/ 5 h 100"/>
                <a:gd name="T6" fmla="*/ 20 w 50"/>
                <a:gd name="T7" fmla="*/ 9 h 100"/>
                <a:gd name="T8" fmla="*/ 18 w 50"/>
                <a:gd name="T9" fmla="*/ 21 h 100"/>
                <a:gd name="T10" fmla="*/ 18 w 50"/>
                <a:gd name="T11" fmla="*/ 21 h 100"/>
                <a:gd name="T12" fmla="*/ 3 w 50"/>
                <a:gd name="T13" fmla="*/ 63 h 100"/>
                <a:gd name="T14" fmla="*/ 27 w 50"/>
                <a:gd name="T15" fmla="*/ 63 h 100"/>
                <a:gd name="T16" fmla="*/ 19 w 50"/>
                <a:gd name="T17" fmla="*/ 80 h 100"/>
                <a:gd name="T18" fmla="*/ 20 w 50"/>
                <a:gd name="T19" fmla="*/ 80 h 100"/>
                <a:gd name="T20" fmla="*/ 19 w 50"/>
                <a:gd name="T21" fmla="*/ 82 h 100"/>
                <a:gd name="T22" fmla="*/ 17 w 50"/>
                <a:gd name="T23" fmla="*/ 93 h 100"/>
                <a:gd name="T24" fmla="*/ 18 w 50"/>
                <a:gd name="T25" fmla="*/ 99 h 100"/>
                <a:gd name="T26" fmla="*/ 22 w 50"/>
                <a:gd name="T27" fmla="*/ 100 h 100"/>
                <a:gd name="T28" fmla="*/ 49 w 50"/>
                <a:gd name="T29" fmla="*/ 61 h 100"/>
                <a:gd name="T30" fmla="*/ 22 w 50"/>
                <a:gd name="T31" fmla="*/ 50 h 100"/>
                <a:gd name="T32" fmla="*/ 26 w 50"/>
                <a:gd name="T33" fmla="*/ 43 h 100"/>
                <a:gd name="T34" fmla="*/ 29 w 50"/>
                <a:gd name="T35" fmla="*/ 49 h 100"/>
                <a:gd name="T36" fmla="*/ 22 w 50"/>
                <a:gd name="T37" fmla="*/ 5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100">
                  <a:moveTo>
                    <a:pt x="49" y="61"/>
                  </a:moveTo>
                  <a:cubicBezTo>
                    <a:pt x="47" y="36"/>
                    <a:pt x="35" y="5"/>
                    <a:pt x="21" y="0"/>
                  </a:cubicBezTo>
                  <a:cubicBezTo>
                    <a:pt x="19" y="2"/>
                    <a:pt x="17" y="4"/>
                    <a:pt x="17" y="5"/>
                  </a:cubicBezTo>
                  <a:cubicBezTo>
                    <a:pt x="18" y="8"/>
                    <a:pt x="20" y="9"/>
                    <a:pt x="20" y="9"/>
                  </a:cubicBezTo>
                  <a:cubicBezTo>
                    <a:pt x="20" y="9"/>
                    <a:pt x="16" y="17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1" y="26"/>
                    <a:pt x="0" y="57"/>
                    <a:pt x="3" y="63"/>
                  </a:cubicBezTo>
                  <a:cubicBezTo>
                    <a:pt x="7" y="68"/>
                    <a:pt x="13" y="70"/>
                    <a:pt x="27" y="63"/>
                  </a:cubicBezTo>
                  <a:cubicBezTo>
                    <a:pt x="26" y="66"/>
                    <a:pt x="24" y="65"/>
                    <a:pt x="19" y="80"/>
                  </a:cubicBezTo>
                  <a:cubicBezTo>
                    <a:pt x="20" y="80"/>
                    <a:pt x="20" y="80"/>
                    <a:pt x="20" y="80"/>
                  </a:cubicBezTo>
                  <a:cubicBezTo>
                    <a:pt x="19" y="81"/>
                    <a:pt x="19" y="82"/>
                    <a:pt x="19" y="82"/>
                  </a:cubicBezTo>
                  <a:cubicBezTo>
                    <a:pt x="19" y="82"/>
                    <a:pt x="17" y="87"/>
                    <a:pt x="17" y="93"/>
                  </a:cubicBezTo>
                  <a:cubicBezTo>
                    <a:pt x="17" y="95"/>
                    <a:pt x="17" y="97"/>
                    <a:pt x="18" y="99"/>
                  </a:cubicBezTo>
                  <a:cubicBezTo>
                    <a:pt x="19" y="100"/>
                    <a:pt x="21" y="100"/>
                    <a:pt x="22" y="100"/>
                  </a:cubicBezTo>
                  <a:cubicBezTo>
                    <a:pt x="38" y="100"/>
                    <a:pt x="50" y="89"/>
                    <a:pt x="49" y="61"/>
                  </a:cubicBezTo>
                  <a:moveTo>
                    <a:pt x="22" y="50"/>
                  </a:moveTo>
                  <a:cubicBezTo>
                    <a:pt x="26" y="43"/>
                    <a:pt x="26" y="43"/>
                    <a:pt x="26" y="43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2" y="50"/>
                    <a:pt x="22" y="50"/>
                    <a:pt x="22" y="50"/>
                  </a:cubicBezTo>
                </a:path>
              </a:pathLst>
            </a:cu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3" name="Rectangle 758">
              <a:extLst>
                <a:ext uri="{FF2B5EF4-FFF2-40B4-BE49-F238E27FC236}">
                  <a16:creationId xmlns:a16="http://schemas.microsoft.com/office/drawing/2014/main" id="{3DCF3485-23D3-F763-092C-4EA646BD07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1" y="1953"/>
              <a:ext cx="16" cy="218"/>
            </a:xfrm>
            <a:prstGeom prst="rect">
              <a:avLst/>
            </a:pr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4" name="Rectangle 759">
              <a:extLst>
                <a:ext uri="{FF2B5EF4-FFF2-40B4-BE49-F238E27FC236}">
                  <a16:creationId xmlns:a16="http://schemas.microsoft.com/office/drawing/2014/main" id="{0D8C91B0-8CB2-44C5-8036-B2FE4F23DB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01" y="1953"/>
              <a:ext cx="7" cy="218"/>
            </a:xfrm>
            <a:prstGeom prst="rect">
              <a:avLst/>
            </a:pr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5" name="Freeform 760">
              <a:extLst>
                <a:ext uri="{FF2B5EF4-FFF2-40B4-BE49-F238E27FC236}">
                  <a16:creationId xmlns:a16="http://schemas.microsoft.com/office/drawing/2014/main" id="{94E5FF0B-2FC2-1AFB-4A6C-54A166ED2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956"/>
              <a:ext cx="38" cy="55"/>
            </a:xfrm>
            <a:custGeom>
              <a:avLst/>
              <a:gdLst>
                <a:gd name="T0" fmla="*/ 25 w 38"/>
                <a:gd name="T1" fmla="*/ 55 h 55"/>
                <a:gd name="T2" fmla="*/ 38 w 38"/>
                <a:gd name="T3" fmla="*/ 0 h 55"/>
                <a:gd name="T4" fmla="*/ 0 w 38"/>
                <a:gd name="T5" fmla="*/ 0 h 55"/>
                <a:gd name="T6" fmla="*/ 9 w 38"/>
                <a:gd name="T7" fmla="*/ 55 h 55"/>
                <a:gd name="T8" fmla="*/ 25 w 38"/>
                <a:gd name="T9" fmla="*/ 5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5">
                  <a:moveTo>
                    <a:pt x="25" y="55"/>
                  </a:moveTo>
                  <a:lnTo>
                    <a:pt x="38" y="0"/>
                  </a:lnTo>
                  <a:lnTo>
                    <a:pt x="0" y="0"/>
                  </a:lnTo>
                  <a:lnTo>
                    <a:pt x="9" y="55"/>
                  </a:lnTo>
                  <a:lnTo>
                    <a:pt x="25" y="55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6" name="Freeform 761">
              <a:extLst>
                <a:ext uri="{FF2B5EF4-FFF2-40B4-BE49-F238E27FC236}">
                  <a16:creationId xmlns:a16="http://schemas.microsoft.com/office/drawing/2014/main" id="{2D9DE8A1-8A35-3BBF-F710-4604A2644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2168"/>
              <a:ext cx="163" cy="16"/>
            </a:xfrm>
            <a:custGeom>
              <a:avLst/>
              <a:gdLst>
                <a:gd name="T0" fmla="*/ 0 w 163"/>
                <a:gd name="T1" fmla="*/ 16 h 16"/>
                <a:gd name="T2" fmla="*/ 163 w 163"/>
                <a:gd name="T3" fmla="*/ 16 h 16"/>
                <a:gd name="T4" fmla="*/ 163 w 163"/>
                <a:gd name="T5" fmla="*/ 10 h 16"/>
                <a:gd name="T6" fmla="*/ 99 w 163"/>
                <a:gd name="T7" fmla="*/ 0 h 16"/>
                <a:gd name="T8" fmla="*/ 67 w 163"/>
                <a:gd name="T9" fmla="*/ 0 h 16"/>
                <a:gd name="T10" fmla="*/ 0 w 163"/>
                <a:gd name="T11" fmla="*/ 10 h 16"/>
                <a:gd name="T12" fmla="*/ 0 w 163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3" h="16">
                  <a:moveTo>
                    <a:pt x="0" y="16"/>
                  </a:moveTo>
                  <a:lnTo>
                    <a:pt x="163" y="16"/>
                  </a:lnTo>
                  <a:lnTo>
                    <a:pt x="163" y="10"/>
                  </a:lnTo>
                  <a:lnTo>
                    <a:pt x="99" y="0"/>
                  </a:lnTo>
                  <a:lnTo>
                    <a:pt x="67" y="0"/>
                  </a:lnTo>
                  <a:lnTo>
                    <a:pt x="0" y="1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7" name="Freeform 762">
              <a:extLst>
                <a:ext uri="{FF2B5EF4-FFF2-40B4-BE49-F238E27FC236}">
                  <a16:creationId xmlns:a16="http://schemas.microsoft.com/office/drawing/2014/main" id="{9F0C8873-224F-DF05-5491-C9C0A455F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2123"/>
              <a:ext cx="38" cy="45"/>
            </a:xfrm>
            <a:custGeom>
              <a:avLst/>
              <a:gdLst>
                <a:gd name="T0" fmla="*/ 0 w 38"/>
                <a:gd name="T1" fmla="*/ 45 h 45"/>
                <a:gd name="T2" fmla="*/ 38 w 38"/>
                <a:gd name="T3" fmla="*/ 45 h 45"/>
                <a:gd name="T4" fmla="*/ 32 w 38"/>
                <a:gd name="T5" fmla="*/ 0 h 45"/>
                <a:gd name="T6" fmla="*/ 6 w 38"/>
                <a:gd name="T7" fmla="*/ 0 h 45"/>
                <a:gd name="T8" fmla="*/ 0 w 38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5">
                  <a:moveTo>
                    <a:pt x="0" y="45"/>
                  </a:moveTo>
                  <a:lnTo>
                    <a:pt x="38" y="45"/>
                  </a:lnTo>
                  <a:lnTo>
                    <a:pt x="32" y="0"/>
                  </a:lnTo>
                  <a:lnTo>
                    <a:pt x="6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8" name="Freeform 763">
              <a:extLst>
                <a:ext uri="{FF2B5EF4-FFF2-40B4-BE49-F238E27FC236}">
                  <a16:creationId xmlns:a16="http://schemas.microsoft.com/office/drawing/2014/main" id="{2CE222A2-DF88-3DA8-8EE2-D3D416C02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2123"/>
              <a:ext cx="109" cy="55"/>
            </a:xfrm>
            <a:custGeom>
              <a:avLst/>
              <a:gdLst>
                <a:gd name="T0" fmla="*/ 96 w 109"/>
                <a:gd name="T1" fmla="*/ 0 h 55"/>
                <a:gd name="T2" fmla="*/ 70 w 109"/>
                <a:gd name="T3" fmla="*/ 0 h 55"/>
                <a:gd name="T4" fmla="*/ 64 w 109"/>
                <a:gd name="T5" fmla="*/ 45 h 55"/>
                <a:gd name="T6" fmla="*/ 0 w 109"/>
                <a:gd name="T7" fmla="*/ 55 h 55"/>
                <a:gd name="T8" fmla="*/ 109 w 109"/>
                <a:gd name="T9" fmla="*/ 55 h 55"/>
                <a:gd name="T10" fmla="*/ 89 w 109"/>
                <a:gd name="T11" fmla="*/ 48 h 55"/>
                <a:gd name="T12" fmla="*/ 86 w 109"/>
                <a:gd name="T13" fmla="*/ 3 h 55"/>
                <a:gd name="T14" fmla="*/ 96 w 109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9" h="55">
                  <a:moveTo>
                    <a:pt x="96" y="0"/>
                  </a:moveTo>
                  <a:lnTo>
                    <a:pt x="70" y="0"/>
                  </a:lnTo>
                  <a:lnTo>
                    <a:pt x="64" y="45"/>
                  </a:lnTo>
                  <a:lnTo>
                    <a:pt x="0" y="55"/>
                  </a:lnTo>
                  <a:lnTo>
                    <a:pt x="109" y="55"/>
                  </a:lnTo>
                  <a:lnTo>
                    <a:pt x="89" y="48"/>
                  </a:lnTo>
                  <a:lnTo>
                    <a:pt x="86" y="3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09" name="Freeform 764">
              <a:extLst>
                <a:ext uri="{FF2B5EF4-FFF2-40B4-BE49-F238E27FC236}">
                  <a16:creationId xmlns:a16="http://schemas.microsoft.com/office/drawing/2014/main" id="{AF3FE7B0-2A11-3BE0-A825-EADBE876C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921"/>
              <a:ext cx="227" cy="23"/>
            </a:xfrm>
            <a:custGeom>
              <a:avLst/>
              <a:gdLst>
                <a:gd name="T0" fmla="*/ 71 w 71"/>
                <a:gd name="T1" fmla="*/ 7 h 7"/>
                <a:gd name="T2" fmla="*/ 0 w 71"/>
                <a:gd name="T3" fmla="*/ 7 h 7"/>
                <a:gd name="T4" fmla="*/ 7 w 71"/>
                <a:gd name="T5" fmla="*/ 0 h 7"/>
                <a:gd name="T6" fmla="*/ 65 w 71"/>
                <a:gd name="T7" fmla="*/ 0 h 7"/>
                <a:gd name="T8" fmla="*/ 71 w 7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7">
                  <a:moveTo>
                    <a:pt x="71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7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8" y="0"/>
                    <a:pt x="71" y="3"/>
                    <a:pt x="71" y="7"/>
                  </a:cubicBezTo>
                  <a:close/>
                </a:path>
              </a:pathLst>
            </a:custGeom>
            <a:solidFill>
              <a:srgbClr val="2A5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0" name="Freeform 765">
              <a:extLst>
                <a:ext uri="{FF2B5EF4-FFF2-40B4-BE49-F238E27FC236}">
                  <a16:creationId xmlns:a16="http://schemas.microsoft.com/office/drawing/2014/main" id="{FE0BD72E-BBCB-7BEC-FDFF-4FC29454D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921"/>
              <a:ext cx="118" cy="23"/>
            </a:xfrm>
            <a:custGeom>
              <a:avLst/>
              <a:gdLst>
                <a:gd name="T0" fmla="*/ 30 w 37"/>
                <a:gd name="T1" fmla="*/ 0 h 7"/>
                <a:gd name="T2" fmla="*/ 0 w 37"/>
                <a:gd name="T3" fmla="*/ 0 h 7"/>
                <a:gd name="T4" fmla="*/ 7 w 37"/>
                <a:gd name="T5" fmla="*/ 7 h 7"/>
                <a:gd name="T6" fmla="*/ 37 w 37"/>
                <a:gd name="T7" fmla="*/ 7 h 7"/>
                <a:gd name="T8" fmla="*/ 30 w 3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7">
                  <a:moveTo>
                    <a:pt x="3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7" y="3"/>
                    <a:pt x="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3"/>
                    <a:pt x="34" y="0"/>
                    <a:pt x="30" y="0"/>
                  </a:cubicBezTo>
                  <a:close/>
                </a:path>
              </a:pathLst>
            </a:cu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1" name="Freeform 766">
              <a:extLst>
                <a:ext uri="{FF2B5EF4-FFF2-40B4-BE49-F238E27FC236}">
                  <a16:creationId xmlns:a16="http://schemas.microsoft.com/office/drawing/2014/main" id="{64DE164A-750D-5483-C408-A351D83790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937"/>
              <a:ext cx="227" cy="7"/>
            </a:xfrm>
            <a:custGeom>
              <a:avLst/>
              <a:gdLst>
                <a:gd name="T0" fmla="*/ 1 w 71"/>
                <a:gd name="T1" fmla="*/ 0 h 2"/>
                <a:gd name="T2" fmla="*/ 0 w 71"/>
                <a:gd name="T3" fmla="*/ 2 h 2"/>
                <a:gd name="T4" fmla="*/ 71 w 71"/>
                <a:gd name="T5" fmla="*/ 2 h 2"/>
                <a:gd name="T6" fmla="*/ 71 w 71"/>
                <a:gd name="T7" fmla="*/ 0 h 2"/>
                <a:gd name="T8" fmla="*/ 1 w 7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">
                  <a:moveTo>
                    <a:pt x="1" y="0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71" y="2"/>
                    <a:pt x="71" y="2"/>
                    <a:pt x="71" y="2"/>
                  </a:cubicBezTo>
                  <a:cubicBezTo>
                    <a:pt x="71" y="1"/>
                    <a:pt x="71" y="1"/>
                    <a:pt x="7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2" name="Rectangle 767">
              <a:extLst>
                <a:ext uri="{FF2B5EF4-FFF2-40B4-BE49-F238E27FC236}">
                  <a16:creationId xmlns:a16="http://schemas.microsoft.com/office/drawing/2014/main" id="{1F93BF0E-050F-2672-9C3E-2D37C9BA7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1940"/>
              <a:ext cx="244" cy="29"/>
            </a:xfrm>
            <a:prstGeom prst="rect">
              <a:avLst/>
            </a:prstGeom>
            <a:solidFill>
              <a:srgbClr val="2A5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3" name="Rectangle 768">
              <a:extLst>
                <a:ext uri="{FF2B5EF4-FFF2-40B4-BE49-F238E27FC236}">
                  <a16:creationId xmlns:a16="http://schemas.microsoft.com/office/drawing/2014/main" id="{97486268-0E18-5B55-DF9E-FE3576807D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76" y="1940"/>
              <a:ext cx="157" cy="29"/>
            </a:xfrm>
            <a:prstGeom prst="rect">
              <a:avLst/>
            </a:pr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4" name="Rectangle 769">
              <a:extLst>
                <a:ext uri="{FF2B5EF4-FFF2-40B4-BE49-F238E27FC236}">
                  <a16:creationId xmlns:a16="http://schemas.microsoft.com/office/drawing/2014/main" id="{7058A52E-A2C5-17CA-48D7-F80F19C3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1940"/>
              <a:ext cx="244" cy="4"/>
            </a:xfrm>
            <a:prstGeom prst="rect">
              <a:avLst/>
            </a:pr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5" name="Freeform 770">
              <a:extLst>
                <a:ext uri="{FF2B5EF4-FFF2-40B4-BE49-F238E27FC236}">
                  <a16:creationId xmlns:a16="http://schemas.microsoft.com/office/drawing/2014/main" id="{B260E124-FCC8-D9EF-DBC8-1F564AAA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4" y="1966"/>
              <a:ext cx="48" cy="32"/>
            </a:xfrm>
            <a:custGeom>
              <a:avLst/>
              <a:gdLst>
                <a:gd name="T0" fmla="*/ 11 w 15"/>
                <a:gd name="T1" fmla="*/ 10 h 10"/>
                <a:gd name="T2" fmla="*/ 12 w 15"/>
                <a:gd name="T3" fmla="*/ 10 h 10"/>
                <a:gd name="T4" fmla="*/ 14 w 15"/>
                <a:gd name="T5" fmla="*/ 1 h 10"/>
                <a:gd name="T6" fmla="*/ 14 w 15"/>
                <a:gd name="T7" fmla="*/ 0 h 10"/>
                <a:gd name="T8" fmla="*/ 14 w 15"/>
                <a:gd name="T9" fmla="*/ 0 h 10"/>
                <a:gd name="T10" fmla="*/ 13 w 15"/>
                <a:gd name="T11" fmla="*/ 1 h 10"/>
                <a:gd name="T12" fmla="*/ 12 w 15"/>
                <a:gd name="T13" fmla="*/ 9 h 10"/>
                <a:gd name="T14" fmla="*/ 1 w 15"/>
                <a:gd name="T15" fmla="*/ 7 h 10"/>
                <a:gd name="T16" fmla="*/ 0 w 15"/>
                <a:gd name="T17" fmla="*/ 7 h 10"/>
                <a:gd name="T18" fmla="*/ 0 w 15"/>
                <a:gd name="T19" fmla="*/ 8 h 10"/>
                <a:gd name="T20" fmla="*/ 11 w 15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1" y="10"/>
                  </a:moveTo>
                  <a:cubicBezTo>
                    <a:pt x="11" y="10"/>
                    <a:pt x="12" y="10"/>
                    <a:pt x="12" y="10"/>
                  </a:cubicBezTo>
                  <a:cubicBezTo>
                    <a:pt x="15" y="9"/>
                    <a:pt x="14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4"/>
                    <a:pt x="13" y="9"/>
                    <a:pt x="12" y="9"/>
                  </a:cubicBezTo>
                  <a:cubicBezTo>
                    <a:pt x="10" y="10"/>
                    <a:pt x="3" y="8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8" y="10"/>
                    <a:pt x="11" y="10"/>
                  </a:cubicBezTo>
                  <a:close/>
                </a:path>
              </a:pathLst>
            </a:custGeom>
            <a:solidFill>
              <a:srgbClr val="32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6" name="Freeform 771">
              <a:extLst>
                <a:ext uri="{FF2B5EF4-FFF2-40B4-BE49-F238E27FC236}">
                  <a16:creationId xmlns:a16="http://schemas.microsoft.com/office/drawing/2014/main" id="{94092A85-E5D3-4AD0-968F-2ADA55A0D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8" y="1979"/>
              <a:ext cx="25" cy="19"/>
            </a:xfrm>
            <a:custGeom>
              <a:avLst/>
              <a:gdLst>
                <a:gd name="T0" fmla="*/ 4 w 8"/>
                <a:gd name="T1" fmla="*/ 1 h 6"/>
                <a:gd name="T2" fmla="*/ 7 w 8"/>
                <a:gd name="T3" fmla="*/ 4 h 6"/>
                <a:gd name="T4" fmla="*/ 2 w 8"/>
                <a:gd name="T5" fmla="*/ 5 h 6"/>
                <a:gd name="T6" fmla="*/ 0 w 8"/>
                <a:gd name="T7" fmla="*/ 2 h 6"/>
                <a:gd name="T8" fmla="*/ 4 w 8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4" y="1"/>
                  </a:moveTo>
                  <a:cubicBezTo>
                    <a:pt x="5" y="1"/>
                    <a:pt x="8" y="3"/>
                    <a:pt x="7" y="4"/>
                  </a:cubicBezTo>
                  <a:cubicBezTo>
                    <a:pt x="7" y="5"/>
                    <a:pt x="4" y="6"/>
                    <a:pt x="2" y="5"/>
                  </a:cubicBezTo>
                  <a:cubicBezTo>
                    <a:pt x="1" y="5"/>
                    <a:pt x="0" y="3"/>
                    <a:pt x="0" y="2"/>
                  </a:cubicBezTo>
                  <a:cubicBezTo>
                    <a:pt x="0" y="1"/>
                    <a:pt x="2" y="0"/>
                    <a:pt x="4" y="1"/>
                  </a:cubicBezTo>
                  <a:close/>
                </a:path>
              </a:pathLst>
            </a:custGeom>
            <a:solidFill>
              <a:srgbClr val="32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7" name="Freeform 772">
              <a:extLst>
                <a:ext uri="{FF2B5EF4-FFF2-40B4-BE49-F238E27FC236}">
                  <a16:creationId xmlns:a16="http://schemas.microsoft.com/office/drawing/2014/main" id="{8EFEB3A7-4EE5-DC49-EF12-5FB19B03B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2" y="1559"/>
              <a:ext cx="64" cy="90"/>
            </a:xfrm>
            <a:custGeom>
              <a:avLst/>
              <a:gdLst>
                <a:gd name="T0" fmla="*/ 9 w 20"/>
                <a:gd name="T1" fmla="*/ 0 h 28"/>
                <a:gd name="T2" fmla="*/ 2 w 20"/>
                <a:gd name="T3" fmla="*/ 9 h 28"/>
                <a:gd name="T4" fmla="*/ 4 w 20"/>
                <a:gd name="T5" fmla="*/ 13 h 28"/>
                <a:gd name="T6" fmla="*/ 2 w 20"/>
                <a:gd name="T7" fmla="*/ 25 h 28"/>
                <a:gd name="T8" fmla="*/ 20 w 20"/>
                <a:gd name="T9" fmla="*/ 25 h 28"/>
                <a:gd name="T10" fmla="*/ 19 w 20"/>
                <a:gd name="T11" fmla="*/ 3 h 28"/>
                <a:gd name="T12" fmla="*/ 9 w 20"/>
                <a:gd name="T1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28">
                  <a:moveTo>
                    <a:pt x="9" y="0"/>
                  </a:moveTo>
                  <a:cubicBezTo>
                    <a:pt x="9" y="0"/>
                    <a:pt x="1" y="6"/>
                    <a:pt x="2" y="9"/>
                  </a:cubicBezTo>
                  <a:cubicBezTo>
                    <a:pt x="2" y="12"/>
                    <a:pt x="4" y="13"/>
                    <a:pt x="4" y="13"/>
                  </a:cubicBezTo>
                  <a:cubicBezTo>
                    <a:pt x="4" y="13"/>
                    <a:pt x="0" y="21"/>
                    <a:pt x="2" y="25"/>
                  </a:cubicBezTo>
                  <a:cubicBezTo>
                    <a:pt x="5" y="28"/>
                    <a:pt x="20" y="25"/>
                    <a:pt x="20" y="25"/>
                  </a:cubicBezTo>
                  <a:cubicBezTo>
                    <a:pt x="19" y="3"/>
                    <a:pt x="19" y="3"/>
                    <a:pt x="19" y="3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8" name="Freeform 773">
              <a:extLst>
                <a:ext uri="{FF2B5EF4-FFF2-40B4-BE49-F238E27FC236}">
                  <a16:creationId xmlns:a16="http://schemas.microsoft.com/office/drawing/2014/main" id="{5088EE44-7B5A-C7AB-0318-F978129D6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556"/>
              <a:ext cx="29" cy="22"/>
            </a:xfrm>
            <a:custGeom>
              <a:avLst/>
              <a:gdLst>
                <a:gd name="T0" fmla="*/ 1 w 9"/>
                <a:gd name="T1" fmla="*/ 0 h 7"/>
                <a:gd name="T2" fmla="*/ 9 w 9"/>
                <a:gd name="T3" fmla="*/ 4 h 7"/>
                <a:gd name="T4" fmla="*/ 9 w 9"/>
                <a:gd name="T5" fmla="*/ 7 h 7"/>
                <a:gd name="T6" fmla="*/ 0 w 9"/>
                <a:gd name="T7" fmla="*/ 3 h 7"/>
                <a:gd name="T8" fmla="*/ 1 w 9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1" y="0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5" y="7"/>
                    <a:pt x="2" y="5"/>
                    <a:pt x="0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19" name="Freeform 774">
              <a:extLst>
                <a:ext uri="{FF2B5EF4-FFF2-40B4-BE49-F238E27FC236}">
                  <a16:creationId xmlns:a16="http://schemas.microsoft.com/office/drawing/2014/main" id="{26CD9620-FC3B-1A6F-16B3-D7A924FD8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623"/>
              <a:ext cx="106" cy="151"/>
            </a:xfrm>
            <a:custGeom>
              <a:avLst/>
              <a:gdLst>
                <a:gd name="T0" fmla="*/ 8 w 33"/>
                <a:gd name="T1" fmla="*/ 2 h 47"/>
                <a:gd name="T2" fmla="*/ 11 w 33"/>
                <a:gd name="T3" fmla="*/ 26 h 47"/>
                <a:gd name="T4" fmla="*/ 25 w 33"/>
                <a:gd name="T5" fmla="*/ 45 h 47"/>
                <a:gd name="T6" fmla="*/ 8 w 33"/>
                <a:gd name="T7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47">
                  <a:moveTo>
                    <a:pt x="8" y="2"/>
                  </a:moveTo>
                  <a:cubicBezTo>
                    <a:pt x="0" y="0"/>
                    <a:pt x="4" y="12"/>
                    <a:pt x="11" y="26"/>
                  </a:cubicBezTo>
                  <a:cubicBezTo>
                    <a:pt x="17" y="38"/>
                    <a:pt x="19" y="47"/>
                    <a:pt x="25" y="45"/>
                  </a:cubicBezTo>
                  <a:cubicBezTo>
                    <a:pt x="33" y="42"/>
                    <a:pt x="15" y="2"/>
                    <a:pt x="8" y="2"/>
                  </a:cubicBezTo>
                  <a:close/>
                </a:path>
              </a:pathLst>
            </a:custGeom>
            <a:solidFill>
              <a:srgbClr val="4CA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0" name="Freeform 775">
              <a:extLst>
                <a:ext uri="{FF2B5EF4-FFF2-40B4-BE49-F238E27FC236}">
                  <a16:creationId xmlns:a16="http://schemas.microsoft.com/office/drawing/2014/main" id="{1A13AB79-EA04-74B1-AA08-3B92A4DEE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1876"/>
              <a:ext cx="77" cy="45"/>
            </a:xfrm>
            <a:custGeom>
              <a:avLst/>
              <a:gdLst>
                <a:gd name="T0" fmla="*/ 19 w 24"/>
                <a:gd name="T1" fmla="*/ 0 h 14"/>
                <a:gd name="T2" fmla="*/ 22 w 24"/>
                <a:gd name="T3" fmla="*/ 14 h 14"/>
                <a:gd name="T4" fmla="*/ 0 w 24"/>
                <a:gd name="T5" fmla="*/ 14 h 14"/>
                <a:gd name="T6" fmla="*/ 19 w 2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19" y="0"/>
                  </a:moveTo>
                  <a:cubicBezTo>
                    <a:pt x="19" y="0"/>
                    <a:pt x="24" y="4"/>
                    <a:pt x="22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0"/>
                    <a:pt x="19" y="0"/>
                  </a:cubicBezTo>
                  <a:close/>
                </a:path>
              </a:pathLst>
            </a:custGeom>
            <a:solidFill>
              <a:srgbClr val="3131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1" name="Freeform 776">
              <a:extLst>
                <a:ext uri="{FF2B5EF4-FFF2-40B4-BE49-F238E27FC236}">
                  <a16:creationId xmlns:a16="http://schemas.microsoft.com/office/drawing/2014/main" id="{0C95B185-0A08-F994-D2DE-45BCBECB2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6" y="2133"/>
              <a:ext cx="45" cy="51"/>
            </a:xfrm>
            <a:custGeom>
              <a:avLst/>
              <a:gdLst>
                <a:gd name="T0" fmla="*/ 10 w 14"/>
                <a:gd name="T1" fmla="*/ 12 h 16"/>
                <a:gd name="T2" fmla="*/ 14 w 14"/>
                <a:gd name="T3" fmla="*/ 15 h 16"/>
                <a:gd name="T4" fmla="*/ 5 w 14"/>
                <a:gd name="T5" fmla="*/ 16 h 16"/>
                <a:gd name="T6" fmla="*/ 2 w 14"/>
                <a:gd name="T7" fmla="*/ 7 h 16"/>
                <a:gd name="T8" fmla="*/ 3 w 14"/>
                <a:gd name="T9" fmla="*/ 0 h 16"/>
                <a:gd name="T10" fmla="*/ 6 w 14"/>
                <a:gd name="T11" fmla="*/ 10 h 16"/>
                <a:gd name="T12" fmla="*/ 10 w 14"/>
                <a:gd name="T1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0" y="12"/>
                  </a:moveTo>
                  <a:cubicBezTo>
                    <a:pt x="10" y="12"/>
                    <a:pt x="14" y="14"/>
                    <a:pt x="14" y="15"/>
                  </a:cubicBezTo>
                  <a:cubicBezTo>
                    <a:pt x="14" y="16"/>
                    <a:pt x="9" y="16"/>
                    <a:pt x="5" y="16"/>
                  </a:cubicBezTo>
                  <a:cubicBezTo>
                    <a:pt x="4" y="15"/>
                    <a:pt x="4" y="10"/>
                    <a:pt x="2" y="7"/>
                  </a:cubicBezTo>
                  <a:cubicBezTo>
                    <a:pt x="1" y="5"/>
                    <a:pt x="0" y="5"/>
                    <a:pt x="3" y="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10" y="12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2" name="Freeform 777">
              <a:extLst>
                <a:ext uri="{FF2B5EF4-FFF2-40B4-BE49-F238E27FC236}">
                  <a16:creationId xmlns:a16="http://schemas.microsoft.com/office/drawing/2014/main" id="{09C64CFE-EDEA-2858-5562-7E867962D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130"/>
              <a:ext cx="29" cy="44"/>
            </a:xfrm>
            <a:custGeom>
              <a:avLst/>
              <a:gdLst>
                <a:gd name="T0" fmla="*/ 5 w 9"/>
                <a:gd name="T1" fmla="*/ 0 h 14"/>
                <a:gd name="T2" fmla="*/ 7 w 9"/>
                <a:gd name="T3" fmla="*/ 7 h 14"/>
                <a:gd name="T4" fmla="*/ 9 w 9"/>
                <a:gd name="T5" fmla="*/ 13 h 14"/>
                <a:gd name="T6" fmla="*/ 5 w 9"/>
                <a:gd name="T7" fmla="*/ 14 h 14"/>
                <a:gd name="T8" fmla="*/ 1 w 9"/>
                <a:gd name="T9" fmla="*/ 5 h 14"/>
                <a:gd name="T10" fmla="*/ 2 w 9"/>
                <a:gd name="T11" fmla="*/ 0 h 14"/>
                <a:gd name="T12" fmla="*/ 5 w 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5" y="0"/>
                    <a:pt x="6" y="4"/>
                    <a:pt x="7" y="7"/>
                  </a:cubicBezTo>
                  <a:cubicBezTo>
                    <a:pt x="7" y="10"/>
                    <a:pt x="8" y="12"/>
                    <a:pt x="9" y="13"/>
                  </a:cubicBezTo>
                  <a:cubicBezTo>
                    <a:pt x="9" y="13"/>
                    <a:pt x="6" y="14"/>
                    <a:pt x="5" y="14"/>
                  </a:cubicBezTo>
                  <a:cubicBezTo>
                    <a:pt x="3" y="13"/>
                    <a:pt x="3" y="9"/>
                    <a:pt x="1" y="5"/>
                  </a:cubicBezTo>
                  <a:cubicBezTo>
                    <a:pt x="0" y="3"/>
                    <a:pt x="2" y="0"/>
                    <a:pt x="2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3" name="Freeform 778">
              <a:extLst>
                <a:ext uri="{FF2B5EF4-FFF2-40B4-BE49-F238E27FC236}">
                  <a16:creationId xmlns:a16="http://schemas.microsoft.com/office/drawing/2014/main" id="{FBAFF108-B210-582C-4314-CB86CB10F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133"/>
              <a:ext cx="35" cy="51"/>
            </a:xfrm>
            <a:custGeom>
              <a:avLst/>
              <a:gdLst>
                <a:gd name="T0" fmla="*/ 4 w 11"/>
                <a:gd name="T1" fmla="*/ 0 h 16"/>
                <a:gd name="T2" fmla="*/ 4 w 11"/>
                <a:gd name="T3" fmla="*/ 3 h 16"/>
                <a:gd name="T4" fmla="*/ 11 w 11"/>
                <a:gd name="T5" fmla="*/ 12 h 16"/>
                <a:gd name="T6" fmla="*/ 7 w 11"/>
                <a:gd name="T7" fmla="*/ 15 h 16"/>
                <a:gd name="T8" fmla="*/ 4 w 11"/>
                <a:gd name="T9" fmla="*/ 7 h 16"/>
                <a:gd name="T10" fmla="*/ 4 w 11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6">
                  <a:moveTo>
                    <a:pt x="4" y="0"/>
                  </a:moveTo>
                  <a:cubicBezTo>
                    <a:pt x="4" y="0"/>
                    <a:pt x="4" y="2"/>
                    <a:pt x="4" y="3"/>
                  </a:cubicBezTo>
                  <a:cubicBezTo>
                    <a:pt x="4" y="5"/>
                    <a:pt x="6" y="14"/>
                    <a:pt x="11" y="12"/>
                  </a:cubicBezTo>
                  <a:cubicBezTo>
                    <a:pt x="11" y="12"/>
                    <a:pt x="9" y="16"/>
                    <a:pt x="7" y="15"/>
                  </a:cubicBezTo>
                  <a:cubicBezTo>
                    <a:pt x="5" y="13"/>
                    <a:pt x="4" y="9"/>
                    <a:pt x="4" y="7"/>
                  </a:cubicBezTo>
                  <a:cubicBezTo>
                    <a:pt x="3" y="5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4" name="Freeform 779">
              <a:extLst>
                <a:ext uri="{FF2B5EF4-FFF2-40B4-BE49-F238E27FC236}">
                  <a16:creationId xmlns:a16="http://schemas.microsoft.com/office/drawing/2014/main" id="{F142A451-9E13-BB9C-B9C5-23E591093F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9" y="2149"/>
              <a:ext cx="6" cy="35"/>
            </a:xfrm>
            <a:custGeom>
              <a:avLst/>
              <a:gdLst>
                <a:gd name="T0" fmla="*/ 0 w 2"/>
                <a:gd name="T1" fmla="*/ 0 h 11"/>
                <a:gd name="T2" fmla="*/ 1 w 2"/>
                <a:gd name="T3" fmla="*/ 11 h 11"/>
                <a:gd name="T4" fmla="*/ 2 w 2"/>
                <a:gd name="T5" fmla="*/ 11 h 11"/>
                <a:gd name="T6" fmla="*/ 2 w 2"/>
                <a:gd name="T7" fmla="*/ 3 h 11"/>
                <a:gd name="T8" fmla="*/ 0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0" y="0"/>
                    <a:pt x="1" y="4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6"/>
                    <a:pt x="2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5" name="Freeform 780">
              <a:extLst>
                <a:ext uri="{FF2B5EF4-FFF2-40B4-BE49-F238E27FC236}">
                  <a16:creationId xmlns:a16="http://schemas.microsoft.com/office/drawing/2014/main" id="{F77AA351-716F-CFCF-8612-0207877CB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65" y="1860"/>
              <a:ext cx="90" cy="273"/>
            </a:xfrm>
            <a:custGeom>
              <a:avLst/>
              <a:gdLst>
                <a:gd name="T0" fmla="*/ 4 w 28"/>
                <a:gd name="T1" fmla="*/ 0 h 85"/>
                <a:gd name="T2" fmla="*/ 27 w 28"/>
                <a:gd name="T3" fmla="*/ 13 h 85"/>
                <a:gd name="T4" fmla="*/ 26 w 28"/>
                <a:gd name="T5" fmla="*/ 48 h 85"/>
                <a:gd name="T6" fmla="*/ 28 w 28"/>
                <a:gd name="T7" fmla="*/ 85 h 85"/>
                <a:gd name="T8" fmla="*/ 25 w 28"/>
                <a:gd name="T9" fmla="*/ 85 h 85"/>
                <a:gd name="T10" fmla="*/ 13 w 28"/>
                <a:gd name="T11" fmla="*/ 38 h 85"/>
                <a:gd name="T12" fmla="*/ 16 w 28"/>
                <a:gd name="T13" fmla="*/ 17 h 85"/>
                <a:gd name="T14" fmla="*/ 0 w 28"/>
                <a:gd name="T15" fmla="*/ 17 h 85"/>
                <a:gd name="T16" fmla="*/ 4 w 28"/>
                <a:gd name="T1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85">
                  <a:moveTo>
                    <a:pt x="4" y="0"/>
                  </a:moveTo>
                  <a:cubicBezTo>
                    <a:pt x="4" y="0"/>
                    <a:pt x="27" y="5"/>
                    <a:pt x="27" y="13"/>
                  </a:cubicBezTo>
                  <a:cubicBezTo>
                    <a:pt x="27" y="22"/>
                    <a:pt x="26" y="27"/>
                    <a:pt x="26" y="48"/>
                  </a:cubicBezTo>
                  <a:cubicBezTo>
                    <a:pt x="27" y="69"/>
                    <a:pt x="28" y="85"/>
                    <a:pt x="28" y="85"/>
                  </a:cubicBezTo>
                  <a:cubicBezTo>
                    <a:pt x="25" y="85"/>
                    <a:pt x="25" y="85"/>
                    <a:pt x="25" y="85"/>
                  </a:cubicBezTo>
                  <a:cubicBezTo>
                    <a:pt x="25" y="85"/>
                    <a:pt x="13" y="50"/>
                    <a:pt x="13" y="38"/>
                  </a:cubicBezTo>
                  <a:cubicBezTo>
                    <a:pt x="14" y="27"/>
                    <a:pt x="16" y="17"/>
                    <a:pt x="16" y="17"/>
                  </a:cubicBezTo>
                  <a:cubicBezTo>
                    <a:pt x="0" y="17"/>
                    <a:pt x="0" y="17"/>
                    <a:pt x="0" y="17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6" name="Freeform 781">
              <a:extLst>
                <a:ext uri="{FF2B5EF4-FFF2-40B4-BE49-F238E27FC236}">
                  <a16:creationId xmlns:a16="http://schemas.microsoft.com/office/drawing/2014/main" id="{21CB57B8-0739-5E17-669E-36C5D2883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1864"/>
              <a:ext cx="70" cy="169"/>
            </a:xfrm>
            <a:custGeom>
              <a:avLst/>
              <a:gdLst>
                <a:gd name="T0" fmla="*/ 10 w 22"/>
                <a:gd name="T1" fmla="*/ 12 h 53"/>
                <a:gd name="T2" fmla="*/ 0 w 22"/>
                <a:gd name="T3" fmla="*/ 4 h 53"/>
                <a:gd name="T4" fmla="*/ 6 w 22"/>
                <a:gd name="T5" fmla="*/ 0 h 53"/>
                <a:gd name="T6" fmla="*/ 22 w 22"/>
                <a:gd name="T7" fmla="*/ 8 h 53"/>
                <a:gd name="T8" fmla="*/ 18 w 22"/>
                <a:gd name="T9" fmla="*/ 9 h 53"/>
                <a:gd name="T10" fmla="*/ 18 w 22"/>
                <a:gd name="T11" fmla="*/ 15 h 53"/>
                <a:gd name="T12" fmla="*/ 13 w 22"/>
                <a:gd name="T13" fmla="*/ 53 h 53"/>
                <a:gd name="T14" fmla="*/ 10 w 22"/>
                <a:gd name="T15" fmla="*/ 37 h 53"/>
                <a:gd name="T16" fmla="*/ 13 w 22"/>
                <a:gd name="T17" fmla="*/ 16 h 53"/>
                <a:gd name="T18" fmla="*/ 10 w 22"/>
                <a:gd name="T19" fmla="*/ 16 h 53"/>
                <a:gd name="T20" fmla="*/ 10 w 22"/>
                <a:gd name="T21" fmla="*/ 1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53">
                  <a:moveTo>
                    <a:pt x="10" y="12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1" y="2"/>
                    <a:pt x="18" y="4"/>
                    <a:pt x="22" y="8"/>
                  </a:cubicBezTo>
                  <a:cubicBezTo>
                    <a:pt x="22" y="8"/>
                    <a:pt x="20" y="8"/>
                    <a:pt x="18" y="9"/>
                  </a:cubicBezTo>
                  <a:cubicBezTo>
                    <a:pt x="18" y="9"/>
                    <a:pt x="18" y="11"/>
                    <a:pt x="18" y="15"/>
                  </a:cubicBezTo>
                  <a:cubicBezTo>
                    <a:pt x="18" y="18"/>
                    <a:pt x="13" y="37"/>
                    <a:pt x="13" y="53"/>
                  </a:cubicBezTo>
                  <a:cubicBezTo>
                    <a:pt x="11" y="47"/>
                    <a:pt x="10" y="41"/>
                    <a:pt x="10" y="37"/>
                  </a:cubicBezTo>
                  <a:cubicBezTo>
                    <a:pt x="11" y="26"/>
                    <a:pt x="13" y="16"/>
                    <a:pt x="13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4"/>
                    <a:pt x="10" y="12"/>
                    <a:pt x="10" y="12"/>
                  </a:cubicBezTo>
                  <a:close/>
                </a:path>
              </a:pathLst>
            </a:custGeom>
            <a:solidFill>
              <a:srgbClr val="D771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7" name="Freeform 782">
              <a:extLst>
                <a:ext uri="{FF2B5EF4-FFF2-40B4-BE49-F238E27FC236}">
                  <a16:creationId xmlns:a16="http://schemas.microsoft.com/office/drawing/2014/main" id="{D0D919E1-6044-BD9C-66FA-3F8DD1A0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40" y="1867"/>
              <a:ext cx="89" cy="266"/>
            </a:xfrm>
            <a:custGeom>
              <a:avLst/>
              <a:gdLst>
                <a:gd name="T0" fmla="*/ 6 w 28"/>
                <a:gd name="T1" fmla="*/ 0 h 83"/>
                <a:gd name="T2" fmla="*/ 27 w 28"/>
                <a:gd name="T3" fmla="*/ 11 h 83"/>
                <a:gd name="T4" fmla="*/ 22 w 28"/>
                <a:gd name="T5" fmla="*/ 46 h 83"/>
                <a:gd name="T6" fmla="*/ 18 w 28"/>
                <a:gd name="T7" fmla="*/ 83 h 83"/>
                <a:gd name="T8" fmla="*/ 15 w 28"/>
                <a:gd name="T9" fmla="*/ 83 h 83"/>
                <a:gd name="T10" fmla="*/ 10 w 28"/>
                <a:gd name="T11" fmla="*/ 36 h 83"/>
                <a:gd name="T12" fmla="*/ 15 w 28"/>
                <a:gd name="T13" fmla="*/ 15 h 83"/>
                <a:gd name="T14" fmla="*/ 0 w 28"/>
                <a:gd name="T15" fmla="*/ 15 h 83"/>
                <a:gd name="T16" fmla="*/ 6 w 28"/>
                <a:gd name="T1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83">
                  <a:moveTo>
                    <a:pt x="6" y="0"/>
                  </a:moveTo>
                  <a:cubicBezTo>
                    <a:pt x="6" y="0"/>
                    <a:pt x="28" y="3"/>
                    <a:pt x="27" y="11"/>
                  </a:cubicBezTo>
                  <a:cubicBezTo>
                    <a:pt x="26" y="20"/>
                    <a:pt x="24" y="25"/>
                    <a:pt x="22" y="46"/>
                  </a:cubicBezTo>
                  <a:cubicBezTo>
                    <a:pt x="19" y="67"/>
                    <a:pt x="18" y="83"/>
                    <a:pt x="18" y="83"/>
                  </a:cubicBezTo>
                  <a:cubicBezTo>
                    <a:pt x="15" y="83"/>
                    <a:pt x="15" y="83"/>
                    <a:pt x="15" y="83"/>
                  </a:cubicBezTo>
                  <a:cubicBezTo>
                    <a:pt x="15" y="83"/>
                    <a:pt x="8" y="48"/>
                    <a:pt x="10" y="36"/>
                  </a:cubicBezTo>
                  <a:cubicBezTo>
                    <a:pt x="12" y="25"/>
                    <a:pt x="15" y="15"/>
                    <a:pt x="15" y="15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8" name="Freeform 783">
              <a:extLst>
                <a:ext uri="{FF2B5EF4-FFF2-40B4-BE49-F238E27FC236}">
                  <a16:creationId xmlns:a16="http://schemas.microsoft.com/office/drawing/2014/main" id="{366A4EA8-D3F2-26BF-C95E-E8A5B1039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2" y="1870"/>
              <a:ext cx="51" cy="45"/>
            </a:xfrm>
            <a:custGeom>
              <a:avLst/>
              <a:gdLst>
                <a:gd name="T0" fmla="*/ 16 w 16"/>
                <a:gd name="T1" fmla="*/ 7 h 14"/>
                <a:gd name="T2" fmla="*/ 5 w 16"/>
                <a:gd name="T3" fmla="*/ 14 h 14"/>
                <a:gd name="T4" fmla="*/ 0 w 16"/>
                <a:gd name="T5" fmla="*/ 14 h 14"/>
                <a:gd name="T6" fmla="*/ 2 w 16"/>
                <a:gd name="T7" fmla="*/ 0 h 14"/>
                <a:gd name="T8" fmla="*/ 16 w 16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16" y="7"/>
                  </a:moveTo>
                  <a:cubicBezTo>
                    <a:pt x="16" y="7"/>
                    <a:pt x="11" y="7"/>
                    <a:pt x="5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1"/>
                    <a:pt x="14" y="4"/>
                    <a:pt x="16" y="7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29" name="Freeform 784">
              <a:extLst>
                <a:ext uri="{FF2B5EF4-FFF2-40B4-BE49-F238E27FC236}">
                  <a16:creationId xmlns:a16="http://schemas.microsoft.com/office/drawing/2014/main" id="{24F76B30-6E47-0AB7-3943-F1988E718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133"/>
              <a:ext cx="45" cy="51"/>
            </a:xfrm>
            <a:custGeom>
              <a:avLst/>
              <a:gdLst>
                <a:gd name="T0" fmla="*/ 10 w 14"/>
                <a:gd name="T1" fmla="*/ 12 h 16"/>
                <a:gd name="T2" fmla="*/ 14 w 14"/>
                <a:gd name="T3" fmla="*/ 15 h 16"/>
                <a:gd name="T4" fmla="*/ 5 w 14"/>
                <a:gd name="T5" fmla="*/ 16 h 16"/>
                <a:gd name="T6" fmla="*/ 3 w 14"/>
                <a:gd name="T7" fmla="*/ 7 h 16"/>
                <a:gd name="T8" fmla="*/ 4 w 14"/>
                <a:gd name="T9" fmla="*/ 0 h 16"/>
                <a:gd name="T10" fmla="*/ 6 w 14"/>
                <a:gd name="T11" fmla="*/ 10 h 16"/>
                <a:gd name="T12" fmla="*/ 10 w 14"/>
                <a:gd name="T13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6">
                  <a:moveTo>
                    <a:pt x="10" y="12"/>
                  </a:moveTo>
                  <a:cubicBezTo>
                    <a:pt x="10" y="12"/>
                    <a:pt x="14" y="14"/>
                    <a:pt x="14" y="15"/>
                  </a:cubicBezTo>
                  <a:cubicBezTo>
                    <a:pt x="14" y="16"/>
                    <a:pt x="9" y="16"/>
                    <a:pt x="5" y="16"/>
                  </a:cubicBezTo>
                  <a:cubicBezTo>
                    <a:pt x="4" y="15"/>
                    <a:pt x="4" y="10"/>
                    <a:pt x="3" y="7"/>
                  </a:cubicBezTo>
                  <a:cubicBezTo>
                    <a:pt x="1" y="5"/>
                    <a:pt x="0" y="5"/>
                    <a:pt x="4" y="0"/>
                  </a:cubicBezTo>
                  <a:cubicBezTo>
                    <a:pt x="6" y="10"/>
                    <a:pt x="6" y="10"/>
                    <a:pt x="6" y="10"/>
                  </a:cubicBezTo>
                  <a:lnTo>
                    <a:pt x="10" y="12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0" name="Freeform 785">
              <a:extLst>
                <a:ext uri="{FF2B5EF4-FFF2-40B4-BE49-F238E27FC236}">
                  <a16:creationId xmlns:a16="http://schemas.microsoft.com/office/drawing/2014/main" id="{0EFDD2EE-C8C8-448A-B9BD-D3B396BAA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130"/>
              <a:ext cx="29" cy="44"/>
            </a:xfrm>
            <a:custGeom>
              <a:avLst/>
              <a:gdLst>
                <a:gd name="T0" fmla="*/ 6 w 9"/>
                <a:gd name="T1" fmla="*/ 0 h 14"/>
                <a:gd name="T2" fmla="*/ 7 w 9"/>
                <a:gd name="T3" fmla="*/ 7 h 14"/>
                <a:gd name="T4" fmla="*/ 9 w 9"/>
                <a:gd name="T5" fmla="*/ 13 h 14"/>
                <a:gd name="T6" fmla="*/ 5 w 9"/>
                <a:gd name="T7" fmla="*/ 14 h 14"/>
                <a:gd name="T8" fmla="*/ 1 w 9"/>
                <a:gd name="T9" fmla="*/ 5 h 14"/>
                <a:gd name="T10" fmla="*/ 3 w 9"/>
                <a:gd name="T11" fmla="*/ 0 h 14"/>
                <a:gd name="T12" fmla="*/ 6 w 9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4">
                  <a:moveTo>
                    <a:pt x="6" y="0"/>
                  </a:moveTo>
                  <a:cubicBezTo>
                    <a:pt x="6" y="0"/>
                    <a:pt x="6" y="4"/>
                    <a:pt x="7" y="7"/>
                  </a:cubicBezTo>
                  <a:cubicBezTo>
                    <a:pt x="8" y="10"/>
                    <a:pt x="8" y="12"/>
                    <a:pt x="9" y="13"/>
                  </a:cubicBezTo>
                  <a:cubicBezTo>
                    <a:pt x="9" y="13"/>
                    <a:pt x="6" y="14"/>
                    <a:pt x="5" y="14"/>
                  </a:cubicBezTo>
                  <a:cubicBezTo>
                    <a:pt x="3" y="13"/>
                    <a:pt x="4" y="9"/>
                    <a:pt x="1" y="5"/>
                  </a:cubicBezTo>
                  <a:cubicBezTo>
                    <a:pt x="0" y="3"/>
                    <a:pt x="3" y="0"/>
                    <a:pt x="3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1" name="Freeform 786">
              <a:extLst>
                <a:ext uri="{FF2B5EF4-FFF2-40B4-BE49-F238E27FC236}">
                  <a16:creationId xmlns:a16="http://schemas.microsoft.com/office/drawing/2014/main" id="{E06599BD-6112-C595-C4D7-3F941364A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133"/>
              <a:ext cx="32" cy="51"/>
            </a:xfrm>
            <a:custGeom>
              <a:avLst/>
              <a:gdLst>
                <a:gd name="T0" fmla="*/ 4 w 10"/>
                <a:gd name="T1" fmla="*/ 0 h 16"/>
                <a:gd name="T2" fmla="*/ 4 w 10"/>
                <a:gd name="T3" fmla="*/ 3 h 16"/>
                <a:gd name="T4" fmla="*/ 10 w 10"/>
                <a:gd name="T5" fmla="*/ 12 h 16"/>
                <a:gd name="T6" fmla="*/ 6 w 10"/>
                <a:gd name="T7" fmla="*/ 15 h 16"/>
                <a:gd name="T8" fmla="*/ 3 w 10"/>
                <a:gd name="T9" fmla="*/ 7 h 16"/>
                <a:gd name="T10" fmla="*/ 4 w 10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6">
                  <a:moveTo>
                    <a:pt x="4" y="0"/>
                  </a:moveTo>
                  <a:cubicBezTo>
                    <a:pt x="4" y="0"/>
                    <a:pt x="3" y="2"/>
                    <a:pt x="4" y="3"/>
                  </a:cubicBezTo>
                  <a:cubicBezTo>
                    <a:pt x="4" y="5"/>
                    <a:pt x="5" y="14"/>
                    <a:pt x="10" y="12"/>
                  </a:cubicBezTo>
                  <a:cubicBezTo>
                    <a:pt x="10" y="12"/>
                    <a:pt x="8" y="16"/>
                    <a:pt x="6" y="15"/>
                  </a:cubicBezTo>
                  <a:cubicBezTo>
                    <a:pt x="4" y="13"/>
                    <a:pt x="4" y="9"/>
                    <a:pt x="3" y="7"/>
                  </a:cubicBezTo>
                  <a:cubicBezTo>
                    <a:pt x="2" y="5"/>
                    <a:pt x="0" y="4"/>
                    <a:pt x="4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2" name="Freeform 787">
              <a:extLst>
                <a:ext uri="{FF2B5EF4-FFF2-40B4-BE49-F238E27FC236}">
                  <a16:creationId xmlns:a16="http://schemas.microsoft.com/office/drawing/2014/main" id="{C1F46177-ED7D-D2B6-9DAE-482F4E4213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" y="2149"/>
              <a:ext cx="7" cy="35"/>
            </a:xfrm>
            <a:custGeom>
              <a:avLst/>
              <a:gdLst>
                <a:gd name="T0" fmla="*/ 0 w 2"/>
                <a:gd name="T1" fmla="*/ 0 h 11"/>
                <a:gd name="T2" fmla="*/ 1 w 2"/>
                <a:gd name="T3" fmla="*/ 11 h 11"/>
                <a:gd name="T4" fmla="*/ 2 w 2"/>
                <a:gd name="T5" fmla="*/ 11 h 11"/>
                <a:gd name="T6" fmla="*/ 2 w 2"/>
                <a:gd name="T7" fmla="*/ 4 h 11"/>
                <a:gd name="T8" fmla="*/ 0 w 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1">
                  <a:moveTo>
                    <a:pt x="0" y="0"/>
                  </a:moveTo>
                  <a:cubicBezTo>
                    <a:pt x="0" y="0"/>
                    <a:pt x="1" y="4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6"/>
                    <a:pt x="2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3" name="Freeform 788">
              <a:extLst>
                <a:ext uri="{FF2B5EF4-FFF2-40B4-BE49-F238E27FC236}">
                  <a16:creationId xmlns:a16="http://schemas.microsoft.com/office/drawing/2014/main" id="{A2495CED-ED9E-3820-21DD-D5154089A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835"/>
              <a:ext cx="234" cy="86"/>
            </a:xfrm>
            <a:custGeom>
              <a:avLst/>
              <a:gdLst>
                <a:gd name="T0" fmla="*/ 5 w 73"/>
                <a:gd name="T1" fmla="*/ 0 h 27"/>
                <a:gd name="T2" fmla="*/ 9 w 73"/>
                <a:gd name="T3" fmla="*/ 27 h 27"/>
                <a:gd name="T4" fmla="*/ 54 w 73"/>
                <a:gd name="T5" fmla="*/ 27 h 27"/>
                <a:gd name="T6" fmla="*/ 73 w 73"/>
                <a:gd name="T7" fmla="*/ 13 h 27"/>
                <a:gd name="T8" fmla="*/ 51 w 73"/>
                <a:gd name="T9" fmla="*/ 0 h 27"/>
                <a:gd name="T10" fmla="*/ 5 w 73"/>
                <a:gd name="T1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27">
                  <a:moveTo>
                    <a:pt x="5" y="0"/>
                  </a:moveTo>
                  <a:cubicBezTo>
                    <a:pt x="5" y="0"/>
                    <a:pt x="0" y="19"/>
                    <a:pt x="9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6" y="19"/>
                    <a:pt x="62" y="14"/>
                    <a:pt x="73" y="13"/>
                  </a:cubicBezTo>
                  <a:cubicBezTo>
                    <a:pt x="51" y="0"/>
                    <a:pt x="51" y="0"/>
                    <a:pt x="51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3E3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4" name="Freeform 789">
              <a:extLst>
                <a:ext uri="{FF2B5EF4-FFF2-40B4-BE49-F238E27FC236}">
                  <a16:creationId xmlns:a16="http://schemas.microsoft.com/office/drawing/2014/main" id="{A0B2896E-4BA7-FFF8-2AED-C269D33CF6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835"/>
              <a:ext cx="148" cy="25"/>
            </a:xfrm>
            <a:custGeom>
              <a:avLst/>
              <a:gdLst>
                <a:gd name="T0" fmla="*/ 46 w 46"/>
                <a:gd name="T1" fmla="*/ 0 h 8"/>
                <a:gd name="T2" fmla="*/ 38 w 46"/>
                <a:gd name="T3" fmla="*/ 8 h 8"/>
                <a:gd name="T4" fmla="*/ 0 w 46"/>
                <a:gd name="T5" fmla="*/ 0 h 8"/>
                <a:gd name="T6" fmla="*/ 46 w 46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8">
                  <a:moveTo>
                    <a:pt x="46" y="0"/>
                  </a:move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9" y="5"/>
                    <a:pt x="0" y="0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5" name="Freeform 790">
              <a:extLst>
                <a:ext uri="{FF2B5EF4-FFF2-40B4-BE49-F238E27FC236}">
                  <a16:creationId xmlns:a16="http://schemas.microsoft.com/office/drawing/2014/main" id="{998A10DD-7A74-E93C-935E-C4520F913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5" y="1835"/>
              <a:ext cx="176" cy="86"/>
            </a:xfrm>
            <a:custGeom>
              <a:avLst/>
              <a:gdLst>
                <a:gd name="T0" fmla="*/ 14 w 55"/>
                <a:gd name="T1" fmla="*/ 0 h 27"/>
                <a:gd name="T2" fmla="*/ 5 w 55"/>
                <a:gd name="T3" fmla="*/ 0 h 27"/>
                <a:gd name="T4" fmla="*/ 9 w 55"/>
                <a:gd name="T5" fmla="*/ 27 h 27"/>
                <a:gd name="T6" fmla="*/ 54 w 55"/>
                <a:gd name="T7" fmla="*/ 27 h 27"/>
                <a:gd name="T8" fmla="*/ 55 w 55"/>
                <a:gd name="T9" fmla="*/ 23 h 27"/>
                <a:gd name="T10" fmla="*/ 20 w 55"/>
                <a:gd name="T11" fmla="*/ 18 h 27"/>
                <a:gd name="T12" fmla="*/ 14 w 55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5" h="27">
                  <a:moveTo>
                    <a:pt x="1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0" y="19"/>
                    <a:pt x="9" y="27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6"/>
                    <a:pt x="55" y="24"/>
                    <a:pt x="55" y="23"/>
                  </a:cubicBezTo>
                  <a:cubicBezTo>
                    <a:pt x="51" y="23"/>
                    <a:pt x="30" y="23"/>
                    <a:pt x="20" y="18"/>
                  </a:cubicBezTo>
                  <a:cubicBezTo>
                    <a:pt x="12" y="14"/>
                    <a:pt x="13" y="5"/>
                    <a:pt x="14" y="0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6" name="Freeform 791">
              <a:extLst>
                <a:ext uri="{FF2B5EF4-FFF2-40B4-BE49-F238E27FC236}">
                  <a16:creationId xmlns:a16="http://schemas.microsoft.com/office/drawing/2014/main" id="{FD09B86E-AEDB-96FD-E845-C8FF4D83A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2" y="1434"/>
              <a:ext cx="157" cy="157"/>
            </a:xfrm>
            <a:custGeom>
              <a:avLst/>
              <a:gdLst>
                <a:gd name="T0" fmla="*/ 43 w 49"/>
                <a:gd name="T1" fmla="*/ 31 h 49"/>
                <a:gd name="T2" fmla="*/ 47 w 49"/>
                <a:gd name="T3" fmla="*/ 15 h 49"/>
                <a:gd name="T4" fmla="*/ 30 w 49"/>
                <a:gd name="T5" fmla="*/ 3 h 49"/>
                <a:gd name="T6" fmla="*/ 11 w 49"/>
                <a:gd name="T7" fmla="*/ 9 h 49"/>
                <a:gd name="T8" fmla="*/ 22 w 49"/>
                <a:gd name="T9" fmla="*/ 43 h 49"/>
                <a:gd name="T10" fmla="*/ 43 w 49"/>
                <a:gd name="T11" fmla="*/ 31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9" h="49">
                  <a:moveTo>
                    <a:pt x="43" y="31"/>
                  </a:moveTo>
                  <a:cubicBezTo>
                    <a:pt x="43" y="31"/>
                    <a:pt x="49" y="20"/>
                    <a:pt x="47" y="15"/>
                  </a:cubicBezTo>
                  <a:cubicBezTo>
                    <a:pt x="43" y="4"/>
                    <a:pt x="31" y="2"/>
                    <a:pt x="30" y="3"/>
                  </a:cubicBezTo>
                  <a:cubicBezTo>
                    <a:pt x="23" y="0"/>
                    <a:pt x="15" y="5"/>
                    <a:pt x="11" y="9"/>
                  </a:cubicBezTo>
                  <a:cubicBezTo>
                    <a:pt x="0" y="22"/>
                    <a:pt x="8" y="43"/>
                    <a:pt x="22" y="43"/>
                  </a:cubicBezTo>
                  <a:cubicBezTo>
                    <a:pt x="43" y="49"/>
                    <a:pt x="43" y="31"/>
                    <a:pt x="43" y="31"/>
                  </a:cubicBezTo>
                  <a:close/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7" name="Freeform 792">
              <a:extLst>
                <a:ext uri="{FF2B5EF4-FFF2-40B4-BE49-F238E27FC236}">
                  <a16:creationId xmlns:a16="http://schemas.microsoft.com/office/drawing/2014/main" id="{7AFD88E4-E2E9-C27E-2A73-303F06D8E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613"/>
              <a:ext cx="160" cy="238"/>
            </a:xfrm>
            <a:custGeom>
              <a:avLst/>
              <a:gdLst>
                <a:gd name="T0" fmla="*/ 18 w 50"/>
                <a:gd name="T1" fmla="*/ 41 h 74"/>
                <a:gd name="T2" fmla="*/ 5 w 50"/>
                <a:gd name="T3" fmla="*/ 7 h 74"/>
                <a:gd name="T4" fmla="*/ 12 w 50"/>
                <a:gd name="T5" fmla="*/ 4 h 74"/>
                <a:gd name="T6" fmla="*/ 42 w 50"/>
                <a:gd name="T7" fmla="*/ 5 h 74"/>
                <a:gd name="T8" fmla="*/ 43 w 50"/>
                <a:gd name="T9" fmla="*/ 15 h 74"/>
                <a:gd name="T10" fmla="*/ 45 w 50"/>
                <a:gd name="T11" fmla="*/ 26 h 74"/>
                <a:gd name="T12" fmla="*/ 35 w 50"/>
                <a:gd name="T13" fmla="*/ 42 h 74"/>
                <a:gd name="T14" fmla="*/ 50 w 50"/>
                <a:gd name="T15" fmla="*/ 69 h 74"/>
                <a:gd name="T16" fmla="*/ 4 w 50"/>
                <a:gd name="T17" fmla="*/ 69 h 74"/>
                <a:gd name="T18" fmla="*/ 18 w 50"/>
                <a:gd name="T19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0" h="74">
                  <a:moveTo>
                    <a:pt x="18" y="41"/>
                  </a:moveTo>
                  <a:cubicBezTo>
                    <a:pt x="18" y="38"/>
                    <a:pt x="0" y="22"/>
                    <a:pt x="5" y="7"/>
                  </a:cubicBezTo>
                  <a:cubicBezTo>
                    <a:pt x="7" y="6"/>
                    <a:pt x="10" y="5"/>
                    <a:pt x="12" y="4"/>
                  </a:cubicBezTo>
                  <a:cubicBezTo>
                    <a:pt x="22" y="0"/>
                    <a:pt x="29" y="0"/>
                    <a:pt x="42" y="5"/>
                  </a:cubicBezTo>
                  <a:cubicBezTo>
                    <a:pt x="42" y="7"/>
                    <a:pt x="42" y="14"/>
                    <a:pt x="43" y="15"/>
                  </a:cubicBezTo>
                  <a:cubicBezTo>
                    <a:pt x="44" y="17"/>
                    <a:pt x="46" y="23"/>
                    <a:pt x="45" y="26"/>
                  </a:cubicBezTo>
                  <a:cubicBezTo>
                    <a:pt x="45" y="30"/>
                    <a:pt x="35" y="39"/>
                    <a:pt x="35" y="42"/>
                  </a:cubicBezTo>
                  <a:cubicBezTo>
                    <a:pt x="35" y="45"/>
                    <a:pt x="45" y="65"/>
                    <a:pt x="50" y="69"/>
                  </a:cubicBezTo>
                  <a:cubicBezTo>
                    <a:pt x="35" y="74"/>
                    <a:pt x="20" y="74"/>
                    <a:pt x="4" y="69"/>
                  </a:cubicBezTo>
                  <a:cubicBezTo>
                    <a:pt x="10" y="50"/>
                    <a:pt x="18" y="45"/>
                    <a:pt x="18" y="41"/>
                  </a:cubicBezTo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8" name="Freeform 793">
              <a:extLst>
                <a:ext uri="{FF2B5EF4-FFF2-40B4-BE49-F238E27FC236}">
                  <a16:creationId xmlns:a16="http://schemas.microsoft.com/office/drawing/2014/main" id="{30D7662C-B515-3645-D946-4810470355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697"/>
              <a:ext cx="148" cy="154"/>
            </a:xfrm>
            <a:custGeom>
              <a:avLst/>
              <a:gdLst>
                <a:gd name="T0" fmla="*/ 5 w 46"/>
                <a:gd name="T1" fmla="*/ 0 h 48"/>
                <a:gd name="T2" fmla="*/ 41 w 46"/>
                <a:gd name="T3" fmla="*/ 0 h 48"/>
                <a:gd name="T4" fmla="*/ 31 w 46"/>
                <a:gd name="T5" fmla="*/ 16 h 48"/>
                <a:gd name="T6" fmla="*/ 46 w 46"/>
                <a:gd name="T7" fmla="*/ 43 h 48"/>
                <a:gd name="T8" fmla="*/ 0 w 46"/>
                <a:gd name="T9" fmla="*/ 43 h 48"/>
                <a:gd name="T10" fmla="*/ 14 w 46"/>
                <a:gd name="T11" fmla="*/ 15 h 48"/>
                <a:gd name="T12" fmla="*/ 4 w 46"/>
                <a:gd name="T13" fmla="*/ 0 h 48"/>
                <a:gd name="T14" fmla="*/ 5 w 46"/>
                <a:gd name="T1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48">
                  <a:moveTo>
                    <a:pt x="5" y="0"/>
                  </a:moveTo>
                  <a:cubicBezTo>
                    <a:pt x="24" y="5"/>
                    <a:pt x="40" y="0"/>
                    <a:pt x="41" y="0"/>
                  </a:cubicBezTo>
                  <a:cubicBezTo>
                    <a:pt x="41" y="4"/>
                    <a:pt x="31" y="13"/>
                    <a:pt x="31" y="16"/>
                  </a:cubicBezTo>
                  <a:cubicBezTo>
                    <a:pt x="31" y="19"/>
                    <a:pt x="41" y="39"/>
                    <a:pt x="46" y="43"/>
                  </a:cubicBezTo>
                  <a:cubicBezTo>
                    <a:pt x="31" y="48"/>
                    <a:pt x="16" y="48"/>
                    <a:pt x="0" y="43"/>
                  </a:cubicBezTo>
                  <a:cubicBezTo>
                    <a:pt x="6" y="24"/>
                    <a:pt x="14" y="19"/>
                    <a:pt x="14" y="15"/>
                  </a:cubicBezTo>
                  <a:cubicBezTo>
                    <a:pt x="14" y="14"/>
                    <a:pt x="9" y="8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39" name="Freeform 794">
              <a:extLst>
                <a:ext uri="{FF2B5EF4-FFF2-40B4-BE49-F238E27FC236}">
                  <a16:creationId xmlns:a16="http://schemas.microsoft.com/office/drawing/2014/main" id="{476F6AB2-EF51-F8B7-683D-BD5CC8C0F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633"/>
              <a:ext cx="38" cy="211"/>
            </a:xfrm>
            <a:custGeom>
              <a:avLst/>
              <a:gdLst>
                <a:gd name="T0" fmla="*/ 1 w 12"/>
                <a:gd name="T1" fmla="*/ 0 h 66"/>
                <a:gd name="T2" fmla="*/ 6 w 12"/>
                <a:gd name="T3" fmla="*/ 22 h 66"/>
                <a:gd name="T4" fmla="*/ 3 w 12"/>
                <a:gd name="T5" fmla="*/ 36 h 66"/>
                <a:gd name="T6" fmla="*/ 12 w 12"/>
                <a:gd name="T7" fmla="*/ 66 h 66"/>
                <a:gd name="T8" fmla="*/ 11 w 12"/>
                <a:gd name="T9" fmla="*/ 66 h 66"/>
                <a:gd name="T10" fmla="*/ 3 w 12"/>
                <a:gd name="T11" fmla="*/ 36 h 66"/>
                <a:gd name="T12" fmla="*/ 5 w 12"/>
                <a:gd name="T13" fmla="*/ 22 h 66"/>
                <a:gd name="T14" fmla="*/ 0 w 12"/>
                <a:gd name="T15" fmla="*/ 1 h 66"/>
                <a:gd name="T16" fmla="*/ 1 w 12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6">
                  <a:moveTo>
                    <a:pt x="1" y="0"/>
                  </a:moveTo>
                  <a:cubicBezTo>
                    <a:pt x="1" y="1"/>
                    <a:pt x="6" y="19"/>
                    <a:pt x="6" y="22"/>
                  </a:cubicBezTo>
                  <a:cubicBezTo>
                    <a:pt x="7" y="26"/>
                    <a:pt x="3" y="33"/>
                    <a:pt x="3" y="36"/>
                  </a:cubicBezTo>
                  <a:cubicBezTo>
                    <a:pt x="3" y="40"/>
                    <a:pt x="8" y="59"/>
                    <a:pt x="12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6" y="56"/>
                    <a:pt x="3" y="39"/>
                    <a:pt x="3" y="36"/>
                  </a:cubicBezTo>
                  <a:cubicBezTo>
                    <a:pt x="2" y="34"/>
                    <a:pt x="6" y="26"/>
                    <a:pt x="5" y="22"/>
                  </a:cubicBezTo>
                  <a:cubicBezTo>
                    <a:pt x="5" y="19"/>
                    <a:pt x="0" y="1"/>
                    <a:pt x="0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A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0" name="Freeform 795">
              <a:extLst>
                <a:ext uri="{FF2B5EF4-FFF2-40B4-BE49-F238E27FC236}">
                  <a16:creationId xmlns:a16="http://schemas.microsoft.com/office/drawing/2014/main" id="{21F487F9-2D62-1CC0-FC90-D2C18CB9C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549"/>
              <a:ext cx="51" cy="81"/>
            </a:xfrm>
            <a:custGeom>
              <a:avLst/>
              <a:gdLst>
                <a:gd name="T0" fmla="*/ 0 w 16"/>
                <a:gd name="T1" fmla="*/ 0 h 25"/>
                <a:gd name="T2" fmla="*/ 1 w 16"/>
                <a:gd name="T3" fmla="*/ 23 h 25"/>
                <a:gd name="T4" fmla="*/ 10 w 16"/>
                <a:gd name="T5" fmla="*/ 25 h 25"/>
                <a:gd name="T6" fmla="*/ 16 w 16"/>
                <a:gd name="T7" fmla="*/ 24 h 25"/>
                <a:gd name="T8" fmla="*/ 14 w 16"/>
                <a:gd name="T9" fmla="*/ 10 h 25"/>
                <a:gd name="T10" fmla="*/ 0 w 16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25">
                  <a:moveTo>
                    <a:pt x="0" y="0"/>
                  </a:moveTo>
                  <a:cubicBezTo>
                    <a:pt x="0" y="0"/>
                    <a:pt x="4" y="14"/>
                    <a:pt x="1" y="23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4" y="18"/>
                    <a:pt x="14" y="10"/>
                  </a:cubicBezTo>
                  <a:cubicBezTo>
                    <a:pt x="14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1" name="Freeform 796">
              <a:extLst>
                <a:ext uri="{FF2B5EF4-FFF2-40B4-BE49-F238E27FC236}">
                  <a16:creationId xmlns:a16="http://schemas.microsoft.com/office/drawing/2014/main" id="{A9FF586F-069D-7FEC-72B6-398D13148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0" y="1617"/>
              <a:ext cx="64" cy="29"/>
            </a:xfrm>
            <a:custGeom>
              <a:avLst/>
              <a:gdLst>
                <a:gd name="T0" fmla="*/ 15 w 20"/>
                <a:gd name="T1" fmla="*/ 5 h 9"/>
                <a:gd name="T2" fmla="*/ 17 w 20"/>
                <a:gd name="T3" fmla="*/ 8 h 9"/>
                <a:gd name="T4" fmla="*/ 20 w 20"/>
                <a:gd name="T5" fmla="*/ 1 h 9"/>
                <a:gd name="T6" fmla="*/ 18 w 20"/>
                <a:gd name="T7" fmla="*/ 1 h 9"/>
                <a:gd name="T8" fmla="*/ 13 w 20"/>
                <a:gd name="T9" fmla="*/ 0 h 9"/>
                <a:gd name="T10" fmla="*/ 4 w 20"/>
                <a:gd name="T11" fmla="*/ 1 h 9"/>
                <a:gd name="T12" fmla="*/ 0 w 20"/>
                <a:gd name="T13" fmla="*/ 2 h 9"/>
                <a:gd name="T14" fmla="*/ 10 w 20"/>
                <a:gd name="T15" fmla="*/ 9 h 9"/>
                <a:gd name="T16" fmla="*/ 12 w 20"/>
                <a:gd name="T17" fmla="*/ 5 h 9"/>
                <a:gd name="T18" fmla="*/ 14 w 20"/>
                <a:gd name="T19" fmla="*/ 7 h 9"/>
                <a:gd name="T20" fmla="*/ 15 w 20"/>
                <a:gd name="T21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9">
                  <a:moveTo>
                    <a:pt x="15" y="5"/>
                  </a:moveTo>
                  <a:cubicBezTo>
                    <a:pt x="17" y="8"/>
                    <a:pt x="17" y="8"/>
                    <a:pt x="17" y="8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19" y="1"/>
                    <a:pt x="18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0" y="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7"/>
                    <a:pt x="14" y="7"/>
                    <a:pt x="14" y="7"/>
                  </a:cubicBezTo>
                  <a:lnTo>
                    <a:pt x="15" y="5"/>
                  </a:lnTo>
                  <a:close/>
                </a:path>
              </a:pathLst>
            </a:custGeom>
            <a:solidFill>
              <a:srgbClr val="CDA3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2" name="Freeform 797">
              <a:extLst>
                <a:ext uri="{FF2B5EF4-FFF2-40B4-BE49-F238E27FC236}">
                  <a16:creationId xmlns:a16="http://schemas.microsoft.com/office/drawing/2014/main" id="{481827B9-D885-32C3-6CBB-29578E822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1553"/>
              <a:ext cx="44" cy="70"/>
            </a:xfrm>
            <a:custGeom>
              <a:avLst/>
              <a:gdLst>
                <a:gd name="T0" fmla="*/ 2 w 14"/>
                <a:gd name="T1" fmla="*/ 0 h 22"/>
                <a:gd name="T2" fmla="*/ 14 w 14"/>
                <a:gd name="T3" fmla="*/ 9 h 22"/>
                <a:gd name="T4" fmla="*/ 14 w 14"/>
                <a:gd name="T5" fmla="*/ 14 h 22"/>
                <a:gd name="T6" fmla="*/ 2 w 14"/>
                <a:gd name="T7" fmla="*/ 22 h 22"/>
                <a:gd name="T8" fmla="*/ 1 w 14"/>
                <a:gd name="T9" fmla="*/ 22 h 22"/>
                <a:gd name="T10" fmla="*/ 0 w 14"/>
                <a:gd name="T11" fmla="*/ 1 h 22"/>
                <a:gd name="T12" fmla="*/ 2 w 14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22">
                  <a:moveTo>
                    <a:pt x="2" y="0"/>
                  </a:moveTo>
                  <a:cubicBezTo>
                    <a:pt x="6" y="1"/>
                    <a:pt x="14" y="4"/>
                    <a:pt x="14" y="9"/>
                  </a:cubicBezTo>
                  <a:cubicBezTo>
                    <a:pt x="14" y="11"/>
                    <a:pt x="14" y="12"/>
                    <a:pt x="14" y="14"/>
                  </a:cubicBezTo>
                  <a:cubicBezTo>
                    <a:pt x="14" y="14"/>
                    <a:pt x="9" y="21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3" y="15"/>
                    <a:pt x="1" y="5"/>
                    <a:pt x="0" y="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3" name="Freeform 798">
              <a:extLst>
                <a:ext uri="{FF2B5EF4-FFF2-40B4-BE49-F238E27FC236}">
                  <a16:creationId xmlns:a16="http://schemas.microsoft.com/office/drawing/2014/main" id="{B86B35B4-CA66-03C4-9004-190ECB566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3" y="1604"/>
              <a:ext cx="39" cy="35"/>
            </a:xfrm>
            <a:custGeom>
              <a:avLst/>
              <a:gdLst>
                <a:gd name="T0" fmla="*/ 39 w 39"/>
                <a:gd name="T1" fmla="*/ 13 h 35"/>
                <a:gd name="T2" fmla="*/ 29 w 39"/>
                <a:gd name="T3" fmla="*/ 35 h 35"/>
                <a:gd name="T4" fmla="*/ 0 w 39"/>
                <a:gd name="T5" fmla="*/ 19 h 35"/>
                <a:gd name="T6" fmla="*/ 7 w 39"/>
                <a:gd name="T7" fmla="*/ 0 h 35"/>
                <a:gd name="T8" fmla="*/ 39 w 39"/>
                <a:gd name="T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5">
                  <a:moveTo>
                    <a:pt x="39" y="13"/>
                  </a:moveTo>
                  <a:lnTo>
                    <a:pt x="29" y="35"/>
                  </a:lnTo>
                  <a:lnTo>
                    <a:pt x="0" y="19"/>
                  </a:lnTo>
                  <a:lnTo>
                    <a:pt x="7" y="0"/>
                  </a:lnTo>
                  <a:lnTo>
                    <a:pt x="39" y="13"/>
                  </a:ln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4" name="Freeform 799">
              <a:extLst>
                <a:ext uri="{FF2B5EF4-FFF2-40B4-BE49-F238E27FC236}">
                  <a16:creationId xmlns:a16="http://schemas.microsoft.com/office/drawing/2014/main" id="{7D6D6783-6A77-A0E9-B854-E9B69C15DA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604"/>
              <a:ext cx="22" cy="35"/>
            </a:xfrm>
            <a:custGeom>
              <a:avLst/>
              <a:gdLst>
                <a:gd name="T0" fmla="*/ 0 w 22"/>
                <a:gd name="T1" fmla="*/ 13 h 35"/>
                <a:gd name="T2" fmla="*/ 9 w 22"/>
                <a:gd name="T3" fmla="*/ 35 h 35"/>
                <a:gd name="T4" fmla="*/ 22 w 22"/>
                <a:gd name="T5" fmla="*/ 16 h 35"/>
                <a:gd name="T6" fmla="*/ 13 w 22"/>
                <a:gd name="T7" fmla="*/ 0 h 35"/>
                <a:gd name="T8" fmla="*/ 0 w 22"/>
                <a:gd name="T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5">
                  <a:moveTo>
                    <a:pt x="0" y="13"/>
                  </a:moveTo>
                  <a:lnTo>
                    <a:pt x="9" y="35"/>
                  </a:lnTo>
                  <a:lnTo>
                    <a:pt x="22" y="16"/>
                  </a:lnTo>
                  <a:lnTo>
                    <a:pt x="13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5" name="Freeform 800">
              <a:extLst>
                <a:ext uri="{FF2B5EF4-FFF2-40B4-BE49-F238E27FC236}">
                  <a16:creationId xmlns:a16="http://schemas.microsoft.com/office/drawing/2014/main" id="{A39F8757-DC66-52C2-5132-FEFDAE1EF8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466"/>
              <a:ext cx="109" cy="131"/>
            </a:xfrm>
            <a:custGeom>
              <a:avLst/>
              <a:gdLst>
                <a:gd name="T0" fmla="*/ 20 w 34"/>
                <a:gd name="T1" fmla="*/ 41 h 41"/>
                <a:gd name="T2" fmla="*/ 25 w 34"/>
                <a:gd name="T3" fmla="*/ 37 h 41"/>
                <a:gd name="T4" fmla="*/ 29 w 34"/>
                <a:gd name="T5" fmla="*/ 23 h 41"/>
                <a:gd name="T6" fmla="*/ 18 w 34"/>
                <a:gd name="T7" fmla="*/ 2 h 41"/>
                <a:gd name="T8" fmla="*/ 3 w 34"/>
                <a:gd name="T9" fmla="*/ 28 h 41"/>
                <a:gd name="T10" fmla="*/ 20 w 34"/>
                <a:gd name="T1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41">
                  <a:moveTo>
                    <a:pt x="20" y="41"/>
                  </a:moveTo>
                  <a:cubicBezTo>
                    <a:pt x="21" y="41"/>
                    <a:pt x="23" y="38"/>
                    <a:pt x="25" y="37"/>
                  </a:cubicBezTo>
                  <a:cubicBezTo>
                    <a:pt x="28" y="34"/>
                    <a:pt x="30" y="31"/>
                    <a:pt x="29" y="23"/>
                  </a:cubicBezTo>
                  <a:cubicBezTo>
                    <a:pt x="29" y="23"/>
                    <a:pt x="34" y="3"/>
                    <a:pt x="18" y="2"/>
                  </a:cubicBezTo>
                  <a:cubicBezTo>
                    <a:pt x="2" y="0"/>
                    <a:pt x="0" y="16"/>
                    <a:pt x="3" y="28"/>
                  </a:cubicBezTo>
                  <a:cubicBezTo>
                    <a:pt x="7" y="40"/>
                    <a:pt x="19" y="41"/>
                    <a:pt x="20" y="41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6" name="Freeform 801">
              <a:extLst>
                <a:ext uri="{FF2B5EF4-FFF2-40B4-BE49-F238E27FC236}">
                  <a16:creationId xmlns:a16="http://schemas.microsoft.com/office/drawing/2014/main" id="{B3003AF8-971E-4A8A-8459-AAB02B695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472"/>
              <a:ext cx="64" cy="125"/>
            </a:xfrm>
            <a:custGeom>
              <a:avLst/>
              <a:gdLst>
                <a:gd name="T0" fmla="*/ 14 w 20"/>
                <a:gd name="T1" fmla="*/ 0 h 39"/>
                <a:gd name="T2" fmla="*/ 20 w 20"/>
                <a:gd name="T3" fmla="*/ 39 h 39"/>
                <a:gd name="T4" fmla="*/ 20 w 20"/>
                <a:gd name="T5" fmla="*/ 39 h 39"/>
                <a:gd name="T6" fmla="*/ 3 w 20"/>
                <a:gd name="T7" fmla="*/ 26 h 39"/>
                <a:gd name="T8" fmla="*/ 14 w 20"/>
                <a:gd name="T9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39">
                  <a:moveTo>
                    <a:pt x="14" y="0"/>
                  </a:moveTo>
                  <a:cubicBezTo>
                    <a:pt x="3" y="2"/>
                    <a:pt x="1" y="36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7" y="38"/>
                    <a:pt x="3" y="26"/>
                  </a:cubicBezTo>
                  <a:cubicBezTo>
                    <a:pt x="0" y="15"/>
                    <a:pt x="2" y="1"/>
                    <a:pt x="14" y="0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7" name="Freeform 802">
              <a:extLst>
                <a:ext uri="{FF2B5EF4-FFF2-40B4-BE49-F238E27FC236}">
                  <a16:creationId xmlns:a16="http://schemas.microsoft.com/office/drawing/2014/main" id="{CC1918A8-DC5A-649F-EB97-6C2BE2D8DD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05" y="1517"/>
              <a:ext cx="19" cy="45"/>
            </a:xfrm>
            <a:custGeom>
              <a:avLst/>
              <a:gdLst>
                <a:gd name="T0" fmla="*/ 5 w 6"/>
                <a:gd name="T1" fmla="*/ 0 h 14"/>
                <a:gd name="T2" fmla="*/ 2 w 6"/>
                <a:gd name="T3" fmla="*/ 7 h 14"/>
                <a:gd name="T4" fmla="*/ 6 w 6"/>
                <a:gd name="T5" fmla="*/ 12 h 14"/>
                <a:gd name="T6" fmla="*/ 3 w 6"/>
                <a:gd name="T7" fmla="*/ 14 h 14"/>
                <a:gd name="T8" fmla="*/ 5 w 6"/>
                <a:gd name="T9" fmla="*/ 12 h 14"/>
                <a:gd name="T10" fmla="*/ 1 w 6"/>
                <a:gd name="T11" fmla="*/ 7 h 14"/>
                <a:gd name="T12" fmla="*/ 5 w 6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4">
                  <a:moveTo>
                    <a:pt x="5" y="0"/>
                  </a:moveTo>
                  <a:cubicBezTo>
                    <a:pt x="5" y="0"/>
                    <a:pt x="2" y="3"/>
                    <a:pt x="2" y="7"/>
                  </a:cubicBezTo>
                  <a:cubicBezTo>
                    <a:pt x="3" y="11"/>
                    <a:pt x="6" y="12"/>
                    <a:pt x="6" y="12"/>
                  </a:cubicBezTo>
                  <a:cubicBezTo>
                    <a:pt x="6" y="12"/>
                    <a:pt x="5" y="14"/>
                    <a:pt x="3" y="14"/>
                  </a:cubicBezTo>
                  <a:cubicBezTo>
                    <a:pt x="0" y="14"/>
                    <a:pt x="5" y="12"/>
                    <a:pt x="5" y="12"/>
                  </a:cubicBezTo>
                  <a:cubicBezTo>
                    <a:pt x="5" y="12"/>
                    <a:pt x="1" y="10"/>
                    <a:pt x="1" y="7"/>
                  </a:cubicBezTo>
                  <a:cubicBezTo>
                    <a:pt x="1" y="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8" name="Freeform 803">
              <a:extLst>
                <a:ext uri="{FF2B5EF4-FFF2-40B4-BE49-F238E27FC236}">
                  <a16:creationId xmlns:a16="http://schemas.microsoft.com/office/drawing/2014/main" id="{F06AAC98-5B5E-A3A8-35E2-7F5A4614B8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9" y="1511"/>
              <a:ext cx="29" cy="10"/>
            </a:xfrm>
            <a:custGeom>
              <a:avLst/>
              <a:gdLst>
                <a:gd name="T0" fmla="*/ 9 w 9"/>
                <a:gd name="T1" fmla="*/ 1 h 3"/>
                <a:gd name="T2" fmla="*/ 5 w 9"/>
                <a:gd name="T3" fmla="*/ 2 h 3"/>
                <a:gd name="T4" fmla="*/ 0 w 9"/>
                <a:gd name="T5" fmla="*/ 3 h 3"/>
                <a:gd name="T6" fmla="*/ 4 w 9"/>
                <a:gd name="T7" fmla="*/ 0 h 3"/>
                <a:gd name="T8" fmla="*/ 9 w 9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9" y="1"/>
                    <a:pt x="7" y="1"/>
                    <a:pt x="5" y="2"/>
                  </a:cubicBezTo>
                  <a:cubicBezTo>
                    <a:pt x="2" y="2"/>
                    <a:pt x="0" y="3"/>
                    <a:pt x="0" y="3"/>
                  </a:cubicBezTo>
                  <a:cubicBezTo>
                    <a:pt x="0" y="2"/>
                    <a:pt x="1" y="1"/>
                    <a:pt x="4" y="0"/>
                  </a:cubicBezTo>
                  <a:cubicBezTo>
                    <a:pt x="7" y="0"/>
                    <a:pt x="9" y="0"/>
                    <a:pt x="9" y="1"/>
                  </a:cubicBezTo>
                  <a:close/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49" name="Freeform 804">
              <a:extLst>
                <a:ext uri="{FF2B5EF4-FFF2-40B4-BE49-F238E27FC236}">
                  <a16:creationId xmlns:a16="http://schemas.microsoft.com/office/drawing/2014/main" id="{F5829042-D993-4196-6BCE-5DFE30D3C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514"/>
              <a:ext cx="22" cy="10"/>
            </a:xfrm>
            <a:custGeom>
              <a:avLst/>
              <a:gdLst>
                <a:gd name="T0" fmla="*/ 7 w 7"/>
                <a:gd name="T1" fmla="*/ 3 h 3"/>
                <a:gd name="T2" fmla="*/ 4 w 7"/>
                <a:gd name="T3" fmla="*/ 2 h 3"/>
                <a:gd name="T4" fmla="*/ 0 w 7"/>
                <a:gd name="T5" fmla="*/ 0 h 3"/>
                <a:gd name="T6" fmla="*/ 2 w 7"/>
                <a:gd name="T7" fmla="*/ 0 h 3"/>
                <a:gd name="T8" fmla="*/ 7 w 7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3">
                  <a:moveTo>
                    <a:pt x="7" y="3"/>
                  </a:moveTo>
                  <a:cubicBezTo>
                    <a:pt x="7" y="3"/>
                    <a:pt x="6" y="2"/>
                    <a:pt x="4" y="2"/>
                  </a:cubicBezTo>
                  <a:cubicBezTo>
                    <a:pt x="2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7" y="1"/>
                    <a:pt x="7" y="3"/>
                    <a:pt x="7" y="3"/>
                  </a:cubicBezTo>
                  <a:close/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0" name="Rectangle 805">
              <a:extLst>
                <a:ext uri="{FF2B5EF4-FFF2-40B4-BE49-F238E27FC236}">
                  <a16:creationId xmlns:a16="http://schemas.microsoft.com/office/drawing/2014/main" id="{321AE8BA-971F-3E48-5A01-1567776D2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2" y="1569"/>
              <a:ext cx="1" cy="3"/>
            </a:xfrm>
            <a:prstGeom prst="rect">
              <a:avLst/>
            </a:prstGeom>
            <a:solidFill>
              <a:srgbClr val="94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1" name="Freeform 806">
              <a:extLst>
                <a:ext uri="{FF2B5EF4-FFF2-40B4-BE49-F238E27FC236}">
                  <a16:creationId xmlns:a16="http://schemas.microsoft.com/office/drawing/2014/main" id="{49BDEB5A-6147-9053-E35A-5288548F2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569"/>
              <a:ext cx="3" cy="3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3 w 3"/>
                <a:gd name="T5" fmla="*/ 0 h 3"/>
                <a:gd name="T6" fmla="*/ 3 w 3"/>
                <a:gd name="T7" fmla="*/ 0 h 3"/>
                <a:gd name="T8" fmla="*/ 0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94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2" name="Freeform 807">
              <a:extLst>
                <a:ext uri="{FF2B5EF4-FFF2-40B4-BE49-F238E27FC236}">
                  <a16:creationId xmlns:a16="http://schemas.microsoft.com/office/drawing/2014/main" id="{73749D40-FD82-48CA-31B9-D6273F4E6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569"/>
              <a:ext cx="35" cy="12"/>
            </a:xfrm>
            <a:custGeom>
              <a:avLst/>
              <a:gdLst>
                <a:gd name="T0" fmla="*/ 0 w 11"/>
                <a:gd name="T1" fmla="*/ 0 h 4"/>
                <a:gd name="T2" fmla="*/ 11 w 11"/>
                <a:gd name="T3" fmla="*/ 1 h 4"/>
                <a:gd name="T4" fmla="*/ 5 w 11"/>
                <a:gd name="T5" fmla="*/ 4 h 4"/>
                <a:gd name="T6" fmla="*/ 0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4"/>
                    <a:pt x="5" y="4"/>
                  </a:cubicBezTo>
                  <a:cubicBezTo>
                    <a:pt x="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A633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3" name="Freeform 808">
              <a:extLst>
                <a:ext uri="{FF2B5EF4-FFF2-40B4-BE49-F238E27FC236}">
                  <a16:creationId xmlns:a16="http://schemas.microsoft.com/office/drawing/2014/main" id="{E72B0097-C48B-CF67-4A6E-F2D1D06848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2" y="1569"/>
              <a:ext cx="35" cy="12"/>
            </a:xfrm>
            <a:custGeom>
              <a:avLst/>
              <a:gdLst>
                <a:gd name="T0" fmla="*/ 0 w 11"/>
                <a:gd name="T1" fmla="*/ 0 h 4"/>
                <a:gd name="T2" fmla="*/ 11 w 11"/>
                <a:gd name="T3" fmla="*/ 1 h 4"/>
                <a:gd name="T4" fmla="*/ 5 w 11"/>
                <a:gd name="T5" fmla="*/ 4 h 4"/>
                <a:gd name="T6" fmla="*/ 0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9" y="4"/>
                    <a:pt x="5" y="4"/>
                  </a:cubicBezTo>
                  <a:cubicBezTo>
                    <a:pt x="2" y="4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9428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4" name="Freeform 809">
              <a:extLst>
                <a:ext uri="{FF2B5EF4-FFF2-40B4-BE49-F238E27FC236}">
                  <a16:creationId xmlns:a16="http://schemas.microsoft.com/office/drawing/2014/main" id="{03F60318-9FCF-6186-AE2B-7C237E360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1572"/>
              <a:ext cx="26" cy="9"/>
            </a:xfrm>
            <a:custGeom>
              <a:avLst/>
              <a:gdLst>
                <a:gd name="T0" fmla="*/ 0 w 8"/>
                <a:gd name="T1" fmla="*/ 0 h 3"/>
                <a:gd name="T2" fmla="*/ 8 w 8"/>
                <a:gd name="T3" fmla="*/ 0 h 3"/>
                <a:gd name="T4" fmla="*/ 4 w 8"/>
                <a:gd name="T5" fmla="*/ 2 h 3"/>
                <a:gd name="T6" fmla="*/ 0 w 8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3"/>
                    <a:pt x="4" y="2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7E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5" name="Freeform 810">
              <a:extLst>
                <a:ext uri="{FF2B5EF4-FFF2-40B4-BE49-F238E27FC236}">
                  <a16:creationId xmlns:a16="http://schemas.microsoft.com/office/drawing/2014/main" id="{ACA7DABB-980D-EB7B-95C9-4ED762A1C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1572"/>
              <a:ext cx="26" cy="0"/>
            </a:xfrm>
            <a:custGeom>
              <a:avLst/>
              <a:gdLst>
                <a:gd name="T0" fmla="*/ 0 w 8"/>
                <a:gd name="T1" fmla="*/ 8 w 8"/>
                <a:gd name="T2" fmla="*/ 8 w 8"/>
                <a:gd name="T3" fmla="*/ 4 w 8"/>
                <a:gd name="T4" fmla="*/ 0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8">
                  <a:moveTo>
                    <a:pt x="0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4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5B6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6" name="Freeform 811">
              <a:extLst>
                <a:ext uri="{FF2B5EF4-FFF2-40B4-BE49-F238E27FC236}">
                  <a16:creationId xmlns:a16="http://schemas.microsoft.com/office/drawing/2014/main" id="{7F2F5DD0-F390-63B3-E230-FC4BBA650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4" y="1460"/>
              <a:ext cx="99" cy="80"/>
            </a:xfrm>
            <a:custGeom>
              <a:avLst/>
              <a:gdLst>
                <a:gd name="T0" fmla="*/ 12 w 31"/>
                <a:gd name="T1" fmla="*/ 3 h 25"/>
                <a:gd name="T2" fmla="*/ 13 w 31"/>
                <a:gd name="T3" fmla="*/ 4 h 25"/>
                <a:gd name="T4" fmla="*/ 31 w 31"/>
                <a:gd name="T5" fmla="*/ 5 h 25"/>
                <a:gd name="T6" fmla="*/ 26 w 31"/>
                <a:gd name="T7" fmla="*/ 9 h 25"/>
                <a:gd name="T8" fmla="*/ 9 w 31"/>
                <a:gd name="T9" fmla="*/ 17 h 25"/>
                <a:gd name="T10" fmla="*/ 8 w 31"/>
                <a:gd name="T11" fmla="*/ 25 h 25"/>
                <a:gd name="T12" fmla="*/ 6 w 31"/>
                <a:gd name="T13" fmla="*/ 24 h 25"/>
                <a:gd name="T14" fmla="*/ 12 w 31"/>
                <a:gd name="T1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25">
                  <a:moveTo>
                    <a:pt x="12" y="3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7" y="1"/>
                    <a:pt x="23" y="0"/>
                    <a:pt x="31" y="5"/>
                  </a:cubicBezTo>
                  <a:cubicBezTo>
                    <a:pt x="31" y="5"/>
                    <a:pt x="30" y="8"/>
                    <a:pt x="26" y="9"/>
                  </a:cubicBezTo>
                  <a:cubicBezTo>
                    <a:pt x="16" y="10"/>
                    <a:pt x="12" y="11"/>
                    <a:pt x="9" y="17"/>
                  </a:cubicBezTo>
                  <a:cubicBezTo>
                    <a:pt x="9" y="21"/>
                    <a:pt x="9" y="25"/>
                    <a:pt x="8" y="25"/>
                  </a:cubicBezTo>
                  <a:cubicBezTo>
                    <a:pt x="7" y="25"/>
                    <a:pt x="6" y="24"/>
                    <a:pt x="6" y="24"/>
                  </a:cubicBezTo>
                  <a:cubicBezTo>
                    <a:pt x="6" y="24"/>
                    <a:pt x="0" y="5"/>
                    <a:pt x="12" y="3"/>
                  </a:cubicBezTo>
                  <a:close/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7" name="Oval 812">
              <a:extLst>
                <a:ext uri="{FF2B5EF4-FFF2-40B4-BE49-F238E27FC236}">
                  <a16:creationId xmlns:a16="http://schemas.microsoft.com/office/drawing/2014/main" id="{F1C2A52E-BC4A-6DAF-C9E9-15FCCABF8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4" y="1537"/>
              <a:ext cx="19" cy="22"/>
            </a:xfrm>
            <a:prstGeom prst="ellipse">
              <a:avLst/>
            </a:pr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8" name="Freeform 813">
              <a:extLst>
                <a:ext uri="{FF2B5EF4-FFF2-40B4-BE49-F238E27FC236}">
                  <a16:creationId xmlns:a16="http://schemas.microsoft.com/office/drawing/2014/main" id="{BA0592E2-9A37-D40D-6DCC-1AC54B2A8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543"/>
              <a:ext cx="10" cy="13"/>
            </a:xfrm>
            <a:custGeom>
              <a:avLst/>
              <a:gdLst>
                <a:gd name="T0" fmla="*/ 2 w 3"/>
                <a:gd name="T1" fmla="*/ 0 h 4"/>
                <a:gd name="T2" fmla="*/ 3 w 3"/>
                <a:gd name="T3" fmla="*/ 0 h 4"/>
                <a:gd name="T4" fmla="*/ 3 w 3"/>
                <a:gd name="T5" fmla="*/ 0 h 4"/>
                <a:gd name="T6" fmla="*/ 1 w 3"/>
                <a:gd name="T7" fmla="*/ 2 h 4"/>
                <a:gd name="T8" fmla="*/ 3 w 3"/>
                <a:gd name="T9" fmla="*/ 4 h 4"/>
                <a:gd name="T10" fmla="*/ 3 w 3"/>
                <a:gd name="T11" fmla="*/ 4 h 4"/>
                <a:gd name="T12" fmla="*/ 2 w 3"/>
                <a:gd name="T13" fmla="*/ 4 h 4"/>
                <a:gd name="T14" fmla="*/ 0 w 3"/>
                <a:gd name="T15" fmla="*/ 2 h 4"/>
                <a:gd name="T16" fmla="*/ 2 w 3"/>
                <a:gd name="T1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2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3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59" name="Freeform 814">
              <a:extLst>
                <a:ext uri="{FF2B5EF4-FFF2-40B4-BE49-F238E27FC236}">
                  <a16:creationId xmlns:a16="http://schemas.microsoft.com/office/drawing/2014/main" id="{259B5F97-E9A0-5DC6-786A-9CAB0B2581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1537"/>
              <a:ext cx="19" cy="6"/>
            </a:xfrm>
            <a:custGeom>
              <a:avLst/>
              <a:gdLst>
                <a:gd name="T0" fmla="*/ 6 w 6"/>
                <a:gd name="T1" fmla="*/ 0 h 2"/>
                <a:gd name="T2" fmla="*/ 3 w 6"/>
                <a:gd name="T3" fmla="*/ 2 h 2"/>
                <a:gd name="T4" fmla="*/ 0 w 6"/>
                <a:gd name="T5" fmla="*/ 0 h 2"/>
                <a:gd name="T6" fmla="*/ 6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6" y="0"/>
                  </a:moveTo>
                  <a:cubicBezTo>
                    <a:pt x="6" y="0"/>
                    <a:pt x="6" y="2"/>
                    <a:pt x="3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0" name="Freeform 815">
              <a:extLst>
                <a:ext uri="{FF2B5EF4-FFF2-40B4-BE49-F238E27FC236}">
                  <a16:creationId xmlns:a16="http://schemas.microsoft.com/office/drawing/2014/main" id="{94603515-F915-D939-C769-67DB7CE32B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3" y="1521"/>
              <a:ext cx="25" cy="12"/>
            </a:xfrm>
            <a:custGeom>
              <a:avLst/>
              <a:gdLst>
                <a:gd name="T0" fmla="*/ 8 w 8"/>
                <a:gd name="T1" fmla="*/ 4 h 4"/>
                <a:gd name="T2" fmla="*/ 1 w 8"/>
                <a:gd name="T3" fmla="*/ 3 h 4"/>
                <a:gd name="T4" fmla="*/ 0 w 8"/>
                <a:gd name="T5" fmla="*/ 3 h 4"/>
                <a:gd name="T6" fmla="*/ 8 w 8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8" y="4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1"/>
                    <a:pt x="7" y="0"/>
                    <a:pt x="8" y="4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1" name="Freeform 816">
              <a:extLst>
                <a:ext uri="{FF2B5EF4-FFF2-40B4-BE49-F238E27FC236}">
                  <a16:creationId xmlns:a16="http://schemas.microsoft.com/office/drawing/2014/main" id="{AD1F5DFF-71CB-23DA-0E6F-A9AFC96BEC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1527"/>
              <a:ext cx="22" cy="16"/>
            </a:xfrm>
            <a:custGeom>
              <a:avLst/>
              <a:gdLst>
                <a:gd name="T0" fmla="*/ 6 w 7"/>
                <a:gd name="T1" fmla="*/ 2 h 5"/>
                <a:gd name="T2" fmla="*/ 3 w 7"/>
                <a:gd name="T3" fmla="*/ 0 h 5"/>
                <a:gd name="T4" fmla="*/ 0 w 7"/>
                <a:gd name="T5" fmla="*/ 3 h 5"/>
                <a:gd name="T6" fmla="*/ 6 w 7"/>
                <a:gd name="T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6" y="2"/>
                  </a:moveTo>
                  <a:cubicBezTo>
                    <a:pt x="6" y="1"/>
                    <a:pt x="6" y="0"/>
                    <a:pt x="3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1" y="5"/>
                    <a:pt x="7" y="5"/>
                    <a:pt x="6" y="2"/>
                  </a:cubicBezTo>
                  <a:close/>
                </a:path>
              </a:pathLst>
            </a:custGeom>
            <a:solidFill>
              <a:srgbClr val="F7E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2" name="Freeform 817">
              <a:extLst>
                <a:ext uri="{FF2B5EF4-FFF2-40B4-BE49-F238E27FC236}">
                  <a16:creationId xmlns:a16="http://schemas.microsoft.com/office/drawing/2014/main" id="{F47B2E58-502F-FAAC-FB9B-2878242AC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527"/>
              <a:ext cx="16" cy="16"/>
            </a:xfrm>
            <a:custGeom>
              <a:avLst/>
              <a:gdLst>
                <a:gd name="T0" fmla="*/ 0 w 5"/>
                <a:gd name="T1" fmla="*/ 2 h 5"/>
                <a:gd name="T2" fmla="*/ 2 w 5"/>
                <a:gd name="T3" fmla="*/ 4 h 5"/>
                <a:gd name="T4" fmla="*/ 5 w 5"/>
                <a:gd name="T5" fmla="*/ 2 h 5"/>
                <a:gd name="T6" fmla="*/ 2 w 5"/>
                <a:gd name="T7" fmla="*/ 0 h 5"/>
                <a:gd name="T8" fmla="*/ 0 w 5"/>
                <a:gd name="T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2"/>
                  </a:moveTo>
                  <a:cubicBezTo>
                    <a:pt x="0" y="3"/>
                    <a:pt x="1" y="5"/>
                    <a:pt x="2" y="4"/>
                  </a:cubicBezTo>
                  <a:cubicBezTo>
                    <a:pt x="4" y="4"/>
                    <a:pt x="5" y="3"/>
                    <a:pt x="5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3" name="Freeform 818">
              <a:extLst>
                <a:ext uri="{FF2B5EF4-FFF2-40B4-BE49-F238E27FC236}">
                  <a16:creationId xmlns:a16="http://schemas.microsoft.com/office/drawing/2014/main" id="{4B458634-F239-0B7A-E8A7-0CF6497AF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1" y="1472"/>
              <a:ext cx="92" cy="68"/>
            </a:xfrm>
            <a:custGeom>
              <a:avLst/>
              <a:gdLst>
                <a:gd name="T0" fmla="*/ 3 w 29"/>
                <a:gd name="T1" fmla="*/ 9 h 21"/>
                <a:gd name="T2" fmla="*/ 6 w 29"/>
                <a:gd name="T3" fmla="*/ 8 h 21"/>
                <a:gd name="T4" fmla="*/ 7 w 29"/>
                <a:gd name="T5" fmla="*/ 7 h 21"/>
                <a:gd name="T6" fmla="*/ 22 w 29"/>
                <a:gd name="T7" fmla="*/ 3 h 21"/>
                <a:gd name="T8" fmla="*/ 28 w 29"/>
                <a:gd name="T9" fmla="*/ 0 h 21"/>
                <a:gd name="T10" fmla="*/ 28 w 29"/>
                <a:gd name="T11" fmla="*/ 0 h 21"/>
                <a:gd name="T12" fmla="*/ 29 w 29"/>
                <a:gd name="T13" fmla="*/ 1 h 21"/>
                <a:gd name="T14" fmla="*/ 24 w 29"/>
                <a:gd name="T15" fmla="*/ 5 h 21"/>
                <a:gd name="T16" fmla="*/ 7 w 29"/>
                <a:gd name="T17" fmla="*/ 13 h 21"/>
                <a:gd name="T18" fmla="*/ 6 w 29"/>
                <a:gd name="T19" fmla="*/ 21 h 21"/>
                <a:gd name="T20" fmla="*/ 4 w 29"/>
                <a:gd name="T21" fmla="*/ 20 h 21"/>
                <a:gd name="T22" fmla="*/ 3 w 29"/>
                <a:gd name="T23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21">
                  <a:moveTo>
                    <a:pt x="3" y="9"/>
                  </a:moveTo>
                  <a:cubicBezTo>
                    <a:pt x="4" y="9"/>
                    <a:pt x="5" y="8"/>
                    <a:pt x="6" y="8"/>
                  </a:cubicBezTo>
                  <a:cubicBezTo>
                    <a:pt x="6" y="8"/>
                    <a:pt x="7" y="8"/>
                    <a:pt x="7" y="7"/>
                  </a:cubicBezTo>
                  <a:cubicBezTo>
                    <a:pt x="11" y="4"/>
                    <a:pt x="17" y="3"/>
                    <a:pt x="22" y="3"/>
                  </a:cubicBezTo>
                  <a:cubicBezTo>
                    <a:pt x="26" y="2"/>
                    <a:pt x="27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1"/>
                    <a:pt x="29" y="1"/>
                  </a:cubicBezTo>
                  <a:cubicBezTo>
                    <a:pt x="28" y="2"/>
                    <a:pt x="27" y="4"/>
                    <a:pt x="24" y="5"/>
                  </a:cubicBezTo>
                  <a:cubicBezTo>
                    <a:pt x="14" y="6"/>
                    <a:pt x="10" y="7"/>
                    <a:pt x="7" y="13"/>
                  </a:cubicBezTo>
                  <a:cubicBezTo>
                    <a:pt x="7" y="17"/>
                    <a:pt x="7" y="21"/>
                    <a:pt x="6" y="21"/>
                  </a:cubicBezTo>
                  <a:cubicBezTo>
                    <a:pt x="5" y="21"/>
                    <a:pt x="4" y="20"/>
                    <a:pt x="4" y="20"/>
                  </a:cubicBezTo>
                  <a:cubicBezTo>
                    <a:pt x="2" y="20"/>
                    <a:pt x="0" y="14"/>
                    <a:pt x="3" y="9"/>
                  </a:cubicBezTo>
                  <a:close/>
                </a:path>
              </a:pathLst>
            </a:custGeom>
            <a:solidFill>
              <a:srgbClr val="C739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4" name="Freeform 819">
              <a:extLst>
                <a:ext uri="{FF2B5EF4-FFF2-40B4-BE49-F238E27FC236}">
                  <a16:creationId xmlns:a16="http://schemas.microsoft.com/office/drawing/2014/main" id="{813D0EA0-716C-3A39-9240-AC69817137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537"/>
              <a:ext cx="20" cy="6"/>
            </a:xfrm>
            <a:custGeom>
              <a:avLst/>
              <a:gdLst>
                <a:gd name="T0" fmla="*/ 1 w 6"/>
                <a:gd name="T1" fmla="*/ 0 h 2"/>
                <a:gd name="T2" fmla="*/ 4 w 6"/>
                <a:gd name="T3" fmla="*/ 2 h 2"/>
                <a:gd name="T4" fmla="*/ 5 w 6"/>
                <a:gd name="T5" fmla="*/ 1 h 2"/>
                <a:gd name="T6" fmla="*/ 1 w 6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">
                  <a:moveTo>
                    <a:pt x="1" y="0"/>
                  </a:moveTo>
                  <a:cubicBezTo>
                    <a:pt x="1" y="0"/>
                    <a:pt x="0" y="2"/>
                    <a:pt x="4" y="2"/>
                  </a:cubicBezTo>
                  <a:cubicBezTo>
                    <a:pt x="5" y="2"/>
                    <a:pt x="6" y="0"/>
                    <a:pt x="5" y="1"/>
                  </a:cubicBezTo>
                  <a:cubicBezTo>
                    <a:pt x="4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5" name="Freeform 820">
              <a:extLst>
                <a:ext uri="{FF2B5EF4-FFF2-40B4-BE49-F238E27FC236}">
                  <a16:creationId xmlns:a16="http://schemas.microsoft.com/office/drawing/2014/main" id="{6DF3757A-A21C-0AA9-E597-1376626C88E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1" y="1524"/>
              <a:ext cx="19" cy="9"/>
            </a:xfrm>
            <a:custGeom>
              <a:avLst/>
              <a:gdLst>
                <a:gd name="T0" fmla="*/ 0 w 6"/>
                <a:gd name="T1" fmla="*/ 3 h 3"/>
                <a:gd name="T2" fmla="*/ 5 w 6"/>
                <a:gd name="T3" fmla="*/ 3 h 3"/>
                <a:gd name="T4" fmla="*/ 6 w 6"/>
                <a:gd name="T5" fmla="*/ 3 h 3"/>
                <a:gd name="T6" fmla="*/ 0 w 6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1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6" name="Freeform 821">
              <a:extLst>
                <a:ext uri="{FF2B5EF4-FFF2-40B4-BE49-F238E27FC236}">
                  <a16:creationId xmlns:a16="http://schemas.microsoft.com/office/drawing/2014/main" id="{E2DD67FD-F83F-F62F-87E9-3ABC4595D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7" y="1530"/>
              <a:ext cx="20" cy="16"/>
            </a:xfrm>
            <a:custGeom>
              <a:avLst/>
              <a:gdLst>
                <a:gd name="T0" fmla="*/ 1 w 6"/>
                <a:gd name="T1" fmla="*/ 1 h 5"/>
                <a:gd name="T2" fmla="*/ 4 w 6"/>
                <a:gd name="T3" fmla="*/ 0 h 5"/>
                <a:gd name="T4" fmla="*/ 6 w 6"/>
                <a:gd name="T5" fmla="*/ 3 h 5"/>
                <a:gd name="T6" fmla="*/ 1 w 6"/>
                <a:gd name="T7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1" y="1"/>
                    <a:pt x="2" y="0"/>
                    <a:pt x="4" y="0"/>
                  </a:cubicBezTo>
                  <a:cubicBezTo>
                    <a:pt x="6" y="0"/>
                    <a:pt x="6" y="2"/>
                    <a:pt x="6" y="3"/>
                  </a:cubicBezTo>
                  <a:cubicBezTo>
                    <a:pt x="5" y="5"/>
                    <a:pt x="0" y="4"/>
                    <a:pt x="1" y="1"/>
                  </a:cubicBezTo>
                  <a:close/>
                </a:path>
              </a:pathLst>
            </a:custGeom>
            <a:solidFill>
              <a:srgbClr val="F7E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7" name="Freeform 822">
              <a:extLst>
                <a:ext uri="{FF2B5EF4-FFF2-40B4-BE49-F238E27FC236}">
                  <a16:creationId xmlns:a16="http://schemas.microsoft.com/office/drawing/2014/main" id="{4AF3D81A-6BFA-1B54-D8FD-9372E283A3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24" y="1527"/>
              <a:ext cx="13" cy="16"/>
            </a:xfrm>
            <a:custGeom>
              <a:avLst/>
              <a:gdLst>
                <a:gd name="T0" fmla="*/ 4 w 4"/>
                <a:gd name="T1" fmla="*/ 3 h 5"/>
                <a:gd name="T2" fmla="*/ 2 w 4"/>
                <a:gd name="T3" fmla="*/ 5 h 5"/>
                <a:gd name="T4" fmla="*/ 0 w 4"/>
                <a:gd name="T5" fmla="*/ 3 h 5"/>
                <a:gd name="T6" fmla="*/ 2 w 4"/>
                <a:gd name="T7" fmla="*/ 1 h 5"/>
                <a:gd name="T8" fmla="*/ 4 w 4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5">
                  <a:moveTo>
                    <a:pt x="4" y="3"/>
                  </a:moveTo>
                  <a:cubicBezTo>
                    <a:pt x="4" y="4"/>
                    <a:pt x="3" y="5"/>
                    <a:pt x="2" y="5"/>
                  </a:cubicBezTo>
                  <a:cubicBezTo>
                    <a:pt x="0" y="5"/>
                    <a:pt x="0" y="4"/>
                    <a:pt x="0" y="3"/>
                  </a:cubicBezTo>
                  <a:cubicBezTo>
                    <a:pt x="0" y="1"/>
                    <a:pt x="1" y="0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lose/>
                </a:path>
              </a:pathLst>
            </a:custGeom>
            <a:solidFill>
              <a:srgbClr val="5628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8" name="Freeform 823">
              <a:extLst>
                <a:ext uri="{FF2B5EF4-FFF2-40B4-BE49-F238E27FC236}">
                  <a16:creationId xmlns:a16="http://schemas.microsoft.com/office/drawing/2014/main" id="{08005037-D634-A138-BEF7-7061177A79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1626"/>
              <a:ext cx="83" cy="215"/>
            </a:xfrm>
            <a:custGeom>
              <a:avLst/>
              <a:gdLst>
                <a:gd name="T0" fmla="*/ 18 w 26"/>
                <a:gd name="T1" fmla="*/ 37 h 67"/>
                <a:gd name="T2" fmla="*/ 5 w 26"/>
                <a:gd name="T3" fmla="*/ 3 h 67"/>
                <a:gd name="T4" fmla="*/ 11 w 26"/>
                <a:gd name="T5" fmla="*/ 0 h 67"/>
                <a:gd name="T6" fmla="*/ 24 w 26"/>
                <a:gd name="T7" fmla="*/ 22 h 67"/>
                <a:gd name="T8" fmla="*/ 24 w 26"/>
                <a:gd name="T9" fmla="*/ 37 h 67"/>
                <a:gd name="T10" fmla="*/ 24 w 26"/>
                <a:gd name="T11" fmla="*/ 67 h 67"/>
                <a:gd name="T12" fmla="*/ 4 w 26"/>
                <a:gd name="T13" fmla="*/ 63 h 67"/>
                <a:gd name="T14" fmla="*/ 18 w 26"/>
                <a:gd name="T15" fmla="*/ 3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67">
                  <a:moveTo>
                    <a:pt x="18" y="37"/>
                  </a:moveTo>
                  <a:cubicBezTo>
                    <a:pt x="18" y="34"/>
                    <a:pt x="0" y="18"/>
                    <a:pt x="5" y="3"/>
                  </a:cubicBezTo>
                  <a:cubicBezTo>
                    <a:pt x="7" y="2"/>
                    <a:pt x="9" y="1"/>
                    <a:pt x="11" y="0"/>
                  </a:cubicBezTo>
                  <a:cubicBezTo>
                    <a:pt x="11" y="0"/>
                    <a:pt x="23" y="15"/>
                    <a:pt x="24" y="22"/>
                  </a:cubicBezTo>
                  <a:cubicBezTo>
                    <a:pt x="26" y="28"/>
                    <a:pt x="25" y="33"/>
                    <a:pt x="24" y="37"/>
                  </a:cubicBezTo>
                  <a:cubicBezTo>
                    <a:pt x="24" y="42"/>
                    <a:pt x="23" y="61"/>
                    <a:pt x="24" y="67"/>
                  </a:cubicBezTo>
                  <a:cubicBezTo>
                    <a:pt x="24" y="67"/>
                    <a:pt x="16" y="67"/>
                    <a:pt x="4" y="63"/>
                  </a:cubicBezTo>
                  <a:cubicBezTo>
                    <a:pt x="10" y="45"/>
                    <a:pt x="18" y="40"/>
                    <a:pt x="18" y="37"/>
                  </a:cubicBezTo>
                </a:path>
              </a:pathLst>
            </a:custGeom>
            <a:solidFill>
              <a:srgbClr val="41A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69" name="Freeform 824">
              <a:extLst>
                <a:ext uri="{FF2B5EF4-FFF2-40B4-BE49-F238E27FC236}">
                  <a16:creationId xmlns:a16="http://schemas.microsoft.com/office/drawing/2014/main" id="{CDC9A17B-BACA-2B62-E29C-7541B7822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623"/>
              <a:ext cx="54" cy="212"/>
            </a:xfrm>
            <a:custGeom>
              <a:avLst/>
              <a:gdLst>
                <a:gd name="T0" fmla="*/ 14 w 17"/>
                <a:gd name="T1" fmla="*/ 23 h 66"/>
                <a:gd name="T2" fmla="*/ 3 w 17"/>
                <a:gd name="T3" fmla="*/ 39 h 66"/>
                <a:gd name="T4" fmla="*/ 17 w 17"/>
                <a:gd name="T5" fmla="*/ 64 h 66"/>
                <a:gd name="T6" fmla="*/ 12 w 17"/>
                <a:gd name="T7" fmla="*/ 66 h 66"/>
                <a:gd name="T8" fmla="*/ 1 w 17"/>
                <a:gd name="T9" fmla="*/ 39 h 66"/>
                <a:gd name="T10" fmla="*/ 8 w 17"/>
                <a:gd name="T11" fmla="*/ 22 h 66"/>
                <a:gd name="T12" fmla="*/ 3 w 17"/>
                <a:gd name="T13" fmla="*/ 0 h 66"/>
                <a:gd name="T14" fmla="*/ 10 w 17"/>
                <a:gd name="T15" fmla="*/ 2 h 66"/>
                <a:gd name="T16" fmla="*/ 11 w 17"/>
                <a:gd name="T17" fmla="*/ 12 h 66"/>
                <a:gd name="T18" fmla="*/ 14 w 17"/>
                <a:gd name="T19" fmla="*/ 2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66">
                  <a:moveTo>
                    <a:pt x="14" y="23"/>
                  </a:moveTo>
                  <a:cubicBezTo>
                    <a:pt x="13" y="27"/>
                    <a:pt x="3" y="36"/>
                    <a:pt x="3" y="39"/>
                  </a:cubicBezTo>
                  <a:cubicBezTo>
                    <a:pt x="3" y="42"/>
                    <a:pt x="12" y="58"/>
                    <a:pt x="17" y="64"/>
                  </a:cubicBezTo>
                  <a:cubicBezTo>
                    <a:pt x="15" y="65"/>
                    <a:pt x="12" y="66"/>
                    <a:pt x="12" y="66"/>
                  </a:cubicBezTo>
                  <a:cubicBezTo>
                    <a:pt x="12" y="66"/>
                    <a:pt x="0" y="43"/>
                    <a:pt x="1" y="39"/>
                  </a:cubicBezTo>
                  <a:cubicBezTo>
                    <a:pt x="1" y="35"/>
                    <a:pt x="7" y="28"/>
                    <a:pt x="8" y="22"/>
                  </a:cubicBezTo>
                  <a:cubicBezTo>
                    <a:pt x="10" y="16"/>
                    <a:pt x="4" y="0"/>
                    <a:pt x="3" y="0"/>
                  </a:cubicBezTo>
                  <a:cubicBezTo>
                    <a:pt x="3" y="0"/>
                    <a:pt x="8" y="1"/>
                    <a:pt x="10" y="2"/>
                  </a:cubicBezTo>
                  <a:cubicBezTo>
                    <a:pt x="10" y="3"/>
                    <a:pt x="11" y="11"/>
                    <a:pt x="11" y="12"/>
                  </a:cubicBezTo>
                  <a:cubicBezTo>
                    <a:pt x="12" y="14"/>
                    <a:pt x="14" y="20"/>
                    <a:pt x="14" y="23"/>
                  </a:cubicBezTo>
                  <a:close/>
                </a:path>
              </a:pathLst>
            </a:custGeom>
            <a:solidFill>
              <a:srgbClr val="41A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0" name="Freeform 825">
              <a:extLst>
                <a:ext uri="{FF2B5EF4-FFF2-40B4-BE49-F238E27FC236}">
                  <a16:creationId xmlns:a16="http://schemas.microsoft.com/office/drawing/2014/main" id="{799726A9-152B-2972-114D-D72EC9288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694"/>
              <a:ext cx="68" cy="147"/>
            </a:xfrm>
            <a:custGeom>
              <a:avLst/>
              <a:gdLst>
                <a:gd name="T0" fmla="*/ 20 w 21"/>
                <a:gd name="T1" fmla="*/ 46 h 46"/>
                <a:gd name="T2" fmla="*/ 0 w 21"/>
                <a:gd name="T3" fmla="*/ 42 h 46"/>
                <a:gd name="T4" fmla="*/ 14 w 21"/>
                <a:gd name="T5" fmla="*/ 16 h 46"/>
                <a:gd name="T6" fmla="*/ 3 w 21"/>
                <a:gd name="T7" fmla="*/ 0 h 46"/>
                <a:gd name="T8" fmla="*/ 5 w 21"/>
                <a:gd name="T9" fmla="*/ 1 h 46"/>
                <a:gd name="T10" fmla="*/ 20 w 21"/>
                <a:gd name="T11" fmla="*/ 3 h 46"/>
                <a:gd name="T12" fmla="*/ 20 w 21"/>
                <a:gd name="T13" fmla="*/ 16 h 46"/>
                <a:gd name="T14" fmla="*/ 20 w 21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46">
                  <a:moveTo>
                    <a:pt x="20" y="46"/>
                  </a:moveTo>
                  <a:cubicBezTo>
                    <a:pt x="20" y="46"/>
                    <a:pt x="12" y="46"/>
                    <a:pt x="0" y="42"/>
                  </a:cubicBezTo>
                  <a:cubicBezTo>
                    <a:pt x="6" y="24"/>
                    <a:pt x="14" y="19"/>
                    <a:pt x="14" y="16"/>
                  </a:cubicBezTo>
                  <a:cubicBezTo>
                    <a:pt x="14" y="15"/>
                    <a:pt x="8" y="8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10" y="2"/>
                    <a:pt x="15" y="3"/>
                    <a:pt x="20" y="3"/>
                  </a:cubicBezTo>
                  <a:cubicBezTo>
                    <a:pt x="21" y="8"/>
                    <a:pt x="21" y="12"/>
                    <a:pt x="20" y="16"/>
                  </a:cubicBezTo>
                  <a:cubicBezTo>
                    <a:pt x="20" y="21"/>
                    <a:pt x="19" y="40"/>
                    <a:pt x="20" y="46"/>
                  </a:cubicBezTo>
                </a:path>
              </a:pathLst>
            </a:custGeom>
            <a:solidFill>
              <a:srgbClr val="309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1" name="Freeform 826">
              <a:extLst>
                <a:ext uri="{FF2B5EF4-FFF2-40B4-BE49-F238E27FC236}">
                  <a16:creationId xmlns:a16="http://schemas.microsoft.com/office/drawing/2014/main" id="{1CB9B104-3224-2E30-AC0E-C54E9FD1A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1" y="1694"/>
              <a:ext cx="54" cy="141"/>
            </a:xfrm>
            <a:custGeom>
              <a:avLst/>
              <a:gdLst>
                <a:gd name="T0" fmla="*/ 14 w 17"/>
                <a:gd name="T1" fmla="*/ 1 h 44"/>
                <a:gd name="T2" fmla="*/ 3 w 17"/>
                <a:gd name="T3" fmla="*/ 17 h 44"/>
                <a:gd name="T4" fmla="*/ 17 w 17"/>
                <a:gd name="T5" fmla="*/ 42 h 44"/>
                <a:gd name="T6" fmla="*/ 12 w 17"/>
                <a:gd name="T7" fmla="*/ 44 h 44"/>
                <a:gd name="T8" fmla="*/ 1 w 17"/>
                <a:gd name="T9" fmla="*/ 17 h 44"/>
                <a:gd name="T10" fmla="*/ 8 w 17"/>
                <a:gd name="T11" fmla="*/ 2 h 44"/>
                <a:gd name="T12" fmla="*/ 14 w 17"/>
                <a:gd name="T13" fmla="*/ 0 h 44"/>
                <a:gd name="T14" fmla="*/ 14 w 17"/>
                <a:gd name="T15" fmla="*/ 1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4">
                  <a:moveTo>
                    <a:pt x="14" y="1"/>
                  </a:moveTo>
                  <a:cubicBezTo>
                    <a:pt x="13" y="5"/>
                    <a:pt x="3" y="14"/>
                    <a:pt x="3" y="17"/>
                  </a:cubicBezTo>
                  <a:cubicBezTo>
                    <a:pt x="3" y="20"/>
                    <a:pt x="12" y="36"/>
                    <a:pt x="17" y="42"/>
                  </a:cubicBezTo>
                  <a:cubicBezTo>
                    <a:pt x="15" y="43"/>
                    <a:pt x="12" y="44"/>
                    <a:pt x="12" y="44"/>
                  </a:cubicBezTo>
                  <a:cubicBezTo>
                    <a:pt x="12" y="44"/>
                    <a:pt x="0" y="21"/>
                    <a:pt x="1" y="17"/>
                  </a:cubicBezTo>
                  <a:cubicBezTo>
                    <a:pt x="1" y="14"/>
                    <a:pt x="6" y="7"/>
                    <a:pt x="8" y="2"/>
                  </a:cubicBezTo>
                  <a:cubicBezTo>
                    <a:pt x="10" y="1"/>
                    <a:pt x="12" y="1"/>
                    <a:pt x="14" y="0"/>
                  </a:cubicBezTo>
                  <a:lnTo>
                    <a:pt x="14" y="1"/>
                  </a:lnTo>
                  <a:close/>
                </a:path>
              </a:pathLst>
            </a:custGeom>
            <a:solidFill>
              <a:srgbClr val="3090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2" name="Freeform 827">
              <a:extLst>
                <a:ext uri="{FF2B5EF4-FFF2-40B4-BE49-F238E27FC236}">
                  <a16:creationId xmlns:a16="http://schemas.microsoft.com/office/drawing/2014/main" id="{DB7F0749-6F9A-7301-0E45-2189314C2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1437"/>
              <a:ext cx="109" cy="71"/>
            </a:xfrm>
            <a:custGeom>
              <a:avLst/>
              <a:gdLst>
                <a:gd name="T0" fmla="*/ 34 w 34"/>
                <a:gd name="T1" fmla="*/ 11 h 22"/>
                <a:gd name="T2" fmla="*/ 15 w 34"/>
                <a:gd name="T3" fmla="*/ 3 h 22"/>
                <a:gd name="T4" fmla="*/ 4 w 34"/>
                <a:gd name="T5" fmla="*/ 20 h 22"/>
                <a:gd name="T6" fmla="*/ 22 w 34"/>
                <a:gd name="T7" fmla="*/ 15 h 22"/>
                <a:gd name="T8" fmla="*/ 34 w 34"/>
                <a:gd name="T9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2">
                  <a:moveTo>
                    <a:pt x="34" y="11"/>
                  </a:moveTo>
                  <a:cubicBezTo>
                    <a:pt x="34" y="7"/>
                    <a:pt x="24" y="0"/>
                    <a:pt x="15" y="3"/>
                  </a:cubicBezTo>
                  <a:cubicBezTo>
                    <a:pt x="7" y="5"/>
                    <a:pt x="0" y="17"/>
                    <a:pt x="4" y="20"/>
                  </a:cubicBezTo>
                  <a:cubicBezTo>
                    <a:pt x="5" y="22"/>
                    <a:pt x="9" y="17"/>
                    <a:pt x="22" y="15"/>
                  </a:cubicBezTo>
                  <a:cubicBezTo>
                    <a:pt x="28" y="14"/>
                    <a:pt x="34" y="14"/>
                    <a:pt x="34" y="11"/>
                  </a:cubicBezTo>
                  <a:close/>
                </a:path>
              </a:pathLst>
            </a:custGeom>
            <a:solidFill>
              <a:srgbClr val="D54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3" name="Freeform 828">
              <a:extLst>
                <a:ext uri="{FF2B5EF4-FFF2-40B4-BE49-F238E27FC236}">
                  <a16:creationId xmlns:a16="http://schemas.microsoft.com/office/drawing/2014/main" id="{089B7D5E-03E9-F781-2C4C-F04FDFDB7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0" y="1466"/>
              <a:ext cx="29" cy="32"/>
            </a:xfrm>
            <a:custGeom>
              <a:avLst/>
              <a:gdLst>
                <a:gd name="T0" fmla="*/ 6 w 9"/>
                <a:gd name="T1" fmla="*/ 8 h 10"/>
                <a:gd name="T2" fmla="*/ 2 w 9"/>
                <a:gd name="T3" fmla="*/ 0 h 10"/>
                <a:gd name="T4" fmla="*/ 6 w 9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6" y="8"/>
                  </a:moveTo>
                  <a:cubicBezTo>
                    <a:pt x="9" y="6"/>
                    <a:pt x="3" y="0"/>
                    <a:pt x="2" y="0"/>
                  </a:cubicBezTo>
                  <a:cubicBezTo>
                    <a:pt x="0" y="1"/>
                    <a:pt x="4" y="10"/>
                    <a:pt x="6" y="8"/>
                  </a:cubicBezTo>
                  <a:close/>
                </a:path>
              </a:pathLst>
            </a:custGeom>
            <a:solidFill>
              <a:srgbClr val="D54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4" name="Freeform 829">
              <a:extLst>
                <a:ext uri="{FF2B5EF4-FFF2-40B4-BE49-F238E27FC236}">
                  <a16:creationId xmlns:a16="http://schemas.microsoft.com/office/drawing/2014/main" id="{0DB1E0FF-C9B7-E1BB-2D25-AD309E41C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1" y="1626"/>
              <a:ext cx="96" cy="154"/>
            </a:xfrm>
            <a:custGeom>
              <a:avLst/>
              <a:gdLst>
                <a:gd name="T0" fmla="*/ 23 w 30"/>
                <a:gd name="T1" fmla="*/ 3 h 48"/>
                <a:gd name="T2" fmla="*/ 22 w 30"/>
                <a:gd name="T3" fmla="*/ 28 h 48"/>
                <a:gd name="T4" fmla="*/ 7 w 30"/>
                <a:gd name="T5" fmla="*/ 46 h 48"/>
                <a:gd name="T6" fmla="*/ 23 w 30"/>
                <a:gd name="T7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48">
                  <a:moveTo>
                    <a:pt x="23" y="3"/>
                  </a:moveTo>
                  <a:cubicBezTo>
                    <a:pt x="30" y="0"/>
                    <a:pt x="29" y="13"/>
                    <a:pt x="22" y="28"/>
                  </a:cubicBezTo>
                  <a:cubicBezTo>
                    <a:pt x="16" y="40"/>
                    <a:pt x="13" y="48"/>
                    <a:pt x="7" y="46"/>
                  </a:cubicBezTo>
                  <a:cubicBezTo>
                    <a:pt x="0" y="44"/>
                    <a:pt x="16" y="6"/>
                    <a:pt x="23" y="3"/>
                  </a:cubicBezTo>
                  <a:close/>
                </a:path>
              </a:pathLst>
            </a:custGeom>
            <a:solidFill>
              <a:srgbClr val="41A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5" name="Freeform 830">
              <a:extLst>
                <a:ext uri="{FF2B5EF4-FFF2-40B4-BE49-F238E27FC236}">
                  <a16:creationId xmlns:a16="http://schemas.microsoft.com/office/drawing/2014/main" id="{FE4C4A39-BAE6-6A8B-DB22-27227E45C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3" y="1742"/>
              <a:ext cx="3" cy="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0 w 1"/>
                <a:gd name="T1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19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6" name="Freeform 831">
              <a:extLst>
                <a:ext uri="{FF2B5EF4-FFF2-40B4-BE49-F238E27FC236}">
                  <a16:creationId xmlns:a16="http://schemas.microsoft.com/office/drawing/2014/main" id="{62783068-F15C-E9E2-6289-D0756E354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" y="1745"/>
              <a:ext cx="0" cy="6"/>
            </a:xfrm>
            <a:custGeom>
              <a:avLst/>
              <a:gdLst>
                <a:gd name="T0" fmla="*/ 0 h 2"/>
                <a:gd name="T1" fmla="*/ 2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solidFill>
              <a:srgbClr val="A494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7" name="Freeform 832">
              <a:extLst>
                <a:ext uri="{FF2B5EF4-FFF2-40B4-BE49-F238E27FC236}">
                  <a16:creationId xmlns:a16="http://schemas.microsoft.com/office/drawing/2014/main" id="{215B24FB-5118-5EF4-8C6B-5AC6B0B41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6" y="1745"/>
              <a:ext cx="0" cy="6"/>
            </a:xfrm>
            <a:custGeom>
              <a:avLst/>
              <a:gdLst>
                <a:gd name="T0" fmla="*/ 1 h 2"/>
                <a:gd name="T1" fmla="*/ 2 h 2"/>
                <a:gd name="T2" fmla="*/ 1 h 2"/>
                <a:gd name="T3" fmla="*/ 1 h 2"/>
                <a:gd name="T4" fmla="*/ 1 h 2"/>
                <a:gd name="T5" fmla="*/ 1 h 2"/>
                <a:gd name="T6" fmla="*/ 1 h 2"/>
                <a:gd name="T7" fmla="*/ 1 h 2"/>
                <a:gd name="T8" fmla="*/ 1 h 2"/>
                <a:gd name="T9" fmla="*/ 0 h 2"/>
                <a:gd name="T10" fmla="*/ 0 h 2"/>
                <a:gd name="T11" fmla="*/ 0 h 2"/>
                <a:gd name="T12" fmla="*/ 0 h 2"/>
                <a:gd name="T13" fmla="*/ 0 h 2"/>
                <a:gd name="T14" fmla="*/ 0 h 2"/>
                <a:gd name="T15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  <a:cxn ang="0">
                  <a:pos x="0" y="T7"/>
                </a:cxn>
                <a:cxn ang="0">
                  <a:pos x="0" y="T8"/>
                </a:cxn>
                <a:cxn ang="0">
                  <a:pos x="0" y="T9"/>
                </a:cxn>
                <a:cxn ang="0">
                  <a:pos x="0" y="T10"/>
                </a:cxn>
                <a:cxn ang="0">
                  <a:pos x="0" y="T11"/>
                </a:cxn>
                <a:cxn ang="0">
                  <a:pos x="0" y="T12"/>
                </a:cxn>
                <a:cxn ang="0">
                  <a:pos x="0" y="T13"/>
                </a:cxn>
                <a:cxn ang="0">
                  <a:pos x="0" y="T14"/>
                </a:cxn>
                <a:cxn ang="0">
                  <a:pos x="0" y="T1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194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8" name="Freeform 833">
              <a:extLst>
                <a:ext uri="{FF2B5EF4-FFF2-40B4-BE49-F238E27FC236}">
                  <a16:creationId xmlns:a16="http://schemas.microsoft.com/office/drawing/2014/main" id="{48BEADDE-591C-7B17-BAAD-94604EE5A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63" y="1742"/>
              <a:ext cx="3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1 h 1"/>
                <a:gd name="T8" fmla="*/ 1 w 1"/>
                <a:gd name="T9" fmla="*/ 1 h 1"/>
                <a:gd name="T10" fmla="*/ 1 w 1"/>
                <a:gd name="T11" fmla="*/ 1 h 1"/>
                <a:gd name="T12" fmla="*/ 1 w 1"/>
                <a:gd name="T13" fmla="*/ 1 h 1"/>
                <a:gd name="T14" fmla="*/ 0 w 1"/>
                <a:gd name="T15" fmla="*/ 0 h 1"/>
                <a:gd name="T16" fmla="*/ 0 w 1"/>
                <a:gd name="T17" fmla="*/ 0 h 1"/>
                <a:gd name="T18" fmla="*/ 1 w 1"/>
                <a:gd name="T19" fmla="*/ 1 h 1"/>
                <a:gd name="T20" fmla="*/ 0 w 1"/>
                <a:gd name="T2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0F94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79" name="Freeform 834">
              <a:extLst>
                <a:ext uri="{FF2B5EF4-FFF2-40B4-BE49-F238E27FC236}">
                  <a16:creationId xmlns:a16="http://schemas.microsoft.com/office/drawing/2014/main" id="{0F61631E-CC72-5E82-5224-1836CD494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7" y="1729"/>
              <a:ext cx="42" cy="48"/>
            </a:xfrm>
            <a:custGeom>
              <a:avLst/>
              <a:gdLst>
                <a:gd name="T0" fmla="*/ 13 w 13"/>
                <a:gd name="T1" fmla="*/ 0 h 15"/>
                <a:gd name="T2" fmla="*/ 5 w 13"/>
                <a:gd name="T3" fmla="*/ 4 h 15"/>
                <a:gd name="T4" fmla="*/ 6 w 13"/>
                <a:gd name="T5" fmla="*/ 5 h 15"/>
                <a:gd name="T6" fmla="*/ 6 w 13"/>
                <a:gd name="T7" fmla="*/ 5 h 15"/>
                <a:gd name="T8" fmla="*/ 6 w 13"/>
                <a:gd name="T9" fmla="*/ 5 h 15"/>
                <a:gd name="T10" fmla="*/ 6 w 13"/>
                <a:gd name="T11" fmla="*/ 5 h 15"/>
                <a:gd name="T12" fmla="*/ 6 w 13"/>
                <a:gd name="T13" fmla="*/ 5 h 15"/>
                <a:gd name="T14" fmla="*/ 6 w 13"/>
                <a:gd name="T15" fmla="*/ 5 h 15"/>
                <a:gd name="T16" fmla="*/ 6 w 13"/>
                <a:gd name="T17" fmla="*/ 5 h 15"/>
                <a:gd name="T18" fmla="*/ 6 w 13"/>
                <a:gd name="T19" fmla="*/ 5 h 15"/>
                <a:gd name="T20" fmla="*/ 6 w 13"/>
                <a:gd name="T21" fmla="*/ 5 h 15"/>
                <a:gd name="T22" fmla="*/ 6 w 13"/>
                <a:gd name="T23" fmla="*/ 5 h 15"/>
                <a:gd name="T24" fmla="*/ 6 w 13"/>
                <a:gd name="T25" fmla="*/ 5 h 15"/>
                <a:gd name="T26" fmla="*/ 6 w 13"/>
                <a:gd name="T27" fmla="*/ 5 h 15"/>
                <a:gd name="T28" fmla="*/ 6 w 13"/>
                <a:gd name="T29" fmla="*/ 6 h 15"/>
                <a:gd name="T30" fmla="*/ 6 w 13"/>
                <a:gd name="T31" fmla="*/ 6 h 15"/>
                <a:gd name="T32" fmla="*/ 6 w 13"/>
                <a:gd name="T33" fmla="*/ 6 h 15"/>
                <a:gd name="T34" fmla="*/ 6 w 13"/>
                <a:gd name="T35" fmla="*/ 6 h 15"/>
                <a:gd name="T36" fmla="*/ 6 w 13"/>
                <a:gd name="T37" fmla="*/ 6 h 15"/>
                <a:gd name="T38" fmla="*/ 6 w 13"/>
                <a:gd name="T39" fmla="*/ 7 h 15"/>
                <a:gd name="T40" fmla="*/ 0 w 13"/>
                <a:gd name="T41" fmla="*/ 15 h 15"/>
                <a:gd name="T42" fmla="*/ 12 w 13"/>
                <a:gd name="T43" fmla="*/ 7 h 15"/>
                <a:gd name="T44" fmla="*/ 12 w 13"/>
                <a:gd name="T45" fmla="*/ 5 h 15"/>
                <a:gd name="T46" fmla="*/ 12 w 13"/>
                <a:gd name="T47" fmla="*/ 5 h 15"/>
                <a:gd name="T48" fmla="*/ 13 w 13"/>
                <a:gd name="T49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15">
                  <a:moveTo>
                    <a:pt x="13" y="0"/>
                  </a:moveTo>
                  <a:cubicBezTo>
                    <a:pt x="5" y="4"/>
                    <a:pt x="5" y="4"/>
                    <a:pt x="5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5" y="8"/>
                    <a:pt x="2" y="11"/>
                    <a:pt x="0" y="15"/>
                  </a:cubicBezTo>
                  <a:cubicBezTo>
                    <a:pt x="6" y="12"/>
                    <a:pt x="10" y="8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3" y="2"/>
                    <a:pt x="13" y="0"/>
                  </a:cubicBezTo>
                </a:path>
              </a:pathLst>
            </a:custGeom>
            <a:solidFill>
              <a:srgbClr val="0D7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0" name="Freeform 835">
              <a:extLst>
                <a:ext uri="{FF2B5EF4-FFF2-40B4-BE49-F238E27FC236}">
                  <a16:creationId xmlns:a16="http://schemas.microsoft.com/office/drawing/2014/main" id="{AA5D91EC-3D03-EEB5-6B35-863ADA5AD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1633"/>
              <a:ext cx="119" cy="141"/>
            </a:xfrm>
            <a:custGeom>
              <a:avLst/>
              <a:gdLst>
                <a:gd name="T0" fmla="*/ 80 w 119"/>
                <a:gd name="T1" fmla="*/ 125 h 141"/>
                <a:gd name="T2" fmla="*/ 0 w 119"/>
                <a:gd name="T3" fmla="*/ 141 h 141"/>
                <a:gd name="T4" fmla="*/ 35 w 119"/>
                <a:gd name="T5" fmla="*/ 16 h 141"/>
                <a:gd name="T6" fmla="*/ 119 w 119"/>
                <a:gd name="T7" fmla="*/ 0 h 141"/>
                <a:gd name="T8" fmla="*/ 80 w 119"/>
                <a:gd name="T9" fmla="*/ 12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141">
                  <a:moveTo>
                    <a:pt x="80" y="125"/>
                  </a:moveTo>
                  <a:lnTo>
                    <a:pt x="0" y="141"/>
                  </a:lnTo>
                  <a:lnTo>
                    <a:pt x="35" y="16"/>
                  </a:lnTo>
                  <a:lnTo>
                    <a:pt x="119" y="0"/>
                  </a:lnTo>
                  <a:lnTo>
                    <a:pt x="80" y="125"/>
                  </a:lnTo>
                  <a:close/>
                </a:path>
              </a:pathLst>
            </a:custGeom>
            <a:solidFill>
              <a:srgbClr val="2E2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1" name="Freeform 836">
              <a:extLst>
                <a:ext uri="{FF2B5EF4-FFF2-40B4-BE49-F238E27FC236}">
                  <a16:creationId xmlns:a16="http://schemas.microsoft.com/office/drawing/2014/main" id="{65093A03-1361-DB35-8958-374BFB7A0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1633"/>
              <a:ext cx="131" cy="138"/>
            </a:xfrm>
            <a:custGeom>
              <a:avLst/>
              <a:gdLst>
                <a:gd name="T0" fmla="*/ 0 w 131"/>
                <a:gd name="T1" fmla="*/ 125 h 138"/>
                <a:gd name="T2" fmla="*/ 96 w 131"/>
                <a:gd name="T3" fmla="*/ 138 h 138"/>
                <a:gd name="T4" fmla="*/ 131 w 131"/>
                <a:gd name="T5" fmla="*/ 13 h 138"/>
                <a:gd name="T6" fmla="*/ 51 w 131"/>
                <a:gd name="T7" fmla="*/ 0 h 138"/>
                <a:gd name="T8" fmla="*/ 39 w 131"/>
                <a:gd name="T9" fmla="*/ 0 h 138"/>
                <a:gd name="T10" fmla="*/ 0 w 131"/>
                <a:gd name="T11" fmla="*/ 12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1" h="138">
                  <a:moveTo>
                    <a:pt x="0" y="125"/>
                  </a:moveTo>
                  <a:lnTo>
                    <a:pt x="96" y="138"/>
                  </a:lnTo>
                  <a:lnTo>
                    <a:pt x="131" y="13"/>
                  </a:lnTo>
                  <a:lnTo>
                    <a:pt x="51" y="0"/>
                  </a:lnTo>
                  <a:lnTo>
                    <a:pt x="39" y="0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2" name="Freeform 837">
              <a:extLst>
                <a:ext uri="{FF2B5EF4-FFF2-40B4-BE49-F238E27FC236}">
                  <a16:creationId xmlns:a16="http://schemas.microsoft.com/office/drawing/2014/main" id="{9E9B3964-4FD3-9554-8374-4CA2CE72A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8" y="1636"/>
              <a:ext cx="131" cy="135"/>
            </a:xfrm>
            <a:custGeom>
              <a:avLst/>
              <a:gdLst>
                <a:gd name="T0" fmla="*/ 0 w 131"/>
                <a:gd name="T1" fmla="*/ 122 h 135"/>
                <a:gd name="T2" fmla="*/ 96 w 131"/>
                <a:gd name="T3" fmla="*/ 135 h 135"/>
                <a:gd name="T4" fmla="*/ 131 w 131"/>
                <a:gd name="T5" fmla="*/ 10 h 135"/>
                <a:gd name="T6" fmla="*/ 35 w 131"/>
                <a:gd name="T7" fmla="*/ 0 h 135"/>
                <a:gd name="T8" fmla="*/ 0 w 131"/>
                <a:gd name="T9" fmla="*/ 12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1" h="135">
                  <a:moveTo>
                    <a:pt x="0" y="122"/>
                  </a:moveTo>
                  <a:lnTo>
                    <a:pt x="96" y="135"/>
                  </a:lnTo>
                  <a:lnTo>
                    <a:pt x="131" y="10"/>
                  </a:lnTo>
                  <a:lnTo>
                    <a:pt x="35" y="0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F8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3" name="Freeform 838">
              <a:extLst>
                <a:ext uri="{FF2B5EF4-FFF2-40B4-BE49-F238E27FC236}">
                  <a16:creationId xmlns:a16="http://schemas.microsoft.com/office/drawing/2014/main" id="{AFC683CE-4C0E-65DF-1400-44DB211B8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1636"/>
              <a:ext cx="134" cy="138"/>
            </a:xfrm>
            <a:custGeom>
              <a:avLst/>
              <a:gdLst>
                <a:gd name="T0" fmla="*/ 99 w 134"/>
                <a:gd name="T1" fmla="*/ 138 h 138"/>
                <a:gd name="T2" fmla="*/ 0 w 134"/>
                <a:gd name="T3" fmla="*/ 125 h 138"/>
                <a:gd name="T4" fmla="*/ 35 w 134"/>
                <a:gd name="T5" fmla="*/ 0 h 138"/>
                <a:gd name="T6" fmla="*/ 134 w 134"/>
                <a:gd name="T7" fmla="*/ 13 h 138"/>
                <a:gd name="T8" fmla="*/ 99 w 134"/>
                <a:gd name="T9" fmla="*/ 138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4" h="138">
                  <a:moveTo>
                    <a:pt x="99" y="138"/>
                  </a:moveTo>
                  <a:lnTo>
                    <a:pt x="0" y="125"/>
                  </a:lnTo>
                  <a:lnTo>
                    <a:pt x="35" y="0"/>
                  </a:lnTo>
                  <a:lnTo>
                    <a:pt x="134" y="13"/>
                  </a:lnTo>
                  <a:lnTo>
                    <a:pt x="99" y="138"/>
                  </a:ln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4" name="Freeform 839">
              <a:extLst>
                <a:ext uri="{FF2B5EF4-FFF2-40B4-BE49-F238E27FC236}">
                  <a16:creationId xmlns:a16="http://schemas.microsoft.com/office/drawing/2014/main" id="{D13DC06D-319E-ADE8-AE35-E24E2E1C1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5" y="1636"/>
              <a:ext cx="134" cy="125"/>
            </a:xfrm>
            <a:custGeom>
              <a:avLst/>
              <a:gdLst>
                <a:gd name="T0" fmla="*/ 0 w 134"/>
                <a:gd name="T1" fmla="*/ 125 h 125"/>
                <a:gd name="T2" fmla="*/ 35 w 134"/>
                <a:gd name="T3" fmla="*/ 0 h 125"/>
                <a:gd name="T4" fmla="*/ 134 w 134"/>
                <a:gd name="T5" fmla="*/ 13 h 125"/>
                <a:gd name="T6" fmla="*/ 0 w 134"/>
                <a:gd name="T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4" h="125">
                  <a:moveTo>
                    <a:pt x="0" y="125"/>
                  </a:moveTo>
                  <a:lnTo>
                    <a:pt x="35" y="0"/>
                  </a:lnTo>
                  <a:lnTo>
                    <a:pt x="134" y="13"/>
                  </a:lnTo>
                  <a:lnTo>
                    <a:pt x="0" y="125"/>
                  </a:lnTo>
                  <a:close/>
                </a:path>
              </a:pathLst>
            </a:custGeom>
            <a:solidFill>
              <a:srgbClr val="2E2E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5" name="Freeform 840">
              <a:extLst>
                <a:ext uri="{FF2B5EF4-FFF2-40B4-BE49-F238E27FC236}">
                  <a16:creationId xmlns:a16="http://schemas.microsoft.com/office/drawing/2014/main" id="{259C449E-3DDF-CDD3-91E9-9B3BEE6F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66" y="1726"/>
              <a:ext cx="19" cy="16"/>
            </a:xfrm>
            <a:custGeom>
              <a:avLst/>
              <a:gdLst>
                <a:gd name="T0" fmla="*/ 5 w 6"/>
                <a:gd name="T1" fmla="*/ 0 h 5"/>
                <a:gd name="T2" fmla="*/ 6 w 6"/>
                <a:gd name="T3" fmla="*/ 3 h 5"/>
                <a:gd name="T4" fmla="*/ 1 w 6"/>
                <a:gd name="T5" fmla="*/ 5 h 5"/>
                <a:gd name="T6" fmla="*/ 0 w 6"/>
                <a:gd name="T7" fmla="*/ 1 h 5"/>
                <a:gd name="T8" fmla="*/ 5 w 6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6" y="1"/>
                    <a:pt x="6" y="2"/>
                    <a:pt x="6" y="3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6" name="Freeform 841">
              <a:extLst>
                <a:ext uri="{FF2B5EF4-FFF2-40B4-BE49-F238E27FC236}">
                  <a16:creationId xmlns:a16="http://schemas.microsoft.com/office/drawing/2014/main" id="{0648846D-600D-0A86-8368-1C521D152D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1726"/>
              <a:ext cx="119" cy="64"/>
            </a:xfrm>
            <a:custGeom>
              <a:avLst/>
              <a:gdLst>
                <a:gd name="T0" fmla="*/ 36 w 37"/>
                <a:gd name="T1" fmla="*/ 0 h 20"/>
                <a:gd name="T2" fmla="*/ 37 w 37"/>
                <a:gd name="T3" fmla="*/ 6 h 20"/>
                <a:gd name="T4" fmla="*/ 4 w 37"/>
                <a:gd name="T5" fmla="*/ 14 h 20"/>
                <a:gd name="T6" fmla="*/ 36 w 37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0">
                  <a:moveTo>
                    <a:pt x="36" y="0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30" y="11"/>
                    <a:pt x="9" y="20"/>
                    <a:pt x="4" y="14"/>
                  </a:cubicBezTo>
                  <a:cubicBezTo>
                    <a:pt x="0" y="4"/>
                    <a:pt x="18" y="4"/>
                    <a:pt x="36" y="0"/>
                  </a:cubicBezTo>
                  <a:close/>
                </a:path>
              </a:pathLst>
            </a:custGeom>
            <a:solidFill>
              <a:srgbClr val="41AA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7" name="Freeform 842">
              <a:extLst>
                <a:ext uri="{FF2B5EF4-FFF2-40B4-BE49-F238E27FC236}">
                  <a16:creationId xmlns:a16="http://schemas.microsoft.com/office/drawing/2014/main" id="{0C4C0C32-7D37-ABC7-3F42-F81DFEC3B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2" y="1719"/>
              <a:ext cx="48" cy="23"/>
            </a:xfrm>
            <a:custGeom>
              <a:avLst/>
              <a:gdLst>
                <a:gd name="T0" fmla="*/ 0 w 15"/>
                <a:gd name="T1" fmla="*/ 2 h 7"/>
                <a:gd name="T2" fmla="*/ 8 w 15"/>
                <a:gd name="T3" fmla="*/ 0 h 7"/>
                <a:gd name="T4" fmla="*/ 11 w 15"/>
                <a:gd name="T5" fmla="*/ 0 h 7"/>
                <a:gd name="T6" fmla="*/ 15 w 15"/>
                <a:gd name="T7" fmla="*/ 2 h 7"/>
                <a:gd name="T8" fmla="*/ 11 w 15"/>
                <a:gd name="T9" fmla="*/ 2 h 7"/>
                <a:gd name="T10" fmla="*/ 8 w 15"/>
                <a:gd name="T11" fmla="*/ 1 h 7"/>
                <a:gd name="T12" fmla="*/ 11 w 15"/>
                <a:gd name="T13" fmla="*/ 2 h 7"/>
                <a:gd name="T14" fmla="*/ 15 w 15"/>
                <a:gd name="T15" fmla="*/ 4 h 7"/>
                <a:gd name="T16" fmla="*/ 11 w 15"/>
                <a:gd name="T17" fmla="*/ 3 h 7"/>
                <a:gd name="T18" fmla="*/ 8 w 15"/>
                <a:gd name="T19" fmla="*/ 3 h 7"/>
                <a:gd name="T20" fmla="*/ 10 w 15"/>
                <a:gd name="T21" fmla="*/ 4 h 7"/>
                <a:gd name="T22" fmla="*/ 14 w 15"/>
                <a:gd name="T23" fmla="*/ 5 h 7"/>
                <a:gd name="T24" fmla="*/ 10 w 15"/>
                <a:gd name="T25" fmla="*/ 5 h 7"/>
                <a:gd name="T26" fmla="*/ 7 w 15"/>
                <a:gd name="T27" fmla="*/ 5 h 7"/>
                <a:gd name="T28" fmla="*/ 9 w 15"/>
                <a:gd name="T29" fmla="*/ 5 h 7"/>
                <a:gd name="T30" fmla="*/ 11 w 15"/>
                <a:gd name="T31" fmla="*/ 6 h 7"/>
                <a:gd name="T32" fmla="*/ 6 w 15"/>
                <a:gd name="T33" fmla="*/ 6 h 7"/>
                <a:gd name="T34" fmla="*/ 1 w 15"/>
                <a:gd name="T35" fmla="*/ 5 h 7"/>
                <a:gd name="T36" fmla="*/ 0 w 15"/>
                <a:gd name="T37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" h="7">
                  <a:moveTo>
                    <a:pt x="0" y="2"/>
                  </a:moveTo>
                  <a:cubicBezTo>
                    <a:pt x="0" y="2"/>
                    <a:pt x="6" y="0"/>
                    <a:pt x="8" y="0"/>
                  </a:cubicBezTo>
                  <a:cubicBezTo>
                    <a:pt x="9" y="0"/>
                    <a:pt x="10" y="0"/>
                    <a:pt x="11" y="0"/>
                  </a:cubicBezTo>
                  <a:cubicBezTo>
                    <a:pt x="13" y="1"/>
                    <a:pt x="15" y="1"/>
                    <a:pt x="15" y="2"/>
                  </a:cubicBezTo>
                  <a:cubicBezTo>
                    <a:pt x="14" y="3"/>
                    <a:pt x="13" y="2"/>
                    <a:pt x="11" y="2"/>
                  </a:cubicBezTo>
                  <a:cubicBezTo>
                    <a:pt x="9" y="1"/>
                    <a:pt x="8" y="1"/>
                    <a:pt x="8" y="1"/>
                  </a:cubicBezTo>
                  <a:cubicBezTo>
                    <a:pt x="8" y="2"/>
                    <a:pt x="9" y="2"/>
                    <a:pt x="11" y="2"/>
                  </a:cubicBezTo>
                  <a:cubicBezTo>
                    <a:pt x="13" y="3"/>
                    <a:pt x="15" y="3"/>
                    <a:pt x="15" y="4"/>
                  </a:cubicBezTo>
                  <a:cubicBezTo>
                    <a:pt x="15" y="5"/>
                    <a:pt x="12" y="4"/>
                    <a:pt x="11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3"/>
                    <a:pt x="10" y="4"/>
                  </a:cubicBezTo>
                  <a:cubicBezTo>
                    <a:pt x="12" y="4"/>
                    <a:pt x="14" y="4"/>
                    <a:pt x="14" y="5"/>
                  </a:cubicBezTo>
                  <a:cubicBezTo>
                    <a:pt x="14" y="6"/>
                    <a:pt x="12" y="5"/>
                    <a:pt x="10" y="5"/>
                  </a:cubicBezTo>
                  <a:cubicBezTo>
                    <a:pt x="8" y="5"/>
                    <a:pt x="7" y="4"/>
                    <a:pt x="7" y="5"/>
                  </a:cubicBezTo>
                  <a:cubicBezTo>
                    <a:pt x="7" y="5"/>
                    <a:pt x="8" y="5"/>
                    <a:pt x="9" y="5"/>
                  </a:cubicBezTo>
                  <a:cubicBezTo>
                    <a:pt x="10" y="5"/>
                    <a:pt x="12" y="6"/>
                    <a:pt x="11" y="6"/>
                  </a:cubicBezTo>
                  <a:cubicBezTo>
                    <a:pt x="11" y="7"/>
                    <a:pt x="8" y="6"/>
                    <a:pt x="6" y="6"/>
                  </a:cubicBezTo>
                  <a:cubicBezTo>
                    <a:pt x="5" y="6"/>
                    <a:pt x="1" y="5"/>
                    <a:pt x="1" y="5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8" name="Freeform 843">
              <a:extLst>
                <a:ext uri="{FF2B5EF4-FFF2-40B4-BE49-F238E27FC236}">
                  <a16:creationId xmlns:a16="http://schemas.microsoft.com/office/drawing/2014/main" id="{13D55DBA-A222-8862-5CBC-DDB4C2CAC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9" y="1719"/>
              <a:ext cx="29" cy="19"/>
            </a:xfrm>
            <a:custGeom>
              <a:avLst/>
              <a:gdLst>
                <a:gd name="T0" fmla="*/ 1 w 9"/>
                <a:gd name="T1" fmla="*/ 2 h 6"/>
                <a:gd name="T2" fmla="*/ 1 w 9"/>
                <a:gd name="T3" fmla="*/ 2 h 6"/>
                <a:gd name="T4" fmla="*/ 9 w 9"/>
                <a:gd name="T5" fmla="*/ 0 h 6"/>
                <a:gd name="T6" fmla="*/ 8 w 9"/>
                <a:gd name="T7" fmla="*/ 1 h 6"/>
                <a:gd name="T8" fmla="*/ 8 w 9"/>
                <a:gd name="T9" fmla="*/ 3 h 6"/>
                <a:gd name="T10" fmla="*/ 7 w 9"/>
                <a:gd name="T11" fmla="*/ 5 h 6"/>
                <a:gd name="T12" fmla="*/ 7 w 9"/>
                <a:gd name="T13" fmla="*/ 6 h 6"/>
                <a:gd name="T14" fmla="*/ 2 w 9"/>
                <a:gd name="T15" fmla="*/ 5 h 6"/>
                <a:gd name="T16" fmla="*/ 1 w 9"/>
                <a:gd name="T1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6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7" y="0"/>
                    <a:pt x="9" y="0"/>
                  </a:cubicBezTo>
                  <a:cubicBezTo>
                    <a:pt x="9" y="0"/>
                    <a:pt x="8" y="0"/>
                    <a:pt x="8" y="1"/>
                  </a:cubicBezTo>
                  <a:cubicBezTo>
                    <a:pt x="8" y="1"/>
                    <a:pt x="7" y="2"/>
                    <a:pt x="8" y="3"/>
                  </a:cubicBezTo>
                  <a:cubicBezTo>
                    <a:pt x="8" y="3"/>
                    <a:pt x="7" y="4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6" y="6"/>
                    <a:pt x="2" y="5"/>
                    <a:pt x="2" y="5"/>
                  </a:cubicBezTo>
                  <a:cubicBezTo>
                    <a:pt x="2" y="5"/>
                    <a:pt x="0" y="4"/>
                    <a:pt x="1" y="2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89" name="Freeform 844">
              <a:extLst>
                <a:ext uri="{FF2B5EF4-FFF2-40B4-BE49-F238E27FC236}">
                  <a16:creationId xmlns:a16="http://schemas.microsoft.com/office/drawing/2014/main" id="{C882E979-BCDC-F730-2468-CBCA6D20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71" y="1710"/>
              <a:ext cx="22" cy="22"/>
            </a:xfrm>
            <a:custGeom>
              <a:avLst/>
              <a:gdLst>
                <a:gd name="T0" fmla="*/ 7 w 7"/>
                <a:gd name="T1" fmla="*/ 1 h 7"/>
                <a:gd name="T2" fmla="*/ 0 w 7"/>
                <a:gd name="T3" fmla="*/ 2 h 7"/>
                <a:gd name="T4" fmla="*/ 5 w 7"/>
                <a:gd name="T5" fmla="*/ 2 h 7"/>
                <a:gd name="T6" fmla="*/ 2 w 7"/>
                <a:gd name="T7" fmla="*/ 2 h 7"/>
                <a:gd name="T8" fmla="*/ 0 w 7"/>
                <a:gd name="T9" fmla="*/ 3 h 7"/>
                <a:gd name="T10" fmla="*/ 2 w 7"/>
                <a:gd name="T11" fmla="*/ 4 h 7"/>
                <a:gd name="T12" fmla="*/ 5 w 7"/>
                <a:gd name="T13" fmla="*/ 4 h 7"/>
                <a:gd name="T14" fmla="*/ 2 w 7"/>
                <a:gd name="T15" fmla="*/ 4 h 7"/>
                <a:gd name="T16" fmla="*/ 0 w 7"/>
                <a:gd name="T17" fmla="*/ 4 h 7"/>
                <a:gd name="T18" fmla="*/ 2 w 7"/>
                <a:gd name="T19" fmla="*/ 5 h 7"/>
                <a:gd name="T20" fmla="*/ 4 w 7"/>
                <a:gd name="T21" fmla="*/ 6 h 7"/>
                <a:gd name="T22" fmla="*/ 3 w 7"/>
                <a:gd name="T23" fmla="*/ 6 h 7"/>
                <a:gd name="T24" fmla="*/ 1 w 7"/>
                <a:gd name="T25" fmla="*/ 6 h 7"/>
                <a:gd name="T26" fmla="*/ 3 w 7"/>
                <a:gd name="T27" fmla="*/ 7 h 7"/>
                <a:gd name="T28" fmla="*/ 5 w 7"/>
                <a:gd name="T29" fmla="*/ 7 h 7"/>
                <a:gd name="T30" fmla="*/ 6 w 7"/>
                <a:gd name="T31" fmla="*/ 6 h 7"/>
                <a:gd name="T32" fmla="*/ 6 w 7"/>
                <a:gd name="T33" fmla="*/ 5 h 7"/>
                <a:gd name="T34" fmla="*/ 7 w 7"/>
                <a:gd name="T35" fmla="*/ 4 h 7"/>
                <a:gd name="T36" fmla="*/ 7 w 7"/>
                <a:gd name="T37" fmla="*/ 3 h 7"/>
                <a:gd name="T38" fmla="*/ 7 w 7"/>
                <a:gd name="T39" fmla="*/ 2 h 7"/>
                <a:gd name="T40" fmla="*/ 7 w 7"/>
                <a:gd name="T41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7">
                  <a:moveTo>
                    <a:pt x="7" y="1"/>
                  </a:moveTo>
                  <a:cubicBezTo>
                    <a:pt x="7" y="0"/>
                    <a:pt x="0" y="1"/>
                    <a:pt x="0" y="2"/>
                  </a:cubicBezTo>
                  <a:cubicBezTo>
                    <a:pt x="0" y="3"/>
                    <a:pt x="6" y="1"/>
                    <a:pt x="5" y="2"/>
                  </a:cubicBezTo>
                  <a:cubicBezTo>
                    <a:pt x="5" y="2"/>
                    <a:pt x="4" y="2"/>
                    <a:pt x="2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4"/>
                    <a:pt x="0" y="4"/>
                    <a:pt x="2" y="4"/>
                  </a:cubicBezTo>
                  <a:cubicBezTo>
                    <a:pt x="3" y="4"/>
                    <a:pt x="5" y="4"/>
                    <a:pt x="5" y="4"/>
                  </a:cubicBezTo>
                  <a:cubicBezTo>
                    <a:pt x="5" y="4"/>
                    <a:pt x="4" y="4"/>
                    <a:pt x="2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2" y="5"/>
                    <a:pt x="1" y="5"/>
                    <a:pt x="1" y="6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1"/>
                    <a:pt x="7" y="2"/>
                    <a:pt x="7" y="1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0" name="Rectangle 845">
              <a:extLst>
                <a:ext uri="{FF2B5EF4-FFF2-40B4-BE49-F238E27FC236}">
                  <a16:creationId xmlns:a16="http://schemas.microsoft.com/office/drawing/2014/main" id="{50DD8FFA-DDF9-160C-4260-AC613FE143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1793"/>
              <a:ext cx="196" cy="42"/>
            </a:xfrm>
            <a:prstGeom prst="rect">
              <a:avLst/>
            </a:prstGeom>
            <a:solidFill>
              <a:srgbClr val="C47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1" name="Rectangle 846">
              <a:extLst>
                <a:ext uri="{FF2B5EF4-FFF2-40B4-BE49-F238E27FC236}">
                  <a16:creationId xmlns:a16="http://schemas.microsoft.com/office/drawing/2014/main" id="{DC468042-FCB0-D71C-9EF8-D4E756B1D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1793"/>
              <a:ext cx="13" cy="391"/>
            </a:xfrm>
            <a:prstGeom prst="rect">
              <a:avLst/>
            </a:prstGeom>
            <a:solidFill>
              <a:srgbClr val="C47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2" name="Rectangle 847">
              <a:extLst>
                <a:ext uri="{FF2B5EF4-FFF2-40B4-BE49-F238E27FC236}">
                  <a16:creationId xmlns:a16="http://schemas.microsoft.com/office/drawing/2014/main" id="{D0F7B189-E71A-270B-710B-7DBE4717A6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89" y="1793"/>
              <a:ext cx="9" cy="391"/>
            </a:xfrm>
            <a:prstGeom prst="rect">
              <a:avLst/>
            </a:prstGeom>
            <a:solidFill>
              <a:srgbClr val="C47D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3" name="Rectangle 848">
              <a:extLst>
                <a:ext uri="{FF2B5EF4-FFF2-40B4-BE49-F238E27FC236}">
                  <a16:creationId xmlns:a16="http://schemas.microsoft.com/office/drawing/2014/main" id="{201CECF8-F3B1-4A95-57C5-08FC8120E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1793"/>
              <a:ext cx="10" cy="391"/>
            </a:xfrm>
            <a:prstGeom prst="rect">
              <a:avLst/>
            </a:prstGeom>
            <a:solidFill>
              <a:srgbClr val="A9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4" name="Freeform 849">
              <a:extLst>
                <a:ext uri="{FF2B5EF4-FFF2-40B4-BE49-F238E27FC236}">
                  <a16:creationId xmlns:a16="http://schemas.microsoft.com/office/drawing/2014/main" id="{654CE224-EC68-46DE-1A3F-C5736F9B2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1793"/>
              <a:ext cx="16" cy="391"/>
            </a:xfrm>
            <a:custGeom>
              <a:avLst/>
              <a:gdLst>
                <a:gd name="T0" fmla="*/ 16 w 16"/>
                <a:gd name="T1" fmla="*/ 391 h 391"/>
                <a:gd name="T2" fmla="*/ 0 w 16"/>
                <a:gd name="T3" fmla="*/ 391 h 391"/>
                <a:gd name="T4" fmla="*/ 0 w 16"/>
                <a:gd name="T5" fmla="*/ 3 h 391"/>
                <a:gd name="T6" fmla="*/ 16 w 16"/>
                <a:gd name="T7" fmla="*/ 0 h 391"/>
                <a:gd name="T8" fmla="*/ 16 w 16"/>
                <a:gd name="T9" fmla="*/ 39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91">
                  <a:moveTo>
                    <a:pt x="16" y="391"/>
                  </a:moveTo>
                  <a:lnTo>
                    <a:pt x="0" y="391"/>
                  </a:lnTo>
                  <a:lnTo>
                    <a:pt x="0" y="3"/>
                  </a:lnTo>
                  <a:lnTo>
                    <a:pt x="16" y="0"/>
                  </a:lnTo>
                  <a:lnTo>
                    <a:pt x="16" y="391"/>
                  </a:lnTo>
                  <a:close/>
                </a:path>
              </a:pathLst>
            </a:custGeom>
            <a:solidFill>
              <a:srgbClr val="9F4F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5" name="Rectangle 850">
              <a:extLst>
                <a:ext uri="{FF2B5EF4-FFF2-40B4-BE49-F238E27FC236}">
                  <a16:creationId xmlns:a16="http://schemas.microsoft.com/office/drawing/2014/main" id="{54E4606F-608F-48A4-1100-8F22F3989A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6" y="1793"/>
              <a:ext cx="13" cy="391"/>
            </a:xfrm>
            <a:prstGeom prst="rect">
              <a:avLst/>
            </a:prstGeom>
            <a:solidFill>
              <a:srgbClr val="A9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6" name="Rectangle 851">
              <a:extLst>
                <a:ext uri="{FF2B5EF4-FFF2-40B4-BE49-F238E27FC236}">
                  <a16:creationId xmlns:a16="http://schemas.microsoft.com/office/drawing/2014/main" id="{E5D48ABC-3B9C-C465-964B-EE86B1D49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1793"/>
              <a:ext cx="461" cy="42"/>
            </a:xfrm>
            <a:prstGeom prst="rect">
              <a:avLst/>
            </a:prstGeom>
            <a:solidFill>
              <a:srgbClr val="A9552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7" name="Rectangle 852">
              <a:extLst>
                <a:ext uri="{FF2B5EF4-FFF2-40B4-BE49-F238E27FC236}">
                  <a16:creationId xmlns:a16="http://schemas.microsoft.com/office/drawing/2014/main" id="{54E52F61-F938-D3D1-CCA3-2A1D4A56E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1793"/>
              <a:ext cx="461" cy="26"/>
            </a:xfrm>
            <a:prstGeom prst="rect">
              <a:avLst/>
            </a:prstGeom>
            <a:solidFill>
              <a:srgbClr val="9A46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8" name="Rectangle 853">
              <a:extLst>
                <a:ext uri="{FF2B5EF4-FFF2-40B4-BE49-F238E27FC236}">
                  <a16:creationId xmlns:a16="http://schemas.microsoft.com/office/drawing/2014/main" id="{0EAE4ED0-847D-D7E3-ADFC-F1166CA03D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09" y="1793"/>
              <a:ext cx="189" cy="26"/>
            </a:xfrm>
            <a:prstGeom prst="rect">
              <a:avLst/>
            </a:prstGeom>
            <a:solidFill>
              <a:srgbClr val="B060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199" name="Rectangle 854">
              <a:extLst>
                <a:ext uri="{FF2B5EF4-FFF2-40B4-BE49-F238E27FC236}">
                  <a16:creationId xmlns:a16="http://schemas.microsoft.com/office/drawing/2014/main" id="{EBEA4189-D3E6-BB3A-F27B-9D3817A39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1777"/>
              <a:ext cx="217" cy="29"/>
            </a:xfrm>
            <a:prstGeom prst="rect">
              <a:avLst/>
            </a:prstGeom>
            <a:solidFill>
              <a:srgbClr val="D38C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0" name="Rectangle 855">
              <a:extLst>
                <a:ext uri="{FF2B5EF4-FFF2-40B4-BE49-F238E27FC236}">
                  <a16:creationId xmlns:a16="http://schemas.microsoft.com/office/drawing/2014/main" id="{17E5589A-C1EB-4D5F-D010-EA236491B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8" y="1777"/>
              <a:ext cx="493" cy="29"/>
            </a:xfrm>
            <a:prstGeom prst="rect">
              <a:avLst/>
            </a:prstGeom>
            <a:solidFill>
              <a:srgbClr val="B864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1" name="Rectangle 856">
              <a:extLst>
                <a:ext uri="{FF2B5EF4-FFF2-40B4-BE49-F238E27FC236}">
                  <a16:creationId xmlns:a16="http://schemas.microsoft.com/office/drawing/2014/main" id="{9FCB0D7D-D9BE-3F76-DF04-121CD4436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" y="1777"/>
              <a:ext cx="707" cy="6"/>
            </a:xfrm>
            <a:prstGeom prst="rect">
              <a:avLst/>
            </a:prstGeom>
            <a:solidFill>
              <a:srgbClr val="F6A0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2" name="Freeform 857">
              <a:extLst>
                <a:ext uri="{FF2B5EF4-FFF2-40B4-BE49-F238E27FC236}">
                  <a16:creationId xmlns:a16="http://schemas.microsoft.com/office/drawing/2014/main" id="{934D5795-48F7-7536-647B-838837995A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0" y="1658"/>
              <a:ext cx="16" cy="29"/>
            </a:xfrm>
            <a:custGeom>
              <a:avLst/>
              <a:gdLst>
                <a:gd name="T0" fmla="*/ 16 w 16"/>
                <a:gd name="T1" fmla="*/ 16 h 29"/>
                <a:gd name="T2" fmla="*/ 7 w 16"/>
                <a:gd name="T3" fmla="*/ 0 h 29"/>
                <a:gd name="T4" fmla="*/ 0 w 16"/>
                <a:gd name="T5" fmla="*/ 7 h 29"/>
                <a:gd name="T6" fmla="*/ 10 w 16"/>
                <a:gd name="T7" fmla="*/ 29 h 29"/>
                <a:gd name="T8" fmla="*/ 16 w 16"/>
                <a:gd name="T9" fmla="*/ 1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9">
                  <a:moveTo>
                    <a:pt x="16" y="16"/>
                  </a:moveTo>
                  <a:lnTo>
                    <a:pt x="7" y="0"/>
                  </a:lnTo>
                  <a:lnTo>
                    <a:pt x="0" y="7"/>
                  </a:lnTo>
                  <a:lnTo>
                    <a:pt x="10" y="29"/>
                  </a:lnTo>
                  <a:lnTo>
                    <a:pt x="16" y="16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3" name="Freeform 858">
              <a:extLst>
                <a:ext uri="{FF2B5EF4-FFF2-40B4-BE49-F238E27FC236}">
                  <a16:creationId xmlns:a16="http://schemas.microsoft.com/office/drawing/2014/main" id="{EA63A613-DA44-D6FF-1323-26D251330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844"/>
              <a:ext cx="100" cy="289"/>
            </a:xfrm>
            <a:custGeom>
              <a:avLst/>
              <a:gdLst>
                <a:gd name="T0" fmla="*/ 24 w 31"/>
                <a:gd name="T1" fmla="*/ 0 h 90"/>
                <a:gd name="T2" fmla="*/ 2 w 31"/>
                <a:gd name="T3" fmla="*/ 14 h 90"/>
                <a:gd name="T4" fmla="*/ 8 w 31"/>
                <a:gd name="T5" fmla="*/ 50 h 90"/>
                <a:gd name="T6" fmla="*/ 13 w 31"/>
                <a:gd name="T7" fmla="*/ 89 h 90"/>
                <a:gd name="T8" fmla="*/ 16 w 31"/>
                <a:gd name="T9" fmla="*/ 89 h 90"/>
                <a:gd name="T10" fmla="*/ 21 w 31"/>
                <a:gd name="T11" fmla="*/ 42 h 90"/>
                <a:gd name="T12" fmla="*/ 14 w 31"/>
                <a:gd name="T13" fmla="*/ 17 h 90"/>
                <a:gd name="T14" fmla="*/ 31 w 31"/>
                <a:gd name="T15" fmla="*/ 17 h 90"/>
                <a:gd name="T16" fmla="*/ 24 w 31"/>
                <a:gd name="T17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90">
                  <a:moveTo>
                    <a:pt x="24" y="0"/>
                  </a:moveTo>
                  <a:cubicBezTo>
                    <a:pt x="24" y="0"/>
                    <a:pt x="0" y="4"/>
                    <a:pt x="2" y="14"/>
                  </a:cubicBezTo>
                  <a:cubicBezTo>
                    <a:pt x="3" y="23"/>
                    <a:pt x="4" y="27"/>
                    <a:pt x="8" y="50"/>
                  </a:cubicBezTo>
                  <a:cubicBezTo>
                    <a:pt x="11" y="72"/>
                    <a:pt x="13" y="89"/>
                    <a:pt x="13" y="89"/>
                  </a:cubicBezTo>
                  <a:cubicBezTo>
                    <a:pt x="13" y="89"/>
                    <a:pt x="16" y="90"/>
                    <a:pt x="16" y="89"/>
                  </a:cubicBezTo>
                  <a:cubicBezTo>
                    <a:pt x="16" y="85"/>
                    <a:pt x="24" y="57"/>
                    <a:pt x="21" y="42"/>
                  </a:cubicBezTo>
                  <a:cubicBezTo>
                    <a:pt x="18" y="30"/>
                    <a:pt x="14" y="17"/>
                    <a:pt x="14" y="17"/>
                  </a:cubicBezTo>
                  <a:cubicBezTo>
                    <a:pt x="31" y="17"/>
                    <a:pt x="31" y="17"/>
                    <a:pt x="31" y="1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4" name="Freeform 859">
              <a:extLst>
                <a:ext uri="{FF2B5EF4-FFF2-40B4-BE49-F238E27FC236}">
                  <a16:creationId xmlns:a16="http://schemas.microsoft.com/office/drawing/2014/main" id="{1CA1F7A2-74F1-F960-4682-075999B72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" y="1844"/>
              <a:ext cx="100" cy="270"/>
            </a:xfrm>
            <a:custGeom>
              <a:avLst/>
              <a:gdLst>
                <a:gd name="T0" fmla="*/ 14 w 31"/>
                <a:gd name="T1" fmla="*/ 17 h 84"/>
                <a:gd name="T2" fmla="*/ 31 w 31"/>
                <a:gd name="T3" fmla="*/ 17 h 84"/>
                <a:gd name="T4" fmla="*/ 24 w 31"/>
                <a:gd name="T5" fmla="*/ 0 h 84"/>
                <a:gd name="T6" fmla="*/ 2 w 31"/>
                <a:gd name="T7" fmla="*/ 14 h 84"/>
                <a:gd name="T8" fmla="*/ 8 w 31"/>
                <a:gd name="T9" fmla="*/ 50 h 84"/>
                <a:gd name="T10" fmla="*/ 12 w 31"/>
                <a:gd name="T11" fmla="*/ 84 h 84"/>
                <a:gd name="T12" fmla="*/ 18 w 31"/>
                <a:gd name="T13" fmla="*/ 84 h 84"/>
                <a:gd name="T14" fmla="*/ 21 w 31"/>
                <a:gd name="T15" fmla="*/ 42 h 84"/>
                <a:gd name="T16" fmla="*/ 14 w 31"/>
                <a:gd name="T17" fmla="*/ 1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84">
                  <a:moveTo>
                    <a:pt x="14" y="17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0" y="4"/>
                    <a:pt x="2" y="14"/>
                  </a:cubicBezTo>
                  <a:cubicBezTo>
                    <a:pt x="3" y="23"/>
                    <a:pt x="4" y="27"/>
                    <a:pt x="8" y="50"/>
                  </a:cubicBezTo>
                  <a:cubicBezTo>
                    <a:pt x="10" y="65"/>
                    <a:pt x="12" y="77"/>
                    <a:pt x="12" y="84"/>
                  </a:cubicBezTo>
                  <a:cubicBezTo>
                    <a:pt x="18" y="84"/>
                    <a:pt x="18" y="84"/>
                    <a:pt x="18" y="84"/>
                  </a:cubicBezTo>
                  <a:cubicBezTo>
                    <a:pt x="20" y="75"/>
                    <a:pt x="23" y="54"/>
                    <a:pt x="21" y="42"/>
                  </a:cubicBezTo>
                  <a:cubicBezTo>
                    <a:pt x="18" y="30"/>
                    <a:pt x="14" y="17"/>
                    <a:pt x="14" y="17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5" name="Freeform 860">
              <a:extLst>
                <a:ext uri="{FF2B5EF4-FFF2-40B4-BE49-F238E27FC236}">
                  <a16:creationId xmlns:a16="http://schemas.microsoft.com/office/drawing/2014/main" id="{BF393EAA-53A1-E913-AF83-8E046D41F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892"/>
              <a:ext cx="70" cy="167"/>
            </a:xfrm>
            <a:custGeom>
              <a:avLst/>
              <a:gdLst>
                <a:gd name="T0" fmla="*/ 0 w 22"/>
                <a:gd name="T1" fmla="*/ 2 h 52"/>
                <a:gd name="T2" fmla="*/ 6 w 22"/>
                <a:gd name="T3" fmla="*/ 35 h 52"/>
                <a:gd name="T4" fmla="*/ 8 w 22"/>
                <a:gd name="T5" fmla="*/ 52 h 52"/>
                <a:gd name="T6" fmla="*/ 9 w 22"/>
                <a:gd name="T7" fmla="*/ 20 h 52"/>
                <a:gd name="T8" fmla="*/ 17 w 22"/>
                <a:gd name="T9" fmla="*/ 17 h 52"/>
                <a:gd name="T10" fmla="*/ 13 w 22"/>
                <a:gd name="T11" fmla="*/ 2 h 52"/>
                <a:gd name="T12" fmla="*/ 21 w 22"/>
                <a:gd name="T13" fmla="*/ 2 h 52"/>
                <a:gd name="T14" fmla="*/ 22 w 22"/>
                <a:gd name="T15" fmla="*/ 0 h 52"/>
                <a:gd name="T16" fmla="*/ 0 w 22"/>
                <a:gd name="T1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52">
                  <a:moveTo>
                    <a:pt x="0" y="2"/>
                  </a:moveTo>
                  <a:cubicBezTo>
                    <a:pt x="1" y="10"/>
                    <a:pt x="3" y="15"/>
                    <a:pt x="6" y="35"/>
                  </a:cubicBezTo>
                  <a:cubicBezTo>
                    <a:pt x="7" y="41"/>
                    <a:pt x="8" y="47"/>
                    <a:pt x="8" y="52"/>
                  </a:cubicBezTo>
                  <a:cubicBezTo>
                    <a:pt x="11" y="37"/>
                    <a:pt x="9" y="20"/>
                    <a:pt x="9" y="20"/>
                  </a:cubicBezTo>
                  <a:cubicBezTo>
                    <a:pt x="12" y="18"/>
                    <a:pt x="14" y="17"/>
                    <a:pt x="17" y="17"/>
                  </a:cubicBezTo>
                  <a:cubicBezTo>
                    <a:pt x="18" y="23"/>
                    <a:pt x="14" y="6"/>
                    <a:pt x="13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2" y="0"/>
                    <a:pt x="22" y="0"/>
                    <a:pt x="22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2D2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6" name="Freeform 861">
              <a:extLst>
                <a:ext uri="{FF2B5EF4-FFF2-40B4-BE49-F238E27FC236}">
                  <a16:creationId xmlns:a16="http://schemas.microsoft.com/office/drawing/2014/main" id="{B0B82ED8-C508-9D81-1E9A-8B02BD1C99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2130"/>
              <a:ext cx="44" cy="54"/>
            </a:xfrm>
            <a:custGeom>
              <a:avLst/>
              <a:gdLst>
                <a:gd name="T0" fmla="*/ 4 w 14"/>
                <a:gd name="T1" fmla="*/ 13 h 17"/>
                <a:gd name="T2" fmla="*/ 0 w 14"/>
                <a:gd name="T3" fmla="*/ 16 h 17"/>
                <a:gd name="T4" fmla="*/ 9 w 14"/>
                <a:gd name="T5" fmla="*/ 17 h 17"/>
                <a:gd name="T6" fmla="*/ 12 w 14"/>
                <a:gd name="T7" fmla="*/ 8 h 17"/>
                <a:gd name="T8" fmla="*/ 11 w 14"/>
                <a:gd name="T9" fmla="*/ 0 h 17"/>
                <a:gd name="T10" fmla="*/ 8 w 14"/>
                <a:gd name="T11" fmla="*/ 10 h 17"/>
                <a:gd name="T12" fmla="*/ 4 w 14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4" y="13"/>
                  </a:moveTo>
                  <a:cubicBezTo>
                    <a:pt x="4" y="13"/>
                    <a:pt x="0" y="15"/>
                    <a:pt x="0" y="16"/>
                  </a:cubicBezTo>
                  <a:cubicBezTo>
                    <a:pt x="0" y="17"/>
                    <a:pt x="6" y="17"/>
                    <a:pt x="9" y="17"/>
                  </a:cubicBezTo>
                  <a:cubicBezTo>
                    <a:pt x="11" y="16"/>
                    <a:pt x="11" y="11"/>
                    <a:pt x="12" y="8"/>
                  </a:cubicBezTo>
                  <a:cubicBezTo>
                    <a:pt x="13" y="5"/>
                    <a:pt x="14" y="5"/>
                    <a:pt x="11" y="0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7" name="Freeform 862">
              <a:extLst>
                <a:ext uri="{FF2B5EF4-FFF2-40B4-BE49-F238E27FC236}">
                  <a16:creationId xmlns:a16="http://schemas.microsoft.com/office/drawing/2014/main" id="{5A46DDA3-7508-ED82-290B-0D33B1083BC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126"/>
              <a:ext cx="29" cy="48"/>
            </a:xfrm>
            <a:custGeom>
              <a:avLst/>
              <a:gdLst>
                <a:gd name="T0" fmla="*/ 3 w 9"/>
                <a:gd name="T1" fmla="*/ 0 h 15"/>
                <a:gd name="T2" fmla="*/ 2 w 9"/>
                <a:gd name="T3" fmla="*/ 7 h 15"/>
                <a:gd name="T4" fmla="*/ 0 w 9"/>
                <a:gd name="T5" fmla="*/ 14 h 15"/>
                <a:gd name="T6" fmla="*/ 4 w 9"/>
                <a:gd name="T7" fmla="*/ 14 h 15"/>
                <a:gd name="T8" fmla="*/ 8 w 9"/>
                <a:gd name="T9" fmla="*/ 5 h 15"/>
                <a:gd name="T10" fmla="*/ 6 w 9"/>
                <a:gd name="T11" fmla="*/ 0 h 15"/>
                <a:gd name="T12" fmla="*/ 3 w 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cubicBezTo>
                    <a:pt x="3" y="0"/>
                    <a:pt x="3" y="4"/>
                    <a:pt x="2" y="7"/>
                  </a:cubicBezTo>
                  <a:cubicBezTo>
                    <a:pt x="1" y="11"/>
                    <a:pt x="1" y="13"/>
                    <a:pt x="0" y="14"/>
                  </a:cubicBezTo>
                  <a:cubicBezTo>
                    <a:pt x="0" y="14"/>
                    <a:pt x="3" y="15"/>
                    <a:pt x="4" y="14"/>
                  </a:cubicBezTo>
                  <a:cubicBezTo>
                    <a:pt x="6" y="14"/>
                    <a:pt x="6" y="10"/>
                    <a:pt x="8" y="5"/>
                  </a:cubicBezTo>
                  <a:cubicBezTo>
                    <a:pt x="9" y="4"/>
                    <a:pt x="6" y="0"/>
                    <a:pt x="6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8" name="Freeform 863">
              <a:extLst>
                <a:ext uri="{FF2B5EF4-FFF2-40B4-BE49-F238E27FC236}">
                  <a16:creationId xmlns:a16="http://schemas.microsoft.com/office/drawing/2014/main" id="{ECAFA420-D86F-8445-FA39-30F00DC0F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2130"/>
              <a:ext cx="36" cy="54"/>
            </a:xfrm>
            <a:custGeom>
              <a:avLst/>
              <a:gdLst>
                <a:gd name="T0" fmla="*/ 7 w 11"/>
                <a:gd name="T1" fmla="*/ 0 h 17"/>
                <a:gd name="T2" fmla="*/ 5 w 11"/>
                <a:gd name="T3" fmla="*/ 3 h 17"/>
                <a:gd name="T4" fmla="*/ 0 w 11"/>
                <a:gd name="T5" fmla="*/ 13 h 17"/>
                <a:gd name="T6" fmla="*/ 4 w 11"/>
                <a:gd name="T7" fmla="*/ 15 h 17"/>
                <a:gd name="T8" fmla="*/ 8 w 11"/>
                <a:gd name="T9" fmla="*/ 7 h 17"/>
                <a:gd name="T10" fmla="*/ 7 w 11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17">
                  <a:moveTo>
                    <a:pt x="7" y="0"/>
                  </a:moveTo>
                  <a:cubicBezTo>
                    <a:pt x="7" y="0"/>
                    <a:pt x="5" y="1"/>
                    <a:pt x="5" y="3"/>
                  </a:cubicBezTo>
                  <a:cubicBezTo>
                    <a:pt x="5" y="5"/>
                    <a:pt x="3" y="15"/>
                    <a:pt x="0" y="13"/>
                  </a:cubicBezTo>
                  <a:cubicBezTo>
                    <a:pt x="0" y="13"/>
                    <a:pt x="2" y="17"/>
                    <a:pt x="4" y="15"/>
                  </a:cubicBezTo>
                  <a:cubicBezTo>
                    <a:pt x="7" y="14"/>
                    <a:pt x="7" y="10"/>
                    <a:pt x="8" y="7"/>
                  </a:cubicBezTo>
                  <a:cubicBezTo>
                    <a:pt x="8" y="5"/>
                    <a:pt x="11" y="5"/>
                    <a:pt x="7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09" name="Freeform 864">
              <a:extLst>
                <a:ext uri="{FF2B5EF4-FFF2-40B4-BE49-F238E27FC236}">
                  <a16:creationId xmlns:a16="http://schemas.microsoft.com/office/drawing/2014/main" id="{C68C0B4C-66E0-DA62-0269-E60CF1913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6" y="2146"/>
              <a:ext cx="6" cy="38"/>
            </a:xfrm>
            <a:custGeom>
              <a:avLst/>
              <a:gdLst>
                <a:gd name="T0" fmla="*/ 2 w 2"/>
                <a:gd name="T1" fmla="*/ 0 h 12"/>
                <a:gd name="T2" fmla="*/ 1 w 2"/>
                <a:gd name="T3" fmla="*/ 12 h 12"/>
                <a:gd name="T4" fmla="*/ 1 w 2"/>
                <a:gd name="T5" fmla="*/ 12 h 12"/>
                <a:gd name="T6" fmla="*/ 0 w 2"/>
                <a:gd name="T7" fmla="*/ 4 h 12"/>
                <a:gd name="T8" fmla="*/ 2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2" y="0"/>
                    <a:pt x="1" y="5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7"/>
                    <a:pt x="0" y="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0" name="Freeform 865">
              <a:extLst>
                <a:ext uri="{FF2B5EF4-FFF2-40B4-BE49-F238E27FC236}">
                  <a16:creationId xmlns:a16="http://schemas.microsoft.com/office/drawing/2014/main" id="{E96961F7-39C9-4EE4-185F-5B4A833061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" y="2130"/>
              <a:ext cx="45" cy="54"/>
            </a:xfrm>
            <a:custGeom>
              <a:avLst/>
              <a:gdLst>
                <a:gd name="T0" fmla="*/ 4 w 14"/>
                <a:gd name="T1" fmla="*/ 13 h 17"/>
                <a:gd name="T2" fmla="*/ 0 w 14"/>
                <a:gd name="T3" fmla="*/ 16 h 17"/>
                <a:gd name="T4" fmla="*/ 9 w 14"/>
                <a:gd name="T5" fmla="*/ 17 h 17"/>
                <a:gd name="T6" fmla="*/ 12 w 14"/>
                <a:gd name="T7" fmla="*/ 8 h 17"/>
                <a:gd name="T8" fmla="*/ 10 w 14"/>
                <a:gd name="T9" fmla="*/ 0 h 17"/>
                <a:gd name="T10" fmla="*/ 8 w 14"/>
                <a:gd name="T11" fmla="*/ 10 h 17"/>
                <a:gd name="T12" fmla="*/ 4 w 14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17">
                  <a:moveTo>
                    <a:pt x="4" y="13"/>
                  </a:moveTo>
                  <a:cubicBezTo>
                    <a:pt x="4" y="13"/>
                    <a:pt x="0" y="15"/>
                    <a:pt x="0" y="16"/>
                  </a:cubicBezTo>
                  <a:cubicBezTo>
                    <a:pt x="0" y="17"/>
                    <a:pt x="6" y="17"/>
                    <a:pt x="9" y="17"/>
                  </a:cubicBezTo>
                  <a:cubicBezTo>
                    <a:pt x="11" y="16"/>
                    <a:pt x="10" y="11"/>
                    <a:pt x="12" y="8"/>
                  </a:cubicBezTo>
                  <a:cubicBezTo>
                    <a:pt x="13" y="5"/>
                    <a:pt x="14" y="5"/>
                    <a:pt x="10" y="0"/>
                  </a:cubicBezTo>
                  <a:cubicBezTo>
                    <a:pt x="8" y="10"/>
                    <a:pt x="8" y="10"/>
                    <a:pt x="8" y="10"/>
                  </a:cubicBezTo>
                  <a:lnTo>
                    <a:pt x="4" y="13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1" name="Freeform 866">
              <a:extLst>
                <a:ext uri="{FF2B5EF4-FFF2-40B4-BE49-F238E27FC236}">
                  <a16:creationId xmlns:a16="http://schemas.microsoft.com/office/drawing/2014/main" id="{0ED5C819-4811-BB8F-B03E-C4AD2B6C5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126"/>
              <a:ext cx="28" cy="48"/>
            </a:xfrm>
            <a:custGeom>
              <a:avLst/>
              <a:gdLst>
                <a:gd name="T0" fmla="*/ 3 w 9"/>
                <a:gd name="T1" fmla="*/ 0 h 15"/>
                <a:gd name="T2" fmla="*/ 2 w 9"/>
                <a:gd name="T3" fmla="*/ 7 h 15"/>
                <a:gd name="T4" fmla="*/ 0 w 9"/>
                <a:gd name="T5" fmla="*/ 14 h 15"/>
                <a:gd name="T6" fmla="*/ 4 w 9"/>
                <a:gd name="T7" fmla="*/ 14 h 15"/>
                <a:gd name="T8" fmla="*/ 8 w 9"/>
                <a:gd name="T9" fmla="*/ 5 h 15"/>
                <a:gd name="T10" fmla="*/ 6 w 9"/>
                <a:gd name="T11" fmla="*/ 0 h 15"/>
                <a:gd name="T12" fmla="*/ 3 w 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5">
                  <a:moveTo>
                    <a:pt x="3" y="0"/>
                  </a:moveTo>
                  <a:cubicBezTo>
                    <a:pt x="3" y="0"/>
                    <a:pt x="2" y="4"/>
                    <a:pt x="2" y="7"/>
                  </a:cubicBezTo>
                  <a:cubicBezTo>
                    <a:pt x="1" y="11"/>
                    <a:pt x="1" y="13"/>
                    <a:pt x="0" y="14"/>
                  </a:cubicBezTo>
                  <a:cubicBezTo>
                    <a:pt x="0" y="14"/>
                    <a:pt x="3" y="15"/>
                    <a:pt x="4" y="14"/>
                  </a:cubicBezTo>
                  <a:cubicBezTo>
                    <a:pt x="6" y="14"/>
                    <a:pt x="6" y="10"/>
                    <a:pt x="8" y="5"/>
                  </a:cubicBezTo>
                  <a:cubicBezTo>
                    <a:pt x="9" y="4"/>
                    <a:pt x="6" y="0"/>
                    <a:pt x="6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2" name="Freeform 867">
              <a:extLst>
                <a:ext uri="{FF2B5EF4-FFF2-40B4-BE49-F238E27FC236}">
                  <a16:creationId xmlns:a16="http://schemas.microsoft.com/office/drawing/2014/main" id="{4653116D-38B4-AD4E-8245-30E1F3A7E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3" y="2130"/>
              <a:ext cx="32" cy="54"/>
            </a:xfrm>
            <a:custGeom>
              <a:avLst/>
              <a:gdLst>
                <a:gd name="T0" fmla="*/ 6 w 10"/>
                <a:gd name="T1" fmla="*/ 0 h 17"/>
                <a:gd name="T2" fmla="*/ 5 w 10"/>
                <a:gd name="T3" fmla="*/ 3 h 17"/>
                <a:gd name="T4" fmla="*/ 0 w 10"/>
                <a:gd name="T5" fmla="*/ 13 h 17"/>
                <a:gd name="T6" fmla="*/ 4 w 10"/>
                <a:gd name="T7" fmla="*/ 15 h 17"/>
                <a:gd name="T8" fmla="*/ 7 w 10"/>
                <a:gd name="T9" fmla="*/ 7 h 17"/>
                <a:gd name="T10" fmla="*/ 6 w 10"/>
                <a:gd name="T1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7">
                  <a:moveTo>
                    <a:pt x="6" y="0"/>
                  </a:moveTo>
                  <a:cubicBezTo>
                    <a:pt x="6" y="0"/>
                    <a:pt x="5" y="1"/>
                    <a:pt x="5" y="3"/>
                  </a:cubicBezTo>
                  <a:cubicBezTo>
                    <a:pt x="5" y="5"/>
                    <a:pt x="3" y="15"/>
                    <a:pt x="0" y="13"/>
                  </a:cubicBezTo>
                  <a:cubicBezTo>
                    <a:pt x="0" y="13"/>
                    <a:pt x="2" y="17"/>
                    <a:pt x="4" y="15"/>
                  </a:cubicBezTo>
                  <a:cubicBezTo>
                    <a:pt x="6" y="14"/>
                    <a:pt x="7" y="10"/>
                    <a:pt x="7" y="7"/>
                  </a:cubicBezTo>
                  <a:cubicBezTo>
                    <a:pt x="8" y="5"/>
                    <a:pt x="10" y="5"/>
                    <a:pt x="6" y="0"/>
                  </a:cubicBez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3" name="Freeform 868">
              <a:extLst>
                <a:ext uri="{FF2B5EF4-FFF2-40B4-BE49-F238E27FC236}">
                  <a16:creationId xmlns:a16="http://schemas.microsoft.com/office/drawing/2014/main" id="{F62E6620-1F37-6926-FE94-13A23C138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2146"/>
              <a:ext cx="6" cy="38"/>
            </a:xfrm>
            <a:custGeom>
              <a:avLst/>
              <a:gdLst>
                <a:gd name="T0" fmla="*/ 2 w 2"/>
                <a:gd name="T1" fmla="*/ 0 h 12"/>
                <a:gd name="T2" fmla="*/ 1 w 2"/>
                <a:gd name="T3" fmla="*/ 12 h 12"/>
                <a:gd name="T4" fmla="*/ 1 w 2"/>
                <a:gd name="T5" fmla="*/ 12 h 12"/>
                <a:gd name="T6" fmla="*/ 0 w 2"/>
                <a:gd name="T7" fmla="*/ 4 h 12"/>
                <a:gd name="T8" fmla="*/ 2 w 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2">
                  <a:moveTo>
                    <a:pt x="2" y="0"/>
                  </a:moveTo>
                  <a:cubicBezTo>
                    <a:pt x="2" y="0"/>
                    <a:pt x="1" y="5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0" y="7"/>
                    <a:pt x="0" y="4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2E32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4" name="Freeform 869">
              <a:extLst>
                <a:ext uri="{FF2B5EF4-FFF2-40B4-BE49-F238E27FC236}">
                  <a16:creationId xmlns:a16="http://schemas.microsoft.com/office/drawing/2014/main" id="{FFF96A6D-908E-89E0-ED7F-FCAB4EAD3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889"/>
              <a:ext cx="51" cy="244"/>
            </a:xfrm>
            <a:custGeom>
              <a:avLst/>
              <a:gdLst>
                <a:gd name="T0" fmla="*/ 0 w 16"/>
                <a:gd name="T1" fmla="*/ 0 h 76"/>
                <a:gd name="T2" fmla="*/ 1 w 16"/>
                <a:gd name="T3" fmla="*/ 36 h 76"/>
                <a:gd name="T4" fmla="*/ 1 w 16"/>
                <a:gd name="T5" fmla="*/ 75 h 76"/>
                <a:gd name="T6" fmla="*/ 4 w 16"/>
                <a:gd name="T7" fmla="*/ 75 h 76"/>
                <a:gd name="T8" fmla="*/ 16 w 16"/>
                <a:gd name="T9" fmla="*/ 28 h 76"/>
                <a:gd name="T10" fmla="*/ 12 w 16"/>
                <a:gd name="T11" fmla="*/ 3 h 76"/>
                <a:gd name="T12" fmla="*/ 0 w 16"/>
                <a:gd name="T13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76">
                  <a:moveTo>
                    <a:pt x="0" y="0"/>
                  </a:moveTo>
                  <a:cubicBezTo>
                    <a:pt x="0" y="9"/>
                    <a:pt x="1" y="13"/>
                    <a:pt x="1" y="36"/>
                  </a:cubicBezTo>
                  <a:cubicBezTo>
                    <a:pt x="1" y="58"/>
                    <a:pt x="1" y="75"/>
                    <a:pt x="1" y="75"/>
                  </a:cubicBezTo>
                  <a:cubicBezTo>
                    <a:pt x="1" y="75"/>
                    <a:pt x="2" y="76"/>
                    <a:pt x="4" y="75"/>
                  </a:cubicBezTo>
                  <a:cubicBezTo>
                    <a:pt x="4" y="72"/>
                    <a:pt x="16" y="43"/>
                    <a:pt x="16" y="28"/>
                  </a:cubicBezTo>
                  <a:cubicBezTo>
                    <a:pt x="15" y="16"/>
                    <a:pt x="12" y="3"/>
                    <a:pt x="12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5" name="Freeform 870">
              <a:extLst>
                <a:ext uri="{FF2B5EF4-FFF2-40B4-BE49-F238E27FC236}">
                  <a16:creationId xmlns:a16="http://schemas.microsoft.com/office/drawing/2014/main" id="{7317F3AD-BF5C-B6AC-FFE0-21A486FB6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19" y="1793"/>
              <a:ext cx="304" cy="324"/>
            </a:xfrm>
            <a:custGeom>
              <a:avLst/>
              <a:gdLst>
                <a:gd name="T0" fmla="*/ 91 w 95"/>
                <a:gd name="T1" fmla="*/ 10 h 101"/>
                <a:gd name="T2" fmla="*/ 74 w 95"/>
                <a:gd name="T3" fmla="*/ 11 h 101"/>
                <a:gd name="T4" fmla="*/ 54 w 95"/>
                <a:gd name="T5" fmla="*/ 8 h 101"/>
                <a:gd name="T6" fmla="*/ 43 w 95"/>
                <a:gd name="T7" fmla="*/ 9 h 101"/>
                <a:gd name="T8" fmla="*/ 0 w 95"/>
                <a:gd name="T9" fmla="*/ 30 h 101"/>
                <a:gd name="T10" fmla="*/ 1 w 95"/>
                <a:gd name="T11" fmla="*/ 66 h 101"/>
                <a:gd name="T12" fmla="*/ 1 w 95"/>
                <a:gd name="T13" fmla="*/ 100 h 101"/>
                <a:gd name="T14" fmla="*/ 6 w 95"/>
                <a:gd name="T15" fmla="*/ 101 h 101"/>
                <a:gd name="T16" fmla="*/ 16 w 95"/>
                <a:gd name="T17" fmla="*/ 58 h 101"/>
                <a:gd name="T18" fmla="*/ 14 w 95"/>
                <a:gd name="T19" fmla="*/ 40 h 101"/>
                <a:gd name="T20" fmla="*/ 80 w 95"/>
                <a:gd name="T21" fmla="*/ 40 h 101"/>
                <a:gd name="T22" fmla="*/ 91 w 95"/>
                <a:gd name="T23" fmla="*/ 1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5" h="101">
                  <a:moveTo>
                    <a:pt x="91" y="10"/>
                  </a:moveTo>
                  <a:cubicBezTo>
                    <a:pt x="89" y="0"/>
                    <a:pt x="81" y="5"/>
                    <a:pt x="74" y="11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33" y="16"/>
                    <a:pt x="0" y="20"/>
                    <a:pt x="0" y="30"/>
                  </a:cubicBezTo>
                  <a:cubicBezTo>
                    <a:pt x="0" y="39"/>
                    <a:pt x="1" y="43"/>
                    <a:pt x="1" y="66"/>
                  </a:cubicBezTo>
                  <a:cubicBezTo>
                    <a:pt x="1" y="81"/>
                    <a:pt x="1" y="94"/>
                    <a:pt x="1" y="100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9" y="92"/>
                    <a:pt x="16" y="70"/>
                    <a:pt x="16" y="58"/>
                  </a:cubicBezTo>
                  <a:cubicBezTo>
                    <a:pt x="16" y="52"/>
                    <a:pt x="15" y="45"/>
                    <a:pt x="14" y="40"/>
                  </a:cubicBezTo>
                  <a:cubicBezTo>
                    <a:pt x="17" y="41"/>
                    <a:pt x="80" y="40"/>
                    <a:pt x="80" y="40"/>
                  </a:cubicBezTo>
                  <a:cubicBezTo>
                    <a:pt x="88" y="38"/>
                    <a:pt x="95" y="29"/>
                    <a:pt x="91" y="10"/>
                  </a:cubicBezTo>
                  <a:close/>
                </a:path>
              </a:pathLst>
            </a:custGeom>
            <a:solidFill>
              <a:srgbClr val="3E3E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6" name="Freeform 871">
              <a:extLst>
                <a:ext uri="{FF2B5EF4-FFF2-40B4-BE49-F238E27FC236}">
                  <a16:creationId xmlns:a16="http://schemas.microsoft.com/office/drawing/2014/main" id="{78D1651F-4623-03A5-DAA7-5B1B69040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1825"/>
              <a:ext cx="105" cy="64"/>
            </a:xfrm>
            <a:custGeom>
              <a:avLst/>
              <a:gdLst>
                <a:gd name="T0" fmla="*/ 29 w 33"/>
                <a:gd name="T1" fmla="*/ 20 h 20"/>
                <a:gd name="T2" fmla="*/ 33 w 33"/>
                <a:gd name="T3" fmla="*/ 11 h 20"/>
                <a:gd name="T4" fmla="*/ 2 w 33"/>
                <a:gd name="T5" fmla="*/ 0 h 20"/>
                <a:gd name="T6" fmla="*/ 0 w 33"/>
                <a:gd name="T7" fmla="*/ 2 h 20"/>
                <a:gd name="T8" fmla="*/ 0 w 33"/>
                <a:gd name="T9" fmla="*/ 2 h 20"/>
                <a:gd name="T10" fmla="*/ 29 w 33"/>
                <a:gd name="T11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0">
                  <a:moveTo>
                    <a:pt x="29" y="20"/>
                  </a:moveTo>
                  <a:cubicBezTo>
                    <a:pt x="33" y="11"/>
                    <a:pt x="33" y="11"/>
                    <a:pt x="33" y="1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9" y="17"/>
                    <a:pt x="29" y="20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7" name="Freeform 872">
              <a:extLst>
                <a:ext uri="{FF2B5EF4-FFF2-40B4-BE49-F238E27FC236}">
                  <a16:creationId xmlns:a16="http://schemas.microsoft.com/office/drawing/2014/main" id="{C2769DCB-7497-C906-16D3-3A040063D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2" y="1828"/>
              <a:ext cx="284" cy="289"/>
            </a:xfrm>
            <a:custGeom>
              <a:avLst/>
              <a:gdLst>
                <a:gd name="T0" fmla="*/ 55 w 89"/>
                <a:gd name="T1" fmla="*/ 16 h 90"/>
                <a:gd name="T2" fmla="*/ 5 w 89"/>
                <a:gd name="T3" fmla="*/ 22 h 90"/>
                <a:gd name="T4" fmla="*/ 0 w 89"/>
                <a:gd name="T5" fmla="*/ 90 h 90"/>
                <a:gd name="T6" fmla="*/ 2 w 89"/>
                <a:gd name="T7" fmla="*/ 90 h 90"/>
                <a:gd name="T8" fmla="*/ 12 w 89"/>
                <a:gd name="T9" fmla="*/ 47 h 90"/>
                <a:gd name="T10" fmla="*/ 10 w 89"/>
                <a:gd name="T11" fmla="*/ 29 h 90"/>
                <a:gd name="T12" fmla="*/ 76 w 89"/>
                <a:gd name="T13" fmla="*/ 29 h 90"/>
                <a:gd name="T14" fmla="*/ 88 w 89"/>
                <a:gd name="T15" fmla="*/ 7 h 90"/>
                <a:gd name="T16" fmla="*/ 68 w 89"/>
                <a:gd name="T17" fmla="*/ 0 h 90"/>
                <a:gd name="T18" fmla="*/ 55 w 89"/>
                <a:gd name="T19" fmla="*/ 1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90">
                  <a:moveTo>
                    <a:pt x="55" y="16"/>
                  </a:moveTo>
                  <a:cubicBezTo>
                    <a:pt x="44" y="23"/>
                    <a:pt x="5" y="22"/>
                    <a:pt x="5" y="22"/>
                  </a:cubicBezTo>
                  <a:cubicBezTo>
                    <a:pt x="12" y="50"/>
                    <a:pt x="0" y="90"/>
                    <a:pt x="0" y="90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5" y="81"/>
                    <a:pt x="12" y="59"/>
                    <a:pt x="12" y="47"/>
                  </a:cubicBezTo>
                  <a:cubicBezTo>
                    <a:pt x="12" y="41"/>
                    <a:pt x="11" y="34"/>
                    <a:pt x="10" y="29"/>
                  </a:cubicBezTo>
                  <a:cubicBezTo>
                    <a:pt x="13" y="30"/>
                    <a:pt x="76" y="29"/>
                    <a:pt x="76" y="29"/>
                  </a:cubicBezTo>
                  <a:cubicBezTo>
                    <a:pt x="83" y="27"/>
                    <a:pt x="89" y="21"/>
                    <a:pt x="88" y="7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6" y="9"/>
                    <a:pt x="55" y="16"/>
                  </a:cubicBezTo>
                  <a:close/>
                </a:path>
              </a:pathLst>
            </a:custGeom>
            <a:solidFill>
              <a:srgbClr val="333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8" name="Freeform 873">
              <a:extLst>
                <a:ext uri="{FF2B5EF4-FFF2-40B4-BE49-F238E27FC236}">
                  <a16:creationId xmlns:a16="http://schemas.microsoft.com/office/drawing/2014/main" id="{11640ED1-FB58-0E96-80E1-DCC6AF28E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524"/>
              <a:ext cx="10" cy="35"/>
            </a:xfrm>
            <a:custGeom>
              <a:avLst/>
              <a:gdLst>
                <a:gd name="T0" fmla="*/ 2 w 3"/>
                <a:gd name="T1" fmla="*/ 0 h 11"/>
                <a:gd name="T2" fmla="*/ 2 w 3"/>
                <a:gd name="T3" fmla="*/ 5 h 11"/>
                <a:gd name="T4" fmla="*/ 0 w 3"/>
                <a:gd name="T5" fmla="*/ 9 h 11"/>
                <a:gd name="T6" fmla="*/ 3 w 3"/>
                <a:gd name="T7" fmla="*/ 11 h 11"/>
                <a:gd name="T8" fmla="*/ 2 w 3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11">
                  <a:moveTo>
                    <a:pt x="2" y="0"/>
                  </a:moveTo>
                  <a:cubicBezTo>
                    <a:pt x="2" y="0"/>
                    <a:pt x="2" y="3"/>
                    <a:pt x="2" y="5"/>
                  </a:cubicBezTo>
                  <a:cubicBezTo>
                    <a:pt x="1" y="7"/>
                    <a:pt x="0" y="9"/>
                    <a:pt x="0" y="9"/>
                  </a:cubicBezTo>
                  <a:cubicBezTo>
                    <a:pt x="1" y="10"/>
                    <a:pt x="3" y="11"/>
                    <a:pt x="3" y="11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19" name="Freeform 874">
              <a:extLst>
                <a:ext uri="{FF2B5EF4-FFF2-40B4-BE49-F238E27FC236}">
                  <a16:creationId xmlns:a16="http://schemas.microsoft.com/office/drawing/2014/main" id="{BA1E2613-7F6F-76B8-06CC-E5E484EE4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562"/>
              <a:ext cx="55" cy="77"/>
            </a:xfrm>
            <a:custGeom>
              <a:avLst/>
              <a:gdLst>
                <a:gd name="T0" fmla="*/ 0 w 17"/>
                <a:gd name="T1" fmla="*/ 22 h 24"/>
                <a:gd name="T2" fmla="*/ 0 w 17"/>
                <a:gd name="T3" fmla="*/ 4 h 24"/>
                <a:gd name="T4" fmla="*/ 14 w 17"/>
                <a:gd name="T5" fmla="*/ 0 h 24"/>
                <a:gd name="T6" fmla="*/ 17 w 17"/>
                <a:gd name="T7" fmla="*/ 22 h 24"/>
                <a:gd name="T8" fmla="*/ 0 w 17"/>
                <a:gd name="T9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0" y="22"/>
                  </a:moveTo>
                  <a:cubicBezTo>
                    <a:pt x="1" y="17"/>
                    <a:pt x="1" y="11"/>
                    <a:pt x="0" y="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5" y="14"/>
                    <a:pt x="17" y="22"/>
                  </a:cubicBezTo>
                  <a:cubicBezTo>
                    <a:pt x="17" y="24"/>
                    <a:pt x="0" y="22"/>
                    <a:pt x="0" y="22"/>
                  </a:cubicBezTo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0" name="Freeform 875">
              <a:extLst>
                <a:ext uri="{FF2B5EF4-FFF2-40B4-BE49-F238E27FC236}">
                  <a16:creationId xmlns:a16="http://schemas.microsoft.com/office/drawing/2014/main" id="{E943DED1-EC24-795D-B07C-F7A1D8A13E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530"/>
              <a:ext cx="7" cy="7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1 h 2"/>
                <a:gd name="T4" fmla="*/ 2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381D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1" name="Freeform 876">
              <a:extLst>
                <a:ext uri="{FF2B5EF4-FFF2-40B4-BE49-F238E27FC236}">
                  <a16:creationId xmlns:a16="http://schemas.microsoft.com/office/drawing/2014/main" id="{6A282198-CCBA-3667-3468-DEADA7E84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450"/>
              <a:ext cx="61" cy="151"/>
            </a:xfrm>
            <a:custGeom>
              <a:avLst/>
              <a:gdLst>
                <a:gd name="T0" fmla="*/ 6 w 19"/>
                <a:gd name="T1" fmla="*/ 0 h 47"/>
                <a:gd name="T2" fmla="*/ 0 w 19"/>
                <a:gd name="T3" fmla="*/ 11 h 47"/>
                <a:gd name="T4" fmla="*/ 2 w 19"/>
                <a:gd name="T5" fmla="*/ 23 h 47"/>
                <a:gd name="T6" fmla="*/ 1 w 19"/>
                <a:gd name="T7" fmla="*/ 33 h 47"/>
                <a:gd name="T8" fmla="*/ 9 w 19"/>
                <a:gd name="T9" fmla="*/ 46 h 47"/>
                <a:gd name="T10" fmla="*/ 19 w 19"/>
                <a:gd name="T11" fmla="*/ 42 h 47"/>
                <a:gd name="T12" fmla="*/ 6 w 19"/>
                <a:gd name="T1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47">
                  <a:moveTo>
                    <a:pt x="6" y="0"/>
                  </a:moveTo>
                  <a:cubicBezTo>
                    <a:pt x="6" y="0"/>
                    <a:pt x="1" y="0"/>
                    <a:pt x="0" y="11"/>
                  </a:cubicBezTo>
                  <a:cubicBezTo>
                    <a:pt x="0" y="11"/>
                    <a:pt x="1" y="18"/>
                    <a:pt x="2" y="23"/>
                  </a:cubicBezTo>
                  <a:cubicBezTo>
                    <a:pt x="2" y="27"/>
                    <a:pt x="1" y="29"/>
                    <a:pt x="1" y="33"/>
                  </a:cubicBezTo>
                  <a:cubicBezTo>
                    <a:pt x="2" y="35"/>
                    <a:pt x="5" y="39"/>
                    <a:pt x="9" y="46"/>
                  </a:cubicBezTo>
                  <a:cubicBezTo>
                    <a:pt x="9" y="46"/>
                    <a:pt x="11" y="47"/>
                    <a:pt x="19" y="42"/>
                  </a:cubicBezTo>
                  <a:cubicBezTo>
                    <a:pt x="6" y="0"/>
                    <a:pt x="6" y="0"/>
                    <a:pt x="6" y="0"/>
                  </a:cubicBezTo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2" name="Freeform 877">
              <a:extLst>
                <a:ext uri="{FF2B5EF4-FFF2-40B4-BE49-F238E27FC236}">
                  <a16:creationId xmlns:a16="http://schemas.microsoft.com/office/drawing/2014/main" id="{494A36CE-4A2C-CE30-A3AD-50E342235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540"/>
              <a:ext cx="54" cy="61"/>
            </a:xfrm>
            <a:custGeom>
              <a:avLst/>
              <a:gdLst>
                <a:gd name="T0" fmla="*/ 0 w 17"/>
                <a:gd name="T1" fmla="*/ 18 h 19"/>
                <a:gd name="T2" fmla="*/ 5 w 17"/>
                <a:gd name="T3" fmla="*/ 11 h 19"/>
                <a:gd name="T4" fmla="*/ 4 w 17"/>
                <a:gd name="T5" fmla="*/ 0 h 19"/>
                <a:gd name="T6" fmla="*/ 12 w 17"/>
                <a:gd name="T7" fmla="*/ 0 h 19"/>
                <a:gd name="T8" fmla="*/ 17 w 17"/>
                <a:gd name="T9" fmla="*/ 14 h 19"/>
                <a:gd name="T10" fmla="*/ 0 w 17"/>
                <a:gd name="T11" fmla="*/ 1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9">
                  <a:moveTo>
                    <a:pt x="0" y="18"/>
                  </a:moveTo>
                  <a:cubicBezTo>
                    <a:pt x="0" y="18"/>
                    <a:pt x="5" y="13"/>
                    <a:pt x="5" y="11"/>
                  </a:cubicBezTo>
                  <a:cubicBezTo>
                    <a:pt x="5" y="9"/>
                    <a:pt x="4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" y="19"/>
                    <a:pt x="0" y="18"/>
                  </a:cubicBezTo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3" name="Freeform 878">
              <a:extLst>
                <a:ext uri="{FF2B5EF4-FFF2-40B4-BE49-F238E27FC236}">
                  <a16:creationId xmlns:a16="http://schemas.microsoft.com/office/drawing/2014/main" id="{D8E75C18-C881-CA94-BB4E-1CD50EA72F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6" y="1514"/>
              <a:ext cx="10" cy="7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3 w 3"/>
                <a:gd name="T5" fmla="*/ 2 h 2"/>
                <a:gd name="T6" fmla="*/ 3 w 3"/>
                <a:gd name="T7" fmla="*/ 2 h 2"/>
                <a:gd name="T8" fmla="*/ 1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2" y="1"/>
                    <a:pt x="3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4" name="Freeform 879">
              <a:extLst>
                <a:ext uri="{FF2B5EF4-FFF2-40B4-BE49-F238E27FC236}">
                  <a16:creationId xmlns:a16="http://schemas.microsoft.com/office/drawing/2014/main" id="{9D7ED2E3-3974-801E-4006-FB956AB67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4" y="1418"/>
              <a:ext cx="169" cy="157"/>
            </a:xfrm>
            <a:custGeom>
              <a:avLst/>
              <a:gdLst>
                <a:gd name="T0" fmla="*/ 47 w 53"/>
                <a:gd name="T1" fmla="*/ 18 h 49"/>
                <a:gd name="T2" fmla="*/ 47 w 53"/>
                <a:gd name="T3" fmla="*/ 18 h 49"/>
                <a:gd name="T4" fmla="*/ 43 w 53"/>
                <a:gd name="T5" fmla="*/ 10 h 49"/>
                <a:gd name="T6" fmla="*/ 9 w 53"/>
                <a:gd name="T7" fmla="*/ 9 h 49"/>
                <a:gd name="T8" fmla="*/ 4 w 53"/>
                <a:gd name="T9" fmla="*/ 14 h 49"/>
                <a:gd name="T10" fmla="*/ 4 w 53"/>
                <a:gd name="T11" fmla="*/ 14 h 49"/>
                <a:gd name="T12" fmla="*/ 14 w 53"/>
                <a:gd name="T13" fmla="*/ 31 h 49"/>
                <a:gd name="T14" fmla="*/ 15 w 53"/>
                <a:gd name="T15" fmla="*/ 37 h 49"/>
                <a:gd name="T16" fmla="*/ 17 w 53"/>
                <a:gd name="T17" fmla="*/ 34 h 49"/>
                <a:gd name="T18" fmla="*/ 20 w 53"/>
                <a:gd name="T19" fmla="*/ 40 h 49"/>
                <a:gd name="T20" fmla="*/ 26 w 53"/>
                <a:gd name="T21" fmla="*/ 44 h 49"/>
                <a:gd name="T22" fmla="*/ 36 w 53"/>
                <a:gd name="T23" fmla="*/ 49 h 49"/>
                <a:gd name="T24" fmla="*/ 47 w 53"/>
                <a:gd name="T25" fmla="*/ 1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3" h="49">
                  <a:moveTo>
                    <a:pt x="47" y="18"/>
                  </a:moveTo>
                  <a:cubicBezTo>
                    <a:pt x="47" y="18"/>
                    <a:pt x="47" y="18"/>
                    <a:pt x="47" y="18"/>
                  </a:cubicBezTo>
                  <a:cubicBezTo>
                    <a:pt x="46" y="15"/>
                    <a:pt x="45" y="12"/>
                    <a:pt x="43" y="10"/>
                  </a:cubicBezTo>
                  <a:cubicBezTo>
                    <a:pt x="32" y="0"/>
                    <a:pt x="14" y="5"/>
                    <a:pt x="9" y="9"/>
                  </a:cubicBezTo>
                  <a:cubicBezTo>
                    <a:pt x="7" y="11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0" y="21"/>
                    <a:pt x="12" y="23"/>
                    <a:pt x="14" y="31"/>
                  </a:cubicBezTo>
                  <a:cubicBezTo>
                    <a:pt x="14" y="33"/>
                    <a:pt x="14" y="37"/>
                    <a:pt x="15" y="37"/>
                  </a:cubicBezTo>
                  <a:cubicBezTo>
                    <a:pt x="16" y="37"/>
                    <a:pt x="16" y="36"/>
                    <a:pt x="17" y="34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2" y="37"/>
                    <a:pt x="23" y="41"/>
                    <a:pt x="26" y="44"/>
                  </a:cubicBezTo>
                  <a:cubicBezTo>
                    <a:pt x="28" y="47"/>
                    <a:pt x="32" y="49"/>
                    <a:pt x="36" y="49"/>
                  </a:cubicBezTo>
                  <a:cubicBezTo>
                    <a:pt x="42" y="49"/>
                    <a:pt x="53" y="36"/>
                    <a:pt x="47" y="18"/>
                  </a:cubicBezTo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5" name="Freeform 880">
              <a:extLst>
                <a:ext uri="{FF2B5EF4-FFF2-40B4-BE49-F238E27FC236}">
                  <a16:creationId xmlns:a16="http://schemas.microsoft.com/office/drawing/2014/main" id="{4AACC3AB-4673-4C51-635F-0BCCFABF0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6" y="1572"/>
              <a:ext cx="13" cy="3"/>
            </a:xfrm>
            <a:custGeom>
              <a:avLst/>
              <a:gdLst>
                <a:gd name="T0" fmla="*/ 0 w 4"/>
                <a:gd name="T1" fmla="*/ 0 h 1"/>
                <a:gd name="T2" fmla="*/ 0 w 4"/>
                <a:gd name="T3" fmla="*/ 0 h 1"/>
                <a:gd name="T4" fmla="*/ 4 w 4"/>
                <a:gd name="T5" fmla="*/ 1 h 1"/>
                <a:gd name="T6" fmla="*/ 4 w 4"/>
                <a:gd name="T7" fmla="*/ 1 h 1"/>
                <a:gd name="T8" fmla="*/ 0 w 4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C6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6" name="Freeform 881">
              <a:extLst>
                <a:ext uri="{FF2B5EF4-FFF2-40B4-BE49-F238E27FC236}">
                  <a16:creationId xmlns:a16="http://schemas.microsoft.com/office/drawing/2014/main" id="{CEAEF2B3-6957-A9FB-26F5-03A55C7DB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1543"/>
              <a:ext cx="35" cy="29"/>
            </a:xfrm>
            <a:custGeom>
              <a:avLst/>
              <a:gdLst>
                <a:gd name="T0" fmla="*/ 0 w 11"/>
                <a:gd name="T1" fmla="*/ 0 h 9"/>
                <a:gd name="T2" fmla="*/ 0 w 11"/>
                <a:gd name="T3" fmla="*/ 0 h 9"/>
                <a:gd name="T4" fmla="*/ 0 w 11"/>
                <a:gd name="T5" fmla="*/ 0 h 9"/>
                <a:gd name="T6" fmla="*/ 0 w 11"/>
                <a:gd name="T7" fmla="*/ 0 h 9"/>
                <a:gd name="T8" fmla="*/ 5 w 11"/>
                <a:gd name="T9" fmla="*/ 5 h 9"/>
                <a:gd name="T10" fmla="*/ 11 w 11"/>
                <a:gd name="T11" fmla="*/ 9 h 9"/>
                <a:gd name="T12" fmla="*/ 11 w 11"/>
                <a:gd name="T13" fmla="*/ 9 h 9"/>
                <a:gd name="T14" fmla="*/ 5 w 11"/>
                <a:gd name="T15" fmla="*/ 5 h 9"/>
                <a:gd name="T16" fmla="*/ 0 w 11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3" y="3"/>
                    <a:pt x="5" y="5"/>
                  </a:cubicBezTo>
                  <a:cubicBezTo>
                    <a:pt x="7" y="7"/>
                    <a:pt x="8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8" y="8"/>
                    <a:pt x="7" y="7"/>
                    <a:pt x="5" y="5"/>
                  </a:cubicBezTo>
                  <a:cubicBezTo>
                    <a:pt x="3" y="3"/>
                    <a:pt x="2" y="0"/>
                    <a:pt x="0" y="0"/>
                  </a:cubicBezTo>
                </a:path>
              </a:pathLst>
            </a:custGeom>
            <a:solidFill>
              <a:srgbClr val="C6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7" name="Freeform 882">
              <a:extLst>
                <a:ext uri="{FF2B5EF4-FFF2-40B4-BE49-F238E27FC236}">
                  <a16:creationId xmlns:a16="http://schemas.microsoft.com/office/drawing/2014/main" id="{72F00A2C-43DA-804F-4F6C-024B1502F5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9" y="1575"/>
              <a:ext cx="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  <a:gd name="T4" fmla="*/ 0 w 1"/>
                <a:gd name="T5" fmla="*/ 0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  <a:gd name="T12" fmla="*/ 0 w 1"/>
                <a:gd name="T13" fmla="*/ 0 w 1"/>
                <a:gd name="T14" fmla="*/ 0 w 1"/>
                <a:gd name="T15" fmla="*/ 1 w 1"/>
                <a:gd name="T16" fmla="*/ 1 w 1"/>
                <a:gd name="T17" fmla="*/ 1 w 1"/>
                <a:gd name="T18" fmla="*/ 1 w 1"/>
                <a:gd name="T19" fmla="*/ 1 w 1"/>
                <a:gd name="T20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C65C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8" name="Freeform 883">
              <a:extLst>
                <a:ext uri="{FF2B5EF4-FFF2-40B4-BE49-F238E27FC236}">
                  <a16:creationId xmlns:a16="http://schemas.microsoft.com/office/drawing/2014/main" id="{E10BF220-0CC6-6432-FEBF-4B5D6A8BD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8" y="1495"/>
              <a:ext cx="76" cy="80"/>
            </a:xfrm>
            <a:custGeom>
              <a:avLst/>
              <a:gdLst>
                <a:gd name="T0" fmla="*/ 21 w 24"/>
                <a:gd name="T1" fmla="*/ 0 h 25"/>
                <a:gd name="T2" fmla="*/ 19 w 24"/>
                <a:gd name="T3" fmla="*/ 0 h 25"/>
                <a:gd name="T4" fmla="*/ 13 w 24"/>
                <a:gd name="T5" fmla="*/ 10 h 25"/>
                <a:gd name="T6" fmla="*/ 5 w 24"/>
                <a:gd name="T7" fmla="*/ 13 h 25"/>
                <a:gd name="T8" fmla="*/ 3 w 24"/>
                <a:gd name="T9" fmla="*/ 12 h 25"/>
                <a:gd name="T10" fmla="*/ 0 w 24"/>
                <a:gd name="T11" fmla="*/ 14 h 25"/>
                <a:gd name="T12" fmla="*/ 1 w 24"/>
                <a:gd name="T13" fmla="*/ 15 h 25"/>
                <a:gd name="T14" fmla="*/ 1 w 24"/>
                <a:gd name="T15" fmla="*/ 15 h 25"/>
                <a:gd name="T16" fmla="*/ 6 w 24"/>
                <a:gd name="T17" fmla="*/ 20 h 25"/>
                <a:gd name="T18" fmla="*/ 12 w 24"/>
                <a:gd name="T19" fmla="*/ 24 h 25"/>
                <a:gd name="T20" fmla="*/ 16 w 24"/>
                <a:gd name="T21" fmla="*/ 25 h 25"/>
                <a:gd name="T22" fmla="*/ 16 w 24"/>
                <a:gd name="T23" fmla="*/ 25 h 25"/>
                <a:gd name="T24" fmla="*/ 16 w 24"/>
                <a:gd name="T25" fmla="*/ 25 h 25"/>
                <a:gd name="T26" fmla="*/ 16 w 24"/>
                <a:gd name="T27" fmla="*/ 25 h 25"/>
                <a:gd name="T28" fmla="*/ 16 w 24"/>
                <a:gd name="T29" fmla="*/ 25 h 25"/>
                <a:gd name="T30" fmla="*/ 16 w 24"/>
                <a:gd name="T31" fmla="*/ 25 h 25"/>
                <a:gd name="T32" fmla="*/ 16 w 24"/>
                <a:gd name="T33" fmla="*/ 25 h 25"/>
                <a:gd name="T34" fmla="*/ 16 w 24"/>
                <a:gd name="T35" fmla="*/ 25 h 25"/>
                <a:gd name="T36" fmla="*/ 16 w 24"/>
                <a:gd name="T37" fmla="*/ 25 h 25"/>
                <a:gd name="T38" fmla="*/ 16 w 24"/>
                <a:gd name="T39" fmla="*/ 25 h 25"/>
                <a:gd name="T40" fmla="*/ 16 w 24"/>
                <a:gd name="T41" fmla="*/ 25 h 25"/>
                <a:gd name="T42" fmla="*/ 16 w 24"/>
                <a:gd name="T43" fmla="*/ 25 h 25"/>
                <a:gd name="T44" fmla="*/ 17 w 24"/>
                <a:gd name="T45" fmla="*/ 25 h 25"/>
                <a:gd name="T46" fmla="*/ 17 w 24"/>
                <a:gd name="T47" fmla="*/ 25 h 25"/>
                <a:gd name="T48" fmla="*/ 17 w 24"/>
                <a:gd name="T49" fmla="*/ 25 h 25"/>
                <a:gd name="T50" fmla="*/ 17 w 24"/>
                <a:gd name="T51" fmla="*/ 25 h 25"/>
                <a:gd name="T52" fmla="*/ 24 w 24"/>
                <a:gd name="T53" fmla="*/ 20 h 25"/>
                <a:gd name="T54" fmla="*/ 21 w 24"/>
                <a:gd name="T55" fmla="*/ 2 h 25"/>
                <a:gd name="T56" fmla="*/ 21 w 24"/>
                <a:gd name="T57" fmla="*/ 2 h 25"/>
                <a:gd name="T58" fmla="*/ 21 w 24"/>
                <a:gd name="T5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4" h="25">
                  <a:moveTo>
                    <a:pt x="21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20" y="7"/>
                    <a:pt x="13" y="10"/>
                  </a:cubicBezTo>
                  <a:cubicBezTo>
                    <a:pt x="9" y="12"/>
                    <a:pt x="7" y="13"/>
                    <a:pt x="5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15"/>
                    <a:pt x="4" y="18"/>
                    <a:pt x="6" y="20"/>
                  </a:cubicBezTo>
                  <a:cubicBezTo>
                    <a:pt x="8" y="22"/>
                    <a:pt x="9" y="23"/>
                    <a:pt x="12" y="24"/>
                  </a:cubicBezTo>
                  <a:cubicBezTo>
                    <a:pt x="13" y="25"/>
                    <a:pt x="14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9" y="25"/>
                    <a:pt x="21" y="23"/>
                    <a:pt x="24" y="20"/>
                  </a:cubicBezTo>
                  <a:cubicBezTo>
                    <a:pt x="23" y="11"/>
                    <a:pt x="23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7B2B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29" name="Freeform 884">
              <a:extLst>
                <a:ext uri="{FF2B5EF4-FFF2-40B4-BE49-F238E27FC236}">
                  <a16:creationId xmlns:a16="http://schemas.microsoft.com/office/drawing/2014/main" id="{9A77BA2A-B702-16F6-3BC5-102759B3A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604"/>
              <a:ext cx="182" cy="272"/>
            </a:xfrm>
            <a:custGeom>
              <a:avLst/>
              <a:gdLst>
                <a:gd name="T0" fmla="*/ 17 w 57"/>
                <a:gd name="T1" fmla="*/ 50 h 85"/>
                <a:gd name="T2" fmla="*/ 0 w 57"/>
                <a:gd name="T3" fmla="*/ 69 h 85"/>
                <a:gd name="T4" fmla="*/ 31 w 57"/>
                <a:gd name="T5" fmla="*/ 84 h 85"/>
                <a:gd name="T6" fmla="*/ 50 w 57"/>
                <a:gd name="T7" fmla="*/ 64 h 85"/>
                <a:gd name="T8" fmla="*/ 43 w 57"/>
                <a:gd name="T9" fmla="*/ 48 h 85"/>
                <a:gd name="T10" fmla="*/ 50 w 57"/>
                <a:gd name="T11" fmla="*/ 28 h 85"/>
                <a:gd name="T12" fmla="*/ 52 w 57"/>
                <a:gd name="T13" fmla="*/ 8 h 85"/>
                <a:gd name="T14" fmla="*/ 12 w 57"/>
                <a:gd name="T15" fmla="*/ 9 h 85"/>
                <a:gd name="T16" fmla="*/ 3 w 57"/>
                <a:gd name="T17" fmla="*/ 32 h 85"/>
                <a:gd name="T18" fmla="*/ 17 w 57"/>
                <a:gd name="T19" fmla="*/ 5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85">
                  <a:moveTo>
                    <a:pt x="17" y="50"/>
                  </a:moveTo>
                  <a:cubicBezTo>
                    <a:pt x="17" y="61"/>
                    <a:pt x="6" y="66"/>
                    <a:pt x="0" y="69"/>
                  </a:cubicBezTo>
                  <a:cubicBezTo>
                    <a:pt x="6" y="79"/>
                    <a:pt x="20" y="84"/>
                    <a:pt x="31" y="84"/>
                  </a:cubicBezTo>
                  <a:cubicBezTo>
                    <a:pt x="41" y="84"/>
                    <a:pt x="57" y="85"/>
                    <a:pt x="50" y="64"/>
                  </a:cubicBezTo>
                  <a:cubicBezTo>
                    <a:pt x="47" y="57"/>
                    <a:pt x="43" y="51"/>
                    <a:pt x="43" y="48"/>
                  </a:cubicBezTo>
                  <a:cubicBezTo>
                    <a:pt x="42" y="41"/>
                    <a:pt x="45" y="40"/>
                    <a:pt x="50" y="28"/>
                  </a:cubicBezTo>
                  <a:cubicBezTo>
                    <a:pt x="54" y="16"/>
                    <a:pt x="52" y="8"/>
                    <a:pt x="52" y="8"/>
                  </a:cubicBezTo>
                  <a:cubicBezTo>
                    <a:pt x="34" y="0"/>
                    <a:pt x="15" y="6"/>
                    <a:pt x="12" y="9"/>
                  </a:cubicBezTo>
                  <a:cubicBezTo>
                    <a:pt x="8" y="23"/>
                    <a:pt x="3" y="28"/>
                    <a:pt x="3" y="32"/>
                  </a:cubicBezTo>
                  <a:cubicBezTo>
                    <a:pt x="4" y="38"/>
                    <a:pt x="16" y="44"/>
                    <a:pt x="17" y="50"/>
                  </a:cubicBezTo>
                </a:path>
              </a:pathLst>
            </a:custGeom>
            <a:solidFill>
              <a:srgbClr val="5D5D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0" name="Freeform 885">
              <a:extLst>
                <a:ext uri="{FF2B5EF4-FFF2-40B4-BE49-F238E27FC236}">
                  <a16:creationId xmlns:a16="http://schemas.microsoft.com/office/drawing/2014/main" id="{9EA1E90C-3893-EB50-E75E-3785454F5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7" y="1479"/>
              <a:ext cx="41" cy="42"/>
            </a:xfrm>
            <a:custGeom>
              <a:avLst/>
              <a:gdLst>
                <a:gd name="T0" fmla="*/ 1 w 13"/>
                <a:gd name="T1" fmla="*/ 0 h 13"/>
                <a:gd name="T2" fmla="*/ 0 w 13"/>
                <a:gd name="T3" fmla="*/ 4 h 13"/>
                <a:gd name="T4" fmla="*/ 13 w 13"/>
                <a:gd name="T5" fmla="*/ 13 h 13"/>
                <a:gd name="T6" fmla="*/ 1 w 13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3">
                  <a:moveTo>
                    <a:pt x="1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1" y="8"/>
                    <a:pt x="7" y="13"/>
                    <a:pt x="13" y="13"/>
                  </a:cubicBezTo>
                  <a:cubicBezTo>
                    <a:pt x="13" y="13"/>
                    <a:pt x="5" y="7"/>
                    <a:pt x="1" y="0"/>
                  </a:cubicBezTo>
                  <a:close/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1" name="Freeform 886">
              <a:extLst>
                <a:ext uri="{FF2B5EF4-FFF2-40B4-BE49-F238E27FC236}">
                  <a16:creationId xmlns:a16="http://schemas.microsoft.com/office/drawing/2014/main" id="{209BD444-82FC-B633-6E0A-9006FF549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1" y="1591"/>
              <a:ext cx="70" cy="29"/>
            </a:xfrm>
            <a:custGeom>
              <a:avLst/>
              <a:gdLst>
                <a:gd name="T0" fmla="*/ 0 w 22"/>
                <a:gd name="T1" fmla="*/ 9 h 9"/>
                <a:gd name="T2" fmla="*/ 1 w 22"/>
                <a:gd name="T3" fmla="*/ 5 h 9"/>
                <a:gd name="T4" fmla="*/ 19 w 22"/>
                <a:gd name="T5" fmla="*/ 2 h 9"/>
                <a:gd name="T6" fmla="*/ 22 w 22"/>
                <a:gd name="T7" fmla="*/ 9 h 9"/>
                <a:gd name="T8" fmla="*/ 0 w 22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9">
                  <a:moveTo>
                    <a:pt x="0" y="9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8" y="0"/>
                    <a:pt x="19" y="2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17" y="7"/>
                    <a:pt x="0" y="9"/>
                  </a:cubicBez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2" name="Freeform 887">
              <a:extLst>
                <a:ext uri="{FF2B5EF4-FFF2-40B4-BE49-F238E27FC236}">
                  <a16:creationId xmlns:a16="http://schemas.microsoft.com/office/drawing/2014/main" id="{1F124F4D-EB18-BB5F-62D4-15DFF1905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60" y="1434"/>
              <a:ext cx="118" cy="77"/>
            </a:xfrm>
            <a:custGeom>
              <a:avLst/>
              <a:gdLst>
                <a:gd name="T0" fmla="*/ 0 w 37"/>
                <a:gd name="T1" fmla="*/ 11 h 24"/>
                <a:gd name="T2" fmla="*/ 19 w 37"/>
                <a:gd name="T3" fmla="*/ 0 h 24"/>
                <a:gd name="T4" fmla="*/ 27 w 37"/>
                <a:gd name="T5" fmla="*/ 15 h 24"/>
                <a:gd name="T6" fmla="*/ 0 w 37"/>
                <a:gd name="T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24">
                  <a:moveTo>
                    <a:pt x="0" y="11"/>
                  </a:moveTo>
                  <a:cubicBezTo>
                    <a:pt x="1" y="6"/>
                    <a:pt x="11" y="0"/>
                    <a:pt x="19" y="0"/>
                  </a:cubicBezTo>
                  <a:cubicBezTo>
                    <a:pt x="32" y="0"/>
                    <a:pt x="37" y="9"/>
                    <a:pt x="27" y="15"/>
                  </a:cubicBezTo>
                  <a:cubicBezTo>
                    <a:pt x="13" y="24"/>
                    <a:pt x="0" y="15"/>
                    <a:pt x="0" y="11"/>
                  </a:cubicBezTo>
                  <a:close/>
                </a:path>
              </a:pathLst>
            </a:custGeom>
            <a:solidFill>
              <a:srgbClr val="943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3" name="Freeform 888">
              <a:extLst>
                <a:ext uri="{FF2B5EF4-FFF2-40B4-BE49-F238E27FC236}">
                  <a16:creationId xmlns:a16="http://schemas.microsoft.com/office/drawing/2014/main" id="{BBC6965E-57E3-F997-070A-CD94B877F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521"/>
              <a:ext cx="25" cy="28"/>
            </a:xfrm>
            <a:custGeom>
              <a:avLst/>
              <a:gdLst>
                <a:gd name="T0" fmla="*/ 7 w 8"/>
                <a:gd name="T1" fmla="*/ 5 h 9"/>
                <a:gd name="T2" fmla="*/ 3 w 8"/>
                <a:gd name="T3" fmla="*/ 9 h 9"/>
                <a:gd name="T4" fmla="*/ 0 w 8"/>
                <a:gd name="T5" fmla="*/ 3 h 9"/>
                <a:gd name="T6" fmla="*/ 5 w 8"/>
                <a:gd name="T7" fmla="*/ 0 h 9"/>
                <a:gd name="T8" fmla="*/ 7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7" y="5"/>
                  </a:moveTo>
                  <a:cubicBezTo>
                    <a:pt x="6" y="8"/>
                    <a:pt x="4" y="9"/>
                    <a:pt x="3" y="9"/>
                  </a:cubicBezTo>
                  <a:cubicBezTo>
                    <a:pt x="1" y="8"/>
                    <a:pt x="0" y="6"/>
                    <a:pt x="0" y="3"/>
                  </a:cubicBezTo>
                  <a:cubicBezTo>
                    <a:pt x="1" y="1"/>
                    <a:pt x="3" y="0"/>
                    <a:pt x="5" y="0"/>
                  </a:cubicBezTo>
                  <a:cubicBezTo>
                    <a:pt x="7" y="1"/>
                    <a:pt x="8" y="3"/>
                    <a:pt x="7" y="5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4" name="Freeform 889">
              <a:extLst>
                <a:ext uri="{FF2B5EF4-FFF2-40B4-BE49-F238E27FC236}">
                  <a16:creationId xmlns:a16="http://schemas.microsoft.com/office/drawing/2014/main" id="{884B170B-09DA-38B6-00A1-7AD6C7C67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521"/>
              <a:ext cx="25" cy="28"/>
            </a:xfrm>
            <a:custGeom>
              <a:avLst/>
              <a:gdLst>
                <a:gd name="T0" fmla="*/ 7 w 8"/>
                <a:gd name="T1" fmla="*/ 5 h 9"/>
                <a:gd name="T2" fmla="*/ 3 w 8"/>
                <a:gd name="T3" fmla="*/ 9 h 9"/>
                <a:gd name="T4" fmla="*/ 1 w 8"/>
                <a:gd name="T5" fmla="*/ 3 h 9"/>
                <a:gd name="T6" fmla="*/ 5 w 8"/>
                <a:gd name="T7" fmla="*/ 0 h 9"/>
                <a:gd name="T8" fmla="*/ 7 w 8"/>
                <a:gd name="T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7" y="5"/>
                  </a:moveTo>
                  <a:cubicBezTo>
                    <a:pt x="7" y="8"/>
                    <a:pt x="5" y="9"/>
                    <a:pt x="3" y="9"/>
                  </a:cubicBezTo>
                  <a:cubicBezTo>
                    <a:pt x="1" y="8"/>
                    <a:pt x="0" y="6"/>
                    <a:pt x="1" y="3"/>
                  </a:cubicBezTo>
                  <a:cubicBezTo>
                    <a:pt x="1" y="1"/>
                    <a:pt x="4" y="0"/>
                    <a:pt x="5" y="0"/>
                  </a:cubicBezTo>
                  <a:cubicBezTo>
                    <a:pt x="7" y="1"/>
                    <a:pt x="8" y="3"/>
                    <a:pt x="7" y="5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5" name="Freeform 890">
              <a:extLst>
                <a:ext uri="{FF2B5EF4-FFF2-40B4-BE49-F238E27FC236}">
                  <a16:creationId xmlns:a16="http://schemas.microsoft.com/office/drawing/2014/main" id="{FFB6B4E8-1D62-BD5B-926C-98FC9286E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" y="1527"/>
              <a:ext cx="10" cy="16"/>
            </a:xfrm>
            <a:custGeom>
              <a:avLst/>
              <a:gdLst>
                <a:gd name="T0" fmla="*/ 2 w 3"/>
                <a:gd name="T1" fmla="*/ 0 h 5"/>
                <a:gd name="T2" fmla="*/ 0 w 3"/>
                <a:gd name="T3" fmla="*/ 1 h 5"/>
                <a:gd name="T4" fmla="*/ 1 w 3"/>
                <a:gd name="T5" fmla="*/ 1 h 5"/>
                <a:gd name="T6" fmla="*/ 2 w 3"/>
                <a:gd name="T7" fmla="*/ 3 h 5"/>
                <a:gd name="T8" fmla="*/ 0 w 3"/>
                <a:gd name="T9" fmla="*/ 5 h 5"/>
                <a:gd name="T10" fmla="*/ 0 w 3"/>
                <a:gd name="T11" fmla="*/ 5 h 5"/>
                <a:gd name="T12" fmla="*/ 3 w 3"/>
                <a:gd name="T13" fmla="*/ 3 h 5"/>
                <a:gd name="T14" fmla="*/ 2 w 3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5">
                  <a:moveTo>
                    <a:pt x="2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1" y="5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5"/>
                    <a:pt x="3" y="4"/>
                    <a:pt x="3" y="3"/>
                  </a:cubicBezTo>
                  <a:cubicBezTo>
                    <a:pt x="3" y="2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D16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6" name="Freeform 891">
              <a:extLst>
                <a:ext uri="{FF2B5EF4-FFF2-40B4-BE49-F238E27FC236}">
                  <a16:creationId xmlns:a16="http://schemas.microsoft.com/office/drawing/2014/main" id="{1390D29A-339E-8360-E4CE-168AA218F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7" y="1642"/>
              <a:ext cx="160" cy="186"/>
            </a:xfrm>
            <a:custGeom>
              <a:avLst/>
              <a:gdLst>
                <a:gd name="T0" fmla="*/ 0 w 50"/>
                <a:gd name="T1" fmla="*/ 57 h 58"/>
                <a:gd name="T2" fmla="*/ 34 w 50"/>
                <a:gd name="T3" fmla="*/ 45 h 58"/>
                <a:gd name="T4" fmla="*/ 48 w 50"/>
                <a:gd name="T5" fmla="*/ 48 h 58"/>
                <a:gd name="T6" fmla="*/ 43 w 50"/>
                <a:gd name="T7" fmla="*/ 36 h 58"/>
                <a:gd name="T8" fmla="*/ 50 w 50"/>
                <a:gd name="T9" fmla="*/ 16 h 58"/>
                <a:gd name="T10" fmla="*/ 34 w 50"/>
                <a:gd name="T11" fmla="*/ 27 h 58"/>
                <a:gd name="T12" fmla="*/ 19 w 50"/>
                <a:gd name="T13" fmla="*/ 17 h 58"/>
                <a:gd name="T14" fmla="*/ 19 w 50"/>
                <a:gd name="T15" fmla="*/ 0 h 58"/>
                <a:gd name="T16" fmla="*/ 5 w 50"/>
                <a:gd name="T17" fmla="*/ 23 h 58"/>
                <a:gd name="T18" fmla="*/ 17 w 50"/>
                <a:gd name="T19" fmla="*/ 38 h 58"/>
                <a:gd name="T20" fmla="*/ 0 w 50"/>
                <a:gd name="T21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8">
                  <a:moveTo>
                    <a:pt x="0" y="57"/>
                  </a:moveTo>
                  <a:cubicBezTo>
                    <a:pt x="6" y="58"/>
                    <a:pt x="20" y="45"/>
                    <a:pt x="34" y="45"/>
                  </a:cubicBezTo>
                  <a:cubicBezTo>
                    <a:pt x="40" y="45"/>
                    <a:pt x="45" y="46"/>
                    <a:pt x="48" y="48"/>
                  </a:cubicBezTo>
                  <a:cubicBezTo>
                    <a:pt x="45" y="43"/>
                    <a:pt x="43" y="39"/>
                    <a:pt x="43" y="36"/>
                  </a:cubicBezTo>
                  <a:cubicBezTo>
                    <a:pt x="42" y="29"/>
                    <a:pt x="45" y="28"/>
                    <a:pt x="50" y="16"/>
                  </a:cubicBezTo>
                  <a:cubicBezTo>
                    <a:pt x="50" y="16"/>
                    <a:pt x="46" y="27"/>
                    <a:pt x="34" y="27"/>
                  </a:cubicBezTo>
                  <a:cubicBezTo>
                    <a:pt x="23" y="27"/>
                    <a:pt x="19" y="17"/>
                    <a:pt x="19" y="17"/>
                  </a:cubicBezTo>
                  <a:cubicBezTo>
                    <a:pt x="19" y="17"/>
                    <a:pt x="23" y="7"/>
                    <a:pt x="19" y="0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8" y="28"/>
                    <a:pt x="17" y="33"/>
                    <a:pt x="17" y="38"/>
                  </a:cubicBezTo>
                  <a:cubicBezTo>
                    <a:pt x="17" y="49"/>
                    <a:pt x="6" y="54"/>
                    <a:pt x="0" y="57"/>
                  </a:cubicBezTo>
                  <a:close/>
                </a:path>
              </a:pathLst>
            </a:custGeom>
            <a:solidFill>
              <a:srgbClr val="4D4E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7" name="Freeform 892">
              <a:extLst>
                <a:ext uri="{FF2B5EF4-FFF2-40B4-BE49-F238E27FC236}">
                  <a16:creationId xmlns:a16="http://schemas.microsoft.com/office/drawing/2014/main" id="{AD02943B-DD2D-B7D5-FBD1-AACED8AB2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9" y="1626"/>
              <a:ext cx="140" cy="189"/>
            </a:xfrm>
            <a:custGeom>
              <a:avLst/>
              <a:gdLst>
                <a:gd name="T0" fmla="*/ 27 w 44"/>
                <a:gd name="T1" fmla="*/ 0 h 59"/>
                <a:gd name="T2" fmla="*/ 13 w 44"/>
                <a:gd name="T3" fmla="*/ 24 h 59"/>
                <a:gd name="T4" fmla="*/ 5 w 44"/>
                <a:gd name="T5" fmla="*/ 53 h 59"/>
                <a:gd name="T6" fmla="*/ 27 w 44"/>
                <a:gd name="T7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59">
                  <a:moveTo>
                    <a:pt x="27" y="0"/>
                  </a:moveTo>
                  <a:cubicBezTo>
                    <a:pt x="22" y="0"/>
                    <a:pt x="19" y="11"/>
                    <a:pt x="13" y="24"/>
                  </a:cubicBezTo>
                  <a:cubicBezTo>
                    <a:pt x="7" y="36"/>
                    <a:pt x="0" y="50"/>
                    <a:pt x="5" y="53"/>
                  </a:cubicBezTo>
                  <a:cubicBezTo>
                    <a:pt x="18" y="59"/>
                    <a:pt x="44" y="4"/>
                    <a:pt x="27" y="0"/>
                  </a:cubicBez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8" name="Freeform 893">
              <a:extLst>
                <a:ext uri="{FF2B5EF4-FFF2-40B4-BE49-F238E27FC236}">
                  <a16:creationId xmlns:a16="http://schemas.microsoft.com/office/drawing/2014/main" id="{ABF01E4E-A57E-4AE6-C07E-557D92D17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665"/>
              <a:ext cx="77" cy="147"/>
            </a:xfrm>
            <a:custGeom>
              <a:avLst/>
              <a:gdLst>
                <a:gd name="T0" fmla="*/ 3 w 24"/>
                <a:gd name="T1" fmla="*/ 0 h 46"/>
                <a:gd name="T2" fmla="*/ 19 w 24"/>
                <a:gd name="T3" fmla="*/ 22 h 46"/>
                <a:gd name="T4" fmla="*/ 16 w 24"/>
                <a:gd name="T5" fmla="*/ 41 h 46"/>
                <a:gd name="T6" fmla="*/ 0 w 24"/>
                <a:gd name="T7" fmla="*/ 6 h 46"/>
                <a:gd name="T8" fmla="*/ 3 w 2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46">
                  <a:moveTo>
                    <a:pt x="3" y="0"/>
                  </a:moveTo>
                  <a:cubicBezTo>
                    <a:pt x="3" y="0"/>
                    <a:pt x="13" y="10"/>
                    <a:pt x="19" y="22"/>
                  </a:cubicBezTo>
                  <a:cubicBezTo>
                    <a:pt x="19" y="22"/>
                    <a:pt x="24" y="46"/>
                    <a:pt x="16" y="41"/>
                  </a:cubicBezTo>
                  <a:cubicBezTo>
                    <a:pt x="9" y="36"/>
                    <a:pt x="0" y="6"/>
                    <a:pt x="0" y="6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39" name="Freeform 894">
              <a:extLst>
                <a:ext uri="{FF2B5EF4-FFF2-40B4-BE49-F238E27FC236}">
                  <a16:creationId xmlns:a16="http://schemas.microsoft.com/office/drawing/2014/main" id="{69330182-00B0-ECFA-C119-5AFD6A63B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8" y="1655"/>
              <a:ext cx="29" cy="7"/>
            </a:xfrm>
            <a:custGeom>
              <a:avLst/>
              <a:gdLst>
                <a:gd name="T0" fmla="*/ 1 w 9"/>
                <a:gd name="T1" fmla="*/ 1 h 2"/>
                <a:gd name="T2" fmla="*/ 2 w 9"/>
                <a:gd name="T3" fmla="*/ 0 h 2"/>
                <a:gd name="T4" fmla="*/ 7 w 9"/>
                <a:gd name="T5" fmla="*/ 1 h 2"/>
                <a:gd name="T6" fmla="*/ 1 w 9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">
                  <a:moveTo>
                    <a:pt x="1" y="1"/>
                  </a:moveTo>
                  <a:cubicBezTo>
                    <a:pt x="1" y="1"/>
                    <a:pt x="2" y="0"/>
                    <a:pt x="2" y="0"/>
                  </a:cubicBezTo>
                  <a:cubicBezTo>
                    <a:pt x="3" y="0"/>
                    <a:pt x="6" y="1"/>
                    <a:pt x="7" y="1"/>
                  </a:cubicBezTo>
                  <a:cubicBezTo>
                    <a:pt x="9" y="1"/>
                    <a:pt x="0" y="2"/>
                    <a:pt x="1" y="1"/>
                  </a:cubicBez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0" name="Freeform 895">
              <a:extLst>
                <a:ext uri="{FF2B5EF4-FFF2-40B4-BE49-F238E27FC236}">
                  <a16:creationId xmlns:a16="http://schemas.microsoft.com/office/drawing/2014/main" id="{34290ED2-7EAB-F08C-8C00-01175F34F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649"/>
              <a:ext cx="22" cy="13"/>
            </a:xfrm>
            <a:custGeom>
              <a:avLst/>
              <a:gdLst>
                <a:gd name="T0" fmla="*/ 7 w 7"/>
                <a:gd name="T1" fmla="*/ 4 h 4"/>
                <a:gd name="T2" fmla="*/ 0 w 7"/>
                <a:gd name="T3" fmla="*/ 1 h 4"/>
                <a:gd name="T4" fmla="*/ 7 w 7"/>
                <a:gd name="T5" fmla="*/ 3 h 4"/>
                <a:gd name="T6" fmla="*/ 7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7" y="4"/>
                  </a:moveTo>
                  <a:cubicBezTo>
                    <a:pt x="4" y="3"/>
                    <a:pt x="0" y="2"/>
                    <a:pt x="0" y="1"/>
                  </a:cubicBezTo>
                  <a:cubicBezTo>
                    <a:pt x="1" y="0"/>
                    <a:pt x="5" y="2"/>
                    <a:pt x="7" y="3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1" name="Freeform 896">
              <a:extLst>
                <a:ext uri="{FF2B5EF4-FFF2-40B4-BE49-F238E27FC236}">
                  <a16:creationId xmlns:a16="http://schemas.microsoft.com/office/drawing/2014/main" id="{E386E4B1-9F76-7B1A-6DE8-DE9966141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" y="1646"/>
              <a:ext cx="22" cy="12"/>
            </a:xfrm>
            <a:custGeom>
              <a:avLst/>
              <a:gdLst>
                <a:gd name="T0" fmla="*/ 6 w 7"/>
                <a:gd name="T1" fmla="*/ 4 h 4"/>
                <a:gd name="T2" fmla="*/ 1 w 7"/>
                <a:gd name="T3" fmla="*/ 1 h 4"/>
                <a:gd name="T4" fmla="*/ 7 w 7"/>
                <a:gd name="T5" fmla="*/ 3 h 4"/>
                <a:gd name="T6" fmla="*/ 6 w 7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4">
                  <a:moveTo>
                    <a:pt x="6" y="4"/>
                  </a:moveTo>
                  <a:cubicBezTo>
                    <a:pt x="3" y="3"/>
                    <a:pt x="0" y="2"/>
                    <a:pt x="1" y="1"/>
                  </a:cubicBezTo>
                  <a:cubicBezTo>
                    <a:pt x="1" y="0"/>
                    <a:pt x="4" y="3"/>
                    <a:pt x="7" y="3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EE95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2" name="Freeform 897">
              <a:extLst>
                <a:ext uri="{FF2B5EF4-FFF2-40B4-BE49-F238E27FC236}">
                  <a16:creationId xmlns:a16="http://schemas.microsoft.com/office/drawing/2014/main" id="{864C11D2-4E05-C4F9-995E-0C58D1C0D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" y="1652"/>
              <a:ext cx="35" cy="13"/>
            </a:xfrm>
            <a:custGeom>
              <a:avLst/>
              <a:gdLst>
                <a:gd name="T0" fmla="*/ 10 w 11"/>
                <a:gd name="T1" fmla="*/ 2 h 4"/>
                <a:gd name="T2" fmla="*/ 5 w 11"/>
                <a:gd name="T3" fmla="*/ 1 h 4"/>
                <a:gd name="T4" fmla="*/ 0 w 11"/>
                <a:gd name="T5" fmla="*/ 3 h 4"/>
                <a:gd name="T6" fmla="*/ 8 w 11"/>
                <a:gd name="T7" fmla="*/ 4 h 4"/>
                <a:gd name="T8" fmla="*/ 10 w 11"/>
                <a:gd name="T9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4">
                  <a:moveTo>
                    <a:pt x="10" y="2"/>
                  </a:moveTo>
                  <a:cubicBezTo>
                    <a:pt x="9" y="1"/>
                    <a:pt x="7" y="0"/>
                    <a:pt x="5" y="1"/>
                  </a:cubicBezTo>
                  <a:cubicBezTo>
                    <a:pt x="4" y="2"/>
                    <a:pt x="0" y="1"/>
                    <a:pt x="0" y="3"/>
                  </a:cubicBezTo>
                  <a:cubicBezTo>
                    <a:pt x="0" y="4"/>
                    <a:pt x="6" y="3"/>
                    <a:pt x="8" y="4"/>
                  </a:cubicBezTo>
                  <a:cubicBezTo>
                    <a:pt x="8" y="4"/>
                    <a:pt x="11" y="3"/>
                    <a:pt x="10" y="2"/>
                  </a:cubicBez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3" name="Freeform 898">
              <a:extLst>
                <a:ext uri="{FF2B5EF4-FFF2-40B4-BE49-F238E27FC236}">
                  <a16:creationId xmlns:a16="http://schemas.microsoft.com/office/drawing/2014/main" id="{71674DAC-7B58-B296-2F70-72CCA78166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1" y="1639"/>
              <a:ext cx="26" cy="19"/>
            </a:xfrm>
            <a:custGeom>
              <a:avLst/>
              <a:gdLst>
                <a:gd name="T0" fmla="*/ 8 w 8"/>
                <a:gd name="T1" fmla="*/ 6 h 6"/>
                <a:gd name="T2" fmla="*/ 4 w 8"/>
                <a:gd name="T3" fmla="*/ 2 h 6"/>
                <a:gd name="T4" fmla="*/ 1 w 8"/>
                <a:gd name="T5" fmla="*/ 1 h 6"/>
                <a:gd name="T6" fmla="*/ 2 w 8"/>
                <a:gd name="T7" fmla="*/ 3 h 6"/>
                <a:gd name="T8" fmla="*/ 3 w 8"/>
                <a:gd name="T9" fmla="*/ 6 h 6"/>
                <a:gd name="T10" fmla="*/ 8 w 8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6">
                  <a:moveTo>
                    <a:pt x="8" y="6"/>
                  </a:moveTo>
                  <a:cubicBezTo>
                    <a:pt x="7" y="4"/>
                    <a:pt x="4" y="3"/>
                    <a:pt x="4" y="2"/>
                  </a:cubicBezTo>
                  <a:cubicBezTo>
                    <a:pt x="3" y="2"/>
                    <a:pt x="1" y="0"/>
                    <a:pt x="1" y="1"/>
                  </a:cubicBezTo>
                  <a:cubicBezTo>
                    <a:pt x="0" y="1"/>
                    <a:pt x="1" y="2"/>
                    <a:pt x="2" y="3"/>
                  </a:cubicBezTo>
                  <a:cubicBezTo>
                    <a:pt x="3" y="4"/>
                    <a:pt x="3" y="6"/>
                    <a:pt x="3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4" name="Freeform 899">
              <a:extLst>
                <a:ext uri="{FF2B5EF4-FFF2-40B4-BE49-F238E27FC236}">
                  <a16:creationId xmlns:a16="http://schemas.microsoft.com/office/drawing/2014/main" id="{1CD353D6-2963-6C37-2EBD-997568F78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9" y="1655"/>
              <a:ext cx="22" cy="7"/>
            </a:xfrm>
            <a:custGeom>
              <a:avLst/>
              <a:gdLst>
                <a:gd name="T0" fmla="*/ 6 w 7"/>
                <a:gd name="T1" fmla="*/ 2 h 2"/>
                <a:gd name="T2" fmla="*/ 0 w 7"/>
                <a:gd name="T3" fmla="*/ 1 h 2"/>
                <a:gd name="T4" fmla="*/ 7 w 7"/>
                <a:gd name="T5" fmla="*/ 1 h 2"/>
                <a:gd name="T6" fmla="*/ 6 w 7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2">
                  <a:moveTo>
                    <a:pt x="6" y="2"/>
                  </a:moveTo>
                  <a:cubicBezTo>
                    <a:pt x="2" y="1"/>
                    <a:pt x="0" y="2"/>
                    <a:pt x="0" y="1"/>
                  </a:cubicBezTo>
                  <a:cubicBezTo>
                    <a:pt x="0" y="0"/>
                    <a:pt x="5" y="1"/>
                    <a:pt x="7" y="1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F8B3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5" name="Freeform 900">
              <a:extLst>
                <a:ext uri="{FF2B5EF4-FFF2-40B4-BE49-F238E27FC236}">
                  <a16:creationId xmlns:a16="http://schemas.microsoft.com/office/drawing/2014/main" id="{16B8B26C-9F8E-194A-46D2-1EA1CCFDD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" y="1463"/>
              <a:ext cx="76" cy="176"/>
            </a:xfrm>
            <a:custGeom>
              <a:avLst/>
              <a:gdLst>
                <a:gd name="T0" fmla="*/ 0 w 24"/>
                <a:gd name="T1" fmla="*/ 7 h 55"/>
                <a:gd name="T2" fmla="*/ 11 w 24"/>
                <a:gd name="T3" fmla="*/ 3 h 55"/>
                <a:gd name="T4" fmla="*/ 17 w 24"/>
                <a:gd name="T5" fmla="*/ 55 h 55"/>
                <a:gd name="T6" fmla="*/ 6 w 24"/>
                <a:gd name="T7" fmla="*/ 44 h 55"/>
                <a:gd name="T8" fmla="*/ 1 w 24"/>
                <a:gd name="T9" fmla="*/ 12 h 55"/>
                <a:gd name="T10" fmla="*/ 0 w 24"/>
                <a:gd name="T11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55">
                  <a:moveTo>
                    <a:pt x="0" y="7"/>
                  </a:moveTo>
                  <a:cubicBezTo>
                    <a:pt x="0" y="7"/>
                    <a:pt x="5" y="0"/>
                    <a:pt x="11" y="3"/>
                  </a:cubicBezTo>
                  <a:cubicBezTo>
                    <a:pt x="24" y="9"/>
                    <a:pt x="8" y="50"/>
                    <a:pt x="17" y="55"/>
                  </a:cubicBezTo>
                  <a:cubicBezTo>
                    <a:pt x="17" y="55"/>
                    <a:pt x="9" y="54"/>
                    <a:pt x="6" y="44"/>
                  </a:cubicBezTo>
                  <a:cubicBezTo>
                    <a:pt x="2" y="33"/>
                    <a:pt x="4" y="12"/>
                    <a:pt x="1" y="12"/>
                  </a:cubicBezTo>
                  <a:cubicBezTo>
                    <a:pt x="0" y="7"/>
                    <a:pt x="0" y="7"/>
                    <a:pt x="0" y="7"/>
                  </a:cubicBezTo>
                </a:path>
              </a:pathLst>
            </a:custGeom>
            <a:solidFill>
              <a:srgbClr val="822E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6" name="Freeform 901">
              <a:extLst>
                <a:ext uri="{FF2B5EF4-FFF2-40B4-BE49-F238E27FC236}">
                  <a16:creationId xmlns:a16="http://schemas.microsoft.com/office/drawing/2014/main" id="{AB358D34-6CB4-BE99-2C72-B8C5F6ED0C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23" y="1639"/>
              <a:ext cx="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  <a:gd name="T4" fmla="*/ 1 w 1"/>
                <a:gd name="T5" fmla="*/ 1 w 1"/>
                <a:gd name="T6" fmla="*/ 0 w 1"/>
                <a:gd name="T7" fmla="*/ 0 w 1"/>
                <a:gd name="T8" fmla="*/ 0 w 1"/>
                <a:gd name="T9" fmla="*/ 0 w 1"/>
                <a:gd name="T10" fmla="*/ 0 w 1"/>
                <a:gd name="T11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E3CE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7" name="Freeform 902">
              <a:extLst>
                <a:ext uri="{FF2B5EF4-FFF2-40B4-BE49-F238E27FC236}">
                  <a16:creationId xmlns:a16="http://schemas.microsoft.com/office/drawing/2014/main" id="{2F03A318-12F1-AE16-0E02-9202398E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4" y="1485"/>
              <a:ext cx="32" cy="154"/>
            </a:xfrm>
            <a:custGeom>
              <a:avLst/>
              <a:gdLst>
                <a:gd name="T0" fmla="*/ 5 w 10"/>
                <a:gd name="T1" fmla="*/ 0 h 48"/>
                <a:gd name="T2" fmla="*/ 0 w 10"/>
                <a:gd name="T3" fmla="*/ 36 h 48"/>
                <a:gd name="T4" fmla="*/ 7 w 10"/>
                <a:gd name="T5" fmla="*/ 48 h 48"/>
                <a:gd name="T6" fmla="*/ 7 w 10"/>
                <a:gd name="T7" fmla="*/ 48 h 48"/>
                <a:gd name="T8" fmla="*/ 7 w 10"/>
                <a:gd name="T9" fmla="*/ 48 h 48"/>
                <a:gd name="T10" fmla="*/ 7 w 10"/>
                <a:gd name="T11" fmla="*/ 48 h 48"/>
                <a:gd name="T12" fmla="*/ 7 w 10"/>
                <a:gd name="T13" fmla="*/ 48 h 48"/>
                <a:gd name="T14" fmla="*/ 7 w 10"/>
                <a:gd name="T15" fmla="*/ 48 h 48"/>
                <a:gd name="T16" fmla="*/ 6 w 10"/>
                <a:gd name="T17" fmla="*/ 48 h 48"/>
                <a:gd name="T18" fmla="*/ 6 w 10"/>
                <a:gd name="T19" fmla="*/ 48 h 48"/>
                <a:gd name="T20" fmla="*/ 6 w 10"/>
                <a:gd name="T21" fmla="*/ 48 h 48"/>
                <a:gd name="T22" fmla="*/ 6 w 10"/>
                <a:gd name="T23" fmla="*/ 48 h 48"/>
                <a:gd name="T24" fmla="*/ 5 w 10"/>
                <a:gd name="T25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48">
                  <a:moveTo>
                    <a:pt x="5" y="0"/>
                  </a:moveTo>
                  <a:cubicBezTo>
                    <a:pt x="7" y="10"/>
                    <a:pt x="1" y="27"/>
                    <a:pt x="0" y="36"/>
                  </a:cubicBezTo>
                  <a:cubicBezTo>
                    <a:pt x="0" y="45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6" y="48"/>
                    <a:pt x="6" y="48"/>
                    <a:pt x="6" y="48"/>
                  </a:cubicBezTo>
                  <a:cubicBezTo>
                    <a:pt x="0" y="43"/>
                    <a:pt x="10" y="12"/>
                    <a:pt x="5" y="0"/>
                  </a:cubicBezTo>
                </a:path>
              </a:pathLst>
            </a:custGeom>
            <a:solidFill>
              <a:srgbClr val="762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8" name="Freeform 903">
              <a:extLst>
                <a:ext uri="{FF2B5EF4-FFF2-40B4-BE49-F238E27FC236}">
                  <a16:creationId xmlns:a16="http://schemas.microsoft.com/office/drawing/2014/main" id="{37E53754-A402-36CC-3672-9149C1EB2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5" y="1485"/>
              <a:ext cx="13" cy="19"/>
            </a:xfrm>
            <a:custGeom>
              <a:avLst/>
              <a:gdLst>
                <a:gd name="T0" fmla="*/ 2 w 4"/>
                <a:gd name="T1" fmla="*/ 0 h 6"/>
                <a:gd name="T2" fmla="*/ 4 w 4"/>
                <a:gd name="T3" fmla="*/ 6 h 6"/>
                <a:gd name="T4" fmla="*/ 1 w 4"/>
                <a:gd name="T5" fmla="*/ 3 h 6"/>
                <a:gd name="T6" fmla="*/ 2 w 4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6">
                  <a:moveTo>
                    <a:pt x="2" y="0"/>
                  </a:moveTo>
                  <a:cubicBezTo>
                    <a:pt x="2" y="0"/>
                    <a:pt x="1" y="3"/>
                    <a:pt x="4" y="6"/>
                  </a:cubicBezTo>
                  <a:cubicBezTo>
                    <a:pt x="4" y="6"/>
                    <a:pt x="1" y="6"/>
                    <a:pt x="1" y="3"/>
                  </a:cubicBezTo>
                  <a:cubicBezTo>
                    <a:pt x="0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5E5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49" name="Freeform 904">
              <a:extLst>
                <a:ext uri="{FF2B5EF4-FFF2-40B4-BE49-F238E27FC236}">
                  <a16:creationId xmlns:a16="http://schemas.microsoft.com/office/drawing/2014/main" id="{4EAF306E-BD7F-6615-5433-E4343FFE7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1485"/>
              <a:ext cx="61" cy="29"/>
            </a:xfrm>
            <a:custGeom>
              <a:avLst/>
              <a:gdLst>
                <a:gd name="T0" fmla="*/ 0 w 19"/>
                <a:gd name="T1" fmla="*/ 7 h 9"/>
                <a:gd name="T2" fmla="*/ 9 w 19"/>
                <a:gd name="T3" fmla="*/ 4 h 9"/>
                <a:gd name="T4" fmla="*/ 19 w 19"/>
                <a:gd name="T5" fmla="*/ 1 h 9"/>
                <a:gd name="T6" fmla="*/ 11 w 19"/>
                <a:gd name="T7" fmla="*/ 7 h 9"/>
                <a:gd name="T8" fmla="*/ 0 w 19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9">
                  <a:moveTo>
                    <a:pt x="0" y="7"/>
                  </a:moveTo>
                  <a:cubicBezTo>
                    <a:pt x="0" y="5"/>
                    <a:pt x="4" y="5"/>
                    <a:pt x="9" y="4"/>
                  </a:cubicBezTo>
                  <a:cubicBezTo>
                    <a:pt x="15" y="2"/>
                    <a:pt x="18" y="0"/>
                    <a:pt x="19" y="1"/>
                  </a:cubicBezTo>
                  <a:cubicBezTo>
                    <a:pt x="19" y="1"/>
                    <a:pt x="17" y="4"/>
                    <a:pt x="11" y="7"/>
                  </a:cubicBezTo>
                  <a:cubicBezTo>
                    <a:pt x="7" y="9"/>
                    <a:pt x="1" y="9"/>
                    <a:pt x="0" y="7"/>
                  </a:cubicBezTo>
                  <a:close/>
                </a:path>
              </a:pathLst>
            </a:custGeom>
            <a:solidFill>
              <a:srgbClr val="943A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0" name="Freeform 905">
              <a:extLst>
                <a:ext uri="{FF2B5EF4-FFF2-40B4-BE49-F238E27FC236}">
                  <a16:creationId xmlns:a16="http://schemas.microsoft.com/office/drawing/2014/main" id="{0ED4D592-F546-8AB8-CF6E-9BBF4B7C24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3" y="1684"/>
              <a:ext cx="131" cy="125"/>
            </a:xfrm>
            <a:custGeom>
              <a:avLst/>
              <a:gdLst>
                <a:gd name="T0" fmla="*/ 16 w 41"/>
                <a:gd name="T1" fmla="*/ 31 h 39"/>
                <a:gd name="T2" fmla="*/ 0 w 41"/>
                <a:gd name="T3" fmla="*/ 0 h 39"/>
                <a:gd name="T4" fmla="*/ 16 w 41"/>
                <a:gd name="T5" fmla="*/ 35 h 39"/>
                <a:gd name="T6" fmla="*/ 41 w 41"/>
                <a:gd name="T7" fmla="*/ 4 h 39"/>
                <a:gd name="T8" fmla="*/ 16 w 41"/>
                <a:gd name="T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9">
                  <a:moveTo>
                    <a:pt x="16" y="31"/>
                  </a:moveTo>
                  <a:cubicBezTo>
                    <a:pt x="10" y="28"/>
                    <a:pt x="2" y="7"/>
                    <a:pt x="0" y="0"/>
                  </a:cubicBezTo>
                  <a:cubicBezTo>
                    <a:pt x="2" y="7"/>
                    <a:pt x="11" y="32"/>
                    <a:pt x="16" y="35"/>
                  </a:cubicBezTo>
                  <a:cubicBezTo>
                    <a:pt x="22" y="39"/>
                    <a:pt x="36" y="22"/>
                    <a:pt x="41" y="4"/>
                  </a:cubicBezTo>
                  <a:cubicBezTo>
                    <a:pt x="35" y="19"/>
                    <a:pt x="22" y="35"/>
                    <a:pt x="16" y="31"/>
                  </a:cubicBezTo>
                  <a:close/>
                </a:path>
              </a:pathLst>
            </a:custGeom>
            <a:solidFill>
              <a:srgbClr val="DBB4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1" name="Rectangle 906">
              <a:extLst>
                <a:ext uri="{FF2B5EF4-FFF2-40B4-BE49-F238E27FC236}">
                  <a16:creationId xmlns:a16="http://schemas.microsoft.com/office/drawing/2014/main" id="{C60E4BB2-374D-34D0-8527-149F90070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4" y="1950"/>
              <a:ext cx="13" cy="221"/>
            </a:xfrm>
            <a:prstGeom prst="rect">
              <a:avLst/>
            </a:pr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2" name="Rectangle 907">
              <a:extLst>
                <a:ext uri="{FF2B5EF4-FFF2-40B4-BE49-F238E27FC236}">
                  <a16:creationId xmlns:a16="http://schemas.microsoft.com/office/drawing/2014/main" id="{C5169ECA-7BD9-0BEE-80EE-774B8349F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4" y="1950"/>
              <a:ext cx="3" cy="221"/>
            </a:xfrm>
            <a:prstGeom prst="rect">
              <a:avLst/>
            </a:pr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3" name="Freeform 908">
              <a:extLst>
                <a:ext uri="{FF2B5EF4-FFF2-40B4-BE49-F238E27FC236}">
                  <a16:creationId xmlns:a16="http://schemas.microsoft.com/office/drawing/2014/main" id="{DAFA3FDF-3000-5BA4-CF45-9CBDEE44E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1956"/>
              <a:ext cx="38" cy="52"/>
            </a:xfrm>
            <a:custGeom>
              <a:avLst/>
              <a:gdLst>
                <a:gd name="T0" fmla="*/ 12 w 38"/>
                <a:gd name="T1" fmla="*/ 52 h 52"/>
                <a:gd name="T2" fmla="*/ 0 w 38"/>
                <a:gd name="T3" fmla="*/ 0 h 52"/>
                <a:gd name="T4" fmla="*/ 38 w 38"/>
                <a:gd name="T5" fmla="*/ 0 h 52"/>
                <a:gd name="T6" fmla="*/ 28 w 38"/>
                <a:gd name="T7" fmla="*/ 52 h 52"/>
                <a:gd name="T8" fmla="*/ 12 w 38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2">
                  <a:moveTo>
                    <a:pt x="12" y="52"/>
                  </a:moveTo>
                  <a:lnTo>
                    <a:pt x="0" y="0"/>
                  </a:lnTo>
                  <a:lnTo>
                    <a:pt x="38" y="0"/>
                  </a:lnTo>
                  <a:lnTo>
                    <a:pt x="28" y="52"/>
                  </a:lnTo>
                  <a:lnTo>
                    <a:pt x="12" y="52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4" name="Freeform 909">
              <a:extLst>
                <a:ext uri="{FF2B5EF4-FFF2-40B4-BE49-F238E27FC236}">
                  <a16:creationId xmlns:a16="http://schemas.microsoft.com/office/drawing/2014/main" id="{014B7689-4984-4B94-2A19-E20198064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1" y="2168"/>
              <a:ext cx="160" cy="16"/>
            </a:xfrm>
            <a:custGeom>
              <a:avLst/>
              <a:gdLst>
                <a:gd name="T0" fmla="*/ 160 w 160"/>
                <a:gd name="T1" fmla="*/ 16 h 16"/>
                <a:gd name="T2" fmla="*/ 0 w 160"/>
                <a:gd name="T3" fmla="*/ 16 h 16"/>
                <a:gd name="T4" fmla="*/ 0 w 160"/>
                <a:gd name="T5" fmla="*/ 10 h 16"/>
                <a:gd name="T6" fmla="*/ 64 w 160"/>
                <a:gd name="T7" fmla="*/ 0 h 16"/>
                <a:gd name="T8" fmla="*/ 96 w 160"/>
                <a:gd name="T9" fmla="*/ 0 h 16"/>
                <a:gd name="T10" fmla="*/ 160 w 160"/>
                <a:gd name="T11" fmla="*/ 10 h 16"/>
                <a:gd name="T12" fmla="*/ 160 w 160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16">
                  <a:moveTo>
                    <a:pt x="160" y="16"/>
                  </a:moveTo>
                  <a:lnTo>
                    <a:pt x="0" y="16"/>
                  </a:lnTo>
                  <a:lnTo>
                    <a:pt x="0" y="10"/>
                  </a:lnTo>
                  <a:lnTo>
                    <a:pt x="64" y="0"/>
                  </a:lnTo>
                  <a:lnTo>
                    <a:pt x="96" y="0"/>
                  </a:lnTo>
                  <a:lnTo>
                    <a:pt x="160" y="10"/>
                  </a:lnTo>
                  <a:lnTo>
                    <a:pt x="160" y="16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5" name="Freeform 910">
              <a:extLst>
                <a:ext uri="{FF2B5EF4-FFF2-40B4-BE49-F238E27FC236}">
                  <a16:creationId xmlns:a16="http://schemas.microsoft.com/office/drawing/2014/main" id="{11C46254-0E82-A2C5-22AE-5992E2525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2" y="2123"/>
              <a:ext cx="38" cy="45"/>
            </a:xfrm>
            <a:custGeom>
              <a:avLst/>
              <a:gdLst>
                <a:gd name="T0" fmla="*/ 38 w 38"/>
                <a:gd name="T1" fmla="*/ 45 h 45"/>
                <a:gd name="T2" fmla="*/ 0 w 38"/>
                <a:gd name="T3" fmla="*/ 45 h 45"/>
                <a:gd name="T4" fmla="*/ 6 w 38"/>
                <a:gd name="T5" fmla="*/ 0 h 45"/>
                <a:gd name="T6" fmla="*/ 32 w 38"/>
                <a:gd name="T7" fmla="*/ 0 h 45"/>
                <a:gd name="T8" fmla="*/ 38 w 38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5">
                  <a:moveTo>
                    <a:pt x="38" y="45"/>
                  </a:moveTo>
                  <a:lnTo>
                    <a:pt x="0" y="45"/>
                  </a:lnTo>
                  <a:lnTo>
                    <a:pt x="6" y="0"/>
                  </a:lnTo>
                  <a:lnTo>
                    <a:pt x="32" y="0"/>
                  </a:lnTo>
                  <a:lnTo>
                    <a:pt x="38" y="45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6" name="Freeform 911">
              <a:extLst>
                <a:ext uri="{FF2B5EF4-FFF2-40B4-BE49-F238E27FC236}">
                  <a16:creationId xmlns:a16="http://schemas.microsoft.com/office/drawing/2014/main" id="{0DDED630-6966-4EBB-7CF1-43E91F87A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5" y="2123"/>
              <a:ext cx="106" cy="55"/>
            </a:xfrm>
            <a:custGeom>
              <a:avLst/>
              <a:gdLst>
                <a:gd name="T0" fmla="*/ 13 w 106"/>
                <a:gd name="T1" fmla="*/ 0 h 55"/>
                <a:gd name="T2" fmla="*/ 39 w 106"/>
                <a:gd name="T3" fmla="*/ 0 h 55"/>
                <a:gd name="T4" fmla="*/ 45 w 106"/>
                <a:gd name="T5" fmla="*/ 45 h 55"/>
                <a:gd name="T6" fmla="*/ 106 w 106"/>
                <a:gd name="T7" fmla="*/ 55 h 55"/>
                <a:gd name="T8" fmla="*/ 0 w 106"/>
                <a:gd name="T9" fmla="*/ 55 h 55"/>
                <a:gd name="T10" fmla="*/ 19 w 106"/>
                <a:gd name="T11" fmla="*/ 48 h 55"/>
                <a:gd name="T12" fmla="*/ 23 w 106"/>
                <a:gd name="T13" fmla="*/ 3 h 55"/>
                <a:gd name="T14" fmla="*/ 13 w 106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55">
                  <a:moveTo>
                    <a:pt x="13" y="0"/>
                  </a:moveTo>
                  <a:lnTo>
                    <a:pt x="39" y="0"/>
                  </a:lnTo>
                  <a:lnTo>
                    <a:pt x="45" y="45"/>
                  </a:lnTo>
                  <a:lnTo>
                    <a:pt x="106" y="55"/>
                  </a:lnTo>
                  <a:lnTo>
                    <a:pt x="0" y="55"/>
                  </a:lnTo>
                  <a:lnTo>
                    <a:pt x="19" y="48"/>
                  </a:lnTo>
                  <a:lnTo>
                    <a:pt x="23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7" name="Freeform 912">
              <a:extLst>
                <a:ext uri="{FF2B5EF4-FFF2-40B4-BE49-F238E27FC236}">
                  <a16:creationId xmlns:a16="http://schemas.microsoft.com/office/drawing/2014/main" id="{3B84BC07-08F0-B22F-CB00-4064E2B29D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921"/>
              <a:ext cx="224" cy="19"/>
            </a:xfrm>
            <a:custGeom>
              <a:avLst/>
              <a:gdLst>
                <a:gd name="T0" fmla="*/ 0 w 70"/>
                <a:gd name="T1" fmla="*/ 6 h 6"/>
                <a:gd name="T2" fmla="*/ 70 w 70"/>
                <a:gd name="T3" fmla="*/ 6 h 6"/>
                <a:gd name="T4" fmla="*/ 64 w 70"/>
                <a:gd name="T5" fmla="*/ 0 h 6"/>
                <a:gd name="T6" fmla="*/ 7 w 70"/>
                <a:gd name="T7" fmla="*/ 0 h 6"/>
                <a:gd name="T8" fmla="*/ 0 w 70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">
                  <a:moveTo>
                    <a:pt x="0" y="6"/>
                  </a:moveTo>
                  <a:cubicBezTo>
                    <a:pt x="70" y="6"/>
                    <a:pt x="70" y="6"/>
                    <a:pt x="70" y="6"/>
                  </a:cubicBezTo>
                  <a:cubicBezTo>
                    <a:pt x="70" y="3"/>
                    <a:pt x="67" y="0"/>
                    <a:pt x="6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lose/>
                </a:path>
              </a:pathLst>
            </a:custGeom>
            <a:solidFill>
              <a:srgbClr val="2A5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8" name="Freeform 913">
              <a:extLst>
                <a:ext uri="{FF2B5EF4-FFF2-40B4-BE49-F238E27FC236}">
                  <a16:creationId xmlns:a16="http://schemas.microsoft.com/office/drawing/2014/main" id="{B96E1C8D-3FAA-95A8-A413-66136F82E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921"/>
              <a:ext cx="115" cy="19"/>
            </a:xfrm>
            <a:custGeom>
              <a:avLst/>
              <a:gdLst>
                <a:gd name="T0" fmla="*/ 7 w 36"/>
                <a:gd name="T1" fmla="*/ 0 h 6"/>
                <a:gd name="T2" fmla="*/ 36 w 36"/>
                <a:gd name="T3" fmla="*/ 0 h 6"/>
                <a:gd name="T4" fmla="*/ 30 w 36"/>
                <a:gd name="T5" fmla="*/ 6 h 6"/>
                <a:gd name="T6" fmla="*/ 0 w 36"/>
                <a:gd name="T7" fmla="*/ 6 h 6"/>
                <a:gd name="T8" fmla="*/ 7 w 36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6">
                  <a:moveTo>
                    <a:pt x="7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3" y="0"/>
                    <a:pt x="30" y="3"/>
                    <a:pt x="3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7" y="0"/>
                  </a:cubicBezTo>
                  <a:close/>
                </a:path>
              </a:pathLst>
            </a:cu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59" name="Freeform 914">
              <a:extLst>
                <a:ext uri="{FF2B5EF4-FFF2-40B4-BE49-F238E27FC236}">
                  <a16:creationId xmlns:a16="http://schemas.microsoft.com/office/drawing/2014/main" id="{D69EF0C5-503B-D7B1-E892-694D29F4B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9" y="1937"/>
              <a:ext cx="224" cy="3"/>
            </a:xfrm>
            <a:custGeom>
              <a:avLst/>
              <a:gdLst>
                <a:gd name="T0" fmla="*/ 70 w 70"/>
                <a:gd name="T1" fmla="*/ 0 h 1"/>
                <a:gd name="T2" fmla="*/ 70 w 70"/>
                <a:gd name="T3" fmla="*/ 1 h 1"/>
                <a:gd name="T4" fmla="*/ 0 w 70"/>
                <a:gd name="T5" fmla="*/ 1 h 1"/>
                <a:gd name="T6" fmla="*/ 0 w 70"/>
                <a:gd name="T7" fmla="*/ 0 h 1"/>
                <a:gd name="T8" fmla="*/ 70 w 70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1">
                  <a:moveTo>
                    <a:pt x="70" y="0"/>
                  </a:moveTo>
                  <a:cubicBezTo>
                    <a:pt x="70" y="1"/>
                    <a:pt x="70" y="1"/>
                    <a:pt x="7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lnTo>
                    <a:pt x="70" y="0"/>
                  </a:lnTo>
                  <a:close/>
                </a:path>
              </a:pathLst>
            </a:cu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60" name="Rectangle 915">
              <a:extLst>
                <a:ext uri="{FF2B5EF4-FFF2-40B4-BE49-F238E27FC236}">
                  <a16:creationId xmlns:a16="http://schemas.microsoft.com/office/drawing/2014/main" id="{B0A44C12-7114-463A-BC66-066EE72E9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1940"/>
              <a:ext cx="239" cy="29"/>
            </a:xfrm>
            <a:prstGeom prst="rect">
              <a:avLst/>
            </a:prstGeom>
            <a:solidFill>
              <a:srgbClr val="2A5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61" name="Rectangle 916">
              <a:extLst>
                <a:ext uri="{FF2B5EF4-FFF2-40B4-BE49-F238E27FC236}">
                  <a16:creationId xmlns:a16="http://schemas.microsoft.com/office/drawing/2014/main" id="{894C64DC-455F-B272-03E1-F872E14965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1940"/>
              <a:ext cx="153" cy="29"/>
            </a:xfrm>
            <a:prstGeom prst="rect">
              <a:avLst/>
            </a:pr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62" name="Rectangle 917">
              <a:extLst>
                <a:ext uri="{FF2B5EF4-FFF2-40B4-BE49-F238E27FC236}">
                  <a16:creationId xmlns:a16="http://schemas.microsoft.com/office/drawing/2014/main" id="{630E996B-6FDB-2AAB-21E7-E41561935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93" y="1940"/>
              <a:ext cx="239" cy="4"/>
            </a:xfrm>
            <a:prstGeom prst="rect">
              <a:avLst/>
            </a:pr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63" name="Freeform 918">
              <a:extLst>
                <a:ext uri="{FF2B5EF4-FFF2-40B4-BE49-F238E27FC236}">
                  <a16:creationId xmlns:a16="http://schemas.microsoft.com/office/drawing/2014/main" id="{18FA2942-4A14-0954-CE3B-0C013A7DC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0" y="1966"/>
              <a:ext cx="45" cy="32"/>
            </a:xfrm>
            <a:custGeom>
              <a:avLst/>
              <a:gdLst>
                <a:gd name="T0" fmla="*/ 4 w 14"/>
                <a:gd name="T1" fmla="*/ 10 h 10"/>
                <a:gd name="T2" fmla="*/ 3 w 14"/>
                <a:gd name="T3" fmla="*/ 10 h 10"/>
                <a:gd name="T4" fmla="*/ 1 w 14"/>
                <a:gd name="T5" fmla="*/ 0 h 10"/>
                <a:gd name="T6" fmla="*/ 1 w 14"/>
                <a:gd name="T7" fmla="*/ 0 h 10"/>
                <a:gd name="T8" fmla="*/ 1 w 14"/>
                <a:gd name="T9" fmla="*/ 0 h 10"/>
                <a:gd name="T10" fmla="*/ 2 w 14"/>
                <a:gd name="T11" fmla="*/ 0 h 10"/>
                <a:gd name="T12" fmla="*/ 3 w 14"/>
                <a:gd name="T13" fmla="*/ 9 h 10"/>
                <a:gd name="T14" fmla="*/ 14 w 14"/>
                <a:gd name="T15" fmla="*/ 7 h 10"/>
                <a:gd name="T16" fmla="*/ 14 w 14"/>
                <a:gd name="T17" fmla="*/ 7 h 10"/>
                <a:gd name="T18" fmla="*/ 14 w 14"/>
                <a:gd name="T19" fmla="*/ 8 h 10"/>
                <a:gd name="T20" fmla="*/ 4 w 14"/>
                <a:gd name="T2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10">
                  <a:moveTo>
                    <a:pt x="4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0" y="9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4"/>
                    <a:pt x="2" y="9"/>
                    <a:pt x="3" y="9"/>
                  </a:cubicBezTo>
                  <a:cubicBezTo>
                    <a:pt x="5" y="10"/>
                    <a:pt x="12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7" y="10"/>
                    <a:pt x="4" y="10"/>
                  </a:cubicBezTo>
                  <a:close/>
                </a:path>
              </a:pathLst>
            </a:custGeom>
            <a:solidFill>
              <a:srgbClr val="32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64" name="Freeform 919">
              <a:extLst>
                <a:ext uri="{FF2B5EF4-FFF2-40B4-BE49-F238E27FC236}">
                  <a16:creationId xmlns:a16="http://schemas.microsoft.com/office/drawing/2014/main" id="{2E01FF36-0C50-BBC5-CB8C-C4A006B6D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8" y="1979"/>
              <a:ext cx="26" cy="16"/>
            </a:xfrm>
            <a:custGeom>
              <a:avLst/>
              <a:gdLst>
                <a:gd name="T0" fmla="*/ 4 w 8"/>
                <a:gd name="T1" fmla="*/ 0 h 5"/>
                <a:gd name="T2" fmla="*/ 0 w 8"/>
                <a:gd name="T3" fmla="*/ 4 h 5"/>
                <a:gd name="T4" fmla="*/ 5 w 8"/>
                <a:gd name="T5" fmla="*/ 5 h 5"/>
                <a:gd name="T6" fmla="*/ 8 w 8"/>
                <a:gd name="T7" fmla="*/ 2 h 5"/>
                <a:gd name="T8" fmla="*/ 4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0"/>
                  </a:moveTo>
                  <a:cubicBezTo>
                    <a:pt x="2" y="1"/>
                    <a:pt x="0" y="3"/>
                    <a:pt x="0" y="4"/>
                  </a:cubicBezTo>
                  <a:cubicBezTo>
                    <a:pt x="1" y="5"/>
                    <a:pt x="4" y="5"/>
                    <a:pt x="5" y="5"/>
                  </a:cubicBezTo>
                  <a:cubicBezTo>
                    <a:pt x="7" y="5"/>
                    <a:pt x="8" y="3"/>
                    <a:pt x="8" y="2"/>
                  </a:cubicBezTo>
                  <a:cubicBezTo>
                    <a:pt x="7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3237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65" name="Freeform 920">
              <a:extLst>
                <a:ext uri="{FF2B5EF4-FFF2-40B4-BE49-F238E27FC236}">
                  <a16:creationId xmlns:a16="http://schemas.microsoft.com/office/drawing/2014/main" id="{B0BE3C63-11B8-DD59-8BC6-033F6A75D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1883"/>
              <a:ext cx="48" cy="77"/>
            </a:xfrm>
            <a:custGeom>
              <a:avLst/>
              <a:gdLst>
                <a:gd name="T0" fmla="*/ 0 w 15"/>
                <a:gd name="T1" fmla="*/ 24 h 24"/>
                <a:gd name="T2" fmla="*/ 9 w 15"/>
                <a:gd name="T3" fmla="*/ 24 h 24"/>
                <a:gd name="T4" fmla="*/ 15 w 15"/>
                <a:gd name="T5" fmla="*/ 19 h 24"/>
                <a:gd name="T6" fmla="*/ 15 w 15"/>
                <a:gd name="T7" fmla="*/ 0 h 24"/>
                <a:gd name="T8" fmla="*/ 6 w 15"/>
                <a:gd name="T9" fmla="*/ 0 h 24"/>
                <a:gd name="T10" fmla="*/ 6 w 15"/>
                <a:gd name="T11" fmla="*/ 19 h 24"/>
                <a:gd name="T12" fmla="*/ 0 w 15"/>
                <a:gd name="T13" fmla="*/ 19 h 24"/>
                <a:gd name="T14" fmla="*/ 0 w 15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24">
                  <a:moveTo>
                    <a:pt x="0" y="24"/>
                  </a:moveTo>
                  <a:cubicBezTo>
                    <a:pt x="0" y="24"/>
                    <a:pt x="4" y="24"/>
                    <a:pt x="9" y="24"/>
                  </a:cubicBezTo>
                  <a:cubicBezTo>
                    <a:pt x="14" y="24"/>
                    <a:pt x="15" y="19"/>
                    <a:pt x="15" y="19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0" y="24"/>
                  </a:lnTo>
                  <a:close/>
                </a:path>
              </a:pathLst>
            </a:custGeom>
            <a:solidFill>
              <a:srgbClr val="8091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66" name="Freeform 921">
              <a:extLst>
                <a:ext uri="{FF2B5EF4-FFF2-40B4-BE49-F238E27FC236}">
                  <a16:creationId xmlns:a16="http://schemas.microsoft.com/office/drawing/2014/main" id="{13F2A12B-DAE0-E0C4-EA1A-189BB251D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" y="1883"/>
              <a:ext cx="35" cy="77"/>
            </a:xfrm>
            <a:custGeom>
              <a:avLst/>
              <a:gdLst>
                <a:gd name="T0" fmla="*/ 6 w 11"/>
                <a:gd name="T1" fmla="*/ 0 h 24"/>
                <a:gd name="T2" fmla="*/ 6 w 11"/>
                <a:gd name="T3" fmla="*/ 19 h 24"/>
                <a:gd name="T4" fmla="*/ 0 w 11"/>
                <a:gd name="T5" fmla="*/ 19 h 24"/>
                <a:gd name="T6" fmla="*/ 0 w 11"/>
                <a:gd name="T7" fmla="*/ 24 h 24"/>
                <a:gd name="T8" fmla="*/ 9 w 11"/>
                <a:gd name="T9" fmla="*/ 24 h 24"/>
                <a:gd name="T10" fmla="*/ 11 w 11"/>
                <a:gd name="T11" fmla="*/ 24 h 24"/>
                <a:gd name="T12" fmla="*/ 8 w 11"/>
                <a:gd name="T13" fmla="*/ 20 h 24"/>
                <a:gd name="T14" fmla="*/ 8 w 11"/>
                <a:gd name="T15" fmla="*/ 0 h 24"/>
                <a:gd name="T16" fmla="*/ 6 w 11"/>
                <a:gd name="T1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4">
                  <a:moveTo>
                    <a:pt x="6" y="0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4" y="24"/>
                    <a:pt x="9" y="24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8" y="22"/>
                    <a:pt x="8" y="20"/>
                    <a:pt x="8" y="2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6" y="0"/>
                  </a:lnTo>
                  <a:close/>
                </a:path>
              </a:pathLst>
            </a:custGeom>
            <a:solidFill>
              <a:srgbClr val="6C7A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67" name="Freeform 922">
              <a:extLst>
                <a:ext uri="{FF2B5EF4-FFF2-40B4-BE49-F238E27FC236}">
                  <a16:creationId xmlns:a16="http://schemas.microsoft.com/office/drawing/2014/main" id="{CE29201E-D85A-0D80-DBA7-D870A7FEE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7" y="1572"/>
              <a:ext cx="189" cy="320"/>
            </a:xfrm>
            <a:custGeom>
              <a:avLst/>
              <a:gdLst>
                <a:gd name="T0" fmla="*/ 1 w 59"/>
                <a:gd name="T1" fmla="*/ 61 h 100"/>
                <a:gd name="T2" fmla="*/ 27 w 59"/>
                <a:gd name="T3" fmla="*/ 100 h 100"/>
                <a:gd name="T4" fmla="*/ 58 w 59"/>
                <a:gd name="T5" fmla="*/ 61 h 100"/>
                <a:gd name="T6" fmla="*/ 33 w 59"/>
                <a:gd name="T7" fmla="*/ 0 h 100"/>
                <a:gd name="T8" fmla="*/ 1 w 59"/>
                <a:gd name="T9" fmla="*/ 6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00">
                  <a:moveTo>
                    <a:pt x="1" y="61"/>
                  </a:moveTo>
                  <a:cubicBezTo>
                    <a:pt x="0" y="89"/>
                    <a:pt x="12" y="100"/>
                    <a:pt x="27" y="100"/>
                  </a:cubicBezTo>
                  <a:cubicBezTo>
                    <a:pt x="43" y="100"/>
                    <a:pt x="56" y="89"/>
                    <a:pt x="58" y="61"/>
                  </a:cubicBezTo>
                  <a:cubicBezTo>
                    <a:pt x="59" y="34"/>
                    <a:pt x="48" y="0"/>
                    <a:pt x="33" y="0"/>
                  </a:cubicBezTo>
                  <a:cubicBezTo>
                    <a:pt x="17" y="0"/>
                    <a:pt x="3" y="34"/>
                    <a:pt x="1" y="61"/>
                  </a:cubicBezTo>
                  <a:close/>
                </a:path>
              </a:pathLst>
            </a:custGeom>
            <a:solidFill>
              <a:srgbClr val="184A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268" name="Freeform 923">
              <a:extLst>
                <a:ext uri="{FF2B5EF4-FFF2-40B4-BE49-F238E27FC236}">
                  <a16:creationId xmlns:a16="http://schemas.microsoft.com/office/drawing/2014/main" id="{ACDD6325-22A0-9181-DEE9-18BB12390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" y="1565"/>
              <a:ext cx="195" cy="334"/>
            </a:xfrm>
            <a:custGeom>
              <a:avLst/>
              <a:gdLst>
                <a:gd name="T0" fmla="*/ 1 w 61"/>
                <a:gd name="T1" fmla="*/ 64 h 104"/>
                <a:gd name="T2" fmla="*/ 28 w 61"/>
                <a:gd name="T3" fmla="*/ 104 h 104"/>
                <a:gd name="T4" fmla="*/ 60 w 61"/>
                <a:gd name="T5" fmla="*/ 64 h 104"/>
                <a:gd name="T6" fmla="*/ 34 w 61"/>
                <a:gd name="T7" fmla="*/ 0 h 104"/>
                <a:gd name="T8" fmla="*/ 1 w 61"/>
                <a:gd name="T9" fmla="*/ 6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104">
                  <a:moveTo>
                    <a:pt x="1" y="64"/>
                  </a:moveTo>
                  <a:cubicBezTo>
                    <a:pt x="0" y="92"/>
                    <a:pt x="12" y="104"/>
                    <a:pt x="28" y="104"/>
                  </a:cubicBezTo>
                  <a:cubicBezTo>
                    <a:pt x="44" y="104"/>
                    <a:pt x="58" y="92"/>
                    <a:pt x="60" y="64"/>
                  </a:cubicBezTo>
                  <a:cubicBezTo>
                    <a:pt x="61" y="35"/>
                    <a:pt x="50" y="0"/>
                    <a:pt x="34" y="0"/>
                  </a:cubicBezTo>
                  <a:cubicBezTo>
                    <a:pt x="18" y="0"/>
                    <a:pt x="3" y="35"/>
                    <a:pt x="1" y="64"/>
                  </a:cubicBezTo>
                  <a:close/>
                </a:path>
              </a:pathLst>
            </a:custGeom>
            <a:solidFill>
              <a:srgbClr val="2A5E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68225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idx="4294967295"/>
          </p:nvPr>
        </p:nvSpPr>
        <p:spPr>
          <a:xfrm>
            <a:off x="0" y="103188"/>
            <a:ext cx="9144000" cy="884237"/>
          </a:xfrm>
        </p:spPr>
        <p:txBody>
          <a:bodyPr/>
          <a:lstStyle/>
          <a:p>
            <a:pPr algn="ctr"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طرح بندی خط زمانی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0" y="2668050"/>
            <a:ext cx="9144000" cy="3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4" name="Diamond 3"/>
          <p:cNvSpPr/>
          <p:nvPr/>
        </p:nvSpPr>
        <p:spPr>
          <a:xfrm>
            <a:off x="6295222" y="2466373"/>
            <a:ext cx="436064" cy="436064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1" name="Diamond 10"/>
          <p:cNvSpPr/>
          <p:nvPr/>
        </p:nvSpPr>
        <p:spPr>
          <a:xfrm>
            <a:off x="1220219" y="2569684"/>
            <a:ext cx="229442" cy="229442"/>
          </a:xfrm>
          <a:prstGeom prst="diamond">
            <a:avLst/>
          </a:prstGeom>
          <a:solidFill>
            <a:schemeClr val="bg1"/>
          </a:solidFill>
          <a:ln w="508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3" name="Diamond 12"/>
          <p:cNvSpPr/>
          <p:nvPr/>
        </p:nvSpPr>
        <p:spPr>
          <a:xfrm>
            <a:off x="2511118" y="2569684"/>
            <a:ext cx="229442" cy="229442"/>
          </a:xfrm>
          <a:prstGeom prst="diamond">
            <a:avLst/>
          </a:prstGeom>
          <a:solidFill>
            <a:schemeClr val="bg1"/>
          </a:solidFill>
          <a:ln w="508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4" name="Diamond 13"/>
          <p:cNvSpPr/>
          <p:nvPr/>
        </p:nvSpPr>
        <p:spPr>
          <a:xfrm>
            <a:off x="3806923" y="2569684"/>
            <a:ext cx="229442" cy="229442"/>
          </a:xfrm>
          <a:prstGeom prst="diamond">
            <a:avLst/>
          </a:prstGeom>
          <a:solidFill>
            <a:schemeClr val="bg1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5" name="Diamond 14"/>
          <p:cNvSpPr/>
          <p:nvPr/>
        </p:nvSpPr>
        <p:spPr>
          <a:xfrm>
            <a:off x="5102728" y="2569684"/>
            <a:ext cx="229442" cy="229442"/>
          </a:xfrm>
          <a:prstGeom prst="diamond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6" name="Diamond 15"/>
          <p:cNvSpPr/>
          <p:nvPr/>
        </p:nvSpPr>
        <p:spPr>
          <a:xfrm>
            <a:off x="7694338" y="2569684"/>
            <a:ext cx="229442" cy="229442"/>
          </a:xfrm>
          <a:prstGeom prst="diamond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8" name="직사각형 113"/>
          <p:cNvSpPr>
            <a:spLocks noChangeArrowheads="1"/>
          </p:cNvSpPr>
          <p:nvPr/>
        </p:nvSpPr>
        <p:spPr bwMode="auto">
          <a:xfrm>
            <a:off x="1007065" y="3016075"/>
            <a:ext cx="655750" cy="33855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2017</a:t>
            </a:r>
            <a:endParaRPr lang="ko-KR" altLang="en-US" sz="16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293058" y="201178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2018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588863" y="301607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2019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884668" y="201178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2020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180473" y="301607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2021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476278" y="2011785"/>
            <a:ext cx="66556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2022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540000" y="1268388"/>
            <a:ext cx="1589881" cy="897285"/>
            <a:chOff x="1062658" y="3986014"/>
            <a:chExt cx="1728192" cy="897285"/>
          </a:xfrm>
        </p:grpSpPr>
        <p:sp>
          <p:nvSpPr>
            <p:cNvPr id="25" name="TextBox 24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7014119" y="3016075"/>
            <a:ext cx="1589881" cy="897285"/>
            <a:chOff x="1062658" y="3986014"/>
            <a:chExt cx="1728192" cy="897285"/>
          </a:xfrm>
        </p:grpSpPr>
        <p:sp>
          <p:nvSpPr>
            <p:cNvPr id="28" name="TextBox 27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830898" y="3016075"/>
            <a:ext cx="1589881" cy="897285"/>
            <a:chOff x="1062658" y="3986014"/>
            <a:chExt cx="1728192" cy="897285"/>
          </a:xfrm>
        </p:grpSpPr>
        <p:sp>
          <p:nvSpPr>
            <p:cNvPr id="31" name="TextBox 30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537229" y="3016075"/>
            <a:ext cx="1589881" cy="897285"/>
            <a:chOff x="1062658" y="3986014"/>
            <a:chExt cx="1728192" cy="897285"/>
          </a:xfrm>
        </p:grpSpPr>
        <p:sp>
          <p:nvSpPr>
            <p:cNvPr id="34" name="TextBox 33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126703" y="1268388"/>
            <a:ext cx="1589881" cy="897285"/>
            <a:chOff x="1062658" y="3986014"/>
            <a:chExt cx="1728192" cy="897285"/>
          </a:xfrm>
        </p:grpSpPr>
        <p:sp>
          <p:nvSpPr>
            <p:cNvPr id="37" name="TextBox 36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5718313" y="1268388"/>
            <a:ext cx="1589881" cy="897285"/>
            <a:chOff x="1062658" y="3986014"/>
            <a:chExt cx="1728192" cy="897285"/>
          </a:xfrm>
        </p:grpSpPr>
        <p:sp>
          <p:nvSpPr>
            <p:cNvPr id="40" name="TextBox 39"/>
            <p:cNvSpPr txBox="1"/>
            <p:nvPr/>
          </p:nvSpPr>
          <p:spPr>
            <a:xfrm>
              <a:off x="1062658" y="3986014"/>
              <a:ext cx="172819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062658" y="4236968"/>
              <a:ext cx="172819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2" name="Medio marco 41"/>
          <p:cNvSpPr/>
          <p:nvPr/>
        </p:nvSpPr>
        <p:spPr>
          <a:xfrm rot="10800000">
            <a:off x="8495928" y="4494876"/>
            <a:ext cx="648072" cy="648072"/>
          </a:xfrm>
          <a:prstGeom prst="halfFram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85276282-F2AE-4661-4C4C-E70D6F62E777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2266950" y="1292226"/>
            <a:ext cx="711200" cy="712788"/>
            <a:chOff x="1428" y="814"/>
            <a:chExt cx="448" cy="449"/>
          </a:xfrm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9A2C4020-507C-C7CB-19B9-2A36337740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8" y="814"/>
              <a:ext cx="448" cy="449"/>
            </a:xfrm>
            <a:custGeom>
              <a:avLst/>
              <a:gdLst>
                <a:gd name="T0" fmla="*/ 118 w 187"/>
                <a:gd name="T1" fmla="*/ 150 h 187"/>
                <a:gd name="T2" fmla="*/ 118 w 187"/>
                <a:gd name="T3" fmla="*/ 164 h 187"/>
                <a:gd name="T4" fmla="*/ 131 w 187"/>
                <a:gd name="T5" fmla="*/ 164 h 187"/>
                <a:gd name="T6" fmla="*/ 143 w 187"/>
                <a:gd name="T7" fmla="*/ 183 h 187"/>
                <a:gd name="T8" fmla="*/ 135 w 187"/>
                <a:gd name="T9" fmla="*/ 187 h 187"/>
                <a:gd name="T10" fmla="*/ 52 w 187"/>
                <a:gd name="T11" fmla="*/ 187 h 187"/>
                <a:gd name="T12" fmla="*/ 43 w 187"/>
                <a:gd name="T13" fmla="*/ 178 h 187"/>
                <a:gd name="T14" fmla="*/ 53 w 187"/>
                <a:gd name="T15" fmla="*/ 165 h 187"/>
                <a:gd name="T16" fmla="*/ 61 w 187"/>
                <a:gd name="T17" fmla="*/ 164 h 187"/>
                <a:gd name="T18" fmla="*/ 69 w 187"/>
                <a:gd name="T19" fmla="*/ 164 h 187"/>
                <a:gd name="T20" fmla="*/ 69 w 187"/>
                <a:gd name="T21" fmla="*/ 151 h 187"/>
                <a:gd name="T22" fmla="*/ 63 w 187"/>
                <a:gd name="T23" fmla="*/ 150 h 187"/>
                <a:gd name="T24" fmla="*/ 21 w 187"/>
                <a:gd name="T25" fmla="*/ 150 h 187"/>
                <a:gd name="T26" fmla="*/ 0 w 187"/>
                <a:gd name="T27" fmla="*/ 130 h 187"/>
                <a:gd name="T28" fmla="*/ 0 w 187"/>
                <a:gd name="T29" fmla="*/ 21 h 187"/>
                <a:gd name="T30" fmla="*/ 20 w 187"/>
                <a:gd name="T31" fmla="*/ 1 h 187"/>
                <a:gd name="T32" fmla="*/ 167 w 187"/>
                <a:gd name="T33" fmla="*/ 1 h 187"/>
                <a:gd name="T34" fmla="*/ 187 w 187"/>
                <a:gd name="T35" fmla="*/ 21 h 187"/>
                <a:gd name="T36" fmla="*/ 187 w 187"/>
                <a:gd name="T37" fmla="*/ 130 h 187"/>
                <a:gd name="T38" fmla="*/ 167 w 187"/>
                <a:gd name="T39" fmla="*/ 150 h 187"/>
                <a:gd name="T40" fmla="*/ 125 w 187"/>
                <a:gd name="T41" fmla="*/ 150 h 187"/>
                <a:gd name="T42" fmla="*/ 118 w 187"/>
                <a:gd name="T43" fmla="*/ 150 h 187"/>
                <a:gd name="T44" fmla="*/ 93 w 187"/>
                <a:gd name="T45" fmla="*/ 145 h 187"/>
                <a:gd name="T46" fmla="*/ 165 w 187"/>
                <a:gd name="T47" fmla="*/ 145 h 187"/>
                <a:gd name="T48" fmla="*/ 181 w 187"/>
                <a:gd name="T49" fmla="*/ 128 h 187"/>
                <a:gd name="T50" fmla="*/ 181 w 187"/>
                <a:gd name="T51" fmla="*/ 23 h 187"/>
                <a:gd name="T52" fmla="*/ 165 w 187"/>
                <a:gd name="T53" fmla="*/ 6 h 187"/>
                <a:gd name="T54" fmla="*/ 23 w 187"/>
                <a:gd name="T55" fmla="*/ 6 h 187"/>
                <a:gd name="T56" fmla="*/ 6 w 187"/>
                <a:gd name="T57" fmla="*/ 23 h 187"/>
                <a:gd name="T58" fmla="*/ 6 w 187"/>
                <a:gd name="T59" fmla="*/ 128 h 187"/>
                <a:gd name="T60" fmla="*/ 23 w 187"/>
                <a:gd name="T61" fmla="*/ 145 h 187"/>
                <a:gd name="T62" fmla="*/ 93 w 187"/>
                <a:gd name="T63" fmla="*/ 145 h 187"/>
                <a:gd name="T64" fmla="*/ 94 w 187"/>
                <a:gd name="T65" fmla="*/ 182 h 187"/>
                <a:gd name="T66" fmla="*/ 131 w 187"/>
                <a:gd name="T67" fmla="*/ 182 h 187"/>
                <a:gd name="T68" fmla="*/ 138 w 187"/>
                <a:gd name="T69" fmla="*/ 177 h 187"/>
                <a:gd name="T70" fmla="*/ 131 w 187"/>
                <a:gd name="T71" fmla="*/ 170 h 187"/>
                <a:gd name="T72" fmla="*/ 96 w 187"/>
                <a:gd name="T73" fmla="*/ 170 h 187"/>
                <a:gd name="T74" fmla="*/ 55 w 187"/>
                <a:gd name="T75" fmla="*/ 170 h 187"/>
                <a:gd name="T76" fmla="*/ 49 w 187"/>
                <a:gd name="T77" fmla="*/ 177 h 187"/>
                <a:gd name="T78" fmla="*/ 55 w 187"/>
                <a:gd name="T79" fmla="*/ 182 h 187"/>
                <a:gd name="T80" fmla="*/ 94 w 187"/>
                <a:gd name="T81" fmla="*/ 182 h 187"/>
                <a:gd name="T82" fmla="*/ 112 w 187"/>
                <a:gd name="T83" fmla="*/ 164 h 187"/>
                <a:gd name="T84" fmla="*/ 112 w 187"/>
                <a:gd name="T85" fmla="*/ 153 h 187"/>
                <a:gd name="T86" fmla="*/ 109 w 187"/>
                <a:gd name="T87" fmla="*/ 151 h 187"/>
                <a:gd name="T88" fmla="*/ 76 w 187"/>
                <a:gd name="T89" fmla="*/ 151 h 187"/>
                <a:gd name="T90" fmla="*/ 76 w 187"/>
                <a:gd name="T91" fmla="*/ 164 h 187"/>
                <a:gd name="T92" fmla="*/ 112 w 187"/>
                <a:gd name="T93" fmla="*/ 164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87" h="187">
                  <a:moveTo>
                    <a:pt x="118" y="150"/>
                  </a:moveTo>
                  <a:cubicBezTo>
                    <a:pt x="118" y="156"/>
                    <a:pt x="118" y="160"/>
                    <a:pt x="118" y="164"/>
                  </a:cubicBezTo>
                  <a:cubicBezTo>
                    <a:pt x="123" y="164"/>
                    <a:pt x="127" y="164"/>
                    <a:pt x="131" y="164"/>
                  </a:cubicBezTo>
                  <a:cubicBezTo>
                    <a:pt x="144" y="164"/>
                    <a:pt x="145" y="174"/>
                    <a:pt x="143" y="183"/>
                  </a:cubicBezTo>
                  <a:cubicBezTo>
                    <a:pt x="142" y="185"/>
                    <a:pt x="138" y="187"/>
                    <a:pt x="135" y="187"/>
                  </a:cubicBezTo>
                  <a:cubicBezTo>
                    <a:pt x="108" y="187"/>
                    <a:pt x="80" y="187"/>
                    <a:pt x="52" y="187"/>
                  </a:cubicBezTo>
                  <a:cubicBezTo>
                    <a:pt x="46" y="187"/>
                    <a:pt x="44" y="184"/>
                    <a:pt x="43" y="178"/>
                  </a:cubicBezTo>
                  <a:cubicBezTo>
                    <a:pt x="43" y="170"/>
                    <a:pt x="46" y="165"/>
                    <a:pt x="53" y="165"/>
                  </a:cubicBezTo>
                  <a:cubicBezTo>
                    <a:pt x="55" y="164"/>
                    <a:pt x="58" y="164"/>
                    <a:pt x="61" y="164"/>
                  </a:cubicBezTo>
                  <a:cubicBezTo>
                    <a:pt x="64" y="164"/>
                    <a:pt x="66" y="164"/>
                    <a:pt x="69" y="164"/>
                  </a:cubicBezTo>
                  <a:cubicBezTo>
                    <a:pt x="69" y="160"/>
                    <a:pt x="69" y="155"/>
                    <a:pt x="69" y="151"/>
                  </a:cubicBezTo>
                  <a:cubicBezTo>
                    <a:pt x="67" y="151"/>
                    <a:pt x="65" y="150"/>
                    <a:pt x="63" y="150"/>
                  </a:cubicBezTo>
                  <a:cubicBezTo>
                    <a:pt x="49" y="150"/>
                    <a:pt x="35" y="150"/>
                    <a:pt x="21" y="150"/>
                  </a:cubicBezTo>
                  <a:cubicBezTo>
                    <a:pt x="9" y="150"/>
                    <a:pt x="0" y="142"/>
                    <a:pt x="0" y="130"/>
                  </a:cubicBezTo>
                  <a:cubicBezTo>
                    <a:pt x="0" y="94"/>
                    <a:pt x="0" y="57"/>
                    <a:pt x="0" y="21"/>
                  </a:cubicBezTo>
                  <a:cubicBezTo>
                    <a:pt x="0" y="9"/>
                    <a:pt x="8" y="1"/>
                    <a:pt x="20" y="1"/>
                  </a:cubicBezTo>
                  <a:cubicBezTo>
                    <a:pt x="69" y="0"/>
                    <a:pt x="118" y="0"/>
                    <a:pt x="167" y="1"/>
                  </a:cubicBezTo>
                  <a:cubicBezTo>
                    <a:pt x="179" y="1"/>
                    <a:pt x="187" y="9"/>
                    <a:pt x="187" y="21"/>
                  </a:cubicBezTo>
                  <a:cubicBezTo>
                    <a:pt x="187" y="58"/>
                    <a:pt x="187" y="94"/>
                    <a:pt x="187" y="130"/>
                  </a:cubicBezTo>
                  <a:cubicBezTo>
                    <a:pt x="187" y="142"/>
                    <a:pt x="179" y="150"/>
                    <a:pt x="167" y="150"/>
                  </a:cubicBezTo>
                  <a:cubicBezTo>
                    <a:pt x="153" y="151"/>
                    <a:pt x="139" y="150"/>
                    <a:pt x="125" y="150"/>
                  </a:cubicBezTo>
                  <a:cubicBezTo>
                    <a:pt x="123" y="150"/>
                    <a:pt x="121" y="150"/>
                    <a:pt x="118" y="150"/>
                  </a:cubicBezTo>
                  <a:close/>
                  <a:moveTo>
                    <a:pt x="93" y="145"/>
                  </a:moveTo>
                  <a:cubicBezTo>
                    <a:pt x="117" y="145"/>
                    <a:pt x="141" y="145"/>
                    <a:pt x="165" y="145"/>
                  </a:cubicBezTo>
                  <a:cubicBezTo>
                    <a:pt x="176" y="145"/>
                    <a:pt x="181" y="139"/>
                    <a:pt x="181" y="128"/>
                  </a:cubicBezTo>
                  <a:cubicBezTo>
                    <a:pt x="181" y="93"/>
                    <a:pt x="181" y="58"/>
                    <a:pt x="181" y="23"/>
                  </a:cubicBezTo>
                  <a:cubicBezTo>
                    <a:pt x="181" y="12"/>
                    <a:pt x="176" y="6"/>
                    <a:pt x="165" y="6"/>
                  </a:cubicBezTo>
                  <a:cubicBezTo>
                    <a:pt x="117" y="6"/>
                    <a:pt x="70" y="6"/>
                    <a:pt x="23" y="6"/>
                  </a:cubicBezTo>
                  <a:cubicBezTo>
                    <a:pt x="11" y="6"/>
                    <a:pt x="6" y="12"/>
                    <a:pt x="6" y="23"/>
                  </a:cubicBezTo>
                  <a:cubicBezTo>
                    <a:pt x="6" y="58"/>
                    <a:pt x="6" y="93"/>
                    <a:pt x="6" y="128"/>
                  </a:cubicBezTo>
                  <a:cubicBezTo>
                    <a:pt x="6" y="140"/>
                    <a:pt x="11" y="145"/>
                    <a:pt x="23" y="145"/>
                  </a:cubicBezTo>
                  <a:cubicBezTo>
                    <a:pt x="46" y="145"/>
                    <a:pt x="70" y="145"/>
                    <a:pt x="93" y="145"/>
                  </a:cubicBezTo>
                  <a:close/>
                  <a:moveTo>
                    <a:pt x="94" y="182"/>
                  </a:moveTo>
                  <a:cubicBezTo>
                    <a:pt x="106" y="182"/>
                    <a:pt x="119" y="182"/>
                    <a:pt x="131" y="182"/>
                  </a:cubicBezTo>
                  <a:cubicBezTo>
                    <a:pt x="135" y="182"/>
                    <a:pt x="138" y="182"/>
                    <a:pt x="138" y="177"/>
                  </a:cubicBezTo>
                  <a:cubicBezTo>
                    <a:pt x="138" y="172"/>
                    <a:pt x="136" y="170"/>
                    <a:pt x="131" y="170"/>
                  </a:cubicBezTo>
                  <a:cubicBezTo>
                    <a:pt x="120" y="170"/>
                    <a:pt x="108" y="170"/>
                    <a:pt x="96" y="170"/>
                  </a:cubicBezTo>
                  <a:cubicBezTo>
                    <a:pt x="83" y="170"/>
                    <a:pt x="69" y="170"/>
                    <a:pt x="55" y="170"/>
                  </a:cubicBezTo>
                  <a:cubicBezTo>
                    <a:pt x="51" y="170"/>
                    <a:pt x="49" y="173"/>
                    <a:pt x="49" y="177"/>
                  </a:cubicBezTo>
                  <a:cubicBezTo>
                    <a:pt x="49" y="182"/>
                    <a:pt x="52" y="182"/>
                    <a:pt x="55" y="182"/>
                  </a:cubicBezTo>
                  <a:cubicBezTo>
                    <a:pt x="68" y="182"/>
                    <a:pt x="81" y="182"/>
                    <a:pt x="94" y="182"/>
                  </a:cubicBezTo>
                  <a:close/>
                  <a:moveTo>
                    <a:pt x="112" y="164"/>
                  </a:moveTo>
                  <a:cubicBezTo>
                    <a:pt x="112" y="160"/>
                    <a:pt x="112" y="157"/>
                    <a:pt x="112" y="153"/>
                  </a:cubicBezTo>
                  <a:cubicBezTo>
                    <a:pt x="112" y="152"/>
                    <a:pt x="110" y="151"/>
                    <a:pt x="109" y="151"/>
                  </a:cubicBezTo>
                  <a:cubicBezTo>
                    <a:pt x="98" y="150"/>
                    <a:pt x="87" y="151"/>
                    <a:pt x="76" y="151"/>
                  </a:cubicBezTo>
                  <a:cubicBezTo>
                    <a:pt x="76" y="156"/>
                    <a:pt x="76" y="160"/>
                    <a:pt x="76" y="164"/>
                  </a:cubicBezTo>
                  <a:cubicBezTo>
                    <a:pt x="88" y="164"/>
                    <a:pt x="100" y="164"/>
                    <a:pt x="112" y="16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4" name="Freeform 6">
              <a:extLst>
                <a:ext uri="{FF2B5EF4-FFF2-40B4-BE49-F238E27FC236}">
                  <a16:creationId xmlns:a16="http://schemas.microsoft.com/office/drawing/2014/main" id="{A8E7A4C9-1524-DCAA-2292-3843B1C8B0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4" y="853"/>
              <a:ext cx="376" cy="280"/>
            </a:xfrm>
            <a:custGeom>
              <a:avLst/>
              <a:gdLst>
                <a:gd name="T0" fmla="*/ 79 w 157"/>
                <a:gd name="T1" fmla="*/ 117 h 117"/>
                <a:gd name="T2" fmla="*/ 11 w 157"/>
                <a:gd name="T3" fmla="*/ 117 h 117"/>
                <a:gd name="T4" fmla="*/ 0 w 157"/>
                <a:gd name="T5" fmla="*/ 107 h 117"/>
                <a:gd name="T6" fmla="*/ 0 w 157"/>
                <a:gd name="T7" fmla="*/ 10 h 117"/>
                <a:gd name="T8" fmla="*/ 10 w 157"/>
                <a:gd name="T9" fmla="*/ 0 h 117"/>
                <a:gd name="T10" fmla="*/ 148 w 157"/>
                <a:gd name="T11" fmla="*/ 0 h 117"/>
                <a:gd name="T12" fmla="*/ 157 w 157"/>
                <a:gd name="T13" fmla="*/ 9 h 117"/>
                <a:gd name="T14" fmla="*/ 157 w 157"/>
                <a:gd name="T15" fmla="*/ 108 h 117"/>
                <a:gd name="T16" fmla="*/ 147 w 157"/>
                <a:gd name="T17" fmla="*/ 117 h 117"/>
                <a:gd name="T18" fmla="*/ 79 w 157"/>
                <a:gd name="T19" fmla="*/ 117 h 117"/>
                <a:gd name="T20" fmla="*/ 6 w 157"/>
                <a:gd name="T21" fmla="*/ 111 h 117"/>
                <a:gd name="T22" fmla="*/ 11 w 157"/>
                <a:gd name="T23" fmla="*/ 111 h 117"/>
                <a:gd name="T24" fmla="*/ 146 w 157"/>
                <a:gd name="T25" fmla="*/ 112 h 117"/>
                <a:gd name="T26" fmla="*/ 151 w 157"/>
                <a:gd name="T27" fmla="*/ 105 h 117"/>
                <a:gd name="T28" fmla="*/ 151 w 157"/>
                <a:gd name="T29" fmla="*/ 12 h 117"/>
                <a:gd name="T30" fmla="*/ 145 w 157"/>
                <a:gd name="T31" fmla="*/ 5 h 117"/>
                <a:gd name="T32" fmla="*/ 13 w 157"/>
                <a:gd name="T33" fmla="*/ 5 h 117"/>
                <a:gd name="T34" fmla="*/ 6 w 157"/>
                <a:gd name="T35" fmla="*/ 6 h 117"/>
                <a:gd name="T36" fmla="*/ 6 w 157"/>
                <a:gd name="T37" fmla="*/ 111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7" h="117">
                  <a:moveTo>
                    <a:pt x="79" y="117"/>
                  </a:moveTo>
                  <a:cubicBezTo>
                    <a:pt x="56" y="117"/>
                    <a:pt x="33" y="117"/>
                    <a:pt x="11" y="117"/>
                  </a:cubicBezTo>
                  <a:cubicBezTo>
                    <a:pt x="2" y="117"/>
                    <a:pt x="0" y="115"/>
                    <a:pt x="0" y="107"/>
                  </a:cubicBezTo>
                  <a:cubicBezTo>
                    <a:pt x="0" y="74"/>
                    <a:pt x="0" y="42"/>
                    <a:pt x="0" y="10"/>
                  </a:cubicBezTo>
                  <a:cubicBezTo>
                    <a:pt x="0" y="2"/>
                    <a:pt x="2" y="0"/>
                    <a:pt x="10" y="0"/>
                  </a:cubicBezTo>
                  <a:cubicBezTo>
                    <a:pt x="56" y="0"/>
                    <a:pt x="102" y="0"/>
                    <a:pt x="148" y="0"/>
                  </a:cubicBezTo>
                  <a:cubicBezTo>
                    <a:pt x="155" y="0"/>
                    <a:pt x="157" y="2"/>
                    <a:pt x="157" y="9"/>
                  </a:cubicBezTo>
                  <a:cubicBezTo>
                    <a:pt x="157" y="42"/>
                    <a:pt x="157" y="75"/>
                    <a:pt x="157" y="108"/>
                  </a:cubicBezTo>
                  <a:cubicBezTo>
                    <a:pt x="157" y="115"/>
                    <a:pt x="155" y="117"/>
                    <a:pt x="147" y="117"/>
                  </a:cubicBezTo>
                  <a:cubicBezTo>
                    <a:pt x="124" y="117"/>
                    <a:pt x="101" y="117"/>
                    <a:pt x="79" y="117"/>
                  </a:cubicBezTo>
                  <a:close/>
                  <a:moveTo>
                    <a:pt x="6" y="111"/>
                  </a:moveTo>
                  <a:cubicBezTo>
                    <a:pt x="8" y="111"/>
                    <a:pt x="10" y="111"/>
                    <a:pt x="11" y="111"/>
                  </a:cubicBezTo>
                  <a:cubicBezTo>
                    <a:pt x="56" y="111"/>
                    <a:pt x="101" y="111"/>
                    <a:pt x="146" y="112"/>
                  </a:cubicBezTo>
                  <a:cubicBezTo>
                    <a:pt x="151" y="112"/>
                    <a:pt x="151" y="109"/>
                    <a:pt x="151" y="105"/>
                  </a:cubicBezTo>
                  <a:cubicBezTo>
                    <a:pt x="151" y="74"/>
                    <a:pt x="151" y="43"/>
                    <a:pt x="151" y="12"/>
                  </a:cubicBezTo>
                  <a:cubicBezTo>
                    <a:pt x="151" y="6"/>
                    <a:pt x="150" y="5"/>
                    <a:pt x="145" y="5"/>
                  </a:cubicBezTo>
                  <a:cubicBezTo>
                    <a:pt x="101" y="5"/>
                    <a:pt x="57" y="5"/>
                    <a:pt x="13" y="5"/>
                  </a:cubicBezTo>
                  <a:cubicBezTo>
                    <a:pt x="11" y="5"/>
                    <a:pt x="9" y="6"/>
                    <a:pt x="6" y="6"/>
                  </a:cubicBezTo>
                  <a:cubicBezTo>
                    <a:pt x="6" y="41"/>
                    <a:pt x="6" y="76"/>
                    <a:pt x="6" y="1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5" name="Freeform 7">
              <a:extLst>
                <a:ext uri="{FF2B5EF4-FFF2-40B4-BE49-F238E27FC236}">
                  <a16:creationId xmlns:a16="http://schemas.microsoft.com/office/drawing/2014/main" id="{A15EB0BA-8F36-B481-F561-C055C3C792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2" y="893"/>
              <a:ext cx="202" cy="204"/>
            </a:xfrm>
            <a:custGeom>
              <a:avLst/>
              <a:gdLst>
                <a:gd name="T0" fmla="*/ 64 w 84"/>
                <a:gd name="T1" fmla="*/ 9 h 85"/>
                <a:gd name="T2" fmla="*/ 64 w 84"/>
                <a:gd name="T3" fmla="*/ 12 h 85"/>
                <a:gd name="T4" fmla="*/ 71 w 84"/>
                <a:gd name="T5" fmla="*/ 19 h 85"/>
                <a:gd name="T6" fmla="*/ 80 w 84"/>
                <a:gd name="T7" fmla="*/ 25 h 85"/>
                <a:gd name="T8" fmla="*/ 78 w 84"/>
                <a:gd name="T9" fmla="*/ 36 h 85"/>
                <a:gd name="T10" fmla="*/ 78 w 84"/>
                <a:gd name="T11" fmla="*/ 47 h 85"/>
                <a:gd name="T12" fmla="*/ 81 w 84"/>
                <a:gd name="T13" fmla="*/ 56 h 85"/>
                <a:gd name="T14" fmla="*/ 71 w 84"/>
                <a:gd name="T15" fmla="*/ 63 h 85"/>
                <a:gd name="T16" fmla="*/ 64 w 84"/>
                <a:gd name="T17" fmla="*/ 71 h 85"/>
                <a:gd name="T18" fmla="*/ 58 w 84"/>
                <a:gd name="T19" fmla="*/ 80 h 85"/>
                <a:gd name="T20" fmla="*/ 47 w 84"/>
                <a:gd name="T21" fmla="*/ 78 h 85"/>
                <a:gd name="T22" fmla="*/ 36 w 84"/>
                <a:gd name="T23" fmla="*/ 78 h 85"/>
                <a:gd name="T24" fmla="*/ 28 w 84"/>
                <a:gd name="T25" fmla="*/ 81 h 85"/>
                <a:gd name="T26" fmla="*/ 20 w 84"/>
                <a:gd name="T27" fmla="*/ 69 h 85"/>
                <a:gd name="T28" fmla="*/ 14 w 84"/>
                <a:gd name="T29" fmla="*/ 63 h 85"/>
                <a:gd name="T30" fmla="*/ 6 w 84"/>
                <a:gd name="T31" fmla="*/ 62 h 85"/>
                <a:gd name="T32" fmla="*/ 1 w 84"/>
                <a:gd name="T33" fmla="*/ 51 h 85"/>
                <a:gd name="T34" fmla="*/ 5 w 84"/>
                <a:gd name="T35" fmla="*/ 47 h 85"/>
                <a:gd name="T36" fmla="*/ 6 w 84"/>
                <a:gd name="T37" fmla="*/ 36 h 85"/>
                <a:gd name="T38" fmla="*/ 3 w 84"/>
                <a:gd name="T39" fmla="*/ 26 h 85"/>
                <a:gd name="T40" fmla="*/ 13 w 84"/>
                <a:gd name="T41" fmla="*/ 19 h 85"/>
                <a:gd name="T42" fmla="*/ 20 w 84"/>
                <a:gd name="T43" fmla="*/ 12 h 85"/>
                <a:gd name="T44" fmla="*/ 28 w 84"/>
                <a:gd name="T45" fmla="*/ 2 h 85"/>
                <a:gd name="T46" fmla="*/ 36 w 84"/>
                <a:gd name="T47" fmla="*/ 5 h 85"/>
                <a:gd name="T48" fmla="*/ 47 w 84"/>
                <a:gd name="T49" fmla="*/ 5 h 85"/>
                <a:gd name="T50" fmla="*/ 54 w 84"/>
                <a:gd name="T51" fmla="*/ 1 h 85"/>
                <a:gd name="T52" fmla="*/ 64 w 84"/>
                <a:gd name="T53" fmla="*/ 9 h 85"/>
                <a:gd name="T54" fmla="*/ 75 w 84"/>
                <a:gd name="T55" fmla="*/ 30 h 85"/>
                <a:gd name="T56" fmla="*/ 69 w 84"/>
                <a:gd name="T57" fmla="*/ 26 h 85"/>
                <a:gd name="T58" fmla="*/ 57 w 84"/>
                <a:gd name="T59" fmla="*/ 14 h 85"/>
                <a:gd name="T60" fmla="*/ 55 w 84"/>
                <a:gd name="T61" fmla="*/ 8 h 85"/>
                <a:gd name="T62" fmla="*/ 50 w 84"/>
                <a:gd name="T63" fmla="*/ 11 h 85"/>
                <a:gd name="T64" fmla="*/ 33 w 84"/>
                <a:gd name="T65" fmla="*/ 11 h 85"/>
                <a:gd name="T66" fmla="*/ 28 w 84"/>
                <a:gd name="T67" fmla="*/ 8 h 85"/>
                <a:gd name="T68" fmla="*/ 27 w 84"/>
                <a:gd name="T69" fmla="*/ 14 h 85"/>
                <a:gd name="T70" fmla="*/ 15 w 84"/>
                <a:gd name="T71" fmla="*/ 26 h 85"/>
                <a:gd name="T72" fmla="*/ 8 w 84"/>
                <a:gd name="T73" fmla="*/ 30 h 85"/>
                <a:gd name="T74" fmla="*/ 10 w 84"/>
                <a:gd name="T75" fmla="*/ 32 h 85"/>
                <a:gd name="T76" fmla="*/ 10 w 84"/>
                <a:gd name="T77" fmla="*/ 51 h 85"/>
                <a:gd name="T78" fmla="*/ 10 w 84"/>
                <a:gd name="T79" fmla="*/ 57 h 85"/>
                <a:gd name="T80" fmla="*/ 26 w 84"/>
                <a:gd name="T81" fmla="*/ 71 h 85"/>
                <a:gd name="T82" fmla="*/ 28 w 84"/>
                <a:gd name="T83" fmla="*/ 74 h 85"/>
                <a:gd name="T84" fmla="*/ 33 w 84"/>
                <a:gd name="T85" fmla="*/ 72 h 85"/>
                <a:gd name="T86" fmla="*/ 51 w 84"/>
                <a:gd name="T87" fmla="*/ 72 h 85"/>
                <a:gd name="T88" fmla="*/ 55 w 84"/>
                <a:gd name="T89" fmla="*/ 75 h 85"/>
                <a:gd name="T90" fmla="*/ 57 w 84"/>
                <a:gd name="T91" fmla="*/ 69 h 85"/>
                <a:gd name="T92" fmla="*/ 59 w 84"/>
                <a:gd name="T93" fmla="*/ 61 h 85"/>
                <a:gd name="T94" fmla="*/ 73 w 84"/>
                <a:gd name="T95" fmla="*/ 58 h 85"/>
                <a:gd name="T96" fmla="*/ 76 w 84"/>
                <a:gd name="T97" fmla="*/ 53 h 85"/>
                <a:gd name="T98" fmla="*/ 75 w 84"/>
                <a:gd name="T99" fmla="*/ 3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84" h="85">
                  <a:moveTo>
                    <a:pt x="64" y="9"/>
                  </a:moveTo>
                  <a:cubicBezTo>
                    <a:pt x="64" y="10"/>
                    <a:pt x="64" y="11"/>
                    <a:pt x="64" y="12"/>
                  </a:cubicBezTo>
                  <a:cubicBezTo>
                    <a:pt x="62" y="18"/>
                    <a:pt x="65" y="22"/>
                    <a:pt x="71" y="19"/>
                  </a:cubicBezTo>
                  <a:cubicBezTo>
                    <a:pt x="77" y="17"/>
                    <a:pt x="79" y="21"/>
                    <a:pt x="80" y="25"/>
                  </a:cubicBezTo>
                  <a:cubicBezTo>
                    <a:pt x="82" y="29"/>
                    <a:pt x="84" y="33"/>
                    <a:pt x="78" y="36"/>
                  </a:cubicBezTo>
                  <a:cubicBezTo>
                    <a:pt x="72" y="39"/>
                    <a:pt x="72" y="43"/>
                    <a:pt x="78" y="47"/>
                  </a:cubicBezTo>
                  <a:cubicBezTo>
                    <a:pt x="83" y="49"/>
                    <a:pt x="83" y="52"/>
                    <a:pt x="81" y="56"/>
                  </a:cubicBezTo>
                  <a:cubicBezTo>
                    <a:pt x="79" y="60"/>
                    <a:pt x="78" y="66"/>
                    <a:pt x="71" y="63"/>
                  </a:cubicBezTo>
                  <a:cubicBezTo>
                    <a:pt x="65" y="61"/>
                    <a:pt x="61" y="64"/>
                    <a:pt x="64" y="71"/>
                  </a:cubicBezTo>
                  <a:cubicBezTo>
                    <a:pt x="66" y="77"/>
                    <a:pt x="62" y="78"/>
                    <a:pt x="58" y="80"/>
                  </a:cubicBezTo>
                  <a:cubicBezTo>
                    <a:pt x="54" y="81"/>
                    <a:pt x="50" y="85"/>
                    <a:pt x="47" y="78"/>
                  </a:cubicBezTo>
                  <a:cubicBezTo>
                    <a:pt x="44" y="71"/>
                    <a:pt x="40" y="72"/>
                    <a:pt x="36" y="78"/>
                  </a:cubicBezTo>
                  <a:cubicBezTo>
                    <a:pt x="34" y="82"/>
                    <a:pt x="32" y="82"/>
                    <a:pt x="28" y="81"/>
                  </a:cubicBezTo>
                  <a:cubicBezTo>
                    <a:pt x="19" y="77"/>
                    <a:pt x="19" y="77"/>
                    <a:pt x="20" y="69"/>
                  </a:cubicBezTo>
                  <a:cubicBezTo>
                    <a:pt x="21" y="65"/>
                    <a:pt x="18" y="62"/>
                    <a:pt x="14" y="63"/>
                  </a:cubicBezTo>
                  <a:cubicBezTo>
                    <a:pt x="11" y="63"/>
                    <a:pt x="7" y="64"/>
                    <a:pt x="6" y="62"/>
                  </a:cubicBezTo>
                  <a:cubicBezTo>
                    <a:pt x="4" y="59"/>
                    <a:pt x="2" y="55"/>
                    <a:pt x="1" y="51"/>
                  </a:cubicBezTo>
                  <a:cubicBezTo>
                    <a:pt x="1" y="50"/>
                    <a:pt x="4" y="48"/>
                    <a:pt x="5" y="47"/>
                  </a:cubicBezTo>
                  <a:cubicBezTo>
                    <a:pt x="11" y="43"/>
                    <a:pt x="11" y="39"/>
                    <a:pt x="6" y="36"/>
                  </a:cubicBezTo>
                  <a:cubicBezTo>
                    <a:pt x="0" y="34"/>
                    <a:pt x="1" y="30"/>
                    <a:pt x="3" y="26"/>
                  </a:cubicBezTo>
                  <a:cubicBezTo>
                    <a:pt x="5" y="22"/>
                    <a:pt x="6" y="17"/>
                    <a:pt x="13" y="19"/>
                  </a:cubicBezTo>
                  <a:cubicBezTo>
                    <a:pt x="18" y="22"/>
                    <a:pt x="22" y="18"/>
                    <a:pt x="20" y="12"/>
                  </a:cubicBezTo>
                  <a:cubicBezTo>
                    <a:pt x="17" y="4"/>
                    <a:pt x="23" y="4"/>
                    <a:pt x="28" y="2"/>
                  </a:cubicBezTo>
                  <a:cubicBezTo>
                    <a:pt x="32" y="0"/>
                    <a:pt x="34" y="1"/>
                    <a:pt x="36" y="5"/>
                  </a:cubicBezTo>
                  <a:cubicBezTo>
                    <a:pt x="40" y="11"/>
                    <a:pt x="44" y="11"/>
                    <a:pt x="47" y="5"/>
                  </a:cubicBezTo>
                  <a:cubicBezTo>
                    <a:pt x="49" y="2"/>
                    <a:pt x="50" y="0"/>
                    <a:pt x="54" y="1"/>
                  </a:cubicBezTo>
                  <a:cubicBezTo>
                    <a:pt x="64" y="5"/>
                    <a:pt x="65" y="6"/>
                    <a:pt x="64" y="9"/>
                  </a:cubicBezTo>
                  <a:close/>
                  <a:moveTo>
                    <a:pt x="75" y="30"/>
                  </a:moveTo>
                  <a:cubicBezTo>
                    <a:pt x="75" y="26"/>
                    <a:pt x="73" y="25"/>
                    <a:pt x="69" y="26"/>
                  </a:cubicBezTo>
                  <a:cubicBezTo>
                    <a:pt x="63" y="28"/>
                    <a:pt x="56" y="21"/>
                    <a:pt x="57" y="14"/>
                  </a:cubicBezTo>
                  <a:cubicBezTo>
                    <a:pt x="57" y="12"/>
                    <a:pt x="56" y="10"/>
                    <a:pt x="55" y="8"/>
                  </a:cubicBezTo>
                  <a:cubicBezTo>
                    <a:pt x="54" y="9"/>
                    <a:pt x="51" y="10"/>
                    <a:pt x="50" y="11"/>
                  </a:cubicBezTo>
                  <a:cubicBezTo>
                    <a:pt x="47" y="16"/>
                    <a:pt x="37" y="16"/>
                    <a:pt x="33" y="11"/>
                  </a:cubicBezTo>
                  <a:cubicBezTo>
                    <a:pt x="32" y="10"/>
                    <a:pt x="30" y="9"/>
                    <a:pt x="28" y="8"/>
                  </a:cubicBezTo>
                  <a:cubicBezTo>
                    <a:pt x="27" y="10"/>
                    <a:pt x="26" y="12"/>
                    <a:pt x="27" y="14"/>
                  </a:cubicBezTo>
                  <a:cubicBezTo>
                    <a:pt x="28" y="20"/>
                    <a:pt x="21" y="28"/>
                    <a:pt x="15" y="26"/>
                  </a:cubicBezTo>
                  <a:cubicBezTo>
                    <a:pt x="10" y="25"/>
                    <a:pt x="8" y="26"/>
                    <a:pt x="8" y="30"/>
                  </a:cubicBezTo>
                  <a:cubicBezTo>
                    <a:pt x="9" y="31"/>
                    <a:pt x="9" y="31"/>
                    <a:pt x="10" y="32"/>
                  </a:cubicBezTo>
                  <a:cubicBezTo>
                    <a:pt x="18" y="37"/>
                    <a:pt x="18" y="45"/>
                    <a:pt x="10" y="51"/>
                  </a:cubicBezTo>
                  <a:cubicBezTo>
                    <a:pt x="6" y="53"/>
                    <a:pt x="8" y="55"/>
                    <a:pt x="10" y="57"/>
                  </a:cubicBezTo>
                  <a:cubicBezTo>
                    <a:pt x="22" y="55"/>
                    <a:pt x="26" y="59"/>
                    <a:pt x="26" y="71"/>
                  </a:cubicBezTo>
                  <a:cubicBezTo>
                    <a:pt x="26" y="72"/>
                    <a:pt x="28" y="74"/>
                    <a:pt x="28" y="74"/>
                  </a:cubicBezTo>
                  <a:cubicBezTo>
                    <a:pt x="30" y="74"/>
                    <a:pt x="32" y="73"/>
                    <a:pt x="33" y="72"/>
                  </a:cubicBezTo>
                  <a:cubicBezTo>
                    <a:pt x="37" y="66"/>
                    <a:pt x="46" y="66"/>
                    <a:pt x="51" y="72"/>
                  </a:cubicBezTo>
                  <a:cubicBezTo>
                    <a:pt x="52" y="73"/>
                    <a:pt x="54" y="74"/>
                    <a:pt x="55" y="75"/>
                  </a:cubicBezTo>
                  <a:cubicBezTo>
                    <a:pt x="56" y="73"/>
                    <a:pt x="57" y="71"/>
                    <a:pt x="57" y="69"/>
                  </a:cubicBezTo>
                  <a:cubicBezTo>
                    <a:pt x="56" y="66"/>
                    <a:pt x="57" y="63"/>
                    <a:pt x="59" y="61"/>
                  </a:cubicBezTo>
                  <a:cubicBezTo>
                    <a:pt x="63" y="56"/>
                    <a:pt x="68" y="55"/>
                    <a:pt x="73" y="58"/>
                  </a:cubicBezTo>
                  <a:cubicBezTo>
                    <a:pt x="74" y="56"/>
                    <a:pt x="75" y="54"/>
                    <a:pt x="76" y="53"/>
                  </a:cubicBezTo>
                  <a:cubicBezTo>
                    <a:pt x="65" y="45"/>
                    <a:pt x="65" y="37"/>
                    <a:pt x="75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6" name="Freeform 8">
              <a:extLst>
                <a:ext uri="{FF2B5EF4-FFF2-40B4-BE49-F238E27FC236}">
                  <a16:creationId xmlns:a16="http://schemas.microsoft.com/office/drawing/2014/main" id="{1B7D2954-516F-F9D4-A848-D9089578B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2" y="877"/>
              <a:ext cx="75" cy="74"/>
            </a:xfrm>
            <a:custGeom>
              <a:avLst/>
              <a:gdLst>
                <a:gd name="T0" fmla="*/ 31 w 31"/>
                <a:gd name="T1" fmla="*/ 3 h 31"/>
                <a:gd name="T2" fmla="*/ 29 w 31"/>
                <a:gd name="T3" fmla="*/ 7 h 31"/>
                <a:gd name="T4" fmla="*/ 5 w 31"/>
                <a:gd name="T5" fmla="*/ 30 h 31"/>
                <a:gd name="T6" fmla="*/ 0 w 31"/>
                <a:gd name="T7" fmla="*/ 31 h 31"/>
                <a:gd name="T8" fmla="*/ 1 w 31"/>
                <a:gd name="T9" fmla="*/ 26 h 31"/>
                <a:gd name="T10" fmla="*/ 25 w 31"/>
                <a:gd name="T11" fmla="*/ 2 h 31"/>
                <a:gd name="T12" fmla="*/ 29 w 31"/>
                <a:gd name="T13" fmla="*/ 0 h 31"/>
                <a:gd name="T14" fmla="*/ 31 w 31"/>
                <a:gd name="T15" fmla="*/ 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" h="31">
                  <a:moveTo>
                    <a:pt x="31" y="3"/>
                  </a:moveTo>
                  <a:cubicBezTo>
                    <a:pt x="30" y="4"/>
                    <a:pt x="30" y="5"/>
                    <a:pt x="29" y="7"/>
                  </a:cubicBezTo>
                  <a:cubicBezTo>
                    <a:pt x="21" y="14"/>
                    <a:pt x="13" y="22"/>
                    <a:pt x="5" y="30"/>
                  </a:cubicBezTo>
                  <a:cubicBezTo>
                    <a:pt x="4" y="31"/>
                    <a:pt x="2" y="31"/>
                    <a:pt x="0" y="31"/>
                  </a:cubicBezTo>
                  <a:cubicBezTo>
                    <a:pt x="0" y="30"/>
                    <a:pt x="0" y="27"/>
                    <a:pt x="1" y="26"/>
                  </a:cubicBezTo>
                  <a:cubicBezTo>
                    <a:pt x="9" y="18"/>
                    <a:pt x="17" y="10"/>
                    <a:pt x="25" y="2"/>
                  </a:cubicBezTo>
                  <a:cubicBezTo>
                    <a:pt x="26" y="1"/>
                    <a:pt x="28" y="0"/>
                    <a:pt x="29" y="0"/>
                  </a:cubicBezTo>
                  <a:cubicBezTo>
                    <a:pt x="30" y="0"/>
                    <a:pt x="31" y="2"/>
                    <a:pt x="31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7" name="Freeform 9">
              <a:extLst>
                <a:ext uri="{FF2B5EF4-FFF2-40B4-BE49-F238E27FC236}">
                  <a16:creationId xmlns:a16="http://schemas.microsoft.com/office/drawing/2014/main" id="{8A850856-60B1-3F3F-2447-1275B606D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0" y="877"/>
              <a:ext cx="41" cy="40"/>
            </a:xfrm>
            <a:custGeom>
              <a:avLst/>
              <a:gdLst>
                <a:gd name="T0" fmla="*/ 17 w 17"/>
                <a:gd name="T1" fmla="*/ 3 h 17"/>
                <a:gd name="T2" fmla="*/ 16 w 17"/>
                <a:gd name="T3" fmla="*/ 6 h 17"/>
                <a:gd name="T4" fmla="*/ 5 w 17"/>
                <a:gd name="T5" fmla="*/ 16 h 17"/>
                <a:gd name="T6" fmla="*/ 1 w 17"/>
                <a:gd name="T7" fmla="*/ 16 h 17"/>
                <a:gd name="T8" fmla="*/ 1 w 17"/>
                <a:gd name="T9" fmla="*/ 13 h 17"/>
                <a:gd name="T10" fmla="*/ 13 w 17"/>
                <a:gd name="T11" fmla="*/ 1 h 17"/>
                <a:gd name="T12" fmla="*/ 16 w 17"/>
                <a:gd name="T13" fmla="*/ 1 h 17"/>
                <a:gd name="T14" fmla="*/ 17 w 17"/>
                <a:gd name="T1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17" y="3"/>
                  </a:moveTo>
                  <a:cubicBezTo>
                    <a:pt x="17" y="4"/>
                    <a:pt x="16" y="5"/>
                    <a:pt x="16" y="6"/>
                  </a:cubicBezTo>
                  <a:cubicBezTo>
                    <a:pt x="12" y="9"/>
                    <a:pt x="9" y="13"/>
                    <a:pt x="5" y="16"/>
                  </a:cubicBezTo>
                  <a:cubicBezTo>
                    <a:pt x="4" y="17"/>
                    <a:pt x="2" y="16"/>
                    <a:pt x="1" y="16"/>
                  </a:cubicBezTo>
                  <a:cubicBezTo>
                    <a:pt x="1" y="15"/>
                    <a:pt x="0" y="13"/>
                    <a:pt x="1" y="13"/>
                  </a:cubicBezTo>
                  <a:cubicBezTo>
                    <a:pt x="5" y="9"/>
                    <a:pt x="9" y="5"/>
                    <a:pt x="13" y="1"/>
                  </a:cubicBezTo>
                  <a:cubicBezTo>
                    <a:pt x="13" y="0"/>
                    <a:pt x="15" y="0"/>
                    <a:pt x="16" y="1"/>
                  </a:cubicBezTo>
                  <a:cubicBezTo>
                    <a:pt x="17" y="1"/>
                    <a:pt x="17" y="2"/>
                    <a:pt x="17" y="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48" name="Freeform 10">
              <a:extLst>
                <a:ext uri="{FF2B5EF4-FFF2-40B4-BE49-F238E27FC236}">
                  <a16:creationId xmlns:a16="http://schemas.microsoft.com/office/drawing/2014/main" id="{57C05DF9-9259-5B05-845A-301E9CDA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2" y="953"/>
              <a:ext cx="79" cy="80"/>
            </a:xfrm>
            <a:custGeom>
              <a:avLst/>
              <a:gdLst>
                <a:gd name="T0" fmla="*/ 16 w 33"/>
                <a:gd name="T1" fmla="*/ 33 h 33"/>
                <a:gd name="T2" fmla="*/ 0 w 33"/>
                <a:gd name="T3" fmla="*/ 16 h 33"/>
                <a:gd name="T4" fmla="*/ 17 w 33"/>
                <a:gd name="T5" fmla="*/ 0 h 33"/>
                <a:gd name="T6" fmla="*/ 33 w 33"/>
                <a:gd name="T7" fmla="*/ 16 h 33"/>
                <a:gd name="T8" fmla="*/ 16 w 33"/>
                <a:gd name="T9" fmla="*/ 33 h 33"/>
                <a:gd name="T10" fmla="*/ 17 w 33"/>
                <a:gd name="T11" fmla="*/ 6 h 33"/>
                <a:gd name="T12" fmla="*/ 6 w 33"/>
                <a:gd name="T13" fmla="*/ 16 h 33"/>
                <a:gd name="T14" fmla="*/ 16 w 33"/>
                <a:gd name="T15" fmla="*/ 27 h 33"/>
                <a:gd name="T16" fmla="*/ 27 w 33"/>
                <a:gd name="T17" fmla="*/ 17 h 33"/>
                <a:gd name="T18" fmla="*/ 17 w 33"/>
                <a:gd name="T19" fmla="*/ 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6" y="33"/>
                  </a:moveTo>
                  <a:cubicBezTo>
                    <a:pt x="7" y="32"/>
                    <a:pt x="0" y="25"/>
                    <a:pt x="0" y="16"/>
                  </a:cubicBezTo>
                  <a:cubicBezTo>
                    <a:pt x="1" y="7"/>
                    <a:pt x="8" y="0"/>
                    <a:pt x="17" y="0"/>
                  </a:cubicBezTo>
                  <a:cubicBezTo>
                    <a:pt x="26" y="0"/>
                    <a:pt x="33" y="8"/>
                    <a:pt x="33" y="16"/>
                  </a:cubicBezTo>
                  <a:cubicBezTo>
                    <a:pt x="33" y="26"/>
                    <a:pt x="25" y="33"/>
                    <a:pt x="16" y="33"/>
                  </a:cubicBezTo>
                  <a:close/>
                  <a:moveTo>
                    <a:pt x="17" y="6"/>
                  </a:moveTo>
                  <a:cubicBezTo>
                    <a:pt x="11" y="6"/>
                    <a:pt x="6" y="11"/>
                    <a:pt x="6" y="16"/>
                  </a:cubicBezTo>
                  <a:cubicBezTo>
                    <a:pt x="6" y="22"/>
                    <a:pt x="11" y="26"/>
                    <a:pt x="16" y="27"/>
                  </a:cubicBezTo>
                  <a:cubicBezTo>
                    <a:pt x="22" y="27"/>
                    <a:pt x="27" y="22"/>
                    <a:pt x="27" y="17"/>
                  </a:cubicBezTo>
                  <a:cubicBezTo>
                    <a:pt x="27" y="11"/>
                    <a:pt x="22" y="6"/>
                    <a:pt x="1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sp>
        <p:nvSpPr>
          <p:cNvPr id="51" name="Freeform 14">
            <a:extLst>
              <a:ext uri="{FF2B5EF4-FFF2-40B4-BE49-F238E27FC236}">
                <a16:creationId xmlns:a16="http://schemas.microsoft.com/office/drawing/2014/main" id="{2FAFAE33-C10E-C9B4-5E88-54D7439FAC6A}"/>
              </a:ext>
            </a:extLst>
          </p:cNvPr>
          <p:cNvSpPr>
            <a:spLocks noEditPoints="1"/>
          </p:cNvSpPr>
          <p:nvPr/>
        </p:nvSpPr>
        <p:spPr bwMode="auto">
          <a:xfrm>
            <a:off x="4945067" y="1214438"/>
            <a:ext cx="539751" cy="720725"/>
          </a:xfrm>
          <a:custGeom>
            <a:avLst/>
            <a:gdLst>
              <a:gd name="T0" fmla="*/ 21 w 141"/>
              <a:gd name="T1" fmla="*/ 188 h 189"/>
              <a:gd name="T2" fmla="*/ 1 w 141"/>
              <a:gd name="T3" fmla="*/ 164 h 189"/>
              <a:gd name="T4" fmla="*/ 41 w 141"/>
              <a:gd name="T5" fmla="*/ 127 h 189"/>
              <a:gd name="T6" fmla="*/ 41 w 141"/>
              <a:gd name="T7" fmla="*/ 103 h 189"/>
              <a:gd name="T8" fmla="*/ 26 w 141"/>
              <a:gd name="T9" fmla="*/ 64 h 189"/>
              <a:gd name="T10" fmla="*/ 30 w 141"/>
              <a:gd name="T11" fmla="*/ 35 h 189"/>
              <a:gd name="T12" fmla="*/ 50 w 141"/>
              <a:gd name="T13" fmla="*/ 11 h 189"/>
              <a:gd name="T14" fmla="*/ 57 w 141"/>
              <a:gd name="T15" fmla="*/ 6 h 189"/>
              <a:gd name="T16" fmla="*/ 89 w 141"/>
              <a:gd name="T17" fmla="*/ 14 h 189"/>
              <a:gd name="T18" fmla="*/ 117 w 141"/>
              <a:gd name="T19" fmla="*/ 67 h 189"/>
              <a:gd name="T20" fmla="*/ 105 w 141"/>
              <a:gd name="T21" fmla="*/ 95 h 189"/>
              <a:gd name="T22" fmla="*/ 99 w 141"/>
              <a:gd name="T23" fmla="*/ 126 h 189"/>
              <a:gd name="T24" fmla="*/ 133 w 141"/>
              <a:gd name="T25" fmla="*/ 144 h 189"/>
              <a:gd name="T26" fmla="*/ 141 w 141"/>
              <a:gd name="T27" fmla="*/ 170 h 189"/>
              <a:gd name="T28" fmla="*/ 71 w 141"/>
              <a:gd name="T29" fmla="*/ 188 h 189"/>
              <a:gd name="T30" fmla="*/ 71 w 141"/>
              <a:gd name="T31" fmla="*/ 118 h 189"/>
              <a:gd name="T32" fmla="*/ 99 w 141"/>
              <a:gd name="T33" fmla="*/ 93 h 189"/>
              <a:gd name="T34" fmla="*/ 113 w 141"/>
              <a:gd name="T35" fmla="*/ 72 h 189"/>
              <a:gd name="T36" fmla="*/ 97 w 141"/>
              <a:gd name="T37" fmla="*/ 62 h 189"/>
              <a:gd name="T38" fmla="*/ 87 w 141"/>
              <a:gd name="T39" fmla="*/ 44 h 189"/>
              <a:gd name="T40" fmla="*/ 45 w 141"/>
              <a:gd name="T41" fmla="*/ 61 h 189"/>
              <a:gd name="T42" fmla="*/ 31 w 141"/>
              <a:gd name="T43" fmla="*/ 67 h 189"/>
              <a:gd name="T44" fmla="*/ 43 w 141"/>
              <a:gd name="T45" fmla="*/ 94 h 189"/>
              <a:gd name="T46" fmla="*/ 71 w 141"/>
              <a:gd name="T47" fmla="*/ 118 h 189"/>
              <a:gd name="T48" fmla="*/ 24 w 141"/>
              <a:gd name="T49" fmla="*/ 142 h 189"/>
              <a:gd name="T50" fmla="*/ 22 w 141"/>
              <a:gd name="T51" fmla="*/ 183 h 189"/>
              <a:gd name="T52" fmla="*/ 135 w 141"/>
              <a:gd name="T53" fmla="*/ 161 h 189"/>
              <a:gd name="T54" fmla="*/ 103 w 141"/>
              <a:gd name="T55" fmla="*/ 135 h 189"/>
              <a:gd name="T56" fmla="*/ 66 w 141"/>
              <a:gd name="T57" fmla="*/ 176 h 189"/>
              <a:gd name="T58" fmla="*/ 103 w 141"/>
              <a:gd name="T59" fmla="*/ 61 h 189"/>
              <a:gd name="T60" fmla="*/ 107 w 141"/>
              <a:gd name="T61" fmla="*/ 58 h 189"/>
              <a:gd name="T62" fmla="*/ 62 w 141"/>
              <a:gd name="T63" fmla="*/ 9 h 189"/>
              <a:gd name="T64" fmla="*/ 56 w 141"/>
              <a:gd name="T65" fmla="*/ 23 h 189"/>
              <a:gd name="T66" fmla="*/ 35 w 141"/>
              <a:gd name="T67" fmla="*/ 56 h 189"/>
              <a:gd name="T68" fmla="*/ 39 w 141"/>
              <a:gd name="T69" fmla="*/ 61 h 189"/>
              <a:gd name="T70" fmla="*/ 55 w 141"/>
              <a:gd name="T71" fmla="*/ 37 h 189"/>
              <a:gd name="T72" fmla="*/ 102 w 141"/>
              <a:gd name="T73" fmla="*/ 58 h 189"/>
              <a:gd name="T74" fmla="*/ 98 w 141"/>
              <a:gd name="T75" fmla="*/ 133 h 189"/>
              <a:gd name="T76" fmla="*/ 83 w 141"/>
              <a:gd name="T77" fmla="*/ 154 h 189"/>
              <a:gd name="T78" fmla="*/ 43 w 141"/>
              <a:gd name="T79" fmla="*/ 131 h 189"/>
              <a:gd name="T80" fmla="*/ 61 w 141"/>
              <a:gd name="T81" fmla="*/ 138 h 189"/>
              <a:gd name="T82" fmla="*/ 43 w 141"/>
              <a:gd name="T83" fmla="*/ 131 h 189"/>
              <a:gd name="T84" fmla="*/ 75 w 141"/>
              <a:gd name="T85" fmla="*/ 151 h 189"/>
              <a:gd name="T86" fmla="*/ 72 w 141"/>
              <a:gd name="T87" fmla="*/ 171 h 189"/>
              <a:gd name="T88" fmla="*/ 55 w 141"/>
              <a:gd name="T89" fmla="*/ 119 h 189"/>
              <a:gd name="T90" fmla="*/ 88 w 141"/>
              <a:gd name="T91" fmla="*/ 119 h 189"/>
              <a:gd name="T92" fmla="*/ 75 w 141"/>
              <a:gd name="T93" fmla="*/ 138 h 189"/>
              <a:gd name="T94" fmla="*/ 66 w 141"/>
              <a:gd name="T95" fmla="*/ 138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41" h="189">
                <a:moveTo>
                  <a:pt x="71" y="188"/>
                </a:moveTo>
                <a:cubicBezTo>
                  <a:pt x="54" y="188"/>
                  <a:pt x="37" y="189"/>
                  <a:pt x="21" y="188"/>
                </a:cubicBezTo>
                <a:cubicBezTo>
                  <a:pt x="8" y="188"/>
                  <a:pt x="1" y="182"/>
                  <a:pt x="1" y="169"/>
                </a:cubicBezTo>
                <a:cubicBezTo>
                  <a:pt x="1" y="168"/>
                  <a:pt x="2" y="166"/>
                  <a:pt x="1" y="164"/>
                </a:cubicBezTo>
                <a:cubicBezTo>
                  <a:pt x="0" y="152"/>
                  <a:pt x="6" y="144"/>
                  <a:pt x="16" y="139"/>
                </a:cubicBezTo>
                <a:cubicBezTo>
                  <a:pt x="24" y="135"/>
                  <a:pt x="33" y="131"/>
                  <a:pt x="41" y="127"/>
                </a:cubicBezTo>
                <a:cubicBezTo>
                  <a:pt x="50" y="122"/>
                  <a:pt x="51" y="118"/>
                  <a:pt x="45" y="110"/>
                </a:cubicBezTo>
                <a:cubicBezTo>
                  <a:pt x="44" y="108"/>
                  <a:pt x="42" y="106"/>
                  <a:pt x="41" y="103"/>
                </a:cubicBezTo>
                <a:cubicBezTo>
                  <a:pt x="39" y="98"/>
                  <a:pt x="37" y="94"/>
                  <a:pt x="31" y="92"/>
                </a:cubicBezTo>
                <a:cubicBezTo>
                  <a:pt x="23" y="88"/>
                  <a:pt x="21" y="72"/>
                  <a:pt x="26" y="64"/>
                </a:cubicBezTo>
                <a:cubicBezTo>
                  <a:pt x="28" y="61"/>
                  <a:pt x="28" y="58"/>
                  <a:pt x="29" y="55"/>
                </a:cubicBezTo>
                <a:cubicBezTo>
                  <a:pt x="30" y="48"/>
                  <a:pt x="29" y="42"/>
                  <a:pt x="30" y="35"/>
                </a:cubicBezTo>
                <a:cubicBezTo>
                  <a:pt x="32" y="27"/>
                  <a:pt x="37" y="20"/>
                  <a:pt x="45" y="16"/>
                </a:cubicBezTo>
                <a:cubicBezTo>
                  <a:pt x="47" y="15"/>
                  <a:pt x="48" y="12"/>
                  <a:pt x="50" y="11"/>
                </a:cubicBezTo>
                <a:cubicBezTo>
                  <a:pt x="51" y="9"/>
                  <a:pt x="52" y="8"/>
                  <a:pt x="54" y="7"/>
                </a:cubicBezTo>
                <a:cubicBezTo>
                  <a:pt x="55" y="6"/>
                  <a:pt x="56" y="6"/>
                  <a:pt x="57" y="6"/>
                </a:cubicBezTo>
                <a:cubicBezTo>
                  <a:pt x="58" y="0"/>
                  <a:pt x="61" y="2"/>
                  <a:pt x="65" y="4"/>
                </a:cubicBezTo>
                <a:cubicBezTo>
                  <a:pt x="72" y="7"/>
                  <a:pt x="80" y="11"/>
                  <a:pt x="89" y="14"/>
                </a:cubicBezTo>
                <a:cubicBezTo>
                  <a:pt x="103" y="20"/>
                  <a:pt x="111" y="31"/>
                  <a:pt x="112" y="47"/>
                </a:cubicBezTo>
                <a:cubicBezTo>
                  <a:pt x="113" y="54"/>
                  <a:pt x="114" y="60"/>
                  <a:pt x="117" y="67"/>
                </a:cubicBezTo>
                <a:cubicBezTo>
                  <a:pt x="123" y="77"/>
                  <a:pt x="118" y="89"/>
                  <a:pt x="107" y="94"/>
                </a:cubicBezTo>
                <a:cubicBezTo>
                  <a:pt x="106" y="94"/>
                  <a:pt x="105" y="94"/>
                  <a:pt x="105" y="95"/>
                </a:cubicBezTo>
                <a:cubicBezTo>
                  <a:pt x="101" y="102"/>
                  <a:pt x="97" y="109"/>
                  <a:pt x="94" y="117"/>
                </a:cubicBezTo>
                <a:cubicBezTo>
                  <a:pt x="93" y="120"/>
                  <a:pt x="95" y="124"/>
                  <a:pt x="99" y="126"/>
                </a:cubicBezTo>
                <a:cubicBezTo>
                  <a:pt x="106" y="129"/>
                  <a:pt x="113" y="133"/>
                  <a:pt x="120" y="136"/>
                </a:cubicBezTo>
                <a:cubicBezTo>
                  <a:pt x="125" y="139"/>
                  <a:pt x="129" y="141"/>
                  <a:pt x="133" y="144"/>
                </a:cubicBezTo>
                <a:cubicBezTo>
                  <a:pt x="138" y="148"/>
                  <a:pt x="141" y="153"/>
                  <a:pt x="141" y="159"/>
                </a:cubicBezTo>
                <a:cubicBezTo>
                  <a:pt x="140" y="163"/>
                  <a:pt x="141" y="166"/>
                  <a:pt x="141" y="170"/>
                </a:cubicBezTo>
                <a:cubicBezTo>
                  <a:pt x="140" y="182"/>
                  <a:pt x="134" y="188"/>
                  <a:pt x="122" y="188"/>
                </a:cubicBezTo>
                <a:cubicBezTo>
                  <a:pt x="105" y="189"/>
                  <a:pt x="88" y="188"/>
                  <a:pt x="71" y="188"/>
                </a:cubicBezTo>
                <a:cubicBezTo>
                  <a:pt x="71" y="188"/>
                  <a:pt x="71" y="188"/>
                  <a:pt x="71" y="188"/>
                </a:cubicBezTo>
                <a:close/>
                <a:moveTo>
                  <a:pt x="71" y="118"/>
                </a:moveTo>
                <a:cubicBezTo>
                  <a:pt x="80" y="118"/>
                  <a:pt x="87" y="114"/>
                  <a:pt x="92" y="106"/>
                </a:cubicBezTo>
                <a:cubicBezTo>
                  <a:pt x="95" y="102"/>
                  <a:pt x="97" y="97"/>
                  <a:pt x="99" y="93"/>
                </a:cubicBezTo>
                <a:cubicBezTo>
                  <a:pt x="100" y="91"/>
                  <a:pt x="101" y="89"/>
                  <a:pt x="103" y="89"/>
                </a:cubicBezTo>
                <a:cubicBezTo>
                  <a:pt x="111" y="86"/>
                  <a:pt x="115" y="80"/>
                  <a:pt x="113" y="72"/>
                </a:cubicBezTo>
                <a:cubicBezTo>
                  <a:pt x="112" y="67"/>
                  <a:pt x="111" y="64"/>
                  <a:pt x="105" y="67"/>
                </a:cubicBezTo>
                <a:cubicBezTo>
                  <a:pt x="100" y="70"/>
                  <a:pt x="97" y="68"/>
                  <a:pt x="97" y="62"/>
                </a:cubicBezTo>
                <a:cubicBezTo>
                  <a:pt x="96" y="60"/>
                  <a:pt x="96" y="58"/>
                  <a:pt x="96" y="56"/>
                </a:cubicBezTo>
                <a:cubicBezTo>
                  <a:pt x="96" y="49"/>
                  <a:pt x="93" y="45"/>
                  <a:pt x="87" y="44"/>
                </a:cubicBezTo>
                <a:cubicBezTo>
                  <a:pt x="80" y="42"/>
                  <a:pt x="72" y="41"/>
                  <a:pt x="65" y="41"/>
                </a:cubicBezTo>
                <a:cubicBezTo>
                  <a:pt x="50" y="42"/>
                  <a:pt x="47" y="46"/>
                  <a:pt x="45" y="61"/>
                </a:cubicBezTo>
                <a:cubicBezTo>
                  <a:pt x="45" y="68"/>
                  <a:pt x="43" y="69"/>
                  <a:pt x="36" y="67"/>
                </a:cubicBezTo>
                <a:cubicBezTo>
                  <a:pt x="34" y="66"/>
                  <a:pt x="32" y="67"/>
                  <a:pt x="31" y="67"/>
                </a:cubicBezTo>
                <a:cubicBezTo>
                  <a:pt x="26" y="73"/>
                  <a:pt x="30" y="87"/>
                  <a:pt x="37" y="88"/>
                </a:cubicBezTo>
                <a:cubicBezTo>
                  <a:pt x="41" y="89"/>
                  <a:pt x="42" y="91"/>
                  <a:pt x="43" y="94"/>
                </a:cubicBezTo>
                <a:cubicBezTo>
                  <a:pt x="45" y="98"/>
                  <a:pt x="48" y="103"/>
                  <a:pt x="51" y="108"/>
                </a:cubicBezTo>
                <a:cubicBezTo>
                  <a:pt x="56" y="114"/>
                  <a:pt x="63" y="118"/>
                  <a:pt x="71" y="118"/>
                </a:cubicBezTo>
                <a:close/>
                <a:moveTo>
                  <a:pt x="39" y="135"/>
                </a:moveTo>
                <a:cubicBezTo>
                  <a:pt x="33" y="137"/>
                  <a:pt x="29" y="140"/>
                  <a:pt x="24" y="142"/>
                </a:cubicBezTo>
                <a:cubicBezTo>
                  <a:pt x="12" y="147"/>
                  <a:pt x="6" y="154"/>
                  <a:pt x="7" y="168"/>
                </a:cubicBezTo>
                <a:cubicBezTo>
                  <a:pt x="8" y="179"/>
                  <a:pt x="11" y="183"/>
                  <a:pt x="22" y="183"/>
                </a:cubicBezTo>
                <a:cubicBezTo>
                  <a:pt x="52" y="183"/>
                  <a:pt x="83" y="183"/>
                  <a:pt x="113" y="183"/>
                </a:cubicBezTo>
                <a:cubicBezTo>
                  <a:pt x="134" y="183"/>
                  <a:pt x="135" y="182"/>
                  <a:pt x="135" y="161"/>
                </a:cubicBezTo>
                <a:cubicBezTo>
                  <a:pt x="135" y="155"/>
                  <a:pt x="133" y="150"/>
                  <a:pt x="127" y="147"/>
                </a:cubicBezTo>
                <a:cubicBezTo>
                  <a:pt x="119" y="142"/>
                  <a:pt x="112" y="139"/>
                  <a:pt x="103" y="135"/>
                </a:cubicBezTo>
                <a:cubicBezTo>
                  <a:pt x="94" y="149"/>
                  <a:pt x="85" y="162"/>
                  <a:pt x="76" y="176"/>
                </a:cubicBezTo>
                <a:cubicBezTo>
                  <a:pt x="72" y="183"/>
                  <a:pt x="71" y="183"/>
                  <a:pt x="66" y="176"/>
                </a:cubicBezTo>
                <a:cubicBezTo>
                  <a:pt x="57" y="162"/>
                  <a:pt x="48" y="149"/>
                  <a:pt x="39" y="135"/>
                </a:cubicBezTo>
                <a:close/>
                <a:moveTo>
                  <a:pt x="103" y="61"/>
                </a:moveTo>
                <a:cubicBezTo>
                  <a:pt x="103" y="62"/>
                  <a:pt x="104" y="62"/>
                  <a:pt x="105" y="63"/>
                </a:cubicBezTo>
                <a:cubicBezTo>
                  <a:pt x="106" y="62"/>
                  <a:pt x="107" y="60"/>
                  <a:pt x="107" y="58"/>
                </a:cubicBezTo>
                <a:cubicBezTo>
                  <a:pt x="110" y="49"/>
                  <a:pt x="103" y="29"/>
                  <a:pt x="94" y="24"/>
                </a:cubicBezTo>
                <a:cubicBezTo>
                  <a:pt x="84" y="18"/>
                  <a:pt x="73" y="14"/>
                  <a:pt x="62" y="9"/>
                </a:cubicBezTo>
                <a:cubicBezTo>
                  <a:pt x="64" y="16"/>
                  <a:pt x="60" y="16"/>
                  <a:pt x="57" y="17"/>
                </a:cubicBezTo>
                <a:cubicBezTo>
                  <a:pt x="56" y="19"/>
                  <a:pt x="56" y="21"/>
                  <a:pt x="56" y="23"/>
                </a:cubicBezTo>
                <a:cubicBezTo>
                  <a:pt x="54" y="23"/>
                  <a:pt x="51" y="22"/>
                  <a:pt x="49" y="21"/>
                </a:cubicBezTo>
                <a:cubicBezTo>
                  <a:pt x="33" y="28"/>
                  <a:pt x="35" y="43"/>
                  <a:pt x="35" y="56"/>
                </a:cubicBezTo>
                <a:cubicBezTo>
                  <a:pt x="35" y="58"/>
                  <a:pt x="37" y="60"/>
                  <a:pt x="38" y="62"/>
                </a:cubicBezTo>
                <a:cubicBezTo>
                  <a:pt x="38" y="62"/>
                  <a:pt x="39" y="61"/>
                  <a:pt x="39" y="61"/>
                </a:cubicBezTo>
                <a:cubicBezTo>
                  <a:pt x="40" y="59"/>
                  <a:pt x="40" y="58"/>
                  <a:pt x="40" y="56"/>
                </a:cubicBezTo>
                <a:cubicBezTo>
                  <a:pt x="41" y="45"/>
                  <a:pt x="44" y="40"/>
                  <a:pt x="55" y="37"/>
                </a:cubicBezTo>
                <a:cubicBezTo>
                  <a:pt x="64" y="36"/>
                  <a:pt x="74" y="35"/>
                  <a:pt x="82" y="36"/>
                </a:cubicBezTo>
                <a:cubicBezTo>
                  <a:pt x="93" y="38"/>
                  <a:pt x="102" y="42"/>
                  <a:pt x="102" y="58"/>
                </a:cubicBezTo>
                <a:cubicBezTo>
                  <a:pt x="102" y="59"/>
                  <a:pt x="103" y="60"/>
                  <a:pt x="103" y="61"/>
                </a:cubicBezTo>
                <a:close/>
                <a:moveTo>
                  <a:pt x="98" y="133"/>
                </a:moveTo>
                <a:cubicBezTo>
                  <a:pt x="92" y="128"/>
                  <a:pt x="83" y="130"/>
                  <a:pt x="82" y="135"/>
                </a:cubicBezTo>
                <a:cubicBezTo>
                  <a:pt x="80" y="141"/>
                  <a:pt x="78" y="148"/>
                  <a:pt x="83" y="154"/>
                </a:cubicBezTo>
                <a:cubicBezTo>
                  <a:pt x="88" y="147"/>
                  <a:pt x="93" y="140"/>
                  <a:pt x="98" y="133"/>
                </a:cubicBezTo>
                <a:close/>
                <a:moveTo>
                  <a:pt x="43" y="131"/>
                </a:moveTo>
                <a:cubicBezTo>
                  <a:pt x="49" y="140"/>
                  <a:pt x="54" y="147"/>
                  <a:pt x="59" y="155"/>
                </a:cubicBezTo>
                <a:cubicBezTo>
                  <a:pt x="62" y="149"/>
                  <a:pt x="61" y="149"/>
                  <a:pt x="61" y="138"/>
                </a:cubicBezTo>
                <a:cubicBezTo>
                  <a:pt x="60" y="133"/>
                  <a:pt x="56" y="132"/>
                  <a:pt x="52" y="130"/>
                </a:cubicBezTo>
                <a:cubicBezTo>
                  <a:pt x="51" y="129"/>
                  <a:pt x="48" y="130"/>
                  <a:pt x="43" y="131"/>
                </a:cubicBezTo>
                <a:close/>
                <a:moveTo>
                  <a:pt x="72" y="171"/>
                </a:moveTo>
                <a:cubicBezTo>
                  <a:pt x="79" y="162"/>
                  <a:pt x="79" y="161"/>
                  <a:pt x="75" y="151"/>
                </a:cubicBezTo>
                <a:cubicBezTo>
                  <a:pt x="74" y="147"/>
                  <a:pt x="70" y="146"/>
                  <a:pt x="68" y="149"/>
                </a:cubicBezTo>
                <a:cubicBezTo>
                  <a:pt x="62" y="156"/>
                  <a:pt x="64" y="166"/>
                  <a:pt x="72" y="171"/>
                </a:cubicBezTo>
                <a:close/>
                <a:moveTo>
                  <a:pt x="88" y="119"/>
                </a:moveTo>
                <a:cubicBezTo>
                  <a:pt x="76" y="125"/>
                  <a:pt x="65" y="125"/>
                  <a:pt x="55" y="119"/>
                </a:cubicBezTo>
                <a:cubicBezTo>
                  <a:pt x="54" y="124"/>
                  <a:pt x="61" y="130"/>
                  <a:pt x="67" y="130"/>
                </a:cubicBezTo>
                <a:cubicBezTo>
                  <a:pt x="79" y="130"/>
                  <a:pt x="87" y="126"/>
                  <a:pt x="88" y="119"/>
                </a:cubicBezTo>
                <a:close/>
                <a:moveTo>
                  <a:pt x="71" y="144"/>
                </a:moveTo>
                <a:cubicBezTo>
                  <a:pt x="73" y="141"/>
                  <a:pt x="74" y="140"/>
                  <a:pt x="75" y="138"/>
                </a:cubicBezTo>
                <a:cubicBezTo>
                  <a:pt x="74" y="137"/>
                  <a:pt x="72" y="136"/>
                  <a:pt x="71" y="136"/>
                </a:cubicBezTo>
                <a:cubicBezTo>
                  <a:pt x="69" y="136"/>
                  <a:pt x="68" y="138"/>
                  <a:pt x="66" y="138"/>
                </a:cubicBezTo>
                <a:cubicBezTo>
                  <a:pt x="68" y="140"/>
                  <a:pt x="69" y="141"/>
                  <a:pt x="71" y="144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grpSp>
        <p:nvGrpSpPr>
          <p:cNvPr id="52" name="Group 17">
            <a:extLst>
              <a:ext uri="{FF2B5EF4-FFF2-40B4-BE49-F238E27FC236}">
                <a16:creationId xmlns:a16="http://schemas.microsoft.com/office/drawing/2014/main" id="{51D2B345-FB46-748E-ACFD-9A1DC2767F35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7488238" y="1414464"/>
            <a:ext cx="696912" cy="619126"/>
            <a:chOff x="4717" y="891"/>
            <a:chExt cx="439" cy="390"/>
          </a:xfrm>
        </p:grpSpPr>
        <p:sp>
          <p:nvSpPr>
            <p:cNvPr id="54" name="Freeform 18">
              <a:extLst>
                <a:ext uri="{FF2B5EF4-FFF2-40B4-BE49-F238E27FC236}">
                  <a16:creationId xmlns:a16="http://schemas.microsoft.com/office/drawing/2014/main" id="{D27B6CBB-E9C8-1247-04FD-CC4F161B0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14" y="1004"/>
              <a:ext cx="242" cy="277"/>
            </a:xfrm>
            <a:custGeom>
              <a:avLst/>
              <a:gdLst>
                <a:gd name="T0" fmla="*/ 79 w 101"/>
                <a:gd name="T1" fmla="*/ 53 h 115"/>
                <a:gd name="T2" fmla="*/ 79 w 101"/>
                <a:gd name="T3" fmla="*/ 75 h 115"/>
                <a:gd name="T4" fmla="*/ 79 w 101"/>
                <a:gd name="T5" fmla="*/ 104 h 115"/>
                <a:gd name="T6" fmla="*/ 69 w 101"/>
                <a:gd name="T7" fmla="*/ 114 h 115"/>
                <a:gd name="T8" fmla="*/ 58 w 101"/>
                <a:gd name="T9" fmla="*/ 104 h 115"/>
                <a:gd name="T10" fmla="*/ 56 w 101"/>
                <a:gd name="T11" fmla="*/ 84 h 115"/>
                <a:gd name="T12" fmla="*/ 54 w 101"/>
                <a:gd name="T13" fmla="*/ 80 h 115"/>
                <a:gd name="T14" fmla="*/ 51 w 101"/>
                <a:gd name="T15" fmla="*/ 84 h 115"/>
                <a:gd name="T16" fmla="*/ 50 w 101"/>
                <a:gd name="T17" fmla="*/ 104 h 115"/>
                <a:gd name="T18" fmla="*/ 38 w 101"/>
                <a:gd name="T19" fmla="*/ 114 h 115"/>
                <a:gd name="T20" fmla="*/ 29 w 101"/>
                <a:gd name="T21" fmla="*/ 103 h 115"/>
                <a:gd name="T22" fmla="*/ 28 w 101"/>
                <a:gd name="T23" fmla="*/ 51 h 115"/>
                <a:gd name="T24" fmla="*/ 28 w 101"/>
                <a:gd name="T25" fmla="*/ 43 h 115"/>
                <a:gd name="T26" fmla="*/ 7 w 101"/>
                <a:gd name="T27" fmla="*/ 42 h 115"/>
                <a:gd name="T28" fmla="*/ 3 w 101"/>
                <a:gd name="T29" fmla="*/ 40 h 115"/>
                <a:gd name="T30" fmla="*/ 7 w 101"/>
                <a:gd name="T31" fmla="*/ 37 h 115"/>
                <a:gd name="T32" fmla="*/ 15 w 101"/>
                <a:gd name="T33" fmla="*/ 37 h 115"/>
                <a:gd name="T34" fmla="*/ 27 w 101"/>
                <a:gd name="T35" fmla="*/ 30 h 115"/>
                <a:gd name="T36" fmla="*/ 31 w 101"/>
                <a:gd name="T37" fmla="*/ 27 h 115"/>
                <a:gd name="T38" fmla="*/ 33 w 101"/>
                <a:gd name="T39" fmla="*/ 32 h 115"/>
                <a:gd name="T40" fmla="*/ 35 w 101"/>
                <a:gd name="T41" fmla="*/ 101 h 115"/>
                <a:gd name="T42" fmla="*/ 35 w 101"/>
                <a:gd name="T43" fmla="*/ 106 h 115"/>
                <a:gd name="T44" fmla="*/ 40 w 101"/>
                <a:gd name="T45" fmla="*/ 108 h 115"/>
                <a:gd name="T46" fmla="*/ 44 w 101"/>
                <a:gd name="T47" fmla="*/ 104 h 115"/>
                <a:gd name="T48" fmla="*/ 46 w 101"/>
                <a:gd name="T49" fmla="*/ 80 h 115"/>
                <a:gd name="T50" fmla="*/ 53 w 101"/>
                <a:gd name="T51" fmla="*/ 74 h 115"/>
                <a:gd name="T52" fmla="*/ 62 w 101"/>
                <a:gd name="T53" fmla="*/ 80 h 115"/>
                <a:gd name="T54" fmla="*/ 63 w 101"/>
                <a:gd name="T55" fmla="*/ 102 h 115"/>
                <a:gd name="T56" fmla="*/ 68 w 101"/>
                <a:gd name="T57" fmla="*/ 108 h 115"/>
                <a:gd name="T58" fmla="*/ 73 w 101"/>
                <a:gd name="T59" fmla="*/ 102 h 115"/>
                <a:gd name="T60" fmla="*/ 74 w 101"/>
                <a:gd name="T61" fmla="*/ 33 h 115"/>
                <a:gd name="T62" fmla="*/ 76 w 101"/>
                <a:gd name="T63" fmla="*/ 27 h 115"/>
                <a:gd name="T64" fmla="*/ 81 w 101"/>
                <a:gd name="T65" fmla="*/ 32 h 115"/>
                <a:gd name="T66" fmla="*/ 87 w 101"/>
                <a:gd name="T67" fmla="*/ 51 h 115"/>
                <a:gd name="T68" fmla="*/ 91 w 101"/>
                <a:gd name="T69" fmla="*/ 55 h 115"/>
                <a:gd name="T70" fmla="*/ 93 w 101"/>
                <a:gd name="T71" fmla="*/ 49 h 115"/>
                <a:gd name="T72" fmla="*/ 85 w 101"/>
                <a:gd name="T73" fmla="*/ 15 h 115"/>
                <a:gd name="T74" fmla="*/ 72 w 101"/>
                <a:gd name="T75" fmla="*/ 6 h 115"/>
                <a:gd name="T76" fmla="*/ 36 w 101"/>
                <a:gd name="T77" fmla="*/ 6 h 115"/>
                <a:gd name="T78" fmla="*/ 22 w 101"/>
                <a:gd name="T79" fmla="*/ 17 h 115"/>
                <a:gd name="T80" fmla="*/ 3 w 101"/>
                <a:gd name="T81" fmla="*/ 27 h 115"/>
                <a:gd name="T82" fmla="*/ 0 w 101"/>
                <a:gd name="T83" fmla="*/ 24 h 115"/>
                <a:gd name="T84" fmla="*/ 3 w 101"/>
                <a:gd name="T85" fmla="*/ 22 h 115"/>
                <a:gd name="T86" fmla="*/ 20 w 101"/>
                <a:gd name="T87" fmla="*/ 9 h 115"/>
                <a:gd name="T88" fmla="*/ 36 w 101"/>
                <a:gd name="T89" fmla="*/ 0 h 115"/>
                <a:gd name="T90" fmla="*/ 71 w 101"/>
                <a:gd name="T91" fmla="*/ 0 h 115"/>
                <a:gd name="T92" fmla="*/ 91 w 101"/>
                <a:gd name="T93" fmla="*/ 15 h 115"/>
                <a:gd name="T94" fmla="*/ 99 w 101"/>
                <a:gd name="T95" fmla="*/ 45 h 115"/>
                <a:gd name="T96" fmla="*/ 94 w 101"/>
                <a:gd name="T97" fmla="*/ 60 h 115"/>
                <a:gd name="T98" fmla="*/ 81 w 101"/>
                <a:gd name="T99" fmla="*/ 52 h 115"/>
                <a:gd name="T100" fmla="*/ 79 w 101"/>
                <a:gd name="T101" fmla="*/ 5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1" h="115">
                  <a:moveTo>
                    <a:pt x="79" y="53"/>
                  </a:moveTo>
                  <a:cubicBezTo>
                    <a:pt x="79" y="60"/>
                    <a:pt x="79" y="67"/>
                    <a:pt x="79" y="75"/>
                  </a:cubicBezTo>
                  <a:cubicBezTo>
                    <a:pt x="79" y="84"/>
                    <a:pt x="79" y="94"/>
                    <a:pt x="79" y="104"/>
                  </a:cubicBezTo>
                  <a:cubicBezTo>
                    <a:pt x="78" y="110"/>
                    <a:pt x="75" y="114"/>
                    <a:pt x="69" y="114"/>
                  </a:cubicBezTo>
                  <a:cubicBezTo>
                    <a:pt x="62" y="114"/>
                    <a:pt x="58" y="111"/>
                    <a:pt x="58" y="104"/>
                  </a:cubicBezTo>
                  <a:cubicBezTo>
                    <a:pt x="57" y="98"/>
                    <a:pt x="57" y="91"/>
                    <a:pt x="56" y="84"/>
                  </a:cubicBezTo>
                  <a:cubicBezTo>
                    <a:pt x="56" y="83"/>
                    <a:pt x="55" y="81"/>
                    <a:pt x="54" y="80"/>
                  </a:cubicBezTo>
                  <a:cubicBezTo>
                    <a:pt x="53" y="81"/>
                    <a:pt x="52" y="83"/>
                    <a:pt x="51" y="84"/>
                  </a:cubicBezTo>
                  <a:cubicBezTo>
                    <a:pt x="51" y="91"/>
                    <a:pt x="50" y="98"/>
                    <a:pt x="50" y="104"/>
                  </a:cubicBezTo>
                  <a:cubicBezTo>
                    <a:pt x="49" y="111"/>
                    <a:pt x="45" y="115"/>
                    <a:pt x="38" y="114"/>
                  </a:cubicBezTo>
                  <a:cubicBezTo>
                    <a:pt x="32" y="114"/>
                    <a:pt x="29" y="110"/>
                    <a:pt x="29" y="103"/>
                  </a:cubicBezTo>
                  <a:cubicBezTo>
                    <a:pt x="28" y="86"/>
                    <a:pt x="28" y="68"/>
                    <a:pt x="28" y="51"/>
                  </a:cubicBezTo>
                  <a:cubicBezTo>
                    <a:pt x="28" y="48"/>
                    <a:pt x="28" y="45"/>
                    <a:pt x="28" y="43"/>
                  </a:cubicBezTo>
                  <a:cubicBezTo>
                    <a:pt x="20" y="43"/>
                    <a:pt x="14" y="43"/>
                    <a:pt x="7" y="42"/>
                  </a:cubicBezTo>
                  <a:cubicBezTo>
                    <a:pt x="6" y="42"/>
                    <a:pt x="5" y="41"/>
                    <a:pt x="3" y="40"/>
                  </a:cubicBezTo>
                  <a:cubicBezTo>
                    <a:pt x="5" y="39"/>
                    <a:pt x="6" y="37"/>
                    <a:pt x="7" y="37"/>
                  </a:cubicBezTo>
                  <a:cubicBezTo>
                    <a:pt x="9" y="37"/>
                    <a:pt x="12" y="37"/>
                    <a:pt x="15" y="37"/>
                  </a:cubicBezTo>
                  <a:cubicBezTo>
                    <a:pt x="20" y="38"/>
                    <a:pt x="25" y="36"/>
                    <a:pt x="27" y="30"/>
                  </a:cubicBezTo>
                  <a:cubicBezTo>
                    <a:pt x="27" y="29"/>
                    <a:pt x="30" y="28"/>
                    <a:pt x="31" y="27"/>
                  </a:cubicBezTo>
                  <a:cubicBezTo>
                    <a:pt x="32" y="29"/>
                    <a:pt x="33" y="30"/>
                    <a:pt x="33" y="32"/>
                  </a:cubicBezTo>
                  <a:cubicBezTo>
                    <a:pt x="34" y="55"/>
                    <a:pt x="34" y="78"/>
                    <a:pt x="35" y="101"/>
                  </a:cubicBezTo>
                  <a:cubicBezTo>
                    <a:pt x="35" y="103"/>
                    <a:pt x="34" y="105"/>
                    <a:pt x="35" y="106"/>
                  </a:cubicBezTo>
                  <a:cubicBezTo>
                    <a:pt x="36" y="107"/>
                    <a:pt x="38" y="109"/>
                    <a:pt x="40" y="108"/>
                  </a:cubicBezTo>
                  <a:cubicBezTo>
                    <a:pt x="41" y="108"/>
                    <a:pt x="44" y="106"/>
                    <a:pt x="44" y="104"/>
                  </a:cubicBezTo>
                  <a:cubicBezTo>
                    <a:pt x="45" y="96"/>
                    <a:pt x="46" y="88"/>
                    <a:pt x="46" y="80"/>
                  </a:cubicBezTo>
                  <a:cubicBezTo>
                    <a:pt x="46" y="74"/>
                    <a:pt x="49" y="74"/>
                    <a:pt x="53" y="74"/>
                  </a:cubicBezTo>
                  <a:cubicBezTo>
                    <a:pt x="58" y="74"/>
                    <a:pt x="62" y="74"/>
                    <a:pt x="62" y="80"/>
                  </a:cubicBezTo>
                  <a:cubicBezTo>
                    <a:pt x="62" y="87"/>
                    <a:pt x="63" y="95"/>
                    <a:pt x="63" y="102"/>
                  </a:cubicBezTo>
                  <a:cubicBezTo>
                    <a:pt x="63" y="106"/>
                    <a:pt x="64" y="109"/>
                    <a:pt x="68" y="108"/>
                  </a:cubicBezTo>
                  <a:cubicBezTo>
                    <a:pt x="70" y="108"/>
                    <a:pt x="73" y="104"/>
                    <a:pt x="73" y="102"/>
                  </a:cubicBezTo>
                  <a:cubicBezTo>
                    <a:pt x="73" y="79"/>
                    <a:pt x="74" y="56"/>
                    <a:pt x="74" y="33"/>
                  </a:cubicBezTo>
                  <a:cubicBezTo>
                    <a:pt x="74" y="31"/>
                    <a:pt x="75" y="29"/>
                    <a:pt x="76" y="27"/>
                  </a:cubicBezTo>
                  <a:cubicBezTo>
                    <a:pt x="78" y="29"/>
                    <a:pt x="80" y="30"/>
                    <a:pt x="81" y="32"/>
                  </a:cubicBezTo>
                  <a:cubicBezTo>
                    <a:pt x="83" y="38"/>
                    <a:pt x="85" y="45"/>
                    <a:pt x="87" y="51"/>
                  </a:cubicBezTo>
                  <a:cubicBezTo>
                    <a:pt x="88" y="52"/>
                    <a:pt x="90" y="53"/>
                    <a:pt x="91" y="55"/>
                  </a:cubicBezTo>
                  <a:cubicBezTo>
                    <a:pt x="92" y="53"/>
                    <a:pt x="94" y="51"/>
                    <a:pt x="93" y="49"/>
                  </a:cubicBezTo>
                  <a:cubicBezTo>
                    <a:pt x="91" y="38"/>
                    <a:pt x="88" y="26"/>
                    <a:pt x="85" y="15"/>
                  </a:cubicBezTo>
                  <a:cubicBezTo>
                    <a:pt x="83" y="9"/>
                    <a:pt x="78" y="6"/>
                    <a:pt x="72" y="6"/>
                  </a:cubicBezTo>
                  <a:cubicBezTo>
                    <a:pt x="60" y="6"/>
                    <a:pt x="48" y="6"/>
                    <a:pt x="36" y="6"/>
                  </a:cubicBezTo>
                  <a:cubicBezTo>
                    <a:pt x="28" y="6"/>
                    <a:pt x="25" y="11"/>
                    <a:pt x="22" y="17"/>
                  </a:cubicBezTo>
                  <a:cubicBezTo>
                    <a:pt x="18" y="26"/>
                    <a:pt x="13" y="29"/>
                    <a:pt x="3" y="27"/>
                  </a:cubicBezTo>
                  <a:cubicBezTo>
                    <a:pt x="2" y="27"/>
                    <a:pt x="1" y="25"/>
                    <a:pt x="0" y="24"/>
                  </a:cubicBezTo>
                  <a:cubicBezTo>
                    <a:pt x="1" y="23"/>
                    <a:pt x="2" y="22"/>
                    <a:pt x="3" y="22"/>
                  </a:cubicBezTo>
                  <a:cubicBezTo>
                    <a:pt x="12" y="23"/>
                    <a:pt x="16" y="17"/>
                    <a:pt x="20" y="9"/>
                  </a:cubicBezTo>
                  <a:cubicBezTo>
                    <a:pt x="23" y="3"/>
                    <a:pt x="29" y="0"/>
                    <a:pt x="36" y="0"/>
                  </a:cubicBezTo>
                  <a:cubicBezTo>
                    <a:pt x="48" y="0"/>
                    <a:pt x="59" y="0"/>
                    <a:pt x="71" y="0"/>
                  </a:cubicBezTo>
                  <a:cubicBezTo>
                    <a:pt x="82" y="0"/>
                    <a:pt x="88" y="4"/>
                    <a:pt x="91" y="15"/>
                  </a:cubicBezTo>
                  <a:cubicBezTo>
                    <a:pt x="94" y="25"/>
                    <a:pt x="96" y="35"/>
                    <a:pt x="99" y="45"/>
                  </a:cubicBezTo>
                  <a:cubicBezTo>
                    <a:pt x="101" y="54"/>
                    <a:pt x="99" y="58"/>
                    <a:pt x="94" y="60"/>
                  </a:cubicBezTo>
                  <a:cubicBezTo>
                    <a:pt x="88" y="62"/>
                    <a:pt x="84" y="60"/>
                    <a:pt x="81" y="52"/>
                  </a:cubicBezTo>
                  <a:cubicBezTo>
                    <a:pt x="80" y="52"/>
                    <a:pt x="80" y="52"/>
                    <a:pt x="79" y="5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5" name="Freeform 19">
              <a:extLst>
                <a:ext uri="{FF2B5EF4-FFF2-40B4-BE49-F238E27FC236}">
                  <a16:creationId xmlns:a16="http://schemas.microsoft.com/office/drawing/2014/main" id="{4EE0B407-0945-FD1A-D345-F27496C70E3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7" y="1118"/>
              <a:ext cx="257" cy="161"/>
            </a:xfrm>
            <a:custGeom>
              <a:avLst/>
              <a:gdLst>
                <a:gd name="T0" fmla="*/ 96 w 107"/>
                <a:gd name="T1" fmla="*/ 16 h 67"/>
                <a:gd name="T2" fmla="*/ 96 w 107"/>
                <a:gd name="T3" fmla="*/ 42 h 67"/>
                <a:gd name="T4" fmla="*/ 96 w 107"/>
                <a:gd name="T5" fmla="*/ 61 h 67"/>
                <a:gd name="T6" fmla="*/ 91 w 107"/>
                <a:gd name="T7" fmla="*/ 67 h 67"/>
                <a:gd name="T8" fmla="*/ 6 w 107"/>
                <a:gd name="T9" fmla="*/ 67 h 67"/>
                <a:gd name="T10" fmla="*/ 0 w 107"/>
                <a:gd name="T11" fmla="*/ 62 h 67"/>
                <a:gd name="T12" fmla="*/ 0 w 107"/>
                <a:gd name="T13" fmla="*/ 6 h 67"/>
                <a:gd name="T14" fmla="*/ 6 w 107"/>
                <a:gd name="T15" fmla="*/ 0 h 67"/>
                <a:gd name="T16" fmla="*/ 99 w 107"/>
                <a:gd name="T17" fmla="*/ 0 h 67"/>
                <a:gd name="T18" fmla="*/ 105 w 107"/>
                <a:gd name="T19" fmla="*/ 6 h 67"/>
                <a:gd name="T20" fmla="*/ 99 w 107"/>
                <a:gd name="T21" fmla="*/ 15 h 67"/>
                <a:gd name="T22" fmla="*/ 96 w 107"/>
                <a:gd name="T23" fmla="*/ 16 h 67"/>
                <a:gd name="T24" fmla="*/ 90 w 107"/>
                <a:gd name="T25" fmla="*/ 16 h 67"/>
                <a:gd name="T26" fmla="*/ 6 w 107"/>
                <a:gd name="T27" fmla="*/ 16 h 67"/>
                <a:gd name="T28" fmla="*/ 6 w 107"/>
                <a:gd name="T29" fmla="*/ 59 h 67"/>
                <a:gd name="T30" fmla="*/ 9 w 107"/>
                <a:gd name="T31" fmla="*/ 61 h 67"/>
                <a:gd name="T32" fmla="*/ 86 w 107"/>
                <a:gd name="T33" fmla="*/ 61 h 67"/>
                <a:gd name="T34" fmla="*/ 90 w 107"/>
                <a:gd name="T35" fmla="*/ 58 h 67"/>
                <a:gd name="T36" fmla="*/ 90 w 107"/>
                <a:gd name="T37" fmla="*/ 16 h 67"/>
                <a:gd name="T38" fmla="*/ 6 w 107"/>
                <a:gd name="T39" fmla="*/ 7 h 67"/>
                <a:gd name="T40" fmla="*/ 100 w 107"/>
                <a:gd name="T41" fmla="*/ 7 h 67"/>
                <a:gd name="T42" fmla="*/ 6 w 107"/>
                <a:gd name="T43" fmla="*/ 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7" h="67">
                  <a:moveTo>
                    <a:pt x="96" y="16"/>
                  </a:moveTo>
                  <a:cubicBezTo>
                    <a:pt x="96" y="24"/>
                    <a:pt x="96" y="33"/>
                    <a:pt x="96" y="42"/>
                  </a:cubicBezTo>
                  <a:cubicBezTo>
                    <a:pt x="96" y="48"/>
                    <a:pt x="96" y="55"/>
                    <a:pt x="96" y="61"/>
                  </a:cubicBezTo>
                  <a:cubicBezTo>
                    <a:pt x="96" y="66"/>
                    <a:pt x="95" y="67"/>
                    <a:pt x="91" y="67"/>
                  </a:cubicBezTo>
                  <a:cubicBezTo>
                    <a:pt x="62" y="67"/>
                    <a:pt x="34" y="67"/>
                    <a:pt x="6" y="67"/>
                  </a:cubicBezTo>
                  <a:cubicBezTo>
                    <a:pt x="2" y="67"/>
                    <a:pt x="0" y="66"/>
                    <a:pt x="0" y="62"/>
                  </a:cubicBezTo>
                  <a:cubicBezTo>
                    <a:pt x="0" y="43"/>
                    <a:pt x="0" y="24"/>
                    <a:pt x="0" y="6"/>
                  </a:cubicBezTo>
                  <a:cubicBezTo>
                    <a:pt x="0" y="1"/>
                    <a:pt x="2" y="0"/>
                    <a:pt x="6" y="0"/>
                  </a:cubicBezTo>
                  <a:cubicBezTo>
                    <a:pt x="37" y="0"/>
                    <a:pt x="68" y="0"/>
                    <a:pt x="99" y="0"/>
                  </a:cubicBezTo>
                  <a:cubicBezTo>
                    <a:pt x="103" y="0"/>
                    <a:pt x="106" y="1"/>
                    <a:pt x="105" y="6"/>
                  </a:cubicBezTo>
                  <a:cubicBezTo>
                    <a:pt x="105" y="10"/>
                    <a:pt x="107" y="16"/>
                    <a:pt x="99" y="15"/>
                  </a:cubicBezTo>
                  <a:cubicBezTo>
                    <a:pt x="99" y="15"/>
                    <a:pt x="98" y="15"/>
                    <a:pt x="96" y="16"/>
                  </a:cubicBezTo>
                  <a:close/>
                  <a:moveTo>
                    <a:pt x="90" y="16"/>
                  </a:moveTo>
                  <a:cubicBezTo>
                    <a:pt x="62" y="16"/>
                    <a:pt x="34" y="16"/>
                    <a:pt x="6" y="16"/>
                  </a:cubicBezTo>
                  <a:cubicBezTo>
                    <a:pt x="6" y="30"/>
                    <a:pt x="6" y="44"/>
                    <a:pt x="6" y="59"/>
                  </a:cubicBezTo>
                  <a:cubicBezTo>
                    <a:pt x="6" y="60"/>
                    <a:pt x="8" y="61"/>
                    <a:pt x="9" y="61"/>
                  </a:cubicBezTo>
                  <a:cubicBezTo>
                    <a:pt x="35" y="61"/>
                    <a:pt x="61" y="61"/>
                    <a:pt x="86" y="61"/>
                  </a:cubicBezTo>
                  <a:cubicBezTo>
                    <a:pt x="88" y="61"/>
                    <a:pt x="90" y="59"/>
                    <a:pt x="90" y="58"/>
                  </a:cubicBezTo>
                  <a:cubicBezTo>
                    <a:pt x="90" y="44"/>
                    <a:pt x="90" y="30"/>
                    <a:pt x="90" y="16"/>
                  </a:cubicBezTo>
                  <a:close/>
                  <a:moveTo>
                    <a:pt x="6" y="7"/>
                  </a:moveTo>
                  <a:cubicBezTo>
                    <a:pt x="13" y="11"/>
                    <a:pt x="96" y="10"/>
                    <a:pt x="100" y="7"/>
                  </a:cubicBezTo>
                  <a:cubicBezTo>
                    <a:pt x="68" y="7"/>
                    <a:pt x="37" y="7"/>
                    <a:pt x="6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6" name="Freeform 20">
              <a:extLst>
                <a:ext uri="{FF2B5EF4-FFF2-40B4-BE49-F238E27FC236}">
                  <a16:creationId xmlns:a16="http://schemas.microsoft.com/office/drawing/2014/main" id="{94941DDC-1A13-10B8-0789-FD46805F3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5" y="1014"/>
              <a:ext cx="187" cy="92"/>
            </a:xfrm>
            <a:custGeom>
              <a:avLst/>
              <a:gdLst>
                <a:gd name="T0" fmla="*/ 40 w 78"/>
                <a:gd name="T1" fmla="*/ 21 h 38"/>
                <a:gd name="T2" fmla="*/ 48 w 78"/>
                <a:gd name="T3" fmla="*/ 7 h 38"/>
                <a:gd name="T4" fmla="*/ 54 w 78"/>
                <a:gd name="T5" fmla="*/ 3 h 38"/>
                <a:gd name="T6" fmla="*/ 74 w 78"/>
                <a:gd name="T7" fmla="*/ 18 h 38"/>
                <a:gd name="T8" fmla="*/ 78 w 78"/>
                <a:gd name="T9" fmla="*/ 33 h 38"/>
                <a:gd name="T10" fmla="*/ 77 w 78"/>
                <a:gd name="T11" fmla="*/ 38 h 38"/>
                <a:gd name="T12" fmla="*/ 72 w 78"/>
                <a:gd name="T13" fmla="*/ 34 h 38"/>
                <a:gd name="T14" fmla="*/ 68 w 78"/>
                <a:gd name="T15" fmla="*/ 20 h 38"/>
                <a:gd name="T16" fmla="*/ 63 w 78"/>
                <a:gd name="T17" fmla="*/ 11 h 38"/>
                <a:gd name="T18" fmla="*/ 50 w 78"/>
                <a:gd name="T19" fmla="*/ 14 h 38"/>
                <a:gd name="T20" fmla="*/ 44 w 78"/>
                <a:gd name="T21" fmla="*/ 28 h 38"/>
                <a:gd name="T22" fmla="*/ 37 w 78"/>
                <a:gd name="T23" fmla="*/ 27 h 38"/>
                <a:gd name="T24" fmla="*/ 30 w 78"/>
                <a:gd name="T25" fmla="*/ 14 h 38"/>
                <a:gd name="T26" fmla="*/ 18 w 78"/>
                <a:gd name="T27" fmla="*/ 11 h 38"/>
                <a:gd name="T28" fmla="*/ 12 w 78"/>
                <a:gd name="T29" fmla="*/ 20 h 38"/>
                <a:gd name="T30" fmla="*/ 6 w 78"/>
                <a:gd name="T31" fmla="*/ 35 h 38"/>
                <a:gd name="T32" fmla="*/ 1 w 78"/>
                <a:gd name="T33" fmla="*/ 38 h 38"/>
                <a:gd name="T34" fmla="*/ 0 w 78"/>
                <a:gd name="T35" fmla="*/ 33 h 38"/>
                <a:gd name="T36" fmla="*/ 7 w 78"/>
                <a:gd name="T37" fmla="*/ 15 h 38"/>
                <a:gd name="T38" fmla="*/ 16 w 78"/>
                <a:gd name="T39" fmla="*/ 6 h 38"/>
                <a:gd name="T40" fmla="*/ 35 w 78"/>
                <a:gd name="T41" fmla="*/ 11 h 38"/>
                <a:gd name="T42" fmla="*/ 40 w 78"/>
                <a:gd name="T43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8" h="38">
                  <a:moveTo>
                    <a:pt x="40" y="21"/>
                  </a:moveTo>
                  <a:cubicBezTo>
                    <a:pt x="43" y="16"/>
                    <a:pt x="45" y="11"/>
                    <a:pt x="48" y="7"/>
                  </a:cubicBezTo>
                  <a:cubicBezTo>
                    <a:pt x="49" y="5"/>
                    <a:pt x="52" y="3"/>
                    <a:pt x="54" y="3"/>
                  </a:cubicBezTo>
                  <a:cubicBezTo>
                    <a:pt x="64" y="3"/>
                    <a:pt x="71" y="8"/>
                    <a:pt x="74" y="18"/>
                  </a:cubicBezTo>
                  <a:cubicBezTo>
                    <a:pt x="76" y="23"/>
                    <a:pt x="77" y="28"/>
                    <a:pt x="78" y="33"/>
                  </a:cubicBezTo>
                  <a:cubicBezTo>
                    <a:pt x="78" y="35"/>
                    <a:pt x="77" y="37"/>
                    <a:pt x="77" y="38"/>
                  </a:cubicBezTo>
                  <a:cubicBezTo>
                    <a:pt x="75" y="37"/>
                    <a:pt x="73" y="36"/>
                    <a:pt x="72" y="34"/>
                  </a:cubicBezTo>
                  <a:cubicBezTo>
                    <a:pt x="71" y="30"/>
                    <a:pt x="70" y="24"/>
                    <a:pt x="68" y="20"/>
                  </a:cubicBezTo>
                  <a:cubicBezTo>
                    <a:pt x="67" y="17"/>
                    <a:pt x="65" y="13"/>
                    <a:pt x="63" y="11"/>
                  </a:cubicBezTo>
                  <a:cubicBezTo>
                    <a:pt x="57" y="7"/>
                    <a:pt x="53" y="8"/>
                    <a:pt x="50" y="14"/>
                  </a:cubicBezTo>
                  <a:cubicBezTo>
                    <a:pt x="48" y="19"/>
                    <a:pt x="46" y="23"/>
                    <a:pt x="44" y="28"/>
                  </a:cubicBezTo>
                  <a:cubicBezTo>
                    <a:pt x="41" y="32"/>
                    <a:pt x="39" y="32"/>
                    <a:pt x="37" y="27"/>
                  </a:cubicBezTo>
                  <a:cubicBezTo>
                    <a:pt x="34" y="23"/>
                    <a:pt x="32" y="18"/>
                    <a:pt x="30" y="14"/>
                  </a:cubicBezTo>
                  <a:cubicBezTo>
                    <a:pt x="27" y="9"/>
                    <a:pt x="23" y="7"/>
                    <a:pt x="18" y="11"/>
                  </a:cubicBezTo>
                  <a:cubicBezTo>
                    <a:pt x="15" y="13"/>
                    <a:pt x="13" y="17"/>
                    <a:pt x="12" y="20"/>
                  </a:cubicBezTo>
                  <a:cubicBezTo>
                    <a:pt x="9" y="25"/>
                    <a:pt x="8" y="30"/>
                    <a:pt x="6" y="35"/>
                  </a:cubicBezTo>
                  <a:cubicBezTo>
                    <a:pt x="5" y="37"/>
                    <a:pt x="3" y="37"/>
                    <a:pt x="1" y="38"/>
                  </a:cubicBezTo>
                  <a:cubicBezTo>
                    <a:pt x="1" y="37"/>
                    <a:pt x="0" y="35"/>
                    <a:pt x="0" y="33"/>
                  </a:cubicBezTo>
                  <a:cubicBezTo>
                    <a:pt x="2" y="27"/>
                    <a:pt x="4" y="21"/>
                    <a:pt x="7" y="15"/>
                  </a:cubicBezTo>
                  <a:cubicBezTo>
                    <a:pt x="9" y="12"/>
                    <a:pt x="12" y="8"/>
                    <a:pt x="16" y="6"/>
                  </a:cubicBezTo>
                  <a:cubicBezTo>
                    <a:pt x="24" y="0"/>
                    <a:pt x="30" y="3"/>
                    <a:pt x="35" y="11"/>
                  </a:cubicBezTo>
                  <a:cubicBezTo>
                    <a:pt x="36" y="14"/>
                    <a:pt x="38" y="17"/>
                    <a:pt x="40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7" name="Freeform 21">
              <a:extLst>
                <a:ext uri="{FF2B5EF4-FFF2-40B4-BE49-F238E27FC236}">
                  <a16:creationId xmlns:a16="http://schemas.microsoft.com/office/drawing/2014/main" id="{4EEDA115-69C9-5B92-AFAC-409A99AC89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3" y="891"/>
              <a:ext cx="79" cy="109"/>
            </a:xfrm>
            <a:custGeom>
              <a:avLst/>
              <a:gdLst>
                <a:gd name="T0" fmla="*/ 33 w 33"/>
                <a:gd name="T1" fmla="*/ 21 h 45"/>
                <a:gd name="T2" fmla="*/ 22 w 33"/>
                <a:gd name="T3" fmla="*/ 42 h 45"/>
                <a:gd name="T4" fmla="*/ 1 w 33"/>
                <a:gd name="T5" fmla="*/ 29 h 45"/>
                <a:gd name="T6" fmla="*/ 0 w 33"/>
                <a:gd name="T7" fmla="*/ 17 h 45"/>
                <a:gd name="T8" fmla="*/ 17 w 33"/>
                <a:gd name="T9" fmla="*/ 1 h 45"/>
                <a:gd name="T10" fmla="*/ 33 w 33"/>
                <a:gd name="T11" fmla="*/ 18 h 45"/>
                <a:gd name="T12" fmla="*/ 33 w 33"/>
                <a:gd name="T13" fmla="*/ 21 h 45"/>
                <a:gd name="T14" fmla="*/ 28 w 33"/>
                <a:gd name="T15" fmla="*/ 23 h 45"/>
                <a:gd name="T16" fmla="*/ 28 w 33"/>
                <a:gd name="T17" fmla="*/ 18 h 45"/>
                <a:gd name="T18" fmla="*/ 17 w 33"/>
                <a:gd name="T19" fmla="*/ 6 h 45"/>
                <a:gd name="T20" fmla="*/ 6 w 33"/>
                <a:gd name="T21" fmla="*/ 18 h 45"/>
                <a:gd name="T22" fmla="*/ 6 w 33"/>
                <a:gd name="T23" fmla="*/ 27 h 45"/>
                <a:gd name="T24" fmla="*/ 17 w 33"/>
                <a:gd name="T25" fmla="*/ 37 h 45"/>
                <a:gd name="T26" fmla="*/ 27 w 33"/>
                <a:gd name="T27" fmla="*/ 27 h 45"/>
                <a:gd name="T28" fmla="*/ 28 w 33"/>
                <a:gd name="T29" fmla="*/ 2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45">
                  <a:moveTo>
                    <a:pt x="33" y="21"/>
                  </a:moveTo>
                  <a:cubicBezTo>
                    <a:pt x="33" y="33"/>
                    <a:pt x="29" y="40"/>
                    <a:pt x="22" y="42"/>
                  </a:cubicBezTo>
                  <a:cubicBezTo>
                    <a:pt x="12" y="45"/>
                    <a:pt x="2" y="39"/>
                    <a:pt x="1" y="29"/>
                  </a:cubicBezTo>
                  <a:cubicBezTo>
                    <a:pt x="0" y="25"/>
                    <a:pt x="0" y="21"/>
                    <a:pt x="0" y="17"/>
                  </a:cubicBezTo>
                  <a:cubicBezTo>
                    <a:pt x="1" y="6"/>
                    <a:pt x="7" y="0"/>
                    <a:pt x="17" y="1"/>
                  </a:cubicBezTo>
                  <a:cubicBezTo>
                    <a:pt x="27" y="1"/>
                    <a:pt x="33" y="7"/>
                    <a:pt x="33" y="18"/>
                  </a:cubicBezTo>
                  <a:cubicBezTo>
                    <a:pt x="33" y="19"/>
                    <a:pt x="33" y="20"/>
                    <a:pt x="33" y="21"/>
                  </a:cubicBezTo>
                  <a:close/>
                  <a:moveTo>
                    <a:pt x="28" y="23"/>
                  </a:moveTo>
                  <a:cubicBezTo>
                    <a:pt x="28" y="21"/>
                    <a:pt x="28" y="19"/>
                    <a:pt x="28" y="18"/>
                  </a:cubicBezTo>
                  <a:cubicBezTo>
                    <a:pt x="27" y="10"/>
                    <a:pt x="24" y="6"/>
                    <a:pt x="17" y="6"/>
                  </a:cubicBezTo>
                  <a:cubicBezTo>
                    <a:pt x="10" y="6"/>
                    <a:pt x="6" y="10"/>
                    <a:pt x="6" y="18"/>
                  </a:cubicBezTo>
                  <a:cubicBezTo>
                    <a:pt x="5" y="21"/>
                    <a:pt x="6" y="24"/>
                    <a:pt x="6" y="27"/>
                  </a:cubicBezTo>
                  <a:cubicBezTo>
                    <a:pt x="7" y="33"/>
                    <a:pt x="11" y="37"/>
                    <a:pt x="17" y="37"/>
                  </a:cubicBezTo>
                  <a:cubicBezTo>
                    <a:pt x="22" y="37"/>
                    <a:pt x="26" y="33"/>
                    <a:pt x="27" y="27"/>
                  </a:cubicBezTo>
                  <a:cubicBezTo>
                    <a:pt x="28" y="25"/>
                    <a:pt x="28" y="23"/>
                    <a:pt x="28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8" name="Freeform 22">
              <a:extLst>
                <a:ext uri="{FF2B5EF4-FFF2-40B4-BE49-F238E27FC236}">
                  <a16:creationId xmlns:a16="http://schemas.microsoft.com/office/drawing/2014/main" id="{1B931F22-07D3-FE91-8671-7AFB44542F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80" y="918"/>
              <a:ext cx="81" cy="101"/>
            </a:xfrm>
            <a:custGeom>
              <a:avLst/>
              <a:gdLst>
                <a:gd name="T0" fmla="*/ 34 w 34"/>
                <a:gd name="T1" fmla="*/ 22 h 42"/>
                <a:gd name="T2" fmla="*/ 33 w 34"/>
                <a:gd name="T3" fmla="*/ 26 h 42"/>
                <a:gd name="T4" fmla="*/ 17 w 34"/>
                <a:gd name="T5" fmla="*/ 42 h 42"/>
                <a:gd name="T6" fmla="*/ 0 w 34"/>
                <a:gd name="T7" fmla="*/ 26 h 42"/>
                <a:gd name="T8" fmla="*/ 0 w 34"/>
                <a:gd name="T9" fmla="*/ 17 h 42"/>
                <a:gd name="T10" fmla="*/ 17 w 34"/>
                <a:gd name="T11" fmla="*/ 0 h 42"/>
                <a:gd name="T12" fmla="*/ 34 w 34"/>
                <a:gd name="T13" fmla="*/ 18 h 42"/>
                <a:gd name="T14" fmla="*/ 34 w 34"/>
                <a:gd name="T15" fmla="*/ 22 h 42"/>
                <a:gd name="T16" fmla="*/ 28 w 34"/>
                <a:gd name="T17" fmla="*/ 21 h 42"/>
                <a:gd name="T18" fmla="*/ 18 w 34"/>
                <a:gd name="T19" fmla="*/ 6 h 42"/>
                <a:gd name="T20" fmla="*/ 6 w 34"/>
                <a:gd name="T21" fmla="*/ 20 h 42"/>
                <a:gd name="T22" fmla="*/ 17 w 34"/>
                <a:gd name="T23" fmla="*/ 36 h 42"/>
                <a:gd name="T24" fmla="*/ 28 w 34"/>
                <a:gd name="T25" fmla="*/ 2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2">
                  <a:moveTo>
                    <a:pt x="34" y="22"/>
                  </a:moveTo>
                  <a:cubicBezTo>
                    <a:pt x="34" y="22"/>
                    <a:pt x="34" y="24"/>
                    <a:pt x="33" y="26"/>
                  </a:cubicBezTo>
                  <a:cubicBezTo>
                    <a:pt x="33" y="36"/>
                    <a:pt x="26" y="42"/>
                    <a:pt x="17" y="42"/>
                  </a:cubicBezTo>
                  <a:cubicBezTo>
                    <a:pt x="8" y="42"/>
                    <a:pt x="1" y="36"/>
                    <a:pt x="0" y="26"/>
                  </a:cubicBezTo>
                  <a:cubicBezTo>
                    <a:pt x="0" y="23"/>
                    <a:pt x="0" y="20"/>
                    <a:pt x="0" y="17"/>
                  </a:cubicBezTo>
                  <a:cubicBezTo>
                    <a:pt x="1" y="6"/>
                    <a:pt x="7" y="0"/>
                    <a:pt x="17" y="0"/>
                  </a:cubicBezTo>
                  <a:cubicBezTo>
                    <a:pt x="28" y="0"/>
                    <a:pt x="33" y="7"/>
                    <a:pt x="34" y="18"/>
                  </a:cubicBezTo>
                  <a:cubicBezTo>
                    <a:pt x="34" y="19"/>
                    <a:pt x="34" y="20"/>
                    <a:pt x="34" y="22"/>
                  </a:cubicBezTo>
                  <a:close/>
                  <a:moveTo>
                    <a:pt x="28" y="21"/>
                  </a:moveTo>
                  <a:cubicBezTo>
                    <a:pt x="28" y="11"/>
                    <a:pt x="25" y="7"/>
                    <a:pt x="18" y="6"/>
                  </a:cubicBezTo>
                  <a:cubicBezTo>
                    <a:pt x="10" y="5"/>
                    <a:pt x="6" y="10"/>
                    <a:pt x="6" y="20"/>
                  </a:cubicBezTo>
                  <a:cubicBezTo>
                    <a:pt x="6" y="31"/>
                    <a:pt x="10" y="36"/>
                    <a:pt x="17" y="36"/>
                  </a:cubicBezTo>
                  <a:cubicBezTo>
                    <a:pt x="24" y="36"/>
                    <a:pt x="28" y="31"/>
                    <a:pt x="28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59" name="Freeform 23">
              <a:extLst>
                <a:ext uri="{FF2B5EF4-FFF2-40B4-BE49-F238E27FC236}">
                  <a16:creationId xmlns:a16="http://schemas.microsoft.com/office/drawing/2014/main" id="{3DE715A6-5071-A27B-B650-215D92F89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1" y="1082"/>
              <a:ext cx="24" cy="26"/>
            </a:xfrm>
            <a:custGeom>
              <a:avLst/>
              <a:gdLst>
                <a:gd name="T0" fmla="*/ 10 w 10"/>
                <a:gd name="T1" fmla="*/ 2 h 11"/>
                <a:gd name="T2" fmla="*/ 2 w 10"/>
                <a:gd name="T3" fmla="*/ 11 h 11"/>
                <a:gd name="T4" fmla="*/ 0 w 10"/>
                <a:gd name="T5" fmla="*/ 8 h 11"/>
                <a:gd name="T6" fmla="*/ 5 w 10"/>
                <a:gd name="T7" fmla="*/ 0 h 11"/>
                <a:gd name="T8" fmla="*/ 10 w 10"/>
                <a:gd name="T9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10" y="2"/>
                  </a:moveTo>
                  <a:cubicBezTo>
                    <a:pt x="7" y="6"/>
                    <a:pt x="4" y="8"/>
                    <a:pt x="2" y="11"/>
                  </a:cubicBezTo>
                  <a:cubicBezTo>
                    <a:pt x="1" y="10"/>
                    <a:pt x="0" y="8"/>
                    <a:pt x="0" y="8"/>
                  </a:cubicBezTo>
                  <a:cubicBezTo>
                    <a:pt x="1" y="5"/>
                    <a:pt x="3" y="2"/>
                    <a:pt x="5" y="0"/>
                  </a:cubicBezTo>
                  <a:cubicBezTo>
                    <a:pt x="5" y="0"/>
                    <a:pt x="7" y="1"/>
                    <a:pt x="10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0" name="Freeform 24">
              <a:extLst>
                <a:ext uri="{FF2B5EF4-FFF2-40B4-BE49-F238E27FC236}">
                  <a16:creationId xmlns:a16="http://schemas.microsoft.com/office/drawing/2014/main" id="{9BF3688D-BC51-36C6-8CB4-1080B5C318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1" y="1082"/>
              <a:ext cx="20" cy="26"/>
            </a:xfrm>
            <a:custGeom>
              <a:avLst/>
              <a:gdLst>
                <a:gd name="T0" fmla="*/ 8 w 8"/>
                <a:gd name="T1" fmla="*/ 8 h 11"/>
                <a:gd name="T2" fmla="*/ 4 w 8"/>
                <a:gd name="T3" fmla="*/ 11 h 11"/>
                <a:gd name="T4" fmla="*/ 0 w 8"/>
                <a:gd name="T5" fmla="*/ 2 h 11"/>
                <a:gd name="T6" fmla="*/ 3 w 8"/>
                <a:gd name="T7" fmla="*/ 0 h 11"/>
                <a:gd name="T8" fmla="*/ 8 w 8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11">
                  <a:moveTo>
                    <a:pt x="8" y="8"/>
                  </a:moveTo>
                  <a:cubicBezTo>
                    <a:pt x="6" y="9"/>
                    <a:pt x="5" y="10"/>
                    <a:pt x="4" y="11"/>
                  </a:cubicBezTo>
                  <a:cubicBezTo>
                    <a:pt x="3" y="8"/>
                    <a:pt x="1" y="5"/>
                    <a:pt x="0" y="2"/>
                  </a:cubicBezTo>
                  <a:cubicBezTo>
                    <a:pt x="0" y="2"/>
                    <a:pt x="2" y="1"/>
                    <a:pt x="3" y="0"/>
                  </a:cubicBezTo>
                  <a:cubicBezTo>
                    <a:pt x="5" y="2"/>
                    <a:pt x="6" y="5"/>
                    <a:pt x="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61" name="Group 27">
            <a:extLst>
              <a:ext uri="{FF2B5EF4-FFF2-40B4-BE49-F238E27FC236}">
                <a16:creationId xmlns:a16="http://schemas.microsoft.com/office/drawing/2014/main" id="{1AE69378-080C-C894-4B5F-63716E5BEAF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218238" y="3357565"/>
            <a:ext cx="708025" cy="722313"/>
            <a:chOff x="3917" y="2115"/>
            <a:chExt cx="446" cy="455"/>
          </a:xfrm>
        </p:grpSpPr>
        <p:sp>
          <p:nvSpPr>
            <p:cNvPr id="63" name="Freeform 28">
              <a:extLst>
                <a:ext uri="{FF2B5EF4-FFF2-40B4-BE49-F238E27FC236}">
                  <a16:creationId xmlns:a16="http://schemas.microsoft.com/office/drawing/2014/main" id="{70FD0267-3B1E-165E-8155-19F4E59755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6" y="2115"/>
              <a:ext cx="305" cy="455"/>
            </a:xfrm>
            <a:custGeom>
              <a:avLst/>
              <a:gdLst>
                <a:gd name="T0" fmla="*/ 7 w 127"/>
                <a:gd name="T1" fmla="*/ 190 h 190"/>
                <a:gd name="T2" fmla="*/ 0 w 127"/>
                <a:gd name="T3" fmla="*/ 112 h 190"/>
                <a:gd name="T4" fmla="*/ 18 w 127"/>
                <a:gd name="T5" fmla="*/ 104 h 190"/>
                <a:gd name="T6" fmla="*/ 26 w 127"/>
                <a:gd name="T7" fmla="*/ 40 h 190"/>
                <a:gd name="T8" fmla="*/ 98 w 127"/>
                <a:gd name="T9" fmla="*/ 24 h 190"/>
                <a:gd name="T10" fmla="*/ 102 w 127"/>
                <a:gd name="T11" fmla="*/ 92 h 190"/>
                <a:gd name="T12" fmla="*/ 114 w 127"/>
                <a:gd name="T13" fmla="*/ 105 h 190"/>
                <a:gd name="T14" fmla="*/ 127 w 127"/>
                <a:gd name="T15" fmla="*/ 181 h 190"/>
                <a:gd name="T16" fmla="*/ 64 w 127"/>
                <a:gd name="T17" fmla="*/ 190 h 190"/>
                <a:gd name="T18" fmla="*/ 121 w 127"/>
                <a:gd name="T19" fmla="*/ 111 h 190"/>
                <a:gd name="T20" fmla="*/ 7 w 127"/>
                <a:gd name="T21" fmla="*/ 169 h 190"/>
                <a:gd name="T22" fmla="*/ 96 w 127"/>
                <a:gd name="T23" fmla="*/ 96 h 190"/>
                <a:gd name="T24" fmla="*/ 63 w 127"/>
                <a:gd name="T25" fmla="*/ 9 h 190"/>
                <a:gd name="T26" fmla="*/ 32 w 127"/>
                <a:gd name="T27" fmla="*/ 89 h 190"/>
                <a:gd name="T28" fmla="*/ 41 w 127"/>
                <a:gd name="T29" fmla="*/ 91 h 190"/>
                <a:gd name="T30" fmla="*/ 37 w 127"/>
                <a:gd name="T31" fmla="*/ 39 h 190"/>
                <a:gd name="T32" fmla="*/ 73 w 127"/>
                <a:gd name="T33" fmla="*/ 26 h 190"/>
                <a:gd name="T34" fmla="*/ 78 w 127"/>
                <a:gd name="T35" fmla="*/ 29 h 190"/>
                <a:gd name="T36" fmla="*/ 41 w 127"/>
                <a:gd name="T37" fmla="*/ 43 h 190"/>
                <a:gd name="T38" fmla="*/ 78 w 127"/>
                <a:gd name="T39" fmla="*/ 73 h 190"/>
                <a:gd name="T40" fmla="*/ 85 w 127"/>
                <a:gd name="T41" fmla="*/ 40 h 190"/>
                <a:gd name="T42" fmla="*/ 91 w 127"/>
                <a:gd name="T43" fmla="*/ 40 h 190"/>
                <a:gd name="T44" fmla="*/ 84 w 127"/>
                <a:gd name="T45" fmla="*/ 90 h 190"/>
                <a:gd name="T46" fmla="*/ 6 w 127"/>
                <a:gd name="T47" fmla="*/ 184 h 190"/>
                <a:gd name="T48" fmla="*/ 121 w 127"/>
                <a:gd name="T49" fmla="*/ 176 h 190"/>
                <a:gd name="T50" fmla="*/ 6 w 127"/>
                <a:gd name="T51" fmla="*/ 184 h 190"/>
                <a:gd name="T52" fmla="*/ 52 w 127"/>
                <a:gd name="T53" fmla="*/ 85 h 190"/>
                <a:gd name="T54" fmla="*/ 73 w 127"/>
                <a:gd name="T55" fmla="*/ 93 h 190"/>
                <a:gd name="T56" fmla="*/ 51 w 127"/>
                <a:gd name="T57" fmla="*/ 104 h 190"/>
                <a:gd name="T58" fmla="*/ 31 w 127"/>
                <a:gd name="T59" fmla="*/ 103 h 190"/>
                <a:gd name="T60" fmla="*/ 51 w 127"/>
                <a:gd name="T61" fmla="*/ 104 h 190"/>
                <a:gd name="T62" fmla="*/ 77 w 127"/>
                <a:gd name="T63" fmla="*/ 104 h 190"/>
                <a:gd name="T64" fmla="*/ 97 w 127"/>
                <a:gd name="T65" fmla="*/ 103 h 190"/>
                <a:gd name="T66" fmla="*/ 72 w 127"/>
                <a:gd name="T67" fmla="*/ 101 h 190"/>
                <a:gd name="T68" fmla="*/ 61 w 127"/>
                <a:gd name="T69" fmla="*/ 10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27" h="190">
                  <a:moveTo>
                    <a:pt x="64" y="190"/>
                  </a:moveTo>
                  <a:cubicBezTo>
                    <a:pt x="45" y="190"/>
                    <a:pt x="26" y="190"/>
                    <a:pt x="7" y="190"/>
                  </a:cubicBezTo>
                  <a:cubicBezTo>
                    <a:pt x="2" y="190"/>
                    <a:pt x="0" y="188"/>
                    <a:pt x="0" y="183"/>
                  </a:cubicBezTo>
                  <a:cubicBezTo>
                    <a:pt x="0" y="159"/>
                    <a:pt x="0" y="136"/>
                    <a:pt x="0" y="112"/>
                  </a:cubicBezTo>
                  <a:cubicBezTo>
                    <a:pt x="0" y="106"/>
                    <a:pt x="2" y="104"/>
                    <a:pt x="8" y="105"/>
                  </a:cubicBezTo>
                  <a:cubicBezTo>
                    <a:pt x="11" y="105"/>
                    <a:pt x="15" y="105"/>
                    <a:pt x="18" y="104"/>
                  </a:cubicBezTo>
                  <a:cubicBezTo>
                    <a:pt x="23" y="102"/>
                    <a:pt x="26" y="98"/>
                    <a:pt x="26" y="91"/>
                  </a:cubicBezTo>
                  <a:cubicBezTo>
                    <a:pt x="25" y="74"/>
                    <a:pt x="26" y="57"/>
                    <a:pt x="26" y="40"/>
                  </a:cubicBezTo>
                  <a:cubicBezTo>
                    <a:pt x="26" y="22"/>
                    <a:pt x="38" y="7"/>
                    <a:pt x="56" y="4"/>
                  </a:cubicBezTo>
                  <a:cubicBezTo>
                    <a:pt x="73" y="0"/>
                    <a:pt x="91" y="8"/>
                    <a:pt x="98" y="24"/>
                  </a:cubicBezTo>
                  <a:cubicBezTo>
                    <a:pt x="101" y="29"/>
                    <a:pt x="102" y="35"/>
                    <a:pt x="102" y="40"/>
                  </a:cubicBezTo>
                  <a:cubicBezTo>
                    <a:pt x="102" y="58"/>
                    <a:pt x="102" y="75"/>
                    <a:pt x="102" y="92"/>
                  </a:cubicBezTo>
                  <a:cubicBezTo>
                    <a:pt x="102" y="99"/>
                    <a:pt x="107" y="104"/>
                    <a:pt x="113" y="105"/>
                  </a:cubicBezTo>
                  <a:cubicBezTo>
                    <a:pt x="113" y="105"/>
                    <a:pt x="114" y="105"/>
                    <a:pt x="114" y="105"/>
                  </a:cubicBezTo>
                  <a:cubicBezTo>
                    <a:pt x="127" y="105"/>
                    <a:pt x="127" y="105"/>
                    <a:pt x="127" y="119"/>
                  </a:cubicBezTo>
                  <a:cubicBezTo>
                    <a:pt x="127" y="140"/>
                    <a:pt x="127" y="160"/>
                    <a:pt x="127" y="181"/>
                  </a:cubicBezTo>
                  <a:cubicBezTo>
                    <a:pt x="127" y="190"/>
                    <a:pt x="127" y="190"/>
                    <a:pt x="119" y="190"/>
                  </a:cubicBezTo>
                  <a:cubicBezTo>
                    <a:pt x="101" y="190"/>
                    <a:pt x="82" y="190"/>
                    <a:pt x="64" y="190"/>
                  </a:cubicBezTo>
                  <a:close/>
                  <a:moveTo>
                    <a:pt x="121" y="169"/>
                  </a:moveTo>
                  <a:cubicBezTo>
                    <a:pt x="121" y="149"/>
                    <a:pt x="121" y="130"/>
                    <a:pt x="121" y="111"/>
                  </a:cubicBezTo>
                  <a:cubicBezTo>
                    <a:pt x="83" y="111"/>
                    <a:pt x="45" y="111"/>
                    <a:pt x="7" y="111"/>
                  </a:cubicBezTo>
                  <a:cubicBezTo>
                    <a:pt x="7" y="131"/>
                    <a:pt x="7" y="150"/>
                    <a:pt x="7" y="169"/>
                  </a:cubicBezTo>
                  <a:cubicBezTo>
                    <a:pt x="45" y="169"/>
                    <a:pt x="83" y="169"/>
                    <a:pt x="121" y="169"/>
                  </a:cubicBezTo>
                  <a:close/>
                  <a:moveTo>
                    <a:pt x="96" y="96"/>
                  </a:moveTo>
                  <a:cubicBezTo>
                    <a:pt x="96" y="76"/>
                    <a:pt x="97" y="57"/>
                    <a:pt x="96" y="38"/>
                  </a:cubicBezTo>
                  <a:cubicBezTo>
                    <a:pt x="95" y="21"/>
                    <a:pt x="81" y="8"/>
                    <a:pt x="63" y="9"/>
                  </a:cubicBezTo>
                  <a:cubicBezTo>
                    <a:pt x="46" y="9"/>
                    <a:pt x="32" y="22"/>
                    <a:pt x="32" y="40"/>
                  </a:cubicBezTo>
                  <a:cubicBezTo>
                    <a:pt x="32" y="56"/>
                    <a:pt x="32" y="73"/>
                    <a:pt x="32" y="89"/>
                  </a:cubicBezTo>
                  <a:cubicBezTo>
                    <a:pt x="32" y="91"/>
                    <a:pt x="32" y="93"/>
                    <a:pt x="32" y="96"/>
                  </a:cubicBezTo>
                  <a:cubicBezTo>
                    <a:pt x="36" y="94"/>
                    <a:pt x="39" y="93"/>
                    <a:pt x="41" y="91"/>
                  </a:cubicBezTo>
                  <a:cubicBezTo>
                    <a:pt x="47" y="88"/>
                    <a:pt x="49" y="81"/>
                    <a:pt x="45" y="76"/>
                  </a:cubicBezTo>
                  <a:cubicBezTo>
                    <a:pt x="37" y="65"/>
                    <a:pt x="37" y="52"/>
                    <a:pt x="37" y="39"/>
                  </a:cubicBezTo>
                  <a:cubicBezTo>
                    <a:pt x="37" y="36"/>
                    <a:pt x="38" y="34"/>
                    <a:pt x="41" y="36"/>
                  </a:cubicBezTo>
                  <a:cubicBezTo>
                    <a:pt x="55" y="41"/>
                    <a:pt x="65" y="37"/>
                    <a:pt x="73" y="26"/>
                  </a:cubicBezTo>
                  <a:cubicBezTo>
                    <a:pt x="74" y="25"/>
                    <a:pt x="76" y="25"/>
                    <a:pt x="78" y="24"/>
                  </a:cubicBezTo>
                  <a:cubicBezTo>
                    <a:pt x="78" y="26"/>
                    <a:pt x="78" y="28"/>
                    <a:pt x="78" y="29"/>
                  </a:cubicBezTo>
                  <a:cubicBezTo>
                    <a:pt x="70" y="39"/>
                    <a:pt x="61" y="45"/>
                    <a:pt x="48" y="43"/>
                  </a:cubicBezTo>
                  <a:cubicBezTo>
                    <a:pt x="46" y="43"/>
                    <a:pt x="45" y="43"/>
                    <a:pt x="41" y="43"/>
                  </a:cubicBezTo>
                  <a:cubicBezTo>
                    <a:pt x="43" y="52"/>
                    <a:pt x="44" y="61"/>
                    <a:pt x="47" y="68"/>
                  </a:cubicBezTo>
                  <a:cubicBezTo>
                    <a:pt x="53" y="82"/>
                    <a:pt x="69" y="85"/>
                    <a:pt x="78" y="73"/>
                  </a:cubicBezTo>
                  <a:cubicBezTo>
                    <a:pt x="80" y="69"/>
                    <a:pt x="82" y="64"/>
                    <a:pt x="83" y="60"/>
                  </a:cubicBezTo>
                  <a:cubicBezTo>
                    <a:pt x="85" y="54"/>
                    <a:pt x="84" y="47"/>
                    <a:pt x="85" y="40"/>
                  </a:cubicBezTo>
                  <a:cubicBezTo>
                    <a:pt x="85" y="39"/>
                    <a:pt x="87" y="37"/>
                    <a:pt x="88" y="36"/>
                  </a:cubicBezTo>
                  <a:cubicBezTo>
                    <a:pt x="89" y="37"/>
                    <a:pt x="91" y="39"/>
                    <a:pt x="91" y="40"/>
                  </a:cubicBezTo>
                  <a:cubicBezTo>
                    <a:pt x="91" y="53"/>
                    <a:pt x="90" y="65"/>
                    <a:pt x="83" y="76"/>
                  </a:cubicBezTo>
                  <a:cubicBezTo>
                    <a:pt x="80" y="80"/>
                    <a:pt x="80" y="86"/>
                    <a:pt x="84" y="90"/>
                  </a:cubicBezTo>
                  <a:cubicBezTo>
                    <a:pt x="87" y="92"/>
                    <a:pt x="91" y="94"/>
                    <a:pt x="96" y="96"/>
                  </a:cubicBezTo>
                  <a:close/>
                  <a:moveTo>
                    <a:pt x="6" y="184"/>
                  </a:moveTo>
                  <a:cubicBezTo>
                    <a:pt x="45" y="184"/>
                    <a:pt x="83" y="184"/>
                    <a:pt x="121" y="184"/>
                  </a:cubicBezTo>
                  <a:cubicBezTo>
                    <a:pt x="121" y="181"/>
                    <a:pt x="121" y="178"/>
                    <a:pt x="121" y="176"/>
                  </a:cubicBezTo>
                  <a:cubicBezTo>
                    <a:pt x="83" y="176"/>
                    <a:pt x="45" y="176"/>
                    <a:pt x="6" y="176"/>
                  </a:cubicBezTo>
                  <a:cubicBezTo>
                    <a:pt x="6" y="178"/>
                    <a:pt x="6" y="181"/>
                    <a:pt x="6" y="184"/>
                  </a:cubicBezTo>
                  <a:close/>
                  <a:moveTo>
                    <a:pt x="76" y="85"/>
                  </a:moveTo>
                  <a:cubicBezTo>
                    <a:pt x="68" y="85"/>
                    <a:pt x="60" y="85"/>
                    <a:pt x="52" y="85"/>
                  </a:cubicBezTo>
                  <a:cubicBezTo>
                    <a:pt x="53" y="88"/>
                    <a:pt x="54" y="93"/>
                    <a:pt x="55" y="93"/>
                  </a:cubicBezTo>
                  <a:cubicBezTo>
                    <a:pt x="61" y="94"/>
                    <a:pt x="67" y="94"/>
                    <a:pt x="73" y="93"/>
                  </a:cubicBezTo>
                  <a:cubicBezTo>
                    <a:pt x="74" y="93"/>
                    <a:pt x="75" y="88"/>
                    <a:pt x="76" y="85"/>
                  </a:cubicBezTo>
                  <a:close/>
                  <a:moveTo>
                    <a:pt x="51" y="104"/>
                  </a:moveTo>
                  <a:cubicBezTo>
                    <a:pt x="50" y="101"/>
                    <a:pt x="49" y="98"/>
                    <a:pt x="48" y="95"/>
                  </a:cubicBezTo>
                  <a:cubicBezTo>
                    <a:pt x="42" y="98"/>
                    <a:pt x="36" y="101"/>
                    <a:pt x="31" y="103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7" y="104"/>
                    <a:pt x="44" y="104"/>
                    <a:pt x="51" y="104"/>
                  </a:cubicBezTo>
                  <a:close/>
                  <a:moveTo>
                    <a:pt x="80" y="95"/>
                  </a:moveTo>
                  <a:cubicBezTo>
                    <a:pt x="79" y="98"/>
                    <a:pt x="78" y="101"/>
                    <a:pt x="77" y="104"/>
                  </a:cubicBezTo>
                  <a:cubicBezTo>
                    <a:pt x="84" y="104"/>
                    <a:pt x="90" y="104"/>
                    <a:pt x="97" y="104"/>
                  </a:cubicBezTo>
                  <a:cubicBezTo>
                    <a:pt x="97" y="104"/>
                    <a:pt x="97" y="104"/>
                    <a:pt x="97" y="103"/>
                  </a:cubicBezTo>
                  <a:cubicBezTo>
                    <a:pt x="92" y="101"/>
                    <a:pt x="86" y="98"/>
                    <a:pt x="80" y="95"/>
                  </a:cubicBezTo>
                  <a:close/>
                  <a:moveTo>
                    <a:pt x="72" y="101"/>
                  </a:moveTo>
                  <a:cubicBezTo>
                    <a:pt x="66" y="101"/>
                    <a:pt x="62" y="101"/>
                    <a:pt x="57" y="101"/>
                  </a:cubicBezTo>
                  <a:cubicBezTo>
                    <a:pt x="58" y="103"/>
                    <a:pt x="59" y="105"/>
                    <a:pt x="61" y="104"/>
                  </a:cubicBezTo>
                  <a:cubicBezTo>
                    <a:pt x="64" y="104"/>
                    <a:pt x="69" y="107"/>
                    <a:pt x="72" y="10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4" name="Freeform 29">
              <a:extLst>
                <a:ext uri="{FF2B5EF4-FFF2-40B4-BE49-F238E27FC236}">
                  <a16:creationId xmlns:a16="http://schemas.microsoft.com/office/drawing/2014/main" id="{9E555708-C156-7021-1384-39DAC79C1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2556"/>
              <a:ext cx="60" cy="14"/>
            </a:xfrm>
            <a:custGeom>
              <a:avLst/>
              <a:gdLst>
                <a:gd name="T0" fmla="*/ 12 w 25"/>
                <a:gd name="T1" fmla="*/ 0 h 6"/>
                <a:gd name="T2" fmla="*/ 21 w 25"/>
                <a:gd name="T3" fmla="*/ 0 h 6"/>
                <a:gd name="T4" fmla="*/ 25 w 25"/>
                <a:gd name="T5" fmla="*/ 2 h 6"/>
                <a:gd name="T6" fmla="*/ 22 w 25"/>
                <a:gd name="T7" fmla="*/ 5 h 6"/>
                <a:gd name="T8" fmla="*/ 2 w 25"/>
                <a:gd name="T9" fmla="*/ 5 h 6"/>
                <a:gd name="T10" fmla="*/ 0 w 25"/>
                <a:gd name="T11" fmla="*/ 3 h 6"/>
                <a:gd name="T12" fmla="*/ 3 w 25"/>
                <a:gd name="T13" fmla="*/ 0 h 6"/>
                <a:gd name="T14" fmla="*/ 12 w 25"/>
                <a:gd name="T15" fmla="*/ 0 h 6"/>
                <a:gd name="T16" fmla="*/ 12 w 2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15" y="0"/>
                    <a:pt x="18" y="0"/>
                    <a:pt x="21" y="0"/>
                  </a:cubicBezTo>
                  <a:cubicBezTo>
                    <a:pt x="23" y="0"/>
                    <a:pt x="24" y="2"/>
                    <a:pt x="25" y="2"/>
                  </a:cubicBezTo>
                  <a:cubicBezTo>
                    <a:pt x="24" y="3"/>
                    <a:pt x="23" y="5"/>
                    <a:pt x="22" y="5"/>
                  </a:cubicBezTo>
                  <a:cubicBezTo>
                    <a:pt x="16" y="6"/>
                    <a:pt x="9" y="6"/>
                    <a:pt x="2" y="5"/>
                  </a:cubicBezTo>
                  <a:cubicBezTo>
                    <a:pt x="2" y="5"/>
                    <a:pt x="0" y="4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5" name="Freeform 30">
              <a:extLst>
                <a:ext uri="{FF2B5EF4-FFF2-40B4-BE49-F238E27FC236}">
                  <a16:creationId xmlns:a16="http://schemas.microsoft.com/office/drawing/2014/main" id="{7D436CD9-811E-3BAA-04F5-B344DB298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7" y="2556"/>
              <a:ext cx="60" cy="14"/>
            </a:xfrm>
            <a:custGeom>
              <a:avLst/>
              <a:gdLst>
                <a:gd name="T0" fmla="*/ 12 w 25"/>
                <a:gd name="T1" fmla="*/ 0 h 6"/>
                <a:gd name="T2" fmla="*/ 22 w 25"/>
                <a:gd name="T3" fmla="*/ 0 h 6"/>
                <a:gd name="T4" fmla="*/ 25 w 25"/>
                <a:gd name="T5" fmla="*/ 2 h 6"/>
                <a:gd name="T6" fmla="*/ 22 w 25"/>
                <a:gd name="T7" fmla="*/ 5 h 6"/>
                <a:gd name="T8" fmla="*/ 3 w 25"/>
                <a:gd name="T9" fmla="*/ 5 h 6"/>
                <a:gd name="T10" fmla="*/ 0 w 25"/>
                <a:gd name="T11" fmla="*/ 3 h 6"/>
                <a:gd name="T12" fmla="*/ 3 w 25"/>
                <a:gd name="T13" fmla="*/ 0 h 6"/>
                <a:gd name="T14" fmla="*/ 12 w 25"/>
                <a:gd name="T15" fmla="*/ 0 h 6"/>
                <a:gd name="T16" fmla="*/ 12 w 25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6">
                  <a:moveTo>
                    <a:pt x="12" y="0"/>
                  </a:moveTo>
                  <a:cubicBezTo>
                    <a:pt x="16" y="0"/>
                    <a:pt x="19" y="0"/>
                    <a:pt x="22" y="0"/>
                  </a:cubicBezTo>
                  <a:cubicBezTo>
                    <a:pt x="23" y="0"/>
                    <a:pt x="24" y="2"/>
                    <a:pt x="25" y="2"/>
                  </a:cubicBezTo>
                  <a:cubicBezTo>
                    <a:pt x="24" y="3"/>
                    <a:pt x="23" y="5"/>
                    <a:pt x="22" y="5"/>
                  </a:cubicBezTo>
                  <a:cubicBezTo>
                    <a:pt x="16" y="6"/>
                    <a:pt x="9" y="6"/>
                    <a:pt x="3" y="5"/>
                  </a:cubicBezTo>
                  <a:cubicBezTo>
                    <a:pt x="2" y="5"/>
                    <a:pt x="1" y="4"/>
                    <a:pt x="0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6" y="0"/>
                    <a:pt x="9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6" name="Freeform 31">
              <a:extLst>
                <a:ext uri="{FF2B5EF4-FFF2-40B4-BE49-F238E27FC236}">
                  <a16:creationId xmlns:a16="http://schemas.microsoft.com/office/drawing/2014/main" id="{8E9FDD55-4826-E59B-2D66-61C7F54163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1" y="2422"/>
              <a:ext cx="57" cy="57"/>
            </a:xfrm>
            <a:custGeom>
              <a:avLst/>
              <a:gdLst>
                <a:gd name="T0" fmla="*/ 12 w 24"/>
                <a:gd name="T1" fmla="*/ 24 h 24"/>
                <a:gd name="T2" fmla="*/ 0 w 24"/>
                <a:gd name="T3" fmla="*/ 12 h 24"/>
                <a:gd name="T4" fmla="*/ 12 w 24"/>
                <a:gd name="T5" fmla="*/ 0 h 24"/>
                <a:gd name="T6" fmla="*/ 24 w 24"/>
                <a:gd name="T7" fmla="*/ 12 h 24"/>
                <a:gd name="T8" fmla="*/ 12 w 24"/>
                <a:gd name="T9" fmla="*/ 24 h 24"/>
                <a:gd name="T10" fmla="*/ 19 w 24"/>
                <a:gd name="T11" fmla="*/ 14 h 24"/>
                <a:gd name="T12" fmla="*/ 19 w 24"/>
                <a:gd name="T13" fmla="*/ 11 h 24"/>
                <a:gd name="T14" fmla="*/ 12 w 24"/>
                <a:gd name="T15" fmla="*/ 6 h 24"/>
                <a:gd name="T16" fmla="*/ 6 w 24"/>
                <a:gd name="T17" fmla="*/ 12 h 24"/>
                <a:gd name="T18" fmla="*/ 12 w 24"/>
                <a:gd name="T19" fmla="*/ 18 h 24"/>
                <a:gd name="T20" fmla="*/ 19 w 24"/>
                <a:gd name="T21" fmla="*/ 1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12" y="24"/>
                  </a:moveTo>
                  <a:cubicBezTo>
                    <a:pt x="6" y="24"/>
                    <a:pt x="0" y="19"/>
                    <a:pt x="0" y="12"/>
                  </a:cubicBezTo>
                  <a:cubicBezTo>
                    <a:pt x="0" y="5"/>
                    <a:pt x="6" y="0"/>
                    <a:pt x="12" y="0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4" y="18"/>
                    <a:pt x="19" y="24"/>
                    <a:pt x="12" y="24"/>
                  </a:cubicBezTo>
                  <a:close/>
                  <a:moveTo>
                    <a:pt x="19" y="14"/>
                  </a:moveTo>
                  <a:cubicBezTo>
                    <a:pt x="19" y="13"/>
                    <a:pt x="19" y="12"/>
                    <a:pt x="19" y="11"/>
                  </a:cubicBezTo>
                  <a:cubicBezTo>
                    <a:pt x="17" y="9"/>
                    <a:pt x="14" y="6"/>
                    <a:pt x="12" y="6"/>
                  </a:cubicBezTo>
                  <a:cubicBezTo>
                    <a:pt x="10" y="6"/>
                    <a:pt x="7" y="10"/>
                    <a:pt x="6" y="12"/>
                  </a:cubicBezTo>
                  <a:cubicBezTo>
                    <a:pt x="5" y="15"/>
                    <a:pt x="8" y="18"/>
                    <a:pt x="12" y="18"/>
                  </a:cubicBezTo>
                  <a:cubicBezTo>
                    <a:pt x="14" y="18"/>
                    <a:pt x="16" y="15"/>
                    <a:pt x="1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67" name="Freeform 32">
              <a:extLst>
                <a:ext uri="{FF2B5EF4-FFF2-40B4-BE49-F238E27FC236}">
                  <a16:creationId xmlns:a16="http://schemas.microsoft.com/office/drawing/2014/main" id="{BC3F1821-763C-A1E0-D4C4-5B1D677E4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2" y="2158"/>
              <a:ext cx="55" cy="36"/>
            </a:xfrm>
            <a:custGeom>
              <a:avLst/>
              <a:gdLst>
                <a:gd name="T0" fmla="*/ 8 w 23"/>
                <a:gd name="T1" fmla="*/ 9 h 15"/>
                <a:gd name="T2" fmla="*/ 18 w 23"/>
                <a:gd name="T3" fmla="*/ 2 h 15"/>
                <a:gd name="T4" fmla="*/ 23 w 23"/>
                <a:gd name="T5" fmla="*/ 0 h 15"/>
                <a:gd name="T6" fmla="*/ 22 w 23"/>
                <a:gd name="T7" fmla="*/ 6 h 15"/>
                <a:gd name="T8" fmla="*/ 5 w 23"/>
                <a:gd name="T9" fmla="*/ 13 h 15"/>
                <a:gd name="T10" fmla="*/ 0 w 23"/>
                <a:gd name="T11" fmla="*/ 10 h 15"/>
                <a:gd name="T12" fmla="*/ 5 w 23"/>
                <a:gd name="T13" fmla="*/ 8 h 15"/>
                <a:gd name="T14" fmla="*/ 7 w 23"/>
                <a:gd name="T15" fmla="*/ 8 h 15"/>
                <a:gd name="T16" fmla="*/ 8 w 23"/>
                <a:gd name="T1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15">
                  <a:moveTo>
                    <a:pt x="8" y="9"/>
                  </a:moveTo>
                  <a:cubicBezTo>
                    <a:pt x="11" y="7"/>
                    <a:pt x="15" y="4"/>
                    <a:pt x="18" y="2"/>
                  </a:cubicBezTo>
                  <a:cubicBezTo>
                    <a:pt x="19" y="1"/>
                    <a:pt x="21" y="1"/>
                    <a:pt x="23" y="0"/>
                  </a:cubicBezTo>
                  <a:cubicBezTo>
                    <a:pt x="23" y="2"/>
                    <a:pt x="23" y="5"/>
                    <a:pt x="22" y="6"/>
                  </a:cubicBezTo>
                  <a:cubicBezTo>
                    <a:pt x="18" y="12"/>
                    <a:pt x="12" y="15"/>
                    <a:pt x="5" y="13"/>
                  </a:cubicBezTo>
                  <a:cubicBezTo>
                    <a:pt x="3" y="13"/>
                    <a:pt x="2" y="11"/>
                    <a:pt x="0" y="10"/>
                  </a:cubicBezTo>
                  <a:cubicBezTo>
                    <a:pt x="2" y="9"/>
                    <a:pt x="4" y="8"/>
                    <a:pt x="5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68" name="Group 35">
            <a:extLst>
              <a:ext uri="{FF2B5EF4-FFF2-40B4-BE49-F238E27FC236}">
                <a16:creationId xmlns:a16="http://schemas.microsoft.com/office/drawing/2014/main" id="{78BD6887-93CE-F442-7E48-B1E8A07E54D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3590925" y="3427412"/>
            <a:ext cx="717550" cy="620713"/>
            <a:chOff x="2262" y="2159"/>
            <a:chExt cx="452" cy="391"/>
          </a:xfrm>
        </p:grpSpPr>
        <p:sp>
          <p:nvSpPr>
            <p:cNvPr id="70" name="Freeform 36">
              <a:extLst>
                <a:ext uri="{FF2B5EF4-FFF2-40B4-BE49-F238E27FC236}">
                  <a16:creationId xmlns:a16="http://schemas.microsoft.com/office/drawing/2014/main" id="{5DE660DE-C592-0921-C067-D42616EA40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62" y="2159"/>
              <a:ext cx="452" cy="391"/>
            </a:xfrm>
            <a:custGeom>
              <a:avLst/>
              <a:gdLst>
                <a:gd name="T0" fmla="*/ 94 w 188"/>
                <a:gd name="T1" fmla="*/ 162 h 162"/>
                <a:gd name="T2" fmla="*/ 20 w 188"/>
                <a:gd name="T3" fmla="*/ 162 h 162"/>
                <a:gd name="T4" fmla="*/ 0 w 188"/>
                <a:gd name="T5" fmla="*/ 143 h 162"/>
                <a:gd name="T6" fmla="*/ 0 w 188"/>
                <a:gd name="T7" fmla="*/ 47 h 162"/>
                <a:gd name="T8" fmla="*/ 20 w 188"/>
                <a:gd name="T9" fmla="*/ 27 h 162"/>
                <a:gd name="T10" fmla="*/ 32 w 188"/>
                <a:gd name="T11" fmla="*/ 22 h 162"/>
                <a:gd name="T12" fmla="*/ 37 w 188"/>
                <a:gd name="T13" fmla="*/ 21 h 162"/>
                <a:gd name="T14" fmla="*/ 62 w 188"/>
                <a:gd name="T15" fmla="*/ 21 h 162"/>
                <a:gd name="T16" fmla="*/ 69 w 188"/>
                <a:gd name="T17" fmla="*/ 16 h 162"/>
                <a:gd name="T18" fmla="*/ 91 w 188"/>
                <a:gd name="T19" fmla="*/ 2 h 162"/>
                <a:gd name="T20" fmla="*/ 94 w 188"/>
                <a:gd name="T21" fmla="*/ 2 h 162"/>
                <a:gd name="T22" fmla="*/ 119 w 188"/>
                <a:gd name="T23" fmla="*/ 18 h 162"/>
                <a:gd name="T24" fmla="*/ 125 w 188"/>
                <a:gd name="T25" fmla="*/ 21 h 162"/>
                <a:gd name="T26" fmla="*/ 150 w 188"/>
                <a:gd name="T27" fmla="*/ 21 h 162"/>
                <a:gd name="T28" fmla="*/ 156 w 188"/>
                <a:gd name="T29" fmla="*/ 25 h 162"/>
                <a:gd name="T30" fmla="*/ 161 w 188"/>
                <a:gd name="T31" fmla="*/ 27 h 162"/>
                <a:gd name="T32" fmla="*/ 187 w 188"/>
                <a:gd name="T33" fmla="*/ 53 h 162"/>
                <a:gd name="T34" fmla="*/ 187 w 188"/>
                <a:gd name="T35" fmla="*/ 138 h 162"/>
                <a:gd name="T36" fmla="*/ 187 w 188"/>
                <a:gd name="T37" fmla="*/ 146 h 162"/>
                <a:gd name="T38" fmla="*/ 169 w 188"/>
                <a:gd name="T39" fmla="*/ 162 h 162"/>
                <a:gd name="T40" fmla="*/ 94 w 188"/>
                <a:gd name="T41" fmla="*/ 162 h 162"/>
                <a:gd name="T42" fmla="*/ 94 w 188"/>
                <a:gd name="T43" fmla="*/ 162 h 162"/>
                <a:gd name="T44" fmla="*/ 30 w 188"/>
                <a:gd name="T45" fmla="*/ 33 h 162"/>
                <a:gd name="T46" fmla="*/ 20 w 188"/>
                <a:gd name="T47" fmla="*/ 33 h 162"/>
                <a:gd name="T48" fmla="*/ 6 w 188"/>
                <a:gd name="T49" fmla="*/ 46 h 162"/>
                <a:gd name="T50" fmla="*/ 6 w 188"/>
                <a:gd name="T51" fmla="*/ 144 h 162"/>
                <a:gd name="T52" fmla="*/ 18 w 188"/>
                <a:gd name="T53" fmla="*/ 156 h 162"/>
                <a:gd name="T54" fmla="*/ 168 w 188"/>
                <a:gd name="T55" fmla="*/ 156 h 162"/>
                <a:gd name="T56" fmla="*/ 181 w 188"/>
                <a:gd name="T57" fmla="*/ 143 h 162"/>
                <a:gd name="T58" fmla="*/ 181 w 188"/>
                <a:gd name="T59" fmla="*/ 122 h 162"/>
                <a:gd name="T60" fmla="*/ 181 w 188"/>
                <a:gd name="T61" fmla="*/ 47 h 162"/>
                <a:gd name="T62" fmla="*/ 171 w 188"/>
                <a:gd name="T63" fmla="*/ 33 h 162"/>
                <a:gd name="T64" fmla="*/ 157 w 188"/>
                <a:gd name="T65" fmla="*/ 33 h 162"/>
                <a:gd name="T66" fmla="*/ 156 w 188"/>
                <a:gd name="T67" fmla="*/ 36 h 162"/>
                <a:gd name="T68" fmla="*/ 147 w 188"/>
                <a:gd name="T69" fmla="*/ 45 h 162"/>
                <a:gd name="T70" fmla="*/ 44 w 188"/>
                <a:gd name="T71" fmla="*/ 45 h 162"/>
                <a:gd name="T72" fmla="*/ 30 w 188"/>
                <a:gd name="T73" fmla="*/ 33 h 162"/>
                <a:gd name="T74" fmla="*/ 37 w 188"/>
                <a:gd name="T75" fmla="*/ 39 h 162"/>
                <a:gd name="T76" fmla="*/ 150 w 188"/>
                <a:gd name="T77" fmla="*/ 39 h 162"/>
                <a:gd name="T78" fmla="*/ 150 w 188"/>
                <a:gd name="T79" fmla="*/ 27 h 162"/>
                <a:gd name="T80" fmla="*/ 37 w 188"/>
                <a:gd name="T81" fmla="*/ 27 h 162"/>
                <a:gd name="T82" fmla="*/ 37 w 188"/>
                <a:gd name="T83" fmla="*/ 39 h 162"/>
                <a:gd name="T84" fmla="*/ 113 w 188"/>
                <a:gd name="T85" fmla="*/ 21 h 162"/>
                <a:gd name="T86" fmla="*/ 98 w 188"/>
                <a:gd name="T87" fmla="*/ 8 h 162"/>
                <a:gd name="T88" fmla="*/ 82 w 188"/>
                <a:gd name="T89" fmla="*/ 8 h 162"/>
                <a:gd name="T90" fmla="*/ 77 w 188"/>
                <a:gd name="T91" fmla="*/ 11 h 162"/>
                <a:gd name="T92" fmla="*/ 74 w 188"/>
                <a:gd name="T93" fmla="*/ 21 h 162"/>
                <a:gd name="T94" fmla="*/ 113 w 188"/>
                <a:gd name="T95" fmla="*/ 2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8" h="162">
                  <a:moveTo>
                    <a:pt x="94" y="162"/>
                  </a:moveTo>
                  <a:cubicBezTo>
                    <a:pt x="69" y="162"/>
                    <a:pt x="45" y="162"/>
                    <a:pt x="20" y="162"/>
                  </a:cubicBezTo>
                  <a:cubicBezTo>
                    <a:pt x="7" y="162"/>
                    <a:pt x="0" y="156"/>
                    <a:pt x="0" y="143"/>
                  </a:cubicBezTo>
                  <a:cubicBezTo>
                    <a:pt x="0" y="111"/>
                    <a:pt x="0" y="79"/>
                    <a:pt x="0" y="47"/>
                  </a:cubicBezTo>
                  <a:cubicBezTo>
                    <a:pt x="0" y="33"/>
                    <a:pt x="7" y="27"/>
                    <a:pt x="20" y="27"/>
                  </a:cubicBezTo>
                  <a:cubicBezTo>
                    <a:pt x="25" y="27"/>
                    <a:pt x="30" y="29"/>
                    <a:pt x="32" y="22"/>
                  </a:cubicBezTo>
                  <a:cubicBezTo>
                    <a:pt x="33" y="21"/>
                    <a:pt x="36" y="21"/>
                    <a:pt x="37" y="21"/>
                  </a:cubicBezTo>
                  <a:cubicBezTo>
                    <a:pt x="46" y="21"/>
                    <a:pt x="54" y="21"/>
                    <a:pt x="62" y="21"/>
                  </a:cubicBezTo>
                  <a:cubicBezTo>
                    <a:pt x="66" y="21"/>
                    <a:pt x="68" y="20"/>
                    <a:pt x="69" y="16"/>
                  </a:cubicBezTo>
                  <a:cubicBezTo>
                    <a:pt x="75" y="2"/>
                    <a:pt x="75" y="2"/>
                    <a:pt x="91" y="2"/>
                  </a:cubicBezTo>
                  <a:cubicBezTo>
                    <a:pt x="92" y="2"/>
                    <a:pt x="93" y="2"/>
                    <a:pt x="94" y="2"/>
                  </a:cubicBezTo>
                  <a:cubicBezTo>
                    <a:pt x="107" y="0"/>
                    <a:pt x="116" y="3"/>
                    <a:pt x="119" y="18"/>
                  </a:cubicBezTo>
                  <a:cubicBezTo>
                    <a:pt x="119" y="19"/>
                    <a:pt x="123" y="21"/>
                    <a:pt x="125" y="21"/>
                  </a:cubicBezTo>
                  <a:cubicBezTo>
                    <a:pt x="133" y="21"/>
                    <a:pt x="141" y="21"/>
                    <a:pt x="150" y="21"/>
                  </a:cubicBezTo>
                  <a:cubicBezTo>
                    <a:pt x="152" y="21"/>
                    <a:pt x="154" y="24"/>
                    <a:pt x="156" y="25"/>
                  </a:cubicBezTo>
                  <a:cubicBezTo>
                    <a:pt x="158" y="26"/>
                    <a:pt x="160" y="27"/>
                    <a:pt x="161" y="27"/>
                  </a:cubicBezTo>
                  <a:cubicBezTo>
                    <a:pt x="181" y="25"/>
                    <a:pt x="188" y="34"/>
                    <a:pt x="187" y="53"/>
                  </a:cubicBezTo>
                  <a:cubicBezTo>
                    <a:pt x="186" y="81"/>
                    <a:pt x="187" y="110"/>
                    <a:pt x="187" y="138"/>
                  </a:cubicBezTo>
                  <a:cubicBezTo>
                    <a:pt x="187" y="141"/>
                    <a:pt x="187" y="143"/>
                    <a:pt x="187" y="146"/>
                  </a:cubicBezTo>
                  <a:cubicBezTo>
                    <a:pt x="186" y="156"/>
                    <a:pt x="179" y="162"/>
                    <a:pt x="169" y="162"/>
                  </a:cubicBezTo>
                  <a:cubicBezTo>
                    <a:pt x="144" y="162"/>
                    <a:pt x="119" y="162"/>
                    <a:pt x="94" y="162"/>
                  </a:cubicBezTo>
                  <a:cubicBezTo>
                    <a:pt x="94" y="162"/>
                    <a:pt x="94" y="162"/>
                    <a:pt x="94" y="162"/>
                  </a:cubicBezTo>
                  <a:close/>
                  <a:moveTo>
                    <a:pt x="30" y="33"/>
                  </a:moveTo>
                  <a:cubicBezTo>
                    <a:pt x="26" y="33"/>
                    <a:pt x="23" y="33"/>
                    <a:pt x="20" y="33"/>
                  </a:cubicBezTo>
                  <a:cubicBezTo>
                    <a:pt x="10" y="33"/>
                    <a:pt x="6" y="37"/>
                    <a:pt x="6" y="46"/>
                  </a:cubicBezTo>
                  <a:cubicBezTo>
                    <a:pt x="6" y="79"/>
                    <a:pt x="6" y="111"/>
                    <a:pt x="6" y="144"/>
                  </a:cubicBezTo>
                  <a:cubicBezTo>
                    <a:pt x="6" y="152"/>
                    <a:pt x="10" y="156"/>
                    <a:pt x="18" y="156"/>
                  </a:cubicBezTo>
                  <a:cubicBezTo>
                    <a:pt x="68" y="157"/>
                    <a:pt x="118" y="157"/>
                    <a:pt x="168" y="156"/>
                  </a:cubicBezTo>
                  <a:cubicBezTo>
                    <a:pt x="177" y="156"/>
                    <a:pt x="181" y="152"/>
                    <a:pt x="181" y="143"/>
                  </a:cubicBezTo>
                  <a:cubicBezTo>
                    <a:pt x="181" y="136"/>
                    <a:pt x="181" y="129"/>
                    <a:pt x="181" y="122"/>
                  </a:cubicBezTo>
                  <a:cubicBezTo>
                    <a:pt x="181" y="97"/>
                    <a:pt x="181" y="72"/>
                    <a:pt x="181" y="47"/>
                  </a:cubicBezTo>
                  <a:cubicBezTo>
                    <a:pt x="181" y="38"/>
                    <a:pt x="178" y="34"/>
                    <a:pt x="171" y="33"/>
                  </a:cubicBezTo>
                  <a:cubicBezTo>
                    <a:pt x="166" y="32"/>
                    <a:pt x="162" y="33"/>
                    <a:pt x="157" y="33"/>
                  </a:cubicBezTo>
                  <a:cubicBezTo>
                    <a:pt x="157" y="34"/>
                    <a:pt x="156" y="35"/>
                    <a:pt x="156" y="36"/>
                  </a:cubicBezTo>
                  <a:cubicBezTo>
                    <a:pt x="156" y="45"/>
                    <a:pt x="156" y="45"/>
                    <a:pt x="147" y="45"/>
                  </a:cubicBezTo>
                  <a:cubicBezTo>
                    <a:pt x="113" y="45"/>
                    <a:pt x="78" y="45"/>
                    <a:pt x="44" y="45"/>
                  </a:cubicBezTo>
                  <a:cubicBezTo>
                    <a:pt x="32" y="45"/>
                    <a:pt x="32" y="45"/>
                    <a:pt x="30" y="33"/>
                  </a:cubicBezTo>
                  <a:close/>
                  <a:moveTo>
                    <a:pt x="37" y="39"/>
                  </a:moveTo>
                  <a:cubicBezTo>
                    <a:pt x="75" y="39"/>
                    <a:pt x="112" y="39"/>
                    <a:pt x="150" y="39"/>
                  </a:cubicBezTo>
                  <a:cubicBezTo>
                    <a:pt x="150" y="35"/>
                    <a:pt x="150" y="31"/>
                    <a:pt x="150" y="27"/>
                  </a:cubicBezTo>
                  <a:cubicBezTo>
                    <a:pt x="112" y="27"/>
                    <a:pt x="75" y="27"/>
                    <a:pt x="37" y="27"/>
                  </a:cubicBezTo>
                  <a:cubicBezTo>
                    <a:pt x="37" y="31"/>
                    <a:pt x="37" y="35"/>
                    <a:pt x="37" y="39"/>
                  </a:cubicBezTo>
                  <a:close/>
                  <a:moveTo>
                    <a:pt x="113" y="21"/>
                  </a:moveTo>
                  <a:cubicBezTo>
                    <a:pt x="110" y="8"/>
                    <a:pt x="110" y="8"/>
                    <a:pt x="98" y="8"/>
                  </a:cubicBezTo>
                  <a:cubicBezTo>
                    <a:pt x="93" y="8"/>
                    <a:pt x="88" y="8"/>
                    <a:pt x="82" y="8"/>
                  </a:cubicBezTo>
                  <a:cubicBezTo>
                    <a:pt x="81" y="8"/>
                    <a:pt x="78" y="10"/>
                    <a:pt x="77" y="11"/>
                  </a:cubicBezTo>
                  <a:cubicBezTo>
                    <a:pt x="76" y="14"/>
                    <a:pt x="75" y="17"/>
                    <a:pt x="74" y="21"/>
                  </a:cubicBezTo>
                  <a:cubicBezTo>
                    <a:pt x="87" y="21"/>
                    <a:pt x="100" y="21"/>
                    <a:pt x="113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1" name="Freeform 37">
              <a:extLst>
                <a:ext uri="{FF2B5EF4-FFF2-40B4-BE49-F238E27FC236}">
                  <a16:creationId xmlns:a16="http://schemas.microsoft.com/office/drawing/2014/main" id="{55CD6A04-F113-9463-3AC1-F81BB9025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91" y="2251"/>
              <a:ext cx="392" cy="270"/>
            </a:xfrm>
            <a:custGeom>
              <a:avLst/>
              <a:gdLst>
                <a:gd name="T0" fmla="*/ 7 w 163"/>
                <a:gd name="T1" fmla="*/ 7 h 112"/>
                <a:gd name="T2" fmla="*/ 7 w 163"/>
                <a:gd name="T3" fmla="*/ 106 h 112"/>
                <a:gd name="T4" fmla="*/ 13 w 163"/>
                <a:gd name="T5" fmla="*/ 106 h 112"/>
                <a:gd name="T6" fmla="*/ 150 w 163"/>
                <a:gd name="T7" fmla="*/ 106 h 112"/>
                <a:gd name="T8" fmla="*/ 157 w 163"/>
                <a:gd name="T9" fmla="*/ 99 h 112"/>
                <a:gd name="T10" fmla="*/ 157 w 163"/>
                <a:gd name="T11" fmla="*/ 14 h 112"/>
                <a:gd name="T12" fmla="*/ 157 w 163"/>
                <a:gd name="T13" fmla="*/ 8 h 112"/>
                <a:gd name="T14" fmla="*/ 155 w 163"/>
                <a:gd name="T15" fmla="*/ 7 h 112"/>
                <a:gd name="T16" fmla="*/ 149 w 163"/>
                <a:gd name="T17" fmla="*/ 5 h 112"/>
                <a:gd name="T18" fmla="*/ 151 w 163"/>
                <a:gd name="T19" fmla="*/ 1 h 112"/>
                <a:gd name="T20" fmla="*/ 162 w 163"/>
                <a:gd name="T21" fmla="*/ 4 h 112"/>
                <a:gd name="T22" fmla="*/ 163 w 163"/>
                <a:gd name="T23" fmla="*/ 11 h 112"/>
                <a:gd name="T24" fmla="*/ 163 w 163"/>
                <a:gd name="T25" fmla="*/ 103 h 112"/>
                <a:gd name="T26" fmla="*/ 154 w 163"/>
                <a:gd name="T27" fmla="*/ 112 h 112"/>
                <a:gd name="T28" fmla="*/ 9 w 163"/>
                <a:gd name="T29" fmla="*/ 112 h 112"/>
                <a:gd name="T30" fmla="*/ 0 w 163"/>
                <a:gd name="T31" fmla="*/ 103 h 112"/>
                <a:gd name="T32" fmla="*/ 0 w 163"/>
                <a:gd name="T33" fmla="*/ 10 h 112"/>
                <a:gd name="T34" fmla="*/ 10 w 163"/>
                <a:gd name="T35" fmla="*/ 1 h 112"/>
                <a:gd name="T36" fmla="*/ 15 w 163"/>
                <a:gd name="T37" fmla="*/ 4 h 112"/>
                <a:gd name="T38" fmla="*/ 10 w 163"/>
                <a:gd name="T39" fmla="*/ 7 h 112"/>
                <a:gd name="T40" fmla="*/ 7 w 163"/>
                <a:gd name="T41" fmla="*/ 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3" h="112">
                  <a:moveTo>
                    <a:pt x="7" y="7"/>
                  </a:moveTo>
                  <a:cubicBezTo>
                    <a:pt x="7" y="40"/>
                    <a:pt x="7" y="73"/>
                    <a:pt x="7" y="106"/>
                  </a:cubicBezTo>
                  <a:cubicBezTo>
                    <a:pt x="9" y="106"/>
                    <a:pt x="11" y="106"/>
                    <a:pt x="13" y="106"/>
                  </a:cubicBezTo>
                  <a:cubicBezTo>
                    <a:pt x="59" y="106"/>
                    <a:pt x="104" y="106"/>
                    <a:pt x="150" y="106"/>
                  </a:cubicBezTo>
                  <a:cubicBezTo>
                    <a:pt x="155" y="106"/>
                    <a:pt x="157" y="105"/>
                    <a:pt x="157" y="99"/>
                  </a:cubicBezTo>
                  <a:cubicBezTo>
                    <a:pt x="157" y="71"/>
                    <a:pt x="157" y="43"/>
                    <a:pt x="157" y="14"/>
                  </a:cubicBezTo>
                  <a:cubicBezTo>
                    <a:pt x="157" y="12"/>
                    <a:pt x="157" y="10"/>
                    <a:pt x="157" y="8"/>
                  </a:cubicBezTo>
                  <a:cubicBezTo>
                    <a:pt x="156" y="8"/>
                    <a:pt x="156" y="7"/>
                    <a:pt x="155" y="7"/>
                  </a:cubicBezTo>
                  <a:cubicBezTo>
                    <a:pt x="153" y="6"/>
                    <a:pt x="151" y="5"/>
                    <a:pt x="149" y="5"/>
                  </a:cubicBezTo>
                  <a:cubicBezTo>
                    <a:pt x="149" y="3"/>
                    <a:pt x="151" y="1"/>
                    <a:pt x="151" y="1"/>
                  </a:cubicBezTo>
                  <a:cubicBezTo>
                    <a:pt x="155" y="2"/>
                    <a:pt x="159" y="3"/>
                    <a:pt x="162" y="4"/>
                  </a:cubicBezTo>
                  <a:cubicBezTo>
                    <a:pt x="163" y="5"/>
                    <a:pt x="163" y="8"/>
                    <a:pt x="163" y="11"/>
                  </a:cubicBezTo>
                  <a:cubicBezTo>
                    <a:pt x="163" y="41"/>
                    <a:pt x="163" y="72"/>
                    <a:pt x="163" y="103"/>
                  </a:cubicBezTo>
                  <a:cubicBezTo>
                    <a:pt x="163" y="111"/>
                    <a:pt x="162" y="112"/>
                    <a:pt x="154" y="112"/>
                  </a:cubicBezTo>
                  <a:cubicBezTo>
                    <a:pt x="105" y="112"/>
                    <a:pt x="57" y="112"/>
                    <a:pt x="9" y="112"/>
                  </a:cubicBezTo>
                  <a:cubicBezTo>
                    <a:pt x="2" y="112"/>
                    <a:pt x="0" y="111"/>
                    <a:pt x="0" y="103"/>
                  </a:cubicBezTo>
                  <a:cubicBezTo>
                    <a:pt x="0" y="72"/>
                    <a:pt x="0" y="41"/>
                    <a:pt x="0" y="10"/>
                  </a:cubicBezTo>
                  <a:cubicBezTo>
                    <a:pt x="0" y="2"/>
                    <a:pt x="2" y="0"/>
                    <a:pt x="10" y="1"/>
                  </a:cubicBezTo>
                  <a:cubicBezTo>
                    <a:pt x="12" y="1"/>
                    <a:pt x="13" y="3"/>
                    <a:pt x="15" y="4"/>
                  </a:cubicBezTo>
                  <a:cubicBezTo>
                    <a:pt x="13" y="5"/>
                    <a:pt x="12" y="6"/>
                    <a:pt x="10" y="7"/>
                  </a:cubicBezTo>
                  <a:cubicBezTo>
                    <a:pt x="9" y="7"/>
                    <a:pt x="8" y="7"/>
                    <a:pt x="7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2" name="Freeform 38">
              <a:extLst>
                <a:ext uri="{FF2B5EF4-FFF2-40B4-BE49-F238E27FC236}">
                  <a16:creationId xmlns:a16="http://schemas.microsoft.com/office/drawing/2014/main" id="{B5C18FB2-CC78-EADD-483A-D6C2E5E781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0" y="2292"/>
              <a:ext cx="171" cy="193"/>
            </a:xfrm>
            <a:custGeom>
              <a:avLst/>
              <a:gdLst>
                <a:gd name="T0" fmla="*/ 35 w 71"/>
                <a:gd name="T1" fmla="*/ 80 h 80"/>
                <a:gd name="T2" fmla="*/ 12 w 71"/>
                <a:gd name="T3" fmla="*/ 80 h 80"/>
                <a:gd name="T4" fmla="*/ 2 w 71"/>
                <a:gd name="T5" fmla="*/ 73 h 80"/>
                <a:gd name="T6" fmla="*/ 7 w 71"/>
                <a:gd name="T7" fmla="*/ 60 h 80"/>
                <a:gd name="T8" fmla="*/ 19 w 71"/>
                <a:gd name="T9" fmla="*/ 54 h 80"/>
                <a:gd name="T10" fmla="*/ 22 w 71"/>
                <a:gd name="T11" fmla="*/ 45 h 80"/>
                <a:gd name="T12" fmla="*/ 15 w 71"/>
                <a:gd name="T13" fmla="*/ 37 h 80"/>
                <a:gd name="T14" fmla="*/ 12 w 71"/>
                <a:gd name="T15" fmla="*/ 23 h 80"/>
                <a:gd name="T16" fmla="*/ 17 w 71"/>
                <a:gd name="T17" fmla="*/ 13 h 80"/>
                <a:gd name="T18" fmla="*/ 37 w 71"/>
                <a:gd name="T19" fmla="*/ 1 h 80"/>
                <a:gd name="T20" fmla="*/ 55 w 71"/>
                <a:gd name="T21" fmla="*/ 15 h 80"/>
                <a:gd name="T22" fmla="*/ 56 w 71"/>
                <a:gd name="T23" fmla="*/ 20 h 80"/>
                <a:gd name="T24" fmla="*/ 54 w 71"/>
                <a:gd name="T25" fmla="*/ 38 h 80"/>
                <a:gd name="T26" fmla="*/ 48 w 71"/>
                <a:gd name="T27" fmla="*/ 47 h 80"/>
                <a:gd name="T28" fmla="*/ 52 w 71"/>
                <a:gd name="T29" fmla="*/ 53 h 80"/>
                <a:gd name="T30" fmla="*/ 63 w 71"/>
                <a:gd name="T31" fmla="*/ 59 h 80"/>
                <a:gd name="T32" fmla="*/ 69 w 71"/>
                <a:gd name="T33" fmla="*/ 73 h 80"/>
                <a:gd name="T34" fmla="*/ 58 w 71"/>
                <a:gd name="T35" fmla="*/ 80 h 80"/>
                <a:gd name="T36" fmla="*/ 35 w 71"/>
                <a:gd name="T37" fmla="*/ 80 h 80"/>
                <a:gd name="T38" fmla="*/ 32 w 71"/>
                <a:gd name="T39" fmla="*/ 52 h 80"/>
                <a:gd name="T40" fmla="*/ 21 w 71"/>
                <a:gd name="T41" fmla="*/ 59 h 80"/>
                <a:gd name="T42" fmla="*/ 11 w 71"/>
                <a:gd name="T43" fmla="*/ 64 h 80"/>
                <a:gd name="T44" fmla="*/ 8 w 71"/>
                <a:gd name="T45" fmla="*/ 71 h 80"/>
                <a:gd name="T46" fmla="*/ 13 w 71"/>
                <a:gd name="T47" fmla="*/ 74 h 80"/>
                <a:gd name="T48" fmla="*/ 58 w 71"/>
                <a:gd name="T49" fmla="*/ 74 h 80"/>
                <a:gd name="T50" fmla="*/ 63 w 71"/>
                <a:gd name="T51" fmla="*/ 71 h 80"/>
                <a:gd name="T52" fmla="*/ 61 w 71"/>
                <a:gd name="T53" fmla="*/ 64 h 80"/>
                <a:gd name="T54" fmla="*/ 53 w 71"/>
                <a:gd name="T55" fmla="*/ 61 h 80"/>
                <a:gd name="T56" fmla="*/ 40 w 71"/>
                <a:gd name="T57" fmla="*/ 53 h 80"/>
                <a:gd name="T58" fmla="*/ 41 w 71"/>
                <a:gd name="T59" fmla="*/ 52 h 80"/>
                <a:gd name="T60" fmla="*/ 32 w 71"/>
                <a:gd name="T61" fmla="*/ 52 h 80"/>
                <a:gd name="T62" fmla="*/ 22 w 71"/>
                <a:gd name="T63" fmla="*/ 20 h 80"/>
                <a:gd name="T64" fmla="*/ 38 w 71"/>
                <a:gd name="T65" fmla="*/ 16 h 80"/>
                <a:gd name="T66" fmla="*/ 44 w 71"/>
                <a:gd name="T67" fmla="*/ 14 h 80"/>
                <a:gd name="T68" fmla="*/ 42 w 71"/>
                <a:gd name="T69" fmla="*/ 20 h 80"/>
                <a:gd name="T70" fmla="*/ 38 w 71"/>
                <a:gd name="T71" fmla="*/ 23 h 80"/>
                <a:gd name="T72" fmla="*/ 18 w 71"/>
                <a:gd name="T73" fmla="*/ 28 h 80"/>
                <a:gd name="T74" fmla="*/ 19 w 71"/>
                <a:gd name="T75" fmla="*/ 32 h 80"/>
                <a:gd name="T76" fmla="*/ 26 w 71"/>
                <a:gd name="T77" fmla="*/ 39 h 80"/>
                <a:gd name="T78" fmla="*/ 36 w 71"/>
                <a:gd name="T79" fmla="*/ 46 h 80"/>
                <a:gd name="T80" fmla="*/ 46 w 71"/>
                <a:gd name="T81" fmla="*/ 39 h 80"/>
                <a:gd name="T82" fmla="*/ 52 w 71"/>
                <a:gd name="T83" fmla="*/ 32 h 80"/>
                <a:gd name="T84" fmla="*/ 52 w 71"/>
                <a:gd name="T85" fmla="*/ 25 h 80"/>
                <a:gd name="T86" fmla="*/ 50 w 71"/>
                <a:gd name="T87" fmla="*/ 18 h 80"/>
                <a:gd name="T88" fmla="*/ 35 w 71"/>
                <a:gd name="T89" fmla="*/ 7 h 80"/>
                <a:gd name="T90" fmla="*/ 22 w 71"/>
                <a:gd name="T91" fmla="*/ 2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1" h="80">
                  <a:moveTo>
                    <a:pt x="35" y="80"/>
                  </a:moveTo>
                  <a:cubicBezTo>
                    <a:pt x="28" y="80"/>
                    <a:pt x="20" y="80"/>
                    <a:pt x="12" y="80"/>
                  </a:cubicBezTo>
                  <a:cubicBezTo>
                    <a:pt x="8" y="80"/>
                    <a:pt x="3" y="79"/>
                    <a:pt x="2" y="73"/>
                  </a:cubicBezTo>
                  <a:cubicBezTo>
                    <a:pt x="0" y="68"/>
                    <a:pt x="1" y="63"/>
                    <a:pt x="7" y="60"/>
                  </a:cubicBezTo>
                  <a:cubicBezTo>
                    <a:pt x="11" y="57"/>
                    <a:pt x="15" y="55"/>
                    <a:pt x="19" y="54"/>
                  </a:cubicBezTo>
                  <a:cubicBezTo>
                    <a:pt x="24" y="52"/>
                    <a:pt x="24" y="49"/>
                    <a:pt x="22" y="45"/>
                  </a:cubicBezTo>
                  <a:cubicBezTo>
                    <a:pt x="20" y="42"/>
                    <a:pt x="18" y="39"/>
                    <a:pt x="15" y="37"/>
                  </a:cubicBezTo>
                  <a:cubicBezTo>
                    <a:pt x="11" y="33"/>
                    <a:pt x="11" y="28"/>
                    <a:pt x="12" y="23"/>
                  </a:cubicBezTo>
                  <a:cubicBezTo>
                    <a:pt x="14" y="19"/>
                    <a:pt x="16" y="16"/>
                    <a:pt x="17" y="13"/>
                  </a:cubicBezTo>
                  <a:cubicBezTo>
                    <a:pt x="21" y="5"/>
                    <a:pt x="28" y="0"/>
                    <a:pt x="37" y="1"/>
                  </a:cubicBezTo>
                  <a:cubicBezTo>
                    <a:pt x="45" y="1"/>
                    <a:pt x="52" y="7"/>
                    <a:pt x="55" y="15"/>
                  </a:cubicBezTo>
                  <a:cubicBezTo>
                    <a:pt x="55" y="17"/>
                    <a:pt x="56" y="18"/>
                    <a:pt x="56" y="20"/>
                  </a:cubicBezTo>
                  <a:cubicBezTo>
                    <a:pt x="61" y="28"/>
                    <a:pt x="61" y="31"/>
                    <a:pt x="54" y="38"/>
                  </a:cubicBezTo>
                  <a:cubicBezTo>
                    <a:pt x="51" y="40"/>
                    <a:pt x="49" y="44"/>
                    <a:pt x="48" y="47"/>
                  </a:cubicBezTo>
                  <a:cubicBezTo>
                    <a:pt x="48" y="49"/>
                    <a:pt x="50" y="52"/>
                    <a:pt x="52" y="53"/>
                  </a:cubicBezTo>
                  <a:cubicBezTo>
                    <a:pt x="55" y="56"/>
                    <a:pt x="59" y="57"/>
                    <a:pt x="63" y="59"/>
                  </a:cubicBezTo>
                  <a:cubicBezTo>
                    <a:pt x="69" y="62"/>
                    <a:pt x="71" y="67"/>
                    <a:pt x="69" y="73"/>
                  </a:cubicBezTo>
                  <a:cubicBezTo>
                    <a:pt x="67" y="79"/>
                    <a:pt x="63" y="80"/>
                    <a:pt x="58" y="80"/>
                  </a:cubicBezTo>
                  <a:cubicBezTo>
                    <a:pt x="50" y="80"/>
                    <a:pt x="43" y="80"/>
                    <a:pt x="35" y="80"/>
                  </a:cubicBezTo>
                  <a:close/>
                  <a:moveTo>
                    <a:pt x="32" y="52"/>
                  </a:moveTo>
                  <a:cubicBezTo>
                    <a:pt x="28" y="55"/>
                    <a:pt x="24" y="57"/>
                    <a:pt x="21" y="59"/>
                  </a:cubicBezTo>
                  <a:cubicBezTo>
                    <a:pt x="18" y="61"/>
                    <a:pt x="14" y="62"/>
                    <a:pt x="11" y="64"/>
                  </a:cubicBezTo>
                  <a:cubicBezTo>
                    <a:pt x="9" y="65"/>
                    <a:pt x="8" y="69"/>
                    <a:pt x="8" y="71"/>
                  </a:cubicBezTo>
                  <a:cubicBezTo>
                    <a:pt x="8" y="72"/>
                    <a:pt x="11" y="74"/>
                    <a:pt x="13" y="74"/>
                  </a:cubicBezTo>
                  <a:cubicBezTo>
                    <a:pt x="28" y="74"/>
                    <a:pt x="43" y="74"/>
                    <a:pt x="58" y="74"/>
                  </a:cubicBezTo>
                  <a:cubicBezTo>
                    <a:pt x="60" y="74"/>
                    <a:pt x="63" y="72"/>
                    <a:pt x="63" y="71"/>
                  </a:cubicBezTo>
                  <a:cubicBezTo>
                    <a:pt x="63" y="69"/>
                    <a:pt x="63" y="66"/>
                    <a:pt x="61" y="64"/>
                  </a:cubicBezTo>
                  <a:cubicBezTo>
                    <a:pt x="59" y="63"/>
                    <a:pt x="56" y="62"/>
                    <a:pt x="53" y="61"/>
                  </a:cubicBezTo>
                  <a:cubicBezTo>
                    <a:pt x="49" y="58"/>
                    <a:pt x="45" y="56"/>
                    <a:pt x="40" y="53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37" y="52"/>
                    <a:pt x="34" y="52"/>
                    <a:pt x="32" y="52"/>
                  </a:cubicBezTo>
                  <a:close/>
                  <a:moveTo>
                    <a:pt x="22" y="20"/>
                  </a:moveTo>
                  <a:cubicBezTo>
                    <a:pt x="28" y="22"/>
                    <a:pt x="33" y="20"/>
                    <a:pt x="38" y="16"/>
                  </a:cubicBezTo>
                  <a:cubicBezTo>
                    <a:pt x="40" y="15"/>
                    <a:pt x="42" y="15"/>
                    <a:pt x="44" y="14"/>
                  </a:cubicBezTo>
                  <a:cubicBezTo>
                    <a:pt x="43" y="16"/>
                    <a:pt x="43" y="18"/>
                    <a:pt x="42" y="20"/>
                  </a:cubicBezTo>
                  <a:cubicBezTo>
                    <a:pt x="41" y="21"/>
                    <a:pt x="40" y="22"/>
                    <a:pt x="38" y="23"/>
                  </a:cubicBezTo>
                  <a:cubicBezTo>
                    <a:pt x="32" y="24"/>
                    <a:pt x="25" y="26"/>
                    <a:pt x="18" y="28"/>
                  </a:cubicBezTo>
                  <a:cubicBezTo>
                    <a:pt x="18" y="28"/>
                    <a:pt x="18" y="30"/>
                    <a:pt x="19" y="32"/>
                  </a:cubicBezTo>
                  <a:cubicBezTo>
                    <a:pt x="21" y="35"/>
                    <a:pt x="23" y="37"/>
                    <a:pt x="26" y="39"/>
                  </a:cubicBezTo>
                  <a:cubicBezTo>
                    <a:pt x="29" y="42"/>
                    <a:pt x="32" y="45"/>
                    <a:pt x="36" y="46"/>
                  </a:cubicBezTo>
                  <a:cubicBezTo>
                    <a:pt x="40" y="47"/>
                    <a:pt x="43" y="43"/>
                    <a:pt x="46" y="39"/>
                  </a:cubicBezTo>
                  <a:cubicBezTo>
                    <a:pt x="47" y="36"/>
                    <a:pt x="50" y="35"/>
                    <a:pt x="52" y="32"/>
                  </a:cubicBezTo>
                  <a:cubicBezTo>
                    <a:pt x="53" y="30"/>
                    <a:pt x="53" y="27"/>
                    <a:pt x="52" y="25"/>
                  </a:cubicBezTo>
                  <a:cubicBezTo>
                    <a:pt x="52" y="23"/>
                    <a:pt x="50" y="21"/>
                    <a:pt x="50" y="18"/>
                  </a:cubicBezTo>
                  <a:cubicBezTo>
                    <a:pt x="48" y="11"/>
                    <a:pt x="42" y="6"/>
                    <a:pt x="35" y="7"/>
                  </a:cubicBezTo>
                  <a:cubicBezTo>
                    <a:pt x="27" y="7"/>
                    <a:pt x="23" y="12"/>
                    <a:pt x="22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3" name="Freeform 39">
              <a:extLst>
                <a:ext uri="{FF2B5EF4-FFF2-40B4-BE49-F238E27FC236}">
                  <a16:creationId xmlns:a16="http://schemas.microsoft.com/office/drawing/2014/main" id="{22F2C5D3-4DF0-0820-044A-5E92F18DD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299"/>
              <a:ext cx="130" cy="17"/>
            </a:xfrm>
            <a:custGeom>
              <a:avLst/>
              <a:gdLst>
                <a:gd name="T0" fmla="*/ 27 w 54"/>
                <a:gd name="T1" fmla="*/ 6 h 7"/>
                <a:gd name="T2" fmla="*/ 4 w 54"/>
                <a:gd name="T3" fmla="*/ 6 h 7"/>
                <a:gd name="T4" fmla="*/ 0 w 54"/>
                <a:gd name="T5" fmla="*/ 3 h 7"/>
                <a:gd name="T6" fmla="*/ 4 w 54"/>
                <a:gd name="T7" fmla="*/ 1 h 7"/>
                <a:gd name="T8" fmla="*/ 50 w 54"/>
                <a:gd name="T9" fmla="*/ 1 h 7"/>
                <a:gd name="T10" fmla="*/ 54 w 54"/>
                <a:gd name="T11" fmla="*/ 4 h 7"/>
                <a:gd name="T12" fmla="*/ 49 w 54"/>
                <a:gd name="T13" fmla="*/ 6 h 7"/>
                <a:gd name="T14" fmla="*/ 27 w 54"/>
                <a:gd name="T15" fmla="*/ 6 h 7"/>
                <a:gd name="T16" fmla="*/ 27 w 54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7">
                  <a:moveTo>
                    <a:pt x="27" y="6"/>
                  </a:moveTo>
                  <a:cubicBezTo>
                    <a:pt x="19" y="6"/>
                    <a:pt x="12" y="7"/>
                    <a:pt x="4" y="6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2" y="1"/>
                    <a:pt x="4" y="1"/>
                  </a:cubicBezTo>
                  <a:cubicBezTo>
                    <a:pt x="19" y="0"/>
                    <a:pt x="34" y="0"/>
                    <a:pt x="50" y="1"/>
                  </a:cubicBezTo>
                  <a:cubicBezTo>
                    <a:pt x="51" y="1"/>
                    <a:pt x="52" y="3"/>
                    <a:pt x="54" y="4"/>
                  </a:cubicBezTo>
                  <a:cubicBezTo>
                    <a:pt x="52" y="5"/>
                    <a:pt x="51" y="6"/>
                    <a:pt x="49" y="6"/>
                  </a:cubicBezTo>
                  <a:cubicBezTo>
                    <a:pt x="42" y="6"/>
                    <a:pt x="34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4" name="Freeform 40">
              <a:extLst>
                <a:ext uri="{FF2B5EF4-FFF2-40B4-BE49-F238E27FC236}">
                  <a16:creationId xmlns:a16="http://schemas.microsoft.com/office/drawing/2014/main" id="{11644705-7DE5-8495-2679-9370737AA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333"/>
              <a:ext cx="130" cy="14"/>
            </a:xfrm>
            <a:custGeom>
              <a:avLst/>
              <a:gdLst>
                <a:gd name="T0" fmla="*/ 27 w 54"/>
                <a:gd name="T1" fmla="*/ 6 h 6"/>
                <a:gd name="T2" fmla="*/ 4 w 54"/>
                <a:gd name="T3" fmla="*/ 6 h 6"/>
                <a:gd name="T4" fmla="*/ 0 w 54"/>
                <a:gd name="T5" fmla="*/ 3 h 6"/>
                <a:gd name="T6" fmla="*/ 4 w 54"/>
                <a:gd name="T7" fmla="*/ 0 h 6"/>
                <a:gd name="T8" fmla="*/ 50 w 54"/>
                <a:gd name="T9" fmla="*/ 0 h 6"/>
                <a:gd name="T10" fmla="*/ 54 w 54"/>
                <a:gd name="T11" fmla="*/ 3 h 6"/>
                <a:gd name="T12" fmla="*/ 50 w 54"/>
                <a:gd name="T13" fmla="*/ 6 h 6"/>
                <a:gd name="T14" fmla="*/ 27 w 5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">
                  <a:moveTo>
                    <a:pt x="27" y="6"/>
                  </a:moveTo>
                  <a:cubicBezTo>
                    <a:pt x="19" y="6"/>
                    <a:pt x="12" y="6"/>
                    <a:pt x="4" y="6"/>
                  </a:cubicBezTo>
                  <a:cubicBezTo>
                    <a:pt x="3" y="6"/>
                    <a:pt x="1" y="4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19" y="0"/>
                    <a:pt x="34" y="0"/>
                    <a:pt x="50" y="0"/>
                  </a:cubicBezTo>
                  <a:cubicBezTo>
                    <a:pt x="51" y="0"/>
                    <a:pt x="52" y="2"/>
                    <a:pt x="54" y="3"/>
                  </a:cubicBezTo>
                  <a:cubicBezTo>
                    <a:pt x="52" y="4"/>
                    <a:pt x="51" y="6"/>
                    <a:pt x="50" y="6"/>
                  </a:cubicBezTo>
                  <a:cubicBezTo>
                    <a:pt x="42" y="6"/>
                    <a:pt x="35" y="6"/>
                    <a:pt x="2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5" name="Freeform 41">
              <a:extLst>
                <a:ext uri="{FF2B5EF4-FFF2-40B4-BE49-F238E27FC236}">
                  <a16:creationId xmlns:a16="http://schemas.microsoft.com/office/drawing/2014/main" id="{700BEBAC-BD8B-99CC-EE7A-FABF06E79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398"/>
              <a:ext cx="130" cy="14"/>
            </a:xfrm>
            <a:custGeom>
              <a:avLst/>
              <a:gdLst>
                <a:gd name="T0" fmla="*/ 27 w 54"/>
                <a:gd name="T1" fmla="*/ 6 h 6"/>
                <a:gd name="T2" fmla="*/ 4 w 54"/>
                <a:gd name="T3" fmla="*/ 6 h 6"/>
                <a:gd name="T4" fmla="*/ 0 w 54"/>
                <a:gd name="T5" fmla="*/ 3 h 6"/>
                <a:gd name="T6" fmla="*/ 4 w 54"/>
                <a:gd name="T7" fmla="*/ 0 h 6"/>
                <a:gd name="T8" fmla="*/ 49 w 54"/>
                <a:gd name="T9" fmla="*/ 0 h 6"/>
                <a:gd name="T10" fmla="*/ 54 w 54"/>
                <a:gd name="T11" fmla="*/ 3 h 6"/>
                <a:gd name="T12" fmla="*/ 49 w 54"/>
                <a:gd name="T13" fmla="*/ 6 h 6"/>
                <a:gd name="T14" fmla="*/ 27 w 54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6">
                  <a:moveTo>
                    <a:pt x="27" y="6"/>
                  </a:moveTo>
                  <a:cubicBezTo>
                    <a:pt x="19" y="6"/>
                    <a:pt x="12" y="6"/>
                    <a:pt x="4" y="6"/>
                  </a:cubicBezTo>
                  <a:cubicBezTo>
                    <a:pt x="3" y="6"/>
                    <a:pt x="1" y="4"/>
                    <a:pt x="0" y="3"/>
                  </a:cubicBezTo>
                  <a:cubicBezTo>
                    <a:pt x="1" y="2"/>
                    <a:pt x="3" y="0"/>
                    <a:pt x="4" y="0"/>
                  </a:cubicBezTo>
                  <a:cubicBezTo>
                    <a:pt x="19" y="0"/>
                    <a:pt x="34" y="0"/>
                    <a:pt x="49" y="0"/>
                  </a:cubicBezTo>
                  <a:cubicBezTo>
                    <a:pt x="51" y="0"/>
                    <a:pt x="52" y="2"/>
                    <a:pt x="54" y="3"/>
                  </a:cubicBezTo>
                  <a:cubicBezTo>
                    <a:pt x="52" y="4"/>
                    <a:pt x="51" y="6"/>
                    <a:pt x="49" y="6"/>
                  </a:cubicBezTo>
                  <a:cubicBezTo>
                    <a:pt x="42" y="6"/>
                    <a:pt x="34" y="6"/>
                    <a:pt x="2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6" name="Freeform 42">
              <a:extLst>
                <a:ext uri="{FF2B5EF4-FFF2-40B4-BE49-F238E27FC236}">
                  <a16:creationId xmlns:a16="http://schemas.microsoft.com/office/drawing/2014/main" id="{BAC3CD3B-F20E-2740-B6B9-7683495A8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429"/>
              <a:ext cx="130" cy="15"/>
            </a:xfrm>
            <a:custGeom>
              <a:avLst/>
              <a:gdLst>
                <a:gd name="T0" fmla="*/ 27 w 54"/>
                <a:gd name="T1" fmla="*/ 6 h 6"/>
                <a:gd name="T2" fmla="*/ 4 w 54"/>
                <a:gd name="T3" fmla="*/ 6 h 6"/>
                <a:gd name="T4" fmla="*/ 0 w 54"/>
                <a:gd name="T5" fmla="*/ 4 h 6"/>
                <a:gd name="T6" fmla="*/ 4 w 54"/>
                <a:gd name="T7" fmla="*/ 1 h 6"/>
                <a:gd name="T8" fmla="*/ 50 w 54"/>
                <a:gd name="T9" fmla="*/ 1 h 6"/>
                <a:gd name="T10" fmla="*/ 54 w 54"/>
                <a:gd name="T11" fmla="*/ 3 h 6"/>
                <a:gd name="T12" fmla="*/ 50 w 54"/>
                <a:gd name="T13" fmla="*/ 6 h 6"/>
                <a:gd name="T14" fmla="*/ 27 w 54"/>
                <a:gd name="T15" fmla="*/ 6 h 6"/>
                <a:gd name="T16" fmla="*/ 27 w 54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6">
                  <a:moveTo>
                    <a:pt x="27" y="6"/>
                  </a:moveTo>
                  <a:cubicBezTo>
                    <a:pt x="19" y="6"/>
                    <a:pt x="12" y="6"/>
                    <a:pt x="4" y="6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1" y="3"/>
                    <a:pt x="3" y="1"/>
                    <a:pt x="4" y="1"/>
                  </a:cubicBezTo>
                  <a:cubicBezTo>
                    <a:pt x="19" y="0"/>
                    <a:pt x="34" y="0"/>
                    <a:pt x="50" y="1"/>
                  </a:cubicBezTo>
                  <a:cubicBezTo>
                    <a:pt x="51" y="1"/>
                    <a:pt x="53" y="2"/>
                    <a:pt x="54" y="3"/>
                  </a:cubicBezTo>
                  <a:cubicBezTo>
                    <a:pt x="52" y="4"/>
                    <a:pt x="51" y="6"/>
                    <a:pt x="50" y="6"/>
                  </a:cubicBezTo>
                  <a:cubicBezTo>
                    <a:pt x="42" y="6"/>
                    <a:pt x="35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7" name="Freeform 43">
              <a:extLst>
                <a:ext uri="{FF2B5EF4-FFF2-40B4-BE49-F238E27FC236}">
                  <a16:creationId xmlns:a16="http://schemas.microsoft.com/office/drawing/2014/main" id="{9FF24088-E34E-1287-9BE0-E3E27DB46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364"/>
              <a:ext cx="96" cy="17"/>
            </a:xfrm>
            <a:custGeom>
              <a:avLst/>
              <a:gdLst>
                <a:gd name="T0" fmla="*/ 19 w 40"/>
                <a:gd name="T1" fmla="*/ 6 h 7"/>
                <a:gd name="T2" fmla="*/ 3 w 40"/>
                <a:gd name="T3" fmla="*/ 6 h 7"/>
                <a:gd name="T4" fmla="*/ 0 w 40"/>
                <a:gd name="T5" fmla="*/ 4 h 7"/>
                <a:gd name="T6" fmla="*/ 3 w 40"/>
                <a:gd name="T7" fmla="*/ 1 h 7"/>
                <a:gd name="T8" fmla="*/ 36 w 40"/>
                <a:gd name="T9" fmla="*/ 1 h 7"/>
                <a:gd name="T10" fmla="*/ 40 w 40"/>
                <a:gd name="T11" fmla="*/ 3 h 7"/>
                <a:gd name="T12" fmla="*/ 36 w 40"/>
                <a:gd name="T13" fmla="*/ 6 h 7"/>
                <a:gd name="T14" fmla="*/ 19 w 40"/>
                <a:gd name="T15" fmla="*/ 6 h 7"/>
                <a:gd name="T16" fmla="*/ 19 w 40"/>
                <a:gd name="T1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7">
                  <a:moveTo>
                    <a:pt x="19" y="6"/>
                  </a:moveTo>
                  <a:cubicBezTo>
                    <a:pt x="14" y="6"/>
                    <a:pt x="9" y="6"/>
                    <a:pt x="3" y="6"/>
                  </a:cubicBezTo>
                  <a:cubicBezTo>
                    <a:pt x="2" y="6"/>
                    <a:pt x="1" y="5"/>
                    <a:pt x="0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14" y="0"/>
                    <a:pt x="25" y="0"/>
                    <a:pt x="36" y="1"/>
                  </a:cubicBezTo>
                  <a:cubicBezTo>
                    <a:pt x="37" y="1"/>
                    <a:pt x="38" y="2"/>
                    <a:pt x="40" y="3"/>
                  </a:cubicBezTo>
                  <a:cubicBezTo>
                    <a:pt x="38" y="4"/>
                    <a:pt x="37" y="6"/>
                    <a:pt x="36" y="6"/>
                  </a:cubicBezTo>
                  <a:cubicBezTo>
                    <a:pt x="30" y="7"/>
                    <a:pt x="25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8" name="Freeform 44">
              <a:extLst>
                <a:ext uri="{FF2B5EF4-FFF2-40B4-BE49-F238E27FC236}">
                  <a16:creationId xmlns:a16="http://schemas.microsoft.com/office/drawing/2014/main" id="{626C37B7-ABE5-D028-0F16-AA008A24BE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2" y="2463"/>
              <a:ext cx="96" cy="14"/>
            </a:xfrm>
            <a:custGeom>
              <a:avLst/>
              <a:gdLst>
                <a:gd name="T0" fmla="*/ 19 w 40"/>
                <a:gd name="T1" fmla="*/ 6 h 6"/>
                <a:gd name="T2" fmla="*/ 3 w 40"/>
                <a:gd name="T3" fmla="*/ 6 h 6"/>
                <a:gd name="T4" fmla="*/ 0 w 40"/>
                <a:gd name="T5" fmla="*/ 3 h 6"/>
                <a:gd name="T6" fmla="*/ 3 w 40"/>
                <a:gd name="T7" fmla="*/ 0 h 6"/>
                <a:gd name="T8" fmla="*/ 36 w 40"/>
                <a:gd name="T9" fmla="*/ 0 h 6"/>
                <a:gd name="T10" fmla="*/ 40 w 40"/>
                <a:gd name="T11" fmla="*/ 3 h 6"/>
                <a:gd name="T12" fmla="*/ 36 w 40"/>
                <a:gd name="T13" fmla="*/ 6 h 6"/>
                <a:gd name="T14" fmla="*/ 19 w 40"/>
                <a:gd name="T15" fmla="*/ 6 h 6"/>
                <a:gd name="T16" fmla="*/ 19 w 40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6">
                  <a:moveTo>
                    <a:pt x="19" y="6"/>
                  </a:moveTo>
                  <a:cubicBezTo>
                    <a:pt x="14" y="6"/>
                    <a:pt x="9" y="6"/>
                    <a:pt x="3" y="6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2" y="0"/>
                    <a:pt x="3" y="0"/>
                  </a:cubicBezTo>
                  <a:cubicBezTo>
                    <a:pt x="14" y="0"/>
                    <a:pt x="25" y="0"/>
                    <a:pt x="36" y="0"/>
                  </a:cubicBezTo>
                  <a:cubicBezTo>
                    <a:pt x="37" y="0"/>
                    <a:pt x="38" y="2"/>
                    <a:pt x="40" y="3"/>
                  </a:cubicBezTo>
                  <a:cubicBezTo>
                    <a:pt x="38" y="4"/>
                    <a:pt x="37" y="6"/>
                    <a:pt x="36" y="6"/>
                  </a:cubicBezTo>
                  <a:cubicBezTo>
                    <a:pt x="30" y="6"/>
                    <a:pt x="25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79" name="Freeform 45">
              <a:extLst>
                <a:ext uri="{FF2B5EF4-FFF2-40B4-BE49-F238E27FC236}">
                  <a16:creationId xmlns:a16="http://schemas.microsoft.com/office/drawing/2014/main" id="{86D57297-02D5-5C51-B1BF-335AF6EE5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7" y="2186"/>
              <a:ext cx="40" cy="17"/>
            </a:xfrm>
            <a:custGeom>
              <a:avLst/>
              <a:gdLst>
                <a:gd name="T0" fmla="*/ 8 w 17"/>
                <a:gd name="T1" fmla="*/ 7 h 7"/>
                <a:gd name="T2" fmla="*/ 4 w 17"/>
                <a:gd name="T3" fmla="*/ 6 h 7"/>
                <a:gd name="T4" fmla="*/ 0 w 17"/>
                <a:gd name="T5" fmla="*/ 4 h 7"/>
                <a:gd name="T6" fmla="*/ 4 w 17"/>
                <a:gd name="T7" fmla="*/ 1 h 7"/>
                <a:gd name="T8" fmla="*/ 12 w 17"/>
                <a:gd name="T9" fmla="*/ 1 h 7"/>
                <a:gd name="T10" fmla="*/ 17 w 17"/>
                <a:gd name="T11" fmla="*/ 4 h 7"/>
                <a:gd name="T12" fmla="*/ 12 w 17"/>
                <a:gd name="T13" fmla="*/ 7 h 7"/>
                <a:gd name="T14" fmla="*/ 8 w 17"/>
                <a:gd name="T15" fmla="*/ 7 h 7"/>
                <a:gd name="T16" fmla="*/ 8 w 17"/>
                <a:gd name="T1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7">
                  <a:moveTo>
                    <a:pt x="8" y="7"/>
                  </a:moveTo>
                  <a:cubicBezTo>
                    <a:pt x="7" y="7"/>
                    <a:pt x="5" y="7"/>
                    <a:pt x="4" y="6"/>
                  </a:cubicBezTo>
                  <a:cubicBezTo>
                    <a:pt x="2" y="6"/>
                    <a:pt x="2" y="5"/>
                    <a:pt x="0" y="4"/>
                  </a:cubicBezTo>
                  <a:cubicBezTo>
                    <a:pt x="2" y="3"/>
                    <a:pt x="3" y="1"/>
                    <a:pt x="4" y="1"/>
                  </a:cubicBezTo>
                  <a:cubicBezTo>
                    <a:pt x="6" y="1"/>
                    <a:pt x="9" y="0"/>
                    <a:pt x="12" y="1"/>
                  </a:cubicBezTo>
                  <a:cubicBezTo>
                    <a:pt x="14" y="1"/>
                    <a:pt x="15" y="3"/>
                    <a:pt x="17" y="4"/>
                  </a:cubicBezTo>
                  <a:cubicBezTo>
                    <a:pt x="15" y="5"/>
                    <a:pt x="14" y="6"/>
                    <a:pt x="12" y="7"/>
                  </a:cubicBezTo>
                  <a:cubicBezTo>
                    <a:pt x="11" y="7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  <p:grpSp>
        <p:nvGrpSpPr>
          <p:cNvPr id="80" name="Group 48">
            <a:extLst>
              <a:ext uri="{FF2B5EF4-FFF2-40B4-BE49-F238E27FC236}">
                <a16:creationId xmlns:a16="http://schemas.microsoft.com/office/drawing/2014/main" id="{EE1D706F-C2BD-E092-B74C-1FE7353870CE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1098551" y="3440115"/>
            <a:ext cx="719137" cy="712788"/>
            <a:chOff x="692" y="2167"/>
            <a:chExt cx="453" cy="449"/>
          </a:xfrm>
        </p:grpSpPr>
        <p:sp>
          <p:nvSpPr>
            <p:cNvPr id="82" name="Freeform 49">
              <a:extLst>
                <a:ext uri="{FF2B5EF4-FFF2-40B4-BE49-F238E27FC236}">
                  <a16:creationId xmlns:a16="http://schemas.microsoft.com/office/drawing/2014/main" id="{0E01131A-2F62-9A6E-33F7-1C53BD5617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2" y="2167"/>
              <a:ext cx="453" cy="449"/>
            </a:xfrm>
            <a:custGeom>
              <a:avLst/>
              <a:gdLst>
                <a:gd name="T0" fmla="*/ 158 w 189"/>
                <a:gd name="T1" fmla="*/ 70 h 187"/>
                <a:gd name="T2" fmla="*/ 174 w 189"/>
                <a:gd name="T3" fmla="*/ 98 h 187"/>
                <a:gd name="T4" fmla="*/ 147 w 189"/>
                <a:gd name="T5" fmla="*/ 130 h 187"/>
                <a:gd name="T6" fmla="*/ 140 w 189"/>
                <a:gd name="T7" fmla="*/ 187 h 187"/>
                <a:gd name="T8" fmla="*/ 0 w 189"/>
                <a:gd name="T9" fmla="*/ 180 h 187"/>
                <a:gd name="T10" fmla="*/ 7 w 189"/>
                <a:gd name="T11" fmla="*/ 0 h 187"/>
                <a:gd name="T12" fmla="*/ 147 w 189"/>
                <a:gd name="T13" fmla="*/ 7 h 187"/>
                <a:gd name="T14" fmla="*/ 147 w 189"/>
                <a:gd name="T15" fmla="*/ 79 h 187"/>
                <a:gd name="T16" fmla="*/ 128 w 189"/>
                <a:gd name="T17" fmla="*/ 143 h 187"/>
                <a:gd name="T18" fmla="*/ 94 w 189"/>
                <a:gd name="T19" fmla="*/ 156 h 187"/>
                <a:gd name="T20" fmla="*/ 123 w 189"/>
                <a:gd name="T21" fmla="*/ 105 h 187"/>
                <a:gd name="T22" fmla="*/ 128 w 189"/>
                <a:gd name="T23" fmla="*/ 27 h 187"/>
                <a:gd name="T24" fmla="*/ 26 w 189"/>
                <a:gd name="T25" fmla="*/ 19 h 187"/>
                <a:gd name="T26" fmla="*/ 19 w 189"/>
                <a:gd name="T27" fmla="*/ 162 h 187"/>
                <a:gd name="T28" fmla="*/ 128 w 189"/>
                <a:gd name="T29" fmla="*/ 168 h 187"/>
                <a:gd name="T30" fmla="*/ 141 w 189"/>
                <a:gd name="T31" fmla="*/ 7 h 187"/>
                <a:gd name="T32" fmla="*/ 6 w 189"/>
                <a:gd name="T33" fmla="*/ 181 h 187"/>
                <a:gd name="T34" fmla="*/ 140 w 189"/>
                <a:gd name="T35" fmla="*/ 132 h 187"/>
                <a:gd name="T36" fmla="*/ 134 w 189"/>
                <a:gd name="T37" fmla="*/ 167 h 187"/>
                <a:gd name="T38" fmla="*/ 20 w 189"/>
                <a:gd name="T39" fmla="*/ 174 h 187"/>
                <a:gd name="T40" fmla="*/ 13 w 189"/>
                <a:gd name="T41" fmla="*/ 21 h 187"/>
                <a:gd name="T42" fmla="*/ 127 w 189"/>
                <a:gd name="T43" fmla="*/ 13 h 187"/>
                <a:gd name="T44" fmla="*/ 134 w 189"/>
                <a:gd name="T45" fmla="*/ 87 h 187"/>
                <a:gd name="T46" fmla="*/ 141 w 189"/>
                <a:gd name="T47" fmla="*/ 81 h 187"/>
                <a:gd name="T48" fmla="*/ 141 w 189"/>
                <a:gd name="T49" fmla="*/ 7 h 187"/>
                <a:gd name="T50" fmla="*/ 114 w 189"/>
                <a:gd name="T51" fmla="*/ 123 h 187"/>
                <a:gd name="T52" fmla="*/ 161 w 189"/>
                <a:gd name="T53" fmla="*/ 101 h 187"/>
                <a:gd name="T54" fmla="*/ 167 w 189"/>
                <a:gd name="T55" fmla="*/ 98 h 187"/>
                <a:gd name="T56" fmla="*/ 175 w 189"/>
                <a:gd name="T57" fmla="*/ 81 h 187"/>
                <a:gd name="T58" fmla="*/ 153 w 189"/>
                <a:gd name="T59" fmla="*/ 84 h 187"/>
                <a:gd name="T60" fmla="*/ 121 w 189"/>
                <a:gd name="T61" fmla="*/ 140 h 187"/>
                <a:gd name="T62" fmla="*/ 99 w 189"/>
                <a:gd name="T63" fmla="*/ 150 h 187"/>
                <a:gd name="T64" fmla="*/ 121 w 189"/>
                <a:gd name="T65" fmla="*/ 14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9" h="187">
                  <a:moveTo>
                    <a:pt x="149" y="80"/>
                  </a:moveTo>
                  <a:cubicBezTo>
                    <a:pt x="152" y="77"/>
                    <a:pt x="155" y="73"/>
                    <a:pt x="158" y="70"/>
                  </a:cubicBezTo>
                  <a:cubicBezTo>
                    <a:pt x="163" y="65"/>
                    <a:pt x="168" y="65"/>
                    <a:pt x="173" y="70"/>
                  </a:cubicBezTo>
                  <a:cubicBezTo>
                    <a:pt x="184" y="80"/>
                    <a:pt x="189" y="84"/>
                    <a:pt x="174" y="98"/>
                  </a:cubicBezTo>
                  <a:cubicBezTo>
                    <a:pt x="166" y="105"/>
                    <a:pt x="158" y="113"/>
                    <a:pt x="151" y="121"/>
                  </a:cubicBezTo>
                  <a:cubicBezTo>
                    <a:pt x="149" y="123"/>
                    <a:pt x="147" y="127"/>
                    <a:pt x="147" y="130"/>
                  </a:cubicBezTo>
                  <a:cubicBezTo>
                    <a:pt x="147" y="147"/>
                    <a:pt x="147" y="163"/>
                    <a:pt x="147" y="180"/>
                  </a:cubicBezTo>
                  <a:cubicBezTo>
                    <a:pt x="147" y="185"/>
                    <a:pt x="146" y="187"/>
                    <a:pt x="140" y="187"/>
                  </a:cubicBezTo>
                  <a:cubicBezTo>
                    <a:pt x="96" y="187"/>
                    <a:pt x="51" y="187"/>
                    <a:pt x="7" y="187"/>
                  </a:cubicBezTo>
                  <a:cubicBezTo>
                    <a:pt x="1" y="187"/>
                    <a:pt x="0" y="185"/>
                    <a:pt x="0" y="180"/>
                  </a:cubicBezTo>
                  <a:cubicBezTo>
                    <a:pt x="0" y="123"/>
                    <a:pt x="0" y="65"/>
                    <a:pt x="0" y="8"/>
                  </a:cubicBezTo>
                  <a:cubicBezTo>
                    <a:pt x="0" y="2"/>
                    <a:pt x="2" y="0"/>
                    <a:pt x="7" y="0"/>
                  </a:cubicBezTo>
                  <a:cubicBezTo>
                    <a:pt x="52" y="1"/>
                    <a:pt x="96" y="1"/>
                    <a:pt x="141" y="0"/>
                  </a:cubicBezTo>
                  <a:cubicBezTo>
                    <a:pt x="146" y="0"/>
                    <a:pt x="147" y="3"/>
                    <a:pt x="147" y="7"/>
                  </a:cubicBezTo>
                  <a:cubicBezTo>
                    <a:pt x="147" y="29"/>
                    <a:pt x="147" y="51"/>
                    <a:pt x="147" y="73"/>
                  </a:cubicBezTo>
                  <a:cubicBezTo>
                    <a:pt x="147" y="75"/>
                    <a:pt x="147" y="77"/>
                    <a:pt x="147" y="79"/>
                  </a:cubicBezTo>
                  <a:cubicBezTo>
                    <a:pt x="148" y="80"/>
                    <a:pt x="148" y="80"/>
                    <a:pt x="149" y="80"/>
                  </a:cubicBezTo>
                  <a:close/>
                  <a:moveTo>
                    <a:pt x="128" y="143"/>
                  </a:moveTo>
                  <a:cubicBezTo>
                    <a:pt x="119" y="148"/>
                    <a:pt x="111" y="152"/>
                    <a:pt x="102" y="156"/>
                  </a:cubicBezTo>
                  <a:cubicBezTo>
                    <a:pt x="100" y="157"/>
                    <a:pt x="95" y="157"/>
                    <a:pt x="94" y="156"/>
                  </a:cubicBezTo>
                  <a:cubicBezTo>
                    <a:pt x="92" y="154"/>
                    <a:pt x="93" y="150"/>
                    <a:pt x="94" y="147"/>
                  </a:cubicBezTo>
                  <a:cubicBezTo>
                    <a:pt x="101" y="131"/>
                    <a:pt x="109" y="116"/>
                    <a:pt x="123" y="105"/>
                  </a:cubicBezTo>
                  <a:cubicBezTo>
                    <a:pt x="127" y="102"/>
                    <a:pt x="128" y="98"/>
                    <a:pt x="128" y="94"/>
                  </a:cubicBezTo>
                  <a:cubicBezTo>
                    <a:pt x="128" y="71"/>
                    <a:pt x="128" y="49"/>
                    <a:pt x="128" y="27"/>
                  </a:cubicBezTo>
                  <a:cubicBezTo>
                    <a:pt x="128" y="21"/>
                    <a:pt x="127" y="19"/>
                    <a:pt x="121" y="19"/>
                  </a:cubicBezTo>
                  <a:cubicBezTo>
                    <a:pt x="90" y="20"/>
                    <a:pt x="58" y="20"/>
                    <a:pt x="26" y="19"/>
                  </a:cubicBezTo>
                  <a:cubicBezTo>
                    <a:pt x="20" y="19"/>
                    <a:pt x="19" y="21"/>
                    <a:pt x="19" y="27"/>
                  </a:cubicBezTo>
                  <a:cubicBezTo>
                    <a:pt x="19" y="72"/>
                    <a:pt x="19" y="117"/>
                    <a:pt x="19" y="162"/>
                  </a:cubicBezTo>
                  <a:cubicBezTo>
                    <a:pt x="19" y="164"/>
                    <a:pt x="19" y="166"/>
                    <a:pt x="19" y="168"/>
                  </a:cubicBezTo>
                  <a:cubicBezTo>
                    <a:pt x="56" y="168"/>
                    <a:pt x="92" y="168"/>
                    <a:pt x="128" y="168"/>
                  </a:cubicBezTo>
                  <a:cubicBezTo>
                    <a:pt x="128" y="160"/>
                    <a:pt x="128" y="152"/>
                    <a:pt x="128" y="143"/>
                  </a:cubicBezTo>
                  <a:close/>
                  <a:moveTo>
                    <a:pt x="141" y="7"/>
                  </a:moveTo>
                  <a:cubicBezTo>
                    <a:pt x="95" y="7"/>
                    <a:pt x="51" y="7"/>
                    <a:pt x="6" y="7"/>
                  </a:cubicBezTo>
                  <a:cubicBezTo>
                    <a:pt x="6" y="65"/>
                    <a:pt x="6" y="123"/>
                    <a:pt x="6" y="181"/>
                  </a:cubicBezTo>
                  <a:cubicBezTo>
                    <a:pt x="52" y="181"/>
                    <a:pt x="96" y="181"/>
                    <a:pt x="140" y="181"/>
                  </a:cubicBezTo>
                  <a:cubicBezTo>
                    <a:pt x="140" y="164"/>
                    <a:pt x="140" y="148"/>
                    <a:pt x="140" y="132"/>
                  </a:cubicBezTo>
                  <a:cubicBezTo>
                    <a:pt x="135" y="135"/>
                    <a:pt x="134" y="138"/>
                    <a:pt x="134" y="144"/>
                  </a:cubicBezTo>
                  <a:cubicBezTo>
                    <a:pt x="134" y="151"/>
                    <a:pt x="134" y="159"/>
                    <a:pt x="134" y="167"/>
                  </a:cubicBezTo>
                  <a:cubicBezTo>
                    <a:pt x="134" y="172"/>
                    <a:pt x="133" y="174"/>
                    <a:pt x="127" y="174"/>
                  </a:cubicBezTo>
                  <a:cubicBezTo>
                    <a:pt x="91" y="174"/>
                    <a:pt x="56" y="174"/>
                    <a:pt x="20" y="174"/>
                  </a:cubicBezTo>
                  <a:cubicBezTo>
                    <a:pt x="14" y="174"/>
                    <a:pt x="13" y="172"/>
                    <a:pt x="13" y="167"/>
                  </a:cubicBezTo>
                  <a:cubicBezTo>
                    <a:pt x="13" y="118"/>
                    <a:pt x="13" y="70"/>
                    <a:pt x="13" y="21"/>
                  </a:cubicBezTo>
                  <a:cubicBezTo>
                    <a:pt x="13" y="15"/>
                    <a:pt x="14" y="13"/>
                    <a:pt x="20" y="13"/>
                  </a:cubicBezTo>
                  <a:cubicBezTo>
                    <a:pt x="56" y="14"/>
                    <a:pt x="91" y="14"/>
                    <a:pt x="127" y="13"/>
                  </a:cubicBezTo>
                  <a:cubicBezTo>
                    <a:pt x="133" y="13"/>
                    <a:pt x="134" y="15"/>
                    <a:pt x="134" y="21"/>
                  </a:cubicBezTo>
                  <a:cubicBezTo>
                    <a:pt x="134" y="43"/>
                    <a:pt x="134" y="65"/>
                    <a:pt x="134" y="87"/>
                  </a:cubicBezTo>
                  <a:cubicBezTo>
                    <a:pt x="134" y="89"/>
                    <a:pt x="134" y="91"/>
                    <a:pt x="134" y="93"/>
                  </a:cubicBezTo>
                  <a:cubicBezTo>
                    <a:pt x="140" y="90"/>
                    <a:pt x="141" y="86"/>
                    <a:pt x="141" y="81"/>
                  </a:cubicBezTo>
                  <a:cubicBezTo>
                    <a:pt x="141" y="63"/>
                    <a:pt x="141" y="46"/>
                    <a:pt x="141" y="28"/>
                  </a:cubicBezTo>
                  <a:cubicBezTo>
                    <a:pt x="141" y="21"/>
                    <a:pt x="141" y="14"/>
                    <a:pt x="141" y="7"/>
                  </a:cubicBezTo>
                  <a:close/>
                  <a:moveTo>
                    <a:pt x="149" y="89"/>
                  </a:moveTo>
                  <a:cubicBezTo>
                    <a:pt x="137" y="101"/>
                    <a:pt x="126" y="112"/>
                    <a:pt x="114" y="123"/>
                  </a:cubicBezTo>
                  <a:cubicBezTo>
                    <a:pt x="118" y="127"/>
                    <a:pt x="122" y="132"/>
                    <a:pt x="126" y="135"/>
                  </a:cubicBezTo>
                  <a:cubicBezTo>
                    <a:pt x="138" y="124"/>
                    <a:pt x="149" y="112"/>
                    <a:pt x="161" y="101"/>
                  </a:cubicBezTo>
                  <a:cubicBezTo>
                    <a:pt x="157" y="97"/>
                    <a:pt x="153" y="93"/>
                    <a:pt x="149" y="89"/>
                  </a:cubicBezTo>
                  <a:close/>
                  <a:moveTo>
                    <a:pt x="167" y="98"/>
                  </a:moveTo>
                  <a:cubicBezTo>
                    <a:pt x="170" y="94"/>
                    <a:pt x="172" y="91"/>
                    <a:pt x="175" y="88"/>
                  </a:cubicBezTo>
                  <a:cubicBezTo>
                    <a:pt x="178" y="85"/>
                    <a:pt x="178" y="83"/>
                    <a:pt x="175" y="81"/>
                  </a:cubicBezTo>
                  <a:cubicBezTo>
                    <a:pt x="165" y="70"/>
                    <a:pt x="167" y="70"/>
                    <a:pt x="157" y="80"/>
                  </a:cubicBezTo>
                  <a:cubicBezTo>
                    <a:pt x="156" y="81"/>
                    <a:pt x="154" y="82"/>
                    <a:pt x="153" y="84"/>
                  </a:cubicBezTo>
                  <a:cubicBezTo>
                    <a:pt x="157" y="88"/>
                    <a:pt x="161" y="93"/>
                    <a:pt x="167" y="98"/>
                  </a:cubicBezTo>
                  <a:close/>
                  <a:moveTo>
                    <a:pt x="121" y="140"/>
                  </a:moveTo>
                  <a:cubicBezTo>
                    <a:pt x="117" y="136"/>
                    <a:pt x="113" y="133"/>
                    <a:pt x="110" y="129"/>
                  </a:cubicBezTo>
                  <a:cubicBezTo>
                    <a:pt x="106" y="136"/>
                    <a:pt x="102" y="143"/>
                    <a:pt x="99" y="150"/>
                  </a:cubicBezTo>
                  <a:cubicBezTo>
                    <a:pt x="99" y="150"/>
                    <a:pt x="99" y="151"/>
                    <a:pt x="100" y="151"/>
                  </a:cubicBezTo>
                  <a:cubicBezTo>
                    <a:pt x="107" y="147"/>
                    <a:pt x="114" y="144"/>
                    <a:pt x="121" y="1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3" name="Freeform 50">
              <a:extLst>
                <a:ext uri="{FF2B5EF4-FFF2-40B4-BE49-F238E27FC236}">
                  <a16:creationId xmlns:a16="http://schemas.microsoft.com/office/drawing/2014/main" id="{35D89823-C36A-2807-8397-5623BF59A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385"/>
              <a:ext cx="212" cy="14"/>
            </a:xfrm>
            <a:custGeom>
              <a:avLst/>
              <a:gdLst>
                <a:gd name="T0" fmla="*/ 44 w 88"/>
                <a:gd name="T1" fmla="*/ 6 h 6"/>
                <a:gd name="T2" fmla="*/ 5 w 88"/>
                <a:gd name="T3" fmla="*/ 6 h 6"/>
                <a:gd name="T4" fmla="*/ 0 w 88"/>
                <a:gd name="T5" fmla="*/ 3 h 6"/>
                <a:gd name="T6" fmla="*/ 5 w 88"/>
                <a:gd name="T7" fmla="*/ 0 h 6"/>
                <a:gd name="T8" fmla="*/ 83 w 88"/>
                <a:gd name="T9" fmla="*/ 0 h 6"/>
                <a:gd name="T10" fmla="*/ 88 w 88"/>
                <a:gd name="T11" fmla="*/ 3 h 6"/>
                <a:gd name="T12" fmla="*/ 83 w 88"/>
                <a:gd name="T13" fmla="*/ 6 h 6"/>
                <a:gd name="T14" fmla="*/ 44 w 88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">
                  <a:moveTo>
                    <a:pt x="44" y="6"/>
                  </a:moveTo>
                  <a:cubicBezTo>
                    <a:pt x="31" y="6"/>
                    <a:pt x="18" y="6"/>
                    <a:pt x="5" y="6"/>
                  </a:cubicBezTo>
                  <a:cubicBezTo>
                    <a:pt x="3" y="6"/>
                    <a:pt x="1" y="4"/>
                    <a:pt x="0" y="3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31" y="0"/>
                    <a:pt x="57" y="0"/>
                    <a:pt x="83" y="0"/>
                  </a:cubicBezTo>
                  <a:cubicBezTo>
                    <a:pt x="84" y="0"/>
                    <a:pt x="86" y="2"/>
                    <a:pt x="88" y="3"/>
                  </a:cubicBezTo>
                  <a:cubicBezTo>
                    <a:pt x="86" y="4"/>
                    <a:pt x="84" y="6"/>
                    <a:pt x="83" y="6"/>
                  </a:cubicBezTo>
                  <a:cubicBezTo>
                    <a:pt x="70" y="6"/>
                    <a:pt x="57" y="6"/>
                    <a:pt x="44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4" name="Freeform 51">
              <a:extLst>
                <a:ext uri="{FF2B5EF4-FFF2-40B4-BE49-F238E27FC236}">
                  <a16:creationId xmlns:a16="http://schemas.microsoft.com/office/drawing/2014/main" id="{C1719D60-4928-65F6-5C44-0B905FA704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00" y="2241"/>
              <a:ext cx="58" cy="82"/>
            </a:xfrm>
            <a:custGeom>
              <a:avLst/>
              <a:gdLst>
                <a:gd name="T0" fmla="*/ 0 w 24"/>
                <a:gd name="T1" fmla="*/ 16 h 34"/>
                <a:gd name="T2" fmla="*/ 0 w 24"/>
                <a:gd name="T3" fmla="*/ 8 h 34"/>
                <a:gd name="T4" fmla="*/ 11 w 24"/>
                <a:gd name="T5" fmla="*/ 1 h 34"/>
                <a:gd name="T6" fmla="*/ 20 w 24"/>
                <a:gd name="T7" fmla="*/ 11 h 34"/>
                <a:gd name="T8" fmla="*/ 21 w 24"/>
                <a:gd name="T9" fmla="*/ 19 h 34"/>
                <a:gd name="T10" fmla="*/ 13 w 24"/>
                <a:gd name="T11" fmla="*/ 33 h 34"/>
                <a:gd name="T12" fmla="*/ 13 w 24"/>
                <a:gd name="T13" fmla="*/ 33 h 34"/>
                <a:gd name="T14" fmla="*/ 0 w 24"/>
                <a:gd name="T15" fmla="*/ 22 h 34"/>
                <a:gd name="T16" fmla="*/ 0 w 24"/>
                <a:gd name="T17" fmla="*/ 16 h 34"/>
                <a:gd name="T18" fmla="*/ 0 w 24"/>
                <a:gd name="T19" fmla="*/ 16 h 34"/>
                <a:gd name="T20" fmla="*/ 6 w 24"/>
                <a:gd name="T21" fmla="*/ 19 h 34"/>
                <a:gd name="T22" fmla="*/ 10 w 24"/>
                <a:gd name="T23" fmla="*/ 27 h 34"/>
                <a:gd name="T24" fmla="*/ 16 w 24"/>
                <a:gd name="T25" fmla="*/ 22 h 34"/>
                <a:gd name="T26" fmla="*/ 6 w 24"/>
                <a:gd name="T27" fmla="*/ 19 h 34"/>
                <a:gd name="T28" fmla="*/ 10 w 24"/>
                <a:gd name="T29" fmla="*/ 5 h 34"/>
                <a:gd name="T30" fmla="*/ 6 w 24"/>
                <a:gd name="T31" fmla="*/ 10 h 34"/>
                <a:gd name="T32" fmla="*/ 9 w 24"/>
                <a:gd name="T33" fmla="*/ 13 h 34"/>
                <a:gd name="T34" fmla="*/ 14 w 24"/>
                <a:gd name="T35" fmla="*/ 10 h 34"/>
                <a:gd name="T36" fmla="*/ 10 w 24"/>
                <a:gd name="T37" fmla="*/ 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34">
                  <a:moveTo>
                    <a:pt x="0" y="16"/>
                  </a:moveTo>
                  <a:cubicBezTo>
                    <a:pt x="0" y="14"/>
                    <a:pt x="0" y="11"/>
                    <a:pt x="0" y="8"/>
                  </a:cubicBezTo>
                  <a:cubicBezTo>
                    <a:pt x="0" y="1"/>
                    <a:pt x="1" y="0"/>
                    <a:pt x="11" y="1"/>
                  </a:cubicBezTo>
                  <a:cubicBezTo>
                    <a:pt x="17" y="1"/>
                    <a:pt x="21" y="6"/>
                    <a:pt x="20" y="11"/>
                  </a:cubicBezTo>
                  <a:cubicBezTo>
                    <a:pt x="20" y="14"/>
                    <a:pt x="20" y="16"/>
                    <a:pt x="21" y="19"/>
                  </a:cubicBezTo>
                  <a:cubicBezTo>
                    <a:pt x="24" y="25"/>
                    <a:pt x="20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" y="34"/>
                    <a:pt x="0" y="33"/>
                    <a:pt x="0" y="22"/>
                  </a:cubicBezTo>
                  <a:cubicBezTo>
                    <a:pt x="0" y="20"/>
                    <a:pt x="0" y="18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lose/>
                  <a:moveTo>
                    <a:pt x="6" y="19"/>
                  </a:moveTo>
                  <a:cubicBezTo>
                    <a:pt x="7" y="23"/>
                    <a:pt x="4" y="27"/>
                    <a:pt x="10" y="27"/>
                  </a:cubicBezTo>
                  <a:cubicBezTo>
                    <a:pt x="12" y="26"/>
                    <a:pt x="16" y="24"/>
                    <a:pt x="16" y="22"/>
                  </a:cubicBezTo>
                  <a:cubicBezTo>
                    <a:pt x="15" y="17"/>
                    <a:pt x="10" y="19"/>
                    <a:pt x="6" y="19"/>
                  </a:cubicBezTo>
                  <a:close/>
                  <a:moveTo>
                    <a:pt x="10" y="5"/>
                  </a:moveTo>
                  <a:cubicBezTo>
                    <a:pt x="8" y="7"/>
                    <a:pt x="6" y="8"/>
                    <a:pt x="6" y="10"/>
                  </a:cubicBezTo>
                  <a:cubicBezTo>
                    <a:pt x="6" y="11"/>
                    <a:pt x="9" y="13"/>
                    <a:pt x="9" y="13"/>
                  </a:cubicBezTo>
                  <a:cubicBezTo>
                    <a:pt x="11" y="12"/>
                    <a:pt x="13" y="11"/>
                    <a:pt x="14" y="10"/>
                  </a:cubicBezTo>
                  <a:cubicBezTo>
                    <a:pt x="13" y="8"/>
                    <a:pt x="12" y="7"/>
                    <a:pt x="10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5" name="Freeform 52">
              <a:extLst>
                <a:ext uri="{FF2B5EF4-FFF2-40B4-BE49-F238E27FC236}">
                  <a16:creationId xmlns:a16="http://schemas.microsoft.com/office/drawing/2014/main" id="{DE49FCBA-876C-0D2F-03AC-11B5D1F053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347"/>
              <a:ext cx="212" cy="12"/>
            </a:xfrm>
            <a:custGeom>
              <a:avLst/>
              <a:gdLst>
                <a:gd name="T0" fmla="*/ 43 w 88"/>
                <a:gd name="T1" fmla="*/ 5 h 5"/>
                <a:gd name="T2" fmla="*/ 5 w 88"/>
                <a:gd name="T3" fmla="*/ 5 h 5"/>
                <a:gd name="T4" fmla="*/ 0 w 88"/>
                <a:gd name="T5" fmla="*/ 3 h 5"/>
                <a:gd name="T6" fmla="*/ 5 w 88"/>
                <a:gd name="T7" fmla="*/ 0 h 5"/>
                <a:gd name="T8" fmla="*/ 83 w 88"/>
                <a:gd name="T9" fmla="*/ 0 h 5"/>
                <a:gd name="T10" fmla="*/ 88 w 88"/>
                <a:gd name="T11" fmla="*/ 2 h 5"/>
                <a:gd name="T12" fmla="*/ 82 w 88"/>
                <a:gd name="T13" fmla="*/ 5 h 5"/>
                <a:gd name="T14" fmla="*/ 43 w 88"/>
                <a:gd name="T1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5">
                  <a:moveTo>
                    <a:pt x="43" y="5"/>
                  </a:moveTo>
                  <a:cubicBezTo>
                    <a:pt x="31" y="5"/>
                    <a:pt x="18" y="5"/>
                    <a:pt x="5" y="5"/>
                  </a:cubicBezTo>
                  <a:cubicBezTo>
                    <a:pt x="3" y="5"/>
                    <a:pt x="1" y="4"/>
                    <a:pt x="0" y="3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31" y="0"/>
                    <a:pt x="57" y="0"/>
                    <a:pt x="83" y="0"/>
                  </a:cubicBezTo>
                  <a:cubicBezTo>
                    <a:pt x="84" y="0"/>
                    <a:pt x="86" y="1"/>
                    <a:pt x="88" y="2"/>
                  </a:cubicBezTo>
                  <a:cubicBezTo>
                    <a:pt x="86" y="3"/>
                    <a:pt x="84" y="5"/>
                    <a:pt x="82" y="5"/>
                  </a:cubicBezTo>
                  <a:cubicBezTo>
                    <a:pt x="69" y="5"/>
                    <a:pt x="56" y="5"/>
                    <a:pt x="43" y="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6" name="Freeform 53">
              <a:extLst>
                <a:ext uri="{FF2B5EF4-FFF2-40B4-BE49-F238E27FC236}">
                  <a16:creationId xmlns:a16="http://schemas.microsoft.com/office/drawing/2014/main" id="{534760C8-96F1-B8A0-8B59-942A8435C4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8" y="2241"/>
              <a:ext cx="50" cy="79"/>
            </a:xfrm>
            <a:custGeom>
              <a:avLst/>
              <a:gdLst>
                <a:gd name="T0" fmla="*/ 0 w 21"/>
                <a:gd name="T1" fmla="*/ 17 h 33"/>
                <a:gd name="T2" fmla="*/ 0 w 21"/>
                <a:gd name="T3" fmla="*/ 11 h 33"/>
                <a:gd name="T4" fmla="*/ 10 w 21"/>
                <a:gd name="T5" fmla="*/ 1 h 33"/>
                <a:gd name="T6" fmla="*/ 20 w 21"/>
                <a:gd name="T7" fmla="*/ 9 h 33"/>
                <a:gd name="T8" fmla="*/ 20 w 21"/>
                <a:gd name="T9" fmla="*/ 24 h 33"/>
                <a:gd name="T10" fmla="*/ 10 w 21"/>
                <a:gd name="T11" fmla="*/ 33 h 33"/>
                <a:gd name="T12" fmla="*/ 0 w 21"/>
                <a:gd name="T13" fmla="*/ 23 h 33"/>
                <a:gd name="T14" fmla="*/ 0 w 21"/>
                <a:gd name="T15" fmla="*/ 17 h 33"/>
                <a:gd name="T16" fmla="*/ 0 w 21"/>
                <a:gd name="T17" fmla="*/ 17 h 33"/>
                <a:gd name="T18" fmla="*/ 15 w 21"/>
                <a:gd name="T19" fmla="*/ 16 h 33"/>
                <a:gd name="T20" fmla="*/ 10 w 21"/>
                <a:gd name="T21" fmla="*/ 7 h 33"/>
                <a:gd name="T22" fmla="*/ 6 w 21"/>
                <a:gd name="T23" fmla="*/ 17 h 33"/>
                <a:gd name="T24" fmla="*/ 10 w 21"/>
                <a:gd name="T25" fmla="*/ 27 h 33"/>
                <a:gd name="T26" fmla="*/ 15 w 21"/>
                <a:gd name="T2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" h="33">
                  <a:moveTo>
                    <a:pt x="0" y="17"/>
                  </a:moveTo>
                  <a:cubicBezTo>
                    <a:pt x="0" y="15"/>
                    <a:pt x="0" y="13"/>
                    <a:pt x="0" y="11"/>
                  </a:cubicBezTo>
                  <a:cubicBezTo>
                    <a:pt x="1" y="5"/>
                    <a:pt x="4" y="1"/>
                    <a:pt x="10" y="1"/>
                  </a:cubicBezTo>
                  <a:cubicBezTo>
                    <a:pt x="15" y="0"/>
                    <a:pt x="20" y="4"/>
                    <a:pt x="20" y="9"/>
                  </a:cubicBezTo>
                  <a:cubicBezTo>
                    <a:pt x="21" y="14"/>
                    <a:pt x="21" y="19"/>
                    <a:pt x="20" y="24"/>
                  </a:cubicBezTo>
                  <a:cubicBezTo>
                    <a:pt x="20" y="29"/>
                    <a:pt x="15" y="33"/>
                    <a:pt x="10" y="33"/>
                  </a:cubicBezTo>
                  <a:cubicBezTo>
                    <a:pt x="4" y="32"/>
                    <a:pt x="0" y="29"/>
                    <a:pt x="0" y="23"/>
                  </a:cubicBezTo>
                  <a:cubicBezTo>
                    <a:pt x="0" y="21"/>
                    <a:pt x="0" y="19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lose/>
                  <a:moveTo>
                    <a:pt x="15" y="16"/>
                  </a:moveTo>
                  <a:cubicBezTo>
                    <a:pt x="14" y="13"/>
                    <a:pt x="16" y="7"/>
                    <a:pt x="10" y="7"/>
                  </a:cubicBezTo>
                  <a:cubicBezTo>
                    <a:pt x="4" y="7"/>
                    <a:pt x="6" y="13"/>
                    <a:pt x="6" y="17"/>
                  </a:cubicBezTo>
                  <a:cubicBezTo>
                    <a:pt x="6" y="20"/>
                    <a:pt x="4" y="27"/>
                    <a:pt x="10" y="27"/>
                  </a:cubicBezTo>
                  <a:cubicBezTo>
                    <a:pt x="17" y="27"/>
                    <a:pt x="14" y="20"/>
                    <a:pt x="15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7" name="Freeform 54">
              <a:extLst>
                <a:ext uri="{FF2B5EF4-FFF2-40B4-BE49-F238E27FC236}">
                  <a16:creationId xmlns:a16="http://schemas.microsoft.com/office/drawing/2014/main" id="{868790FD-E667-F617-44DA-27174AE99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426"/>
              <a:ext cx="147" cy="14"/>
            </a:xfrm>
            <a:custGeom>
              <a:avLst/>
              <a:gdLst>
                <a:gd name="T0" fmla="*/ 31 w 61"/>
                <a:gd name="T1" fmla="*/ 0 h 6"/>
                <a:gd name="T2" fmla="*/ 57 w 61"/>
                <a:gd name="T3" fmla="*/ 0 h 6"/>
                <a:gd name="T4" fmla="*/ 61 w 61"/>
                <a:gd name="T5" fmla="*/ 3 h 6"/>
                <a:gd name="T6" fmla="*/ 57 w 61"/>
                <a:gd name="T7" fmla="*/ 6 h 6"/>
                <a:gd name="T8" fmla="*/ 4 w 61"/>
                <a:gd name="T9" fmla="*/ 6 h 6"/>
                <a:gd name="T10" fmla="*/ 0 w 61"/>
                <a:gd name="T11" fmla="*/ 3 h 6"/>
                <a:gd name="T12" fmla="*/ 4 w 61"/>
                <a:gd name="T13" fmla="*/ 0 h 6"/>
                <a:gd name="T14" fmla="*/ 31 w 61"/>
                <a:gd name="T15" fmla="*/ 0 h 6"/>
                <a:gd name="T16" fmla="*/ 31 w 61"/>
                <a:gd name="T1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">
                  <a:moveTo>
                    <a:pt x="31" y="0"/>
                  </a:moveTo>
                  <a:cubicBezTo>
                    <a:pt x="39" y="0"/>
                    <a:pt x="48" y="0"/>
                    <a:pt x="57" y="0"/>
                  </a:cubicBezTo>
                  <a:cubicBezTo>
                    <a:pt x="58" y="0"/>
                    <a:pt x="60" y="2"/>
                    <a:pt x="61" y="3"/>
                  </a:cubicBezTo>
                  <a:cubicBezTo>
                    <a:pt x="60" y="4"/>
                    <a:pt x="58" y="6"/>
                    <a:pt x="57" y="6"/>
                  </a:cubicBezTo>
                  <a:cubicBezTo>
                    <a:pt x="39" y="6"/>
                    <a:pt x="22" y="6"/>
                    <a:pt x="4" y="6"/>
                  </a:cubicBezTo>
                  <a:cubicBezTo>
                    <a:pt x="2" y="6"/>
                    <a:pt x="1" y="4"/>
                    <a:pt x="0" y="3"/>
                  </a:cubicBezTo>
                  <a:cubicBezTo>
                    <a:pt x="1" y="2"/>
                    <a:pt x="2" y="0"/>
                    <a:pt x="4" y="0"/>
                  </a:cubicBezTo>
                  <a:cubicBezTo>
                    <a:pt x="13" y="0"/>
                    <a:pt x="22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8" name="Freeform 55">
              <a:extLst>
                <a:ext uri="{FF2B5EF4-FFF2-40B4-BE49-F238E27FC236}">
                  <a16:creationId xmlns:a16="http://schemas.microsoft.com/office/drawing/2014/main" id="{0F04520E-0F35-5371-153C-BFB10E704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3" y="2464"/>
              <a:ext cx="147" cy="15"/>
            </a:xfrm>
            <a:custGeom>
              <a:avLst/>
              <a:gdLst>
                <a:gd name="T0" fmla="*/ 31 w 61"/>
                <a:gd name="T1" fmla="*/ 6 h 6"/>
                <a:gd name="T2" fmla="*/ 4 w 61"/>
                <a:gd name="T3" fmla="*/ 6 h 6"/>
                <a:gd name="T4" fmla="*/ 0 w 61"/>
                <a:gd name="T5" fmla="*/ 4 h 6"/>
                <a:gd name="T6" fmla="*/ 4 w 61"/>
                <a:gd name="T7" fmla="*/ 1 h 6"/>
                <a:gd name="T8" fmla="*/ 57 w 61"/>
                <a:gd name="T9" fmla="*/ 1 h 6"/>
                <a:gd name="T10" fmla="*/ 61 w 61"/>
                <a:gd name="T11" fmla="*/ 3 h 6"/>
                <a:gd name="T12" fmla="*/ 57 w 61"/>
                <a:gd name="T13" fmla="*/ 6 h 6"/>
                <a:gd name="T14" fmla="*/ 31 w 61"/>
                <a:gd name="T15" fmla="*/ 6 h 6"/>
                <a:gd name="T16" fmla="*/ 31 w 61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1" h="6">
                  <a:moveTo>
                    <a:pt x="31" y="6"/>
                  </a:moveTo>
                  <a:cubicBezTo>
                    <a:pt x="22" y="6"/>
                    <a:pt x="13" y="6"/>
                    <a:pt x="4" y="6"/>
                  </a:cubicBezTo>
                  <a:cubicBezTo>
                    <a:pt x="3" y="6"/>
                    <a:pt x="1" y="5"/>
                    <a:pt x="0" y="4"/>
                  </a:cubicBezTo>
                  <a:cubicBezTo>
                    <a:pt x="1" y="3"/>
                    <a:pt x="3" y="1"/>
                    <a:pt x="4" y="1"/>
                  </a:cubicBezTo>
                  <a:cubicBezTo>
                    <a:pt x="22" y="0"/>
                    <a:pt x="39" y="0"/>
                    <a:pt x="57" y="1"/>
                  </a:cubicBezTo>
                  <a:cubicBezTo>
                    <a:pt x="58" y="1"/>
                    <a:pt x="60" y="2"/>
                    <a:pt x="61" y="3"/>
                  </a:cubicBezTo>
                  <a:cubicBezTo>
                    <a:pt x="60" y="4"/>
                    <a:pt x="58" y="6"/>
                    <a:pt x="57" y="6"/>
                  </a:cubicBezTo>
                  <a:cubicBezTo>
                    <a:pt x="48" y="6"/>
                    <a:pt x="39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  <p:sp>
          <p:nvSpPr>
            <p:cNvPr id="89" name="Freeform 56">
              <a:extLst>
                <a:ext uri="{FF2B5EF4-FFF2-40B4-BE49-F238E27FC236}">
                  <a16:creationId xmlns:a16="http://schemas.microsoft.com/office/drawing/2014/main" id="{C14C8984-AD66-9FB7-9544-DE5013C0D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" y="2241"/>
              <a:ext cx="40" cy="79"/>
            </a:xfrm>
            <a:custGeom>
              <a:avLst/>
              <a:gdLst>
                <a:gd name="T0" fmla="*/ 11 w 17"/>
                <a:gd name="T1" fmla="*/ 7 h 33"/>
                <a:gd name="T2" fmla="*/ 3 w 17"/>
                <a:gd name="T3" fmla="*/ 6 h 33"/>
                <a:gd name="T4" fmla="*/ 1 w 17"/>
                <a:gd name="T5" fmla="*/ 4 h 33"/>
                <a:gd name="T6" fmla="*/ 3 w 17"/>
                <a:gd name="T7" fmla="*/ 1 h 33"/>
                <a:gd name="T8" fmla="*/ 13 w 17"/>
                <a:gd name="T9" fmla="*/ 1 h 33"/>
                <a:gd name="T10" fmla="*/ 16 w 17"/>
                <a:gd name="T11" fmla="*/ 5 h 33"/>
                <a:gd name="T12" fmla="*/ 16 w 17"/>
                <a:gd name="T13" fmla="*/ 25 h 33"/>
                <a:gd name="T14" fmla="*/ 10 w 17"/>
                <a:gd name="T15" fmla="*/ 32 h 33"/>
                <a:gd name="T16" fmla="*/ 1 w 17"/>
                <a:gd name="T17" fmla="*/ 28 h 33"/>
                <a:gd name="T18" fmla="*/ 2 w 17"/>
                <a:gd name="T19" fmla="*/ 22 h 33"/>
                <a:gd name="T20" fmla="*/ 6 w 17"/>
                <a:gd name="T21" fmla="*/ 25 h 33"/>
                <a:gd name="T22" fmla="*/ 8 w 17"/>
                <a:gd name="T23" fmla="*/ 29 h 33"/>
                <a:gd name="T24" fmla="*/ 11 w 17"/>
                <a:gd name="T25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33">
                  <a:moveTo>
                    <a:pt x="11" y="7"/>
                  </a:moveTo>
                  <a:cubicBezTo>
                    <a:pt x="7" y="6"/>
                    <a:pt x="5" y="7"/>
                    <a:pt x="3" y="6"/>
                  </a:cubicBezTo>
                  <a:cubicBezTo>
                    <a:pt x="2" y="6"/>
                    <a:pt x="1" y="4"/>
                    <a:pt x="1" y="4"/>
                  </a:cubicBezTo>
                  <a:cubicBezTo>
                    <a:pt x="1" y="3"/>
                    <a:pt x="2" y="1"/>
                    <a:pt x="3" y="1"/>
                  </a:cubicBezTo>
                  <a:cubicBezTo>
                    <a:pt x="6" y="1"/>
                    <a:pt x="10" y="0"/>
                    <a:pt x="13" y="1"/>
                  </a:cubicBezTo>
                  <a:cubicBezTo>
                    <a:pt x="14" y="1"/>
                    <a:pt x="16" y="3"/>
                    <a:pt x="16" y="5"/>
                  </a:cubicBezTo>
                  <a:cubicBezTo>
                    <a:pt x="16" y="11"/>
                    <a:pt x="17" y="18"/>
                    <a:pt x="16" y="25"/>
                  </a:cubicBezTo>
                  <a:cubicBezTo>
                    <a:pt x="15" y="28"/>
                    <a:pt x="12" y="32"/>
                    <a:pt x="10" y="32"/>
                  </a:cubicBezTo>
                  <a:cubicBezTo>
                    <a:pt x="7" y="33"/>
                    <a:pt x="4" y="30"/>
                    <a:pt x="1" y="28"/>
                  </a:cubicBezTo>
                  <a:cubicBezTo>
                    <a:pt x="0" y="27"/>
                    <a:pt x="2" y="24"/>
                    <a:pt x="2" y="22"/>
                  </a:cubicBezTo>
                  <a:cubicBezTo>
                    <a:pt x="3" y="23"/>
                    <a:pt x="5" y="24"/>
                    <a:pt x="6" y="25"/>
                  </a:cubicBezTo>
                  <a:cubicBezTo>
                    <a:pt x="7" y="26"/>
                    <a:pt x="7" y="27"/>
                    <a:pt x="8" y="29"/>
                  </a:cubicBezTo>
                  <a:cubicBezTo>
                    <a:pt x="12" y="20"/>
                    <a:pt x="9" y="14"/>
                    <a:pt x="11" y="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 rtl="1"/>
              <a:endParaRPr lang="es-PE">
                <a:cs typeface="B Nazanin" panose="000004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67339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5CA2C560-86F7-4AE4-AF17-3F60252C2685}"/>
              </a:ext>
            </a:extLst>
          </p:cNvPr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Diamond 4"/>
          <p:cNvSpPr/>
          <p:nvPr/>
        </p:nvSpPr>
        <p:spPr>
          <a:xfrm>
            <a:off x="3923928" y="2355726"/>
            <a:ext cx="1296144" cy="1296144"/>
          </a:xfrm>
          <a:prstGeom prst="diamond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6" name="Rectangle 16"/>
          <p:cNvSpPr/>
          <p:nvPr/>
        </p:nvSpPr>
        <p:spPr>
          <a:xfrm rot="2700000">
            <a:off x="4365934" y="2634360"/>
            <a:ext cx="412132" cy="73887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7" name="Teardrop 6"/>
          <p:cNvSpPr/>
          <p:nvPr/>
        </p:nvSpPr>
        <p:spPr>
          <a:xfrm rot="8100000">
            <a:off x="1246397" y="3268848"/>
            <a:ext cx="283782" cy="283783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562070" y="3666694"/>
            <a:ext cx="1652437" cy="1042846"/>
            <a:chOff x="2113657" y="4283314"/>
            <a:chExt cx="3647460" cy="1042846"/>
          </a:xfrm>
        </p:grpSpPr>
        <p:sp>
          <p:nvSpPr>
            <p:cNvPr id="9" name="TextBox 8"/>
            <p:cNvSpPr txBox="1"/>
            <p:nvPr/>
          </p:nvSpPr>
          <p:spPr>
            <a:xfrm>
              <a:off x="2113657" y="4495163"/>
              <a:ext cx="364746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2375588" y="3666694"/>
            <a:ext cx="1652437" cy="1042846"/>
            <a:chOff x="2113657" y="4283314"/>
            <a:chExt cx="3647460" cy="1042846"/>
          </a:xfrm>
        </p:grpSpPr>
        <p:sp>
          <p:nvSpPr>
            <p:cNvPr id="12" name="TextBox 11"/>
            <p:cNvSpPr txBox="1"/>
            <p:nvPr/>
          </p:nvSpPr>
          <p:spPr>
            <a:xfrm>
              <a:off x="2113657" y="4495163"/>
              <a:ext cx="364746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منحصر به فرد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113658" y="4283314"/>
              <a:ext cx="36474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14" name="Rounded Rectangle 7"/>
          <p:cNvSpPr/>
          <p:nvPr/>
        </p:nvSpPr>
        <p:spPr>
          <a:xfrm>
            <a:off x="3093794" y="3210074"/>
            <a:ext cx="216024" cy="373846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cs typeface="B Nazanin" panose="00000400000000000000" pitchFamily="2" charset="-78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5076056" y="3467155"/>
            <a:ext cx="357996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rPr>
              <a:t>شما به سادگی می توانید مخاطبان خود را تحت تاثیر قرار دهید و با الگوهای ما، گزارش ها و ارائه های خود را منحصر به فرد و جذاب اضافه کنید. ارائه پاورپوینت مدرنی را دریافت کنید که به زیبایی طراحی شده است. من امیدوارم و معتقدم که این الگو زمان، پول و اعتبار شما را جلب کند.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400000000000000" pitchFamily="2" charset="-78"/>
            </a:endParaRPr>
          </a:p>
        </p:txBody>
      </p:sp>
      <p:sp>
        <p:nvSpPr>
          <p:cNvPr id="16" name="Freeform 5"/>
          <p:cNvSpPr>
            <a:spLocks/>
          </p:cNvSpPr>
          <p:nvPr/>
        </p:nvSpPr>
        <p:spPr bwMode="auto">
          <a:xfrm>
            <a:off x="22539" y="41882"/>
            <a:ext cx="9107488" cy="768350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7" name="Freeform 6"/>
          <p:cNvSpPr>
            <a:spLocks/>
          </p:cNvSpPr>
          <p:nvPr/>
        </p:nvSpPr>
        <p:spPr bwMode="auto">
          <a:xfrm>
            <a:off x="332102" y="268894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8" name="Freeform 7"/>
          <p:cNvSpPr>
            <a:spLocks/>
          </p:cNvSpPr>
          <p:nvPr/>
        </p:nvSpPr>
        <p:spPr bwMode="auto">
          <a:xfrm>
            <a:off x="725802" y="268894"/>
            <a:ext cx="268288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19" name="Freeform 8"/>
          <p:cNvSpPr>
            <a:spLocks/>
          </p:cNvSpPr>
          <p:nvPr/>
        </p:nvSpPr>
        <p:spPr bwMode="auto">
          <a:xfrm>
            <a:off x="1114739" y="268894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706F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ct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07504" y="8556"/>
            <a:ext cx="9144000" cy="771550"/>
          </a:xfrm>
          <a:prstGeom prst="rect">
            <a:avLst/>
          </a:prstGeom>
        </p:spPr>
        <p:txBody>
          <a:bodyPr/>
          <a:lstStyle/>
          <a:p>
            <a:pPr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ارائه نمونه کارها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69920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3"/>
          <p:cNvSpPr txBox="1">
            <a:spLocks/>
          </p:cNvSpPr>
          <p:nvPr/>
        </p:nvSpPr>
        <p:spPr>
          <a:xfrm>
            <a:off x="683568" y="2761525"/>
            <a:ext cx="3744416" cy="38629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نمونه کارها ساده</a:t>
            </a:r>
            <a:endParaRPr lang="en-US" altLang="ko-KR" sz="1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7" name="Text Placeholder 13"/>
          <p:cNvSpPr txBox="1">
            <a:spLocks/>
          </p:cNvSpPr>
          <p:nvPr/>
        </p:nvSpPr>
        <p:spPr>
          <a:xfrm>
            <a:off x="4714874" y="2761525"/>
            <a:ext cx="3744416" cy="386290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 rtl="1">
              <a:lnSpc>
                <a:spcPct val="110000"/>
              </a:lnSpc>
              <a:buNone/>
            </a:pPr>
            <a:r>
              <a:rPr lang="fa-IR" sz="1800" b="1" dirty="0">
                <a:solidFill>
                  <a:schemeClr val="bg1"/>
                </a:solidFill>
                <a:cs typeface="B Nazanin" panose="00000400000000000000" pitchFamily="2" charset="-78"/>
              </a:rPr>
              <a:t>ارائه نمونه کارها ساده</a:t>
            </a:r>
            <a:endParaRPr lang="en-US" altLang="ko-KR" sz="1800" b="1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grpSp>
        <p:nvGrpSpPr>
          <p:cNvPr id="12" name="Group 11"/>
          <p:cNvGrpSpPr/>
          <p:nvPr/>
        </p:nvGrpSpPr>
        <p:grpSpPr>
          <a:xfrm>
            <a:off x="4932040" y="1350617"/>
            <a:ext cx="3600400" cy="1043303"/>
            <a:chOff x="683568" y="1554467"/>
            <a:chExt cx="4464498" cy="1043303"/>
          </a:xfrm>
        </p:grpSpPr>
        <p:sp>
          <p:nvSpPr>
            <p:cNvPr id="13" name="TextBox 12"/>
            <p:cNvSpPr txBox="1"/>
            <p:nvPr/>
          </p:nvSpPr>
          <p:spPr>
            <a:xfrm>
              <a:off x="683568" y="1766773"/>
              <a:ext cx="44644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محصول منحصر به فرد اضافه کنید. این قالب پاورپوینت دارای طراحی تمیز و خنثی است که می تواند با هر محتوایی سازگار شود و بخش های مختلف بازار را برآورده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683569" y="1554467"/>
              <a:ext cx="44644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rgbClr val="00B0F0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rgbClr val="00B0F0"/>
                </a:solidFill>
                <a:cs typeface="B Nazanin" panose="00000400000000000000" pitchFamily="2" charset="-78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11560" y="3523140"/>
            <a:ext cx="3672408" cy="1043303"/>
            <a:chOff x="683568" y="1554467"/>
            <a:chExt cx="4464498" cy="1043303"/>
          </a:xfrm>
        </p:grpSpPr>
        <p:sp>
          <p:nvSpPr>
            <p:cNvPr id="16" name="TextBox 15"/>
            <p:cNvSpPr txBox="1"/>
            <p:nvPr/>
          </p:nvSpPr>
          <p:spPr>
            <a:xfrm>
              <a:off x="683568" y="1766773"/>
              <a:ext cx="44644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400000000000000" pitchFamily="2" charset="-78"/>
                </a:rPr>
                <a:t>شما به سادگی می توانید مخاطبان خود را تحت تاثیر قرار دهید و یک محصول منحصر به فرد اضافه کنید. این قالب پاورپوینت دارای طراحی تمیز و خنثی است که می تواند با هر محتوایی سازگار شود و بخش های مختلف بازار را برآورده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400000000000000" pitchFamily="2" charset="-78"/>
              </a:endParaRP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683569" y="1554467"/>
              <a:ext cx="446449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rgbClr val="00B0F0"/>
                  </a:solidFill>
                  <a:cs typeface="B Nazanin" panose="000004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rgbClr val="00B0F0"/>
                </a:solidFill>
                <a:cs typeface="B Nazanin" panose="00000400000000000000" pitchFamily="2" charset="-78"/>
              </a:endParaRPr>
            </a:p>
          </p:txBody>
        </p:sp>
      </p:grpSp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2B41F1C2-367E-4C0C-A1C3-35A5804A5D80}"/>
              </a:ext>
            </a:extLst>
          </p:cNvPr>
          <p:cNvSpPr>
            <a:spLocks noGrp="1"/>
          </p:cNvSpPr>
          <p:nvPr>
            <p:ph type="pic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그림 개체 틀 7">
            <a:extLst>
              <a:ext uri="{FF2B5EF4-FFF2-40B4-BE49-F238E27FC236}">
                <a16:creationId xmlns:a16="http://schemas.microsoft.com/office/drawing/2014/main" id="{28305CFB-330C-4AA7-B4EF-F702C07F2BEF}"/>
              </a:ext>
            </a:extLst>
          </p:cNvPr>
          <p:cNvSpPr>
            <a:spLocks noGrp="1"/>
          </p:cNvSpPr>
          <p:nvPr>
            <p:ph type="pic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9" name="Freeform 5"/>
          <p:cNvSpPr>
            <a:spLocks/>
          </p:cNvSpPr>
          <p:nvPr/>
        </p:nvSpPr>
        <p:spPr bwMode="auto">
          <a:xfrm>
            <a:off x="36512" y="63287"/>
            <a:ext cx="9107488" cy="768350"/>
          </a:xfrm>
          <a:custGeom>
            <a:avLst/>
            <a:gdLst>
              <a:gd name="T0" fmla="*/ 2473 w 2503"/>
              <a:gd name="T1" fmla="*/ 202 h 202"/>
              <a:gd name="T2" fmla="*/ 30 w 2503"/>
              <a:gd name="T3" fmla="*/ 202 h 202"/>
              <a:gd name="T4" fmla="*/ 0 w 2503"/>
              <a:gd name="T5" fmla="*/ 171 h 202"/>
              <a:gd name="T6" fmla="*/ 0 w 2503"/>
              <a:gd name="T7" fmla="*/ 30 h 202"/>
              <a:gd name="T8" fmla="*/ 30 w 2503"/>
              <a:gd name="T9" fmla="*/ 0 h 202"/>
              <a:gd name="T10" fmla="*/ 2473 w 2503"/>
              <a:gd name="T11" fmla="*/ 0 h 202"/>
              <a:gd name="T12" fmla="*/ 2503 w 2503"/>
              <a:gd name="T13" fmla="*/ 30 h 202"/>
              <a:gd name="T14" fmla="*/ 2503 w 2503"/>
              <a:gd name="T15" fmla="*/ 171 h 202"/>
              <a:gd name="T16" fmla="*/ 2473 w 2503"/>
              <a:gd name="T17" fmla="*/ 20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503" h="202">
                <a:moveTo>
                  <a:pt x="2473" y="202"/>
                </a:moveTo>
                <a:cubicBezTo>
                  <a:pt x="30" y="202"/>
                  <a:pt x="30" y="202"/>
                  <a:pt x="30" y="202"/>
                </a:cubicBezTo>
                <a:cubicBezTo>
                  <a:pt x="13" y="202"/>
                  <a:pt x="0" y="188"/>
                  <a:pt x="0" y="171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13"/>
                  <a:pt x="13" y="0"/>
                  <a:pt x="30" y="0"/>
                </a:cubicBezTo>
                <a:cubicBezTo>
                  <a:pt x="2473" y="0"/>
                  <a:pt x="2473" y="0"/>
                  <a:pt x="2473" y="0"/>
                </a:cubicBezTo>
                <a:cubicBezTo>
                  <a:pt x="2490" y="0"/>
                  <a:pt x="2503" y="13"/>
                  <a:pt x="2503" y="30"/>
                </a:cubicBezTo>
                <a:cubicBezTo>
                  <a:pt x="2503" y="171"/>
                  <a:pt x="2503" y="171"/>
                  <a:pt x="2503" y="171"/>
                </a:cubicBezTo>
                <a:cubicBezTo>
                  <a:pt x="2503" y="188"/>
                  <a:pt x="2490" y="202"/>
                  <a:pt x="2473" y="202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0" name="Freeform 6"/>
          <p:cNvSpPr>
            <a:spLocks/>
          </p:cNvSpPr>
          <p:nvPr/>
        </p:nvSpPr>
        <p:spPr bwMode="auto">
          <a:xfrm>
            <a:off x="346075" y="290299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1" name="Freeform 7"/>
          <p:cNvSpPr>
            <a:spLocks/>
          </p:cNvSpPr>
          <p:nvPr/>
        </p:nvSpPr>
        <p:spPr bwMode="auto">
          <a:xfrm>
            <a:off x="739775" y="290299"/>
            <a:ext cx="268288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2" name="Freeform 8"/>
          <p:cNvSpPr>
            <a:spLocks/>
          </p:cNvSpPr>
          <p:nvPr/>
        </p:nvSpPr>
        <p:spPr bwMode="auto">
          <a:xfrm>
            <a:off x="1128712" y="290299"/>
            <a:ext cx="269875" cy="282575"/>
          </a:xfrm>
          <a:custGeom>
            <a:avLst/>
            <a:gdLst>
              <a:gd name="T0" fmla="*/ 58 w 74"/>
              <a:gd name="T1" fmla="*/ 74 h 74"/>
              <a:gd name="T2" fmla="*/ 16 w 74"/>
              <a:gd name="T3" fmla="*/ 74 h 74"/>
              <a:gd name="T4" fmla="*/ 0 w 74"/>
              <a:gd name="T5" fmla="*/ 58 h 74"/>
              <a:gd name="T6" fmla="*/ 0 w 74"/>
              <a:gd name="T7" fmla="*/ 16 h 74"/>
              <a:gd name="T8" fmla="*/ 16 w 74"/>
              <a:gd name="T9" fmla="*/ 0 h 74"/>
              <a:gd name="T10" fmla="*/ 58 w 74"/>
              <a:gd name="T11" fmla="*/ 0 h 74"/>
              <a:gd name="T12" fmla="*/ 74 w 74"/>
              <a:gd name="T13" fmla="*/ 16 h 74"/>
              <a:gd name="T14" fmla="*/ 74 w 74"/>
              <a:gd name="T15" fmla="*/ 58 h 74"/>
              <a:gd name="T16" fmla="*/ 58 w 74"/>
              <a:gd name="T17" fmla="*/ 74 h 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4" h="74">
                <a:moveTo>
                  <a:pt x="58" y="74"/>
                </a:moveTo>
                <a:cubicBezTo>
                  <a:pt x="16" y="74"/>
                  <a:pt x="16" y="74"/>
                  <a:pt x="16" y="74"/>
                </a:cubicBezTo>
                <a:cubicBezTo>
                  <a:pt x="7" y="74"/>
                  <a:pt x="0" y="67"/>
                  <a:pt x="0" y="58"/>
                </a:cubicBezTo>
                <a:cubicBezTo>
                  <a:pt x="0" y="16"/>
                  <a:pt x="0" y="16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58" y="0"/>
                  <a:pt x="58" y="0"/>
                  <a:pt x="58" y="0"/>
                </a:cubicBezTo>
                <a:cubicBezTo>
                  <a:pt x="67" y="0"/>
                  <a:pt x="74" y="7"/>
                  <a:pt x="74" y="16"/>
                </a:cubicBezTo>
                <a:cubicBezTo>
                  <a:pt x="74" y="58"/>
                  <a:pt x="74" y="58"/>
                  <a:pt x="74" y="58"/>
                </a:cubicBezTo>
                <a:cubicBezTo>
                  <a:pt x="74" y="67"/>
                  <a:pt x="67" y="74"/>
                  <a:pt x="58" y="74"/>
                </a:cubicBezTo>
                <a:close/>
              </a:path>
            </a:pathLst>
          </a:custGeom>
          <a:solidFill>
            <a:srgbClr val="706F6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es-PE">
              <a:cs typeface="B Nazanin" panose="000004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/>
          <a:lstStyle/>
          <a:p>
            <a:pPr rtl="1"/>
            <a:r>
              <a:rPr lang="fa-IR" altLang="ko-KR" dirty="0">
                <a:solidFill>
                  <a:schemeClr val="bg1"/>
                </a:solidFill>
                <a:cs typeface="B Nazanin" panose="00000400000000000000" pitchFamily="2" charset="-78"/>
              </a:rPr>
              <a:t>ارائه نمونه کارها</a:t>
            </a:r>
            <a:endParaRPr lang="ko-KR" altLang="en-US" dirty="0">
              <a:solidFill>
                <a:schemeClr val="bg1"/>
              </a:solidFill>
              <a:cs typeface="B Nazanin" panose="00000400000000000000" pitchFamily="2" charset="-78"/>
            </a:endParaRPr>
          </a:p>
        </p:txBody>
      </p:sp>
      <p:sp>
        <p:nvSpPr>
          <p:cNvPr id="18" name="Text Placeholder 4"/>
          <p:cNvSpPr txBox="1">
            <a:spLocks/>
          </p:cNvSpPr>
          <p:nvPr/>
        </p:nvSpPr>
        <p:spPr>
          <a:xfrm>
            <a:off x="-144016" y="603214"/>
            <a:ext cx="9144000" cy="263475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 rtl="1">
              <a:buNone/>
            </a:pPr>
            <a:r>
              <a:rPr lang="fa-IR" altLang="ko-KR" sz="1200" dirty="0">
                <a:solidFill>
                  <a:schemeClr val="bg1"/>
                </a:solidFill>
                <a:latin typeface="Arial" pitchFamily="34" charset="0"/>
                <a:cs typeface="B Nazanin" panose="00000400000000000000" pitchFamily="2" charset="-78"/>
              </a:rPr>
              <a:t>این متن را می توان با متن خود جایگزین کرد</a:t>
            </a:r>
            <a:endParaRPr lang="ko-KR" altLang="en-US" sz="1200" dirty="0">
              <a:solidFill>
                <a:schemeClr val="bg1"/>
              </a:solidFill>
              <a:latin typeface="Arial" pitchFamily="34" charset="0"/>
              <a:cs typeface="B Nazanin" panose="00000400000000000000" pitchFamily="2" charset="-78"/>
            </a:endParaRPr>
          </a:p>
        </p:txBody>
      </p:sp>
      <p:sp>
        <p:nvSpPr>
          <p:cNvPr id="23" name="Medio marco 22"/>
          <p:cNvSpPr/>
          <p:nvPr/>
        </p:nvSpPr>
        <p:spPr>
          <a:xfrm rot="10800000">
            <a:off x="7667328" y="4217717"/>
            <a:ext cx="1476672" cy="956642"/>
          </a:xfrm>
          <a:prstGeom prst="halfFram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 rtl="1"/>
            <a:endParaRPr lang="es-PE">
              <a:solidFill>
                <a:schemeClr val="tx1"/>
              </a:solidFill>
              <a:cs typeface="B Nazanin" panose="000004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237833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COLOR-A0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2906"/>
      </a:accent1>
      <a:accent2>
        <a:srgbClr val="FD2906"/>
      </a:accent2>
      <a:accent3>
        <a:srgbClr val="FD2906"/>
      </a:accent3>
      <a:accent4>
        <a:srgbClr val="FD2906"/>
      </a:accent4>
      <a:accent5>
        <a:srgbClr val="FD2906"/>
      </a:accent5>
      <a:accent6>
        <a:srgbClr val="FD2906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ontents Slide Master">
  <a:themeElements>
    <a:clrScheme name="ALLPPT-COLOR-A0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2906"/>
      </a:accent1>
      <a:accent2>
        <a:srgbClr val="FD2906"/>
      </a:accent2>
      <a:accent3>
        <a:srgbClr val="FD2906"/>
      </a:accent3>
      <a:accent4>
        <a:srgbClr val="FD2906"/>
      </a:accent4>
      <a:accent5>
        <a:srgbClr val="FD2906"/>
      </a:accent5>
      <a:accent6>
        <a:srgbClr val="FD2906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E54632"/>
        </a:solidFill>
        <a:ln>
          <a:noFill/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Diseño personalizado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Section Break Slide Master">
  <a:themeElements>
    <a:clrScheme name="ALLPPT-COLOR-A0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D2906"/>
      </a:accent1>
      <a:accent2>
        <a:srgbClr val="FD2906"/>
      </a:accent2>
      <a:accent3>
        <a:srgbClr val="FD2906"/>
      </a:accent3>
      <a:accent4>
        <a:srgbClr val="FD2906"/>
      </a:accent4>
      <a:accent5>
        <a:srgbClr val="FD2906"/>
      </a:accent5>
      <a:accent6>
        <a:srgbClr val="FD2906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Tema de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3108</Words>
  <Application>Microsoft Office PowerPoint</Application>
  <PresentationFormat>On-screen Show (16:9)</PresentationFormat>
  <Paragraphs>353</Paragraphs>
  <Slides>46</Slides>
  <Notes>33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46</vt:i4>
      </vt:variant>
    </vt:vector>
  </HeadingPairs>
  <TitlesOfParts>
    <vt:vector size="59" baseType="lpstr">
      <vt:lpstr>맑은 고딕</vt:lpstr>
      <vt:lpstr>Amatic SC</vt:lpstr>
      <vt:lpstr>Arial</vt:lpstr>
      <vt:lpstr>Calibri</vt:lpstr>
      <vt:lpstr>Calibri Light</vt:lpstr>
      <vt:lpstr>Lato</vt:lpstr>
      <vt:lpstr>Lato Black</vt:lpstr>
      <vt:lpstr>Open Sans Light</vt:lpstr>
      <vt:lpstr>Roboto Medium</vt:lpstr>
      <vt:lpstr>Cover and End Slide Master</vt:lpstr>
      <vt:lpstr>Contents Slide Master</vt:lpstr>
      <vt:lpstr>Diseño personalizado</vt:lpstr>
      <vt:lpstr>Section Break Slide Master</vt:lpstr>
      <vt:lpstr>PowerPoint Presentation</vt:lpstr>
      <vt:lpstr>طرح دستور کار</vt:lpstr>
      <vt:lpstr>PowerPoint Presentation</vt:lpstr>
      <vt:lpstr>PowerPoint Presentation</vt:lpstr>
      <vt:lpstr>خدمات ما</vt:lpstr>
      <vt:lpstr>طرح تیم ما</vt:lpstr>
      <vt:lpstr>طرح بندی خط زمانی</vt:lpstr>
      <vt:lpstr>ارائه نمونه کارها</vt:lpstr>
      <vt:lpstr>ارائه نمونه کارها</vt:lpstr>
      <vt:lpstr>چیدمان اینفوگرافیک</vt:lpstr>
      <vt:lpstr>چیدمان اینفوگرافیک</vt:lpstr>
      <vt:lpstr>PowerPoint Presentation</vt:lpstr>
      <vt:lpstr>چیدمان اینفوگرافیک</vt:lpstr>
      <vt:lpstr>چیدمان اینفوگرافیک</vt:lpstr>
      <vt:lpstr>PowerPoint Presentation</vt:lpstr>
      <vt:lpstr>چیدمان اینفوگرافیک</vt:lpstr>
      <vt:lpstr>PowerPoint Presentation</vt:lpstr>
      <vt:lpstr>طرح بندی نمودار</vt:lpstr>
      <vt:lpstr>طرح بندی نمودار</vt:lpstr>
      <vt:lpstr>PowerPoint Presentation</vt:lpstr>
      <vt:lpstr>جدول و نمودار</vt:lpstr>
      <vt:lpstr>چیدمان جدول</vt:lpstr>
      <vt:lpstr>چیدمان جدول</vt:lpstr>
      <vt:lpstr>ارائه نمونه کارها</vt:lpstr>
      <vt:lpstr>اینفوگرافیک نقشه جهان</vt:lpstr>
      <vt:lpstr>اینفوگرافیک نقشه جهان</vt:lpstr>
      <vt:lpstr>طرح بندی یک ستون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نمادهای برتر</vt:lpstr>
      <vt:lpstr>نمادهای برتر</vt:lpstr>
      <vt:lpstr>نمادهای برتر</vt:lpstr>
      <vt:lpstr>نمادهای برتر</vt:lpstr>
    </vt:vector>
  </TitlesOfParts>
  <Manager/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2023-10-02T10:17:19Z</dcterms:created>
  <dcterms:modified xsi:type="dcterms:W3CDTF">2023-11-15T07:31:40Z</dcterms:modified>
  <cp:category/>
</cp:coreProperties>
</file>